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32"/>
  </p:notesMasterIdLst>
  <p:handoutMasterIdLst>
    <p:handoutMasterId r:id="rId33"/>
  </p:handoutMasterIdLst>
  <p:sldIdLst>
    <p:sldId id="260" r:id="rId2"/>
    <p:sldId id="274" r:id="rId3"/>
    <p:sldId id="285" r:id="rId4"/>
    <p:sldId id="270" r:id="rId5"/>
    <p:sldId id="288" r:id="rId6"/>
    <p:sldId id="271" r:id="rId7"/>
    <p:sldId id="278" r:id="rId8"/>
    <p:sldId id="314" r:id="rId9"/>
    <p:sldId id="333" r:id="rId10"/>
    <p:sldId id="315" r:id="rId11"/>
    <p:sldId id="316" r:id="rId12"/>
    <p:sldId id="317" r:id="rId13"/>
    <p:sldId id="318" r:id="rId14"/>
    <p:sldId id="312" r:id="rId15"/>
    <p:sldId id="320" r:id="rId16"/>
    <p:sldId id="323" r:id="rId17"/>
    <p:sldId id="326" r:id="rId18"/>
    <p:sldId id="327" r:id="rId19"/>
    <p:sldId id="331" r:id="rId20"/>
    <p:sldId id="263" r:id="rId21"/>
    <p:sldId id="328" r:id="rId22"/>
    <p:sldId id="329" r:id="rId23"/>
    <p:sldId id="311" r:id="rId24"/>
    <p:sldId id="310" r:id="rId25"/>
    <p:sldId id="330" r:id="rId26"/>
    <p:sldId id="313" r:id="rId27"/>
    <p:sldId id="324" r:id="rId28"/>
    <p:sldId id="325" r:id="rId29"/>
    <p:sldId id="321" r:id="rId30"/>
    <p:sldId id="261" r:id="rId31"/>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0F29D0-68BE-9685-4102-A9713DA7F0DF}" name="Pazdernik, Karl T" initials="PKT" userId="S::karl.pazdernik@pnnl.gov::44e94205-414c-4a51-8a47-f5b6006347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rtin, Daniel C" initials="FDC" lastIdx="1" clrIdx="0">
    <p:extLst>
      <p:ext uri="{19B8F6BF-5375-455C-9EA6-DF929625EA0E}">
        <p15:presenceInfo xmlns:p15="http://schemas.microsoft.com/office/powerpoint/2012/main" userId="S::daniel.fortin@pnnl.gov::85dc7ab9-41aa-4a92-9b2f-7ad733a148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1AB"/>
    <a:srgbClr val="D87B27"/>
    <a:srgbClr val="007836"/>
    <a:srgbClr val="FAE500"/>
    <a:srgbClr val="000000"/>
    <a:srgbClr val="719500"/>
    <a:srgbClr val="BE0F34"/>
    <a:srgbClr val="820150"/>
    <a:srgbClr val="502D7F"/>
    <a:srgbClr val="0033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570887-ADFE-4B00-868E-7667B4C4919F}" v="141" dt="2023-04-06T21:40:37.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30"/>
    <p:restoredTop sz="85482" autoAdjust="0"/>
  </p:normalViewPr>
  <p:slideViewPr>
    <p:cSldViewPr snapToGrid="0">
      <p:cViewPr varScale="1">
        <p:scale>
          <a:sx n="77" d="100"/>
          <a:sy n="77" d="100"/>
        </p:scale>
        <p:origin x="183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zdernik, Karl T" userId="44e94205-414c-4a51-8a47-f5b60063475e" providerId="ADAL" clId="{C4570887-ADFE-4B00-868E-7667B4C4919F}"/>
    <pc:docChg chg="undo custSel addSld delSld modSld sldOrd">
      <pc:chgData name="Pazdernik, Karl T" userId="44e94205-414c-4a51-8a47-f5b60063475e" providerId="ADAL" clId="{C4570887-ADFE-4B00-868E-7667B4C4919F}" dt="2023-04-12T23:38:29.804" v="3422" actId="22"/>
      <pc:docMkLst>
        <pc:docMk/>
      </pc:docMkLst>
      <pc:sldChg chg="modSp mod">
        <pc:chgData name="Pazdernik, Karl T" userId="44e94205-414c-4a51-8a47-f5b60063475e" providerId="ADAL" clId="{C4570887-ADFE-4B00-868E-7667B4C4919F}" dt="2023-04-04T21:22:59.248" v="827" actId="20577"/>
        <pc:sldMkLst>
          <pc:docMk/>
          <pc:sldMk cId="1152154647" sldId="260"/>
        </pc:sldMkLst>
        <pc:spChg chg="mod">
          <ac:chgData name="Pazdernik, Karl T" userId="44e94205-414c-4a51-8a47-f5b60063475e" providerId="ADAL" clId="{C4570887-ADFE-4B00-868E-7667B4C4919F}" dt="2023-04-04T21:22:32.367" v="789" actId="1035"/>
          <ac:spMkLst>
            <pc:docMk/>
            <pc:sldMk cId="1152154647" sldId="260"/>
            <ac:spMk id="4" creationId="{3C886310-1A8B-41C6-8ABF-4E949224625A}"/>
          </ac:spMkLst>
        </pc:spChg>
        <pc:spChg chg="mod">
          <ac:chgData name="Pazdernik, Karl T" userId="44e94205-414c-4a51-8a47-f5b60063475e" providerId="ADAL" clId="{C4570887-ADFE-4B00-868E-7667B4C4919F}" dt="2023-04-04T21:22:32.367" v="789" actId="1035"/>
          <ac:spMkLst>
            <pc:docMk/>
            <pc:sldMk cId="1152154647" sldId="260"/>
            <ac:spMk id="5" creationId="{2599C3C0-764A-4145-9480-D79B28BB6551}"/>
          </ac:spMkLst>
        </pc:spChg>
        <pc:spChg chg="mod">
          <ac:chgData name="Pazdernik, Karl T" userId="44e94205-414c-4a51-8a47-f5b60063475e" providerId="ADAL" clId="{C4570887-ADFE-4B00-868E-7667B4C4919F}" dt="2023-04-04T21:22:59.248" v="827" actId="20577"/>
          <ac:spMkLst>
            <pc:docMk/>
            <pc:sldMk cId="1152154647" sldId="260"/>
            <ac:spMk id="8" creationId="{496CA443-D217-4D3D-A381-91952B6036E4}"/>
          </ac:spMkLst>
        </pc:spChg>
      </pc:sldChg>
      <pc:sldChg chg="ord">
        <pc:chgData name="Pazdernik, Karl T" userId="44e94205-414c-4a51-8a47-f5b60063475e" providerId="ADAL" clId="{C4570887-ADFE-4B00-868E-7667B4C4919F}" dt="2023-04-05T18:49:35.900" v="2663"/>
        <pc:sldMkLst>
          <pc:docMk/>
          <pc:sldMk cId="3169358349" sldId="261"/>
        </pc:sldMkLst>
      </pc:sldChg>
      <pc:sldChg chg="modSp mod ord">
        <pc:chgData name="Pazdernik, Karl T" userId="44e94205-414c-4a51-8a47-f5b60063475e" providerId="ADAL" clId="{C4570887-ADFE-4B00-868E-7667B4C4919F}" dt="2023-04-04T23:31:26.637" v="1644" actId="20577"/>
        <pc:sldMkLst>
          <pc:docMk/>
          <pc:sldMk cId="3300410602" sldId="263"/>
        </pc:sldMkLst>
        <pc:spChg chg="mod">
          <ac:chgData name="Pazdernik, Karl T" userId="44e94205-414c-4a51-8a47-f5b60063475e" providerId="ADAL" clId="{C4570887-ADFE-4B00-868E-7667B4C4919F}" dt="2023-04-04T23:31:26.637" v="1644" actId="20577"/>
          <ac:spMkLst>
            <pc:docMk/>
            <pc:sldMk cId="3300410602" sldId="263"/>
            <ac:spMk id="4" creationId="{2DEBCC4A-09A3-46FA-94B8-812D5A6C188D}"/>
          </ac:spMkLst>
        </pc:spChg>
      </pc:sldChg>
      <pc:sldChg chg="del">
        <pc:chgData name="Pazdernik, Karl T" userId="44e94205-414c-4a51-8a47-f5b60063475e" providerId="ADAL" clId="{C4570887-ADFE-4B00-868E-7667B4C4919F}" dt="2023-04-04T23:46:44.685" v="1736" actId="47"/>
        <pc:sldMkLst>
          <pc:docMk/>
          <pc:sldMk cId="757395271" sldId="268"/>
        </pc:sldMkLst>
      </pc:sldChg>
      <pc:sldChg chg="modSp mod">
        <pc:chgData name="Pazdernik, Karl T" userId="44e94205-414c-4a51-8a47-f5b60063475e" providerId="ADAL" clId="{C4570887-ADFE-4B00-868E-7667B4C4919F}" dt="2023-04-04T21:23:46.604" v="831" actId="113"/>
        <pc:sldMkLst>
          <pc:docMk/>
          <pc:sldMk cId="1407026819" sldId="274"/>
        </pc:sldMkLst>
        <pc:spChg chg="mod">
          <ac:chgData name="Pazdernik, Karl T" userId="44e94205-414c-4a51-8a47-f5b60063475e" providerId="ADAL" clId="{C4570887-ADFE-4B00-868E-7667B4C4919F}" dt="2023-04-04T21:23:46.604" v="831" actId="113"/>
          <ac:spMkLst>
            <pc:docMk/>
            <pc:sldMk cId="1407026819" sldId="274"/>
            <ac:spMk id="5" creationId="{DB3A753D-39F2-7744-ADBC-46E7EDB405C9}"/>
          </ac:spMkLst>
        </pc:spChg>
      </pc:sldChg>
      <pc:sldChg chg="modSp mod">
        <pc:chgData name="Pazdernik, Karl T" userId="44e94205-414c-4a51-8a47-f5b60063475e" providerId="ADAL" clId="{C4570887-ADFE-4B00-868E-7667B4C4919F}" dt="2023-04-03T23:02:42.955" v="182" actId="6549"/>
        <pc:sldMkLst>
          <pc:docMk/>
          <pc:sldMk cId="216246639" sldId="278"/>
        </pc:sldMkLst>
        <pc:spChg chg="mod">
          <ac:chgData name="Pazdernik, Karl T" userId="44e94205-414c-4a51-8a47-f5b60063475e" providerId="ADAL" clId="{C4570887-ADFE-4B00-868E-7667B4C4919F}" dt="2023-04-03T23:02:42.955" v="182" actId="6549"/>
          <ac:spMkLst>
            <pc:docMk/>
            <pc:sldMk cId="216246639" sldId="278"/>
            <ac:spMk id="6" creationId="{0B106368-F9ED-4C71-8A79-135E752980DD}"/>
          </ac:spMkLst>
        </pc:spChg>
      </pc:sldChg>
      <pc:sldChg chg="modSp mod">
        <pc:chgData name="Pazdernik, Karl T" userId="44e94205-414c-4a51-8a47-f5b60063475e" providerId="ADAL" clId="{C4570887-ADFE-4B00-868E-7667B4C4919F}" dt="2023-04-03T22:22:32.849" v="32" actId="1036"/>
        <pc:sldMkLst>
          <pc:docMk/>
          <pc:sldMk cId="2503549157" sldId="285"/>
        </pc:sldMkLst>
        <pc:spChg chg="mod">
          <ac:chgData name="Pazdernik, Karl T" userId="44e94205-414c-4a51-8a47-f5b60063475e" providerId="ADAL" clId="{C4570887-ADFE-4B00-868E-7667B4C4919F}" dt="2023-04-03T22:22:32.849" v="32" actId="1036"/>
          <ac:spMkLst>
            <pc:docMk/>
            <pc:sldMk cId="2503549157" sldId="285"/>
            <ac:spMk id="45" creationId="{E9074762-E8D5-EE4B-AFAD-DF33F0608CC5}"/>
          </ac:spMkLst>
        </pc:spChg>
        <pc:spChg chg="mod">
          <ac:chgData name="Pazdernik, Karl T" userId="44e94205-414c-4a51-8a47-f5b60063475e" providerId="ADAL" clId="{C4570887-ADFE-4B00-868E-7667B4C4919F}" dt="2023-04-03T22:22:08.643" v="11" actId="15"/>
          <ac:spMkLst>
            <pc:docMk/>
            <pc:sldMk cId="2503549157" sldId="285"/>
            <ac:spMk id="53" creationId="{A67CD009-6C07-6D4A-BB5B-375B22DC082F}"/>
          </ac:spMkLst>
        </pc:spChg>
      </pc:sldChg>
      <pc:sldChg chg="modSp mod">
        <pc:chgData name="Pazdernik, Karl T" userId="44e94205-414c-4a51-8a47-f5b60063475e" providerId="ADAL" clId="{C4570887-ADFE-4B00-868E-7667B4C4919F}" dt="2023-04-03T22:57:34.043" v="169" actId="14100"/>
        <pc:sldMkLst>
          <pc:docMk/>
          <pc:sldMk cId="2804322058" sldId="288"/>
        </pc:sldMkLst>
        <pc:spChg chg="mod">
          <ac:chgData name="Pazdernik, Karl T" userId="44e94205-414c-4a51-8a47-f5b60063475e" providerId="ADAL" clId="{C4570887-ADFE-4B00-868E-7667B4C4919F}" dt="2023-04-03T22:57:34.043" v="169" actId="14100"/>
          <ac:spMkLst>
            <pc:docMk/>
            <pc:sldMk cId="2804322058" sldId="288"/>
            <ac:spMk id="8" creationId="{146CAF2D-DFA1-3E4D-9A13-D263365AEE67}"/>
          </ac:spMkLst>
        </pc:spChg>
      </pc:sldChg>
      <pc:sldChg chg="add del ord">
        <pc:chgData name="Pazdernik, Karl T" userId="44e94205-414c-4a51-8a47-f5b60063475e" providerId="ADAL" clId="{C4570887-ADFE-4B00-868E-7667B4C4919F}" dt="2023-04-05T21:33:31.722" v="3366" actId="47"/>
        <pc:sldMkLst>
          <pc:docMk/>
          <pc:sldMk cId="3019467156" sldId="294"/>
        </pc:sldMkLst>
      </pc:sldChg>
      <pc:sldChg chg="modSp del mod ord">
        <pc:chgData name="Pazdernik, Karl T" userId="44e94205-414c-4a51-8a47-f5b60063475e" providerId="ADAL" clId="{C4570887-ADFE-4B00-868E-7667B4C4919F}" dt="2023-04-05T21:38:25.581" v="3374" actId="47"/>
        <pc:sldMkLst>
          <pc:docMk/>
          <pc:sldMk cId="1978680806" sldId="295"/>
        </pc:sldMkLst>
        <pc:spChg chg="mod">
          <ac:chgData name="Pazdernik, Karl T" userId="44e94205-414c-4a51-8a47-f5b60063475e" providerId="ADAL" clId="{C4570887-ADFE-4B00-868E-7667B4C4919F}" dt="2023-04-05T00:15:01.483" v="1935" actId="20577"/>
          <ac:spMkLst>
            <pc:docMk/>
            <pc:sldMk cId="1978680806" sldId="295"/>
            <ac:spMk id="3" creationId="{E9140FBC-226E-2A96-92BE-B47E4BCB6AF6}"/>
          </ac:spMkLst>
        </pc:spChg>
      </pc:sldChg>
      <pc:sldChg chg="del">
        <pc:chgData name="Pazdernik, Karl T" userId="44e94205-414c-4a51-8a47-f5b60063475e" providerId="ADAL" clId="{C4570887-ADFE-4B00-868E-7667B4C4919F}" dt="2023-04-04T23:46:44.685" v="1736" actId="47"/>
        <pc:sldMkLst>
          <pc:docMk/>
          <pc:sldMk cId="4007179483" sldId="296"/>
        </pc:sldMkLst>
      </pc:sldChg>
      <pc:sldChg chg="del ord">
        <pc:chgData name="Pazdernik, Karl T" userId="44e94205-414c-4a51-8a47-f5b60063475e" providerId="ADAL" clId="{C4570887-ADFE-4B00-868E-7667B4C4919F}" dt="2023-04-05T21:38:25.581" v="3374" actId="47"/>
        <pc:sldMkLst>
          <pc:docMk/>
          <pc:sldMk cId="3168866678" sldId="297"/>
        </pc:sldMkLst>
      </pc:sldChg>
      <pc:sldChg chg="del">
        <pc:chgData name="Pazdernik, Karl T" userId="44e94205-414c-4a51-8a47-f5b60063475e" providerId="ADAL" clId="{C4570887-ADFE-4B00-868E-7667B4C4919F}" dt="2023-04-04T23:46:44.685" v="1736" actId="47"/>
        <pc:sldMkLst>
          <pc:docMk/>
          <pc:sldMk cId="910267520" sldId="298"/>
        </pc:sldMkLst>
      </pc:sldChg>
      <pc:sldChg chg="del">
        <pc:chgData name="Pazdernik, Karl T" userId="44e94205-414c-4a51-8a47-f5b60063475e" providerId="ADAL" clId="{C4570887-ADFE-4B00-868E-7667B4C4919F}" dt="2023-04-04T23:46:44.685" v="1736" actId="47"/>
        <pc:sldMkLst>
          <pc:docMk/>
          <pc:sldMk cId="3673597633" sldId="299"/>
        </pc:sldMkLst>
      </pc:sldChg>
      <pc:sldChg chg="del">
        <pc:chgData name="Pazdernik, Karl T" userId="44e94205-414c-4a51-8a47-f5b60063475e" providerId="ADAL" clId="{C4570887-ADFE-4B00-868E-7667B4C4919F}" dt="2023-04-04T23:46:44.685" v="1736" actId="47"/>
        <pc:sldMkLst>
          <pc:docMk/>
          <pc:sldMk cId="390021212" sldId="300"/>
        </pc:sldMkLst>
      </pc:sldChg>
      <pc:sldChg chg="del">
        <pc:chgData name="Pazdernik, Karl T" userId="44e94205-414c-4a51-8a47-f5b60063475e" providerId="ADAL" clId="{C4570887-ADFE-4B00-868E-7667B4C4919F}" dt="2023-04-04T23:46:44.685" v="1736" actId="47"/>
        <pc:sldMkLst>
          <pc:docMk/>
          <pc:sldMk cId="471921364" sldId="301"/>
        </pc:sldMkLst>
      </pc:sldChg>
      <pc:sldChg chg="del">
        <pc:chgData name="Pazdernik, Karl T" userId="44e94205-414c-4a51-8a47-f5b60063475e" providerId="ADAL" clId="{C4570887-ADFE-4B00-868E-7667B4C4919F}" dt="2023-04-04T23:46:44.685" v="1736" actId="47"/>
        <pc:sldMkLst>
          <pc:docMk/>
          <pc:sldMk cId="3805947502" sldId="302"/>
        </pc:sldMkLst>
      </pc:sldChg>
      <pc:sldChg chg="del">
        <pc:chgData name="Pazdernik, Karl T" userId="44e94205-414c-4a51-8a47-f5b60063475e" providerId="ADAL" clId="{C4570887-ADFE-4B00-868E-7667B4C4919F}" dt="2023-04-04T23:46:44.685" v="1736" actId="47"/>
        <pc:sldMkLst>
          <pc:docMk/>
          <pc:sldMk cId="1090401253" sldId="303"/>
        </pc:sldMkLst>
      </pc:sldChg>
      <pc:sldChg chg="del">
        <pc:chgData name="Pazdernik, Karl T" userId="44e94205-414c-4a51-8a47-f5b60063475e" providerId="ADAL" clId="{C4570887-ADFE-4B00-868E-7667B4C4919F}" dt="2023-04-04T23:46:44.685" v="1736" actId="47"/>
        <pc:sldMkLst>
          <pc:docMk/>
          <pc:sldMk cId="943419462" sldId="304"/>
        </pc:sldMkLst>
      </pc:sldChg>
      <pc:sldChg chg="del">
        <pc:chgData name="Pazdernik, Karl T" userId="44e94205-414c-4a51-8a47-f5b60063475e" providerId="ADAL" clId="{C4570887-ADFE-4B00-868E-7667B4C4919F}" dt="2023-04-04T23:46:44.685" v="1736" actId="47"/>
        <pc:sldMkLst>
          <pc:docMk/>
          <pc:sldMk cId="3882528094" sldId="305"/>
        </pc:sldMkLst>
      </pc:sldChg>
      <pc:sldChg chg="del">
        <pc:chgData name="Pazdernik, Karl T" userId="44e94205-414c-4a51-8a47-f5b60063475e" providerId="ADAL" clId="{C4570887-ADFE-4B00-868E-7667B4C4919F}" dt="2023-04-04T23:46:44.685" v="1736" actId="47"/>
        <pc:sldMkLst>
          <pc:docMk/>
          <pc:sldMk cId="4118606679" sldId="306"/>
        </pc:sldMkLst>
      </pc:sldChg>
      <pc:sldChg chg="del">
        <pc:chgData name="Pazdernik, Karl T" userId="44e94205-414c-4a51-8a47-f5b60063475e" providerId="ADAL" clId="{C4570887-ADFE-4B00-868E-7667B4C4919F}" dt="2023-04-04T23:46:44.685" v="1736" actId="47"/>
        <pc:sldMkLst>
          <pc:docMk/>
          <pc:sldMk cId="2440929382" sldId="307"/>
        </pc:sldMkLst>
      </pc:sldChg>
      <pc:sldChg chg="del">
        <pc:chgData name="Pazdernik, Karl T" userId="44e94205-414c-4a51-8a47-f5b60063475e" providerId="ADAL" clId="{C4570887-ADFE-4B00-868E-7667B4C4919F}" dt="2023-04-04T23:46:44.685" v="1736" actId="47"/>
        <pc:sldMkLst>
          <pc:docMk/>
          <pc:sldMk cId="1084601243" sldId="308"/>
        </pc:sldMkLst>
      </pc:sldChg>
      <pc:sldChg chg="del">
        <pc:chgData name="Pazdernik, Karl T" userId="44e94205-414c-4a51-8a47-f5b60063475e" providerId="ADAL" clId="{C4570887-ADFE-4B00-868E-7667B4C4919F}" dt="2023-04-04T23:46:44.685" v="1736" actId="47"/>
        <pc:sldMkLst>
          <pc:docMk/>
          <pc:sldMk cId="2418908747" sldId="309"/>
        </pc:sldMkLst>
      </pc:sldChg>
      <pc:sldChg chg="modSp mod ord modNotesTx">
        <pc:chgData name="Pazdernik, Karl T" userId="44e94205-414c-4a51-8a47-f5b60063475e" providerId="ADAL" clId="{C4570887-ADFE-4B00-868E-7667B4C4919F}" dt="2023-04-05T21:33:09.588" v="3365" actId="20577"/>
        <pc:sldMkLst>
          <pc:docMk/>
          <pc:sldMk cId="3541790663" sldId="310"/>
        </pc:sldMkLst>
        <pc:spChg chg="mod">
          <ac:chgData name="Pazdernik, Karl T" userId="44e94205-414c-4a51-8a47-f5b60063475e" providerId="ADAL" clId="{C4570887-ADFE-4B00-868E-7667B4C4919F}" dt="2023-04-05T18:54:11.866" v="2852" actId="6549"/>
          <ac:spMkLst>
            <pc:docMk/>
            <pc:sldMk cId="3541790663" sldId="310"/>
            <ac:spMk id="3" creationId="{16EB5AB1-0021-6A68-949C-B92DB83B143D}"/>
          </ac:spMkLst>
        </pc:spChg>
      </pc:sldChg>
      <pc:sldChg chg="modSp mod ord modNotesTx">
        <pc:chgData name="Pazdernik, Karl T" userId="44e94205-414c-4a51-8a47-f5b60063475e" providerId="ADAL" clId="{C4570887-ADFE-4B00-868E-7667B4C4919F}" dt="2023-04-05T18:56:04.981" v="2998" actId="20577"/>
        <pc:sldMkLst>
          <pc:docMk/>
          <pc:sldMk cId="802552935" sldId="311"/>
        </pc:sldMkLst>
        <pc:spChg chg="mod">
          <ac:chgData name="Pazdernik, Karl T" userId="44e94205-414c-4a51-8a47-f5b60063475e" providerId="ADAL" clId="{C4570887-ADFE-4B00-868E-7667B4C4919F}" dt="2023-04-05T18:53:49.773" v="2820" actId="6549"/>
          <ac:spMkLst>
            <pc:docMk/>
            <pc:sldMk cId="802552935" sldId="311"/>
            <ac:spMk id="3" creationId="{16EB5AB1-0021-6A68-949C-B92DB83B143D}"/>
          </ac:spMkLst>
        </pc:spChg>
      </pc:sldChg>
      <pc:sldChg chg="modSp mod ord">
        <pc:chgData name="Pazdernik, Karl T" userId="44e94205-414c-4a51-8a47-f5b60063475e" providerId="ADAL" clId="{C4570887-ADFE-4B00-868E-7667B4C4919F}" dt="2023-04-04T21:40:10.566" v="840" actId="20577"/>
        <pc:sldMkLst>
          <pc:docMk/>
          <pc:sldMk cId="3727225105" sldId="312"/>
        </pc:sldMkLst>
        <pc:spChg chg="mod">
          <ac:chgData name="Pazdernik, Karl T" userId="44e94205-414c-4a51-8a47-f5b60063475e" providerId="ADAL" clId="{C4570887-ADFE-4B00-868E-7667B4C4919F}" dt="2023-04-04T21:40:10.566" v="840" actId="20577"/>
          <ac:spMkLst>
            <pc:docMk/>
            <pc:sldMk cId="3727225105" sldId="312"/>
            <ac:spMk id="8" creationId="{68F46269-8DAB-E428-48DB-2380C4B48FFA}"/>
          </ac:spMkLst>
        </pc:spChg>
      </pc:sldChg>
      <pc:sldChg chg="addSp modSp mod">
        <pc:chgData name="Pazdernik, Karl T" userId="44e94205-414c-4a51-8a47-f5b60063475e" providerId="ADAL" clId="{C4570887-ADFE-4B00-868E-7667B4C4919F}" dt="2023-04-12T22:59:50.621" v="3408" actId="20577"/>
        <pc:sldMkLst>
          <pc:docMk/>
          <pc:sldMk cId="307073643" sldId="313"/>
        </pc:sldMkLst>
        <pc:spChg chg="add mod">
          <ac:chgData name="Pazdernik, Karl T" userId="44e94205-414c-4a51-8a47-f5b60063475e" providerId="ADAL" clId="{C4570887-ADFE-4B00-868E-7667B4C4919F}" dt="2023-04-12T22:59:50.621" v="3408" actId="20577"/>
          <ac:spMkLst>
            <pc:docMk/>
            <pc:sldMk cId="307073643" sldId="313"/>
            <ac:spMk id="5" creationId="{92363934-389C-A0F5-70C1-85B42AC87DBA}"/>
          </ac:spMkLst>
        </pc:spChg>
      </pc:sldChg>
      <pc:sldChg chg="modSp mod">
        <pc:chgData name="Pazdernik, Karl T" userId="44e94205-414c-4a51-8a47-f5b60063475e" providerId="ADAL" clId="{C4570887-ADFE-4B00-868E-7667B4C4919F}" dt="2023-04-05T17:38:25.299" v="1963" actId="20577"/>
        <pc:sldMkLst>
          <pc:docMk/>
          <pc:sldMk cId="2852761169" sldId="314"/>
        </pc:sldMkLst>
        <pc:spChg chg="mod">
          <ac:chgData name="Pazdernik, Karl T" userId="44e94205-414c-4a51-8a47-f5b60063475e" providerId="ADAL" clId="{C4570887-ADFE-4B00-868E-7667B4C4919F}" dt="2023-04-05T17:38:25.299" v="1963" actId="20577"/>
          <ac:spMkLst>
            <pc:docMk/>
            <pc:sldMk cId="2852761169" sldId="314"/>
            <ac:spMk id="4" creationId="{91658BEB-0810-CC84-C4A1-EFACCEE6FA84}"/>
          </ac:spMkLst>
        </pc:spChg>
      </pc:sldChg>
      <pc:sldChg chg="modNotesTx">
        <pc:chgData name="Pazdernik, Karl T" userId="44e94205-414c-4a51-8a47-f5b60063475e" providerId="ADAL" clId="{C4570887-ADFE-4B00-868E-7667B4C4919F}" dt="2023-04-05T17:41:03.503" v="2050" actId="20577"/>
        <pc:sldMkLst>
          <pc:docMk/>
          <pc:sldMk cId="582277634" sldId="315"/>
        </pc:sldMkLst>
      </pc:sldChg>
      <pc:sldChg chg="modSp mod">
        <pc:chgData name="Pazdernik, Karl T" userId="44e94205-414c-4a51-8a47-f5b60063475e" providerId="ADAL" clId="{C4570887-ADFE-4B00-868E-7667B4C4919F}" dt="2023-04-03T23:24:21.856" v="239" actId="1076"/>
        <pc:sldMkLst>
          <pc:docMk/>
          <pc:sldMk cId="1669986332" sldId="316"/>
        </pc:sldMkLst>
        <pc:grpChg chg="mod">
          <ac:chgData name="Pazdernik, Karl T" userId="44e94205-414c-4a51-8a47-f5b60063475e" providerId="ADAL" clId="{C4570887-ADFE-4B00-868E-7667B4C4919F}" dt="2023-04-03T23:24:21.856" v="239" actId="1076"/>
          <ac:grpSpMkLst>
            <pc:docMk/>
            <pc:sldMk cId="1669986332" sldId="316"/>
            <ac:grpSpMk id="14" creationId="{40656338-1696-AC61-3DC4-C0C9B3DC14DD}"/>
          </ac:grpSpMkLst>
        </pc:grpChg>
      </pc:sldChg>
      <pc:sldChg chg="modSp mod">
        <pc:chgData name="Pazdernik, Karl T" userId="44e94205-414c-4a51-8a47-f5b60063475e" providerId="ADAL" clId="{C4570887-ADFE-4B00-868E-7667B4C4919F}" dt="2023-04-03T23:24:56.007" v="244" actId="207"/>
        <pc:sldMkLst>
          <pc:docMk/>
          <pc:sldMk cId="291432379" sldId="317"/>
        </pc:sldMkLst>
        <pc:spChg chg="mod">
          <ac:chgData name="Pazdernik, Karl T" userId="44e94205-414c-4a51-8a47-f5b60063475e" providerId="ADAL" clId="{C4570887-ADFE-4B00-868E-7667B4C4919F}" dt="2023-04-03T23:24:56.007" v="244" actId="207"/>
          <ac:spMkLst>
            <pc:docMk/>
            <pc:sldMk cId="291432379" sldId="317"/>
            <ac:spMk id="4" creationId="{EA80F5D3-E986-5C93-85D5-B83C99A8AD1A}"/>
          </ac:spMkLst>
        </pc:spChg>
      </pc:sldChg>
      <pc:sldChg chg="modSp mod">
        <pc:chgData name="Pazdernik, Karl T" userId="44e94205-414c-4a51-8a47-f5b60063475e" providerId="ADAL" clId="{C4570887-ADFE-4B00-868E-7667B4C4919F}" dt="2023-04-05T00:06:20.842" v="1884" actId="20577"/>
        <pc:sldMkLst>
          <pc:docMk/>
          <pc:sldMk cId="704509326" sldId="318"/>
        </pc:sldMkLst>
        <pc:spChg chg="mod">
          <ac:chgData name="Pazdernik, Karl T" userId="44e94205-414c-4a51-8a47-f5b60063475e" providerId="ADAL" clId="{C4570887-ADFE-4B00-868E-7667B4C4919F}" dt="2023-04-05T00:06:20.842" v="1884" actId="20577"/>
          <ac:spMkLst>
            <pc:docMk/>
            <pc:sldMk cId="704509326" sldId="318"/>
            <ac:spMk id="4" creationId="{1B3440AC-7D70-724C-88EF-252B92728A3F}"/>
          </ac:spMkLst>
        </pc:spChg>
      </pc:sldChg>
      <pc:sldChg chg="del ord">
        <pc:chgData name="Pazdernik, Karl T" userId="44e94205-414c-4a51-8a47-f5b60063475e" providerId="ADAL" clId="{C4570887-ADFE-4B00-868E-7667B4C4919F}" dt="2023-04-04T23:46:44.685" v="1736" actId="47"/>
        <pc:sldMkLst>
          <pc:docMk/>
          <pc:sldMk cId="829199631" sldId="319"/>
        </pc:sldMkLst>
      </pc:sldChg>
      <pc:sldChg chg="modSp mod">
        <pc:chgData name="Pazdernik, Karl T" userId="44e94205-414c-4a51-8a47-f5b60063475e" providerId="ADAL" clId="{C4570887-ADFE-4B00-868E-7667B4C4919F}" dt="2023-04-05T21:34:59.201" v="3373" actId="20577"/>
        <pc:sldMkLst>
          <pc:docMk/>
          <pc:sldMk cId="1802544826" sldId="320"/>
        </pc:sldMkLst>
        <pc:spChg chg="mod">
          <ac:chgData name="Pazdernik, Karl T" userId="44e94205-414c-4a51-8a47-f5b60063475e" providerId="ADAL" clId="{C4570887-ADFE-4B00-868E-7667B4C4919F}" dt="2023-04-05T21:34:59.201" v="3373" actId="20577"/>
          <ac:spMkLst>
            <pc:docMk/>
            <pc:sldMk cId="1802544826" sldId="320"/>
            <ac:spMk id="3" creationId="{8C067650-E5F9-7D4C-FA56-26BB36870767}"/>
          </ac:spMkLst>
        </pc:spChg>
      </pc:sldChg>
      <pc:sldChg chg="modSp mod ord">
        <pc:chgData name="Pazdernik, Karl T" userId="44e94205-414c-4a51-8a47-f5b60063475e" providerId="ADAL" clId="{C4570887-ADFE-4B00-868E-7667B4C4919F}" dt="2023-04-04T21:59:41.855" v="1083"/>
        <pc:sldMkLst>
          <pc:docMk/>
          <pc:sldMk cId="3784984957" sldId="321"/>
        </pc:sldMkLst>
        <pc:spChg chg="mod">
          <ac:chgData name="Pazdernik, Karl T" userId="44e94205-414c-4a51-8a47-f5b60063475e" providerId="ADAL" clId="{C4570887-ADFE-4B00-868E-7667B4C4919F}" dt="2023-04-03T23:31:17.578" v="302" actId="20577"/>
          <ac:spMkLst>
            <pc:docMk/>
            <pc:sldMk cId="3784984957" sldId="321"/>
            <ac:spMk id="3" creationId="{8C067650-E5F9-7D4C-FA56-26BB36870767}"/>
          </ac:spMkLst>
        </pc:spChg>
      </pc:sldChg>
      <pc:sldChg chg="del">
        <pc:chgData name="Pazdernik, Karl T" userId="44e94205-414c-4a51-8a47-f5b60063475e" providerId="ADAL" clId="{C4570887-ADFE-4B00-868E-7667B4C4919F}" dt="2023-04-03T23:31:43.106" v="303" actId="47"/>
        <pc:sldMkLst>
          <pc:docMk/>
          <pc:sldMk cId="260663172" sldId="322"/>
        </pc:sldMkLst>
      </pc:sldChg>
      <pc:sldChg chg="modSp mod">
        <pc:chgData name="Pazdernik, Karl T" userId="44e94205-414c-4a51-8a47-f5b60063475e" providerId="ADAL" clId="{C4570887-ADFE-4B00-868E-7667B4C4919F}" dt="2023-04-03T23:34:13.236" v="352" actId="20577"/>
        <pc:sldMkLst>
          <pc:docMk/>
          <pc:sldMk cId="169731377" sldId="323"/>
        </pc:sldMkLst>
        <pc:spChg chg="mod">
          <ac:chgData name="Pazdernik, Karl T" userId="44e94205-414c-4a51-8a47-f5b60063475e" providerId="ADAL" clId="{C4570887-ADFE-4B00-868E-7667B4C4919F}" dt="2023-04-03T23:34:13.236" v="352" actId="20577"/>
          <ac:spMkLst>
            <pc:docMk/>
            <pc:sldMk cId="169731377" sldId="323"/>
            <ac:spMk id="2" creationId="{799766C5-1A7C-4A0E-9265-EF63C04BD98F}"/>
          </ac:spMkLst>
        </pc:spChg>
      </pc:sldChg>
      <pc:sldChg chg="ord">
        <pc:chgData name="Pazdernik, Karl T" userId="44e94205-414c-4a51-8a47-f5b60063475e" providerId="ADAL" clId="{C4570887-ADFE-4B00-868E-7667B4C4919F}" dt="2023-04-03T23:23:18.899" v="238"/>
        <pc:sldMkLst>
          <pc:docMk/>
          <pc:sldMk cId="2517378911" sldId="324"/>
        </pc:sldMkLst>
      </pc:sldChg>
      <pc:sldChg chg="ord">
        <pc:chgData name="Pazdernik, Karl T" userId="44e94205-414c-4a51-8a47-f5b60063475e" providerId="ADAL" clId="{C4570887-ADFE-4B00-868E-7667B4C4919F}" dt="2023-04-03T23:23:18.899" v="238"/>
        <pc:sldMkLst>
          <pc:docMk/>
          <pc:sldMk cId="954617298" sldId="325"/>
        </pc:sldMkLst>
      </pc:sldChg>
      <pc:sldChg chg="addSp delSp modSp mod">
        <pc:chgData name="Pazdernik, Karl T" userId="44e94205-414c-4a51-8a47-f5b60063475e" providerId="ADAL" clId="{C4570887-ADFE-4B00-868E-7667B4C4919F}" dt="2023-04-05T21:41:55.768" v="3381" actId="478"/>
        <pc:sldMkLst>
          <pc:docMk/>
          <pc:sldMk cId="2723819520" sldId="326"/>
        </pc:sldMkLst>
        <pc:spChg chg="mod">
          <ac:chgData name="Pazdernik, Karl T" userId="44e94205-414c-4a51-8a47-f5b60063475e" providerId="ADAL" clId="{C4570887-ADFE-4B00-868E-7667B4C4919F}" dt="2023-04-03T23:34:35.971" v="360" actId="20577"/>
          <ac:spMkLst>
            <pc:docMk/>
            <pc:sldMk cId="2723819520" sldId="326"/>
            <ac:spMk id="2" creationId="{799766C5-1A7C-4A0E-9265-EF63C04BD98F}"/>
          </ac:spMkLst>
        </pc:spChg>
        <pc:picChg chg="add mod ord">
          <ac:chgData name="Pazdernik, Karl T" userId="44e94205-414c-4a51-8a47-f5b60063475e" providerId="ADAL" clId="{C4570887-ADFE-4B00-868E-7667B4C4919F}" dt="2023-04-05T21:41:53.676" v="3380" actId="167"/>
          <ac:picMkLst>
            <pc:docMk/>
            <pc:sldMk cId="2723819520" sldId="326"/>
            <ac:picMk id="5" creationId="{2595145F-AE2D-8D0E-F58A-580754A2ACC8}"/>
          </ac:picMkLst>
        </pc:picChg>
        <pc:picChg chg="del">
          <ac:chgData name="Pazdernik, Karl T" userId="44e94205-414c-4a51-8a47-f5b60063475e" providerId="ADAL" clId="{C4570887-ADFE-4B00-868E-7667B4C4919F}" dt="2023-04-05T21:41:55.768" v="3381" actId="478"/>
          <ac:picMkLst>
            <pc:docMk/>
            <pc:sldMk cId="2723819520" sldId="326"/>
            <ac:picMk id="6" creationId="{5FDD094D-DEA0-A707-8AC5-D16E6AC843B2}"/>
          </ac:picMkLst>
        </pc:picChg>
      </pc:sldChg>
      <pc:sldChg chg="addSp delSp modSp mod addCm delCm">
        <pc:chgData name="Pazdernik, Karl T" userId="44e94205-414c-4a51-8a47-f5b60063475e" providerId="ADAL" clId="{C4570887-ADFE-4B00-868E-7667B4C4919F}" dt="2023-04-12T23:38:29.804" v="3422" actId="22"/>
        <pc:sldMkLst>
          <pc:docMk/>
          <pc:sldMk cId="3018519102" sldId="327"/>
        </pc:sldMkLst>
        <pc:spChg chg="mod">
          <ac:chgData name="Pazdernik, Karl T" userId="44e94205-414c-4a51-8a47-f5b60063475e" providerId="ADAL" clId="{C4570887-ADFE-4B00-868E-7667B4C4919F}" dt="2023-04-05T17:59:13.559" v="2639" actId="15"/>
          <ac:spMkLst>
            <pc:docMk/>
            <pc:sldMk cId="3018519102" sldId="327"/>
            <ac:spMk id="6" creationId="{80F4D51A-BA80-17E2-8056-21233829DF99}"/>
          </ac:spMkLst>
        </pc:spChg>
        <pc:picChg chg="add del mod ord">
          <ac:chgData name="Pazdernik, Karl T" userId="44e94205-414c-4a51-8a47-f5b60063475e" providerId="ADAL" clId="{C4570887-ADFE-4B00-868E-7667B4C4919F}" dt="2023-04-12T23:38:28.154" v="3419" actId="478"/>
          <ac:picMkLst>
            <pc:docMk/>
            <pc:sldMk cId="3018519102" sldId="327"/>
            <ac:picMk id="5" creationId="{E0CA91B8-B937-CFD4-02F0-39226D039F70}"/>
          </ac:picMkLst>
        </pc:picChg>
        <pc:picChg chg="del">
          <ac:chgData name="Pazdernik, Karl T" userId="44e94205-414c-4a51-8a47-f5b60063475e" providerId="ADAL" clId="{C4570887-ADFE-4B00-868E-7667B4C4919F}" dt="2023-04-05T21:42:38.351" v="3389" actId="478"/>
          <ac:picMkLst>
            <pc:docMk/>
            <pc:sldMk cId="3018519102" sldId="327"/>
            <ac:picMk id="9" creationId="{7B9438EF-7CD2-E0D9-0B72-32F9C73046DA}"/>
          </ac:picMkLst>
        </pc:picChg>
        <pc:picChg chg="add del mod ord">
          <ac:chgData name="Pazdernik, Karl T" userId="44e94205-414c-4a51-8a47-f5b60063475e" providerId="ADAL" clId="{C4570887-ADFE-4B00-868E-7667B4C4919F}" dt="2023-04-12T23:38:29.804" v="3422" actId="22"/>
          <ac:picMkLst>
            <pc:docMk/>
            <pc:sldMk cId="3018519102" sldId="327"/>
            <ac:picMk id="9" creationId="{C5C4CEF9-CB1B-D5C5-787B-352B8DAD02D9}"/>
          </ac:picMkLst>
        </pc:picChg>
      </pc:sldChg>
      <pc:sldChg chg="modSp new mod">
        <pc:chgData name="Pazdernik, Karl T" userId="44e94205-414c-4a51-8a47-f5b60063475e" providerId="ADAL" clId="{C4570887-ADFE-4B00-868E-7667B4C4919F}" dt="2023-04-05T18:52:51.598" v="2819" actId="20577"/>
        <pc:sldMkLst>
          <pc:docMk/>
          <pc:sldMk cId="394973775" sldId="328"/>
        </pc:sldMkLst>
        <pc:spChg chg="mod">
          <ac:chgData name="Pazdernik, Karl T" userId="44e94205-414c-4a51-8a47-f5b60063475e" providerId="ADAL" clId="{C4570887-ADFE-4B00-868E-7667B4C4919F}" dt="2023-04-05T00:09:06.711" v="1911" actId="20577"/>
          <ac:spMkLst>
            <pc:docMk/>
            <pc:sldMk cId="394973775" sldId="328"/>
            <ac:spMk id="3" creationId="{CCADB11B-D81C-957D-C9EA-1A24C82B6C66}"/>
          </ac:spMkLst>
        </pc:spChg>
        <pc:spChg chg="mod">
          <ac:chgData name="Pazdernik, Karl T" userId="44e94205-414c-4a51-8a47-f5b60063475e" providerId="ADAL" clId="{C4570887-ADFE-4B00-868E-7667B4C4919F}" dt="2023-04-05T18:52:51.598" v="2819" actId="20577"/>
          <ac:spMkLst>
            <pc:docMk/>
            <pc:sldMk cId="394973775" sldId="328"/>
            <ac:spMk id="4" creationId="{731ED3A9-35D2-3873-F1D1-8343C4DF4D92}"/>
          </ac:spMkLst>
        </pc:spChg>
      </pc:sldChg>
      <pc:sldChg chg="modSp add mod">
        <pc:chgData name="Pazdernik, Karl T" userId="44e94205-414c-4a51-8a47-f5b60063475e" providerId="ADAL" clId="{C4570887-ADFE-4B00-868E-7667B4C4919F}" dt="2023-04-04T23:34:26.733" v="1735" actId="113"/>
        <pc:sldMkLst>
          <pc:docMk/>
          <pc:sldMk cId="2881763275" sldId="329"/>
        </pc:sldMkLst>
        <pc:spChg chg="mod">
          <ac:chgData name="Pazdernik, Karl T" userId="44e94205-414c-4a51-8a47-f5b60063475e" providerId="ADAL" clId="{C4570887-ADFE-4B00-868E-7667B4C4919F}" dt="2023-04-04T23:34:26.733" v="1735" actId="113"/>
          <ac:spMkLst>
            <pc:docMk/>
            <pc:sldMk cId="2881763275" sldId="329"/>
            <ac:spMk id="5" creationId="{DB3A753D-39F2-7744-ADBC-46E7EDB405C9}"/>
          </ac:spMkLst>
        </pc:spChg>
      </pc:sldChg>
      <pc:sldChg chg="modSp new mod">
        <pc:chgData name="Pazdernik, Karl T" userId="44e94205-414c-4a51-8a47-f5b60063475e" providerId="ADAL" clId="{C4570887-ADFE-4B00-868E-7667B4C4919F}" dt="2023-04-05T21:04:07.436" v="3308" actId="20577"/>
        <pc:sldMkLst>
          <pc:docMk/>
          <pc:sldMk cId="3579514160" sldId="330"/>
        </pc:sldMkLst>
        <pc:spChg chg="mod">
          <ac:chgData name="Pazdernik, Karl T" userId="44e94205-414c-4a51-8a47-f5b60063475e" providerId="ADAL" clId="{C4570887-ADFE-4B00-868E-7667B4C4919F}" dt="2023-04-04T23:49:17.752" v="1749" actId="20577"/>
          <ac:spMkLst>
            <pc:docMk/>
            <pc:sldMk cId="3579514160" sldId="330"/>
            <ac:spMk id="3" creationId="{591348D1-08BF-BEBF-886E-AAEBE7D32180}"/>
          </ac:spMkLst>
        </pc:spChg>
        <pc:spChg chg="mod">
          <ac:chgData name="Pazdernik, Karl T" userId="44e94205-414c-4a51-8a47-f5b60063475e" providerId="ADAL" clId="{C4570887-ADFE-4B00-868E-7667B4C4919F}" dt="2023-04-05T21:04:07.436" v="3308" actId="20577"/>
          <ac:spMkLst>
            <pc:docMk/>
            <pc:sldMk cId="3579514160" sldId="330"/>
            <ac:spMk id="4" creationId="{14BFC9C2-E492-B895-1DC6-F6289B81CC27}"/>
          </ac:spMkLst>
        </pc:spChg>
      </pc:sldChg>
      <pc:sldChg chg="addSp delSp modSp add mod modClrScheme chgLayout">
        <pc:chgData name="Pazdernik, Karl T" userId="44e94205-414c-4a51-8a47-f5b60063475e" providerId="ADAL" clId="{C4570887-ADFE-4B00-868E-7667B4C4919F}" dt="2023-04-05T19:34:19.275" v="3266" actId="20577"/>
        <pc:sldMkLst>
          <pc:docMk/>
          <pc:sldMk cId="1832798208" sldId="331"/>
        </pc:sldMkLst>
        <pc:spChg chg="mod ord">
          <ac:chgData name="Pazdernik, Karl T" userId="44e94205-414c-4a51-8a47-f5b60063475e" providerId="ADAL" clId="{C4570887-ADFE-4B00-868E-7667B4C4919F}" dt="2023-04-05T00:21:29.965" v="1937" actId="700"/>
          <ac:spMkLst>
            <pc:docMk/>
            <pc:sldMk cId="1832798208" sldId="331"/>
            <ac:spMk id="2" creationId="{799766C5-1A7C-4A0E-9265-EF63C04BD98F}"/>
          </ac:spMkLst>
        </pc:spChg>
        <pc:spChg chg="mod">
          <ac:chgData name="Pazdernik, Karl T" userId="44e94205-414c-4a51-8a47-f5b60063475e" providerId="ADAL" clId="{C4570887-ADFE-4B00-868E-7667B4C4919F}" dt="2023-04-05T19:34:19.275" v="3266" actId="20577"/>
          <ac:spMkLst>
            <pc:docMk/>
            <pc:sldMk cId="1832798208" sldId="331"/>
            <ac:spMk id="3" creationId="{71E8914D-9ED7-4C36-98A9-0A9C28C2C3EC}"/>
          </ac:spMkLst>
        </pc:spChg>
        <pc:spChg chg="add del mod ord">
          <ac:chgData name="Pazdernik, Karl T" userId="44e94205-414c-4a51-8a47-f5b60063475e" providerId="ADAL" clId="{C4570887-ADFE-4B00-868E-7667B4C4919F}" dt="2023-04-05T00:22:54.151" v="1947" actId="478"/>
          <ac:spMkLst>
            <pc:docMk/>
            <pc:sldMk cId="1832798208" sldId="331"/>
            <ac:spMk id="4" creationId="{3D32A3F3-9C13-1A70-483D-55A6CF2638B6}"/>
          </ac:spMkLst>
        </pc:spChg>
        <pc:graphicFrameChg chg="add mod modGraphic">
          <ac:chgData name="Pazdernik, Karl T" userId="44e94205-414c-4a51-8a47-f5b60063475e" providerId="ADAL" clId="{C4570887-ADFE-4B00-868E-7667B4C4919F}" dt="2023-04-05T00:25:19.495" v="1961" actId="1076"/>
          <ac:graphicFrameMkLst>
            <pc:docMk/>
            <pc:sldMk cId="1832798208" sldId="331"/>
            <ac:graphicFrameMk id="6" creationId="{4BBF40FA-369B-199B-A2F0-D5B74E384DBE}"/>
          </ac:graphicFrameMkLst>
        </pc:graphicFrameChg>
        <pc:picChg chg="del">
          <ac:chgData name="Pazdernik, Karl T" userId="44e94205-414c-4a51-8a47-f5b60063475e" providerId="ADAL" clId="{C4570887-ADFE-4B00-868E-7667B4C4919F}" dt="2023-04-05T00:23:26.979" v="1953" actId="478"/>
          <ac:picMkLst>
            <pc:docMk/>
            <pc:sldMk cId="1832798208" sldId="331"/>
            <ac:picMk id="5" creationId="{360DD1D5-D903-37C7-159E-0842A757AF9D}"/>
          </ac:picMkLst>
        </pc:picChg>
      </pc:sldChg>
      <pc:sldChg chg="addSp delSp modSp add del mod modClrScheme chgLayout">
        <pc:chgData name="Pazdernik, Karl T" userId="44e94205-414c-4a51-8a47-f5b60063475e" providerId="ADAL" clId="{C4570887-ADFE-4B00-868E-7667B4C4919F}" dt="2023-04-05T18:47:09.875" v="2641" actId="47"/>
        <pc:sldMkLst>
          <pc:docMk/>
          <pc:sldMk cId="2450897099" sldId="332"/>
        </pc:sldMkLst>
        <pc:spChg chg="mod ord">
          <ac:chgData name="Pazdernik, Karl T" userId="44e94205-414c-4a51-8a47-f5b60063475e" providerId="ADAL" clId="{C4570887-ADFE-4B00-868E-7667B4C4919F}" dt="2023-04-05T00:21:29.965" v="1937" actId="700"/>
          <ac:spMkLst>
            <pc:docMk/>
            <pc:sldMk cId="2450897099" sldId="332"/>
            <ac:spMk id="2" creationId="{799766C5-1A7C-4A0E-9265-EF63C04BD98F}"/>
          </ac:spMkLst>
        </pc:spChg>
        <pc:spChg chg="add del mod ord">
          <ac:chgData name="Pazdernik, Karl T" userId="44e94205-414c-4a51-8a47-f5b60063475e" providerId="ADAL" clId="{C4570887-ADFE-4B00-868E-7667B4C4919F}" dt="2023-04-05T00:21:40.180" v="1938" actId="478"/>
          <ac:spMkLst>
            <pc:docMk/>
            <pc:sldMk cId="2450897099" sldId="332"/>
            <ac:spMk id="3" creationId="{741A3401-6292-8E86-2223-B998D94D404D}"/>
          </ac:spMkLst>
        </pc:spChg>
        <pc:graphicFrameChg chg="mod modGraphic">
          <ac:chgData name="Pazdernik, Karl T" userId="44e94205-414c-4a51-8a47-f5b60063475e" providerId="ADAL" clId="{C4570887-ADFE-4B00-868E-7667B4C4919F}" dt="2023-04-05T00:22:21.410" v="1945" actId="1076"/>
          <ac:graphicFrameMkLst>
            <pc:docMk/>
            <pc:sldMk cId="2450897099" sldId="332"/>
            <ac:graphicFrameMk id="4" creationId="{0BF180FE-1FDA-7318-2C77-026892ABE050}"/>
          </ac:graphicFrameMkLst>
        </pc:graphicFrameChg>
      </pc:sldChg>
      <pc:sldChg chg="addSp modSp new mod">
        <pc:chgData name="Pazdernik, Karl T" userId="44e94205-414c-4a51-8a47-f5b60063475e" providerId="ADAL" clId="{C4570887-ADFE-4B00-868E-7667B4C4919F}" dt="2023-04-05T17:54:55.603" v="2562" actId="1076"/>
        <pc:sldMkLst>
          <pc:docMk/>
          <pc:sldMk cId="1833846335" sldId="333"/>
        </pc:sldMkLst>
        <pc:spChg chg="mod">
          <ac:chgData name="Pazdernik, Karl T" userId="44e94205-414c-4a51-8a47-f5b60063475e" providerId="ADAL" clId="{C4570887-ADFE-4B00-868E-7667B4C4919F}" dt="2023-04-05T17:41:33.329" v="2067" actId="20577"/>
          <ac:spMkLst>
            <pc:docMk/>
            <pc:sldMk cId="1833846335" sldId="333"/>
            <ac:spMk id="3" creationId="{2CB610B0-A97A-70DA-B036-5A4A0DE8A3F0}"/>
          </ac:spMkLst>
        </pc:spChg>
        <pc:spChg chg="mod">
          <ac:chgData name="Pazdernik, Karl T" userId="44e94205-414c-4a51-8a47-f5b60063475e" providerId="ADAL" clId="{C4570887-ADFE-4B00-868E-7667B4C4919F}" dt="2023-04-05T17:54:52.510" v="2561" actId="14100"/>
          <ac:spMkLst>
            <pc:docMk/>
            <pc:sldMk cId="1833846335" sldId="333"/>
            <ac:spMk id="4" creationId="{6D6FEAA5-A9DE-5EC4-7620-DDEAFBF6580F}"/>
          </ac:spMkLst>
        </pc:spChg>
        <pc:picChg chg="add mod">
          <ac:chgData name="Pazdernik, Karl T" userId="44e94205-414c-4a51-8a47-f5b60063475e" providerId="ADAL" clId="{C4570887-ADFE-4B00-868E-7667B4C4919F}" dt="2023-04-05T17:54:55.603" v="2562" actId="1076"/>
          <ac:picMkLst>
            <pc:docMk/>
            <pc:sldMk cId="1833846335" sldId="333"/>
            <ac:picMk id="1026" creationId="{832C7A08-574A-93D9-9F5C-021795ADC8D0}"/>
          </ac:picMkLst>
        </pc:picChg>
      </pc:sldChg>
      <pc:sldChg chg="del">
        <pc:chgData name="Pazdernik, Karl T" userId="44e94205-414c-4a51-8a47-f5b60063475e" providerId="ADAL" clId="{C4570887-ADFE-4B00-868E-7667B4C4919F}" dt="2023-04-03T23:38:36.595" v="365" actId="47"/>
        <pc:sldMkLst>
          <pc:docMk/>
          <pc:sldMk cId="1419824684" sldId="371"/>
        </pc:sldMkLst>
      </pc:sldChg>
    </pc:docChg>
  </pc:docChgLst>
  <pc:docChgLst>
    <pc:chgData name="Pazdernik, Karl T" userId="44e94205-414c-4a51-8a47-f5b60063475e" providerId="ADAL" clId="{35F9E446-C98E-469D-97CF-334AA35FEC2F}"/>
    <pc:docChg chg="undo custSel addSld delSld modSld sldOrd">
      <pc:chgData name="Pazdernik, Karl T" userId="44e94205-414c-4a51-8a47-f5b60063475e" providerId="ADAL" clId="{35F9E446-C98E-469D-97CF-334AA35FEC2F}" dt="2023-03-18T00:35:17.621" v="372" actId="478"/>
      <pc:docMkLst>
        <pc:docMk/>
      </pc:docMkLst>
      <pc:sldChg chg="modSp mod">
        <pc:chgData name="Pazdernik, Karl T" userId="44e94205-414c-4a51-8a47-f5b60063475e" providerId="ADAL" clId="{35F9E446-C98E-469D-97CF-334AA35FEC2F}" dt="2023-03-17T23:41:33.145" v="72" actId="20577"/>
        <pc:sldMkLst>
          <pc:docMk/>
          <pc:sldMk cId="1152154647" sldId="260"/>
        </pc:sldMkLst>
        <pc:spChg chg="mod">
          <ac:chgData name="Pazdernik, Karl T" userId="44e94205-414c-4a51-8a47-f5b60063475e" providerId="ADAL" clId="{35F9E446-C98E-469D-97CF-334AA35FEC2F}" dt="2023-03-17T23:40:14.270" v="2" actId="14100"/>
          <ac:spMkLst>
            <pc:docMk/>
            <pc:sldMk cId="1152154647" sldId="260"/>
            <ac:spMk id="2" creationId="{8BDFD0D9-1CAC-4FBD-8120-CBD5A07EB995}"/>
          </ac:spMkLst>
        </pc:spChg>
        <pc:spChg chg="mod">
          <ac:chgData name="Pazdernik, Karl T" userId="44e94205-414c-4a51-8a47-f5b60063475e" providerId="ADAL" clId="{35F9E446-C98E-469D-97CF-334AA35FEC2F}" dt="2023-03-17T23:41:33.145" v="72" actId="20577"/>
          <ac:spMkLst>
            <pc:docMk/>
            <pc:sldMk cId="1152154647" sldId="260"/>
            <ac:spMk id="8" creationId="{496CA443-D217-4D3D-A381-91952B6036E4}"/>
          </ac:spMkLst>
        </pc:spChg>
      </pc:sldChg>
      <pc:sldChg chg="ord">
        <pc:chgData name="Pazdernik, Karl T" userId="44e94205-414c-4a51-8a47-f5b60063475e" providerId="ADAL" clId="{35F9E446-C98E-469D-97CF-334AA35FEC2F}" dt="2023-03-17T23:45:41.806" v="85"/>
        <pc:sldMkLst>
          <pc:docMk/>
          <pc:sldMk cId="3169358349" sldId="261"/>
        </pc:sldMkLst>
      </pc:sldChg>
      <pc:sldChg chg="modSp mod">
        <pc:chgData name="Pazdernik, Karl T" userId="44e94205-414c-4a51-8a47-f5b60063475e" providerId="ADAL" clId="{35F9E446-C98E-469D-97CF-334AA35FEC2F}" dt="2023-03-17T23:42:58.627" v="76" actId="108"/>
        <pc:sldMkLst>
          <pc:docMk/>
          <pc:sldMk cId="164476514" sldId="270"/>
        </pc:sldMkLst>
        <pc:spChg chg="mod">
          <ac:chgData name="Pazdernik, Karl T" userId="44e94205-414c-4a51-8a47-f5b60063475e" providerId="ADAL" clId="{35F9E446-C98E-469D-97CF-334AA35FEC2F}" dt="2023-03-17T23:42:58.627" v="76" actId="108"/>
          <ac:spMkLst>
            <pc:docMk/>
            <pc:sldMk cId="164476514" sldId="270"/>
            <ac:spMk id="3" creationId="{85CDC5EB-9AA4-404B-BB5F-4E57752FECF7}"/>
          </ac:spMkLst>
        </pc:spChg>
      </pc:sldChg>
      <pc:sldChg chg="modSp mod">
        <pc:chgData name="Pazdernik, Karl T" userId="44e94205-414c-4a51-8a47-f5b60063475e" providerId="ADAL" clId="{35F9E446-C98E-469D-97CF-334AA35FEC2F}" dt="2023-03-17T23:42:45.659" v="74" actId="108"/>
        <pc:sldMkLst>
          <pc:docMk/>
          <pc:sldMk cId="1763457054" sldId="271"/>
        </pc:sldMkLst>
        <pc:spChg chg="mod">
          <ac:chgData name="Pazdernik, Karl T" userId="44e94205-414c-4a51-8a47-f5b60063475e" providerId="ADAL" clId="{35F9E446-C98E-469D-97CF-334AA35FEC2F}" dt="2023-03-17T23:42:45.659" v="74" actId="108"/>
          <ac:spMkLst>
            <pc:docMk/>
            <pc:sldMk cId="1763457054" sldId="271"/>
            <ac:spMk id="7" creationId="{50E698EE-4D36-7A4B-BECB-BF6C04DA85A3}"/>
          </ac:spMkLst>
        </pc:spChg>
      </pc:sldChg>
      <pc:sldChg chg="modSp add mod">
        <pc:chgData name="Pazdernik, Karl T" userId="44e94205-414c-4a51-8a47-f5b60063475e" providerId="ADAL" clId="{35F9E446-C98E-469D-97CF-334AA35FEC2F}" dt="2023-03-17T23:51:40.906" v="179" actId="20577"/>
        <pc:sldMkLst>
          <pc:docMk/>
          <pc:sldMk cId="216246639" sldId="278"/>
        </pc:sldMkLst>
        <pc:spChg chg="mod">
          <ac:chgData name="Pazdernik, Karl T" userId="44e94205-414c-4a51-8a47-f5b60063475e" providerId="ADAL" clId="{35F9E446-C98E-469D-97CF-334AA35FEC2F}" dt="2023-03-17T23:51:40.906" v="179" actId="20577"/>
          <ac:spMkLst>
            <pc:docMk/>
            <pc:sldMk cId="216246639" sldId="278"/>
            <ac:spMk id="3" creationId="{FB0D7AB3-E51B-8749-B78E-35E2E565C584}"/>
          </ac:spMkLst>
        </pc:spChg>
      </pc:sldChg>
      <pc:sldChg chg="modSp add mod">
        <pc:chgData name="Pazdernik, Karl T" userId="44e94205-414c-4a51-8a47-f5b60063475e" providerId="ADAL" clId="{35F9E446-C98E-469D-97CF-334AA35FEC2F}" dt="2023-03-17T23:42:52.762" v="75" actId="108"/>
        <pc:sldMkLst>
          <pc:docMk/>
          <pc:sldMk cId="3019467156" sldId="294"/>
        </pc:sldMkLst>
        <pc:spChg chg="mod">
          <ac:chgData name="Pazdernik, Karl T" userId="44e94205-414c-4a51-8a47-f5b60063475e" providerId="ADAL" clId="{35F9E446-C98E-469D-97CF-334AA35FEC2F}" dt="2023-03-17T23:42:52.762" v="75" actId="108"/>
          <ac:spMkLst>
            <pc:docMk/>
            <pc:sldMk cId="3019467156" sldId="294"/>
            <ac:spMk id="6" creationId="{697AF873-AFFF-2A43-8CCA-FB449E817A23}"/>
          </ac:spMkLst>
        </pc:spChg>
      </pc:sldChg>
      <pc:sldChg chg="ord">
        <pc:chgData name="Pazdernik, Karl T" userId="44e94205-414c-4a51-8a47-f5b60063475e" providerId="ADAL" clId="{35F9E446-C98E-469D-97CF-334AA35FEC2F}" dt="2023-03-17T23:46:26.652" v="89"/>
        <pc:sldMkLst>
          <pc:docMk/>
          <pc:sldMk cId="1978680806" sldId="295"/>
        </pc:sldMkLst>
      </pc:sldChg>
      <pc:sldChg chg="ord">
        <pc:chgData name="Pazdernik, Karl T" userId="44e94205-414c-4a51-8a47-f5b60063475e" providerId="ADAL" clId="{35F9E446-C98E-469D-97CF-334AA35FEC2F}" dt="2023-03-17T23:44:04.345" v="80"/>
        <pc:sldMkLst>
          <pc:docMk/>
          <pc:sldMk cId="4007179483" sldId="296"/>
        </pc:sldMkLst>
      </pc:sldChg>
      <pc:sldChg chg="ord">
        <pc:chgData name="Pazdernik, Karl T" userId="44e94205-414c-4a51-8a47-f5b60063475e" providerId="ADAL" clId="{35F9E446-C98E-469D-97CF-334AA35FEC2F}" dt="2023-03-17T23:46:10.836" v="87"/>
        <pc:sldMkLst>
          <pc:docMk/>
          <pc:sldMk cId="3168866678" sldId="297"/>
        </pc:sldMkLst>
      </pc:sldChg>
      <pc:sldChg chg="ord">
        <pc:chgData name="Pazdernik, Karl T" userId="44e94205-414c-4a51-8a47-f5b60063475e" providerId="ADAL" clId="{35F9E446-C98E-469D-97CF-334AA35FEC2F}" dt="2023-03-17T23:44:04.345" v="80"/>
        <pc:sldMkLst>
          <pc:docMk/>
          <pc:sldMk cId="910267520" sldId="298"/>
        </pc:sldMkLst>
      </pc:sldChg>
      <pc:sldChg chg="ord">
        <pc:chgData name="Pazdernik, Karl T" userId="44e94205-414c-4a51-8a47-f5b60063475e" providerId="ADAL" clId="{35F9E446-C98E-469D-97CF-334AA35FEC2F}" dt="2023-03-17T23:44:04.345" v="80"/>
        <pc:sldMkLst>
          <pc:docMk/>
          <pc:sldMk cId="3673597633" sldId="299"/>
        </pc:sldMkLst>
      </pc:sldChg>
      <pc:sldChg chg="ord">
        <pc:chgData name="Pazdernik, Karl T" userId="44e94205-414c-4a51-8a47-f5b60063475e" providerId="ADAL" clId="{35F9E446-C98E-469D-97CF-334AA35FEC2F}" dt="2023-03-17T23:44:04.345" v="80"/>
        <pc:sldMkLst>
          <pc:docMk/>
          <pc:sldMk cId="390021212" sldId="300"/>
        </pc:sldMkLst>
      </pc:sldChg>
      <pc:sldChg chg="ord">
        <pc:chgData name="Pazdernik, Karl T" userId="44e94205-414c-4a51-8a47-f5b60063475e" providerId="ADAL" clId="{35F9E446-C98E-469D-97CF-334AA35FEC2F}" dt="2023-03-17T23:44:04.345" v="80"/>
        <pc:sldMkLst>
          <pc:docMk/>
          <pc:sldMk cId="471921364" sldId="301"/>
        </pc:sldMkLst>
      </pc:sldChg>
      <pc:sldChg chg="ord">
        <pc:chgData name="Pazdernik, Karl T" userId="44e94205-414c-4a51-8a47-f5b60063475e" providerId="ADAL" clId="{35F9E446-C98E-469D-97CF-334AA35FEC2F}" dt="2023-03-17T23:44:04.345" v="80"/>
        <pc:sldMkLst>
          <pc:docMk/>
          <pc:sldMk cId="3805947502" sldId="302"/>
        </pc:sldMkLst>
      </pc:sldChg>
      <pc:sldChg chg="ord">
        <pc:chgData name="Pazdernik, Karl T" userId="44e94205-414c-4a51-8a47-f5b60063475e" providerId="ADAL" clId="{35F9E446-C98E-469D-97CF-334AA35FEC2F}" dt="2023-03-17T23:44:04.345" v="80"/>
        <pc:sldMkLst>
          <pc:docMk/>
          <pc:sldMk cId="1090401253" sldId="303"/>
        </pc:sldMkLst>
      </pc:sldChg>
      <pc:sldChg chg="ord">
        <pc:chgData name="Pazdernik, Karl T" userId="44e94205-414c-4a51-8a47-f5b60063475e" providerId="ADAL" clId="{35F9E446-C98E-469D-97CF-334AA35FEC2F}" dt="2023-03-17T23:44:04.345" v="80"/>
        <pc:sldMkLst>
          <pc:docMk/>
          <pc:sldMk cId="943419462" sldId="304"/>
        </pc:sldMkLst>
      </pc:sldChg>
      <pc:sldChg chg="ord">
        <pc:chgData name="Pazdernik, Karl T" userId="44e94205-414c-4a51-8a47-f5b60063475e" providerId="ADAL" clId="{35F9E446-C98E-469D-97CF-334AA35FEC2F}" dt="2023-03-17T23:44:04.345" v="80"/>
        <pc:sldMkLst>
          <pc:docMk/>
          <pc:sldMk cId="3882528094" sldId="305"/>
        </pc:sldMkLst>
      </pc:sldChg>
      <pc:sldChg chg="ord">
        <pc:chgData name="Pazdernik, Karl T" userId="44e94205-414c-4a51-8a47-f5b60063475e" providerId="ADAL" clId="{35F9E446-C98E-469D-97CF-334AA35FEC2F}" dt="2023-03-17T23:44:04.345" v="80"/>
        <pc:sldMkLst>
          <pc:docMk/>
          <pc:sldMk cId="4118606679" sldId="306"/>
        </pc:sldMkLst>
      </pc:sldChg>
      <pc:sldChg chg="ord">
        <pc:chgData name="Pazdernik, Karl T" userId="44e94205-414c-4a51-8a47-f5b60063475e" providerId="ADAL" clId="{35F9E446-C98E-469D-97CF-334AA35FEC2F}" dt="2023-03-17T23:44:04.345" v="80"/>
        <pc:sldMkLst>
          <pc:docMk/>
          <pc:sldMk cId="2440929382" sldId="307"/>
        </pc:sldMkLst>
      </pc:sldChg>
      <pc:sldChg chg="ord">
        <pc:chgData name="Pazdernik, Karl T" userId="44e94205-414c-4a51-8a47-f5b60063475e" providerId="ADAL" clId="{35F9E446-C98E-469D-97CF-334AA35FEC2F}" dt="2023-03-17T23:44:04.345" v="80"/>
        <pc:sldMkLst>
          <pc:docMk/>
          <pc:sldMk cId="1084601243" sldId="308"/>
        </pc:sldMkLst>
      </pc:sldChg>
      <pc:sldChg chg="ord">
        <pc:chgData name="Pazdernik, Karl T" userId="44e94205-414c-4a51-8a47-f5b60063475e" providerId="ADAL" clId="{35F9E446-C98E-469D-97CF-334AA35FEC2F}" dt="2023-03-17T23:44:04.345" v="80"/>
        <pc:sldMkLst>
          <pc:docMk/>
          <pc:sldMk cId="2418908747" sldId="309"/>
        </pc:sldMkLst>
      </pc:sldChg>
      <pc:sldChg chg="ord">
        <pc:chgData name="Pazdernik, Karl T" userId="44e94205-414c-4a51-8a47-f5b60063475e" providerId="ADAL" clId="{35F9E446-C98E-469D-97CF-334AA35FEC2F}" dt="2023-03-17T23:46:53.451" v="91"/>
        <pc:sldMkLst>
          <pc:docMk/>
          <pc:sldMk cId="3541790663" sldId="310"/>
        </pc:sldMkLst>
      </pc:sldChg>
      <pc:sldChg chg="ord">
        <pc:chgData name="Pazdernik, Karl T" userId="44e94205-414c-4a51-8a47-f5b60063475e" providerId="ADAL" clId="{35F9E446-C98E-469D-97CF-334AA35FEC2F}" dt="2023-03-17T23:46:53.451" v="91"/>
        <pc:sldMkLst>
          <pc:docMk/>
          <pc:sldMk cId="802552935" sldId="311"/>
        </pc:sldMkLst>
      </pc:sldChg>
      <pc:sldChg chg="addSp delSp modSp new mod">
        <pc:chgData name="Pazdernik, Karl T" userId="44e94205-414c-4a51-8a47-f5b60063475e" providerId="ADAL" clId="{35F9E446-C98E-469D-97CF-334AA35FEC2F}" dt="2023-03-17T23:50:01.769" v="125" actId="14100"/>
        <pc:sldMkLst>
          <pc:docMk/>
          <pc:sldMk cId="3727225105" sldId="312"/>
        </pc:sldMkLst>
        <pc:spChg chg="mod">
          <ac:chgData name="Pazdernik, Karl T" userId="44e94205-414c-4a51-8a47-f5b60063475e" providerId="ADAL" clId="{35F9E446-C98E-469D-97CF-334AA35FEC2F}" dt="2023-03-17T23:49:25.952" v="118" actId="20577"/>
          <ac:spMkLst>
            <pc:docMk/>
            <pc:sldMk cId="3727225105" sldId="312"/>
            <ac:spMk id="3" creationId="{7C35761E-C644-DDC7-477F-04ECE838A5E1}"/>
          </ac:spMkLst>
        </pc:spChg>
        <pc:spChg chg="del">
          <ac:chgData name="Pazdernik, Karl T" userId="44e94205-414c-4a51-8a47-f5b60063475e" providerId="ADAL" clId="{35F9E446-C98E-469D-97CF-334AA35FEC2F}" dt="2023-03-17T23:49:38.971" v="119" actId="478"/>
          <ac:spMkLst>
            <pc:docMk/>
            <pc:sldMk cId="3727225105" sldId="312"/>
            <ac:spMk id="4" creationId="{2BFC0E37-6063-7B5F-68F3-A00E62D8F9FB}"/>
          </ac:spMkLst>
        </pc:spChg>
        <pc:spChg chg="mod">
          <ac:chgData name="Pazdernik, Karl T" userId="44e94205-414c-4a51-8a47-f5b60063475e" providerId="ADAL" clId="{35F9E446-C98E-469D-97CF-334AA35FEC2F}" dt="2023-03-17T23:49:39.357" v="120"/>
          <ac:spMkLst>
            <pc:docMk/>
            <pc:sldMk cId="3727225105" sldId="312"/>
            <ac:spMk id="7" creationId="{06F84E59-3B44-18EF-CBE5-A1C6D4177917}"/>
          </ac:spMkLst>
        </pc:spChg>
        <pc:spChg chg="mod">
          <ac:chgData name="Pazdernik, Karl T" userId="44e94205-414c-4a51-8a47-f5b60063475e" providerId="ADAL" clId="{35F9E446-C98E-469D-97CF-334AA35FEC2F}" dt="2023-03-17T23:49:39.357" v="120"/>
          <ac:spMkLst>
            <pc:docMk/>
            <pc:sldMk cId="3727225105" sldId="312"/>
            <ac:spMk id="8" creationId="{68F46269-8DAB-E428-48DB-2380C4B48FFA}"/>
          </ac:spMkLst>
        </pc:spChg>
        <pc:spChg chg="mod">
          <ac:chgData name="Pazdernik, Karl T" userId="44e94205-414c-4a51-8a47-f5b60063475e" providerId="ADAL" clId="{35F9E446-C98E-469D-97CF-334AA35FEC2F}" dt="2023-03-17T23:49:39.357" v="120"/>
          <ac:spMkLst>
            <pc:docMk/>
            <pc:sldMk cId="3727225105" sldId="312"/>
            <ac:spMk id="13" creationId="{8ECA18F1-ABC2-8826-8AB3-FCF45F83BEA9}"/>
          </ac:spMkLst>
        </pc:spChg>
        <pc:spChg chg="mod">
          <ac:chgData name="Pazdernik, Karl T" userId="44e94205-414c-4a51-8a47-f5b60063475e" providerId="ADAL" clId="{35F9E446-C98E-469D-97CF-334AA35FEC2F}" dt="2023-03-17T23:49:39.357" v="120"/>
          <ac:spMkLst>
            <pc:docMk/>
            <pc:sldMk cId="3727225105" sldId="312"/>
            <ac:spMk id="14" creationId="{9A3DB157-CF3F-0971-BFA3-A242CE21EC0F}"/>
          </ac:spMkLst>
        </pc:spChg>
        <pc:spChg chg="mod">
          <ac:chgData name="Pazdernik, Karl T" userId="44e94205-414c-4a51-8a47-f5b60063475e" providerId="ADAL" clId="{35F9E446-C98E-469D-97CF-334AA35FEC2F}" dt="2023-03-17T23:49:39.357" v="120"/>
          <ac:spMkLst>
            <pc:docMk/>
            <pc:sldMk cId="3727225105" sldId="312"/>
            <ac:spMk id="15" creationId="{CC6AA284-F193-E446-14C5-7098248A3F6F}"/>
          </ac:spMkLst>
        </pc:spChg>
        <pc:spChg chg="mod">
          <ac:chgData name="Pazdernik, Karl T" userId="44e94205-414c-4a51-8a47-f5b60063475e" providerId="ADAL" clId="{35F9E446-C98E-469D-97CF-334AA35FEC2F}" dt="2023-03-17T23:49:39.357" v="120"/>
          <ac:spMkLst>
            <pc:docMk/>
            <pc:sldMk cId="3727225105" sldId="312"/>
            <ac:spMk id="19" creationId="{2F4F30EC-DF2B-FFB6-2411-39FE5844ACDA}"/>
          </ac:spMkLst>
        </pc:spChg>
        <pc:spChg chg="mod">
          <ac:chgData name="Pazdernik, Karl T" userId="44e94205-414c-4a51-8a47-f5b60063475e" providerId="ADAL" clId="{35F9E446-C98E-469D-97CF-334AA35FEC2F}" dt="2023-03-17T23:49:39.357" v="120"/>
          <ac:spMkLst>
            <pc:docMk/>
            <pc:sldMk cId="3727225105" sldId="312"/>
            <ac:spMk id="20" creationId="{F7C0D3D1-3544-E467-DC36-75FA2B8EF546}"/>
          </ac:spMkLst>
        </pc:spChg>
        <pc:spChg chg="mod">
          <ac:chgData name="Pazdernik, Karl T" userId="44e94205-414c-4a51-8a47-f5b60063475e" providerId="ADAL" clId="{35F9E446-C98E-469D-97CF-334AA35FEC2F}" dt="2023-03-17T23:49:39.357" v="120"/>
          <ac:spMkLst>
            <pc:docMk/>
            <pc:sldMk cId="3727225105" sldId="312"/>
            <ac:spMk id="21" creationId="{AA800FD4-9752-ABEF-5BFF-D424DBB4C0A9}"/>
          </ac:spMkLst>
        </pc:spChg>
        <pc:spChg chg="mod">
          <ac:chgData name="Pazdernik, Karl T" userId="44e94205-414c-4a51-8a47-f5b60063475e" providerId="ADAL" clId="{35F9E446-C98E-469D-97CF-334AA35FEC2F}" dt="2023-03-17T23:49:39.357" v="120"/>
          <ac:spMkLst>
            <pc:docMk/>
            <pc:sldMk cId="3727225105" sldId="312"/>
            <ac:spMk id="24" creationId="{E60BC43E-E197-F627-FDE1-2A7C4B9E08DF}"/>
          </ac:spMkLst>
        </pc:spChg>
        <pc:grpChg chg="add mod">
          <ac:chgData name="Pazdernik, Karl T" userId="44e94205-414c-4a51-8a47-f5b60063475e" providerId="ADAL" clId="{35F9E446-C98E-469D-97CF-334AA35FEC2F}" dt="2023-03-17T23:49:49.958" v="122" actId="164"/>
          <ac:grpSpMkLst>
            <pc:docMk/>
            <pc:sldMk cId="3727225105" sldId="312"/>
            <ac:grpSpMk id="6" creationId="{9DB31F3E-1741-CE0A-FD69-953445B1A786}"/>
          </ac:grpSpMkLst>
        </pc:grpChg>
        <pc:grpChg chg="add mod">
          <ac:chgData name="Pazdernik, Karl T" userId="44e94205-414c-4a51-8a47-f5b60063475e" providerId="ADAL" clId="{35F9E446-C98E-469D-97CF-334AA35FEC2F}" dt="2023-03-17T23:50:01.769" v="125" actId="14100"/>
          <ac:grpSpMkLst>
            <pc:docMk/>
            <pc:sldMk cId="3727225105" sldId="312"/>
            <ac:grpSpMk id="27" creationId="{0A9E89D4-64C4-EEEA-BF53-7B8CEDD020F1}"/>
          </ac:grpSpMkLst>
        </pc:grpChg>
        <pc:picChg chg="add mod">
          <ac:chgData name="Pazdernik, Karl T" userId="44e94205-414c-4a51-8a47-f5b60063475e" providerId="ADAL" clId="{35F9E446-C98E-469D-97CF-334AA35FEC2F}" dt="2023-03-17T23:49:49.958" v="122" actId="164"/>
          <ac:picMkLst>
            <pc:docMk/>
            <pc:sldMk cId="3727225105" sldId="312"/>
            <ac:picMk id="26" creationId="{F67DE45E-A5E3-ADA6-959E-8A15C893D21D}"/>
          </ac:picMkLst>
        </pc:picChg>
        <pc:cxnChg chg="mod">
          <ac:chgData name="Pazdernik, Karl T" userId="44e94205-414c-4a51-8a47-f5b60063475e" providerId="ADAL" clId="{35F9E446-C98E-469D-97CF-334AA35FEC2F}" dt="2023-03-17T23:49:39.357" v="120"/>
          <ac:cxnSpMkLst>
            <pc:docMk/>
            <pc:sldMk cId="3727225105" sldId="312"/>
            <ac:cxnSpMk id="9" creationId="{32812A9F-4A96-C8AF-F029-205F04A136B6}"/>
          </ac:cxnSpMkLst>
        </pc:cxnChg>
        <pc:cxnChg chg="mod">
          <ac:chgData name="Pazdernik, Karl T" userId="44e94205-414c-4a51-8a47-f5b60063475e" providerId="ADAL" clId="{35F9E446-C98E-469D-97CF-334AA35FEC2F}" dt="2023-03-17T23:49:39.357" v="120"/>
          <ac:cxnSpMkLst>
            <pc:docMk/>
            <pc:sldMk cId="3727225105" sldId="312"/>
            <ac:cxnSpMk id="10" creationId="{0B2D70BD-5809-A9E7-04EA-3E58E9CCE9F9}"/>
          </ac:cxnSpMkLst>
        </pc:cxnChg>
        <pc:cxnChg chg="mod">
          <ac:chgData name="Pazdernik, Karl T" userId="44e94205-414c-4a51-8a47-f5b60063475e" providerId="ADAL" clId="{35F9E446-C98E-469D-97CF-334AA35FEC2F}" dt="2023-03-17T23:49:39.357" v="120"/>
          <ac:cxnSpMkLst>
            <pc:docMk/>
            <pc:sldMk cId="3727225105" sldId="312"/>
            <ac:cxnSpMk id="11" creationId="{826CC7D8-F403-D770-4CD8-7E36915BA8F1}"/>
          </ac:cxnSpMkLst>
        </pc:cxnChg>
        <pc:cxnChg chg="mod">
          <ac:chgData name="Pazdernik, Karl T" userId="44e94205-414c-4a51-8a47-f5b60063475e" providerId="ADAL" clId="{35F9E446-C98E-469D-97CF-334AA35FEC2F}" dt="2023-03-17T23:49:39.357" v="120"/>
          <ac:cxnSpMkLst>
            <pc:docMk/>
            <pc:sldMk cId="3727225105" sldId="312"/>
            <ac:cxnSpMk id="12" creationId="{DD9A0D68-A12A-7FCE-9797-08A98650FB26}"/>
          </ac:cxnSpMkLst>
        </pc:cxnChg>
        <pc:cxnChg chg="mod">
          <ac:chgData name="Pazdernik, Karl T" userId="44e94205-414c-4a51-8a47-f5b60063475e" providerId="ADAL" clId="{35F9E446-C98E-469D-97CF-334AA35FEC2F}" dt="2023-03-17T23:49:39.357" v="120"/>
          <ac:cxnSpMkLst>
            <pc:docMk/>
            <pc:sldMk cId="3727225105" sldId="312"/>
            <ac:cxnSpMk id="16" creationId="{998D68C5-B608-C5B4-708E-7538EFA60BA5}"/>
          </ac:cxnSpMkLst>
        </pc:cxnChg>
        <pc:cxnChg chg="mod">
          <ac:chgData name="Pazdernik, Karl T" userId="44e94205-414c-4a51-8a47-f5b60063475e" providerId="ADAL" clId="{35F9E446-C98E-469D-97CF-334AA35FEC2F}" dt="2023-03-17T23:49:39.357" v="120"/>
          <ac:cxnSpMkLst>
            <pc:docMk/>
            <pc:sldMk cId="3727225105" sldId="312"/>
            <ac:cxnSpMk id="17" creationId="{D38BFA95-3097-96EF-D371-450A31427054}"/>
          </ac:cxnSpMkLst>
        </pc:cxnChg>
        <pc:cxnChg chg="mod">
          <ac:chgData name="Pazdernik, Karl T" userId="44e94205-414c-4a51-8a47-f5b60063475e" providerId="ADAL" clId="{35F9E446-C98E-469D-97CF-334AA35FEC2F}" dt="2023-03-17T23:49:39.357" v="120"/>
          <ac:cxnSpMkLst>
            <pc:docMk/>
            <pc:sldMk cId="3727225105" sldId="312"/>
            <ac:cxnSpMk id="18" creationId="{255C3CE6-A139-288A-3304-CD615CCFDA8C}"/>
          </ac:cxnSpMkLst>
        </pc:cxnChg>
        <pc:cxnChg chg="mod">
          <ac:chgData name="Pazdernik, Karl T" userId="44e94205-414c-4a51-8a47-f5b60063475e" providerId="ADAL" clId="{35F9E446-C98E-469D-97CF-334AA35FEC2F}" dt="2023-03-17T23:49:39.357" v="120"/>
          <ac:cxnSpMkLst>
            <pc:docMk/>
            <pc:sldMk cId="3727225105" sldId="312"/>
            <ac:cxnSpMk id="22" creationId="{8E561B38-31D4-E8C4-59C3-C214FC337372}"/>
          </ac:cxnSpMkLst>
        </pc:cxnChg>
        <pc:cxnChg chg="mod">
          <ac:chgData name="Pazdernik, Karl T" userId="44e94205-414c-4a51-8a47-f5b60063475e" providerId="ADAL" clId="{35F9E446-C98E-469D-97CF-334AA35FEC2F}" dt="2023-03-17T23:49:39.357" v="120"/>
          <ac:cxnSpMkLst>
            <pc:docMk/>
            <pc:sldMk cId="3727225105" sldId="312"/>
            <ac:cxnSpMk id="23" creationId="{7DAB1B93-4BA1-80B2-DE10-68F36AE35B86}"/>
          </ac:cxnSpMkLst>
        </pc:cxnChg>
        <pc:cxnChg chg="mod">
          <ac:chgData name="Pazdernik, Karl T" userId="44e94205-414c-4a51-8a47-f5b60063475e" providerId="ADAL" clId="{35F9E446-C98E-469D-97CF-334AA35FEC2F}" dt="2023-03-17T23:49:39.357" v="120"/>
          <ac:cxnSpMkLst>
            <pc:docMk/>
            <pc:sldMk cId="3727225105" sldId="312"/>
            <ac:cxnSpMk id="25" creationId="{5F811B11-E581-C14D-AD81-6581739410B3}"/>
          </ac:cxnSpMkLst>
        </pc:cxnChg>
      </pc:sldChg>
      <pc:sldChg chg="add">
        <pc:chgData name="Pazdernik, Karl T" userId="44e94205-414c-4a51-8a47-f5b60063475e" providerId="ADAL" clId="{35F9E446-C98E-469D-97CF-334AA35FEC2F}" dt="2023-03-17T23:48:37.940" v="93"/>
        <pc:sldMkLst>
          <pc:docMk/>
          <pc:sldMk cId="307073643" sldId="313"/>
        </pc:sldMkLst>
      </pc:sldChg>
      <pc:sldChg chg="modSp new mod">
        <pc:chgData name="Pazdernik, Karl T" userId="44e94205-414c-4a51-8a47-f5b60063475e" providerId="ADAL" clId="{35F9E446-C98E-469D-97CF-334AA35FEC2F}" dt="2023-03-17T23:53:58.146" v="201" actId="113"/>
        <pc:sldMkLst>
          <pc:docMk/>
          <pc:sldMk cId="2852761169" sldId="314"/>
        </pc:sldMkLst>
        <pc:spChg chg="mod">
          <ac:chgData name="Pazdernik, Karl T" userId="44e94205-414c-4a51-8a47-f5b60063475e" providerId="ADAL" clId="{35F9E446-C98E-469D-97CF-334AA35FEC2F}" dt="2023-03-17T23:52:15.567" v="183"/>
          <ac:spMkLst>
            <pc:docMk/>
            <pc:sldMk cId="2852761169" sldId="314"/>
            <ac:spMk id="3" creationId="{5CBDABF8-90AF-8C75-F084-DBFB25D9C094}"/>
          </ac:spMkLst>
        </pc:spChg>
        <pc:spChg chg="mod">
          <ac:chgData name="Pazdernik, Karl T" userId="44e94205-414c-4a51-8a47-f5b60063475e" providerId="ADAL" clId="{35F9E446-C98E-469D-97CF-334AA35FEC2F}" dt="2023-03-17T23:53:58.146" v="201" actId="113"/>
          <ac:spMkLst>
            <pc:docMk/>
            <pc:sldMk cId="2852761169" sldId="314"/>
            <ac:spMk id="4" creationId="{91658BEB-0810-CC84-C4A1-EFACCEE6FA84}"/>
          </ac:spMkLst>
        </pc:spChg>
      </pc:sldChg>
      <pc:sldChg chg="addSp delSp modSp new mod">
        <pc:chgData name="Pazdernik, Karl T" userId="44e94205-414c-4a51-8a47-f5b60063475e" providerId="ADAL" clId="{35F9E446-C98E-469D-97CF-334AA35FEC2F}" dt="2023-03-17T23:55:19.202" v="256" actId="1076"/>
        <pc:sldMkLst>
          <pc:docMk/>
          <pc:sldMk cId="582277634" sldId="315"/>
        </pc:sldMkLst>
        <pc:spChg chg="mod">
          <ac:chgData name="Pazdernik, Karl T" userId="44e94205-414c-4a51-8a47-f5b60063475e" providerId="ADAL" clId="{35F9E446-C98E-469D-97CF-334AA35FEC2F}" dt="2023-03-17T23:54:46.219" v="248" actId="20577"/>
          <ac:spMkLst>
            <pc:docMk/>
            <pc:sldMk cId="582277634" sldId="315"/>
            <ac:spMk id="3" creationId="{44A0B346-F547-BE15-4AEE-EF2D7E9EB8A2}"/>
          </ac:spMkLst>
        </pc:spChg>
        <pc:spChg chg="del">
          <ac:chgData name="Pazdernik, Karl T" userId="44e94205-414c-4a51-8a47-f5b60063475e" providerId="ADAL" clId="{35F9E446-C98E-469D-97CF-334AA35FEC2F}" dt="2023-03-17T23:54:59.269" v="249" actId="478"/>
          <ac:spMkLst>
            <pc:docMk/>
            <pc:sldMk cId="582277634" sldId="315"/>
            <ac:spMk id="4" creationId="{FF46E089-D934-1D02-841F-899B3EDEBDD5}"/>
          </ac:spMkLst>
        </pc:spChg>
        <pc:spChg chg="mod">
          <ac:chgData name="Pazdernik, Karl T" userId="44e94205-414c-4a51-8a47-f5b60063475e" providerId="ADAL" clId="{35F9E446-C98E-469D-97CF-334AA35FEC2F}" dt="2023-03-17T23:55:01.960" v="250"/>
          <ac:spMkLst>
            <pc:docMk/>
            <pc:sldMk cId="582277634" sldId="315"/>
            <ac:spMk id="8" creationId="{1EC62287-5AF0-A9FA-64C2-670ED604312E}"/>
          </ac:spMkLst>
        </pc:spChg>
        <pc:spChg chg="mod">
          <ac:chgData name="Pazdernik, Karl T" userId="44e94205-414c-4a51-8a47-f5b60063475e" providerId="ADAL" clId="{35F9E446-C98E-469D-97CF-334AA35FEC2F}" dt="2023-03-17T23:55:01.960" v="250"/>
          <ac:spMkLst>
            <pc:docMk/>
            <pc:sldMk cId="582277634" sldId="315"/>
            <ac:spMk id="9" creationId="{26C01468-E749-4DD6-D310-939FDBC36B4A}"/>
          </ac:spMkLst>
        </pc:spChg>
        <pc:spChg chg="mod">
          <ac:chgData name="Pazdernik, Karl T" userId="44e94205-414c-4a51-8a47-f5b60063475e" providerId="ADAL" clId="{35F9E446-C98E-469D-97CF-334AA35FEC2F}" dt="2023-03-17T23:55:01.960" v="250"/>
          <ac:spMkLst>
            <pc:docMk/>
            <pc:sldMk cId="582277634" sldId="315"/>
            <ac:spMk id="10" creationId="{3FEA3F7E-36B8-67D0-C969-760AAEC9DC3B}"/>
          </ac:spMkLst>
        </pc:spChg>
        <pc:spChg chg="mod">
          <ac:chgData name="Pazdernik, Karl T" userId="44e94205-414c-4a51-8a47-f5b60063475e" providerId="ADAL" clId="{35F9E446-C98E-469D-97CF-334AA35FEC2F}" dt="2023-03-17T23:55:01.960" v="250"/>
          <ac:spMkLst>
            <pc:docMk/>
            <pc:sldMk cId="582277634" sldId="315"/>
            <ac:spMk id="14" creationId="{A8DABA39-2CED-F44E-DB68-B2F863D16369}"/>
          </ac:spMkLst>
        </pc:spChg>
        <pc:spChg chg="mod">
          <ac:chgData name="Pazdernik, Karl T" userId="44e94205-414c-4a51-8a47-f5b60063475e" providerId="ADAL" clId="{35F9E446-C98E-469D-97CF-334AA35FEC2F}" dt="2023-03-17T23:55:01.960" v="250"/>
          <ac:spMkLst>
            <pc:docMk/>
            <pc:sldMk cId="582277634" sldId="315"/>
            <ac:spMk id="15" creationId="{CF078ABE-339E-D1D0-2BAD-0D4DE8365B38}"/>
          </ac:spMkLst>
        </pc:spChg>
        <pc:spChg chg="mod">
          <ac:chgData name="Pazdernik, Karl T" userId="44e94205-414c-4a51-8a47-f5b60063475e" providerId="ADAL" clId="{35F9E446-C98E-469D-97CF-334AA35FEC2F}" dt="2023-03-17T23:55:01.960" v="250"/>
          <ac:spMkLst>
            <pc:docMk/>
            <pc:sldMk cId="582277634" sldId="315"/>
            <ac:spMk id="16" creationId="{38A4EFEC-CBBE-6FB1-19E6-5CD1CA6E9E36}"/>
          </ac:spMkLst>
        </pc:spChg>
        <pc:grpChg chg="add mod">
          <ac:chgData name="Pazdernik, Karl T" userId="44e94205-414c-4a51-8a47-f5b60063475e" providerId="ADAL" clId="{35F9E446-C98E-469D-97CF-334AA35FEC2F}" dt="2023-03-17T23:55:08.166" v="252" actId="164"/>
          <ac:grpSpMkLst>
            <pc:docMk/>
            <pc:sldMk cId="582277634" sldId="315"/>
            <ac:grpSpMk id="6" creationId="{7DE0523C-94D9-61DE-5C4C-FA6B189E1206}"/>
          </ac:grpSpMkLst>
        </pc:grpChg>
        <pc:grpChg chg="add mod">
          <ac:chgData name="Pazdernik, Karl T" userId="44e94205-414c-4a51-8a47-f5b60063475e" providerId="ADAL" clId="{35F9E446-C98E-469D-97CF-334AA35FEC2F}" dt="2023-03-17T23:55:08.166" v="252" actId="164"/>
          <ac:grpSpMkLst>
            <pc:docMk/>
            <pc:sldMk cId="582277634" sldId="315"/>
            <ac:grpSpMk id="11" creationId="{9E6396B5-2934-299F-A5B7-D80800AB94E6}"/>
          </ac:grpSpMkLst>
        </pc:grpChg>
        <pc:grpChg chg="mod">
          <ac:chgData name="Pazdernik, Karl T" userId="44e94205-414c-4a51-8a47-f5b60063475e" providerId="ADAL" clId="{35F9E446-C98E-469D-97CF-334AA35FEC2F}" dt="2023-03-17T23:55:01.960" v="250"/>
          <ac:grpSpMkLst>
            <pc:docMk/>
            <pc:sldMk cId="582277634" sldId="315"/>
            <ac:grpSpMk id="13" creationId="{5C8267B2-ABD9-DBCC-65C2-421C45757AE5}"/>
          </ac:grpSpMkLst>
        </pc:grpChg>
        <pc:grpChg chg="add mod">
          <ac:chgData name="Pazdernik, Karl T" userId="44e94205-414c-4a51-8a47-f5b60063475e" providerId="ADAL" clId="{35F9E446-C98E-469D-97CF-334AA35FEC2F}" dt="2023-03-17T23:55:19.202" v="256" actId="1076"/>
          <ac:grpSpMkLst>
            <pc:docMk/>
            <pc:sldMk cId="582277634" sldId="315"/>
            <ac:grpSpMk id="17" creationId="{75B64AC9-8472-CC61-872C-92154B09AF41}"/>
          </ac:grpSpMkLst>
        </pc:grpChg>
        <pc:picChg chg="mod">
          <ac:chgData name="Pazdernik, Karl T" userId="44e94205-414c-4a51-8a47-f5b60063475e" providerId="ADAL" clId="{35F9E446-C98E-469D-97CF-334AA35FEC2F}" dt="2023-03-17T23:55:01.960" v="250"/>
          <ac:picMkLst>
            <pc:docMk/>
            <pc:sldMk cId="582277634" sldId="315"/>
            <ac:picMk id="7" creationId="{A32B7F18-23E9-4A93-0B74-A514218C02E3}"/>
          </ac:picMkLst>
        </pc:picChg>
        <pc:picChg chg="mod">
          <ac:chgData name="Pazdernik, Karl T" userId="44e94205-414c-4a51-8a47-f5b60063475e" providerId="ADAL" clId="{35F9E446-C98E-469D-97CF-334AA35FEC2F}" dt="2023-03-17T23:55:01.960" v="250"/>
          <ac:picMkLst>
            <pc:docMk/>
            <pc:sldMk cId="582277634" sldId="315"/>
            <ac:picMk id="12" creationId="{9C3689AA-709A-768A-47F6-A44C164FB9A9}"/>
          </ac:picMkLst>
        </pc:picChg>
      </pc:sldChg>
      <pc:sldChg chg="addSp delSp modSp new mod">
        <pc:chgData name="Pazdernik, Karl T" userId="44e94205-414c-4a51-8a47-f5b60063475e" providerId="ADAL" clId="{35F9E446-C98E-469D-97CF-334AA35FEC2F}" dt="2023-03-17T23:56:29.193" v="267" actId="1076"/>
        <pc:sldMkLst>
          <pc:docMk/>
          <pc:sldMk cId="1669986332" sldId="316"/>
        </pc:sldMkLst>
        <pc:spChg chg="mod">
          <ac:chgData name="Pazdernik, Karl T" userId="44e94205-414c-4a51-8a47-f5b60063475e" providerId="ADAL" clId="{35F9E446-C98E-469D-97CF-334AA35FEC2F}" dt="2023-03-17T23:55:44.377" v="257"/>
          <ac:spMkLst>
            <pc:docMk/>
            <pc:sldMk cId="1669986332" sldId="316"/>
            <ac:spMk id="3" creationId="{5218B035-5A62-6855-C348-C823818BF9CD}"/>
          </ac:spMkLst>
        </pc:spChg>
        <pc:spChg chg="del">
          <ac:chgData name="Pazdernik, Karl T" userId="44e94205-414c-4a51-8a47-f5b60063475e" providerId="ADAL" clId="{35F9E446-C98E-469D-97CF-334AA35FEC2F}" dt="2023-03-17T23:55:55.351" v="258" actId="478"/>
          <ac:spMkLst>
            <pc:docMk/>
            <pc:sldMk cId="1669986332" sldId="316"/>
            <ac:spMk id="4" creationId="{43A89365-7B8F-FAA2-ED8E-B4B2888575B1}"/>
          </ac:spMkLst>
        </pc:spChg>
        <pc:spChg chg="add mod">
          <ac:chgData name="Pazdernik, Karl T" userId="44e94205-414c-4a51-8a47-f5b60063475e" providerId="ADAL" clId="{35F9E446-C98E-469D-97CF-334AA35FEC2F}" dt="2023-03-17T23:56:01.335" v="261" actId="164"/>
          <ac:spMkLst>
            <pc:docMk/>
            <pc:sldMk cId="1669986332" sldId="316"/>
            <ac:spMk id="6" creationId="{AB4EBCE7-58E2-506F-EC06-B1C4CB6AE975}"/>
          </ac:spMkLst>
        </pc:spChg>
        <pc:spChg chg="add mod">
          <ac:chgData name="Pazdernik, Karl T" userId="44e94205-414c-4a51-8a47-f5b60063475e" providerId="ADAL" clId="{35F9E446-C98E-469D-97CF-334AA35FEC2F}" dt="2023-03-17T23:56:01.335" v="261" actId="164"/>
          <ac:spMkLst>
            <pc:docMk/>
            <pc:sldMk cId="1669986332" sldId="316"/>
            <ac:spMk id="7" creationId="{221C13AD-BA6D-7159-53AF-CFBDDEC69CCB}"/>
          </ac:spMkLst>
        </pc:spChg>
        <pc:spChg chg="add mod">
          <ac:chgData name="Pazdernik, Karl T" userId="44e94205-414c-4a51-8a47-f5b60063475e" providerId="ADAL" clId="{35F9E446-C98E-469D-97CF-334AA35FEC2F}" dt="2023-03-17T23:56:01.335" v="261" actId="164"/>
          <ac:spMkLst>
            <pc:docMk/>
            <pc:sldMk cId="1669986332" sldId="316"/>
            <ac:spMk id="8" creationId="{A4CEA15A-C038-0350-B196-23615819511D}"/>
          </ac:spMkLst>
        </pc:spChg>
        <pc:grpChg chg="add mod">
          <ac:chgData name="Pazdernik, Karl T" userId="44e94205-414c-4a51-8a47-f5b60063475e" providerId="ADAL" clId="{35F9E446-C98E-469D-97CF-334AA35FEC2F}" dt="2023-03-17T23:56:29.193" v="267" actId="1076"/>
          <ac:grpSpMkLst>
            <pc:docMk/>
            <pc:sldMk cId="1669986332" sldId="316"/>
            <ac:grpSpMk id="14" creationId="{40656338-1696-AC61-3DC4-C0C9B3DC14DD}"/>
          </ac:grpSpMkLst>
        </pc:grpChg>
        <pc:picChg chg="add mod">
          <ac:chgData name="Pazdernik, Karl T" userId="44e94205-414c-4a51-8a47-f5b60063475e" providerId="ADAL" clId="{35F9E446-C98E-469D-97CF-334AA35FEC2F}" dt="2023-03-17T23:56:01.335" v="261" actId="164"/>
          <ac:picMkLst>
            <pc:docMk/>
            <pc:sldMk cId="1669986332" sldId="316"/>
            <ac:picMk id="11" creationId="{011C8928-582E-5432-33B0-B48B289EC051}"/>
          </ac:picMkLst>
        </pc:picChg>
        <pc:picChg chg="add mod">
          <ac:chgData name="Pazdernik, Karl T" userId="44e94205-414c-4a51-8a47-f5b60063475e" providerId="ADAL" clId="{35F9E446-C98E-469D-97CF-334AA35FEC2F}" dt="2023-03-17T23:56:01.335" v="261" actId="164"/>
          <ac:picMkLst>
            <pc:docMk/>
            <pc:sldMk cId="1669986332" sldId="316"/>
            <ac:picMk id="12" creationId="{C9D6C8ED-FA97-70F9-DEDC-8C84DBA6B002}"/>
          </ac:picMkLst>
        </pc:picChg>
        <pc:cxnChg chg="add mod">
          <ac:chgData name="Pazdernik, Karl T" userId="44e94205-414c-4a51-8a47-f5b60063475e" providerId="ADAL" clId="{35F9E446-C98E-469D-97CF-334AA35FEC2F}" dt="2023-03-17T23:56:01.335" v="261" actId="164"/>
          <ac:cxnSpMkLst>
            <pc:docMk/>
            <pc:sldMk cId="1669986332" sldId="316"/>
            <ac:cxnSpMk id="9" creationId="{A0CDB3CD-D131-0D73-6D0F-CDA63BD64483}"/>
          </ac:cxnSpMkLst>
        </pc:cxnChg>
        <pc:cxnChg chg="add mod">
          <ac:chgData name="Pazdernik, Karl T" userId="44e94205-414c-4a51-8a47-f5b60063475e" providerId="ADAL" clId="{35F9E446-C98E-469D-97CF-334AA35FEC2F}" dt="2023-03-17T23:56:01.335" v="261" actId="164"/>
          <ac:cxnSpMkLst>
            <pc:docMk/>
            <pc:sldMk cId="1669986332" sldId="316"/>
            <ac:cxnSpMk id="10" creationId="{14C17CC4-070B-DFAA-1C5E-6BB50F5CEF50}"/>
          </ac:cxnSpMkLst>
        </pc:cxnChg>
        <pc:cxnChg chg="add mod">
          <ac:chgData name="Pazdernik, Karl T" userId="44e94205-414c-4a51-8a47-f5b60063475e" providerId="ADAL" clId="{35F9E446-C98E-469D-97CF-334AA35FEC2F}" dt="2023-03-17T23:56:01.335" v="261" actId="164"/>
          <ac:cxnSpMkLst>
            <pc:docMk/>
            <pc:sldMk cId="1669986332" sldId="316"/>
            <ac:cxnSpMk id="13" creationId="{AEDD0425-6CB2-D716-98AA-1ACA01E0270B}"/>
          </ac:cxnSpMkLst>
        </pc:cxnChg>
      </pc:sldChg>
      <pc:sldChg chg="modSp new mod">
        <pc:chgData name="Pazdernik, Karl T" userId="44e94205-414c-4a51-8a47-f5b60063475e" providerId="ADAL" clId="{35F9E446-C98E-469D-97CF-334AA35FEC2F}" dt="2023-03-17T23:59:08.122" v="279" actId="20577"/>
        <pc:sldMkLst>
          <pc:docMk/>
          <pc:sldMk cId="291432379" sldId="317"/>
        </pc:sldMkLst>
        <pc:spChg chg="mod">
          <ac:chgData name="Pazdernik, Karl T" userId="44e94205-414c-4a51-8a47-f5b60063475e" providerId="ADAL" clId="{35F9E446-C98E-469D-97CF-334AA35FEC2F}" dt="2023-03-17T23:57:11.152" v="268"/>
          <ac:spMkLst>
            <pc:docMk/>
            <pc:sldMk cId="291432379" sldId="317"/>
            <ac:spMk id="3" creationId="{646EBE9D-145A-21B6-BF74-81EA8CBD284D}"/>
          </ac:spMkLst>
        </pc:spChg>
        <pc:spChg chg="mod">
          <ac:chgData name="Pazdernik, Karl T" userId="44e94205-414c-4a51-8a47-f5b60063475e" providerId="ADAL" clId="{35F9E446-C98E-469D-97CF-334AA35FEC2F}" dt="2023-03-17T23:59:08.122" v="279" actId="20577"/>
          <ac:spMkLst>
            <pc:docMk/>
            <pc:sldMk cId="291432379" sldId="317"/>
            <ac:spMk id="4" creationId="{EA80F5D3-E986-5C93-85D5-B83C99A8AD1A}"/>
          </ac:spMkLst>
        </pc:spChg>
      </pc:sldChg>
      <pc:sldChg chg="modSp new mod">
        <pc:chgData name="Pazdernik, Karl T" userId="44e94205-414c-4a51-8a47-f5b60063475e" providerId="ADAL" clId="{35F9E446-C98E-469D-97CF-334AA35FEC2F}" dt="2023-03-18T00:01:43.095" v="324" actId="14100"/>
        <pc:sldMkLst>
          <pc:docMk/>
          <pc:sldMk cId="704509326" sldId="318"/>
        </pc:sldMkLst>
        <pc:spChg chg="mod">
          <ac:chgData name="Pazdernik, Karl T" userId="44e94205-414c-4a51-8a47-f5b60063475e" providerId="ADAL" clId="{35F9E446-C98E-469D-97CF-334AA35FEC2F}" dt="2023-03-18T00:00:33.522" v="293" actId="20577"/>
          <ac:spMkLst>
            <pc:docMk/>
            <pc:sldMk cId="704509326" sldId="318"/>
            <ac:spMk id="3" creationId="{EE385255-678C-173C-B450-745A86CEF71B}"/>
          </ac:spMkLst>
        </pc:spChg>
        <pc:spChg chg="mod">
          <ac:chgData name="Pazdernik, Karl T" userId="44e94205-414c-4a51-8a47-f5b60063475e" providerId="ADAL" clId="{35F9E446-C98E-469D-97CF-334AA35FEC2F}" dt="2023-03-18T00:01:43.095" v="324" actId="14100"/>
          <ac:spMkLst>
            <pc:docMk/>
            <pc:sldMk cId="704509326" sldId="318"/>
            <ac:spMk id="4" creationId="{1B3440AC-7D70-724C-88EF-252B92728A3F}"/>
          </ac:spMkLst>
        </pc:spChg>
      </pc:sldChg>
      <pc:sldChg chg="addSp delSp modSp add mod modClrScheme chgLayout">
        <pc:chgData name="Pazdernik, Karl T" userId="44e94205-414c-4a51-8a47-f5b60063475e" providerId="ADAL" clId="{35F9E446-C98E-469D-97CF-334AA35FEC2F}" dt="2023-03-18T00:03:50.395" v="327" actId="478"/>
        <pc:sldMkLst>
          <pc:docMk/>
          <pc:sldMk cId="829199631" sldId="319"/>
        </pc:sldMkLst>
        <pc:spChg chg="mod ord">
          <ac:chgData name="Pazdernik, Karl T" userId="44e94205-414c-4a51-8a47-f5b60063475e" providerId="ADAL" clId="{35F9E446-C98E-469D-97CF-334AA35FEC2F}" dt="2023-03-18T00:03:46.722" v="326" actId="700"/>
          <ac:spMkLst>
            <pc:docMk/>
            <pc:sldMk cId="829199631" sldId="319"/>
            <ac:spMk id="2" creationId="{799766C5-1A7C-4A0E-9265-EF63C04BD98F}"/>
          </ac:spMkLst>
        </pc:spChg>
        <pc:spChg chg="mod ord">
          <ac:chgData name="Pazdernik, Karl T" userId="44e94205-414c-4a51-8a47-f5b60063475e" providerId="ADAL" clId="{35F9E446-C98E-469D-97CF-334AA35FEC2F}" dt="2023-03-18T00:03:46.722" v="326" actId="700"/>
          <ac:spMkLst>
            <pc:docMk/>
            <pc:sldMk cId="829199631" sldId="319"/>
            <ac:spMk id="4" creationId="{A586C5C1-4382-8C98-2D23-661FCD506B10}"/>
          </ac:spMkLst>
        </pc:spChg>
        <pc:spChg chg="add del mod ord">
          <ac:chgData name="Pazdernik, Karl T" userId="44e94205-414c-4a51-8a47-f5b60063475e" providerId="ADAL" clId="{35F9E446-C98E-469D-97CF-334AA35FEC2F}" dt="2023-03-18T00:03:50.395" v="327" actId="478"/>
          <ac:spMkLst>
            <pc:docMk/>
            <pc:sldMk cId="829199631" sldId="319"/>
            <ac:spMk id="5" creationId="{6A9265DE-ABE9-9402-2317-A361A7A77683}"/>
          </ac:spMkLst>
        </pc:spChg>
      </pc:sldChg>
      <pc:sldChg chg="addSp delSp modSp add mod modClrScheme chgLayout">
        <pc:chgData name="Pazdernik, Karl T" userId="44e94205-414c-4a51-8a47-f5b60063475e" providerId="ADAL" clId="{35F9E446-C98E-469D-97CF-334AA35FEC2F}" dt="2023-03-18T00:03:57.581" v="329" actId="478"/>
        <pc:sldMkLst>
          <pc:docMk/>
          <pc:sldMk cId="1802544826" sldId="320"/>
        </pc:sldMkLst>
        <pc:spChg chg="mod ord">
          <ac:chgData name="Pazdernik, Karl T" userId="44e94205-414c-4a51-8a47-f5b60063475e" providerId="ADAL" clId="{35F9E446-C98E-469D-97CF-334AA35FEC2F}" dt="2023-03-18T00:03:55.209" v="328" actId="700"/>
          <ac:spMkLst>
            <pc:docMk/>
            <pc:sldMk cId="1802544826" sldId="320"/>
            <ac:spMk id="2" creationId="{799766C5-1A7C-4A0E-9265-EF63C04BD98F}"/>
          </ac:spMkLst>
        </pc:spChg>
        <pc:spChg chg="mod ord">
          <ac:chgData name="Pazdernik, Karl T" userId="44e94205-414c-4a51-8a47-f5b60063475e" providerId="ADAL" clId="{35F9E446-C98E-469D-97CF-334AA35FEC2F}" dt="2023-03-18T00:03:55.209" v="328" actId="700"/>
          <ac:spMkLst>
            <pc:docMk/>
            <pc:sldMk cId="1802544826" sldId="320"/>
            <ac:spMk id="4" creationId="{1BB78E97-18D6-52D1-B643-B66FA2059821}"/>
          </ac:spMkLst>
        </pc:spChg>
        <pc:spChg chg="add del mod ord">
          <ac:chgData name="Pazdernik, Karl T" userId="44e94205-414c-4a51-8a47-f5b60063475e" providerId="ADAL" clId="{35F9E446-C98E-469D-97CF-334AA35FEC2F}" dt="2023-03-18T00:03:57.581" v="329" actId="478"/>
          <ac:spMkLst>
            <pc:docMk/>
            <pc:sldMk cId="1802544826" sldId="320"/>
            <ac:spMk id="5" creationId="{5CFF9373-5C31-E4E1-E962-6DF2CE0ABF63}"/>
          </ac:spMkLst>
        </pc:spChg>
      </pc:sldChg>
      <pc:sldChg chg="addSp delSp modSp add mod modClrScheme chgLayout">
        <pc:chgData name="Pazdernik, Karl T" userId="44e94205-414c-4a51-8a47-f5b60063475e" providerId="ADAL" clId="{35F9E446-C98E-469D-97CF-334AA35FEC2F}" dt="2023-03-18T00:04:13.878" v="332" actId="14100"/>
        <pc:sldMkLst>
          <pc:docMk/>
          <pc:sldMk cId="3784984957" sldId="321"/>
        </pc:sldMkLst>
        <pc:spChg chg="mod ord">
          <ac:chgData name="Pazdernik, Karl T" userId="44e94205-414c-4a51-8a47-f5b60063475e" providerId="ADAL" clId="{35F9E446-C98E-469D-97CF-334AA35FEC2F}" dt="2023-03-18T00:04:04.429" v="330" actId="700"/>
          <ac:spMkLst>
            <pc:docMk/>
            <pc:sldMk cId="3784984957" sldId="321"/>
            <ac:spMk id="2" creationId="{799766C5-1A7C-4A0E-9265-EF63C04BD98F}"/>
          </ac:spMkLst>
        </pc:spChg>
        <pc:spChg chg="mod">
          <ac:chgData name="Pazdernik, Karl T" userId="44e94205-414c-4a51-8a47-f5b60063475e" providerId="ADAL" clId="{35F9E446-C98E-469D-97CF-334AA35FEC2F}" dt="2023-03-18T00:04:13.878" v="332" actId="14100"/>
          <ac:spMkLst>
            <pc:docMk/>
            <pc:sldMk cId="3784984957" sldId="321"/>
            <ac:spMk id="3" creationId="{8C067650-E5F9-7D4C-FA56-26BB36870767}"/>
          </ac:spMkLst>
        </pc:spChg>
        <pc:spChg chg="mod ord">
          <ac:chgData name="Pazdernik, Karl T" userId="44e94205-414c-4a51-8a47-f5b60063475e" providerId="ADAL" clId="{35F9E446-C98E-469D-97CF-334AA35FEC2F}" dt="2023-03-18T00:04:04.429" v="330" actId="700"/>
          <ac:spMkLst>
            <pc:docMk/>
            <pc:sldMk cId="3784984957" sldId="321"/>
            <ac:spMk id="4" creationId="{4A6066D0-3D95-62C9-41A7-7D9A52722250}"/>
          </ac:spMkLst>
        </pc:spChg>
        <pc:spChg chg="add del mod ord">
          <ac:chgData name="Pazdernik, Karl T" userId="44e94205-414c-4a51-8a47-f5b60063475e" providerId="ADAL" clId="{35F9E446-C98E-469D-97CF-334AA35FEC2F}" dt="2023-03-18T00:04:07.060" v="331" actId="478"/>
          <ac:spMkLst>
            <pc:docMk/>
            <pc:sldMk cId="3784984957" sldId="321"/>
            <ac:spMk id="5" creationId="{F7B35727-AC30-DEEF-01CD-4B41A164E0CD}"/>
          </ac:spMkLst>
        </pc:spChg>
      </pc:sldChg>
      <pc:sldChg chg="addSp delSp modSp add mod modClrScheme chgLayout">
        <pc:chgData name="Pazdernik, Karl T" userId="44e94205-414c-4a51-8a47-f5b60063475e" providerId="ADAL" clId="{35F9E446-C98E-469D-97CF-334AA35FEC2F}" dt="2023-03-18T00:04:41.324" v="335" actId="478"/>
        <pc:sldMkLst>
          <pc:docMk/>
          <pc:sldMk cId="260663172" sldId="322"/>
        </pc:sldMkLst>
        <pc:spChg chg="mod ord">
          <ac:chgData name="Pazdernik, Karl T" userId="44e94205-414c-4a51-8a47-f5b60063475e" providerId="ADAL" clId="{35F9E446-C98E-469D-97CF-334AA35FEC2F}" dt="2023-03-18T00:04:37.202" v="334" actId="700"/>
          <ac:spMkLst>
            <pc:docMk/>
            <pc:sldMk cId="260663172" sldId="322"/>
            <ac:spMk id="2" creationId="{799766C5-1A7C-4A0E-9265-EF63C04BD98F}"/>
          </ac:spMkLst>
        </pc:spChg>
        <pc:spChg chg="mod ord">
          <ac:chgData name="Pazdernik, Karl T" userId="44e94205-414c-4a51-8a47-f5b60063475e" providerId="ADAL" clId="{35F9E446-C98E-469D-97CF-334AA35FEC2F}" dt="2023-03-18T00:04:37.202" v="334" actId="700"/>
          <ac:spMkLst>
            <pc:docMk/>
            <pc:sldMk cId="260663172" sldId="322"/>
            <ac:spMk id="4" creationId="{4AB8EE75-5C2E-3B14-851C-9321B71BD3B2}"/>
          </ac:spMkLst>
        </pc:spChg>
        <pc:spChg chg="add del mod ord">
          <ac:chgData name="Pazdernik, Karl T" userId="44e94205-414c-4a51-8a47-f5b60063475e" providerId="ADAL" clId="{35F9E446-C98E-469D-97CF-334AA35FEC2F}" dt="2023-03-18T00:04:41.324" v="335" actId="478"/>
          <ac:spMkLst>
            <pc:docMk/>
            <pc:sldMk cId="260663172" sldId="322"/>
            <ac:spMk id="5" creationId="{509A3BE6-AB7D-04C6-C4CF-56E08E504E5F}"/>
          </ac:spMkLst>
        </pc:spChg>
      </pc:sldChg>
      <pc:sldChg chg="addSp delSp modSp add mod modClrScheme chgLayout">
        <pc:chgData name="Pazdernik, Karl T" userId="44e94205-414c-4a51-8a47-f5b60063475e" providerId="ADAL" clId="{35F9E446-C98E-469D-97CF-334AA35FEC2F}" dt="2023-03-18T00:06:06.119" v="342" actId="1076"/>
        <pc:sldMkLst>
          <pc:docMk/>
          <pc:sldMk cId="169731377" sldId="323"/>
        </pc:sldMkLst>
        <pc:spChg chg="mod ord">
          <ac:chgData name="Pazdernik, Karl T" userId="44e94205-414c-4a51-8a47-f5b60063475e" providerId="ADAL" clId="{35F9E446-C98E-469D-97CF-334AA35FEC2F}" dt="2023-03-18T00:05:28.587" v="337" actId="700"/>
          <ac:spMkLst>
            <pc:docMk/>
            <pc:sldMk cId="169731377" sldId="323"/>
            <ac:spMk id="2" creationId="{799766C5-1A7C-4A0E-9265-EF63C04BD98F}"/>
          </ac:spMkLst>
        </pc:spChg>
        <pc:spChg chg="add del">
          <ac:chgData name="Pazdernik, Karl T" userId="44e94205-414c-4a51-8a47-f5b60063475e" providerId="ADAL" clId="{35F9E446-C98E-469D-97CF-334AA35FEC2F}" dt="2023-03-18T00:05:32.771" v="339" actId="478"/>
          <ac:spMkLst>
            <pc:docMk/>
            <pc:sldMk cId="169731377" sldId="323"/>
            <ac:spMk id="3" creationId="{8C067650-E5F9-7D4C-FA56-26BB36870767}"/>
          </ac:spMkLst>
        </pc:spChg>
        <pc:spChg chg="mod ord">
          <ac:chgData name="Pazdernik, Karl T" userId="44e94205-414c-4a51-8a47-f5b60063475e" providerId="ADAL" clId="{35F9E446-C98E-469D-97CF-334AA35FEC2F}" dt="2023-03-18T00:05:28.587" v="337" actId="700"/>
          <ac:spMkLst>
            <pc:docMk/>
            <pc:sldMk cId="169731377" sldId="323"/>
            <ac:spMk id="4" creationId="{B04FC6A1-6FD1-94B5-969A-CDB6D8508058}"/>
          </ac:spMkLst>
        </pc:spChg>
        <pc:spChg chg="add del mod ord">
          <ac:chgData name="Pazdernik, Karl T" userId="44e94205-414c-4a51-8a47-f5b60063475e" providerId="ADAL" clId="{35F9E446-C98E-469D-97CF-334AA35FEC2F}" dt="2023-03-18T00:06:02.589" v="341" actId="478"/>
          <ac:spMkLst>
            <pc:docMk/>
            <pc:sldMk cId="169731377" sldId="323"/>
            <ac:spMk id="6" creationId="{E41B2A03-EBA4-1DFA-165C-979804DE4FE4}"/>
          </ac:spMkLst>
        </pc:spChg>
        <pc:picChg chg="mod">
          <ac:chgData name="Pazdernik, Karl T" userId="44e94205-414c-4a51-8a47-f5b60063475e" providerId="ADAL" clId="{35F9E446-C98E-469D-97CF-334AA35FEC2F}" dt="2023-03-18T00:06:06.119" v="342" actId="1076"/>
          <ac:picMkLst>
            <pc:docMk/>
            <pc:sldMk cId="169731377" sldId="323"/>
            <ac:picMk id="5" creationId="{149D4BA1-398A-4166-8EA7-D07369353D81}"/>
          </ac:picMkLst>
        </pc:picChg>
      </pc:sldChg>
      <pc:sldChg chg="addSp delSp modSp add mod modClrScheme chgLayout">
        <pc:chgData name="Pazdernik, Karl T" userId="44e94205-414c-4a51-8a47-f5b60063475e" providerId="ADAL" clId="{35F9E446-C98E-469D-97CF-334AA35FEC2F}" dt="2023-03-18T00:06:25.609" v="345" actId="255"/>
        <pc:sldMkLst>
          <pc:docMk/>
          <pc:sldMk cId="2517378911" sldId="324"/>
        </pc:sldMkLst>
        <pc:spChg chg="mod ord">
          <ac:chgData name="Pazdernik, Karl T" userId="44e94205-414c-4a51-8a47-f5b60063475e" providerId="ADAL" clId="{35F9E446-C98E-469D-97CF-334AA35FEC2F}" dt="2023-03-18T00:06:12.999" v="343" actId="700"/>
          <ac:spMkLst>
            <pc:docMk/>
            <pc:sldMk cId="2517378911" sldId="324"/>
            <ac:spMk id="2" creationId="{799766C5-1A7C-4A0E-9265-EF63C04BD98F}"/>
          </ac:spMkLst>
        </pc:spChg>
        <pc:spChg chg="mod ord">
          <ac:chgData name="Pazdernik, Karl T" userId="44e94205-414c-4a51-8a47-f5b60063475e" providerId="ADAL" clId="{35F9E446-C98E-469D-97CF-334AA35FEC2F}" dt="2023-03-18T00:06:12.999" v="343" actId="700"/>
          <ac:spMkLst>
            <pc:docMk/>
            <pc:sldMk cId="2517378911" sldId="324"/>
            <ac:spMk id="3" creationId="{0D4FC6C0-395E-7075-EE43-4A3714B114AD}"/>
          </ac:spMkLst>
        </pc:spChg>
        <pc:spChg chg="add del mod ord">
          <ac:chgData name="Pazdernik, Karl T" userId="44e94205-414c-4a51-8a47-f5b60063475e" providerId="ADAL" clId="{35F9E446-C98E-469D-97CF-334AA35FEC2F}" dt="2023-03-18T00:06:17.181" v="344" actId="478"/>
          <ac:spMkLst>
            <pc:docMk/>
            <pc:sldMk cId="2517378911" sldId="324"/>
            <ac:spMk id="5" creationId="{7E364CB4-5AAC-F597-3A56-D28C3CD78C66}"/>
          </ac:spMkLst>
        </pc:spChg>
        <pc:spChg chg="mod">
          <ac:chgData name="Pazdernik, Karl T" userId="44e94205-414c-4a51-8a47-f5b60063475e" providerId="ADAL" clId="{35F9E446-C98E-469D-97CF-334AA35FEC2F}" dt="2023-03-18T00:06:25.609" v="345" actId="255"/>
          <ac:spMkLst>
            <pc:docMk/>
            <pc:sldMk cId="2517378911" sldId="324"/>
            <ac:spMk id="7" creationId="{6A24AECC-A6C9-8709-6490-E0C7B4A21789}"/>
          </ac:spMkLst>
        </pc:spChg>
      </pc:sldChg>
      <pc:sldChg chg="addSp delSp modSp add mod modClrScheme chgLayout">
        <pc:chgData name="Pazdernik, Karl T" userId="44e94205-414c-4a51-8a47-f5b60063475e" providerId="ADAL" clId="{35F9E446-C98E-469D-97CF-334AA35FEC2F}" dt="2023-03-18T00:32:56.278" v="349" actId="1076"/>
        <pc:sldMkLst>
          <pc:docMk/>
          <pc:sldMk cId="954617298" sldId="325"/>
        </pc:sldMkLst>
        <pc:spChg chg="mod ord">
          <ac:chgData name="Pazdernik, Karl T" userId="44e94205-414c-4a51-8a47-f5b60063475e" providerId="ADAL" clId="{35F9E446-C98E-469D-97CF-334AA35FEC2F}" dt="2023-03-18T00:32:37.515" v="346" actId="700"/>
          <ac:spMkLst>
            <pc:docMk/>
            <pc:sldMk cId="954617298" sldId="325"/>
            <ac:spMk id="2" creationId="{799766C5-1A7C-4A0E-9265-EF63C04BD98F}"/>
          </ac:spMkLst>
        </pc:spChg>
        <pc:spChg chg="mod ord">
          <ac:chgData name="Pazdernik, Karl T" userId="44e94205-414c-4a51-8a47-f5b60063475e" providerId="ADAL" clId="{35F9E446-C98E-469D-97CF-334AA35FEC2F}" dt="2023-03-18T00:32:37.515" v="346" actId="700"/>
          <ac:spMkLst>
            <pc:docMk/>
            <pc:sldMk cId="954617298" sldId="325"/>
            <ac:spMk id="3" creationId="{5A44E4A7-F3DC-C1F7-7981-116A7FC219D5}"/>
          </ac:spMkLst>
        </pc:spChg>
        <pc:spChg chg="mod">
          <ac:chgData name="Pazdernik, Karl T" userId="44e94205-414c-4a51-8a47-f5b60063475e" providerId="ADAL" clId="{35F9E446-C98E-469D-97CF-334AA35FEC2F}" dt="2023-03-18T00:32:56.278" v="349" actId="1076"/>
          <ac:spMkLst>
            <pc:docMk/>
            <pc:sldMk cId="954617298" sldId="325"/>
            <ac:spMk id="5" creationId="{C8285C63-ED2D-E752-A91A-748EAA20AED3}"/>
          </ac:spMkLst>
        </pc:spChg>
        <pc:spChg chg="add del mod ord">
          <ac:chgData name="Pazdernik, Karl T" userId="44e94205-414c-4a51-8a47-f5b60063475e" providerId="ADAL" clId="{35F9E446-C98E-469D-97CF-334AA35FEC2F}" dt="2023-03-18T00:32:44.945" v="347" actId="478"/>
          <ac:spMkLst>
            <pc:docMk/>
            <pc:sldMk cId="954617298" sldId="325"/>
            <ac:spMk id="6" creationId="{032EF7A3-936A-D50D-7C5E-44FAB046A215}"/>
          </ac:spMkLst>
        </pc:spChg>
      </pc:sldChg>
      <pc:sldChg chg="addSp delSp modSp add mod modClrScheme chgLayout">
        <pc:chgData name="Pazdernik, Karl T" userId="44e94205-414c-4a51-8a47-f5b60063475e" providerId="ADAL" clId="{35F9E446-C98E-469D-97CF-334AA35FEC2F}" dt="2023-03-18T00:33:48.447" v="359" actId="1076"/>
        <pc:sldMkLst>
          <pc:docMk/>
          <pc:sldMk cId="2723819520" sldId="326"/>
        </pc:sldMkLst>
        <pc:spChg chg="mod ord">
          <ac:chgData name="Pazdernik, Karl T" userId="44e94205-414c-4a51-8a47-f5b60063475e" providerId="ADAL" clId="{35F9E446-C98E-469D-97CF-334AA35FEC2F}" dt="2023-03-18T00:33:10.424" v="350" actId="700"/>
          <ac:spMkLst>
            <pc:docMk/>
            <pc:sldMk cId="2723819520" sldId="326"/>
            <ac:spMk id="2" creationId="{799766C5-1A7C-4A0E-9265-EF63C04BD98F}"/>
          </ac:spMkLst>
        </pc:spChg>
        <pc:spChg chg="mod ord">
          <ac:chgData name="Pazdernik, Karl T" userId="44e94205-414c-4a51-8a47-f5b60063475e" providerId="ADAL" clId="{35F9E446-C98E-469D-97CF-334AA35FEC2F}" dt="2023-03-18T00:33:10.424" v="350" actId="700"/>
          <ac:spMkLst>
            <pc:docMk/>
            <pc:sldMk cId="2723819520" sldId="326"/>
            <ac:spMk id="3" creationId="{86EBB919-B9F4-5689-87F9-1521AC1D5CE1}"/>
          </ac:spMkLst>
        </pc:spChg>
        <pc:spChg chg="add del mod ord">
          <ac:chgData name="Pazdernik, Karl T" userId="44e94205-414c-4a51-8a47-f5b60063475e" providerId="ADAL" clId="{35F9E446-C98E-469D-97CF-334AA35FEC2F}" dt="2023-03-18T00:33:22.584" v="352" actId="478"/>
          <ac:spMkLst>
            <pc:docMk/>
            <pc:sldMk cId="2723819520" sldId="326"/>
            <ac:spMk id="4" creationId="{1F7CD1E7-3DBF-29A6-4233-1E949FD505F8}"/>
          </ac:spMkLst>
        </pc:spChg>
        <pc:graphicFrameChg chg="mod modGraphic">
          <ac:chgData name="Pazdernik, Karl T" userId="44e94205-414c-4a51-8a47-f5b60063475e" providerId="ADAL" clId="{35F9E446-C98E-469D-97CF-334AA35FEC2F}" dt="2023-03-18T00:33:39.971" v="356" actId="14100"/>
          <ac:graphicFrameMkLst>
            <pc:docMk/>
            <pc:sldMk cId="2723819520" sldId="326"/>
            <ac:graphicFrameMk id="8" creationId="{5D4A35E4-5714-1DB9-B9A4-57E0434CA5D3}"/>
          </ac:graphicFrameMkLst>
        </pc:graphicFrameChg>
        <pc:picChg chg="mod">
          <ac:chgData name="Pazdernik, Karl T" userId="44e94205-414c-4a51-8a47-f5b60063475e" providerId="ADAL" clId="{35F9E446-C98E-469D-97CF-334AA35FEC2F}" dt="2023-03-18T00:33:48.447" v="359" actId="1076"/>
          <ac:picMkLst>
            <pc:docMk/>
            <pc:sldMk cId="2723819520" sldId="326"/>
            <ac:picMk id="6" creationId="{5FDD094D-DEA0-A707-8AC5-D16E6AC843B2}"/>
          </ac:picMkLst>
        </pc:picChg>
      </pc:sldChg>
      <pc:sldChg chg="addSp delSp modSp add mod modClrScheme chgLayout">
        <pc:chgData name="Pazdernik, Karl T" userId="44e94205-414c-4a51-8a47-f5b60063475e" providerId="ADAL" clId="{35F9E446-C98E-469D-97CF-334AA35FEC2F}" dt="2023-03-18T00:34:53.469" v="370" actId="1076"/>
        <pc:sldMkLst>
          <pc:docMk/>
          <pc:sldMk cId="3018519102" sldId="327"/>
        </pc:sldMkLst>
        <pc:spChg chg="mod ord">
          <ac:chgData name="Pazdernik, Karl T" userId="44e94205-414c-4a51-8a47-f5b60063475e" providerId="ADAL" clId="{35F9E446-C98E-469D-97CF-334AA35FEC2F}" dt="2023-03-18T00:33:55.858" v="360" actId="700"/>
          <ac:spMkLst>
            <pc:docMk/>
            <pc:sldMk cId="3018519102" sldId="327"/>
            <ac:spMk id="2" creationId="{799766C5-1A7C-4A0E-9265-EF63C04BD98F}"/>
          </ac:spMkLst>
        </pc:spChg>
        <pc:spChg chg="mod ord">
          <ac:chgData name="Pazdernik, Karl T" userId="44e94205-414c-4a51-8a47-f5b60063475e" providerId="ADAL" clId="{35F9E446-C98E-469D-97CF-334AA35FEC2F}" dt="2023-03-18T00:33:55.858" v="360" actId="700"/>
          <ac:spMkLst>
            <pc:docMk/>
            <pc:sldMk cId="3018519102" sldId="327"/>
            <ac:spMk id="3" creationId="{3989D4AC-F613-69CD-C404-A12CAFBEABC1}"/>
          </ac:spMkLst>
        </pc:spChg>
        <pc:spChg chg="add del mod ord">
          <ac:chgData name="Pazdernik, Karl T" userId="44e94205-414c-4a51-8a47-f5b60063475e" providerId="ADAL" clId="{35F9E446-C98E-469D-97CF-334AA35FEC2F}" dt="2023-03-18T00:34:01.343" v="361" actId="478"/>
          <ac:spMkLst>
            <pc:docMk/>
            <pc:sldMk cId="3018519102" sldId="327"/>
            <ac:spMk id="4" creationId="{05CD1210-E5EC-8512-727A-50CD01647545}"/>
          </ac:spMkLst>
        </pc:spChg>
        <pc:spChg chg="mod">
          <ac:chgData name="Pazdernik, Karl T" userId="44e94205-414c-4a51-8a47-f5b60063475e" providerId="ADAL" clId="{35F9E446-C98E-469D-97CF-334AA35FEC2F}" dt="2023-03-18T00:34:28.412" v="366" actId="14100"/>
          <ac:spMkLst>
            <pc:docMk/>
            <pc:sldMk cId="3018519102" sldId="327"/>
            <ac:spMk id="6" creationId="{80F4D51A-BA80-17E2-8056-21233829DF99}"/>
          </ac:spMkLst>
        </pc:spChg>
        <pc:graphicFrameChg chg="mod modGraphic">
          <ac:chgData name="Pazdernik, Karl T" userId="44e94205-414c-4a51-8a47-f5b60063475e" providerId="ADAL" clId="{35F9E446-C98E-469D-97CF-334AA35FEC2F}" dt="2023-03-18T00:34:53.469" v="370" actId="1076"/>
          <ac:graphicFrameMkLst>
            <pc:docMk/>
            <pc:sldMk cId="3018519102" sldId="327"/>
            <ac:graphicFrameMk id="7" creationId="{A2D04529-12B2-5164-D515-99A5443091AC}"/>
          </ac:graphicFrameMkLst>
        </pc:graphicFrameChg>
        <pc:picChg chg="mod ord">
          <ac:chgData name="Pazdernik, Karl T" userId="44e94205-414c-4a51-8a47-f5b60063475e" providerId="ADAL" clId="{35F9E446-C98E-469D-97CF-334AA35FEC2F}" dt="2023-03-18T00:34:45.400" v="369" actId="167"/>
          <ac:picMkLst>
            <pc:docMk/>
            <pc:sldMk cId="3018519102" sldId="327"/>
            <ac:picMk id="9" creationId="{7B9438EF-7CD2-E0D9-0B72-32F9C73046DA}"/>
          </ac:picMkLst>
        </pc:picChg>
      </pc:sldChg>
      <pc:sldChg chg="add del">
        <pc:chgData name="Pazdernik, Karl T" userId="44e94205-414c-4a51-8a47-f5b60063475e" providerId="ADAL" clId="{35F9E446-C98E-469D-97CF-334AA35FEC2F}" dt="2023-03-17T23:52:03.802" v="181"/>
        <pc:sldMkLst>
          <pc:docMk/>
          <pc:sldMk cId="1743681819" sldId="360"/>
        </pc:sldMkLst>
      </pc:sldChg>
      <pc:sldChg chg="addSp delSp modSp add mod modClrScheme chgLayout">
        <pc:chgData name="Pazdernik, Karl T" userId="44e94205-414c-4a51-8a47-f5b60063475e" providerId="ADAL" clId="{35F9E446-C98E-469D-97CF-334AA35FEC2F}" dt="2023-03-18T00:35:17.621" v="372" actId="478"/>
        <pc:sldMkLst>
          <pc:docMk/>
          <pc:sldMk cId="1419824684" sldId="371"/>
        </pc:sldMkLst>
        <pc:spChg chg="mod ord">
          <ac:chgData name="Pazdernik, Karl T" userId="44e94205-414c-4a51-8a47-f5b60063475e" providerId="ADAL" clId="{35F9E446-C98E-469D-97CF-334AA35FEC2F}" dt="2023-03-18T00:35:14.865" v="371" actId="700"/>
          <ac:spMkLst>
            <pc:docMk/>
            <pc:sldMk cId="1419824684" sldId="371"/>
            <ac:spMk id="2" creationId="{9731095E-29DD-4E26-AC4E-F94F33BA99C8}"/>
          </ac:spMkLst>
        </pc:spChg>
        <pc:spChg chg="mod ord">
          <ac:chgData name="Pazdernik, Karl T" userId="44e94205-414c-4a51-8a47-f5b60063475e" providerId="ADAL" clId="{35F9E446-C98E-469D-97CF-334AA35FEC2F}" dt="2023-03-18T00:35:14.865" v="371" actId="700"/>
          <ac:spMkLst>
            <pc:docMk/>
            <pc:sldMk cId="1419824684" sldId="371"/>
            <ac:spMk id="3" creationId="{86A9259F-A4D1-D729-A13B-AF71CE456A29}"/>
          </ac:spMkLst>
        </pc:spChg>
        <pc:spChg chg="add del mod ord">
          <ac:chgData name="Pazdernik, Karl T" userId="44e94205-414c-4a51-8a47-f5b60063475e" providerId="ADAL" clId="{35F9E446-C98E-469D-97CF-334AA35FEC2F}" dt="2023-03-18T00:35:17.621" v="372" actId="478"/>
          <ac:spMkLst>
            <pc:docMk/>
            <pc:sldMk cId="1419824684" sldId="371"/>
            <ac:spMk id="5" creationId="{5FF3CA08-8FFE-270F-0C62-BEC915EE37C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4/12/2023</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4/12/2023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Image: Abstract Data Visualization – Stock Photo</a:t>
            </a:r>
          </a:p>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Already subset down to “nuclear” or even “nuclear fuel”.</a:t>
            </a:r>
          </a:p>
          <a:p>
            <a:pPr marL="171450" indent="-171450">
              <a:buFontTx/>
              <a:buChar char="-"/>
            </a:pPr>
            <a:r>
              <a:rPr lang="en-US" dirty="0"/>
              <a:t>Within this subset, we can predict future collaborations in the network.</a:t>
            </a:r>
          </a:p>
        </p:txBody>
      </p:sp>
      <p:sp>
        <p:nvSpPr>
          <p:cNvPr id="4" name="Slide Number Placeholder 3"/>
          <p:cNvSpPr>
            <a:spLocks noGrp="1"/>
          </p:cNvSpPr>
          <p:nvPr>
            <p:ph type="sldNum" sz="quarter" idx="5"/>
          </p:nvPr>
        </p:nvSpPr>
        <p:spPr/>
        <p:txBody>
          <a:bodyPr/>
          <a:lstStyle/>
          <a:p>
            <a:fld id="{710104DB-87CA-D64F-AB86-DB2520DDF5D7}" type="slidenum">
              <a:rPr lang="en-US" smtClean="0"/>
              <a:t>23</a:t>
            </a:fld>
            <a:endParaRPr lang="en-US"/>
          </a:p>
        </p:txBody>
      </p:sp>
    </p:spTree>
    <p:extLst>
      <p:ext uri="{BB962C8B-B14F-4D97-AF65-F5344CB8AC3E}">
        <p14:creationId xmlns:p14="http://schemas.microsoft.com/office/powerpoint/2010/main" val="317643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now provide link prediction that is explainable through dynamic topic models. </a:t>
            </a:r>
          </a:p>
          <a:p>
            <a:pPr marL="171450" indent="-171450">
              <a:buFontTx/>
              <a:buChar char="-"/>
            </a:pPr>
            <a:r>
              <a:rPr lang="en-US" dirty="0"/>
              <a:t>Predict the black dot, red dot is ground truth.</a:t>
            </a:r>
          </a:p>
        </p:txBody>
      </p:sp>
      <p:sp>
        <p:nvSpPr>
          <p:cNvPr id="4" name="Slide Number Placeholder 3"/>
          <p:cNvSpPr>
            <a:spLocks noGrp="1"/>
          </p:cNvSpPr>
          <p:nvPr>
            <p:ph type="sldNum" sz="quarter" idx="5"/>
          </p:nvPr>
        </p:nvSpPr>
        <p:spPr/>
        <p:txBody>
          <a:bodyPr/>
          <a:lstStyle/>
          <a:p>
            <a:fld id="{710104DB-87CA-D64F-AB86-DB2520DDF5D7}" type="slidenum">
              <a:rPr lang="en-US" smtClean="0"/>
              <a:t>24</a:t>
            </a:fld>
            <a:endParaRPr lang="en-US"/>
          </a:p>
        </p:txBody>
      </p:sp>
    </p:spTree>
    <p:extLst>
      <p:ext uri="{BB962C8B-B14F-4D97-AF65-F5344CB8AC3E}">
        <p14:creationId xmlns:p14="http://schemas.microsoft.com/office/powerpoint/2010/main" val="1344209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 </a:t>
                </a:r>
                <a:endParaRPr lang="en-US"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Increasing </a:t>
                </a:r>
                <a:r>
                  <a:rPr lang="en-US" i="0">
                    <a:latin typeface="Cambria Math" panose="02040503050406030204" pitchFamily="18" charset="0"/>
                    <a:ea typeface="Cambria Math" panose="02040503050406030204" pitchFamily="18" charset="0"/>
                  </a:rPr>
                  <a:t>𝜆</a:t>
                </a:r>
                <a:r>
                  <a:rPr lang="en-US" dirty="0"/>
                  <a:t> increases the regularization</a:t>
                </a:r>
                <a:r>
                  <a:rPr lang="en-US" baseline="0" dirty="0"/>
                  <a:t> which reduces the magnitude of max class prob. So if </a:t>
                </a:r>
                <a:r>
                  <a:rPr lang="en-US" i="0">
                    <a:latin typeface="Cambria Math" panose="02040503050406030204" pitchFamily="18" charset="0"/>
                    <a:ea typeface="Cambria Math" panose="02040503050406030204" pitchFamily="18" charset="0"/>
                  </a:rPr>
                  <a:t>𝜆</a:t>
                </a:r>
                <a:r>
                  <a:rPr lang="en-US" dirty="0"/>
                  <a:t> is too low, the model</a:t>
                </a:r>
                <a:r>
                  <a:rPr lang="en-US" baseline="0" dirty="0"/>
                  <a:t> is overconfident, it is too high, its overconfident.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Increasing </a:t>
                </a:r>
                <a:r>
                  <a:rPr lang="en-US" i="0">
                    <a:latin typeface="Cambria Math" panose="02040503050406030204" pitchFamily="18" charset="0"/>
                    <a:ea typeface="Cambria Math" panose="02040503050406030204" pitchFamily="18" charset="0"/>
                  </a:rPr>
                  <a:t>𝜆</a:t>
                </a:r>
                <a:r>
                  <a:rPr lang="en-US" dirty="0"/>
                  <a:t> decreases the magnitude of logits which leads to more variable Dirichlet posterior.</a:t>
                </a:r>
                <a:r>
                  <a:rPr lang="en-US" baseline="0" dirty="0"/>
                  <a:t> It also causes the class probabilities to look more uniform because we regularize toward uniform Dirichlet. </a:t>
                </a:r>
                <a:endParaRPr lang="en-US" dirty="0"/>
              </a:p>
            </p:txBody>
          </p:sp>
        </mc:Fallback>
      </mc:AlternateContent>
      <p:sp>
        <p:nvSpPr>
          <p:cNvPr id="4" name="Slide Number Placeholder 3"/>
          <p:cNvSpPr>
            <a:spLocks noGrp="1"/>
          </p:cNvSpPr>
          <p:nvPr>
            <p:ph type="sldNum" sz="quarter" idx="5"/>
          </p:nvPr>
        </p:nvSpPr>
        <p:spPr/>
        <p:txBody>
          <a:bodyPr/>
          <a:lstStyle/>
          <a:p>
            <a:fld id="{90F7D4ED-C863-4CDF-9AD7-A6204D8BAEE6}" type="slidenum">
              <a:rPr lang="en-US" smtClean="0"/>
              <a:t>27</a:t>
            </a:fld>
            <a:endParaRPr lang="en-US"/>
          </a:p>
        </p:txBody>
      </p:sp>
    </p:spTree>
    <p:extLst>
      <p:ext uri="{BB962C8B-B14F-4D97-AF65-F5344CB8AC3E}">
        <p14:creationId xmlns:p14="http://schemas.microsoft.com/office/powerpoint/2010/main" val="3628089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Increasing </a:t>
                </a:r>
                <a:r>
                  <a:rPr lang="en-US" i="0">
                    <a:latin typeface="Cambria Math" panose="02040503050406030204" pitchFamily="18" charset="0"/>
                    <a:ea typeface="Cambria Math" panose="02040503050406030204" pitchFamily="18" charset="0"/>
                  </a:rPr>
                  <a:t>𝜎_</a:t>
                </a:r>
                <a:r>
                  <a:rPr lang="en-US" b="0" i="0">
                    <a:latin typeface="Cambria Math" panose="02040503050406030204" pitchFamily="18" charset="0"/>
                  </a:rPr>
                  <a:t>0</a:t>
                </a:r>
                <a:r>
                  <a:rPr lang="en-US" dirty="0"/>
                  <a:t> increases regularization,</a:t>
                </a:r>
                <a:r>
                  <a:rPr lang="en-US" baseline="0" dirty="0"/>
                  <a:t> so we see the same V pattern in ECE as with BM, CVG is relatively stable.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Increasing </a:t>
                </a:r>
                <a:r>
                  <a:rPr lang="en-US" i="0">
                    <a:latin typeface="Cambria Math" panose="02040503050406030204" pitchFamily="18" charset="0"/>
                    <a:ea typeface="Cambria Math" panose="02040503050406030204" pitchFamily="18" charset="0"/>
                  </a:rPr>
                  <a:t>𝜓</a:t>
                </a:r>
                <a:r>
                  <a:rPr lang="en-US" dirty="0"/>
                  <a:t> encourages</a:t>
                </a:r>
                <a:r>
                  <a:rPr lang="en-US" baseline="0" dirty="0"/>
                  <a:t> more variable posteriors which leads to larger credible sets and increasing coverage, but has comparatively little effect on ECE.</a:t>
                </a:r>
                <a:endParaRPr lang="en-US" dirty="0"/>
              </a:p>
            </p:txBody>
          </p:sp>
        </mc:Fallback>
      </mc:AlternateContent>
      <p:sp>
        <p:nvSpPr>
          <p:cNvPr id="4" name="Slide Number Placeholder 3"/>
          <p:cNvSpPr>
            <a:spLocks noGrp="1"/>
          </p:cNvSpPr>
          <p:nvPr>
            <p:ph type="sldNum" sz="quarter" idx="5"/>
          </p:nvPr>
        </p:nvSpPr>
        <p:spPr/>
        <p:txBody>
          <a:bodyPr/>
          <a:lstStyle/>
          <a:p>
            <a:fld id="{90F7D4ED-C863-4CDF-9AD7-A6204D8BAEE6}" type="slidenum">
              <a:rPr lang="en-US" smtClean="0"/>
              <a:t>28</a:t>
            </a:fld>
            <a:endParaRPr lang="en-US"/>
          </a:p>
        </p:txBody>
      </p:sp>
    </p:spTree>
    <p:extLst>
      <p:ext uri="{BB962C8B-B14F-4D97-AF65-F5344CB8AC3E}">
        <p14:creationId xmlns:p14="http://schemas.microsoft.com/office/powerpoint/2010/main" val="1491202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7D4ED-C863-4CDF-9AD7-A6204D8BAEE6}" type="slidenum">
              <a:rPr lang="en-US" smtClean="0"/>
              <a:t>29</a:t>
            </a:fld>
            <a:endParaRPr lang="en-US"/>
          </a:p>
        </p:txBody>
      </p:sp>
    </p:spTree>
    <p:extLst>
      <p:ext uri="{BB962C8B-B14F-4D97-AF65-F5344CB8AC3E}">
        <p14:creationId xmlns:p14="http://schemas.microsoft.com/office/powerpoint/2010/main" val="1618127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err="1">
                <a:solidFill>
                  <a:srgbClr val="211D1E"/>
                </a:solidFill>
                <a:latin typeface="HelveticaNeueLT Std Lt"/>
              </a:rPr>
              <a:t>RoBERTA</a:t>
            </a:r>
            <a:r>
              <a:rPr lang="en-US" sz="1800" b="0" i="0" u="none" strike="noStrike" baseline="0" dirty="0">
                <a:solidFill>
                  <a:srgbClr val="211D1E"/>
                </a:solidFill>
                <a:latin typeface="HelveticaNeueLT Std Lt"/>
              </a:rPr>
              <a:t> clusters:</a:t>
            </a:r>
          </a:p>
          <a:p>
            <a:r>
              <a:rPr lang="en-US" sz="1800" b="0" i="0" u="none" strike="noStrike" baseline="0" dirty="0">
                <a:solidFill>
                  <a:srgbClr val="211D1E"/>
                </a:solidFill>
                <a:latin typeface="HelveticaNeueLT Std Lt"/>
              </a:rPr>
              <a:t>1 	beam, ion, states 	</a:t>
            </a:r>
          </a:p>
          <a:p>
            <a:r>
              <a:rPr lang="en-US" sz="1800" b="0" i="0" u="none" strike="noStrike" baseline="0" dirty="0">
                <a:solidFill>
                  <a:srgbClr val="211D1E"/>
                </a:solidFill>
                <a:latin typeface="HelveticaNeueLT Std Lt"/>
              </a:rPr>
              <a:t>2 	coal, fuel, oil 	</a:t>
            </a:r>
          </a:p>
          <a:p>
            <a:r>
              <a:rPr lang="en-US" sz="1800" b="0" i="0" u="none" strike="noStrike" baseline="0" dirty="0">
                <a:solidFill>
                  <a:srgbClr val="211D1E"/>
                </a:solidFill>
                <a:latin typeface="HelveticaNeueLT Std Lt"/>
              </a:rPr>
              <a:t>3 	films, alloy, materials 	</a:t>
            </a:r>
          </a:p>
          <a:p>
            <a:r>
              <a:rPr lang="en-US" sz="1800" b="0" i="0" u="none" strike="noStrike" baseline="0" dirty="0">
                <a:solidFill>
                  <a:srgbClr val="211D1E"/>
                </a:solidFill>
                <a:latin typeface="HelveticaNeueLT Std Lt"/>
              </a:rPr>
              <a:t>4 	waste, nuclear, radiation 	</a:t>
            </a:r>
          </a:p>
          <a:p>
            <a:r>
              <a:rPr lang="en-US" sz="1800" b="0" i="0" u="none" strike="noStrike" baseline="0" dirty="0">
                <a:solidFill>
                  <a:srgbClr val="211D1E"/>
                </a:solidFill>
                <a:latin typeface="HelveticaNeueLT Std Lt"/>
              </a:rPr>
              <a:t>5 	cells, protein, cell 	</a:t>
            </a:r>
          </a:p>
          <a:p>
            <a:r>
              <a:rPr lang="en-US" sz="1800" b="0" i="0" u="none" strike="noStrike" baseline="0" dirty="0">
                <a:solidFill>
                  <a:srgbClr val="211D1E"/>
                </a:solidFill>
                <a:latin typeface="HelveticaNeueLT Std Lt"/>
              </a:rPr>
              <a:t>6 	soil, acid, conduit 	</a:t>
            </a:r>
          </a:p>
          <a:p>
            <a:r>
              <a:rPr lang="en-US" sz="1800" b="0" i="0" u="none" strike="noStrike" baseline="0" dirty="0">
                <a:solidFill>
                  <a:srgbClr val="211D1E"/>
                </a:solidFill>
                <a:latin typeface="HelveticaNeueLT Std Lt"/>
              </a:rPr>
              <a:t>7 	dust, galaxies, observations 	</a:t>
            </a:r>
          </a:p>
          <a:p>
            <a:endParaRPr lang="en-US" sz="1800" b="0" i="0" u="none" strike="noStrike" baseline="0" dirty="0">
              <a:solidFill>
                <a:srgbClr val="211D1E"/>
              </a:solidFill>
              <a:latin typeface="HelveticaNeueLT Std Lt"/>
            </a:endParaRPr>
          </a:p>
          <a:p>
            <a:endParaRPr lang="en-US" sz="1800" b="0" i="0" u="none" strike="noStrike" baseline="0" dirty="0">
              <a:solidFill>
                <a:srgbClr val="211D1E"/>
              </a:solidFill>
              <a:latin typeface="HelveticaNeueLT Std Lt"/>
            </a:endParaRPr>
          </a:p>
          <a:p>
            <a:r>
              <a:rPr lang="en-US" sz="1800" b="0" i="0" u="none" strike="noStrike" baseline="0" dirty="0" err="1">
                <a:solidFill>
                  <a:srgbClr val="211D1E"/>
                </a:solidFill>
                <a:latin typeface="HelveticaNeueLT Std Lt"/>
              </a:rPr>
              <a:t>NukeLM</a:t>
            </a:r>
            <a:r>
              <a:rPr lang="en-US" sz="1800" b="0" i="0" u="none" strike="noStrike" baseline="0" dirty="0">
                <a:solidFill>
                  <a:srgbClr val="211D1E"/>
                </a:solidFill>
                <a:latin typeface="HelveticaNeueLT Std Lt"/>
              </a:rPr>
              <a:t> clusters:</a:t>
            </a:r>
          </a:p>
          <a:p>
            <a:r>
              <a:rPr lang="en-US" sz="1800" b="0" i="0" u="none" strike="noStrike" baseline="0" dirty="0">
                <a:solidFill>
                  <a:srgbClr val="211D1E"/>
                </a:solidFill>
                <a:latin typeface="HelveticaNeueLT Std Lt"/>
              </a:rPr>
              <a:t>1 	waste, safety, SAR 	</a:t>
            </a:r>
          </a:p>
          <a:p>
            <a:r>
              <a:rPr lang="en-US" sz="1800" b="0" i="0" u="none" strike="noStrike" baseline="0" dirty="0">
                <a:solidFill>
                  <a:srgbClr val="211D1E"/>
                </a:solidFill>
                <a:latin typeface="HelveticaNeueLT Std Lt"/>
              </a:rPr>
              <a:t>2 	reactor, waste, fuel 	</a:t>
            </a:r>
          </a:p>
          <a:p>
            <a:r>
              <a:rPr lang="en-US" sz="1800" b="0" i="0" u="none" strike="noStrike" baseline="0" dirty="0">
                <a:solidFill>
                  <a:srgbClr val="211D1E"/>
                </a:solidFill>
                <a:latin typeface="HelveticaNeueLT Std Lt"/>
              </a:rPr>
              <a:t>3 	MeV, nuclei, energies 	</a:t>
            </a:r>
          </a:p>
          <a:p>
            <a:r>
              <a:rPr lang="en-US" sz="1800" b="0" i="0" u="none" strike="noStrike" baseline="0" dirty="0">
                <a:solidFill>
                  <a:srgbClr val="211D1E"/>
                </a:solidFill>
                <a:latin typeface="HelveticaNeueLT Std Lt"/>
              </a:rPr>
              <a:t>4 	Scattering, interaction, generation 	</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30</a:t>
            </a:fld>
            <a:endParaRPr lang="en-US"/>
          </a:p>
        </p:txBody>
      </p:sp>
    </p:spTree>
    <p:extLst>
      <p:ext uri="{BB962C8B-B14F-4D97-AF65-F5344CB8AC3E}">
        <p14:creationId xmlns:p14="http://schemas.microsoft.com/office/powerpoint/2010/main" val="2544170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Graphics notes: Need more clear separation between language model graphics and Fine tune model graphics</a:t>
            </a:r>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365029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Graphics Notes: The goal here is to create a visual that shows how the OSTI labels were mapped to Nuke/Not Nuke bins. We first used the top level of the IAEA physical model which identified 8 topics categories (not listed on the slide), any OSTI category that corresponded to any those 8 categories was identified and highlighted in the OSTI labels figure. Any paper in OSTI that had one of the OSTI Nuke labels was identified as “Nuke”, other papers were identified as “Not Nuke”. I will make the OSTI label excel file available in the DUDE project share drive. Note that the numbers in the “Nuke related Data Labels” column are topic IDs not counts (i.e. 5 is the topic ID for Nuclear Fuels). We can omit that column to save space since those topic ID numbers are not referenced anywhere else in the slides.  IDEA: We might want to add a paper icon getting assigned a Nuke label as part of this graphic as well (Jasmine: we did this together when we met). </a:t>
            </a:r>
          </a:p>
        </p:txBody>
      </p:sp>
      <p:sp>
        <p:nvSpPr>
          <p:cNvPr id="4" name="Slide Number Placeholder 3"/>
          <p:cNvSpPr>
            <a:spLocks noGrp="1"/>
          </p:cNvSpPr>
          <p:nvPr>
            <p:ph type="sldNum" sz="quarter" idx="5"/>
          </p:nvPr>
        </p:nvSpPr>
        <p:spPr/>
        <p:txBody>
          <a:bodyPr/>
          <a:lstStyle/>
          <a:p>
            <a:fld id="{710104DB-87CA-D64F-AB86-DB2520DDF5D7}" type="slidenum">
              <a:rPr lang="en-US" smtClean="0"/>
              <a:t>5</a:t>
            </a:fld>
            <a:endParaRPr lang="en-US"/>
          </a:p>
        </p:txBody>
      </p:sp>
    </p:spTree>
    <p:extLst>
      <p:ext uri="{BB962C8B-B14F-4D97-AF65-F5344CB8AC3E}">
        <p14:creationId xmlns:p14="http://schemas.microsoft.com/office/powerpoint/2010/main" val="3073612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a:p>
        </p:txBody>
      </p:sp>
    </p:spTree>
    <p:extLst>
      <p:ext uri="{BB962C8B-B14F-4D97-AF65-F5344CB8AC3E}">
        <p14:creationId xmlns:p14="http://schemas.microsoft.com/office/powerpoint/2010/main" val="56994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0F7D4ED-C863-4CDF-9AD7-A6204D8BAEE6}" type="slidenum">
              <a:rPr lang="en-US" smtClean="0"/>
              <a:t>15</a:t>
            </a:fld>
            <a:endParaRPr lang="en-US"/>
          </a:p>
        </p:txBody>
      </p:sp>
    </p:spTree>
    <p:extLst>
      <p:ext uri="{BB962C8B-B14F-4D97-AF65-F5344CB8AC3E}">
        <p14:creationId xmlns:p14="http://schemas.microsoft.com/office/powerpoint/2010/main" val="87101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7D4ED-C863-4CDF-9AD7-A6204D8BAEE6}" type="slidenum">
              <a:rPr lang="en-US" smtClean="0"/>
              <a:t>16</a:t>
            </a:fld>
            <a:endParaRPr lang="en-US"/>
          </a:p>
        </p:txBody>
      </p:sp>
    </p:spTree>
    <p:extLst>
      <p:ext uri="{BB962C8B-B14F-4D97-AF65-F5344CB8AC3E}">
        <p14:creationId xmlns:p14="http://schemas.microsoft.com/office/powerpoint/2010/main" val="340731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0F7D4ED-C863-4CDF-9AD7-A6204D8BAEE6}" type="slidenum">
              <a:rPr lang="en-US" smtClean="0"/>
              <a:t>17</a:t>
            </a:fld>
            <a:endParaRPr lang="en-US"/>
          </a:p>
        </p:txBody>
      </p:sp>
    </p:spTree>
    <p:extLst>
      <p:ext uri="{BB962C8B-B14F-4D97-AF65-F5344CB8AC3E}">
        <p14:creationId xmlns:p14="http://schemas.microsoft.com/office/powerpoint/2010/main" val="140482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0F7D4ED-C863-4CDF-9AD7-A6204D8BAEE6}" type="slidenum">
              <a:rPr lang="en-US" smtClean="0"/>
              <a:t>18</a:t>
            </a:fld>
            <a:endParaRPr lang="en-US"/>
          </a:p>
        </p:txBody>
      </p:sp>
    </p:spTree>
    <p:extLst>
      <p:ext uri="{BB962C8B-B14F-4D97-AF65-F5344CB8AC3E}">
        <p14:creationId xmlns:p14="http://schemas.microsoft.com/office/powerpoint/2010/main" val="1106534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7D4ED-C863-4CDF-9AD7-A6204D8BAEE6}" type="slidenum">
              <a:rPr lang="en-US" smtClean="0"/>
              <a:t>19</a:t>
            </a:fld>
            <a:endParaRPr lang="en-US"/>
          </a:p>
        </p:txBody>
      </p:sp>
    </p:spTree>
    <p:extLst>
      <p:ext uri="{BB962C8B-B14F-4D97-AF65-F5344CB8AC3E}">
        <p14:creationId xmlns:p14="http://schemas.microsoft.com/office/powerpoint/2010/main" val="460935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D08877C7-2FE3-4554-B76D-D43BB5DC4857}" type="datetime1">
              <a:rPr lang="en-US" smtClean="0"/>
              <a:t>4/12/2023</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UNCLASSIFIED</a:t>
            </a:r>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2362204"/>
            <a:ext cx="6461760" cy="4989195"/>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37120" y="2362204"/>
            <a:ext cx="6461760" cy="4989195"/>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119FCFC-1FE0-45AB-90D9-5299278AEBBC}" type="datetime1">
              <a:rPr lang="en-US" smtClean="0"/>
              <a:t>4/12/2023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UNCLASSIFIED</a:t>
            </a:r>
          </a:p>
        </p:txBody>
      </p:sp>
      <p:sp>
        <p:nvSpPr>
          <p:cNvPr id="7" name="Slide Number Placeholder 5"/>
          <p:cNvSpPr>
            <a:spLocks noGrp="1"/>
          </p:cNvSpPr>
          <p:nvPr>
            <p:ph type="sldNum" sz="quarter" idx="12"/>
          </p:nvPr>
        </p:nvSpPr>
        <p:spPr/>
        <p:txBody>
          <a:bodyPr/>
          <a:lstStyle>
            <a:lvl1pPr>
              <a:defRPr/>
            </a:lvl1pPr>
          </a:lstStyle>
          <a:p>
            <a:pPr>
              <a:defRPr/>
            </a:pPr>
            <a:fld id="{EC35E9FC-F6D5-0349-BBED-EA7D7A9BC49B}" type="slidenum">
              <a:rPr lang="en-US"/>
              <a:pPr>
                <a:defRPr/>
              </a:pPr>
              <a:t>‹#›</a:t>
            </a:fld>
            <a:endParaRPr lang="en-US"/>
          </a:p>
        </p:txBody>
      </p:sp>
    </p:spTree>
    <p:extLst>
      <p:ext uri="{BB962C8B-B14F-4D97-AF65-F5344CB8AC3E}">
        <p14:creationId xmlns:p14="http://schemas.microsoft.com/office/powerpoint/2010/main" val="3886996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FF8559A-688A-43B0-B458-E3FB84FD57BC}" type="datetime1">
              <a:rPr lang="en-US" smtClean="0"/>
              <a:t>4/12/2023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UNCLASSIFIED</a:t>
            </a:r>
          </a:p>
        </p:txBody>
      </p:sp>
      <p:sp>
        <p:nvSpPr>
          <p:cNvPr id="6" name="Slide Number Placeholder 5"/>
          <p:cNvSpPr>
            <a:spLocks noGrp="1"/>
          </p:cNvSpPr>
          <p:nvPr>
            <p:ph type="sldNum" sz="quarter" idx="12"/>
          </p:nvPr>
        </p:nvSpPr>
        <p:spPr/>
        <p:txBody>
          <a:bodyPr/>
          <a:lstStyle>
            <a:lvl1pPr>
              <a:defRPr/>
            </a:lvl1pPr>
          </a:lstStyle>
          <a:p>
            <a:pPr>
              <a:defRPr/>
            </a:pPr>
            <a:fld id="{3FF2C605-4958-CF43-AA48-80339EFDB0AF}" type="slidenum">
              <a:rPr lang="en-US"/>
              <a:pPr>
                <a:defRPr/>
              </a:pPr>
              <a:t>‹#›</a:t>
            </a:fld>
            <a:endParaRPr lang="en-US"/>
          </a:p>
        </p:txBody>
      </p:sp>
    </p:spTree>
    <p:extLst>
      <p:ext uri="{BB962C8B-B14F-4D97-AF65-F5344CB8AC3E}">
        <p14:creationId xmlns:p14="http://schemas.microsoft.com/office/powerpoint/2010/main" val="1658284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57F6A684-5A70-4502-9A55-1D4030E6130C}" type="datetime1">
              <a:rPr lang="en-US" smtClean="0"/>
              <a:t>4/12/2023</a:t>
            </a:fld>
            <a:endParaRPr lang="en-US"/>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UNCLASSIFIED</a:t>
            </a:r>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5612AA77-96E8-407C-ADE4-1686CB2A13E3}" type="datetime1">
              <a:rPr lang="en-US" smtClean="0"/>
              <a:t>4/12/2023</a:t>
            </a:fld>
            <a:endParaRPr lang="en-US"/>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UNCLASSIFIED</a:t>
            </a:r>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165759"/>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87625B16-B22F-4E5C-BA8D-776D81D75720}" type="datetime1">
              <a:rPr lang="en-US" smtClean="0"/>
              <a:t>4/12/2023</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UNCLASSIFIED</a:t>
            </a:r>
          </a:p>
        </p:txBody>
      </p:sp>
      <p:pic>
        <p:nvPicPr>
          <p:cNvPr id="8" name="Picture 7">
            <a:extLst>
              <a:ext uri="{FF2B5EF4-FFF2-40B4-BE49-F238E27FC236}">
                <a16:creationId xmlns:a16="http://schemas.microsoft.com/office/drawing/2014/main" id="{8438864D-8A0D-4A9A-91A6-4C4BB0F149BA}"/>
              </a:ext>
            </a:extLst>
          </p:cNvPr>
          <p:cNvPicPr>
            <a:picLocks noChangeAspect="1"/>
          </p:cNvPicPr>
          <p:nvPr userDrawn="1"/>
        </p:nvPicPr>
        <p:blipFill>
          <a:blip r:embed="rId2"/>
          <a:stretch>
            <a:fillRect/>
          </a:stretch>
        </p:blipFill>
        <p:spPr>
          <a:xfrm>
            <a:off x="13258800" y="7223158"/>
            <a:ext cx="1188719" cy="458203"/>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0BF4A636-6786-4775-9B96-520E861FE3EA}" type="datetime1">
              <a:rPr lang="en-US" smtClean="0"/>
              <a:t>4/12/2023</a:t>
            </a:fld>
            <a:endParaRPr lang="en-US"/>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UNCLASSIFIED</a:t>
            </a:r>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447B998A-1A7B-46FB-823A-8946846F86C8}" type="datetime1">
              <a:rPr lang="en-US" smtClean="0"/>
              <a:t>4/12/2023</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UNCLASSIFIED</a:t>
            </a:r>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BD51915B-31BA-4F7B-A218-E720C1E9F24A}" type="datetime1">
              <a:rPr lang="en-US" smtClean="0"/>
              <a:t>4/12/2023</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UNCLASSIFIED</a:t>
            </a:r>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5796977D-AA4B-4BF5-A532-8916F4689FE4}" type="datetime1">
              <a:rPr lang="en-US" smtClean="0"/>
              <a:t>4/12/2023</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UNCLASSIFIED</a:t>
            </a:r>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UNCLASSIFIED</a:t>
            </a:r>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4"/>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UNCLASSIFIED</a:t>
            </a:r>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3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340.pn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hyperlink" Target="mailto:karl.pazdernik@pnnl.gov"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2.emf"/><Relationship Id="rId7"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emf"/><Relationship Id="rId11" Type="http://schemas.openxmlformats.org/officeDocument/2006/relationships/image" Target="../media/image14.emf"/><Relationship Id="rId5" Type="http://schemas.openxmlformats.org/officeDocument/2006/relationships/image" Target="../media/image18.png"/><Relationship Id="rId10" Type="http://schemas.openxmlformats.org/officeDocument/2006/relationships/image" Target="../media/image23.emf"/><Relationship Id="rId4" Type="http://schemas.openxmlformats.org/officeDocument/2006/relationships/image" Target="../media/image13.emf"/><Relationship Id="rId9"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1371600" y="2128058"/>
            <a:ext cx="4572000" cy="2443942"/>
          </a:xfrm>
        </p:spPr>
        <p:txBody>
          <a:bodyPr/>
          <a:lstStyle/>
          <a:p>
            <a:r>
              <a:rPr lang="en-US" sz="3200" dirty="0"/>
              <a:t>Well-Calibrated Uncertainty Quantification for Language Models in the Nuclear Domain</a:t>
            </a:r>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a:xfrm>
            <a:off x="1370529" y="4932416"/>
            <a:ext cx="4572000" cy="274320"/>
          </a:xfrm>
        </p:spPr>
        <p:txBody>
          <a:bodyPr/>
          <a:lstStyle/>
          <a:p>
            <a:r>
              <a:rPr lang="en-US" dirty="0"/>
              <a:t>Karl Pazdernik</a:t>
            </a:r>
          </a:p>
        </p:txBody>
      </p:sp>
      <p:sp>
        <p:nvSpPr>
          <p:cNvPr id="5" name="Text Placeholder 4">
            <a:extLst>
              <a:ext uri="{FF2B5EF4-FFF2-40B4-BE49-F238E27FC236}">
                <a16:creationId xmlns:a16="http://schemas.microsoft.com/office/drawing/2014/main" id="{2599C3C0-764A-4145-9480-D79B28BB6551}"/>
              </a:ext>
            </a:extLst>
          </p:cNvPr>
          <p:cNvSpPr>
            <a:spLocks noGrp="1"/>
          </p:cNvSpPr>
          <p:nvPr>
            <p:ph type="body" sz="quarter" idx="11"/>
          </p:nvPr>
        </p:nvSpPr>
        <p:spPr>
          <a:xfrm>
            <a:off x="1371600" y="5246492"/>
            <a:ext cx="4572000" cy="452748"/>
          </a:xfrm>
        </p:spPr>
        <p:txBody>
          <a:bodyPr/>
          <a:lstStyle/>
          <a:p>
            <a:r>
              <a:rPr lang="en-US" dirty="0"/>
              <a:t>Pacific Northwest National Laboratory</a:t>
            </a:r>
            <a:br>
              <a:rPr lang="en-US" dirty="0"/>
            </a:br>
            <a:r>
              <a:rPr lang="en-US" dirty="0"/>
              <a:t>North Carolina State University</a:t>
            </a:r>
          </a:p>
        </p:txBody>
      </p:sp>
      <p:sp>
        <p:nvSpPr>
          <p:cNvPr id="3" name="Footer Placeholder 2">
            <a:extLst>
              <a:ext uri="{FF2B5EF4-FFF2-40B4-BE49-F238E27FC236}">
                <a16:creationId xmlns:a16="http://schemas.microsoft.com/office/drawing/2014/main" id="{2DF76BF7-58AF-4525-95FA-FEB781441C5A}"/>
              </a:ext>
            </a:extLst>
          </p:cNvPr>
          <p:cNvSpPr>
            <a:spLocks noGrp="1"/>
          </p:cNvSpPr>
          <p:nvPr>
            <p:ph type="ftr" sz="quarter" idx="3"/>
          </p:nvPr>
        </p:nvSpPr>
        <p:spPr/>
        <p:txBody>
          <a:bodyPr/>
          <a:lstStyle/>
          <a:p>
            <a:r>
              <a:rPr lang="en-US" b="1"/>
              <a:t>UNCLASSIFIED</a:t>
            </a:r>
            <a:endParaRPr lang="en-US" dirty="0"/>
          </a:p>
        </p:txBody>
      </p:sp>
      <p:sp>
        <p:nvSpPr>
          <p:cNvPr id="8" name="Text Placeholder 3">
            <a:extLst>
              <a:ext uri="{FF2B5EF4-FFF2-40B4-BE49-F238E27FC236}">
                <a16:creationId xmlns:a16="http://schemas.microsoft.com/office/drawing/2014/main" id="{496CA443-D217-4D3D-A381-91952B6036E4}"/>
              </a:ext>
            </a:extLst>
          </p:cNvPr>
          <p:cNvSpPr txBox="1">
            <a:spLocks/>
          </p:cNvSpPr>
          <p:nvPr/>
        </p:nvSpPr>
        <p:spPr>
          <a:xfrm>
            <a:off x="1036319" y="5826913"/>
            <a:ext cx="4982096" cy="1268469"/>
          </a:xfrm>
          <a:prstGeom prst="rect">
            <a:avLst/>
          </a:prstGeom>
        </p:spPr>
        <p:txBody>
          <a:bodyPr wrap="square" lIns="0" tIns="0" rIns="0" bIns="0">
            <a:noAutofit/>
          </a:bodyPr>
          <a:lstStyle>
            <a:lvl1pPr marL="0" indent="0" algn="r" defTabSz="1097280" rtl="0" eaLnBrk="1" latinLnBrk="0" hangingPunct="1">
              <a:lnSpc>
                <a:spcPct val="90000"/>
              </a:lnSpc>
              <a:spcBef>
                <a:spcPts val="1200"/>
              </a:spcBef>
              <a:buFont typeface="Arial" panose="020B0604020202020204" pitchFamily="34" charset="0"/>
              <a:buNone/>
              <a:defRPr sz="1800" b="1" kern="1200">
                <a:solidFill>
                  <a:srgbClr val="000000"/>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l">
              <a:lnSpc>
                <a:spcPct val="100000"/>
              </a:lnSpc>
            </a:pPr>
            <a:r>
              <a:rPr lang="en-US" sz="1400" dirty="0"/>
              <a:t>PNNL:</a:t>
            </a:r>
            <a:r>
              <a:rPr lang="en-US" sz="1400" b="0" dirty="0"/>
              <a:t> </a:t>
            </a:r>
            <a:r>
              <a:rPr lang="en-US" sz="1400" dirty="0">
                <a:solidFill>
                  <a:schemeClr val="tx1"/>
                </a:solidFill>
              </a:rPr>
              <a:t>Lee Burke</a:t>
            </a:r>
            <a:r>
              <a:rPr lang="en-US" sz="1400" b="0" dirty="0">
                <a:solidFill>
                  <a:schemeClr val="tx1"/>
                </a:solidFill>
              </a:rPr>
              <a:t>, Dan Fortin, Ben Wilson, Rustam Goychayev, Sam Chatterjee, Dennis Thomas, Chris Ebsch</a:t>
            </a:r>
            <a:br>
              <a:rPr lang="en-US" sz="1400" b="0" dirty="0">
                <a:solidFill>
                  <a:schemeClr val="tx1"/>
                </a:solidFill>
              </a:rPr>
            </a:br>
            <a:r>
              <a:rPr lang="en-US" sz="1400" dirty="0"/>
              <a:t>North Carolina State University: </a:t>
            </a:r>
            <a:r>
              <a:rPr lang="en-US" sz="1400" dirty="0">
                <a:solidFill>
                  <a:schemeClr val="tx1"/>
                </a:solidFill>
              </a:rPr>
              <a:t>Andrew Hollis</a:t>
            </a:r>
            <a:r>
              <a:rPr lang="en-US" sz="1400" b="0" dirty="0">
                <a:solidFill>
                  <a:schemeClr val="tx1"/>
                </a:solidFill>
              </a:rPr>
              <a:t>, Alyson Wilson, Ralph Smith, John Mattingly</a:t>
            </a:r>
            <a:br>
              <a:rPr lang="en-US" sz="1400" b="0" dirty="0">
                <a:solidFill>
                  <a:schemeClr val="tx1"/>
                </a:solidFill>
              </a:rPr>
            </a:br>
            <a:r>
              <a:rPr lang="en-US" sz="1400" dirty="0"/>
              <a:t>University of Michigan: </a:t>
            </a:r>
            <a:r>
              <a:rPr lang="en-US" sz="1400" dirty="0">
                <a:solidFill>
                  <a:schemeClr val="tx1"/>
                </a:solidFill>
              </a:rPr>
              <a:t>Conrad Hougen</a:t>
            </a:r>
            <a:r>
              <a:rPr lang="en-US" sz="1400" b="0" dirty="0">
                <a:solidFill>
                  <a:schemeClr val="tx1"/>
                </a:solidFill>
              </a:rPr>
              <a:t>, Alfred Hero</a:t>
            </a:r>
          </a:p>
        </p:txBody>
      </p:sp>
      <p:pic>
        <p:nvPicPr>
          <p:cNvPr id="9" name="Picture 8">
            <a:extLst>
              <a:ext uri="{FF2B5EF4-FFF2-40B4-BE49-F238E27FC236}">
                <a16:creationId xmlns:a16="http://schemas.microsoft.com/office/drawing/2014/main" id="{A99B20F8-FE79-C34E-8615-FCEDEDA4BEA6}"/>
              </a:ext>
            </a:extLst>
          </p:cNvPr>
          <p:cNvPicPr>
            <a:picLocks noChangeAspect="1"/>
          </p:cNvPicPr>
          <p:nvPr/>
        </p:nvPicPr>
        <p:blipFill>
          <a:blip r:embed="rId3"/>
          <a:stretch>
            <a:fillRect/>
          </a:stretch>
        </p:blipFill>
        <p:spPr>
          <a:xfrm>
            <a:off x="4454305" y="7036245"/>
            <a:ext cx="1799828" cy="693761"/>
          </a:xfrm>
          <a:prstGeom prst="rect">
            <a:avLst/>
          </a:prstGeom>
        </p:spPr>
      </p:pic>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5F96ED-738B-D1F1-8CC1-F21C41940FC6}"/>
              </a:ext>
            </a:extLst>
          </p:cNvPr>
          <p:cNvSpPr>
            <a:spLocks noGrp="1"/>
          </p:cNvSpPr>
          <p:nvPr>
            <p:ph type="sldNum" sz="quarter" idx="12"/>
          </p:nvPr>
        </p:nvSpPr>
        <p:spPr/>
        <p:txBody>
          <a:bodyPr/>
          <a:lstStyle/>
          <a:p>
            <a:fld id="{FE7A4BB3-E848-5A44-82DF-322201952CD8}" type="slidenum">
              <a:rPr lang="en-US" smtClean="0"/>
              <a:pPr/>
              <a:t>10</a:t>
            </a:fld>
            <a:endParaRPr lang="en-US"/>
          </a:p>
        </p:txBody>
      </p:sp>
      <p:sp>
        <p:nvSpPr>
          <p:cNvPr id="3" name="Title 2">
            <a:extLst>
              <a:ext uri="{FF2B5EF4-FFF2-40B4-BE49-F238E27FC236}">
                <a16:creationId xmlns:a16="http://schemas.microsoft.com/office/drawing/2014/main" id="{44A0B346-F547-BE15-4AEE-EF2D7E9EB8A2}"/>
              </a:ext>
            </a:extLst>
          </p:cNvPr>
          <p:cNvSpPr>
            <a:spLocks noGrp="1"/>
          </p:cNvSpPr>
          <p:nvPr>
            <p:ph type="title"/>
          </p:nvPr>
        </p:nvSpPr>
        <p:spPr/>
        <p:txBody>
          <a:bodyPr/>
          <a:lstStyle/>
          <a:p>
            <a:r>
              <a:rPr lang="en-US" dirty="0"/>
              <a:t>Calibrated: Expected Calibration Error (ECE)</a:t>
            </a:r>
          </a:p>
        </p:txBody>
      </p:sp>
      <p:sp>
        <p:nvSpPr>
          <p:cNvPr id="5" name="Footer Placeholder 4">
            <a:extLst>
              <a:ext uri="{FF2B5EF4-FFF2-40B4-BE49-F238E27FC236}">
                <a16:creationId xmlns:a16="http://schemas.microsoft.com/office/drawing/2014/main" id="{0EEF9DE2-1C13-2697-49DC-51E44ED2FEA7}"/>
              </a:ext>
            </a:extLst>
          </p:cNvPr>
          <p:cNvSpPr>
            <a:spLocks noGrp="1"/>
          </p:cNvSpPr>
          <p:nvPr>
            <p:ph type="ftr" sz="quarter" idx="3"/>
          </p:nvPr>
        </p:nvSpPr>
        <p:spPr/>
        <p:txBody>
          <a:bodyPr/>
          <a:lstStyle/>
          <a:p>
            <a:r>
              <a:rPr lang="en-US"/>
              <a:t>UNCLASSIFIED</a:t>
            </a:r>
          </a:p>
        </p:txBody>
      </p:sp>
      <p:grpSp>
        <p:nvGrpSpPr>
          <p:cNvPr id="17" name="Group 16">
            <a:extLst>
              <a:ext uri="{FF2B5EF4-FFF2-40B4-BE49-F238E27FC236}">
                <a16:creationId xmlns:a16="http://schemas.microsoft.com/office/drawing/2014/main" id="{75B64AC9-8472-CC61-872C-92154B09AF41}"/>
              </a:ext>
            </a:extLst>
          </p:cNvPr>
          <p:cNvGrpSpPr/>
          <p:nvPr/>
        </p:nvGrpSpPr>
        <p:grpSpPr>
          <a:xfrm>
            <a:off x="1852549" y="2177935"/>
            <a:ext cx="11148556" cy="5079597"/>
            <a:chOff x="2379022" y="3411600"/>
            <a:chExt cx="8232396" cy="3269582"/>
          </a:xfrm>
        </p:grpSpPr>
        <p:grpSp>
          <p:nvGrpSpPr>
            <p:cNvPr id="6" name="Group 5">
              <a:extLst>
                <a:ext uri="{FF2B5EF4-FFF2-40B4-BE49-F238E27FC236}">
                  <a16:creationId xmlns:a16="http://schemas.microsoft.com/office/drawing/2014/main" id="{7DE0523C-94D9-61DE-5C4C-FA6B189E1206}"/>
                </a:ext>
              </a:extLst>
            </p:cNvPr>
            <p:cNvGrpSpPr/>
            <p:nvPr/>
          </p:nvGrpSpPr>
          <p:grpSpPr>
            <a:xfrm>
              <a:off x="2379022" y="3428667"/>
              <a:ext cx="3861638" cy="3252515"/>
              <a:chOff x="7407830" y="740494"/>
              <a:chExt cx="4615869" cy="3491238"/>
            </a:xfrm>
          </p:grpSpPr>
          <p:pic>
            <p:nvPicPr>
              <p:cNvPr id="7" name="Picture 6">
                <a:extLst>
                  <a:ext uri="{FF2B5EF4-FFF2-40B4-BE49-F238E27FC236}">
                    <a16:creationId xmlns:a16="http://schemas.microsoft.com/office/drawing/2014/main" id="{A32B7F18-23E9-4A93-0B74-A514218C02E3}"/>
                  </a:ext>
                </a:extLst>
              </p:cNvPr>
              <p:cNvPicPr>
                <a:picLocks noChangeAspect="1"/>
              </p:cNvPicPr>
              <p:nvPr/>
            </p:nvPicPr>
            <p:blipFill rotWithShape="1">
              <a:blip r:embed="rId3"/>
              <a:srcRect t="8133"/>
              <a:stretch/>
            </p:blipFill>
            <p:spPr>
              <a:xfrm>
                <a:off x="7794121" y="1151414"/>
                <a:ext cx="4229578" cy="2767965"/>
              </a:xfrm>
              <a:prstGeom prst="rect">
                <a:avLst/>
              </a:prstGeom>
            </p:spPr>
          </p:pic>
          <p:sp>
            <p:nvSpPr>
              <p:cNvPr id="8" name="TextBox 6">
                <a:extLst>
                  <a:ext uri="{FF2B5EF4-FFF2-40B4-BE49-F238E27FC236}">
                    <a16:creationId xmlns:a16="http://schemas.microsoft.com/office/drawing/2014/main" id="{1EC62287-5AF0-A9FA-64C2-670ED604312E}"/>
                  </a:ext>
                </a:extLst>
              </p:cNvPr>
              <p:cNvSpPr txBox="1"/>
              <p:nvPr/>
            </p:nvSpPr>
            <p:spPr>
              <a:xfrm>
                <a:off x="8727443" y="740494"/>
                <a:ext cx="2499358" cy="47056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fontAlgn="base">
                  <a:spcBef>
                    <a:spcPct val="0"/>
                  </a:spcBef>
                  <a:spcAft>
                    <a:spcPct val="0"/>
                  </a:spcAft>
                </a:pPr>
                <a:r>
                  <a:rPr lang="en-US" sz="1600" b="1" dirty="0">
                    <a:solidFill>
                      <a:prstClr val="black"/>
                    </a:solidFill>
                    <a:latin typeface="Calibri" charset="0"/>
                    <a:ea typeface="ＭＳ Ｐゴシック" charset="0"/>
                  </a:rPr>
                  <a:t>Well-Calibrated</a:t>
                </a:r>
              </a:p>
            </p:txBody>
          </p:sp>
          <p:sp>
            <p:nvSpPr>
              <p:cNvPr id="9" name="TextBox 7">
                <a:extLst>
                  <a:ext uri="{FF2B5EF4-FFF2-40B4-BE49-F238E27FC236}">
                    <a16:creationId xmlns:a16="http://schemas.microsoft.com/office/drawing/2014/main" id="{26C01468-E749-4DD6-D310-939FDBC36B4A}"/>
                  </a:ext>
                </a:extLst>
              </p:cNvPr>
              <p:cNvSpPr txBox="1"/>
              <p:nvPr/>
            </p:nvSpPr>
            <p:spPr>
              <a:xfrm rot="16200000">
                <a:off x="6366500" y="2192744"/>
                <a:ext cx="2499359" cy="4167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fontAlgn="base">
                  <a:spcBef>
                    <a:spcPct val="0"/>
                  </a:spcBef>
                  <a:spcAft>
                    <a:spcPct val="0"/>
                  </a:spcAft>
                </a:pPr>
                <a:r>
                  <a:rPr lang="en-US" sz="1600" dirty="0">
                    <a:solidFill>
                      <a:prstClr val="black"/>
                    </a:solidFill>
                    <a:latin typeface="Calibri" charset="0"/>
                    <a:ea typeface="ＭＳ Ｐゴシック" charset="0"/>
                  </a:rPr>
                  <a:t>Accuracy</a:t>
                </a:r>
              </a:p>
            </p:txBody>
          </p:sp>
          <p:sp>
            <p:nvSpPr>
              <p:cNvPr id="10" name="TextBox 8">
                <a:extLst>
                  <a:ext uri="{FF2B5EF4-FFF2-40B4-BE49-F238E27FC236}">
                    <a16:creationId xmlns:a16="http://schemas.microsoft.com/office/drawing/2014/main" id="{3FEA3F7E-36B8-67D0-C969-760AAEC9DC3B}"/>
                  </a:ext>
                </a:extLst>
              </p:cNvPr>
              <p:cNvSpPr txBox="1"/>
              <p:nvPr/>
            </p:nvSpPr>
            <p:spPr>
              <a:xfrm>
                <a:off x="8659228" y="3816627"/>
                <a:ext cx="2499360" cy="4151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fontAlgn="base">
                  <a:spcBef>
                    <a:spcPct val="0"/>
                  </a:spcBef>
                  <a:spcAft>
                    <a:spcPct val="0"/>
                  </a:spcAft>
                </a:pPr>
                <a:r>
                  <a:rPr lang="en-US" sz="1600" dirty="0">
                    <a:solidFill>
                      <a:prstClr val="black"/>
                    </a:solidFill>
                    <a:latin typeface="Calibri" charset="0"/>
                    <a:ea typeface="ＭＳ Ｐゴシック" charset="0"/>
                  </a:rPr>
                  <a:t>Confidence</a:t>
                </a:r>
              </a:p>
            </p:txBody>
          </p:sp>
        </p:grpSp>
        <p:grpSp>
          <p:nvGrpSpPr>
            <p:cNvPr id="11" name="Group 10">
              <a:extLst>
                <a:ext uri="{FF2B5EF4-FFF2-40B4-BE49-F238E27FC236}">
                  <a16:creationId xmlns:a16="http://schemas.microsoft.com/office/drawing/2014/main" id="{9E6396B5-2934-299F-A5B7-D80800AB94E6}"/>
                </a:ext>
              </a:extLst>
            </p:cNvPr>
            <p:cNvGrpSpPr/>
            <p:nvPr/>
          </p:nvGrpSpPr>
          <p:grpSpPr>
            <a:xfrm>
              <a:off x="6651159" y="3411600"/>
              <a:ext cx="3960259" cy="3171927"/>
              <a:chOff x="7550511" y="3523117"/>
              <a:chExt cx="4274798" cy="3094346"/>
            </a:xfrm>
          </p:grpSpPr>
          <p:pic>
            <p:nvPicPr>
              <p:cNvPr id="12" name="Picture 11">
                <a:extLst>
                  <a:ext uri="{FF2B5EF4-FFF2-40B4-BE49-F238E27FC236}">
                    <a16:creationId xmlns:a16="http://schemas.microsoft.com/office/drawing/2014/main" id="{9C3689AA-709A-768A-47F6-A44C164FB9A9}"/>
                  </a:ext>
                </a:extLst>
              </p:cNvPr>
              <p:cNvPicPr>
                <a:picLocks noChangeAspect="1"/>
              </p:cNvPicPr>
              <p:nvPr/>
            </p:nvPicPr>
            <p:blipFill rotWithShape="1">
              <a:blip r:embed="rId4"/>
              <a:srcRect t="8458"/>
              <a:stretch/>
            </p:blipFill>
            <p:spPr>
              <a:xfrm>
                <a:off x="8005173" y="3880665"/>
                <a:ext cx="3820136" cy="2491168"/>
              </a:xfrm>
              <a:prstGeom prst="rect">
                <a:avLst/>
              </a:prstGeom>
            </p:spPr>
          </p:pic>
          <p:grpSp>
            <p:nvGrpSpPr>
              <p:cNvPr id="13" name="Group 12">
                <a:extLst>
                  <a:ext uri="{FF2B5EF4-FFF2-40B4-BE49-F238E27FC236}">
                    <a16:creationId xmlns:a16="http://schemas.microsoft.com/office/drawing/2014/main" id="{5C8267B2-ABD9-DBCC-65C2-421C45757AE5}"/>
                  </a:ext>
                </a:extLst>
              </p:cNvPr>
              <p:cNvGrpSpPr/>
              <p:nvPr/>
            </p:nvGrpSpPr>
            <p:grpSpPr>
              <a:xfrm>
                <a:off x="7550511" y="3523117"/>
                <a:ext cx="3438423" cy="3094346"/>
                <a:chOff x="7406331" y="782082"/>
                <a:chExt cx="3820469" cy="3438159"/>
              </a:xfrm>
            </p:grpSpPr>
            <p:sp>
              <p:nvSpPr>
                <p:cNvPr id="14" name="TextBox 12">
                  <a:extLst>
                    <a:ext uri="{FF2B5EF4-FFF2-40B4-BE49-F238E27FC236}">
                      <a16:creationId xmlns:a16="http://schemas.microsoft.com/office/drawing/2014/main" id="{A8DABA39-2CED-F44E-DB68-B2F863D16369}"/>
                    </a:ext>
                  </a:extLst>
                </p:cNvPr>
                <p:cNvSpPr txBox="1"/>
                <p:nvPr/>
              </p:nvSpPr>
              <p:spPr>
                <a:xfrm>
                  <a:off x="8727440" y="782082"/>
                  <a:ext cx="2499360" cy="35991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fontAlgn="base">
                    <a:spcBef>
                      <a:spcPct val="0"/>
                    </a:spcBef>
                    <a:spcAft>
                      <a:spcPct val="0"/>
                    </a:spcAft>
                  </a:pPr>
                  <a:r>
                    <a:rPr lang="en-US" sz="1600" b="1" dirty="0">
                      <a:solidFill>
                        <a:prstClr val="black"/>
                      </a:solidFill>
                      <a:latin typeface="Calibri" charset="0"/>
                      <a:ea typeface="ＭＳ Ｐゴシック" charset="0"/>
                    </a:rPr>
                    <a:t>Poorly-Calibrated</a:t>
                  </a:r>
                </a:p>
              </p:txBody>
            </p:sp>
            <p:sp>
              <p:nvSpPr>
                <p:cNvPr id="15" name="TextBox 13">
                  <a:extLst>
                    <a:ext uri="{FF2B5EF4-FFF2-40B4-BE49-F238E27FC236}">
                      <a16:creationId xmlns:a16="http://schemas.microsoft.com/office/drawing/2014/main" id="{CF078ABE-339E-D1D0-2BAD-0D4DE8365B38}"/>
                    </a:ext>
                  </a:extLst>
                </p:cNvPr>
                <p:cNvSpPr txBox="1"/>
                <p:nvPr/>
              </p:nvSpPr>
              <p:spPr>
                <a:xfrm rot="16200000">
                  <a:off x="6366497" y="2191249"/>
                  <a:ext cx="2499359" cy="4196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fontAlgn="base">
                    <a:spcBef>
                      <a:spcPct val="0"/>
                    </a:spcBef>
                    <a:spcAft>
                      <a:spcPct val="0"/>
                    </a:spcAft>
                  </a:pPr>
                  <a:r>
                    <a:rPr lang="en-US" sz="1867" dirty="0">
                      <a:solidFill>
                        <a:prstClr val="black"/>
                      </a:solidFill>
                      <a:latin typeface="Calibri" charset="0"/>
                      <a:ea typeface="ＭＳ Ｐゴシック" charset="0"/>
                    </a:rPr>
                    <a:t>Accuracy</a:t>
                  </a:r>
                </a:p>
              </p:txBody>
            </p:sp>
            <p:sp>
              <p:nvSpPr>
                <p:cNvPr id="16" name="TextBox 14">
                  <a:extLst>
                    <a:ext uri="{FF2B5EF4-FFF2-40B4-BE49-F238E27FC236}">
                      <a16:creationId xmlns:a16="http://schemas.microsoft.com/office/drawing/2014/main" id="{38A4EFEC-CBBE-6FB1-19E6-5CD1CA6E9E36}"/>
                    </a:ext>
                  </a:extLst>
                </p:cNvPr>
                <p:cNvSpPr txBox="1"/>
                <p:nvPr/>
              </p:nvSpPr>
              <p:spPr>
                <a:xfrm>
                  <a:off x="8659229" y="3816628"/>
                  <a:ext cx="2499361" cy="4036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fontAlgn="base">
                    <a:spcBef>
                      <a:spcPct val="0"/>
                    </a:spcBef>
                    <a:spcAft>
                      <a:spcPct val="0"/>
                    </a:spcAft>
                  </a:pPr>
                  <a:r>
                    <a:rPr lang="en-US" sz="1867" dirty="0">
                      <a:solidFill>
                        <a:prstClr val="black"/>
                      </a:solidFill>
                      <a:latin typeface="Calibri" charset="0"/>
                      <a:ea typeface="ＭＳ Ｐゴシック" charset="0"/>
                    </a:rPr>
                    <a:t>Confidence</a:t>
                  </a:r>
                </a:p>
              </p:txBody>
            </p:sp>
          </p:grpSp>
        </p:grpSp>
      </p:grpSp>
    </p:spTree>
    <p:extLst>
      <p:ext uri="{BB962C8B-B14F-4D97-AF65-F5344CB8AC3E}">
        <p14:creationId xmlns:p14="http://schemas.microsoft.com/office/powerpoint/2010/main" val="58227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4D2CAE-5672-409D-ECDD-B78E6A43FA32}"/>
              </a:ext>
            </a:extLst>
          </p:cNvPr>
          <p:cNvSpPr>
            <a:spLocks noGrp="1"/>
          </p:cNvSpPr>
          <p:nvPr>
            <p:ph type="sldNum" sz="quarter" idx="12"/>
          </p:nvPr>
        </p:nvSpPr>
        <p:spPr/>
        <p:txBody>
          <a:bodyPr/>
          <a:lstStyle/>
          <a:p>
            <a:fld id="{FE7A4BB3-E848-5A44-82DF-322201952CD8}" type="slidenum">
              <a:rPr lang="en-US" smtClean="0"/>
              <a:pPr/>
              <a:t>11</a:t>
            </a:fld>
            <a:endParaRPr lang="en-US"/>
          </a:p>
        </p:txBody>
      </p:sp>
      <p:sp>
        <p:nvSpPr>
          <p:cNvPr id="3" name="Title 2">
            <a:extLst>
              <a:ext uri="{FF2B5EF4-FFF2-40B4-BE49-F238E27FC236}">
                <a16:creationId xmlns:a16="http://schemas.microsoft.com/office/drawing/2014/main" id="{5218B035-5A62-6855-C348-C823818BF9CD}"/>
              </a:ext>
            </a:extLst>
          </p:cNvPr>
          <p:cNvSpPr>
            <a:spLocks noGrp="1"/>
          </p:cNvSpPr>
          <p:nvPr>
            <p:ph type="title"/>
          </p:nvPr>
        </p:nvSpPr>
        <p:spPr/>
        <p:txBody>
          <a:bodyPr/>
          <a:lstStyle/>
          <a:p>
            <a:r>
              <a:rPr lang="en-US" dirty="0"/>
              <a:t>Coverage: Posterior Predictive Coverage (CVG)</a:t>
            </a:r>
          </a:p>
        </p:txBody>
      </p:sp>
      <p:sp>
        <p:nvSpPr>
          <p:cNvPr id="5" name="Footer Placeholder 4">
            <a:extLst>
              <a:ext uri="{FF2B5EF4-FFF2-40B4-BE49-F238E27FC236}">
                <a16:creationId xmlns:a16="http://schemas.microsoft.com/office/drawing/2014/main" id="{6B3275CE-FA82-AD79-96CE-893707753588}"/>
              </a:ext>
            </a:extLst>
          </p:cNvPr>
          <p:cNvSpPr>
            <a:spLocks noGrp="1"/>
          </p:cNvSpPr>
          <p:nvPr>
            <p:ph type="ftr" sz="quarter" idx="3"/>
          </p:nvPr>
        </p:nvSpPr>
        <p:spPr/>
        <p:txBody>
          <a:bodyPr/>
          <a:lstStyle/>
          <a:p>
            <a:r>
              <a:rPr lang="en-US"/>
              <a:t>UNCLASSIFIED</a:t>
            </a:r>
          </a:p>
        </p:txBody>
      </p:sp>
      <p:grpSp>
        <p:nvGrpSpPr>
          <p:cNvPr id="14" name="Group 13">
            <a:extLst>
              <a:ext uri="{FF2B5EF4-FFF2-40B4-BE49-F238E27FC236}">
                <a16:creationId xmlns:a16="http://schemas.microsoft.com/office/drawing/2014/main" id="{40656338-1696-AC61-3DC4-C0C9B3DC14DD}"/>
              </a:ext>
            </a:extLst>
          </p:cNvPr>
          <p:cNvGrpSpPr/>
          <p:nvPr/>
        </p:nvGrpSpPr>
        <p:grpSpPr>
          <a:xfrm>
            <a:off x="1499143" y="2007385"/>
            <a:ext cx="11437924" cy="5616633"/>
            <a:chOff x="2544083" y="3013317"/>
            <a:chExt cx="7784643" cy="3667660"/>
          </a:xfrm>
        </p:grpSpPr>
        <mc:AlternateContent xmlns:mc="http://schemas.openxmlformats.org/markup-compatibility/2006" xmlns:a14="http://schemas.microsoft.com/office/drawing/2010/main">
          <mc:Choice Requires="a14">
            <p:sp>
              <p:nvSpPr>
                <p:cNvPr id="6" name="TextBox 6">
                  <a:extLst>
                    <a:ext uri="{FF2B5EF4-FFF2-40B4-BE49-F238E27FC236}">
                      <a16:creationId xmlns:a16="http://schemas.microsoft.com/office/drawing/2014/main" id="{AB4EBCE7-58E2-506F-EC06-B1C4CB6AE975}"/>
                    </a:ext>
                  </a:extLst>
                </p:cNvPr>
                <p:cNvSpPr txBox="1"/>
                <p:nvPr/>
              </p:nvSpPr>
              <p:spPr>
                <a:xfrm>
                  <a:off x="2795711" y="3013321"/>
                  <a:ext cx="305543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fontAlgn="base">
                    <a:spcBef>
                      <a:spcPct val="0"/>
                    </a:spcBef>
                    <a:spcAft>
                      <a:spcPct val="0"/>
                    </a:spcAft>
                  </a:pPr>
                  <a:r>
                    <a:rPr lang="en-US" sz="1600" b="1" dirty="0">
                      <a:solidFill>
                        <a:prstClr val="black"/>
                      </a:solidFill>
                      <a:latin typeface="Calibri" charset="0"/>
                      <a:ea typeface="ＭＳ Ｐゴシック" charset="0"/>
                    </a:rPr>
                    <a:t>Posterior Distribution for </a:t>
                  </a:r>
                  <a14:m>
                    <m:oMath xmlns:m="http://schemas.openxmlformats.org/officeDocument/2006/math">
                      <m:r>
                        <a:rPr lang="en-US" sz="1600" b="1" i="1" smtClean="0">
                          <a:solidFill>
                            <a:prstClr val="black"/>
                          </a:solidFill>
                          <a:latin typeface="Cambria Math" panose="02040503050406030204" pitchFamily="18" charset="0"/>
                          <a:ea typeface="Cambria Math" panose="02040503050406030204" pitchFamily="18" charset="0"/>
                        </a:rPr>
                        <m:t>𝝅</m:t>
                      </m:r>
                      <m:r>
                        <a:rPr lang="en-US" sz="1600" b="1" i="1" smtClean="0">
                          <a:solidFill>
                            <a:prstClr val="black"/>
                          </a:solidFill>
                          <a:latin typeface="Cambria Math" panose="02040503050406030204" pitchFamily="18" charset="0"/>
                          <a:ea typeface="Cambria Math" panose="02040503050406030204" pitchFamily="18" charset="0"/>
                        </a:rPr>
                        <m:t>(</m:t>
                      </m:r>
                      <m:r>
                        <a:rPr lang="en-US" sz="1600" b="1" i="1" smtClean="0">
                          <a:solidFill>
                            <a:prstClr val="black"/>
                          </a:solidFill>
                          <a:latin typeface="Cambria Math" panose="02040503050406030204" pitchFamily="18" charset="0"/>
                          <a:ea typeface="Cambria Math" panose="02040503050406030204" pitchFamily="18" charset="0"/>
                        </a:rPr>
                        <m:t>𝒙</m:t>
                      </m:r>
                      <m:r>
                        <a:rPr lang="en-US" sz="1600" b="1" i="1" smtClean="0">
                          <a:solidFill>
                            <a:prstClr val="black"/>
                          </a:solidFill>
                          <a:latin typeface="Cambria Math" panose="02040503050406030204" pitchFamily="18" charset="0"/>
                          <a:ea typeface="Cambria Math" panose="02040503050406030204" pitchFamily="18" charset="0"/>
                        </a:rPr>
                        <m:t>)</m:t>
                      </m:r>
                    </m:oMath>
                  </a14:m>
                  <a:endParaRPr lang="en-US" sz="1600" b="1" dirty="0">
                    <a:solidFill>
                      <a:prstClr val="black"/>
                    </a:solidFill>
                    <a:latin typeface="Calibri" charset="0"/>
                    <a:ea typeface="ＭＳ Ｐゴシック" charset="0"/>
                  </a:endParaRPr>
                </a:p>
              </p:txBody>
            </p:sp>
          </mc:Choice>
          <mc:Fallback xmlns="">
            <p:sp>
              <p:nvSpPr>
                <p:cNvPr id="6" name="TextBox 6">
                  <a:extLst>
                    <a:ext uri="{FF2B5EF4-FFF2-40B4-BE49-F238E27FC236}">
                      <a16:creationId xmlns:a16="http://schemas.microsoft.com/office/drawing/2014/main" id="{AB4EBCE7-58E2-506F-EC06-B1C4CB6AE975}"/>
                    </a:ext>
                  </a:extLst>
                </p:cNvPr>
                <p:cNvSpPr txBox="1">
                  <a:spLocks noRot="1" noChangeAspect="1" noMove="1" noResize="1" noEditPoints="1" noAdjustHandles="1" noChangeArrowheads="1" noChangeShapeType="1" noTextEdit="1"/>
                </p:cNvSpPr>
                <p:nvPr/>
              </p:nvSpPr>
              <p:spPr>
                <a:xfrm>
                  <a:off x="2795711" y="3013321"/>
                  <a:ext cx="3055436" cy="338554"/>
                </a:xfrm>
                <a:prstGeom prst="rect">
                  <a:avLst/>
                </a:prstGeom>
                <a:blipFill>
                  <a:blip r:embed="rId2"/>
                  <a:stretch>
                    <a:fillRect t="-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1C13AD-BA6D-7159-53AF-CFBDDEC69CCB}"/>
                    </a:ext>
                  </a:extLst>
                </p:cNvPr>
                <p:cNvSpPr txBox="1"/>
                <p:nvPr/>
              </p:nvSpPr>
              <p:spPr>
                <a:xfrm>
                  <a:off x="7039906" y="3013317"/>
                  <a:ext cx="305543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fontAlgn="base">
                    <a:spcBef>
                      <a:spcPct val="0"/>
                    </a:spcBef>
                    <a:spcAft>
                      <a:spcPct val="0"/>
                    </a:spcAft>
                  </a:pPr>
                  <a:r>
                    <a:rPr lang="en-US" sz="1600" b="1" dirty="0">
                      <a:solidFill>
                        <a:prstClr val="black"/>
                      </a:solidFill>
                      <a:latin typeface="Calibri" charset="0"/>
                      <a:ea typeface="ＭＳ Ｐゴシック" charset="0"/>
                    </a:rPr>
                    <a:t>Posterior Predictive for </a:t>
                  </a:r>
                  <a14:m>
                    <m:oMath xmlns:m="http://schemas.openxmlformats.org/officeDocument/2006/math">
                      <m:acc>
                        <m:accPr>
                          <m:chr m:val="̂"/>
                          <m:ctrlPr>
                            <a:rPr lang="en-US" sz="1600" b="1" i="1" smtClean="0">
                              <a:solidFill>
                                <a:prstClr val="black"/>
                              </a:solidFill>
                              <a:latin typeface="Cambria Math" panose="02040503050406030204" pitchFamily="18" charset="0"/>
                              <a:ea typeface="ＭＳ Ｐゴシック" charset="0"/>
                            </a:rPr>
                          </m:ctrlPr>
                        </m:accPr>
                        <m:e>
                          <m:r>
                            <a:rPr lang="en-US" sz="1600" b="1" i="1" smtClean="0">
                              <a:solidFill>
                                <a:prstClr val="black"/>
                              </a:solidFill>
                              <a:latin typeface="Cambria Math" panose="02040503050406030204" pitchFamily="18" charset="0"/>
                              <a:ea typeface="ＭＳ Ｐゴシック" charset="0"/>
                            </a:rPr>
                            <m:t>𝒚</m:t>
                          </m:r>
                        </m:e>
                      </m:acc>
                    </m:oMath>
                  </a14:m>
                  <a:endParaRPr lang="en-US" sz="1600" b="1" dirty="0">
                    <a:solidFill>
                      <a:prstClr val="black"/>
                    </a:solidFill>
                    <a:latin typeface="Calibri" charset="0"/>
                    <a:ea typeface="ＭＳ Ｐゴシック" charset="0"/>
                  </a:endParaRPr>
                </a:p>
              </p:txBody>
            </p:sp>
          </mc:Choice>
          <mc:Fallback xmlns="">
            <p:sp>
              <p:nvSpPr>
                <p:cNvPr id="7" name="TextBox 6">
                  <a:extLst>
                    <a:ext uri="{FF2B5EF4-FFF2-40B4-BE49-F238E27FC236}">
                      <a16:creationId xmlns:a16="http://schemas.microsoft.com/office/drawing/2014/main" id="{221C13AD-BA6D-7159-53AF-CFBDDEC69CCB}"/>
                    </a:ext>
                  </a:extLst>
                </p:cNvPr>
                <p:cNvSpPr txBox="1">
                  <a:spLocks noRot="1" noChangeAspect="1" noMove="1" noResize="1" noEditPoints="1" noAdjustHandles="1" noChangeArrowheads="1" noChangeShapeType="1" noTextEdit="1"/>
                </p:cNvSpPr>
                <p:nvPr/>
              </p:nvSpPr>
              <p:spPr>
                <a:xfrm>
                  <a:off x="7039906" y="3013317"/>
                  <a:ext cx="3055436" cy="338554"/>
                </a:xfrm>
                <a:prstGeom prst="rect">
                  <a:avLst/>
                </a:prstGeom>
                <a:blipFill>
                  <a:blip r:embed="rId3"/>
                  <a:stretch>
                    <a:fillRect t="-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4CEA15A-C038-0350-B196-23615819511D}"/>
                    </a:ext>
                  </a:extLst>
                </p:cNvPr>
                <p:cNvSpPr txBox="1"/>
                <p:nvPr/>
              </p:nvSpPr>
              <p:spPr>
                <a:xfrm>
                  <a:off x="7170145" y="6311645"/>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cred</m:t>
                            </m:r>
                          </m:e>
                          <m:sub>
                            <m:r>
                              <a:rPr lang="en-US" b="0" i="1" smtClean="0">
                                <a:latin typeface="Cambria Math" panose="02040503050406030204" pitchFamily="18" charset="0"/>
                              </a:rPr>
                              <m:t>0.95</m:t>
                            </m:r>
                          </m:sub>
                        </m:sSub>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𝒊</m:t>
                            </m:r>
                          </m:sub>
                        </m:sSub>
                        <m:r>
                          <a:rPr lang="en-US" b="0" i="1" smtClean="0">
                            <a:latin typeface="Cambria Math" panose="02040503050406030204" pitchFamily="18" charset="0"/>
                          </a:rPr>
                          <m:t>)</m:t>
                        </m:r>
                      </m:oMath>
                    </m:oMathPara>
                  </a14:m>
                  <a:endParaRPr lang="en-US" dirty="0"/>
                </a:p>
              </p:txBody>
            </p:sp>
          </mc:Choice>
          <mc:Fallback xmlns="">
            <p:sp>
              <p:nvSpPr>
                <p:cNvPr id="8" name="TextBox 7">
                  <a:extLst>
                    <a:ext uri="{FF2B5EF4-FFF2-40B4-BE49-F238E27FC236}">
                      <a16:creationId xmlns:a16="http://schemas.microsoft.com/office/drawing/2014/main" id="{A4CEA15A-C038-0350-B196-23615819511D}"/>
                    </a:ext>
                  </a:extLst>
                </p:cNvPr>
                <p:cNvSpPr txBox="1">
                  <a:spLocks noRot="1" noChangeAspect="1" noMove="1" noResize="1" noEditPoints="1" noAdjustHandles="1" noChangeArrowheads="1" noChangeShapeType="1" noTextEdit="1"/>
                </p:cNvSpPr>
                <p:nvPr/>
              </p:nvSpPr>
              <p:spPr>
                <a:xfrm>
                  <a:off x="7170145" y="6311645"/>
                  <a:ext cx="914400" cy="369332"/>
                </a:xfrm>
                <a:prstGeom prst="rect">
                  <a:avLst/>
                </a:prstGeom>
                <a:blipFill>
                  <a:blip r:embed="rId4"/>
                  <a:stretch>
                    <a:fillRect l="-452" r="-20362"/>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0CDB3CD-D131-0D73-6D0F-CDA63BD64483}"/>
                </a:ext>
              </a:extLst>
            </p:cNvPr>
            <p:cNvCxnSpPr>
              <a:cxnSpLocks/>
              <a:stCxn id="8" idx="0"/>
            </p:cNvCxnSpPr>
            <p:nvPr/>
          </p:nvCxnSpPr>
          <p:spPr>
            <a:xfrm flipH="1" flipV="1">
              <a:off x="7329735" y="5816143"/>
              <a:ext cx="297610" cy="4955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14C17CC4-070B-DFAA-1C5E-6BB50F5CEF50}"/>
                </a:ext>
              </a:extLst>
            </p:cNvPr>
            <p:cNvCxnSpPr>
              <a:cxnSpLocks/>
              <a:stCxn id="8" idx="0"/>
            </p:cNvCxnSpPr>
            <p:nvPr/>
          </p:nvCxnSpPr>
          <p:spPr>
            <a:xfrm flipV="1">
              <a:off x="7627345" y="5816143"/>
              <a:ext cx="323491" cy="4955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1" name="Picture 10">
              <a:extLst>
                <a:ext uri="{FF2B5EF4-FFF2-40B4-BE49-F238E27FC236}">
                  <a16:creationId xmlns:a16="http://schemas.microsoft.com/office/drawing/2014/main" id="{011C8928-582E-5432-33B0-B48B289EC051}"/>
                </a:ext>
              </a:extLst>
            </p:cNvPr>
            <p:cNvPicPr>
              <a:picLocks noChangeAspect="1"/>
            </p:cNvPicPr>
            <p:nvPr/>
          </p:nvPicPr>
          <p:blipFill rotWithShape="1">
            <a:blip r:embed="rId5"/>
            <a:srcRect t="10905" r="3759" b="-10905"/>
            <a:stretch/>
          </p:blipFill>
          <p:spPr>
            <a:xfrm>
              <a:off x="2544083" y="3609235"/>
              <a:ext cx="3681471" cy="2702410"/>
            </a:xfrm>
            <a:prstGeom prst="rect">
              <a:avLst/>
            </a:prstGeom>
          </p:spPr>
        </p:pic>
        <p:pic>
          <p:nvPicPr>
            <p:cNvPr id="12" name="Picture 11">
              <a:extLst>
                <a:ext uri="{FF2B5EF4-FFF2-40B4-BE49-F238E27FC236}">
                  <a16:creationId xmlns:a16="http://schemas.microsoft.com/office/drawing/2014/main" id="{C9D6C8ED-FA97-70F9-DEDC-8C84DBA6B002}"/>
                </a:ext>
              </a:extLst>
            </p:cNvPr>
            <p:cNvPicPr>
              <a:picLocks noChangeAspect="1"/>
            </p:cNvPicPr>
            <p:nvPr/>
          </p:nvPicPr>
          <p:blipFill rotWithShape="1">
            <a:blip r:embed="rId6"/>
            <a:srcRect l="3760" t="10905" r="6222" b="7315"/>
            <a:stretch/>
          </p:blipFill>
          <p:spPr>
            <a:xfrm>
              <a:off x="6647255" y="3518843"/>
              <a:ext cx="3681471" cy="2297300"/>
            </a:xfrm>
            <a:prstGeom prst="rect">
              <a:avLst/>
            </a:prstGeom>
          </p:spPr>
        </p:pic>
        <p:cxnSp>
          <p:nvCxnSpPr>
            <p:cNvPr id="13" name="Straight Arrow Connector 12">
              <a:extLst>
                <a:ext uri="{FF2B5EF4-FFF2-40B4-BE49-F238E27FC236}">
                  <a16:creationId xmlns:a16="http://schemas.microsoft.com/office/drawing/2014/main" id="{AEDD0425-6CB2-D716-98AA-1ACA01E0270B}"/>
                </a:ext>
              </a:extLst>
            </p:cNvPr>
            <p:cNvCxnSpPr>
              <a:cxnSpLocks/>
            </p:cNvCxnSpPr>
            <p:nvPr/>
          </p:nvCxnSpPr>
          <p:spPr>
            <a:xfrm>
              <a:off x="6276148" y="4550536"/>
              <a:ext cx="37110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6699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7405AD-EB02-3BC5-0E5A-FF8BEBD7F4F0}"/>
              </a:ext>
            </a:extLst>
          </p:cNvPr>
          <p:cNvSpPr>
            <a:spLocks noGrp="1"/>
          </p:cNvSpPr>
          <p:nvPr>
            <p:ph type="sldNum" sz="quarter" idx="12"/>
          </p:nvPr>
        </p:nvSpPr>
        <p:spPr/>
        <p:txBody>
          <a:bodyPr/>
          <a:lstStyle/>
          <a:p>
            <a:fld id="{FE7A4BB3-E848-5A44-82DF-322201952CD8}" type="slidenum">
              <a:rPr lang="en-US" smtClean="0"/>
              <a:pPr/>
              <a:t>12</a:t>
            </a:fld>
            <a:endParaRPr lang="en-US"/>
          </a:p>
        </p:txBody>
      </p:sp>
      <p:sp>
        <p:nvSpPr>
          <p:cNvPr id="3" name="Title 2">
            <a:extLst>
              <a:ext uri="{FF2B5EF4-FFF2-40B4-BE49-F238E27FC236}">
                <a16:creationId xmlns:a16="http://schemas.microsoft.com/office/drawing/2014/main" id="{646EBE9D-145A-21B6-BF74-81EA8CBD284D}"/>
              </a:ext>
            </a:extLst>
          </p:cNvPr>
          <p:cNvSpPr>
            <a:spLocks noGrp="1"/>
          </p:cNvSpPr>
          <p:nvPr>
            <p:ph type="title"/>
          </p:nvPr>
        </p:nvSpPr>
        <p:spPr/>
        <p:txBody>
          <a:bodyPr/>
          <a:lstStyle/>
          <a:p>
            <a:r>
              <a:rPr lang="en-US" dirty="0"/>
              <a:t>Interpretability: Ranking Accuracy (RA)</a:t>
            </a:r>
          </a:p>
        </p:txBody>
      </p:sp>
      <p:sp>
        <p:nvSpPr>
          <p:cNvPr id="4" name="Content Placeholder 3">
            <a:extLst>
              <a:ext uri="{FF2B5EF4-FFF2-40B4-BE49-F238E27FC236}">
                <a16:creationId xmlns:a16="http://schemas.microsoft.com/office/drawing/2014/main" id="{EA80F5D3-E986-5C93-85D5-B83C99A8AD1A}"/>
              </a:ext>
            </a:extLst>
          </p:cNvPr>
          <p:cNvSpPr>
            <a:spLocks noGrp="1"/>
          </p:cNvSpPr>
          <p:nvPr>
            <p:ph sz="quarter" idx="20"/>
          </p:nvPr>
        </p:nvSpPr>
        <p:spPr/>
        <p:txBody>
          <a:bodyPr/>
          <a:lstStyle/>
          <a:p>
            <a:endParaRPr lang="en-US" dirty="0"/>
          </a:p>
          <a:p>
            <a:r>
              <a:rPr lang="en-US" dirty="0"/>
              <a:t>Ranking by </a:t>
            </a:r>
            <a:r>
              <a:rPr lang="en-US" b="1" dirty="0"/>
              <a:t>Similarity to Nuclear Fuels</a:t>
            </a:r>
          </a:p>
          <a:p>
            <a:pPr lvl="1"/>
            <a:r>
              <a:rPr lang="en-US" dirty="0"/>
              <a:t>(Nuclear Fuels, Atomic Physics, Material Science, Arms Control, Cell Biology)</a:t>
            </a:r>
          </a:p>
          <a:p>
            <a:endParaRPr lang="en-US" dirty="0"/>
          </a:p>
          <a:p>
            <a:endParaRPr lang="en-US" dirty="0"/>
          </a:p>
          <a:p>
            <a:r>
              <a:rPr lang="en-US" dirty="0"/>
              <a:t>Ranking by </a:t>
            </a:r>
            <a:r>
              <a:rPr lang="en-US" b="1" dirty="0"/>
              <a:t>Predicted Class Probability</a:t>
            </a:r>
          </a:p>
          <a:p>
            <a:pPr lvl="1"/>
            <a:r>
              <a:rPr lang="en-US" dirty="0"/>
              <a:t>(Nuclear Fuels, </a:t>
            </a:r>
            <a:r>
              <a:rPr lang="en-US" dirty="0">
                <a:solidFill>
                  <a:srgbClr val="FF0000"/>
                </a:solidFill>
              </a:rPr>
              <a:t>Material Science, Atomic Physics</a:t>
            </a:r>
            <a:r>
              <a:rPr lang="en-US" dirty="0"/>
              <a:t>, Arms Control, Cell Biology)</a:t>
            </a:r>
          </a:p>
          <a:p>
            <a:endParaRPr lang="en-US" dirty="0"/>
          </a:p>
        </p:txBody>
      </p:sp>
      <p:sp>
        <p:nvSpPr>
          <p:cNvPr id="5" name="Footer Placeholder 4">
            <a:extLst>
              <a:ext uri="{FF2B5EF4-FFF2-40B4-BE49-F238E27FC236}">
                <a16:creationId xmlns:a16="http://schemas.microsoft.com/office/drawing/2014/main" id="{A3E0974B-E260-4F0C-98A2-AA1FCA2D312A}"/>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2914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AF4228-AF1D-D706-008E-EDAAE69FFEE3}"/>
              </a:ext>
            </a:extLst>
          </p:cNvPr>
          <p:cNvSpPr>
            <a:spLocks noGrp="1"/>
          </p:cNvSpPr>
          <p:nvPr>
            <p:ph type="sldNum" sz="quarter" idx="12"/>
          </p:nvPr>
        </p:nvSpPr>
        <p:spPr/>
        <p:txBody>
          <a:bodyPr/>
          <a:lstStyle/>
          <a:p>
            <a:fld id="{FE7A4BB3-E848-5A44-82DF-322201952CD8}" type="slidenum">
              <a:rPr lang="en-US" smtClean="0"/>
              <a:pPr/>
              <a:t>13</a:t>
            </a:fld>
            <a:endParaRPr lang="en-US"/>
          </a:p>
        </p:txBody>
      </p:sp>
      <p:sp>
        <p:nvSpPr>
          <p:cNvPr id="3" name="Title 2">
            <a:extLst>
              <a:ext uri="{FF2B5EF4-FFF2-40B4-BE49-F238E27FC236}">
                <a16:creationId xmlns:a16="http://schemas.microsoft.com/office/drawing/2014/main" id="{EE385255-678C-173C-B450-745A86CEF71B}"/>
              </a:ext>
            </a:extLst>
          </p:cNvPr>
          <p:cNvSpPr>
            <a:spLocks noGrp="1"/>
          </p:cNvSpPr>
          <p:nvPr>
            <p:ph type="title"/>
          </p:nvPr>
        </p:nvSpPr>
        <p:spPr/>
        <p:txBody>
          <a:bodyPr/>
          <a:lstStyle/>
          <a:p>
            <a:r>
              <a:rPr lang="en-US" dirty="0"/>
              <a:t>Previous Work</a:t>
            </a:r>
          </a:p>
        </p:txBody>
      </p:sp>
      <p:sp>
        <p:nvSpPr>
          <p:cNvPr id="4" name="Content Placeholder 3">
            <a:extLst>
              <a:ext uri="{FF2B5EF4-FFF2-40B4-BE49-F238E27FC236}">
                <a16:creationId xmlns:a16="http://schemas.microsoft.com/office/drawing/2014/main" id="{1B3440AC-7D70-724C-88EF-252B92728A3F}"/>
              </a:ext>
            </a:extLst>
          </p:cNvPr>
          <p:cNvSpPr>
            <a:spLocks noGrp="1"/>
          </p:cNvSpPr>
          <p:nvPr>
            <p:ph sz="quarter" idx="20"/>
          </p:nvPr>
        </p:nvSpPr>
        <p:spPr>
          <a:xfrm>
            <a:off x="1371600" y="1634836"/>
            <a:ext cx="12801600" cy="6373091"/>
          </a:xfrm>
        </p:spPr>
        <p:txBody>
          <a:bodyPr/>
          <a:lstStyle/>
          <a:p>
            <a:r>
              <a:rPr lang="en-US" dirty="0"/>
              <a:t>Weight space Bayesian neural networks:</a:t>
            </a:r>
          </a:p>
          <a:p>
            <a:pPr lvl="1"/>
            <a:r>
              <a:rPr lang="en-US" dirty="0"/>
              <a:t>Attempt to approximate posterior over </a:t>
            </a:r>
            <a:r>
              <a:rPr lang="en-US" u="sng" dirty="0"/>
              <a:t>model weights</a:t>
            </a:r>
            <a:r>
              <a:rPr lang="en-US" dirty="0"/>
              <a:t>, 𝑾, using MCMC [8, 12], Laplace approximation [10], variational inference [1, 6], dropout [2], and </a:t>
            </a:r>
            <a:r>
              <a:rPr lang="en-US" dirty="0" err="1"/>
              <a:t>ensembling</a:t>
            </a:r>
            <a:r>
              <a:rPr lang="en-US" dirty="0"/>
              <a:t> [5].</a:t>
            </a:r>
          </a:p>
          <a:p>
            <a:pPr lvl="2"/>
            <a:r>
              <a:rPr lang="en-US" dirty="0"/>
              <a:t>Computationally expensive for models with a large weight set (hundreds of millions for most modern text classifiers).</a:t>
            </a:r>
          </a:p>
          <a:p>
            <a:pPr lvl="2"/>
            <a:r>
              <a:rPr lang="en-US" dirty="0"/>
              <a:t>Induced posterior on class probabilities is hard to control.</a:t>
            </a:r>
          </a:p>
          <a:p>
            <a:r>
              <a:rPr lang="en-US" dirty="0"/>
              <a:t>Output space UQ:</a:t>
            </a:r>
          </a:p>
          <a:p>
            <a:pPr lvl="1"/>
            <a:r>
              <a:rPr lang="en-US" dirty="0"/>
              <a:t>Variational inference with assumed Dirichlet for </a:t>
            </a:r>
            <a:r>
              <a:rPr lang="en-US" u="sng" dirty="0"/>
              <a:t>class probabilities </a:t>
            </a:r>
            <a:r>
              <a:rPr lang="en-US" dirty="0"/>
              <a:t>[4, 7], Laplace approximation on logits and approximate Dirichlet on class probabilities [3].</a:t>
            </a:r>
          </a:p>
          <a:p>
            <a:pPr lvl="2"/>
            <a:r>
              <a:rPr lang="en-US" b="1" dirty="0"/>
              <a:t>Fast UQ for large networks and can lead to good calibration</a:t>
            </a:r>
          </a:p>
          <a:p>
            <a:pPr lvl="2"/>
            <a:r>
              <a:rPr lang="en-US" b="1" dirty="0"/>
              <a:t>BUT no work has been done to investigate or enforce good coverage and interpretability. </a:t>
            </a:r>
          </a:p>
          <a:p>
            <a:r>
              <a:rPr lang="en-US" dirty="0"/>
              <a:t>Semantic similarity learning:</a:t>
            </a:r>
          </a:p>
          <a:p>
            <a:pPr lvl="1"/>
            <a:r>
              <a:rPr lang="en-US" dirty="0"/>
              <a:t>Alter standard deep learning loss function to include information about class similarity and encourage sensible ordering of class probabilities by class similarity [9, 11]</a:t>
            </a:r>
          </a:p>
          <a:p>
            <a:pPr lvl="2"/>
            <a:r>
              <a:rPr lang="en-US" dirty="0"/>
              <a:t>No UQ provided.</a:t>
            </a:r>
          </a:p>
        </p:txBody>
      </p:sp>
      <p:sp>
        <p:nvSpPr>
          <p:cNvPr id="5" name="Footer Placeholder 4">
            <a:extLst>
              <a:ext uri="{FF2B5EF4-FFF2-40B4-BE49-F238E27FC236}">
                <a16:creationId xmlns:a16="http://schemas.microsoft.com/office/drawing/2014/main" id="{DDF3F9AF-0AFE-B643-BD1E-52780D501E77}"/>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70450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CC09DD-9DF0-EE90-A85A-10C06573C07F}"/>
              </a:ext>
            </a:extLst>
          </p:cNvPr>
          <p:cNvSpPr>
            <a:spLocks noGrp="1"/>
          </p:cNvSpPr>
          <p:nvPr>
            <p:ph type="sldNum" sz="quarter" idx="12"/>
          </p:nvPr>
        </p:nvSpPr>
        <p:spPr/>
        <p:txBody>
          <a:bodyPr/>
          <a:lstStyle/>
          <a:p>
            <a:fld id="{FE7A4BB3-E848-5A44-82DF-322201952CD8}" type="slidenum">
              <a:rPr lang="en-US" smtClean="0"/>
              <a:pPr/>
              <a:t>14</a:t>
            </a:fld>
            <a:endParaRPr lang="en-US"/>
          </a:p>
        </p:txBody>
      </p:sp>
      <p:sp>
        <p:nvSpPr>
          <p:cNvPr id="3" name="Title 2">
            <a:extLst>
              <a:ext uri="{FF2B5EF4-FFF2-40B4-BE49-F238E27FC236}">
                <a16:creationId xmlns:a16="http://schemas.microsoft.com/office/drawing/2014/main" id="{7C35761E-C644-DDC7-477F-04ECE838A5E1}"/>
              </a:ext>
            </a:extLst>
          </p:cNvPr>
          <p:cNvSpPr>
            <a:spLocks noGrp="1"/>
          </p:cNvSpPr>
          <p:nvPr>
            <p:ph type="title"/>
          </p:nvPr>
        </p:nvSpPr>
        <p:spPr/>
        <p:txBody>
          <a:bodyPr/>
          <a:lstStyle/>
          <a:p>
            <a:r>
              <a:rPr lang="en-US" dirty="0"/>
              <a:t>Text Classification</a:t>
            </a:r>
          </a:p>
        </p:txBody>
      </p:sp>
      <p:sp>
        <p:nvSpPr>
          <p:cNvPr id="5" name="Footer Placeholder 4">
            <a:extLst>
              <a:ext uri="{FF2B5EF4-FFF2-40B4-BE49-F238E27FC236}">
                <a16:creationId xmlns:a16="http://schemas.microsoft.com/office/drawing/2014/main" id="{9F8780A3-2A6E-FF62-9CD6-F6E9B6790586}"/>
              </a:ext>
            </a:extLst>
          </p:cNvPr>
          <p:cNvSpPr>
            <a:spLocks noGrp="1"/>
          </p:cNvSpPr>
          <p:nvPr>
            <p:ph type="ftr" sz="quarter" idx="3"/>
          </p:nvPr>
        </p:nvSpPr>
        <p:spPr/>
        <p:txBody>
          <a:bodyPr/>
          <a:lstStyle/>
          <a:p>
            <a:r>
              <a:rPr lang="en-US"/>
              <a:t>UNCLASSIFIED</a:t>
            </a:r>
          </a:p>
        </p:txBody>
      </p:sp>
      <p:grpSp>
        <p:nvGrpSpPr>
          <p:cNvPr id="27" name="Group 26">
            <a:extLst>
              <a:ext uri="{FF2B5EF4-FFF2-40B4-BE49-F238E27FC236}">
                <a16:creationId xmlns:a16="http://schemas.microsoft.com/office/drawing/2014/main" id="{0A9E89D4-64C4-EEEA-BF53-7B8CEDD020F1}"/>
              </a:ext>
            </a:extLst>
          </p:cNvPr>
          <p:cNvGrpSpPr/>
          <p:nvPr/>
        </p:nvGrpSpPr>
        <p:grpSpPr>
          <a:xfrm>
            <a:off x="2039715" y="1784466"/>
            <a:ext cx="10972800" cy="5767018"/>
            <a:chOff x="2705059" y="2892174"/>
            <a:chExt cx="7569075" cy="3822495"/>
          </a:xfrm>
        </p:grpSpPr>
        <p:grpSp>
          <p:nvGrpSpPr>
            <p:cNvPr id="6" name="Group 5">
              <a:extLst>
                <a:ext uri="{FF2B5EF4-FFF2-40B4-BE49-F238E27FC236}">
                  <a16:creationId xmlns:a16="http://schemas.microsoft.com/office/drawing/2014/main" id="{9DB31F3E-1741-CE0A-FD69-953445B1A786}"/>
                </a:ext>
              </a:extLst>
            </p:cNvPr>
            <p:cNvGrpSpPr/>
            <p:nvPr/>
          </p:nvGrpSpPr>
          <p:grpSpPr>
            <a:xfrm>
              <a:off x="2705059" y="2892174"/>
              <a:ext cx="7569075" cy="1222626"/>
              <a:chOff x="904875" y="814070"/>
              <a:chExt cx="10275571" cy="1616710"/>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6F84E59-3B44-18EF-CBE5-A1C6D4177917}"/>
                      </a:ext>
                    </a:extLst>
                  </p:cNvPr>
                  <p:cNvSpPr/>
                  <p:nvPr/>
                </p:nvSpPr>
                <p:spPr>
                  <a:xfrm>
                    <a:off x="904875" y="835660"/>
                    <a:ext cx="1274445" cy="159512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Document</a:t>
                    </a:r>
                  </a:p>
                  <a:p>
                    <a:pPr algn="ct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𝒙</m:t>
                              </m:r>
                            </m:e>
                            <m:sub>
                              <m:r>
                                <a:rPr lang="en-US" b="1" i="1" smtClean="0">
                                  <a:solidFill>
                                    <a:schemeClr val="tx1"/>
                                  </a:solidFill>
                                  <a:latin typeface="Cambria Math" panose="02040503050406030204" pitchFamily="18" charset="0"/>
                                </a:rPr>
                                <m:t>𝒊</m:t>
                              </m:r>
                            </m:sub>
                          </m:sSub>
                        </m:oMath>
                      </m:oMathPara>
                    </a14:m>
                    <a:endParaRPr lang="en-US" b="1" dirty="0">
                      <a:solidFill>
                        <a:schemeClr val="tx1"/>
                      </a:solidFill>
                    </a:endParaRPr>
                  </a:p>
                </p:txBody>
              </p:sp>
            </mc:Choice>
            <mc:Fallback xmlns="">
              <p:sp>
                <p:nvSpPr>
                  <p:cNvPr id="7" name="Rectangle 6">
                    <a:extLst>
                      <a:ext uri="{FF2B5EF4-FFF2-40B4-BE49-F238E27FC236}">
                        <a16:creationId xmlns:a16="http://schemas.microsoft.com/office/drawing/2014/main" id="{2176B677-3E6C-50A4-1EFE-458CA91690A7}"/>
                      </a:ext>
                    </a:extLst>
                  </p:cNvPr>
                  <p:cNvSpPr>
                    <a:spLocks noRot="1" noChangeAspect="1" noMove="1" noResize="1" noEditPoints="1" noAdjustHandles="1" noChangeArrowheads="1" noChangeShapeType="1" noTextEdit="1"/>
                  </p:cNvSpPr>
                  <p:nvPr/>
                </p:nvSpPr>
                <p:spPr>
                  <a:xfrm>
                    <a:off x="904875" y="835660"/>
                    <a:ext cx="1274445" cy="1595120"/>
                  </a:xfrm>
                  <a:prstGeom prst="rect">
                    <a:avLst/>
                  </a:prstGeom>
                  <a:blipFill>
                    <a:blip r:embed="rId3"/>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68F46269-8DAB-E428-48DB-2380C4B48FFA}"/>
                      </a:ext>
                    </a:extLst>
                  </p:cNvPr>
                  <p:cNvSpPr/>
                  <p:nvPr/>
                </p:nvSpPr>
                <p:spPr>
                  <a:xfrm>
                    <a:off x="2908935" y="1028382"/>
                    <a:ext cx="2486025" cy="1209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BERT Large Language Model</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𝑓</m:t>
                          </m:r>
                          <m:r>
                            <a:rPr lang="en-US" sz="1400" b="0" i="1"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𝒙</m:t>
                              </m:r>
                            </m:e>
                            <m:sub>
                              <m:r>
                                <a:rPr lang="en-US" sz="1400" b="1" i="1" smtClean="0">
                                  <a:latin typeface="Cambria Math" panose="02040503050406030204" pitchFamily="18" charset="0"/>
                                </a:rPr>
                                <m:t>𝒊</m:t>
                              </m:r>
                            </m:sub>
                          </m:sSub>
                          <m:r>
                            <a:rPr lang="en-US" sz="1400" b="1" i="1" smtClean="0">
                              <a:latin typeface="Cambria Math" panose="02040503050406030204" pitchFamily="18" charset="0"/>
                            </a:rPr>
                            <m:t>,</m:t>
                          </m:r>
                          <m:r>
                            <a:rPr lang="en-US" sz="1400" b="1" i="1" smtClean="0">
                              <a:latin typeface="Cambria Math" panose="02040503050406030204" pitchFamily="18" charset="0"/>
                            </a:rPr>
                            <m:t>𝑾</m:t>
                          </m:r>
                          <m:r>
                            <a:rPr lang="en-US" sz="1400" b="0" i="1" smtClean="0">
                              <a:latin typeface="Cambria Math" panose="02040503050406030204" pitchFamily="18" charset="0"/>
                            </a:rPr>
                            <m:t>)</m:t>
                          </m:r>
                        </m:oMath>
                      </m:oMathPara>
                    </a14:m>
                    <a:endParaRPr lang="en-US" dirty="0"/>
                  </a:p>
                </p:txBody>
              </p:sp>
            </mc:Choice>
            <mc:Fallback xmlns="">
              <p:sp>
                <p:nvSpPr>
                  <p:cNvPr id="8" name="Rectangle: Rounded Corners 7">
                    <a:extLst>
                      <a:ext uri="{FF2B5EF4-FFF2-40B4-BE49-F238E27FC236}">
                        <a16:creationId xmlns:a16="http://schemas.microsoft.com/office/drawing/2014/main" id="{68F46269-8DAB-E428-48DB-2380C4B48FFA}"/>
                      </a:ext>
                    </a:extLst>
                  </p:cNvPr>
                  <p:cNvSpPr>
                    <a:spLocks noRot="1" noChangeAspect="1" noMove="1" noResize="1" noEditPoints="1" noAdjustHandles="1" noChangeArrowheads="1" noChangeShapeType="1" noTextEdit="1"/>
                  </p:cNvSpPr>
                  <p:nvPr/>
                </p:nvSpPr>
                <p:spPr>
                  <a:xfrm>
                    <a:off x="2908935" y="1028382"/>
                    <a:ext cx="2486025" cy="1209675"/>
                  </a:xfrm>
                  <a:prstGeom prst="roundRect">
                    <a:avLst/>
                  </a:prstGeom>
                  <a:blipFill>
                    <a:blip r:embed="rId4"/>
                    <a:stretch>
                      <a:fillRect/>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32812A9F-4A96-C8AF-F029-205F04A136B6}"/>
                  </a:ext>
                </a:extLst>
              </p:cNvPr>
              <p:cNvCxnSpPr>
                <a:stCxn id="7" idx="3"/>
                <a:endCxn id="8" idx="1"/>
              </p:cNvCxnSpPr>
              <p:nvPr/>
            </p:nvCxnSpPr>
            <p:spPr>
              <a:xfrm>
                <a:off x="2179320" y="1633220"/>
                <a:ext cx="7296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0B2D70BD-5809-A9E7-04EA-3E58E9CCE9F9}"/>
                  </a:ext>
                </a:extLst>
              </p:cNvPr>
              <p:cNvCxnSpPr>
                <a:cxnSpLocks/>
                <a:stCxn id="8" idx="3"/>
                <a:endCxn id="13" idx="1"/>
              </p:cNvCxnSpPr>
              <p:nvPr/>
            </p:nvCxnSpPr>
            <p:spPr>
              <a:xfrm flipV="1">
                <a:off x="5394961" y="1159988"/>
                <a:ext cx="784862" cy="4732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26CC7D8-F403-D770-4CD8-7E36915BA8F1}"/>
                  </a:ext>
                </a:extLst>
              </p:cNvPr>
              <p:cNvCxnSpPr>
                <a:cxnSpLocks/>
                <a:stCxn id="8" idx="3"/>
                <a:endCxn id="14" idx="1"/>
              </p:cNvCxnSpPr>
              <p:nvPr/>
            </p:nvCxnSpPr>
            <p:spPr>
              <a:xfrm flipV="1">
                <a:off x="5394960" y="1591428"/>
                <a:ext cx="994410" cy="417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D9A0D68-A12A-7FCE-9797-08A98650FB26}"/>
                  </a:ext>
                </a:extLst>
              </p:cNvPr>
              <p:cNvCxnSpPr>
                <a:cxnSpLocks/>
                <a:stCxn id="8" idx="3"/>
                <a:endCxn id="19" idx="1"/>
              </p:cNvCxnSpPr>
              <p:nvPr/>
            </p:nvCxnSpPr>
            <p:spPr>
              <a:xfrm>
                <a:off x="5394961" y="1633220"/>
                <a:ext cx="784862" cy="4129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ECA18F1-ABC2-8826-8AB3-FCF45F83BEA9}"/>
                      </a:ext>
                    </a:extLst>
                  </p:cNvPr>
                  <p:cNvSpPr txBox="1"/>
                  <p:nvPr/>
                </p:nvSpPr>
                <p:spPr>
                  <a:xfrm>
                    <a:off x="6179823" y="982582"/>
                    <a:ext cx="666747" cy="354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𝑧</m:t>
                              </m:r>
                            </m:e>
                            <m:sub>
                              <m:r>
                                <a:rPr lang="en-US" sz="1400" b="0" i="1" smtClean="0">
                                  <a:latin typeface="Cambria Math" panose="02040503050406030204" pitchFamily="18" charset="0"/>
                                </a:rPr>
                                <m:t>1</m:t>
                              </m:r>
                            </m:sub>
                          </m:sSub>
                          <m:r>
                            <a:rPr lang="en-US" sz="1400" b="0" i="0"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𝒙</m:t>
                              </m:r>
                            </m:e>
                            <m:sub>
                              <m:r>
                                <a:rPr lang="en-US" sz="1400" b="1" i="1" smtClean="0">
                                  <a:latin typeface="Cambria Math" panose="02040503050406030204" pitchFamily="18" charset="0"/>
                                </a:rPr>
                                <m:t>𝒊</m:t>
                              </m:r>
                            </m:sub>
                          </m:sSub>
                          <m:r>
                            <a:rPr lang="en-US" sz="1400" b="0" i="0" smtClean="0">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661A402D-B3DE-84A3-75A9-27B955F5C6B4}"/>
                      </a:ext>
                    </a:extLst>
                  </p:cNvPr>
                  <p:cNvSpPr txBox="1">
                    <a:spLocks noRot="1" noChangeAspect="1" noMove="1" noResize="1" noEditPoints="1" noAdjustHandles="1" noChangeArrowheads="1" noChangeShapeType="1" noTextEdit="1"/>
                  </p:cNvSpPr>
                  <p:nvPr/>
                </p:nvSpPr>
                <p:spPr>
                  <a:xfrm>
                    <a:off x="6179823" y="982582"/>
                    <a:ext cx="666747" cy="354811"/>
                  </a:xfrm>
                  <a:prstGeom prst="rect">
                    <a:avLst/>
                  </a:prstGeom>
                  <a:blipFill>
                    <a:blip r:embed="rId5"/>
                    <a:stretch>
                      <a:fillRect r="-29630"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A3DB157-CF3F-0971-BFA3-A242CE21EC0F}"/>
                      </a:ext>
                    </a:extLst>
                  </p:cNvPr>
                  <p:cNvSpPr txBox="1"/>
                  <p:nvPr/>
                </p:nvSpPr>
                <p:spPr>
                  <a:xfrm>
                    <a:off x="6389370" y="1406762"/>
                    <a:ext cx="4762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7FE7FC1A-75DA-D109-2F5D-9D358383FCE8}"/>
                      </a:ext>
                    </a:extLst>
                  </p:cNvPr>
                  <p:cNvSpPr txBox="1">
                    <a:spLocks noRot="1" noChangeAspect="1" noMove="1" noResize="1" noEditPoints="1" noAdjustHandles="1" noChangeArrowheads="1" noChangeShapeType="1" noTextEdit="1"/>
                  </p:cNvSpPr>
                  <p:nvPr/>
                </p:nvSpPr>
                <p:spPr>
                  <a:xfrm>
                    <a:off x="6389370" y="1406762"/>
                    <a:ext cx="476250" cy="369332"/>
                  </a:xfrm>
                  <a:prstGeom prst="rect">
                    <a:avLst/>
                  </a:prstGeom>
                  <a:blipFill>
                    <a:blip r:embed="rId6"/>
                    <a:stretch>
                      <a:fillRect b="-19565"/>
                    </a:stretch>
                  </a:blipFill>
                </p:spPr>
                <p:txBody>
                  <a:bodyPr/>
                  <a:lstStyle/>
                  <a:p>
                    <a:r>
                      <a:rPr lang="en-US">
                        <a:noFill/>
                      </a:rPr>
                      <a:t> </a:t>
                    </a:r>
                  </a:p>
                </p:txBody>
              </p:sp>
            </mc:Fallback>
          </mc:AlternateContent>
          <p:sp>
            <p:nvSpPr>
              <p:cNvPr id="15" name="Rectangle: Rounded Corners 14">
                <a:extLst>
                  <a:ext uri="{FF2B5EF4-FFF2-40B4-BE49-F238E27FC236}">
                    <a16:creationId xmlns:a16="http://schemas.microsoft.com/office/drawing/2014/main" id="{CC6AA284-F193-E446-14C5-7098248A3F6F}"/>
                  </a:ext>
                </a:extLst>
              </p:cNvPr>
              <p:cNvSpPr/>
              <p:nvPr/>
            </p:nvSpPr>
            <p:spPr>
              <a:xfrm>
                <a:off x="7936574" y="1291430"/>
                <a:ext cx="1824990" cy="5999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Softmax Function</a:t>
                </a:r>
              </a:p>
            </p:txBody>
          </p:sp>
          <p:cxnSp>
            <p:nvCxnSpPr>
              <p:cNvPr id="16" name="Straight Arrow Connector 15">
                <a:extLst>
                  <a:ext uri="{FF2B5EF4-FFF2-40B4-BE49-F238E27FC236}">
                    <a16:creationId xmlns:a16="http://schemas.microsoft.com/office/drawing/2014/main" id="{998D68C5-B608-C5B4-708E-7538EFA60BA5}"/>
                  </a:ext>
                </a:extLst>
              </p:cNvPr>
              <p:cNvCxnSpPr>
                <a:cxnSpLocks/>
                <a:stCxn id="13" idx="3"/>
                <a:endCxn id="15" idx="1"/>
              </p:cNvCxnSpPr>
              <p:nvPr/>
            </p:nvCxnSpPr>
            <p:spPr>
              <a:xfrm>
                <a:off x="6846570" y="1159988"/>
                <a:ext cx="1090004" cy="4314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D38BFA95-3097-96EF-D371-450A31427054}"/>
                  </a:ext>
                </a:extLst>
              </p:cNvPr>
              <p:cNvCxnSpPr>
                <a:cxnSpLocks/>
                <a:stCxn id="14" idx="3"/>
                <a:endCxn id="15" idx="1"/>
              </p:cNvCxnSpPr>
              <p:nvPr/>
            </p:nvCxnSpPr>
            <p:spPr>
              <a:xfrm>
                <a:off x="6865620" y="1591428"/>
                <a:ext cx="107095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55C3CE6-A139-288A-3304-CD615CCFDA8C}"/>
                  </a:ext>
                </a:extLst>
              </p:cNvPr>
              <p:cNvCxnSpPr>
                <a:cxnSpLocks/>
                <a:stCxn id="19" idx="3"/>
                <a:endCxn id="15" idx="1"/>
              </p:cNvCxnSpPr>
              <p:nvPr/>
            </p:nvCxnSpPr>
            <p:spPr>
              <a:xfrm flipV="1">
                <a:off x="6846570" y="1591428"/>
                <a:ext cx="1090004" cy="4547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F4F30EC-DF2B-FFB6-2411-39FE5844ACDA}"/>
                      </a:ext>
                    </a:extLst>
                  </p:cNvPr>
                  <p:cNvSpPr txBox="1"/>
                  <p:nvPr/>
                </p:nvSpPr>
                <p:spPr>
                  <a:xfrm>
                    <a:off x="6179823" y="1868725"/>
                    <a:ext cx="666747" cy="354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𝑧</m:t>
                              </m:r>
                            </m:e>
                            <m:sub>
                              <m:r>
                                <a:rPr lang="en-US" sz="1400" b="0" i="1" smtClean="0">
                                  <a:latin typeface="Cambria Math" panose="02040503050406030204" pitchFamily="18" charset="0"/>
                                </a:rPr>
                                <m:t>𝐾</m:t>
                              </m:r>
                            </m:sub>
                          </m:sSub>
                          <m:r>
                            <a:rPr lang="en-US" sz="1400" b="0" i="0"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𝒙</m:t>
                              </m:r>
                            </m:e>
                            <m:sub>
                              <m:r>
                                <a:rPr lang="en-US" sz="1400" b="1" i="1" smtClean="0">
                                  <a:latin typeface="Cambria Math" panose="02040503050406030204" pitchFamily="18" charset="0"/>
                                </a:rPr>
                                <m:t>𝒊</m:t>
                              </m:r>
                            </m:sub>
                          </m:sSub>
                          <m:r>
                            <a:rPr lang="en-US" sz="1400" b="0" i="0"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B5ADA867-D0E4-8CE3-EADF-241198E0AB42}"/>
                      </a:ext>
                    </a:extLst>
                  </p:cNvPr>
                  <p:cNvSpPr txBox="1">
                    <a:spLocks noRot="1" noChangeAspect="1" noMove="1" noResize="1" noEditPoints="1" noAdjustHandles="1" noChangeArrowheads="1" noChangeShapeType="1" noTextEdit="1"/>
                  </p:cNvSpPr>
                  <p:nvPr/>
                </p:nvSpPr>
                <p:spPr>
                  <a:xfrm>
                    <a:off x="6179823" y="1868725"/>
                    <a:ext cx="666747" cy="354811"/>
                  </a:xfrm>
                  <a:prstGeom prst="rect">
                    <a:avLst/>
                  </a:prstGeom>
                  <a:blipFill>
                    <a:blip r:embed="rId7"/>
                    <a:stretch>
                      <a:fillRect r="-35802"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7C0D3D1-3544-E467-DC36-75FA2B8EF546}"/>
                      </a:ext>
                    </a:extLst>
                  </p:cNvPr>
                  <p:cNvSpPr txBox="1"/>
                  <p:nvPr/>
                </p:nvSpPr>
                <p:spPr>
                  <a:xfrm>
                    <a:off x="10513699" y="814070"/>
                    <a:ext cx="666747" cy="3902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b="1" i="1" smtClean="0">
                                      <a:latin typeface="Cambria Math" panose="02040503050406030204" pitchFamily="18" charset="0"/>
                                      <a:ea typeface="Cambria Math" panose="02040503050406030204" pitchFamily="18" charset="0"/>
                                    </a:rPr>
                                    <m:t>𝝅</m:t>
                                  </m:r>
                                </m:e>
                              </m:acc>
                            </m:e>
                            <m:sub>
                              <m:r>
                                <a:rPr lang="en-US" sz="1600" b="0" i="1" smtClean="0">
                                  <a:latin typeface="Cambria Math" panose="02040503050406030204" pitchFamily="18" charset="0"/>
                                </a:rPr>
                                <m:t>1</m:t>
                              </m:r>
                            </m:sub>
                          </m:sSub>
                          <m:r>
                            <a:rPr lang="en-US" sz="1600" b="0" i="0" smtClean="0">
                              <a:latin typeface="Cambria Math" panose="02040503050406030204" pitchFamily="18" charset="0"/>
                            </a:rPr>
                            <m:t>(</m:t>
                          </m:r>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𝒙</m:t>
                              </m:r>
                            </m:e>
                            <m:sub>
                              <m:r>
                                <a:rPr lang="en-US" sz="1600" b="1" i="1" smtClean="0">
                                  <a:latin typeface="Cambria Math" panose="02040503050406030204" pitchFamily="18" charset="0"/>
                                </a:rPr>
                                <m:t>𝒊</m:t>
                              </m:r>
                            </m:sub>
                          </m:sSub>
                          <m:r>
                            <a:rPr lang="en-US" sz="1600" b="0" i="0" smtClean="0">
                              <a:latin typeface="Cambria Math" panose="02040503050406030204" pitchFamily="18" charset="0"/>
                            </a:rPr>
                            <m:t>)</m:t>
                          </m:r>
                        </m:oMath>
                      </m:oMathPara>
                    </a14:m>
                    <a:endParaRPr lang="en-US" dirty="0"/>
                  </a:p>
                </p:txBody>
              </p:sp>
            </mc:Choice>
            <mc:Fallback xmlns="">
              <p:sp>
                <p:nvSpPr>
                  <p:cNvPr id="22" name="TextBox 21">
                    <a:extLst>
                      <a:ext uri="{FF2B5EF4-FFF2-40B4-BE49-F238E27FC236}">
                        <a16:creationId xmlns:a16="http://schemas.microsoft.com/office/drawing/2014/main" id="{431FA372-ABB6-E063-AF90-38566411AE44}"/>
                      </a:ext>
                    </a:extLst>
                  </p:cNvPr>
                  <p:cNvSpPr txBox="1">
                    <a:spLocks noRot="1" noChangeAspect="1" noMove="1" noResize="1" noEditPoints="1" noAdjustHandles="1" noChangeArrowheads="1" noChangeShapeType="1" noTextEdit="1"/>
                  </p:cNvSpPr>
                  <p:nvPr/>
                </p:nvSpPr>
                <p:spPr>
                  <a:xfrm>
                    <a:off x="10513699" y="814070"/>
                    <a:ext cx="666747" cy="390291"/>
                  </a:xfrm>
                  <a:prstGeom prst="rect">
                    <a:avLst/>
                  </a:prstGeom>
                  <a:blipFill>
                    <a:blip r:embed="rId8"/>
                    <a:stretch>
                      <a:fillRect r="-56250" b="-24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A800FD4-9752-ABEF-5BFF-D424DBB4C0A9}"/>
                      </a:ext>
                    </a:extLst>
                  </p:cNvPr>
                  <p:cNvSpPr txBox="1"/>
                  <p:nvPr/>
                </p:nvSpPr>
                <p:spPr>
                  <a:xfrm>
                    <a:off x="10513699" y="2038389"/>
                    <a:ext cx="666747" cy="3902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smtClean="0">
                                      <a:latin typeface="Cambria Math" panose="02040503050406030204" pitchFamily="18" charset="0"/>
                                    </a:rPr>
                                  </m:ctrlPr>
                                </m:accPr>
                                <m:e>
                                  <m:r>
                                    <a:rPr lang="en-US" sz="1600" b="1" i="1" smtClean="0">
                                      <a:latin typeface="Cambria Math" panose="02040503050406030204" pitchFamily="18" charset="0"/>
                                      <a:ea typeface="Cambria Math" panose="02040503050406030204" pitchFamily="18" charset="0"/>
                                    </a:rPr>
                                    <m:t>𝝅</m:t>
                                  </m:r>
                                </m:e>
                              </m:acc>
                            </m:e>
                            <m:sub>
                              <m:r>
                                <a:rPr lang="en-US" sz="1600" b="0" i="1" smtClean="0">
                                  <a:latin typeface="Cambria Math" panose="02040503050406030204" pitchFamily="18" charset="0"/>
                                </a:rPr>
                                <m:t>𝐾</m:t>
                              </m:r>
                            </m:sub>
                          </m:sSub>
                          <m:r>
                            <a:rPr lang="en-US" sz="1600" b="0" i="0" smtClean="0">
                              <a:latin typeface="Cambria Math" panose="02040503050406030204" pitchFamily="18" charset="0"/>
                            </a:rPr>
                            <m:t>(</m:t>
                          </m:r>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𝒙</m:t>
                              </m:r>
                            </m:e>
                            <m:sub>
                              <m:r>
                                <a:rPr lang="en-US" sz="1600" b="1" i="1" smtClean="0">
                                  <a:latin typeface="Cambria Math" panose="02040503050406030204" pitchFamily="18" charset="0"/>
                                </a:rPr>
                                <m:t>𝒊</m:t>
                              </m:r>
                            </m:sub>
                          </m:sSub>
                          <m:r>
                            <a:rPr lang="en-US" sz="1600" b="0" i="0" smtClean="0">
                              <a:latin typeface="Cambria Math" panose="02040503050406030204" pitchFamily="18" charset="0"/>
                            </a:rPr>
                            <m:t>)</m:t>
                          </m:r>
                        </m:oMath>
                      </m:oMathPara>
                    </a14:m>
                    <a:endParaRPr lang="en-US" dirty="0"/>
                  </a:p>
                </p:txBody>
              </p:sp>
            </mc:Choice>
            <mc:Fallback xmlns="">
              <p:sp>
                <p:nvSpPr>
                  <p:cNvPr id="23" name="TextBox 22">
                    <a:extLst>
                      <a:ext uri="{FF2B5EF4-FFF2-40B4-BE49-F238E27FC236}">
                        <a16:creationId xmlns:a16="http://schemas.microsoft.com/office/drawing/2014/main" id="{980C6774-208F-8F21-D909-4F43566357C1}"/>
                      </a:ext>
                    </a:extLst>
                  </p:cNvPr>
                  <p:cNvSpPr txBox="1">
                    <a:spLocks noRot="1" noChangeAspect="1" noMove="1" noResize="1" noEditPoints="1" noAdjustHandles="1" noChangeArrowheads="1" noChangeShapeType="1" noTextEdit="1"/>
                  </p:cNvSpPr>
                  <p:nvPr/>
                </p:nvSpPr>
                <p:spPr>
                  <a:xfrm>
                    <a:off x="10513699" y="2038389"/>
                    <a:ext cx="666747" cy="390291"/>
                  </a:xfrm>
                  <a:prstGeom prst="rect">
                    <a:avLst/>
                  </a:prstGeom>
                  <a:blipFill>
                    <a:blip r:embed="rId9"/>
                    <a:stretch>
                      <a:fillRect r="-62500" b="-27083"/>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8E561B38-31D4-E8C4-59C3-C214FC337372}"/>
                  </a:ext>
                </a:extLst>
              </p:cNvPr>
              <p:cNvCxnSpPr>
                <a:stCxn id="15" idx="3"/>
                <a:endCxn id="20" idx="1"/>
              </p:cNvCxnSpPr>
              <p:nvPr/>
            </p:nvCxnSpPr>
            <p:spPr>
              <a:xfrm flipV="1">
                <a:off x="9761564" y="1009216"/>
                <a:ext cx="752134" cy="5822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DAB1B93-4BA1-80B2-DE10-68F36AE35B86}"/>
                  </a:ext>
                </a:extLst>
              </p:cNvPr>
              <p:cNvCxnSpPr>
                <a:stCxn id="15" idx="3"/>
                <a:endCxn id="21" idx="1"/>
              </p:cNvCxnSpPr>
              <p:nvPr/>
            </p:nvCxnSpPr>
            <p:spPr>
              <a:xfrm>
                <a:off x="9761564" y="1591428"/>
                <a:ext cx="752134" cy="6421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60BC43E-E197-F627-FDE1-2A7C4B9E08DF}"/>
                      </a:ext>
                    </a:extLst>
                  </p:cNvPr>
                  <p:cNvSpPr txBox="1"/>
                  <p:nvPr/>
                </p:nvSpPr>
                <p:spPr>
                  <a:xfrm>
                    <a:off x="10608947" y="1403149"/>
                    <a:ext cx="4762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p:txBody>
              </p:sp>
            </mc:Choice>
            <mc:Fallback xmlns="">
              <p:sp>
                <p:nvSpPr>
                  <p:cNvPr id="26" name="TextBox 25">
                    <a:extLst>
                      <a:ext uri="{FF2B5EF4-FFF2-40B4-BE49-F238E27FC236}">
                        <a16:creationId xmlns:a16="http://schemas.microsoft.com/office/drawing/2014/main" id="{BC345820-F807-CAD9-2C23-49895C9C5C7F}"/>
                      </a:ext>
                    </a:extLst>
                  </p:cNvPr>
                  <p:cNvSpPr txBox="1">
                    <a:spLocks noRot="1" noChangeAspect="1" noMove="1" noResize="1" noEditPoints="1" noAdjustHandles="1" noChangeArrowheads="1" noChangeShapeType="1" noTextEdit="1"/>
                  </p:cNvSpPr>
                  <p:nvPr/>
                </p:nvSpPr>
                <p:spPr>
                  <a:xfrm>
                    <a:off x="10608947" y="1403149"/>
                    <a:ext cx="476250" cy="369332"/>
                  </a:xfrm>
                  <a:prstGeom prst="rect">
                    <a:avLst/>
                  </a:prstGeom>
                  <a:blipFill>
                    <a:blip r:embed="rId10"/>
                    <a:stretch>
                      <a:fillRect b="-21739"/>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5F811B11-E581-C14D-AD81-6581739410B3}"/>
                  </a:ext>
                </a:extLst>
              </p:cNvPr>
              <p:cNvCxnSpPr>
                <a:stCxn id="15" idx="3"/>
                <a:endCxn id="24" idx="1"/>
              </p:cNvCxnSpPr>
              <p:nvPr/>
            </p:nvCxnSpPr>
            <p:spPr>
              <a:xfrm flipV="1">
                <a:off x="9761564" y="1587815"/>
                <a:ext cx="847383" cy="36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26" name="Picture 25">
              <a:extLst>
                <a:ext uri="{FF2B5EF4-FFF2-40B4-BE49-F238E27FC236}">
                  <a16:creationId xmlns:a16="http://schemas.microsoft.com/office/drawing/2014/main" id="{F67DE45E-A5E3-ADA6-959E-8A15C893D21D}"/>
                </a:ext>
              </a:extLst>
            </p:cNvPr>
            <p:cNvPicPr>
              <a:picLocks noChangeAspect="1"/>
            </p:cNvPicPr>
            <p:nvPr/>
          </p:nvPicPr>
          <p:blipFill rotWithShape="1">
            <a:blip r:embed="rId11"/>
            <a:srcRect l="3479" t="9895" r="6324" b="9434"/>
            <a:stretch/>
          </p:blipFill>
          <p:spPr>
            <a:xfrm>
              <a:off x="4330511" y="4299916"/>
              <a:ext cx="4520242" cy="2414753"/>
            </a:xfrm>
            <a:prstGeom prst="rect">
              <a:avLst/>
            </a:prstGeom>
          </p:spPr>
        </p:pic>
      </p:grpSp>
    </p:spTree>
    <p:extLst>
      <p:ext uri="{BB962C8B-B14F-4D97-AF65-F5344CB8AC3E}">
        <p14:creationId xmlns:p14="http://schemas.microsoft.com/office/powerpoint/2010/main" val="372722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B78E97-18D6-52D1-B643-B66FA2059821}"/>
              </a:ext>
            </a:extLst>
          </p:cNvPr>
          <p:cNvSpPr>
            <a:spLocks noGrp="1"/>
          </p:cNvSpPr>
          <p:nvPr>
            <p:ph type="sldNum" sz="quarter" idx="12"/>
          </p:nvPr>
        </p:nvSpPr>
        <p:spPr/>
        <p:txBody>
          <a:bodyPr/>
          <a:lstStyle/>
          <a:p>
            <a:pPr>
              <a:defRPr/>
            </a:pPr>
            <a:fld id="{EC35E9FC-F6D5-0349-BBED-EA7D7A9BC49B}" type="slidenum">
              <a:rPr lang="en-US" smtClean="0"/>
              <a:pPr>
                <a:defRPr/>
              </a:pPr>
              <a:t>15</a:t>
            </a:fld>
            <a:endParaRPr lang="en-US"/>
          </a:p>
        </p:txBody>
      </p:sp>
      <p:sp>
        <p:nvSpPr>
          <p:cNvPr id="2" name="Title 1">
            <a:extLst>
              <a:ext uri="{FF2B5EF4-FFF2-40B4-BE49-F238E27FC236}">
                <a16:creationId xmlns:a16="http://schemas.microsoft.com/office/drawing/2014/main" id="{799766C5-1A7C-4A0E-9265-EF63C04BD98F}"/>
              </a:ext>
            </a:extLst>
          </p:cNvPr>
          <p:cNvSpPr>
            <a:spLocks noGrp="1"/>
          </p:cNvSpPr>
          <p:nvPr>
            <p:ph type="title"/>
          </p:nvPr>
        </p:nvSpPr>
        <p:spPr/>
        <p:txBody>
          <a:bodyPr/>
          <a:lstStyle/>
          <a:p>
            <a:pPr algn="l"/>
            <a:r>
              <a:rPr lang="en-US" sz="4480" dirty="0"/>
              <a:t>Correlated Belief Matching</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067650-E5F9-7D4C-FA56-26BB36870767}"/>
                  </a:ext>
                </a:extLst>
              </p:cNvPr>
              <p:cNvSpPr txBox="1"/>
              <p:nvPr/>
            </p:nvSpPr>
            <p:spPr>
              <a:xfrm>
                <a:off x="1152395" y="2151530"/>
                <a:ext cx="13398091" cy="5616602"/>
              </a:xfrm>
              <a:prstGeom prst="rect">
                <a:avLst/>
              </a:prstGeom>
              <a:noFill/>
            </p:spPr>
            <p:txBody>
              <a:bodyPr wrap="square" rtlCol="0">
                <a:spAutoFit/>
              </a:bodyPr>
              <a:lstStyle/>
              <a:p>
                <a:pPr marL="457200" indent="-457200">
                  <a:buFont typeface="Arial" panose="020B0604020202020204" pitchFamily="34" charset="0"/>
                  <a:buChar char="•"/>
                </a:pPr>
                <a:r>
                  <a:rPr lang="en-US" sz="2240" dirty="0"/>
                  <a:t>Assumed Prior:</a:t>
                </a:r>
              </a:p>
              <a:p>
                <a:pPr algn="ctr"/>
                <a14:m>
                  <m:oMath xmlns:m="http://schemas.openxmlformats.org/officeDocument/2006/math">
                    <m:r>
                      <a:rPr lang="en-US" sz="2240" b="1" i="1">
                        <a:latin typeface="Cambria Math" panose="02040503050406030204" pitchFamily="18" charset="0"/>
                      </a:rPr>
                      <m:t>𝒛</m:t>
                    </m:r>
                    <m:d>
                      <m:dPr>
                        <m:ctrlPr>
                          <a:rPr lang="en-US" sz="2240" b="1" i="1">
                            <a:latin typeface="Cambria Math" panose="02040503050406030204" pitchFamily="18" charset="0"/>
                          </a:rPr>
                        </m:ctrlPr>
                      </m:dPr>
                      <m:e>
                        <m:r>
                          <a:rPr lang="en-US" sz="2240" b="1" i="1">
                            <a:latin typeface="Cambria Math" panose="02040503050406030204" pitchFamily="18" charset="0"/>
                          </a:rPr>
                          <m:t>𝒙</m:t>
                        </m:r>
                      </m:e>
                    </m:d>
                    <m:r>
                      <a:rPr lang="en-US" sz="2240" b="1" i="1">
                        <a:latin typeface="Cambria Math" panose="02040503050406030204" pitchFamily="18" charset="0"/>
                      </a:rPr>
                      <m:t>~</m:t>
                    </m:r>
                    <m:r>
                      <a:rPr lang="en-US" sz="2240" i="1">
                        <a:latin typeface="Cambria Math" panose="02040503050406030204" pitchFamily="18" charset="0"/>
                      </a:rPr>
                      <m:t>𝑁</m:t>
                    </m:r>
                    <m:r>
                      <a:rPr lang="en-US" sz="2240" b="1" i="1">
                        <a:latin typeface="Cambria Math" panose="02040503050406030204" pitchFamily="18" charset="0"/>
                      </a:rPr>
                      <m:t>(</m:t>
                    </m:r>
                    <m:r>
                      <a:rPr lang="en-US" sz="2240" b="1" i="1">
                        <a:latin typeface="Cambria Math" panose="02040503050406030204" pitchFamily="18" charset="0"/>
                      </a:rPr>
                      <m:t>𝟎</m:t>
                    </m:r>
                    <m:r>
                      <a:rPr lang="en-US" sz="2240" i="1">
                        <a:latin typeface="Cambria Math" panose="02040503050406030204" pitchFamily="18" charset="0"/>
                      </a:rPr>
                      <m:t>,</m:t>
                    </m:r>
                    <m:sSubSup>
                      <m:sSubSupPr>
                        <m:ctrlPr>
                          <a:rPr lang="en-US" sz="2240" i="1">
                            <a:latin typeface="Cambria Math" panose="02040503050406030204" pitchFamily="18" charset="0"/>
                          </a:rPr>
                        </m:ctrlPr>
                      </m:sSubSupPr>
                      <m:e>
                        <m:r>
                          <a:rPr lang="en-US" sz="2240" i="1">
                            <a:latin typeface="Cambria Math" panose="02040503050406030204" pitchFamily="18" charset="0"/>
                            <a:ea typeface="Cambria Math" panose="02040503050406030204" pitchFamily="18" charset="0"/>
                          </a:rPr>
                          <m:t>𝜎</m:t>
                        </m:r>
                      </m:e>
                      <m:sub>
                        <m:r>
                          <a:rPr lang="en-US" sz="2240" i="1">
                            <a:latin typeface="Cambria Math" panose="02040503050406030204" pitchFamily="18" charset="0"/>
                          </a:rPr>
                          <m:t>0</m:t>
                        </m:r>
                      </m:sub>
                      <m:sup>
                        <m:r>
                          <a:rPr lang="en-US" sz="2240" i="1">
                            <a:latin typeface="Cambria Math" panose="02040503050406030204" pitchFamily="18" charset="0"/>
                          </a:rPr>
                          <m:t>2</m:t>
                        </m:r>
                      </m:sup>
                    </m:sSubSup>
                    <m:sSub>
                      <m:sSubPr>
                        <m:ctrlPr>
                          <a:rPr lang="en-US" sz="2240" i="1">
                            <a:latin typeface="Cambria Math" panose="02040503050406030204" pitchFamily="18" charset="0"/>
                          </a:rPr>
                        </m:ctrlPr>
                      </m:sSubPr>
                      <m:e>
                        <m:r>
                          <a:rPr lang="en-US" sz="2240" b="1" i="1">
                            <a:latin typeface="Cambria Math" panose="02040503050406030204" pitchFamily="18" charset="0"/>
                          </a:rPr>
                          <m:t>𝑷</m:t>
                        </m:r>
                      </m:e>
                      <m:sub>
                        <m:r>
                          <a:rPr lang="en-US" sz="2240" i="1">
                            <a:latin typeface="Cambria Math" panose="02040503050406030204" pitchFamily="18" charset="0"/>
                          </a:rPr>
                          <m:t>0</m:t>
                        </m:r>
                      </m:sub>
                    </m:sSub>
                    <m:r>
                      <a:rPr lang="en-US" sz="2240" i="1">
                        <a:latin typeface="Cambria Math" panose="02040503050406030204" pitchFamily="18" charset="0"/>
                      </a:rPr>
                      <m:t>)</m:t>
                    </m:r>
                  </m:oMath>
                </a14:m>
                <a:r>
                  <a:rPr lang="en-US" sz="2240" dirty="0"/>
                  <a:t> </a:t>
                </a:r>
              </a:p>
              <a:p>
                <a:r>
                  <a:rPr lang="en-US" sz="2240" dirty="0"/>
                  <a:t>where </a:t>
                </a:r>
                <a14:m>
                  <m:oMath xmlns:m="http://schemas.openxmlformats.org/officeDocument/2006/math">
                    <m:sSub>
                      <m:sSubPr>
                        <m:ctrlPr>
                          <a:rPr lang="en-US" sz="2240" i="1">
                            <a:latin typeface="Cambria Math" panose="02040503050406030204" pitchFamily="18" charset="0"/>
                          </a:rPr>
                        </m:ctrlPr>
                      </m:sSubPr>
                      <m:e>
                        <m:r>
                          <a:rPr lang="en-US" sz="2240" b="1" i="1">
                            <a:latin typeface="Cambria Math" panose="02040503050406030204" pitchFamily="18" charset="0"/>
                          </a:rPr>
                          <m:t>𝑷</m:t>
                        </m:r>
                      </m:e>
                      <m:sub>
                        <m:r>
                          <a:rPr lang="en-US" sz="2240" i="1">
                            <a:latin typeface="Cambria Math" panose="02040503050406030204" pitchFamily="18" charset="0"/>
                          </a:rPr>
                          <m:t>0</m:t>
                        </m:r>
                      </m:sub>
                    </m:sSub>
                  </m:oMath>
                </a14:m>
                <a:r>
                  <a:rPr lang="en-US" sz="2240" dirty="0"/>
                  <a:t> is prior correlation that incorporates similarity structure between classes.</a:t>
                </a:r>
              </a:p>
              <a:p>
                <a:pPr marL="457200" indent="-457200">
                  <a:buFont typeface="Arial" panose="020B0604020202020204" pitchFamily="34" charset="0"/>
                  <a:buChar char="•"/>
                </a:pPr>
                <a:endParaRPr lang="en-US" sz="2240" dirty="0"/>
              </a:p>
              <a:p>
                <a:pPr marL="457200" indent="-457200">
                  <a:buFont typeface="Arial" panose="020B0604020202020204" pitchFamily="34" charset="0"/>
                  <a:buChar char="•"/>
                </a:pPr>
                <a:r>
                  <a:rPr lang="en-US" sz="2240" dirty="0"/>
                  <a:t>Assumed Posterior:  </a:t>
                </a:r>
              </a:p>
              <a:p>
                <a:pPr/>
                <a14:m>
                  <m:oMathPara xmlns:m="http://schemas.openxmlformats.org/officeDocument/2006/math">
                    <m:oMathParaPr>
                      <m:jc m:val="center"/>
                    </m:oMathParaPr>
                    <m:oMath xmlns:m="http://schemas.openxmlformats.org/officeDocument/2006/math">
                      <m:r>
                        <a:rPr lang="en-US" sz="2240" b="1" i="1">
                          <a:latin typeface="Cambria Math" panose="02040503050406030204" pitchFamily="18" charset="0"/>
                        </a:rPr>
                        <m:t>𝒛</m:t>
                      </m:r>
                      <m:d>
                        <m:dPr>
                          <m:ctrlPr>
                            <a:rPr lang="en-US" sz="2240" b="1" i="1">
                              <a:latin typeface="Cambria Math" panose="02040503050406030204" pitchFamily="18" charset="0"/>
                            </a:rPr>
                          </m:ctrlPr>
                        </m:dPr>
                        <m:e>
                          <m:r>
                            <a:rPr lang="en-US" sz="2240" b="1" i="1">
                              <a:latin typeface="Cambria Math" panose="02040503050406030204" pitchFamily="18" charset="0"/>
                            </a:rPr>
                            <m:t>𝒙</m:t>
                          </m:r>
                        </m:e>
                      </m:d>
                      <m:r>
                        <a:rPr lang="en-US" sz="2240" b="1" i="1">
                          <a:latin typeface="Cambria Math" panose="02040503050406030204" pitchFamily="18" charset="0"/>
                        </a:rPr>
                        <m:t>~</m:t>
                      </m:r>
                      <m:r>
                        <a:rPr lang="en-US" sz="2240" b="1" i="1">
                          <a:latin typeface="Cambria Math" panose="02040503050406030204" pitchFamily="18" charset="0"/>
                        </a:rPr>
                        <m:t>𝑵</m:t>
                      </m:r>
                      <m:d>
                        <m:dPr>
                          <m:ctrlPr>
                            <a:rPr lang="en-US" sz="2240" b="1" i="1">
                              <a:latin typeface="Cambria Math" panose="02040503050406030204" pitchFamily="18" charset="0"/>
                            </a:rPr>
                          </m:ctrlPr>
                        </m:dPr>
                        <m:e>
                          <m:r>
                            <a:rPr lang="en-US" sz="2240" b="1" i="1">
                              <a:latin typeface="Cambria Math" panose="02040503050406030204" pitchFamily="18" charset="0"/>
                            </a:rPr>
                            <m:t>𝒇</m:t>
                          </m:r>
                          <m:d>
                            <m:dPr>
                              <m:ctrlPr>
                                <a:rPr lang="en-US" sz="2240" b="1" i="1">
                                  <a:latin typeface="Cambria Math" panose="02040503050406030204" pitchFamily="18" charset="0"/>
                                </a:rPr>
                              </m:ctrlPr>
                            </m:dPr>
                            <m:e>
                              <m:r>
                                <a:rPr lang="en-US" sz="2240" b="1" i="1">
                                  <a:latin typeface="Cambria Math" panose="02040503050406030204" pitchFamily="18" charset="0"/>
                                </a:rPr>
                                <m:t>𝒙</m:t>
                              </m:r>
                              <m:r>
                                <a:rPr lang="en-US" sz="2240" b="1" i="1">
                                  <a:latin typeface="Cambria Math" panose="02040503050406030204" pitchFamily="18" charset="0"/>
                                </a:rPr>
                                <m:t>,</m:t>
                              </m:r>
                              <m:r>
                                <a:rPr lang="en-US" sz="2240" b="1" i="1">
                                  <a:latin typeface="Cambria Math" panose="02040503050406030204" pitchFamily="18" charset="0"/>
                                </a:rPr>
                                <m:t>𝑾</m:t>
                              </m:r>
                            </m:e>
                          </m:d>
                          <m:r>
                            <a:rPr lang="en-US" sz="2240" i="1">
                              <a:latin typeface="Cambria Math" panose="02040503050406030204" pitchFamily="18" charset="0"/>
                            </a:rPr>
                            <m:t>,</m:t>
                          </m:r>
                          <m:d>
                            <m:dPr>
                              <m:ctrlPr>
                                <a:rPr lang="en-US" sz="2240" i="1">
                                  <a:latin typeface="Cambria Math" panose="02040503050406030204" pitchFamily="18" charset="0"/>
                                </a:rPr>
                              </m:ctrlPr>
                            </m:dPr>
                            <m:e>
                              <m:m>
                                <m:mPr>
                                  <m:mcs>
                                    <m:mc>
                                      <m:mcPr>
                                        <m:count m:val="3"/>
                                        <m:mcJc m:val="center"/>
                                      </m:mcPr>
                                    </m:mc>
                                  </m:mcs>
                                  <m:ctrlPr>
                                    <a:rPr lang="en-US" sz="2240" i="1">
                                      <a:latin typeface="Cambria Math" panose="02040503050406030204" pitchFamily="18" charset="0"/>
                                    </a:rPr>
                                  </m:ctrlPr>
                                </m:mPr>
                                <m:mr>
                                  <m:e>
                                    <m:sSub>
                                      <m:sSubPr>
                                        <m:ctrlPr>
                                          <a:rPr lang="en-US" sz="2240" i="1">
                                            <a:latin typeface="Cambria Math" panose="02040503050406030204" pitchFamily="18" charset="0"/>
                                          </a:rPr>
                                        </m:ctrlPr>
                                      </m:sSubPr>
                                      <m:e>
                                        <m:r>
                                          <a:rPr lang="en-US" sz="2240" i="1">
                                            <a:latin typeface="Cambria Math" panose="02040503050406030204" pitchFamily="18" charset="0"/>
                                          </a:rPr>
                                          <m:t>h</m:t>
                                        </m:r>
                                      </m:e>
                                      <m:sub>
                                        <m:r>
                                          <a:rPr lang="en-US" sz="2240" i="1">
                                            <a:latin typeface="Cambria Math" panose="02040503050406030204" pitchFamily="18" charset="0"/>
                                          </a:rPr>
                                          <m:t>1</m:t>
                                        </m:r>
                                      </m:sub>
                                    </m:sSub>
                                    <m:r>
                                      <m:rPr>
                                        <m:brk m:alnAt="7"/>
                                      </m:rPr>
                                      <a:rPr lang="en-US" sz="2240" i="1">
                                        <a:latin typeface="Cambria Math" panose="02040503050406030204" pitchFamily="18" charset="0"/>
                                      </a:rPr>
                                      <m:t>(</m:t>
                                    </m:r>
                                    <m:r>
                                      <m:rPr>
                                        <m:brk m:alnAt="7"/>
                                      </m:rPr>
                                      <a:rPr lang="en-US" sz="2240" b="1" i="1">
                                        <a:latin typeface="Cambria Math" panose="02040503050406030204" pitchFamily="18" charset="0"/>
                                      </a:rPr>
                                      <m:t>𝒙</m:t>
                                    </m:r>
                                    <m:r>
                                      <a:rPr lang="en-US" sz="2240" b="1" i="1">
                                        <a:latin typeface="Cambria Math" panose="02040503050406030204" pitchFamily="18" charset="0"/>
                                      </a:rPr>
                                      <m:t>,</m:t>
                                    </m:r>
                                    <m:r>
                                      <a:rPr lang="en-US" sz="2240" b="1" i="1">
                                        <a:latin typeface="Cambria Math" panose="02040503050406030204" pitchFamily="18" charset="0"/>
                                      </a:rPr>
                                      <m:t>𝑾</m:t>
                                    </m:r>
                                    <m:r>
                                      <m:rPr>
                                        <m:brk m:alnAt="7"/>
                                      </m:rPr>
                                      <a:rPr lang="en-US" sz="2240" i="1">
                                        <a:latin typeface="Cambria Math" panose="02040503050406030204" pitchFamily="18" charset="0"/>
                                      </a:rPr>
                                      <m:t>)</m:t>
                                    </m:r>
                                  </m:e>
                                  <m:e>
                                    <m:r>
                                      <a:rPr lang="en-US" sz="2240" i="1">
                                        <a:latin typeface="Cambria Math" panose="02040503050406030204" pitchFamily="18" charset="0"/>
                                      </a:rPr>
                                      <m:t>⋯</m:t>
                                    </m:r>
                                  </m:e>
                                  <m:e>
                                    <m:r>
                                      <a:rPr lang="en-US" sz="2240" i="1">
                                        <a:latin typeface="Cambria Math" panose="02040503050406030204" pitchFamily="18" charset="0"/>
                                      </a:rPr>
                                      <m:t>0</m:t>
                                    </m:r>
                                  </m:e>
                                </m:mr>
                                <m:mr>
                                  <m:e>
                                    <m:r>
                                      <a:rPr lang="en-US" sz="2240" i="1">
                                        <a:latin typeface="Cambria Math" panose="02040503050406030204" pitchFamily="18" charset="0"/>
                                      </a:rPr>
                                      <m:t>⋮</m:t>
                                    </m:r>
                                  </m:e>
                                  <m:e>
                                    <m:r>
                                      <a:rPr lang="en-US" sz="2240" i="1">
                                        <a:latin typeface="Cambria Math" panose="02040503050406030204" pitchFamily="18" charset="0"/>
                                      </a:rPr>
                                      <m:t>⋱</m:t>
                                    </m:r>
                                  </m:e>
                                  <m:e>
                                    <m:r>
                                      <a:rPr lang="en-US" sz="2240" i="1">
                                        <a:latin typeface="Cambria Math" panose="02040503050406030204" pitchFamily="18" charset="0"/>
                                      </a:rPr>
                                      <m:t>⋮</m:t>
                                    </m:r>
                                  </m:e>
                                </m:mr>
                                <m:mr>
                                  <m:e>
                                    <m:r>
                                      <a:rPr lang="en-US" sz="2240" i="1">
                                        <a:latin typeface="Cambria Math" panose="02040503050406030204" pitchFamily="18" charset="0"/>
                                      </a:rPr>
                                      <m:t>0</m:t>
                                    </m:r>
                                  </m:e>
                                  <m:e>
                                    <m:r>
                                      <a:rPr lang="en-US" sz="2240" i="1">
                                        <a:latin typeface="Cambria Math" panose="02040503050406030204" pitchFamily="18" charset="0"/>
                                      </a:rPr>
                                      <m:t>⋯</m:t>
                                    </m:r>
                                  </m:e>
                                  <m:e>
                                    <m:sSub>
                                      <m:sSubPr>
                                        <m:ctrlPr>
                                          <a:rPr lang="en-US" sz="2240" i="1">
                                            <a:latin typeface="Cambria Math" panose="02040503050406030204" pitchFamily="18" charset="0"/>
                                          </a:rPr>
                                        </m:ctrlPr>
                                      </m:sSubPr>
                                      <m:e>
                                        <m:r>
                                          <a:rPr lang="en-US" sz="2240" i="1">
                                            <a:latin typeface="Cambria Math" panose="02040503050406030204" pitchFamily="18" charset="0"/>
                                          </a:rPr>
                                          <m:t>h</m:t>
                                        </m:r>
                                      </m:e>
                                      <m:sub>
                                        <m:r>
                                          <a:rPr lang="en-US" sz="2240" i="1">
                                            <a:latin typeface="Cambria Math" panose="02040503050406030204" pitchFamily="18" charset="0"/>
                                          </a:rPr>
                                          <m:t>𝐾</m:t>
                                        </m:r>
                                      </m:sub>
                                    </m:sSub>
                                    <m:r>
                                      <m:rPr>
                                        <m:brk m:alnAt="7"/>
                                      </m:rPr>
                                      <a:rPr lang="en-US" sz="2240" i="1">
                                        <a:latin typeface="Cambria Math" panose="02040503050406030204" pitchFamily="18" charset="0"/>
                                      </a:rPr>
                                      <m:t>(</m:t>
                                    </m:r>
                                    <m:r>
                                      <m:rPr>
                                        <m:brk m:alnAt="7"/>
                                      </m:rPr>
                                      <a:rPr lang="en-US" sz="2240" b="1" i="1">
                                        <a:latin typeface="Cambria Math" panose="02040503050406030204" pitchFamily="18" charset="0"/>
                                      </a:rPr>
                                      <m:t>𝒙</m:t>
                                    </m:r>
                                    <m:r>
                                      <a:rPr lang="en-US" sz="2240" b="1" i="1">
                                        <a:latin typeface="Cambria Math" panose="02040503050406030204" pitchFamily="18" charset="0"/>
                                      </a:rPr>
                                      <m:t>,</m:t>
                                    </m:r>
                                    <m:r>
                                      <a:rPr lang="en-US" sz="2240" b="1" i="1">
                                        <a:latin typeface="Cambria Math" panose="02040503050406030204" pitchFamily="18" charset="0"/>
                                      </a:rPr>
                                      <m:t>𝑾</m:t>
                                    </m:r>
                                    <m:r>
                                      <m:rPr>
                                        <m:brk m:alnAt="7"/>
                                      </m:rPr>
                                      <a:rPr lang="en-US" sz="2240" i="1">
                                        <a:latin typeface="Cambria Math" panose="02040503050406030204" pitchFamily="18" charset="0"/>
                                      </a:rPr>
                                      <m:t>)</m:t>
                                    </m:r>
                                  </m:e>
                                </m:mr>
                              </m:m>
                            </m:e>
                          </m:d>
                          <m:r>
                            <a:rPr lang="en-US" sz="2240" b="1" i="1">
                              <a:latin typeface="Cambria Math" panose="02040503050406030204" pitchFamily="18" charset="0"/>
                            </a:rPr>
                            <m:t>𝑷</m:t>
                          </m:r>
                          <m:d>
                            <m:dPr>
                              <m:ctrlPr>
                                <a:rPr lang="en-US" sz="2240" i="1">
                                  <a:latin typeface="Cambria Math" panose="02040503050406030204" pitchFamily="18" charset="0"/>
                                </a:rPr>
                              </m:ctrlPr>
                            </m:dPr>
                            <m:e>
                              <m:m>
                                <m:mPr>
                                  <m:mcs>
                                    <m:mc>
                                      <m:mcPr>
                                        <m:count m:val="3"/>
                                        <m:mcJc m:val="center"/>
                                      </m:mcPr>
                                    </m:mc>
                                  </m:mcs>
                                  <m:ctrlPr>
                                    <a:rPr lang="en-US" sz="2240" i="1">
                                      <a:latin typeface="Cambria Math" panose="02040503050406030204" pitchFamily="18" charset="0"/>
                                    </a:rPr>
                                  </m:ctrlPr>
                                </m:mPr>
                                <m:mr>
                                  <m:e>
                                    <m:sSub>
                                      <m:sSubPr>
                                        <m:ctrlPr>
                                          <a:rPr lang="en-US" sz="2240" i="1">
                                            <a:latin typeface="Cambria Math" panose="02040503050406030204" pitchFamily="18" charset="0"/>
                                          </a:rPr>
                                        </m:ctrlPr>
                                      </m:sSubPr>
                                      <m:e>
                                        <m:r>
                                          <a:rPr lang="en-US" sz="2240" i="1">
                                            <a:latin typeface="Cambria Math" panose="02040503050406030204" pitchFamily="18" charset="0"/>
                                          </a:rPr>
                                          <m:t>h</m:t>
                                        </m:r>
                                      </m:e>
                                      <m:sub>
                                        <m:r>
                                          <a:rPr lang="en-US" sz="2240" i="1">
                                            <a:latin typeface="Cambria Math" panose="02040503050406030204" pitchFamily="18" charset="0"/>
                                          </a:rPr>
                                          <m:t>1</m:t>
                                        </m:r>
                                      </m:sub>
                                    </m:sSub>
                                    <m:r>
                                      <m:rPr>
                                        <m:brk m:alnAt="7"/>
                                      </m:rPr>
                                      <a:rPr lang="en-US" sz="2240" i="1">
                                        <a:latin typeface="Cambria Math" panose="02040503050406030204" pitchFamily="18" charset="0"/>
                                      </a:rPr>
                                      <m:t>(</m:t>
                                    </m:r>
                                    <m:r>
                                      <m:rPr>
                                        <m:brk m:alnAt="7"/>
                                      </m:rPr>
                                      <a:rPr lang="en-US" sz="2240" b="1" i="1">
                                        <a:latin typeface="Cambria Math" panose="02040503050406030204" pitchFamily="18" charset="0"/>
                                      </a:rPr>
                                      <m:t>𝒙</m:t>
                                    </m:r>
                                    <m:r>
                                      <a:rPr lang="en-US" sz="2240" b="1" i="1">
                                        <a:latin typeface="Cambria Math" panose="02040503050406030204" pitchFamily="18" charset="0"/>
                                      </a:rPr>
                                      <m:t>,</m:t>
                                    </m:r>
                                    <m:r>
                                      <a:rPr lang="en-US" sz="2240" b="1" i="1">
                                        <a:latin typeface="Cambria Math" panose="02040503050406030204" pitchFamily="18" charset="0"/>
                                      </a:rPr>
                                      <m:t>𝑾</m:t>
                                    </m:r>
                                    <m:r>
                                      <m:rPr>
                                        <m:brk m:alnAt="7"/>
                                      </m:rPr>
                                      <a:rPr lang="en-US" sz="2240" i="1">
                                        <a:latin typeface="Cambria Math" panose="02040503050406030204" pitchFamily="18" charset="0"/>
                                      </a:rPr>
                                      <m:t>)</m:t>
                                    </m:r>
                                  </m:e>
                                  <m:e>
                                    <m:r>
                                      <a:rPr lang="en-US" sz="2240" i="1">
                                        <a:latin typeface="Cambria Math" panose="02040503050406030204" pitchFamily="18" charset="0"/>
                                      </a:rPr>
                                      <m:t>⋯</m:t>
                                    </m:r>
                                  </m:e>
                                  <m:e>
                                    <m:r>
                                      <a:rPr lang="en-US" sz="2240" i="1">
                                        <a:latin typeface="Cambria Math" panose="02040503050406030204" pitchFamily="18" charset="0"/>
                                      </a:rPr>
                                      <m:t>0</m:t>
                                    </m:r>
                                  </m:e>
                                </m:mr>
                                <m:mr>
                                  <m:e>
                                    <m:r>
                                      <a:rPr lang="en-US" sz="2240" i="1">
                                        <a:latin typeface="Cambria Math" panose="02040503050406030204" pitchFamily="18" charset="0"/>
                                      </a:rPr>
                                      <m:t>⋮</m:t>
                                    </m:r>
                                  </m:e>
                                  <m:e>
                                    <m:r>
                                      <a:rPr lang="en-US" sz="2240" i="1">
                                        <a:latin typeface="Cambria Math" panose="02040503050406030204" pitchFamily="18" charset="0"/>
                                      </a:rPr>
                                      <m:t>⋱</m:t>
                                    </m:r>
                                  </m:e>
                                  <m:e>
                                    <m:r>
                                      <a:rPr lang="en-US" sz="2240" i="1">
                                        <a:latin typeface="Cambria Math" panose="02040503050406030204" pitchFamily="18" charset="0"/>
                                      </a:rPr>
                                      <m:t>⋮</m:t>
                                    </m:r>
                                  </m:e>
                                </m:mr>
                                <m:mr>
                                  <m:e>
                                    <m:r>
                                      <a:rPr lang="en-US" sz="2240" i="1">
                                        <a:latin typeface="Cambria Math" panose="02040503050406030204" pitchFamily="18" charset="0"/>
                                      </a:rPr>
                                      <m:t>0</m:t>
                                    </m:r>
                                  </m:e>
                                  <m:e>
                                    <m:r>
                                      <a:rPr lang="en-US" sz="2240" i="1">
                                        <a:latin typeface="Cambria Math" panose="02040503050406030204" pitchFamily="18" charset="0"/>
                                      </a:rPr>
                                      <m:t>⋯</m:t>
                                    </m:r>
                                  </m:e>
                                  <m:e>
                                    <m:sSub>
                                      <m:sSubPr>
                                        <m:ctrlPr>
                                          <a:rPr lang="en-US" sz="2240" i="1">
                                            <a:latin typeface="Cambria Math" panose="02040503050406030204" pitchFamily="18" charset="0"/>
                                          </a:rPr>
                                        </m:ctrlPr>
                                      </m:sSubPr>
                                      <m:e>
                                        <m:r>
                                          <a:rPr lang="en-US" sz="2240" i="1">
                                            <a:latin typeface="Cambria Math" panose="02040503050406030204" pitchFamily="18" charset="0"/>
                                          </a:rPr>
                                          <m:t>h</m:t>
                                        </m:r>
                                      </m:e>
                                      <m:sub>
                                        <m:r>
                                          <a:rPr lang="en-US" sz="2240" i="1">
                                            <a:latin typeface="Cambria Math" panose="02040503050406030204" pitchFamily="18" charset="0"/>
                                          </a:rPr>
                                          <m:t>𝐾</m:t>
                                        </m:r>
                                      </m:sub>
                                    </m:sSub>
                                    <m:r>
                                      <m:rPr>
                                        <m:brk m:alnAt="7"/>
                                      </m:rPr>
                                      <a:rPr lang="en-US" sz="2240" i="1">
                                        <a:latin typeface="Cambria Math" panose="02040503050406030204" pitchFamily="18" charset="0"/>
                                      </a:rPr>
                                      <m:t>(</m:t>
                                    </m:r>
                                    <m:r>
                                      <m:rPr>
                                        <m:brk m:alnAt="7"/>
                                      </m:rPr>
                                      <a:rPr lang="en-US" sz="2240" b="1" i="1">
                                        <a:latin typeface="Cambria Math" panose="02040503050406030204" pitchFamily="18" charset="0"/>
                                      </a:rPr>
                                      <m:t>𝒙</m:t>
                                    </m:r>
                                    <m:r>
                                      <a:rPr lang="en-US" sz="2240" b="1" i="1">
                                        <a:latin typeface="Cambria Math" panose="02040503050406030204" pitchFamily="18" charset="0"/>
                                      </a:rPr>
                                      <m:t>,</m:t>
                                    </m:r>
                                    <m:r>
                                      <a:rPr lang="en-US" sz="2240" b="1" i="1">
                                        <a:latin typeface="Cambria Math" panose="02040503050406030204" pitchFamily="18" charset="0"/>
                                      </a:rPr>
                                      <m:t>𝑾</m:t>
                                    </m:r>
                                    <m:r>
                                      <m:rPr>
                                        <m:brk m:alnAt="7"/>
                                      </m:rPr>
                                      <a:rPr lang="en-US" sz="2240" i="1">
                                        <a:latin typeface="Cambria Math" panose="02040503050406030204" pitchFamily="18" charset="0"/>
                                      </a:rPr>
                                      <m:t>)</m:t>
                                    </m:r>
                                  </m:e>
                                </m:mr>
                              </m:m>
                            </m:e>
                          </m:d>
                        </m:e>
                      </m:d>
                    </m:oMath>
                  </m:oMathPara>
                </a14:m>
                <a:endParaRPr lang="en-US" sz="2240" dirty="0"/>
              </a:p>
              <a:p>
                <a:pPr marL="457200" indent="-457200">
                  <a:buFont typeface="Arial" panose="020B0604020202020204" pitchFamily="34" charset="0"/>
                  <a:buChar char="•"/>
                </a:pPr>
                <a:endParaRPr lang="en-US" sz="2240" dirty="0"/>
              </a:p>
              <a:p>
                <a:pPr marL="457200" indent="-457200">
                  <a:buFont typeface="Arial" panose="020B0604020202020204" pitchFamily="34" charset="0"/>
                  <a:buChar char="•"/>
                </a:pPr>
                <a:r>
                  <a:rPr lang="en-US" sz="2240" dirty="0"/>
                  <a:t>Variational Inference Evidence Lower Bound (ELBO):</a:t>
                </a:r>
              </a:p>
              <a:p>
                <a:pPr algn="ctr"/>
                <a14:m>
                  <m:oMath xmlns:m="http://schemas.openxmlformats.org/officeDocument/2006/math">
                    <m:sSub>
                      <m:sSubPr>
                        <m:ctrlPr>
                          <a:rPr lang="en-US" sz="2240" i="1" smtClean="0">
                            <a:latin typeface="Cambria Math" panose="02040503050406030204" pitchFamily="18" charset="0"/>
                          </a:rPr>
                        </m:ctrlPr>
                      </m:sSubPr>
                      <m:e>
                        <m:r>
                          <a:rPr lang="en-US" sz="2240" i="1">
                            <a:latin typeface="Cambria Math" panose="02040503050406030204" pitchFamily="18" charset="0"/>
                            <a:ea typeface="Cambria Math" panose="02040503050406030204" pitchFamily="18" charset="0"/>
                          </a:rPr>
                          <m:t>ℒ</m:t>
                        </m:r>
                      </m:e>
                      <m:sub>
                        <m:r>
                          <a:rPr lang="en-US" sz="2240" i="1">
                            <a:latin typeface="Cambria Math" panose="02040503050406030204" pitchFamily="18" charset="0"/>
                          </a:rPr>
                          <m:t>𝐶𝑜𝑟𝑟𝐵𝑀</m:t>
                        </m:r>
                      </m:sub>
                    </m:sSub>
                    <m:d>
                      <m:dPr>
                        <m:ctrlPr>
                          <a:rPr lang="en-US" sz="2240" i="1">
                            <a:latin typeface="Cambria Math" panose="02040503050406030204" pitchFamily="18" charset="0"/>
                          </a:rPr>
                        </m:ctrlPr>
                      </m:dPr>
                      <m:e>
                        <m:r>
                          <a:rPr lang="en-US" sz="2240" b="1" i="1">
                            <a:latin typeface="Cambria Math" panose="02040503050406030204" pitchFamily="18" charset="0"/>
                            <a:ea typeface="Cambria Math" panose="02040503050406030204" pitchFamily="18" charset="0"/>
                          </a:rPr>
                          <m:t>𝜽</m:t>
                        </m:r>
                        <m:r>
                          <a:rPr lang="en-US" sz="2240" i="1">
                            <a:latin typeface="Cambria Math" panose="02040503050406030204" pitchFamily="18" charset="0"/>
                            <a:ea typeface="Cambria Math" panose="02040503050406030204" pitchFamily="18" charset="0"/>
                          </a:rPr>
                          <m:t>;</m:t>
                        </m:r>
                        <m:r>
                          <a:rPr lang="en-US" sz="2240" b="1" i="1">
                            <a:latin typeface="Cambria Math" panose="02040503050406030204" pitchFamily="18" charset="0"/>
                            <a:ea typeface="Cambria Math" panose="02040503050406030204" pitchFamily="18" charset="0"/>
                          </a:rPr>
                          <m:t>𝒙</m:t>
                        </m:r>
                        <m:r>
                          <a:rPr lang="en-US" sz="2240" i="1">
                            <a:latin typeface="Cambria Math" panose="02040503050406030204" pitchFamily="18" charset="0"/>
                            <a:ea typeface="Cambria Math" panose="02040503050406030204" pitchFamily="18" charset="0"/>
                          </a:rPr>
                          <m:t>,</m:t>
                        </m:r>
                        <m:r>
                          <a:rPr lang="en-US" sz="2240" i="1">
                            <a:latin typeface="Cambria Math" panose="02040503050406030204" pitchFamily="18" charset="0"/>
                            <a:ea typeface="Cambria Math" panose="02040503050406030204" pitchFamily="18" charset="0"/>
                          </a:rPr>
                          <m:t>𝑦</m:t>
                        </m:r>
                      </m:e>
                    </m:d>
                    <m:r>
                      <a:rPr lang="en-US" sz="2240" i="1">
                        <a:latin typeface="Cambria Math" panose="02040503050406030204" pitchFamily="18" charset="0"/>
                      </a:rPr>
                      <m:t>=−</m:t>
                    </m:r>
                    <m:sSub>
                      <m:sSubPr>
                        <m:ctrlPr>
                          <a:rPr lang="en-US" sz="2240" i="1">
                            <a:latin typeface="Cambria Math" panose="02040503050406030204" pitchFamily="18" charset="0"/>
                          </a:rPr>
                        </m:ctrlPr>
                      </m:sSubPr>
                      <m:e>
                        <m:r>
                          <a:rPr lang="en-US" sz="2240" i="1">
                            <a:latin typeface="Cambria Math" panose="02040503050406030204" pitchFamily="18" charset="0"/>
                          </a:rPr>
                          <m:t>𝐸</m:t>
                        </m:r>
                      </m:e>
                      <m:sub>
                        <m:sSub>
                          <m:sSubPr>
                            <m:ctrlPr>
                              <a:rPr lang="en-US" sz="2240" i="1">
                                <a:latin typeface="Cambria Math" panose="02040503050406030204" pitchFamily="18" charset="0"/>
                              </a:rPr>
                            </m:ctrlPr>
                          </m:sSubPr>
                          <m:e>
                            <m:r>
                              <a:rPr lang="en-US" sz="2240" i="1">
                                <a:latin typeface="Cambria Math" panose="02040503050406030204" pitchFamily="18" charset="0"/>
                              </a:rPr>
                              <m:t>𝑞</m:t>
                            </m:r>
                          </m:e>
                          <m:sub>
                            <m:r>
                              <a:rPr lang="en-US" sz="2240" b="1" i="1">
                                <a:latin typeface="Cambria Math" panose="02040503050406030204" pitchFamily="18" charset="0"/>
                              </a:rPr>
                              <m:t>𝒛</m:t>
                            </m:r>
                            <m:d>
                              <m:dPr>
                                <m:ctrlPr>
                                  <a:rPr lang="en-US" sz="2240" b="1" i="1">
                                    <a:latin typeface="Cambria Math" panose="02040503050406030204" pitchFamily="18" charset="0"/>
                                  </a:rPr>
                                </m:ctrlPr>
                              </m:dPr>
                              <m:e>
                                <m:r>
                                  <a:rPr lang="en-US" sz="2240" b="1" i="1">
                                    <a:latin typeface="Cambria Math" panose="02040503050406030204" pitchFamily="18" charset="0"/>
                                  </a:rPr>
                                  <m:t>𝒙</m:t>
                                </m:r>
                              </m:e>
                            </m:d>
                          </m:sub>
                        </m:sSub>
                        <m:d>
                          <m:dPr>
                            <m:ctrlPr>
                              <a:rPr lang="en-US" sz="2240" b="1" i="1">
                                <a:latin typeface="Cambria Math" panose="02040503050406030204" pitchFamily="18" charset="0"/>
                              </a:rPr>
                            </m:ctrlPr>
                          </m:dPr>
                          <m:e>
                            <m:r>
                              <a:rPr lang="en-US" sz="2240" b="1" i="1">
                                <a:latin typeface="Cambria Math" panose="02040503050406030204" pitchFamily="18" charset="0"/>
                                <a:ea typeface="Cambria Math" panose="02040503050406030204" pitchFamily="18" charset="0"/>
                              </a:rPr>
                              <m:t>𝜽</m:t>
                            </m:r>
                          </m:e>
                        </m:d>
                      </m:sub>
                    </m:sSub>
                    <m:func>
                      <m:funcPr>
                        <m:ctrlPr>
                          <a:rPr lang="en-US" sz="2240" i="1">
                            <a:latin typeface="Cambria Math" panose="02040503050406030204" pitchFamily="18" charset="0"/>
                          </a:rPr>
                        </m:ctrlPr>
                      </m:funcPr>
                      <m:fName>
                        <m:r>
                          <m:rPr>
                            <m:sty m:val="p"/>
                          </m:rPr>
                          <a:rPr lang="en-US" sz="2240">
                            <a:latin typeface="Cambria Math" panose="02040503050406030204" pitchFamily="18" charset="0"/>
                          </a:rPr>
                          <m:t>log</m:t>
                        </m:r>
                      </m:fName>
                      <m:e>
                        <m:sSub>
                          <m:sSubPr>
                            <m:ctrlPr>
                              <a:rPr lang="en-US" sz="2240" i="1">
                                <a:latin typeface="Cambria Math" panose="02040503050406030204" pitchFamily="18" charset="0"/>
                              </a:rPr>
                            </m:ctrlPr>
                          </m:sSubPr>
                          <m:e>
                            <m:r>
                              <a:rPr lang="en-US" sz="2240" i="1">
                                <a:latin typeface="Cambria Math" panose="02040503050406030204" pitchFamily="18" charset="0"/>
                                <a:ea typeface="Cambria Math" panose="02040503050406030204" pitchFamily="18" charset="0"/>
                              </a:rPr>
                              <m:t>𝜋</m:t>
                            </m:r>
                          </m:e>
                          <m:sub>
                            <m:r>
                              <a:rPr lang="en-US" sz="2240" i="1">
                                <a:latin typeface="Cambria Math" panose="02040503050406030204" pitchFamily="18" charset="0"/>
                              </a:rPr>
                              <m:t>𝑦</m:t>
                            </m:r>
                          </m:sub>
                        </m:sSub>
                        <m:d>
                          <m:dPr>
                            <m:ctrlPr>
                              <a:rPr lang="en-US" sz="2240" i="1">
                                <a:latin typeface="Cambria Math" panose="02040503050406030204" pitchFamily="18" charset="0"/>
                              </a:rPr>
                            </m:ctrlPr>
                          </m:dPr>
                          <m:e>
                            <m:r>
                              <a:rPr lang="en-US" sz="2240" b="1" i="1">
                                <a:latin typeface="Cambria Math" panose="02040503050406030204" pitchFamily="18" charset="0"/>
                              </a:rPr>
                              <m:t>𝒙</m:t>
                            </m:r>
                          </m:e>
                        </m:d>
                      </m:e>
                    </m:func>
                    <m:r>
                      <a:rPr lang="en-US" sz="2240" i="1">
                        <a:latin typeface="Cambria Math" panose="02040503050406030204" pitchFamily="18" charset="0"/>
                      </a:rPr>
                      <m:t>−</m:t>
                    </m:r>
                  </m:oMath>
                </a14:m>
                <a:r>
                  <a:rPr lang="en-US" sz="2240" dirty="0"/>
                  <a:t> </a:t>
                </a:r>
                <a14:m>
                  <m:oMath xmlns:m="http://schemas.openxmlformats.org/officeDocument/2006/math">
                    <m:sSub>
                      <m:sSubPr>
                        <m:ctrlPr>
                          <a:rPr lang="en-US" sz="2240" i="1">
                            <a:latin typeface="Cambria Math" panose="02040503050406030204" pitchFamily="18" charset="0"/>
                          </a:rPr>
                        </m:ctrlPr>
                      </m:sSubPr>
                      <m:e>
                        <m:r>
                          <a:rPr lang="en-US" sz="2240" i="1">
                            <a:latin typeface="Cambria Math" panose="02040503050406030204" pitchFamily="18" charset="0"/>
                          </a:rPr>
                          <m:t>𝐸</m:t>
                        </m:r>
                      </m:e>
                      <m:sub>
                        <m:sSub>
                          <m:sSubPr>
                            <m:ctrlPr>
                              <a:rPr lang="en-US" sz="2240" i="1">
                                <a:latin typeface="Cambria Math" panose="02040503050406030204" pitchFamily="18" charset="0"/>
                              </a:rPr>
                            </m:ctrlPr>
                          </m:sSubPr>
                          <m:e>
                            <m:r>
                              <a:rPr lang="en-US" sz="2240" i="1">
                                <a:latin typeface="Cambria Math" panose="02040503050406030204" pitchFamily="18" charset="0"/>
                              </a:rPr>
                              <m:t>𝑞</m:t>
                            </m:r>
                          </m:e>
                          <m:sub>
                            <m:r>
                              <a:rPr lang="en-US" sz="2240" b="1" i="1">
                                <a:latin typeface="Cambria Math" panose="02040503050406030204" pitchFamily="18" charset="0"/>
                              </a:rPr>
                              <m:t>𝒛</m:t>
                            </m:r>
                            <m:d>
                              <m:dPr>
                                <m:ctrlPr>
                                  <a:rPr lang="en-US" sz="2240" b="1" i="1">
                                    <a:latin typeface="Cambria Math" panose="02040503050406030204" pitchFamily="18" charset="0"/>
                                  </a:rPr>
                                </m:ctrlPr>
                              </m:dPr>
                              <m:e>
                                <m:r>
                                  <a:rPr lang="en-US" sz="2240" b="1" i="1">
                                    <a:latin typeface="Cambria Math" panose="02040503050406030204" pitchFamily="18" charset="0"/>
                                  </a:rPr>
                                  <m:t>𝒙</m:t>
                                </m:r>
                              </m:e>
                            </m:d>
                          </m:sub>
                        </m:sSub>
                        <m:d>
                          <m:dPr>
                            <m:ctrlPr>
                              <a:rPr lang="en-US" sz="2240" b="1" i="1">
                                <a:latin typeface="Cambria Math" panose="02040503050406030204" pitchFamily="18" charset="0"/>
                              </a:rPr>
                            </m:ctrlPr>
                          </m:dPr>
                          <m:e>
                            <m:r>
                              <a:rPr lang="en-US" sz="2240" b="1" i="1">
                                <a:latin typeface="Cambria Math" panose="02040503050406030204" pitchFamily="18" charset="0"/>
                                <a:ea typeface="Cambria Math" panose="02040503050406030204" pitchFamily="18" charset="0"/>
                              </a:rPr>
                              <m:t>𝜽</m:t>
                            </m:r>
                          </m:e>
                        </m:d>
                      </m:sub>
                    </m:sSub>
                    <m:func>
                      <m:funcPr>
                        <m:ctrlPr>
                          <a:rPr lang="en-US" sz="2240" i="1">
                            <a:latin typeface="Cambria Math" panose="02040503050406030204" pitchFamily="18" charset="0"/>
                            <a:ea typeface="Cambria Math" panose="02040503050406030204" pitchFamily="18" charset="0"/>
                          </a:rPr>
                        </m:ctrlPr>
                      </m:funcPr>
                      <m:fName>
                        <m:r>
                          <m:rPr>
                            <m:sty m:val="p"/>
                          </m:rPr>
                          <a:rPr lang="en-US" sz="2240">
                            <a:latin typeface="Cambria Math" panose="02040503050406030204" pitchFamily="18" charset="0"/>
                            <a:ea typeface="Cambria Math" panose="02040503050406030204" pitchFamily="18" charset="0"/>
                          </a:rPr>
                          <m:t>log</m:t>
                        </m:r>
                      </m:fName>
                      <m:e>
                        <m:r>
                          <a:rPr lang="en-US" sz="2240" i="1">
                            <a:latin typeface="Cambria Math" panose="02040503050406030204" pitchFamily="18" charset="0"/>
                            <a:ea typeface="Cambria Math" panose="02040503050406030204" pitchFamily="18" charset="0"/>
                          </a:rPr>
                          <m:t>𝑝</m:t>
                        </m:r>
                        <m:d>
                          <m:dPr>
                            <m:ctrlPr>
                              <a:rPr lang="en-US" sz="2240" i="1">
                                <a:latin typeface="Cambria Math" panose="02040503050406030204" pitchFamily="18" charset="0"/>
                                <a:ea typeface="Cambria Math" panose="02040503050406030204" pitchFamily="18" charset="0"/>
                              </a:rPr>
                            </m:ctrlPr>
                          </m:dPr>
                          <m:e>
                            <m:r>
                              <a:rPr lang="en-US" sz="2240" b="1" i="1">
                                <a:latin typeface="Cambria Math" panose="02040503050406030204" pitchFamily="18" charset="0"/>
                              </a:rPr>
                              <m:t>𝒛</m:t>
                            </m:r>
                            <m:d>
                              <m:dPr>
                                <m:ctrlPr>
                                  <a:rPr lang="en-US" sz="2240" b="1" i="1">
                                    <a:latin typeface="Cambria Math" panose="02040503050406030204" pitchFamily="18" charset="0"/>
                                  </a:rPr>
                                </m:ctrlPr>
                              </m:dPr>
                              <m:e>
                                <m:r>
                                  <a:rPr lang="en-US" sz="2240" b="1" i="1">
                                    <a:latin typeface="Cambria Math" panose="02040503050406030204" pitchFamily="18" charset="0"/>
                                  </a:rPr>
                                  <m:t>𝒙</m:t>
                                </m:r>
                              </m:e>
                            </m:d>
                          </m:e>
                        </m:d>
                      </m:e>
                    </m:func>
                    <m:r>
                      <a:rPr lang="en-US" sz="2240">
                        <a:latin typeface="Cambria Math" panose="02040503050406030204" pitchFamily="18" charset="0"/>
                        <a:ea typeface="Cambria Math" panose="02040503050406030204" pitchFamily="18" charset="0"/>
                      </a:rPr>
                      <m:t>−</m:t>
                    </m:r>
                    <m:r>
                      <a:rPr lang="el-GR" sz="2240" i="1">
                        <a:latin typeface="Cambria Math" panose="02040503050406030204" pitchFamily="18" charset="0"/>
                        <a:ea typeface="Cambria Math" panose="02040503050406030204" pitchFamily="18" charset="0"/>
                      </a:rPr>
                      <m:t>𝜓</m:t>
                    </m:r>
                    <m:r>
                      <a:rPr lang="en-US" sz="2240" i="1">
                        <a:latin typeface="Cambria Math" panose="02040503050406030204" pitchFamily="18" charset="0"/>
                        <a:ea typeface="Cambria Math" panose="02040503050406030204" pitchFamily="18" charset="0"/>
                      </a:rPr>
                      <m:t>𝐻</m:t>
                    </m:r>
                    <m:r>
                      <a:rPr lang="en-US" sz="2240" i="1">
                        <a:latin typeface="Cambria Math" panose="02040503050406030204" pitchFamily="18" charset="0"/>
                        <a:ea typeface="Cambria Math" panose="02040503050406030204" pitchFamily="18" charset="0"/>
                      </a:rPr>
                      <m:t>(</m:t>
                    </m:r>
                    <m:sSub>
                      <m:sSubPr>
                        <m:ctrlPr>
                          <a:rPr lang="en-US" sz="2240" i="1">
                            <a:latin typeface="Cambria Math" panose="02040503050406030204" pitchFamily="18" charset="0"/>
                          </a:rPr>
                        </m:ctrlPr>
                      </m:sSubPr>
                      <m:e>
                        <m:r>
                          <a:rPr lang="en-US" sz="2240" i="1">
                            <a:latin typeface="Cambria Math" panose="02040503050406030204" pitchFamily="18" charset="0"/>
                          </a:rPr>
                          <m:t>𝑞</m:t>
                        </m:r>
                      </m:e>
                      <m:sub>
                        <m:r>
                          <a:rPr lang="en-US" sz="2240" b="1" i="1">
                            <a:latin typeface="Cambria Math" panose="02040503050406030204" pitchFamily="18" charset="0"/>
                          </a:rPr>
                          <m:t>𝒛</m:t>
                        </m:r>
                        <m:d>
                          <m:dPr>
                            <m:ctrlPr>
                              <a:rPr lang="en-US" sz="2240" b="1" i="1">
                                <a:latin typeface="Cambria Math" panose="02040503050406030204" pitchFamily="18" charset="0"/>
                              </a:rPr>
                            </m:ctrlPr>
                          </m:dPr>
                          <m:e>
                            <m:r>
                              <a:rPr lang="en-US" sz="2240" b="1" i="1">
                                <a:latin typeface="Cambria Math" panose="02040503050406030204" pitchFamily="18" charset="0"/>
                              </a:rPr>
                              <m:t>𝒙</m:t>
                            </m:r>
                          </m:e>
                        </m:d>
                      </m:sub>
                    </m:sSub>
                    <m:d>
                      <m:dPr>
                        <m:ctrlPr>
                          <a:rPr lang="en-US" sz="2240" b="1" i="1">
                            <a:latin typeface="Cambria Math" panose="02040503050406030204" pitchFamily="18" charset="0"/>
                          </a:rPr>
                        </m:ctrlPr>
                      </m:dPr>
                      <m:e>
                        <m:r>
                          <a:rPr lang="en-US" sz="2240" b="1" i="1">
                            <a:latin typeface="Cambria Math" panose="02040503050406030204" pitchFamily="18" charset="0"/>
                            <a:ea typeface="Cambria Math" panose="02040503050406030204" pitchFamily="18" charset="0"/>
                          </a:rPr>
                          <m:t>𝜽</m:t>
                        </m:r>
                      </m:e>
                    </m:d>
                    <m:r>
                      <a:rPr lang="en-US" sz="2240" i="1">
                        <a:latin typeface="Cambria Math" panose="02040503050406030204" pitchFamily="18" charset="0"/>
                        <a:ea typeface="Cambria Math" panose="02040503050406030204" pitchFamily="18" charset="0"/>
                      </a:rPr>
                      <m:t>)</m:t>
                    </m:r>
                  </m:oMath>
                </a14:m>
                <a:endParaRPr lang="en-US" sz="2240" dirty="0"/>
              </a:p>
              <a:p>
                <a:pPr marL="457200" indent="-457200">
                  <a:buFont typeface="Arial" panose="020B0604020202020204" pitchFamily="34" charset="0"/>
                  <a:buChar char="•"/>
                </a:pPr>
                <a:endParaRPr lang="en-US" sz="2240" dirty="0"/>
              </a:p>
              <a:p>
                <a:r>
                  <a:rPr lang="en-US" sz="2240" dirty="0"/>
                  <a:t>where </a:t>
                </a:r>
                <a14:m>
                  <m:oMath xmlns:m="http://schemas.openxmlformats.org/officeDocument/2006/math">
                    <m:r>
                      <a:rPr lang="el-GR" sz="2240" b="1" i="1">
                        <a:latin typeface="Cambria Math" panose="02040503050406030204" pitchFamily="18" charset="0"/>
                        <a:ea typeface="Cambria Math" panose="02040503050406030204" pitchFamily="18" charset="0"/>
                      </a:rPr>
                      <m:t>𝝆</m:t>
                    </m:r>
                  </m:oMath>
                </a14:m>
                <a:r>
                  <a:rPr lang="en-US" sz="2240" b="1" dirty="0"/>
                  <a:t> </a:t>
                </a:r>
                <a:r>
                  <a:rPr lang="en-US" sz="2240" dirty="0"/>
                  <a:t>is the parameters defining </a:t>
                </a:r>
                <a14:m>
                  <m:oMath xmlns:m="http://schemas.openxmlformats.org/officeDocument/2006/math">
                    <m:r>
                      <a:rPr lang="en-US" sz="2240" b="1" i="1">
                        <a:latin typeface="Cambria Math" panose="02040503050406030204" pitchFamily="18" charset="0"/>
                      </a:rPr>
                      <m:t>𝑷</m:t>
                    </m:r>
                  </m:oMath>
                </a14:m>
                <a:r>
                  <a:rPr lang="en-US" sz="2240" b="1" dirty="0"/>
                  <a:t> </a:t>
                </a:r>
                <a:r>
                  <a:rPr lang="en-US" sz="2240" dirty="0"/>
                  <a:t>and </a:t>
                </a:r>
                <a14:m>
                  <m:oMath xmlns:m="http://schemas.openxmlformats.org/officeDocument/2006/math">
                    <m:r>
                      <a:rPr lang="en-US" sz="2240" b="1" i="1">
                        <a:latin typeface="Cambria Math" panose="02040503050406030204" pitchFamily="18" charset="0"/>
                        <a:ea typeface="Cambria Math" panose="02040503050406030204" pitchFamily="18" charset="0"/>
                      </a:rPr>
                      <m:t>𝜽</m:t>
                    </m:r>
                    <m:r>
                      <a:rPr lang="en-US" sz="2240" b="1" i="1">
                        <a:latin typeface="Cambria Math" panose="02040503050406030204" pitchFamily="18" charset="0"/>
                        <a:ea typeface="Cambria Math" panose="02040503050406030204" pitchFamily="18" charset="0"/>
                      </a:rPr>
                      <m:t>=(</m:t>
                    </m:r>
                    <m:r>
                      <a:rPr lang="en-US" sz="2240" b="1" i="1">
                        <a:latin typeface="Cambria Math" panose="02040503050406030204" pitchFamily="18" charset="0"/>
                        <a:ea typeface="Cambria Math" panose="02040503050406030204" pitchFamily="18" charset="0"/>
                      </a:rPr>
                      <m:t>𝑾</m:t>
                    </m:r>
                    <m:r>
                      <a:rPr lang="en-US" sz="2240" b="1" i="1">
                        <a:latin typeface="Cambria Math" panose="02040503050406030204" pitchFamily="18" charset="0"/>
                        <a:ea typeface="Cambria Math" panose="02040503050406030204" pitchFamily="18" charset="0"/>
                      </a:rPr>
                      <m:t>,</m:t>
                    </m:r>
                  </m:oMath>
                </a14:m>
                <a:r>
                  <a:rPr lang="el-GR" sz="2240" b="1" dirty="0">
                    <a:ea typeface="Cambria Math" panose="02040503050406030204" pitchFamily="18" charset="0"/>
                  </a:rPr>
                  <a:t> </a:t>
                </a:r>
                <a14:m>
                  <m:oMath xmlns:m="http://schemas.openxmlformats.org/officeDocument/2006/math">
                    <m:r>
                      <a:rPr lang="el-GR" sz="2240" b="1" i="1">
                        <a:latin typeface="Cambria Math" panose="02040503050406030204" pitchFamily="18" charset="0"/>
                        <a:ea typeface="Cambria Math" panose="02040503050406030204" pitchFamily="18" charset="0"/>
                      </a:rPr>
                      <m:t>𝝆</m:t>
                    </m:r>
                    <m:r>
                      <a:rPr lang="en-US" sz="2240" b="1">
                        <a:latin typeface="Cambria Math" panose="02040503050406030204" pitchFamily="18" charset="0"/>
                        <a:ea typeface="Cambria Math" panose="02040503050406030204" pitchFamily="18" charset="0"/>
                      </a:rPr>
                      <m:t>)</m:t>
                    </m:r>
                  </m:oMath>
                </a14:m>
                <a:r>
                  <a:rPr lang="en-US" sz="2240" b="1" dirty="0">
                    <a:ea typeface="Cambria Math" panose="02040503050406030204" pitchFamily="18" charset="0"/>
                  </a:rPr>
                  <a:t>.</a:t>
                </a:r>
              </a:p>
              <a:p>
                <a:endParaRPr lang="en-US" sz="2240" b="1" dirty="0">
                  <a:ea typeface="Cambria Math" panose="02040503050406030204" pitchFamily="18" charset="0"/>
                </a:endParaRPr>
              </a:p>
              <a:p>
                <a:pPr marL="342900" indent="-342900">
                  <a:buFont typeface="Arial" panose="020B0604020202020204" pitchFamily="34" charset="0"/>
                  <a:buChar char="•"/>
                </a:pPr>
                <a:r>
                  <a:rPr lang="en-US" sz="2240" b="1" dirty="0">
                    <a:ea typeface="Cambria Math" panose="02040503050406030204" pitchFamily="18" charset="0"/>
                  </a:rPr>
                  <a:t>Note: no assumption of text data nor architecture type beyond classification</a:t>
                </a:r>
              </a:p>
            </p:txBody>
          </p:sp>
        </mc:Choice>
        <mc:Fallback xmlns="">
          <p:sp>
            <p:nvSpPr>
              <p:cNvPr id="3" name="TextBox 2">
                <a:extLst>
                  <a:ext uri="{FF2B5EF4-FFF2-40B4-BE49-F238E27FC236}">
                    <a16:creationId xmlns:a16="http://schemas.microsoft.com/office/drawing/2014/main" id="{8C067650-E5F9-7D4C-FA56-26BB36870767}"/>
                  </a:ext>
                </a:extLst>
              </p:cNvPr>
              <p:cNvSpPr txBox="1">
                <a:spLocks noRot="1" noChangeAspect="1" noMove="1" noResize="1" noEditPoints="1" noAdjustHandles="1" noChangeArrowheads="1" noChangeShapeType="1" noTextEdit="1"/>
              </p:cNvSpPr>
              <p:nvPr/>
            </p:nvSpPr>
            <p:spPr>
              <a:xfrm>
                <a:off x="1152395" y="2151530"/>
                <a:ext cx="13398091" cy="5616602"/>
              </a:xfrm>
              <a:prstGeom prst="rect">
                <a:avLst/>
              </a:prstGeom>
              <a:blipFill>
                <a:blip r:embed="rId3"/>
                <a:stretch>
                  <a:fillRect l="-591" t="-760" b="-1412"/>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634B39EC-F199-ED2F-6DA2-25EE7900E104}"/>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180254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4FC6A1-6FD1-94B5-969A-CDB6D8508058}"/>
              </a:ext>
            </a:extLst>
          </p:cNvPr>
          <p:cNvSpPr>
            <a:spLocks noGrp="1"/>
          </p:cNvSpPr>
          <p:nvPr>
            <p:ph type="sldNum" sz="quarter" idx="12"/>
          </p:nvPr>
        </p:nvSpPr>
        <p:spPr/>
        <p:txBody>
          <a:bodyPr/>
          <a:lstStyle/>
          <a:p>
            <a:pPr>
              <a:defRPr/>
            </a:pPr>
            <a:fld id="{EC35E9FC-F6D5-0349-BBED-EA7D7A9BC49B}" type="slidenum">
              <a:rPr lang="en-US" smtClean="0"/>
              <a:pPr>
                <a:defRPr/>
              </a:pPr>
              <a:t>16</a:t>
            </a:fld>
            <a:endParaRPr lang="en-US"/>
          </a:p>
        </p:txBody>
      </p:sp>
      <p:sp>
        <p:nvSpPr>
          <p:cNvPr id="2" name="Title 1">
            <a:extLst>
              <a:ext uri="{FF2B5EF4-FFF2-40B4-BE49-F238E27FC236}">
                <a16:creationId xmlns:a16="http://schemas.microsoft.com/office/drawing/2014/main" id="{799766C5-1A7C-4A0E-9265-EF63C04BD98F}"/>
              </a:ext>
            </a:extLst>
          </p:cNvPr>
          <p:cNvSpPr>
            <a:spLocks noGrp="1"/>
          </p:cNvSpPr>
          <p:nvPr>
            <p:ph type="title"/>
          </p:nvPr>
        </p:nvSpPr>
        <p:spPr/>
        <p:txBody>
          <a:bodyPr/>
          <a:lstStyle/>
          <a:p>
            <a:pPr algn="l"/>
            <a:r>
              <a:rPr lang="en-US" sz="4480" dirty="0"/>
              <a:t>Subset OSTI Data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067650-E5F9-7D4C-FA56-26BB36870767}"/>
                  </a:ext>
                </a:extLst>
              </p:cNvPr>
              <p:cNvSpPr txBox="1"/>
              <p:nvPr/>
            </p:nvSpPr>
            <p:spPr>
              <a:xfrm>
                <a:off x="215154" y="1856462"/>
                <a:ext cx="6774243" cy="6453113"/>
              </a:xfrm>
              <a:prstGeom prst="rect">
                <a:avLst/>
              </a:prstGeom>
              <a:noFill/>
            </p:spPr>
            <p:txBody>
              <a:bodyPr wrap="square" rtlCol="0">
                <a:spAutoFit/>
              </a:bodyPr>
              <a:lstStyle/>
              <a:p>
                <a:pPr marL="1188720" lvl="1" indent="-457200">
                  <a:buFont typeface="Arial" panose="020B0604020202020204" pitchFamily="34" charset="0"/>
                  <a:buChar char="•"/>
                </a:pPr>
                <a:r>
                  <a:rPr lang="en-US" sz="2240" dirty="0"/>
                  <a:t>OSTI subset (11865 Training, 630 Test)</a:t>
                </a:r>
              </a:p>
              <a:p>
                <a:pPr marL="1188720" lvl="1" indent="-457200">
                  <a:buFont typeface="Arial" panose="020B0604020202020204" pitchFamily="34" charset="0"/>
                  <a:buChar char="•"/>
                </a:pPr>
                <a:endParaRPr lang="en-US" sz="2240" dirty="0"/>
              </a:p>
              <a:p>
                <a:pPr marL="1188720" lvl="1" indent="-457200">
                  <a:buFont typeface="Arial" panose="020B0604020202020204" pitchFamily="34" charset="0"/>
                  <a:buChar char="•"/>
                </a:pPr>
                <a:r>
                  <a:rPr lang="en-US" sz="2240" dirty="0"/>
                  <a:t>6 classes (Nuclear Fuels, Nuclear Fuel Cycle and Nuclear Materials, Material Science, Chemistry, Military Technology, Physics)</a:t>
                </a:r>
              </a:p>
              <a:p>
                <a:pPr marL="1188720" lvl="1" indent="-457200">
                  <a:buFont typeface="Arial" panose="020B0604020202020204" pitchFamily="34" charset="0"/>
                  <a:buChar char="•"/>
                </a:pPr>
                <a:endParaRPr lang="en-US" sz="2240" dirty="0"/>
              </a:p>
              <a:p>
                <a:pPr marL="1188720" lvl="1" indent="-457200">
                  <a:buFont typeface="Arial" panose="020B0604020202020204" pitchFamily="34" charset="0"/>
                  <a:buChar char="•"/>
                </a:pPr>
                <a:r>
                  <a:rPr lang="en-US" sz="2240" dirty="0"/>
                  <a:t>Model fit using BM, Dropout, or </a:t>
                </a:r>
                <a:r>
                  <a:rPr lang="en-US" sz="2240" dirty="0" err="1"/>
                  <a:t>CorrBM</a:t>
                </a:r>
                <a:r>
                  <a:rPr lang="en-US" sz="2240" dirty="0"/>
                  <a:t> loss function with Adam Optimizer with batch size of 16 for 10 epochs.</a:t>
                </a:r>
              </a:p>
              <a:p>
                <a:pPr marL="1188720" lvl="1" indent="-457200">
                  <a:buFont typeface="Arial" panose="020B0604020202020204" pitchFamily="34" charset="0"/>
                  <a:buChar char="•"/>
                </a:pPr>
                <a:endParaRPr lang="en-US" sz="2240" dirty="0"/>
              </a:p>
              <a:p>
                <a:pPr marL="1188720" lvl="1" indent="-457200">
                  <a:buFont typeface="Arial" panose="020B0604020202020204" pitchFamily="34" charset="0"/>
                  <a:buChar char="•"/>
                </a:pPr>
                <a14:m>
                  <m:oMath xmlns:m="http://schemas.openxmlformats.org/officeDocument/2006/math">
                    <m:sSub>
                      <m:sSubPr>
                        <m:ctrlPr>
                          <a:rPr lang="en-US" sz="2240" i="1">
                            <a:latin typeface="Cambria Math" panose="02040503050406030204" pitchFamily="18" charset="0"/>
                          </a:rPr>
                        </m:ctrlPr>
                      </m:sSubPr>
                      <m:e>
                        <m:r>
                          <a:rPr lang="en-US" sz="2240" b="1" i="1">
                            <a:latin typeface="Cambria Math" panose="02040503050406030204" pitchFamily="18" charset="0"/>
                          </a:rPr>
                          <m:t>𝑷</m:t>
                        </m:r>
                      </m:e>
                      <m:sub>
                        <m:r>
                          <a:rPr lang="en-US" sz="2240" i="1">
                            <a:latin typeface="Cambria Math" panose="02040503050406030204" pitchFamily="18" charset="0"/>
                          </a:rPr>
                          <m:t>0</m:t>
                        </m:r>
                      </m:sub>
                    </m:sSub>
                    <m:r>
                      <a:rPr lang="en-US" sz="2240" i="1">
                        <a:latin typeface="Cambria Math" panose="02040503050406030204" pitchFamily="18" charset="0"/>
                      </a:rPr>
                      <m:t>=</m:t>
                    </m:r>
                    <m:d>
                      <m:dPr>
                        <m:ctrlPr>
                          <a:rPr lang="en-US" sz="2240" i="1">
                            <a:latin typeface="Cambria Math" panose="02040503050406030204" pitchFamily="18" charset="0"/>
                          </a:rPr>
                        </m:ctrlPr>
                      </m:dPr>
                      <m:e>
                        <m:m>
                          <m:mPr>
                            <m:mcs>
                              <m:mc>
                                <m:mcPr>
                                  <m:count m:val="2"/>
                                  <m:mcJc m:val="center"/>
                                </m:mcPr>
                              </m:mc>
                            </m:mcs>
                            <m:ctrlPr>
                              <a:rPr lang="en-US" sz="2240" i="1">
                                <a:latin typeface="Cambria Math" panose="02040503050406030204" pitchFamily="18" charset="0"/>
                              </a:rPr>
                            </m:ctrlPr>
                          </m:mPr>
                          <m:mr>
                            <m:e>
                              <m:m>
                                <m:mPr>
                                  <m:mcs>
                                    <m:mc>
                                      <m:mcPr>
                                        <m:count m:val="3"/>
                                        <m:mcJc m:val="center"/>
                                      </m:mcPr>
                                    </m:mc>
                                  </m:mcs>
                                  <m:ctrlPr>
                                    <a:rPr lang="en-US" sz="2240" i="1">
                                      <a:latin typeface="Cambria Math" panose="02040503050406030204" pitchFamily="18" charset="0"/>
                                    </a:rPr>
                                  </m:ctrlPr>
                                </m:mPr>
                                <m:mr>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1</m:t>
                                          </m:r>
                                        </m:e>
                                      </m:mr>
                                      <m:mr>
                                        <m:e>
                                          <m:r>
                                            <a:rPr lang="en-US" sz="2240" i="1">
                                              <a:latin typeface="Cambria Math" panose="02040503050406030204" pitchFamily="18" charset="0"/>
                                            </a:rPr>
                                            <m:t>0.75</m:t>
                                          </m:r>
                                        </m:e>
                                      </m:mr>
                                      <m:mr>
                                        <m:e>
                                          <m:r>
                                            <a:rPr lang="en-US" sz="2240" i="1">
                                              <a:latin typeface="Cambria Math" panose="02040503050406030204" pitchFamily="18" charset="0"/>
                                            </a:rPr>
                                            <m:t>0</m:t>
                                          </m:r>
                                        </m:e>
                                      </m:mr>
                                    </m:m>
                                  </m:e>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0</m:t>
                                          </m:r>
                                          <m:r>
                                            <a:rPr lang="en-US" sz="2240" i="1">
                                              <a:latin typeface="Cambria Math" panose="02040503050406030204" pitchFamily="18" charset="0"/>
                                            </a:rPr>
                                            <m:t>.75</m:t>
                                          </m:r>
                                        </m:e>
                                      </m:mr>
                                      <m:mr>
                                        <m:e>
                                          <m:r>
                                            <a:rPr lang="en-US" sz="2240" i="1">
                                              <a:latin typeface="Cambria Math" panose="02040503050406030204" pitchFamily="18" charset="0"/>
                                            </a:rPr>
                                            <m:t>1</m:t>
                                          </m:r>
                                        </m:e>
                                      </m:mr>
                                      <m:mr>
                                        <m:e>
                                          <m:r>
                                            <a:rPr lang="en-US" sz="2240" i="1">
                                              <a:latin typeface="Cambria Math" panose="02040503050406030204" pitchFamily="18" charset="0"/>
                                            </a:rPr>
                                            <m:t>0</m:t>
                                          </m:r>
                                        </m:e>
                                      </m:mr>
                                    </m:m>
                                  </m:e>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0</m:t>
                                          </m:r>
                                        </m:e>
                                      </m:mr>
                                      <m:mr>
                                        <m:e>
                                          <m:r>
                                            <a:rPr lang="en-US" sz="2240" i="1">
                                              <a:latin typeface="Cambria Math" panose="02040503050406030204" pitchFamily="18" charset="0"/>
                                            </a:rPr>
                                            <m:t>0</m:t>
                                          </m:r>
                                        </m:e>
                                      </m:mr>
                                      <m:mr>
                                        <m:e>
                                          <m:r>
                                            <a:rPr lang="en-US" sz="2240" i="1">
                                              <a:latin typeface="Cambria Math" panose="02040503050406030204" pitchFamily="18" charset="0"/>
                                            </a:rPr>
                                            <m:t>1</m:t>
                                          </m:r>
                                        </m:e>
                                      </m:mr>
                                    </m:m>
                                  </m:e>
                                </m:mr>
                              </m:m>
                            </m:e>
                            <m:e>
                              <m:m>
                                <m:mPr>
                                  <m:mcs>
                                    <m:mc>
                                      <m:mcPr>
                                        <m:count m:val="3"/>
                                        <m:mcJc m:val="center"/>
                                      </m:mcPr>
                                    </m:mc>
                                  </m:mcs>
                                  <m:ctrlPr>
                                    <a:rPr lang="en-US" sz="2240" i="1">
                                      <a:latin typeface="Cambria Math" panose="02040503050406030204" pitchFamily="18" charset="0"/>
                                    </a:rPr>
                                  </m:ctrlPr>
                                </m:mPr>
                                <m:mr>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0</m:t>
                                          </m:r>
                                        </m:e>
                                      </m:mr>
                                      <m:mr>
                                        <m:e>
                                          <m:r>
                                            <a:rPr lang="en-US" sz="2240" i="1">
                                              <a:latin typeface="Cambria Math" panose="02040503050406030204" pitchFamily="18" charset="0"/>
                                            </a:rPr>
                                            <m:t>0</m:t>
                                          </m:r>
                                        </m:e>
                                      </m:mr>
                                      <m:mr>
                                        <m:e>
                                          <m:r>
                                            <a:rPr lang="en-US" sz="2240" i="1">
                                              <a:latin typeface="Cambria Math" panose="02040503050406030204" pitchFamily="18" charset="0"/>
                                            </a:rPr>
                                            <m:t>0</m:t>
                                          </m:r>
                                        </m:e>
                                      </m:mr>
                                    </m:m>
                                  </m:e>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0</m:t>
                                          </m:r>
                                        </m:e>
                                      </m:mr>
                                      <m:mr>
                                        <m:e>
                                          <m:r>
                                            <a:rPr lang="en-US" sz="2240" i="1">
                                              <a:latin typeface="Cambria Math" panose="02040503050406030204" pitchFamily="18" charset="0"/>
                                            </a:rPr>
                                            <m:t>0</m:t>
                                          </m:r>
                                        </m:e>
                                      </m:mr>
                                      <m:mr>
                                        <m:e>
                                          <m:r>
                                            <a:rPr lang="en-US" sz="2240" i="1">
                                              <a:latin typeface="Cambria Math" panose="02040503050406030204" pitchFamily="18" charset="0"/>
                                            </a:rPr>
                                            <m:t>0</m:t>
                                          </m:r>
                                        </m:e>
                                      </m:mr>
                                    </m:m>
                                  </m:e>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0</m:t>
                                          </m:r>
                                        </m:e>
                                      </m:mr>
                                      <m:mr>
                                        <m:e>
                                          <m:r>
                                            <a:rPr lang="en-US" sz="2240" i="1">
                                              <a:latin typeface="Cambria Math" panose="02040503050406030204" pitchFamily="18" charset="0"/>
                                            </a:rPr>
                                            <m:t>0</m:t>
                                          </m:r>
                                        </m:e>
                                      </m:mr>
                                      <m:mr>
                                        <m:e>
                                          <m:r>
                                            <a:rPr lang="en-US" sz="2240" i="1">
                                              <a:latin typeface="Cambria Math" panose="02040503050406030204" pitchFamily="18" charset="0"/>
                                            </a:rPr>
                                            <m:t>0</m:t>
                                          </m:r>
                                        </m:e>
                                      </m:mr>
                                    </m:m>
                                  </m:e>
                                </m:mr>
                              </m:m>
                            </m:e>
                          </m:mr>
                          <m:mr>
                            <m:e>
                              <m:m>
                                <m:mPr>
                                  <m:mcs>
                                    <m:mc>
                                      <m:mcPr>
                                        <m:count m:val="3"/>
                                        <m:mcJc m:val="center"/>
                                      </m:mcPr>
                                    </m:mc>
                                  </m:mcs>
                                  <m:ctrlPr>
                                    <a:rPr lang="en-US" sz="2240" i="1">
                                      <a:latin typeface="Cambria Math" panose="02040503050406030204" pitchFamily="18" charset="0"/>
                                    </a:rPr>
                                  </m:ctrlPr>
                                </m:mPr>
                                <m:mr>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0</m:t>
                                          </m:r>
                                        </m:e>
                                      </m:mr>
                                      <m:mr>
                                        <m:e>
                                          <m:r>
                                            <a:rPr lang="en-US" sz="2240" i="1">
                                              <a:latin typeface="Cambria Math" panose="02040503050406030204" pitchFamily="18" charset="0"/>
                                            </a:rPr>
                                            <m:t>0</m:t>
                                          </m:r>
                                        </m:e>
                                      </m:mr>
                                      <m:mr>
                                        <m:e>
                                          <m:r>
                                            <a:rPr lang="en-US" sz="2240" i="1">
                                              <a:latin typeface="Cambria Math" panose="02040503050406030204" pitchFamily="18" charset="0"/>
                                            </a:rPr>
                                            <m:t>0</m:t>
                                          </m:r>
                                        </m:e>
                                      </m:mr>
                                    </m:m>
                                  </m:e>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0</m:t>
                                          </m:r>
                                        </m:e>
                                      </m:mr>
                                      <m:mr>
                                        <m:e>
                                          <m:r>
                                            <a:rPr lang="en-US" sz="2240" i="1">
                                              <a:latin typeface="Cambria Math" panose="02040503050406030204" pitchFamily="18" charset="0"/>
                                            </a:rPr>
                                            <m:t>0</m:t>
                                          </m:r>
                                        </m:e>
                                      </m:mr>
                                      <m:mr>
                                        <m:e>
                                          <m:r>
                                            <a:rPr lang="en-US" sz="2240" i="1">
                                              <a:latin typeface="Cambria Math" panose="02040503050406030204" pitchFamily="18" charset="0"/>
                                            </a:rPr>
                                            <m:t>0</m:t>
                                          </m:r>
                                        </m:e>
                                      </m:mr>
                                    </m:m>
                                  </m:e>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0</m:t>
                                          </m:r>
                                        </m:e>
                                      </m:mr>
                                      <m:mr>
                                        <m:e>
                                          <m:r>
                                            <a:rPr lang="en-US" sz="2240" i="1">
                                              <a:latin typeface="Cambria Math" panose="02040503050406030204" pitchFamily="18" charset="0"/>
                                            </a:rPr>
                                            <m:t>0</m:t>
                                          </m:r>
                                        </m:e>
                                      </m:mr>
                                      <m:mr>
                                        <m:e>
                                          <m:r>
                                            <a:rPr lang="en-US" sz="2240" i="1">
                                              <a:latin typeface="Cambria Math" panose="02040503050406030204" pitchFamily="18" charset="0"/>
                                            </a:rPr>
                                            <m:t>0</m:t>
                                          </m:r>
                                        </m:e>
                                      </m:mr>
                                    </m:m>
                                  </m:e>
                                </m:mr>
                              </m:m>
                            </m:e>
                            <m:e>
                              <m:m>
                                <m:mPr>
                                  <m:mcs>
                                    <m:mc>
                                      <m:mcPr>
                                        <m:count m:val="3"/>
                                        <m:mcJc m:val="center"/>
                                      </m:mcPr>
                                    </m:mc>
                                  </m:mcs>
                                  <m:ctrlPr>
                                    <a:rPr lang="en-US" sz="2240" i="1">
                                      <a:latin typeface="Cambria Math" panose="02040503050406030204" pitchFamily="18" charset="0"/>
                                    </a:rPr>
                                  </m:ctrlPr>
                                </m:mPr>
                                <m:mr>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1</m:t>
                                          </m:r>
                                        </m:e>
                                      </m:mr>
                                      <m:mr>
                                        <m:e>
                                          <m:r>
                                            <a:rPr lang="en-US" sz="2240" i="1">
                                              <a:latin typeface="Cambria Math" panose="02040503050406030204" pitchFamily="18" charset="0"/>
                                            </a:rPr>
                                            <m:t>0</m:t>
                                          </m:r>
                                        </m:e>
                                      </m:mr>
                                      <m:mr>
                                        <m:e>
                                          <m:r>
                                            <a:rPr lang="en-US" sz="2240" i="1">
                                              <a:latin typeface="Cambria Math" panose="02040503050406030204" pitchFamily="18" charset="0"/>
                                            </a:rPr>
                                            <m:t>0</m:t>
                                          </m:r>
                                        </m:e>
                                      </m:mr>
                                    </m:m>
                                  </m:e>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0</m:t>
                                          </m:r>
                                        </m:e>
                                      </m:mr>
                                      <m:mr>
                                        <m:e>
                                          <m:r>
                                            <a:rPr lang="en-US" sz="2240" i="1">
                                              <a:latin typeface="Cambria Math" panose="02040503050406030204" pitchFamily="18" charset="0"/>
                                            </a:rPr>
                                            <m:t>1</m:t>
                                          </m:r>
                                        </m:e>
                                      </m:mr>
                                      <m:mr>
                                        <m:e>
                                          <m:r>
                                            <a:rPr lang="en-US" sz="2240" i="1">
                                              <a:latin typeface="Cambria Math" panose="02040503050406030204" pitchFamily="18" charset="0"/>
                                            </a:rPr>
                                            <m:t>0</m:t>
                                          </m:r>
                                        </m:e>
                                      </m:mr>
                                    </m:m>
                                  </m:e>
                                  <m:e>
                                    <m:m>
                                      <m:mPr>
                                        <m:mcs>
                                          <m:mc>
                                            <m:mcPr>
                                              <m:count m:val="1"/>
                                              <m:mcJc m:val="center"/>
                                            </m:mcPr>
                                          </m:mc>
                                        </m:mcs>
                                        <m:ctrlPr>
                                          <a:rPr lang="en-US" sz="2240" i="1">
                                            <a:latin typeface="Cambria Math" panose="02040503050406030204" pitchFamily="18" charset="0"/>
                                          </a:rPr>
                                        </m:ctrlPr>
                                      </m:mPr>
                                      <m:mr>
                                        <m:e>
                                          <m:r>
                                            <m:rPr>
                                              <m:brk m:alnAt="7"/>
                                            </m:rPr>
                                            <a:rPr lang="en-US" sz="2240" i="1">
                                              <a:latin typeface="Cambria Math" panose="02040503050406030204" pitchFamily="18" charset="0"/>
                                            </a:rPr>
                                            <m:t>0</m:t>
                                          </m:r>
                                        </m:e>
                                      </m:mr>
                                      <m:mr>
                                        <m:e>
                                          <m:r>
                                            <a:rPr lang="en-US" sz="2240" i="1">
                                              <a:latin typeface="Cambria Math" panose="02040503050406030204" pitchFamily="18" charset="0"/>
                                            </a:rPr>
                                            <m:t>0</m:t>
                                          </m:r>
                                        </m:e>
                                      </m:mr>
                                      <m:mr>
                                        <m:e>
                                          <m:r>
                                            <a:rPr lang="en-US" sz="2240" i="1">
                                              <a:latin typeface="Cambria Math" panose="02040503050406030204" pitchFamily="18" charset="0"/>
                                            </a:rPr>
                                            <m:t>1</m:t>
                                          </m:r>
                                        </m:e>
                                      </m:mr>
                                    </m:m>
                                  </m:e>
                                </m:mr>
                              </m:m>
                            </m:e>
                          </m:mr>
                        </m:m>
                      </m:e>
                    </m:d>
                  </m:oMath>
                </a14:m>
                <a:endParaRPr lang="en-US" sz="2240" dirty="0"/>
              </a:p>
              <a:p>
                <a:pPr marL="1188720" lvl="1" indent="-457200">
                  <a:buFont typeface="Arial" panose="020B0604020202020204" pitchFamily="34" charset="0"/>
                  <a:buChar char="•"/>
                </a:pPr>
                <a:endParaRPr lang="en-US" sz="2240" dirty="0"/>
              </a:p>
              <a:p>
                <a:pPr marL="1188720" lvl="1" indent="-457200">
                  <a:buFont typeface="Arial" panose="020B0604020202020204" pitchFamily="34" charset="0"/>
                  <a:buChar char="•"/>
                </a:pPr>
                <a:endParaRPr lang="en-US" sz="2240" dirty="0"/>
              </a:p>
            </p:txBody>
          </p:sp>
        </mc:Choice>
        <mc:Fallback xmlns="">
          <p:sp>
            <p:nvSpPr>
              <p:cNvPr id="3" name="TextBox 2">
                <a:extLst>
                  <a:ext uri="{FF2B5EF4-FFF2-40B4-BE49-F238E27FC236}">
                    <a16:creationId xmlns:a16="http://schemas.microsoft.com/office/drawing/2014/main" id="{8C067650-E5F9-7D4C-FA56-26BB36870767}"/>
                  </a:ext>
                </a:extLst>
              </p:cNvPr>
              <p:cNvSpPr txBox="1">
                <a:spLocks noRot="1" noChangeAspect="1" noMove="1" noResize="1" noEditPoints="1" noAdjustHandles="1" noChangeArrowheads="1" noChangeShapeType="1" noTextEdit="1"/>
              </p:cNvSpPr>
              <p:nvPr/>
            </p:nvSpPr>
            <p:spPr>
              <a:xfrm>
                <a:off x="215154" y="1856462"/>
                <a:ext cx="6774243" cy="6453113"/>
              </a:xfrm>
              <a:prstGeom prst="rect">
                <a:avLst/>
              </a:prstGeom>
              <a:blipFill>
                <a:blip r:embed="rId3"/>
                <a:stretch>
                  <a:fillRect t="-662"/>
                </a:stretch>
              </a:blipFill>
            </p:spPr>
            <p:txBody>
              <a:bodyPr/>
              <a:lstStyle/>
              <a:p>
                <a:r>
                  <a:rPr lang="en-US">
                    <a:noFill/>
                  </a:rPr>
                  <a:t> </a:t>
                </a:r>
              </a:p>
            </p:txBody>
          </p:sp>
        </mc:Fallback>
      </mc:AlternateContent>
      <p:pic>
        <p:nvPicPr>
          <p:cNvPr id="5" name="Picture 4" descr="Diagram&#10;&#10;Description automatically generated">
            <a:extLst>
              <a:ext uri="{FF2B5EF4-FFF2-40B4-BE49-F238E27FC236}">
                <a16:creationId xmlns:a16="http://schemas.microsoft.com/office/drawing/2014/main" id="{149D4BA1-398A-4166-8EA7-D07369353D81}"/>
              </a:ext>
            </a:extLst>
          </p:cNvPr>
          <p:cNvPicPr>
            <a:picLocks noChangeAspect="1"/>
          </p:cNvPicPr>
          <p:nvPr/>
        </p:nvPicPr>
        <p:blipFill>
          <a:blip r:embed="rId4"/>
          <a:stretch>
            <a:fillRect/>
          </a:stretch>
        </p:blipFill>
        <p:spPr>
          <a:xfrm>
            <a:off x="6936870" y="1864528"/>
            <a:ext cx="7284037" cy="5770597"/>
          </a:xfrm>
          <a:prstGeom prst="rect">
            <a:avLst/>
          </a:prstGeom>
        </p:spPr>
      </p:pic>
      <p:sp>
        <p:nvSpPr>
          <p:cNvPr id="6" name="Footer Placeholder 5">
            <a:extLst>
              <a:ext uri="{FF2B5EF4-FFF2-40B4-BE49-F238E27FC236}">
                <a16:creationId xmlns:a16="http://schemas.microsoft.com/office/drawing/2014/main" id="{072BF400-37D7-2724-6218-F6E5357D10DA}"/>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16973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scatter chart&#10;&#10;Description automatically generated">
            <a:extLst>
              <a:ext uri="{FF2B5EF4-FFF2-40B4-BE49-F238E27FC236}">
                <a16:creationId xmlns:a16="http://schemas.microsoft.com/office/drawing/2014/main" id="{2595145F-AE2D-8D0E-F58A-580754A2ACC8}"/>
              </a:ext>
            </a:extLst>
          </p:cNvPr>
          <p:cNvPicPr>
            <a:picLocks noChangeAspect="1"/>
          </p:cNvPicPr>
          <p:nvPr/>
        </p:nvPicPr>
        <p:blipFill>
          <a:blip r:embed="rId3"/>
          <a:stretch>
            <a:fillRect/>
          </a:stretch>
        </p:blipFill>
        <p:spPr>
          <a:xfrm>
            <a:off x="7826285" y="2704406"/>
            <a:ext cx="6495110" cy="4357479"/>
          </a:xfrm>
          <a:prstGeom prst="rect">
            <a:avLst/>
          </a:prstGeom>
        </p:spPr>
      </p:pic>
      <p:sp>
        <p:nvSpPr>
          <p:cNvPr id="3" name="Slide Number Placeholder 2">
            <a:extLst>
              <a:ext uri="{FF2B5EF4-FFF2-40B4-BE49-F238E27FC236}">
                <a16:creationId xmlns:a16="http://schemas.microsoft.com/office/drawing/2014/main" id="{86EBB919-B9F4-5689-87F9-1521AC1D5CE1}"/>
              </a:ext>
            </a:extLst>
          </p:cNvPr>
          <p:cNvSpPr>
            <a:spLocks noGrp="1"/>
          </p:cNvSpPr>
          <p:nvPr>
            <p:ph type="sldNum" sz="quarter" idx="12"/>
          </p:nvPr>
        </p:nvSpPr>
        <p:spPr/>
        <p:txBody>
          <a:bodyPr/>
          <a:lstStyle/>
          <a:p>
            <a:pPr>
              <a:defRPr/>
            </a:pPr>
            <a:fld id="{EC35E9FC-F6D5-0349-BBED-EA7D7A9BC49B}" type="slidenum">
              <a:rPr lang="en-US" smtClean="0"/>
              <a:pPr>
                <a:defRPr/>
              </a:pPr>
              <a:t>17</a:t>
            </a:fld>
            <a:endParaRPr lang="en-US"/>
          </a:p>
        </p:txBody>
      </p:sp>
      <p:sp>
        <p:nvSpPr>
          <p:cNvPr id="2" name="Title 1">
            <a:extLst>
              <a:ext uri="{FF2B5EF4-FFF2-40B4-BE49-F238E27FC236}">
                <a16:creationId xmlns:a16="http://schemas.microsoft.com/office/drawing/2014/main" id="{799766C5-1A7C-4A0E-9265-EF63C04BD98F}"/>
              </a:ext>
            </a:extLst>
          </p:cNvPr>
          <p:cNvSpPr>
            <a:spLocks noGrp="1"/>
          </p:cNvSpPr>
          <p:nvPr>
            <p:ph type="title"/>
          </p:nvPr>
        </p:nvSpPr>
        <p:spPr/>
        <p:txBody>
          <a:bodyPr/>
          <a:lstStyle/>
          <a:p>
            <a:pPr algn="l"/>
            <a:r>
              <a:rPr lang="en-US" sz="4480" dirty="0"/>
              <a:t>Subset OSTI Data, Results</a:t>
            </a:r>
          </a:p>
        </p:txBody>
      </p:sp>
      <p:graphicFrame>
        <p:nvGraphicFramePr>
          <p:cNvPr id="8" name="Table 8">
            <a:extLst>
              <a:ext uri="{FF2B5EF4-FFF2-40B4-BE49-F238E27FC236}">
                <a16:creationId xmlns:a16="http://schemas.microsoft.com/office/drawing/2014/main" id="{5D4A35E4-5714-1DB9-B9A4-57E0434CA5D3}"/>
              </a:ext>
            </a:extLst>
          </p:cNvPr>
          <p:cNvGraphicFramePr>
            <a:graphicFrameLocks noGrp="1"/>
          </p:cNvGraphicFramePr>
          <p:nvPr>
            <p:extLst>
              <p:ext uri="{D42A27DB-BD31-4B8C-83A1-F6EECF244321}">
                <p14:modId xmlns:p14="http://schemas.microsoft.com/office/powerpoint/2010/main" val="1442485245"/>
              </p:ext>
            </p:extLst>
          </p:nvPr>
        </p:nvGraphicFramePr>
        <p:xfrm>
          <a:off x="1136072" y="2346941"/>
          <a:ext cx="6600308" cy="5167764"/>
        </p:xfrm>
        <a:graphic>
          <a:graphicData uri="http://schemas.openxmlformats.org/drawingml/2006/table">
            <a:tbl>
              <a:tblPr firstRow="1" bandRow="1">
                <a:tableStyleId>{5C22544A-7EE6-4342-B048-85BDC9FD1C3A}</a:tableStyleId>
              </a:tblPr>
              <a:tblGrid>
                <a:gridCol w="1650077">
                  <a:extLst>
                    <a:ext uri="{9D8B030D-6E8A-4147-A177-3AD203B41FA5}">
                      <a16:colId xmlns:a16="http://schemas.microsoft.com/office/drawing/2014/main" val="2605040742"/>
                    </a:ext>
                  </a:extLst>
                </a:gridCol>
                <a:gridCol w="1650077">
                  <a:extLst>
                    <a:ext uri="{9D8B030D-6E8A-4147-A177-3AD203B41FA5}">
                      <a16:colId xmlns:a16="http://schemas.microsoft.com/office/drawing/2014/main" val="3965153017"/>
                    </a:ext>
                  </a:extLst>
                </a:gridCol>
                <a:gridCol w="1650077">
                  <a:extLst>
                    <a:ext uri="{9D8B030D-6E8A-4147-A177-3AD203B41FA5}">
                      <a16:colId xmlns:a16="http://schemas.microsoft.com/office/drawing/2014/main" val="891247316"/>
                    </a:ext>
                  </a:extLst>
                </a:gridCol>
                <a:gridCol w="1650077">
                  <a:extLst>
                    <a:ext uri="{9D8B030D-6E8A-4147-A177-3AD203B41FA5}">
                      <a16:colId xmlns:a16="http://schemas.microsoft.com/office/drawing/2014/main" val="1699915637"/>
                    </a:ext>
                  </a:extLst>
                </a:gridCol>
              </a:tblGrid>
              <a:tr h="894909">
                <a:tc>
                  <a:txBody>
                    <a:bodyPr/>
                    <a:lstStyle/>
                    <a:p>
                      <a:endParaRPr lang="en-US" sz="2400" dirty="0"/>
                    </a:p>
                  </a:txBody>
                  <a:tcPr marL="146304" marR="146304" marT="73152" marB="73152"/>
                </a:tc>
                <a:tc>
                  <a:txBody>
                    <a:bodyPr/>
                    <a:lstStyle/>
                    <a:p>
                      <a:pPr algn="ctr"/>
                      <a:r>
                        <a:rPr lang="en-US" sz="2400" dirty="0"/>
                        <a:t>BM</a:t>
                      </a:r>
                    </a:p>
                  </a:txBody>
                  <a:tcPr marL="146304" marR="146304" marT="73152" marB="73152"/>
                </a:tc>
                <a:tc>
                  <a:txBody>
                    <a:bodyPr/>
                    <a:lstStyle/>
                    <a:p>
                      <a:pPr algn="ctr"/>
                      <a:r>
                        <a:rPr lang="en-US" sz="2400" dirty="0" err="1"/>
                        <a:t>CorrBM</a:t>
                      </a:r>
                      <a:endParaRPr lang="en-US" sz="2400" dirty="0"/>
                    </a:p>
                  </a:txBody>
                  <a:tcPr marL="146304" marR="146304" marT="73152" marB="73152"/>
                </a:tc>
                <a:tc>
                  <a:txBody>
                    <a:bodyPr/>
                    <a:lstStyle/>
                    <a:p>
                      <a:pPr algn="ctr"/>
                      <a:r>
                        <a:rPr lang="en-US" sz="2400" dirty="0"/>
                        <a:t>Dropout</a:t>
                      </a:r>
                    </a:p>
                  </a:txBody>
                  <a:tcPr marL="146304" marR="146304" marT="73152" marB="73152"/>
                </a:tc>
                <a:extLst>
                  <a:ext uri="{0D108BD9-81ED-4DB2-BD59-A6C34878D82A}">
                    <a16:rowId xmlns:a16="http://schemas.microsoft.com/office/drawing/2014/main" val="1499827475"/>
                  </a:ext>
                </a:extLst>
              </a:tr>
              <a:tr h="894909">
                <a:tc>
                  <a:txBody>
                    <a:bodyPr/>
                    <a:lstStyle/>
                    <a:p>
                      <a:r>
                        <a:rPr lang="en-US" sz="2400" dirty="0"/>
                        <a:t>Accuracy</a:t>
                      </a:r>
                    </a:p>
                  </a:txBody>
                  <a:tcPr marL="146304" marR="146304" marT="73152" marB="73152"/>
                </a:tc>
                <a:tc>
                  <a:txBody>
                    <a:bodyPr/>
                    <a:lstStyle/>
                    <a:p>
                      <a:r>
                        <a:rPr lang="en-US" sz="2400" b="1" dirty="0"/>
                        <a:t>86.7%</a:t>
                      </a:r>
                    </a:p>
                  </a:txBody>
                  <a:tcPr marL="146304" marR="146304" marT="73152" marB="73152"/>
                </a:tc>
                <a:tc>
                  <a:txBody>
                    <a:bodyPr/>
                    <a:lstStyle/>
                    <a:p>
                      <a:r>
                        <a:rPr lang="en-US" sz="2400" dirty="0"/>
                        <a:t>85.1%</a:t>
                      </a:r>
                    </a:p>
                  </a:txBody>
                  <a:tcPr marL="146304" marR="146304" marT="73152" marB="73152"/>
                </a:tc>
                <a:tc>
                  <a:txBody>
                    <a:bodyPr/>
                    <a:lstStyle/>
                    <a:p>
                      <a:r>
                        <a:rPr lang="en-US" sz="2400" dirty="0"/>
                        <a:t>82.4%</a:t>
                      </a:r>
                    </a:p>
                  </a:txBody>
                  <a:tcPr marL="146304" marR="146304" marT="73152" marB="73152"/>
                </a:tc>
                <a:extLst>
                  <a:ext uri="{0D108BD9-81ED-4DB2-BD59-A6C34878D82A}">
                    <a16:rowId xmlns:a16="http://schemas.microsoft.com/office/drawing/2014/main" val="1833955190"/>
                  </a:ext>
                </a:extLst>
              </a:tr>
              <a:tr h="696717">
                <a:tc>
                  <a:txBody>
                    <a:bodyPr/>
                    <a:lstStyle/>
                    <a:p>
                      <a:r>
                        <a:rPr lang="en-US" sz="2400" dirty="0"/>
                        <a:t>ECE</a:t>
                      </a:r>
                    </a:p>
                  </a:txBody>
                  <a:tcPr marL="146304" marR="146304" marT="73152" marB="73152"/>
                </a:tc>
                <a:tc>
                  <a:txBody>
                    <a:bodyPr/>
                    <a:lstStyle/>
                    <a:p>
                      <a:r>
                        <a:rPr lang="en-US" sz="2400" dirty="0"/>
                        <a:t>0.029</a:t>
                      </a:r>
                    </a:p>
                  </a:txBody>
                  <a:tcPr marL="146304" marR="146304" marT="73152" marB="73152"/>
                </a:tc>
                <a:tc>
                  <a:txBody>
                    <a:bodyPr/>
                    <a:lstStyle/>
                    <a:p>
                      <a:r>
                        <a:rPr lang="en-US" sz="2400" dirty="0"/>
                        <a:t>0.029</a:t>
                      </a:r>
                    </a:p>
                  </a:txBody>
                  <a:tcPr marL="146304" marR="146304" marT="73152" marB="73152"/>
                </a:tc>
                <a:tc>
                  <a:txBody>
                    <a:bodyPr/>
                    <a:lstStyle/>
                    <a:p>
                      <a:r>
                        <a:rPr lang="en-US" sz="2400" dirty="0"/>
                        <a:t>0.030</a:t>
                      </a:r>
                    </a:p>
                  </a:txBody>
                  <a:tcPr marL="146304" marR="146304" marT="73152" marB="73152"/>
                </a:tc>
                <a:extLst>
                  <a:ext uri="{0D108BD9-81ED-4DB2-BD59-A6C34878D82A}">
                    <a16:rowId xmlns:a16="http://schemas.microsoft.com/office/drawing/2014/main" val="3969460667"/>
                  </a:ext>
                </a:extLst>
              </a:tr>
              <a:tr h="696717">
                <a:tc>
                  <a:txBody>
                    <a:bodyPr/>
                    <a:lstStyle/>
                    <a:p>
                      <a:r>
                        <a:rPr lang="en-US" sz="2400" dirty="0"/>
                        <a:t>CVG</a:t>
                      </a:r>
                    </a:p>
                  </a:txBody>
                  <a:tcPr marL="146304" marR="146304" marT="73152" marB="73152"/>
                </a:tc>
                <a:tc>
                  <a:txBody>
                    <a:bodyPr/>
                    <a:lstStyle/>
                    <a:p>
                      <a:r>
                        <a:rPr lang="en-US" sz="2400" dirty="0"/>
                        <a:t>88.1%</a:t>
                      </a:r>
                    </a:p>
                  </a:txBody>
                  <a:tcPr marL="146304" marR="146304" marT="73152" marB="73152"/>
                </a:tc>
                <a:tc>
                  <a:txBody>
                    <a:bodyPr/>
                    <a:lstStyle/>
                    <a:p>
                      <a:r>
                        <a:rPr lang="en-US" sz="2400" dirty="0"/>
                        <a:t>90.0%</a:t>
                      </a:r>
                    </a:p>
                  </a:txBody>
                  <a:tcPr marL="146304" marR="146304" marT="73152" marB="73152"/>
                </a:tc>
                <a:tc>
                  <a:txBody>
                    <a:bodyPr/>
                    <a:lstStyle/>
                    <a:p>
                      <a:r>
                        <a:rPr lang="en-US" sz="2400" b="1" dirty="0"/>
                        <a:t>93.7%</a:t>
                      </a:r>
                    </a:p>
                  </a:txBody>
                  <a:tcPr marL="146304" marR="146304" marT="73152" marB="73152"/>
                </a:tc>
                <a:extLst>
                  <a:ext uri="{0D108BD9-81ED-4DB2-BD59-A6C34878D82A}">
                    <a16:rowId xmlns:a16="http://schemas.microsoft.com/office/drawing/2014/main" val="1818078765"/>
                  </a:ext>
                </a:extLst>
              </a:tr>
              <a:tr h="696717">
                <a:tc>
                  <a:txBody>
                    <a:bodyPr/>
                    <a:lstStyle/>
                    <a:p>
                      <a:r>
                        <a:rPr lang="en-US" sz="2400" dirty="0"/>
                        <a:t>RA</a:t>
                      </a:r>
                    </a:p>
                  </a:txBody>
                  <a:tcPr marL="146304" marR="146304" marT="73152" marB="73152"/>
                </a:tc>
                <a:tc>
                  <a:txBody>
                    <a:bodyPr/>
                    <a:lstStyle/>
                    <a:p>
                      <a:r>
                        <a:rPr lang="en-US" sz="2400" dirty="0"/>
                        <a:t>0.645</a:t>
                      </a:r>
                    </a:p>
                  </a:txBody>
                  <a:tcPr marL="146304" marR="146304" marT="73152" marB="73152"/>
                </a:tc>
                <a:tc>
                  <a:txBody>
                    <a:bodyPr/>
                    <a:lstStyle/>
                    <a:p>
                      <a:r>
                        <a:rPr lang="en-US" sz="2400" b="1" dirty="0"/>
                        <a:t>0.921</a:t>
                      </a:r>
                    </a:p>
                  </a:txBody>
                  <a:tcPr marL="146304" marR="146304" marT="73152" marB="73152"/>
                </a:tc>
                <a:tc>
                  <a:txBody>
                    <a:bodyPr/>
                    <a:lstStyle/>
                    <a:p>
                      <a:r>
                        <a:rPr lang="en-US" sz="2400" dirty="0"/>
                        <a:t>0.844</a:t>
                      </a:r>
                    </a:p>
                  </a:txBody>
                  <a:tcPr marL="146304" marR="146304" marT="73152" marB="73152"/>
                </a:tc>
                <a:extLst>
                  <a:ext uri="{0D108BD9-81ED-4DB2-BD59-A6C34878D82A}">
                    <a16:rowId xmlns:a16="http://schemas.microsoft.com/office/drawing/2014/main" val="754162677"/>
                  </a:ext>
                </a:extLst>
              </a:tr>
              <a:tr h="1287795">
                <a:tc>
                  <a:txBody>
                    <a:bodyPr/>
                    <a:lstStyle/>
                    <a:p>
                      <a:r>
                        <a:rPr lang="en-US" sz="2400" dirty="0"/>
                        <a:t>Sampling Time</a:t>
                      </a:r>
                    </a:p>
                  </a:txBody>
                  <a:tcPr marL="146304" marR="146304" marT="73152" marB="73152"/>
                </a:tc>
                <a:tc>
                  <a:txBody>
                    <a:bodyPr/>
                    <a:lstStyle/>
                    <a:p>
                      <a:r>
                        <a:rPr lang="en-US" sz="2400" dirty="0"/>
                        <a:t>0.66 minutes</a:t>
                      </a:r>
                    </a:p>
                  </a:txBody>
                  <a:tcPr marL="146304" marR="146304" marT="73152" marB="73152"/>
                </a:tc>
                <a:tc>
                  <a:txBody>
                    <a:bodyPr/>
                    <a:lstStyle/>
                    <a:p>
                      <a:r>
                        <a:rPr lang="en-US" sz="2400" b="1" dirty="0"/>
                        <a:t>0.38 minutes</a:t>
                      </a:r>
                    </a:p>
                  </a:txBody>
                  <a:tcPr marL="146304" marR="146304" marT="73152" marB="73152"/>
                </a:tc>
                <a:tc>
                  <a:txBody>
                    <a:bodyPr/>
                    <a:lstStyle/>
                    <a:p>
                      <a:r>
                        <a:rPr lang="en-US" sz="2400" dirty="0"/>
                        <a:t>51.9 minutes</a:t>
                      </a:r>
                    </a:p>
                  </a:txBody>
                  <a:tcPr marL="146304" marR="146304" marT="73152" marB="73152"/>
                </a:tc>
                <a:extLst>
                  <a:ext uri="{0D108BD9-81ED-4DB2-BD59-A6C34878D82A}">
                    <a16:rowId xmlns:a16="http://schemas.microsoft.com/office/drawing/2014/main" val="795116139"/>
                  </a:ext>
                </a:extLst>
              </a:tr>
            </a:tbl>
          </a:graphicData>
        </a:graphic>
      </p:graphicFrame>
      <p:sp>
        <p:nvSpPr>
          <p:cNvPr id="4" name="Footer Placeholder 3">
            <a:extLst>
              <a:ext uri="{FF2B5EF4-FFF2-40B4-BE49-F238E27FC236}">
                <a16:creationId xmlns:a16="http://schemas.microsoft.com/office/drawing/2014/main" id="{4DBA8A82-C64B-E9F2-CA58-A035757DBBF9}"/>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272381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scatter chart&#10;&#10;Description automatically generated">
            <a:extLst>
              <a:ext uri="{FF2B5EF4-FFF2-40B4-BE49-F238E27FC236}">
                <a16:creationId xmlns:a16="http://schemas.microsoft.com/office/drawing/2014/main" id="{E0CA91B8-B937-CFD4-02F0-39226D039F70}"/>
              </a:ext>
            </a:extLst>
          </p:cNvPr>
          <p:cNvPicPr>
            <a:picLocks noChangeAspect="1"/>
          </p:cNvPicPr>
          <p:nvPr/>
        </p:nvPicPr>
        <p:blipFill>
          <a:blip r:embed="rId3"/>
          <a:stretch>
            <a:fillRect/>
          </a:stretch>
        </p:blipFill>
        <p:spPr>
          <a:xfrm>
            <a:off x="7614458" y="1409372"/>
            <a:ext cx="6865556" cy="4606006"/>
          </a:xfrm>
          <a:prstGeom prst="rect">
            <a:avLst/>
          </a:prstGeom>
        </p:spPr>
      </p:pic>
      <p:sp>
        <p:nvSpPr>
          <p:cNvPr id="3" name="Slide Number Placeholder 2">
            <a:extLst>
              <a:ext uri="{FF2B5EF4-FFF2-40B4-BE49-F238E27FC236}">
                <a16:creationId xmlns:a16="http://schemas.microsoft.com/office/drawing/2014/main" id="{3989D4AC-F613-69CD-C404-A12CAFBEABC1}"/>
              </a:ext>
            </a:extLst>
          </p:cNvPr>
          <p:cNvSpPr>
            <a:spLocks noGrp="1"/>
          </p:cNvSpPr>
          <p:nvPr>
            <p:ph type="sldNum" sz="quarter" idx="12"/>
          </p:nvPr>
        </p:nvSpPr>
        <p:spPr/>
        <p:txBody>
          <a:bodyPr/>
          <a:lstStyle/>
          <a:p>
            <a:pPr>
              <a:defRPr/>
            </a:pPr>
            <a:fld id="{EC35E9FC-F6D5-0349-BBED-EA7D7A9BC49B}" type="slidenum">
              <a:rPr lang="en-US" smtClean="0"/>
              <a:pPr>
                <a:defRPr/>
              </a:pPr>
              <a:t>18</a:t>
            </a:fld>
            <a:endParaRPr lang="en-US"/>
          </a:p>
        </p:txBody>
      </p:sp>
      <p:sp>
        <p:nvSpPr>
          <p:cNvPr id="2" name="Title 1">
            <a:extLst>
              <a:ext uri="{FF2B5EF4-FFF2-40B4-BE49-F238E27FC236}">
                <a16:creationId xmlns:a16="http://schemas.microsoft.com/office/drawing/2014/main" id="{799766C5-1A7C-4A0E-9265-EF63C04BD98F}"/>
              </a:ext>
            </a:extLst>
          </p:cNvPr>
          <p:cNvSpPr>
            <a:spLocks noGrp="1"/>
          </p:cNvSpPr>
          <p:nvPr>
            <p:ph type="title"/>
          </p:nvPr>
        </p:nvSpPr>
        <p:spPr/>
        <p:txBody>
          <a:bodyPr/>
          <a:lstStyle/>
          <a:p>
            <a:pPr algn="l"/>
            <a:r>
              <a:rPr lang="en-US" sz="4480" dirty="0"/>
              <a:t>Full OSTI Data</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F4D51A-BA80-17E2-8056-21233829DF99}"/>
                  </a:ext>
                </a:extLst>
              </p:cNvPr>
              <p:cNvSpPr txBox="1"/>
              <p:nvPr/>
            </p:nvSpPr>
            <p:spPr>
              <a:xfrm>
                <a:off x="731519" y="1681050"/>
                <a:ext cx="6882939" cy="2031325"/>
              </a:xfrm>
              <a:prstGeom prst="rect">
                <a:avLst/>
              </a:prstGeom>
              <a:noFill/>
            </p:spPr>
            <p:txBody>
              <a:bodyPr wrap="square" rtlCol="0">
                <a:spAutoFit/>
              </a:bodyPr>
              <a:lstStyle/>
              <a:p>
                <a:pPr marL="457200" indent="-457200">
                  <a:buFont typeface="Arial" panose="020B0604020202020204" pitchFamily="34" charset="0"/>
                  <a:buChar char="•"/>
                </a:pPr>
                <a:r>
                  <a:rPr lang="en-US" sz="1800" dirty="0"/>
                  <a:t>Used all 60 classes of OSTI data (50099 train, 2657 test)</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sz="1800" dirty="0"/>
                  <a:t>Very difficult to specify </a:t>
                </a:r>
                <a14:m>
                  <m:oMath xmlns:m="http://schemas.openxmlformats.org/officeDocument/2006/math">
                    <m:sSub>
                      <m:sSubPr>
                        <m:ctrlPr>
                          <a:rPr lang="en-US" sz="1800" i="1">
                            <a:latin typeface="Cambria Math" panose="02040503050406030204" pitchFamily="18" charset="0"/>
                          </a:rPr>
                        </m:ctrlPr>
                      </m:sSubPr>
                      <m:e>
                        <m:r>
                          <a:rPr lang="en-US" sz="1800" b="1" i="1">
                            <a:latin typeface="Cambria Math" panose="02040503050406030204" pitchFamily="18" charset="0"/>
                          </a:rPr>
                          <m:t>𝑷</m:t>
                        </m:r>
                      </m:e>
                      <m:sub>
                        <m:r>
                          <a:rPr lang="en-US" sz="1800" i="1">
                            <a:latin typeface="Cambria Math" panose="02040503050406030204" pitchFamily="18" charset="0"/>
                          </a:rPr>
                          <m:t>0</m:t>
                        </m:r>
                      </m:sub>
                    </m:sSub>
                  </m:oMath>
                </a14:m>
                <a:r>
                  <a:rPr lang="en-US" sz="1800" dirty="0"/>
                  <a:t> without defined metric of class similarity.</a:t>
                </a:r>
              </a:p>
              <a:p>
                <a:pPr marL="1005840" lvl="1" indent="-457200">
                  <a:buFont typeface="Arial" panose="020B0604020202020204" pitchFamily="34" charset="0"/>
                  <a:buChar char="•"/>
                </a:pPr>
                <a:r>
                  <a:rPr lang="en-US" sz="1800" dirty="0"/>
                  <a:t>Use 20-group grouping suggested by OSTI</a:t>
                </a:r>
              </a:p>
              <a:p>
                <a:pPr marL="1005840" lvl="1" indent="-457200">
                  <a:buFont typeface="Arial" panose="020B0604020202020204" pitchFamily="34" charset="0"/>
                  <a:buChar char="•"/>
                </a:pPr>
                <a:r>
                  <a:rPr lang="en-US" sz="1800" dirty="0"/>
                  <a:t>Hierarchical Correlated Belief Matching (</a:t>
                </a:r>
                <a:r>
                  <a:rPr lang="en-US" sz="1800" dirty="0" err="1"/>
                  <a:t>HierCorrBM</a:t>
                </a:r>
                <a:r>
                  <a:rPr lang="en-US" sz="1800" dirty="0"/>
                  <a:t>)</a:t>
                </a:r>
              </a:p>
              <a:p>
                <a:pPr marL="1005840" lvl="1" indent="-457200">
                  <a:buFont typeface="Arial" panose="020B0604020202020204" pitchFamily="34" charset="0"/>
                  <a:buChar char="•"/>
                </a:pPr>
                <a:r>
                  <a:rPr lang="en-US" sz="1800" dirty="0"/>
                  <a:t>Use group homogeneity (GH) instead of RA</a:t>
                </a:r>
              </a:p>
            </p:txBody>
          </p:sp>
        </mc:Choice>
        <mc:Fallback xmlns="">
          <p:sp>
            <p:nvSpPr>
              <p:cNvPr id="6" name="TextBox 5">
                <a:extLst>
                  <a:ext uri="{FF2B5EF4-FFF2-40B4-BE49-F238E27FC236}">
                    <a16:creationId xmlns:a16="http://schemas.microsoft.com/office/drawing/2014/main" id="{80F4D51A-BA80-17E2-8056-21233829DF99}"/>
                  </a:ext>
                </a:extLst>
              </p:cNvPr>
              <p:cNvSpPr txBox="1">
                <a:spLocks noRot="1" noChangeAspect="1" noMove="1" noResize="1" noEditPoints="1" noAdjustHandles="1" noChangeArrowheads="1" noChangeShapeType="1" noTextEdit="1"/>
              </p:cNvSpPr>
              <p:nvPr/>
            </p:nvSpPr>
            <p:spPr>
              <a:xfrm>
                <a:off x="731519" y="1681050"/>
                <a:ext cx="6882939" cy="2031325"/>
              </a:xfrm>
              <a:prstGeom prst="rect">
                <a:avLst/>
              </a:prstGeom>
              <a:blipFill>
                <a:blip r:embed="rId4"/>
                <a:stretch>
                  <a:fillRect l="-531" t="-1802" b="-3904"/>
                </a:stretch>
              </a:blipFill>
            </p:spPr>
            <p:txBody>
              <a:bodyPr/>
              <a:lstStyle/>
              <a:p>
                <a:r>
                  <a:rPr lang="en-US">
                    <a:noFill/>
                  </a:rPr>
                  <a:t> </a:t>
                </a:r>
              </a:p>
            </p:txBody>
          </p:sp>
        </mc:Fallback>
      </mc:AlternateContent>
      <p:graphicFrame>
        <p:nvGraphicFramePr>
          <p:cNvPr id="7" name="Table 6">
            <a:extLst>
              <a:ext uri="{FF2B5EF4-FFF2-40B4-BE49-F238E27FC236}">
                <a16:creationId xmlns:a16="http://schemas.microsoft.com/office/drawing/2014/main" id="{A2D04529-12B2-5164-D515-99A5443091AC}"/>
              </a:ext>
            </a:extLst>
          </p:cNvPr>
          <p:cNvGraphicFramePr>
            <a:graphicFrameLocks noGrp="1"/>
          </p:cNvGraphicFramePr>
          <p:nvPr>
            <p:extLst>
              <p:ext uri="{D42A27DB-BD31-4B8C-83A1-F6EECF244321}">
                <p14:modId xmlns:p14="http://schemas.microsoft.com/office/powerpoint/2010/main" val="1872136515"/>
              </p:ext>
            </p:extLst>
          </p:nvPr>
        </p:nvGraphicFramePr>
        <p:xfrm>
          <a:off x="999513" y="4114800"/>
          <a:ext cx="6814451" cy="3763604"/>
        </p:xfrm>
        <a:graphic>
          <a:graphicData uri="http://schemas.openxmlformats.org/drawingml/2006/table">
            <a:tbl>
              <a:tblPr firstRow="1" bandRow="1">
                <a:tableStyleId>{5C22544A-7EE6-4342-B048-85BDC9FD1C3A}</a:tableStyleId>
              </a:tblPr>
              <a:tblGrid>
                <a:gridCol w="1534752">
                  <a:extLst>
                    <a:ext uri="{9D8B030D-6E8A-4147-A177-3AD203B41FA5}">
                      <a16:colId xmlns:a16="http://schemas.microsoft.com/office/drawing/2014/main" val="4068720461"/>
                    </a:ext>
                  </a:extLst>
                </a:gridCol>
                <a:gridCol w="1860005">
                  <a:extLst>
                    <a:ext uri="{9D8B030D-6E8A-4147-A177-3AD203B41FA5}">
                      <a16:colId xmlns:a16="http://schemas.microsoft.com/office/drawing/2014/main" val="2173557250"/>
                    </a:ext>
                  </a:extLst>
                </a:gridCol>
                <a:gridCol w="1884942">
                  <a:extLst>
                    <a:ext uri="{9D8B030D-6E8A-4147-A177-3AD203B41FA5}">
                      <a16:colId xmlns:a16="http://schemas.microsoft.com/office/drawing/2014/main" val="485372682"/>
                    </a:ext>
                  </a:extLst>
                </a:gridCol>
                <a:gridCol w="1534752">
                  <a:extLst>
                    <a:ext uri="{9D8B030D-6E8A-4147-A177-3AD203B41FA5}">
                      <a16:colId xmlns:a16="http://schemas.microsoft.com/office/drawing/2014/main" val="4101686494"/>
                    </a:ext>
                  </a:extLst>
                </a:gridCol>
              </a:tblGrid>
              <a:tr h="864612">
                <a:tc>
                  <a:txBody>
                    <a:bodyPr/>
                    <a:lstStyle/>
                    <a:p>
                      <a:endParaRPr lang="en-US" sz="2200" dirty="0"/>
                    </a:p>
                  </a:txBody>
                  <a:tcPr marL="146304" marR="146304" marT="73152" marB="73152"/>
                </a:tc>
                <a:tc>
                  <a:txBody>
                    <a:bodyPr/>
                    <a:lstStyle/>
                    <a:p>
                      <a:pPr algn="ctr"/>
                      <a:r>
                        <a:rPr lang="en-US" sz="2200" dirty="0"/>
                        <a:t>BM</a:t>
                      </a:r>
                    </a:p>
                  </a:txBody>
                  <a:tcPr marL="146304" marR="146304" marT="73152" marB="73152"/>
                </a:tc>
                <a:tc>
                  <a:txBody>
                    <a:bodyPr/>
                    <a:lstStyle/>
                    <a:p>
                      <a:pPr algn="ctr"/>
                      <a:r>
                        <a:rPr lang="en-US" sz="2200" dirty="0" err="1"/>
                        <a:t>HierCorrBM</a:t>
                      </a:r>
                      <a:endParaRPr lang="en-US" sz="2200" dirty="0"/>
                    </a:p>
                  </a:txBody>
                  <a:tcPr marL="146304" marR="146304" marT="73152" marB="73152"/>
                </a:tc>
                <a:tc>
                  <a:txBody>
                    <a:bodyPr/>
                    <a:lstStyle/>
                    <a:p>
                      <a:pPr algn="ctr"/>
                      <a:r>
                        <a:rPr lang="en-US" sz="2200" dirty="0"/>
                        <a:t>Dropout</a:t>
                      </a:r>
                    </a:p>
                  </a:txBody>
                  <a:tcPr marL="146304" marR="146304" marT="73152" marB="73152"/>
                </a:tc>
                <a:extLst>
                  <a:ext uri="{0D108BD9-81ED-4DB2-BD59-A6C34878D82A}">
                    <a16:rowId xmlns:a16="http://schemas.microsoft.com/office/drawing/2014/main" val="2098016753"/>
                  </a:ext>
                </a:extLst>
              </a:tr>
              <a:tr h="508595">
                <a:tc>
                  <a:txBody>
                    <a:bodyPr/>
                    <a:lstStyle/>
                    <a:p>
                      <a:r>
                        <a:rPr lang="en-US" sz="2200" dirty="0"/>
                        <a:t>Accuracy</a:t>
                      </a:r>
                    </a:p>
                  </a:txBody>
                  <a:tcPr marL="146304" marR="146304" marT="73152" marB="73152"/>
                </a:tc>
                <a:tc>
                  <a:txBody>
                    <a:bodyPr/>
                    <a:lstStyle/>
                    <a:p>
                      <a:r>
                        <a:rPr lang="en-US" sz="2200" b="0" dirty="0"/>
                        <a:t>68.3%</a:t>
                      </a:r>
                    </a:p>
                  </a:txBody>
                  <a:tcPr marL="146304" marR="146304" marT="73152" marB="73152"/>
                </a:tc>
                <a:tc>
                  <a:txBody>
                    <a:bodyPr/>
                    <a:lstStyle/>
                    <a:p>
                      <a:r>
                        <a:rPr lang="en-US" sz="2200" dirty="0"/>
                        <a:t>67.3%</a:t>
                      </a:r>
                    </a:p>
                  </a:txBody>
                  <a:tcPr marL="146304" marR="146304" marT="73152" marB="73152"/>
                </a:tc>
                <a:tc>
                  <a:txBody>
                    <a:bodyPr/>
                    <a:lstStyle/>
                    <a:p>
                      <a:r>
                        <a:rPr lang="en-US" sz="2200" b="1" dirty="0"/>
                        <a:t>68.7%</a:t>
                      </a:r>
                    </a:p>
                  </a:txBody>
                  <a:tcPr marL="146304" marR="146304" marT="73152" marB="73152"/>
                </a:tc>
                <a:extLst>
                  <a:ext uri="{0D108BD9-81ED-4DB2-BD59-A6C34878D82A}">
                    <a16:rowId xmlns:a16="http://schemas.microsoft.com/office/drawing/2014/main" val="2952324153"/>
                  </a:ext>
                </a:extLst>
              </a:tr>
              <a:tr h="508595">
                <a:tc>
                  <a:txBody>
                    <a:bodyPr/>
                    <a:lstStyle/>
                    <a:p>
                      <a:r>
                        <a:rPr lang="en-US" sz="2200" dirty="0"/>
                        <a:t>ECE</a:t>
                      </a:r>
                    </a:p>
                  </a:txBody>
                  <a:tcPr marL="146304" marR="146304" marT="73152" marB="73152"/>
                </a:tc>
                <a:tc>
                  <a:txBody>
                    <a:bodyPr/>
                    <a:lstStyle/>
                    <a:p>
                      <a:r>
                        <a:rPr lang="en-US" sz="2200" dirty="0"/>
                        <a:t>0.129</a:t>
                      </a:r>
                    </a:p>
                  </a:txBody>
                  <a:tcPr marL="146304" marR="146304" marT="73152" marB="73152"/>
                </a:tc>
                <a:tc>
                  <a:txBody>
                    <a:bodyPr/>
                    <a:lstStyle/>
                    <a:p>
                      <a:r>
                        <a:rPr lang="en-US" sz="2200" dirty="0"/>
                        <a:t>0.132</a:t>
                      </a:r>
                    </a:p>
                  </a:txBody>
                  <a:tcPr marL="146304" marR="146304" marT="73152" marB="73152"/>
                </a:tc>
                <a:tc>
                  <a:txBody>
                    <a:bodyPr/>
                    <a:lstStyle/>
                    <a:p>
                      <a:r>
                        <a:rPr lang="en-US" sz="2200" dirty="0"/>
                        <a:t>0.131</a:t>
                      </a:r>
                    </a:p>
                  </a:txBody>
                  <a:tcPr marL="146304" marR="146304" marT="73152" marB="73152"/>
                </a:tc>
                <a:extLst>
                  <a:ext uri="{0D108BD9-81ED-4DB2-BD59-A6C34878D82A}">
                    <a16:rowId xmlns:a16="http://schemas.microsoft.com/office/drawing/2014/main" val="2833221682"/>
                  </a:ext>
                </a:extLst>
              </a:tr>
              <a:tr h="508595">
                <a:tc>
                  <a:txBody>
                    <a:bodyPr/>
                    <a:lstStyle/>
                    <a:p>
                      <a:r>
                        <a:rPr lang="en-US" sz="2200" dirty="0"/>
                        <a:t>CVG</a:t>
                      </a:r>
                    </a:p>
                  </a:txBody>
                  <a:tcPr marL="146304" marR="146304" marT="73152" marB="73152"/>
                </a:tc>
                <a:tc>
                  <a:txBody>
                    <a:bodyPr/>
                    <a:lstStyle/>
                    <a:p>
                      <a:r>
                        <a:rPr lang="en-US" sz="2200" dirty="0"/>
                        <a:t>70.4%</a:t>
                      </a:r>
                    </a:p>
                  </a:txBody>
                  <a:tcPr marL="146304" marR="146304" marT="73152" marB="73152"/>
                </a:tc>
                <a:tc>
                  <a:txBody>
                    <a:bodyPr/>
                    <a:lstStyle/>
                    <a:p>
                      <a:r>
                        <a:rPr lang="en-US" sz="2200" dirty="0"/>
                        <a:t>79.5%</a:t>
                      </a:r>
                    </a:p>
                  </a:txBody>
                  <a:tcPr marL="146304" marR="146304" marT="73152" marB="73152"/>
                </a:tc>
                <a:tc>
                  <a:txBody>
                    <a:bodyPr/>
                    <a:lstStyle/>
                    <a:p>
                      <a:r>
                        <a:rPr lang="en-US" sz="2200" b="1" dirty="0"/>
                        <a:t>83.3%</a:t>
                      </a:r>
                    </a:p>
                  </a:txBody>
                  <a:tcPr marL="146304" marR="146304" marT="73152" marB="73152"/>
                </a:tc>
                <a:extLst>
                  <a:ext uri="{0D108BD9-81ED-4DB2-BD59-A6C34878D82A}">
                    <a16:rowId xmlns:a16="http://schemas.microsoft.com/office/drawing/2014/main" val="2632428301"/>
                  </a:ext>
                </a:extLst>
              </a:tr>
              <a:tr h="508595">
                <a:tc>
                  <a:txBody>
                    <a:bodyPr/>
                    <a:lstStyle/>
                    <a:p>
                      <a:r>
                        <a:rPr lang="en-US" sz="2200" dirty="0"/>
                        <a:t>GH</a:t>
                      </a:r>
                    </a:p>
                  </a:txBody>
                  <a:tcPr marL="146304" marR="146304" marT="73152" marB="73152"/>
                </a:tc>
                <a:tc>
                  <a:txBody>
                    <a:bodyPr/>
                    <a:lstStyle/>
                    <a:p>
                      <a:r>
                        <a:rPr lang="en-US" sz="2200" dirty="0"/>
                        <a:t>0.120</a:t>
                      </a:r>
                    </a:p>
                  </a:txBody>
                  <a:tcPr marL="146304" marR="146304" marT="73152" marB="73152"/>
                </a:tc>
                <a:tc>
                  <a:txBody>
                    <a:bodyPr/>
                    <a:lstStyle/>
                    <a:p>
                      <a:r>
                        <a:rPr lang="en-US" sz="2200" b="1" dirty="0"/>
                        <a:t>0.479</a:t>
                      </a:r>
                    </a:p>
                  </a:txBody>
                  <a:tcPr marL="146304" marR="146304" marT="73152" marB="73152"/>
                </a:tc>
                <a:tc>
                  <a:txBody>
                    <a:bodyPr/>
                    <a:lstStyle/>
                    <a:p>
                      <a:r>
                        <a:rPr lang="en-US" sz="2200" dirty="0"/>
                        <a:t>0.266</a:t>
                      </a:r>
                    </a:p>
                  </a:txBody>
                  <a:tcPr marL="146304" marR="146304" marT="73152" marB="73152"/>
                </a:tc>
                <a:extLst>
                  <a:ext uri="{0D108BD9-81ED-4DB2-BD59-A6C34878D82A}">
                    <a16:rowId xmlns:a16="http://schemas.microsoft.com/office/drawing/2014/main" val="795995925"/>
                  </a:ext>
                </a:extLst>
              </a:tr>
              <a:tr h="864612">
                <a:tc>
                  <a:txBody>
                    <a:bodyPr/>
                    <a:lstStyle/>
                    <a:p>
                      <a:r>
                        <a:rPr lang="en-US" sz="2200" dirty="0"/>
                        <a:t>Sampling Time</a:t>
                      </a:r>
                    </a:p>
                  </a:txBody>
                  <a:tcPr marL="146304" marR="146304" marT="73152" marB="73152"/>
                </a:tc>
                <a:tc>
                  <a:txBody>
                    <a:bodyPr/>
                    <a:lstStyle/>
                    <a:p>
                      <a:r>
                        <a:rPr lang="en-US" sz="2200" dirty="0"/>
                        <a:t>2.47 minutes</a:t>
                      </a:r>
                    </a:p>
                  </a:txBody>
                  <a:tcPr marL="146304" marR="146304" marT="73152" marB="73152"/>
                </a:tc>
                <a:tc>
                  <a:txBody>
                    <a:bodyPr/>
                    <a:lstStyle/>
                    <a:p>
                      <a:r>
                        <a:rPr lang="en-US" sz="2200" b="1" dirty="0"/>
                        <a:t>1.47 minutes</a:t>
                      </a:r>
                    </a:p>
                  </a:txBody>
                  <a:tcPr marL="146304" marR="146304" marT="73152" marB="73152"/>
                </a:tc>
                <a:tc>
                  <a:txBody>
                    <a:bodyPr/>
                    <a:lstStyle/>
                    <a:p>
                      <a:r>
                        <a:rPr lang="en-US" sz="2200" dirty="0"/>
                        <a:t>216.75 minutes</a:t>
                      </a:r>
                    </a:p>
                  </a:txBody>
                  <a:tcPr marL="146304" marR="146304" marT="73152" marB="73152"/>
                </a:tc>
                <a:extLst>
                  <a:ext uri="{0D108BD9-81ED-4DB2-BD59-A6C34878D82A}">
                    <a16:rowId xmlns:a16="http://schemas.microsoft.com/office/drawing/2014/main" val="2541492716"/>
                  </a:ext>
                </a:extLst>
              </a:tr>
            </a:tbl>
          </a:graphicData>
        </a:graphic>
      </p:graphicFrame>
      <p:sp>
        <p:nvSpPr>
          <p:cNvPr id="4" name="Footer Placeholder 3">
            <a:extLst>
              <a:ext uri="{FF2B5EF4-FFF2-40B4-BE49-F238E27FC236}">
                <a16:creationId xmlns:a16="http://schemas.microsoft.com/office/drawing/2014/main" id="{5D00BEF3-8B1C-9EB8-633F-522514AF50DE}"/>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301851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66C5-1A7C-4A0E-9265-EF63C04BD98F}"/>
              </a:ext>
            </a:extLst>
          </p:cNvPr>
          <p:cNvSpPr>
            <a:spLocks noGrp="1"/>
          </p:cNvSpPr>
          <p:nvPr>
            <p:ph type="title"/>
          </p:nvPr>
        </p:nvSpPr>
        <p:spPr/>
        <p:txBody>
          <a:bodyPr/>
          <a:lstStyle/>
          <a:p>
            <a:pPr algn="l"/>
            <a:r>
              <a:rPr lang="en-US" sz="4480" dirty="0"/>
              <a:t>MNIST Fashion Data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1E8914D-9ED7-4C36-98A9-0A9C28C2C3EC}"/>
                  </a:ext>
                </a:extLst>
              </p:cNvPr>
              <p:cNvSpPr txBox="1"/>
              <p:nvPr/>
            </p:nvSpPr>
            <p:spPr>
              <a:xfrm>
                <a:off x="1099070" y="2105362"/>
                <a:ext cx="4475013" cy="4933017"/>
              </a:xfrm>
              <a:prstGeom prst="rect">
                <a:avLst/>
              </a:prstGeom>
              <a:noFill/>
            </p:spPr>
            <p:txBody>
              <a:bodyPr wrap="square" rtlCol="0">
                <a:spAutoFit/>
              </a:bodyPr>
              <a:lstStyle/>
              <a:p>
                <a:pPr marL="457200" indent="-457200">
                  <a:buFont typeface="Arial" panose="020B0604020202020204" pitchFamily="34" charset="0"/>
                  <a:buChar char="•"/>
                </a:pPr>
                <a:r>
                  <a:rPr lang="en-US" sz="2000" dirty="0"/>
                  <a:t>Image classification dataset with 10 classes: (t-shirt, trousers, pullover, dress, coat, sandal, shirt, sneaker, bag, boot) </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Used the WUP word similarity [13] metric to compute the similarity between class labels for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𝑷</m:t>
                        </m:r>
                      </m:e>
                      <m:sub>
                        <m:r>
                          <a:rPr lang="en-US" sz="2000" i="1">
                            <a:latin typeface="Cambria Math" panose="02040503050406030204" pitchFamily="18" charset="0"/>
                          </a:rPr>
                          <m:t>0</m:t>
                        </m:r>
                      </m:sub>
                    </m:sSub>
                  </m:oMath>
                </a14:m>
                <a:r>
                  <a:rPr lang="en-US" sz="2000" dirty="0"/>
                  <a:t>.</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For </a:t>
                </a:r>
                <a:r>
                  <a:rPr lang="en-US" sz="2000" dirty="0" err="1"/>
                  <a:t>HierCorrBM</a:t>
                </a:r>
                <a:r>
                  <a:rPr lang="en-US" sz="2000" dirty="0"/>
                  <a:t>, we created 5 groups: [t-shirt, pullover, coat, shirt], [sandal, boot, sneaker], [bag], [trousers], [dress]. </a:t>
                </a:r>
              </a:p>
              <a:p>
                <a:pPr marL="457200" indent="-457200">
                  <a:buFont typeface="Arial" panose="020B0604020202020204" pitchFamily="34" charset="0"/>
                  <a:buChar char="•"/>
                </a:pPr>
                <a:endParaRPr lang="en-US" sz="3456" dirty="0"/>
              </a:p>
            </p:txBody>
          </p:sp>
        </mc:Choice>
        <mc:Fallback xmlns="">
          <p:sp>
            <p:nvSpPr>
              <p:cNvPr id="3" name="TextBox 2">
                <a:extLst>
                  <a:ext uri="{FF2B5EF4-FFF2-40B4-BE49-F238E27FC236}">
                    <a16:creationId xmlns:a16="http://schemas.microsoft.com/office/drawing/2014/main" id="{71E8914D-9ED7-4C36-98A9-0A9C28C2C3EC}"/>
                  </a:ext>
                </a:extLst>
              </p:cNvPr>
              <p:cNvSpPr txBox="1">
                <a:spLocks noRot="1" noChangeAspect="1" noMove="1" noResize="1" noEditPoints="1" noAdjustHandles="1" noChangeArrowheads="1" noChangeShapeType="1" noTextEdit="1"/>
              </p:cNvSpPr>
              <p:nvPr/>
            </p:nvSpPr>
            <p:spPr>
              <a:xfrm>
                <a:off x="1099070" y="2105362"/>
                <a:ext cx="4475013" cy="4933017"/>
              </a:xfrm>
              <a:prstGeom prst="rect">
                <a:avLst/>
              </a:prstGeom>
              <a:blipFill>
                <a:blip r:embed="rId3"/>
                <a:stretch>
                  <a:fillRect l="-1226" t="-494" r="-1635"/>
                </a:stretch>
              </a:blipFill>
            </p:spPr>
            <p:txBody>
              <a:bodyPr/>
              <a:lstStyle/>
              <a:p>
                <a:r>
                  <a:rPr lang="en-US">
                    <a:noFill/>
                  </a:rPr>
                  <a:t> </a:t>
                </a:r>
              </a:p>
            </p:txBody>
          </p:sp>
        </mc:Fallback>
      </mc:AlternateContent>
      <p:graphicFrame>
        <p:nvGraphicFramePr>
          <p:cNvPr id="6" name="Table 5">
            <a:extLst>
              <a:ext uri="{FF2B5EF4-FFF2-40B4-BE49-F238E27FC236}">
                <a16:creationId xmlns:a16="http://schemas.microsoft.com/office/drawing/2014/main" id="{4BBF40FA-369B-199B-A2F0-D5B74E384DBE}"/>
              </a:ext>
            </a:extLst>
          </p:cNvPr>
          <p:cNvGraphicFramePr>
            <a:graphicFrameLocks noGrp="1"/>
          </p:cNvGraphicFramePr>
          <p:nvPr>
            <p:extLst>
              <p:ext uri="{D42A27DB-BD31-4B8C-83A1-F6EECF244321}">
                <p14:modId xmlns:p14="http://schemas.microsoft.com/office/powerpoint/2010/main" val="4163547993"/>
              </p:ext>
            </p:extLst>
          </p:nvPr>
        </p:nvGraphicFramePr>
        <p:xfrm>
          <a:off x="5776596" y="2401080"/>
          <a:ext cx="8678439" cy="3931398"/>
        </p:xfrm>
        <a:graphic>
          <a:graphicData uri="http://schemas.openxmlformats.org/drawingml/2006/table">
            <a:tbl>
              <a:tblPr firstRow="1" bandRow="1">
                <a:tableStyleId>{5C22544A-7EE6-4342-B048-85BDC9FD1C3A}</a:tableStyleId>
              </a:tblPr>
              <a:tblGrid>
                <a:gridCol w="1695421">
                  <a:extLst>
                    <a:ext uri="{9D8B030D-6E8A-4147-A177-3AD203B41FA5}">
                      <a16:colId xmlns:a16="http://schemas.microsoft.com/office/drawing/2014/main" val="1680478490"/>
                    </a:ext>
                  </a:extLst>
                </a:gridCol>
                <a:gridCol w="1709669">
                  <a:extLst>
                    <a:ext uri="{9D8B030D-6E8A-4147-A177-3AD203B41FA5}">
                      <a16:colId xmlns:a16="http://schemas.microsoft.com/office/drawing/2014/main" val="2357932449"/>
                    </a:ext>
                  </a:extLst>
                </a:gridCol>
                <a:gridCol w="1681174">
                  <a:extLst>
                    <a:ext uri="{9D8B030D-6E8A-4147-A177-3AD203B41FA5}">
                      <a16:colId xmlns:a16="http://schemas.microsoft.com/office/drawing/2014/main" val="2352191621"/>
                    </a:ext>
                  </a:extLst>
                </a:gridCol>
                <a:gridCol w="2075359">
                  <a:extLst>
                    <a:ext uri="{9D8B030D-6E8A-4147-A177-3AD203B41FA5}">
                      <a16:colId xmlns:a16="http://schemas.microsoft.com/office/drawing/2014/main" val="2236231370"/>
                    </a:ext>
                  </a:extLst>
                </a:gridCol>
                <a:gridCol w="1516816">
                  <a:extLst>
                    <a:ext uri="{9D8B030D-6E8A-4147-A177-3AD203B41FA5}">
                      <a16:colId xmlns:a16="http://schemas.microsoft.com/office/drawing/2014/main" val="3346695577"/>
                    </a:ext>
                  </a:extLst>
                </a:gridCol>
              </a:tblGrid>
              <a:tr h="701036">
                <a:tc>
                  <a:txBody>
                    <a:bodyPr/>
                    <a:lstStyle/>
                    <a:p>
                      <a:pPr algn="ctr"/>
                      <a:endParaRPr lang="en-US" sz="2400" dirty="0"/>
                    </a:p>
                  </a:txBody>
                  <a:tcPr marL="146304" marR="146304" marT="73152" marB="73152"/>
                </a:tc>
                <a:tc>
                  <a:txBody>
                    <a:bodyPr/>
                    <a:lstStyle/>
                    <a:p>
                      <a:pPr algn="ctr"/>
                      <a:r>
                        <a:rPr lang="en-US" sz="2400" dirty="0"/>
                        <a:t>BM</a:t>
                      </a:r>
                    </a:p>
                  </a:txBody>
                  <a:tcPr marL="146304" marR="146304" marT="73152" marB="73152"/>
                </a:tc>
                <a:tc>
                  <a:txBody>
                    <a:bodyPr/>
                    <a:lstStyle/>
                    <a:p>
                      <a:pPr algn="ctr"/>
                      <a:r>
                        <a:rPr lang="en-US" sz="2400" dirty="0" err="1"/>
                        <a:t>CorrBM</a:t>
                      </a:r>
                      <a:endParaRPr lang="en-US" sz="2400" dirty="0"/>
                    </a:p>
                  </a:txBody>
                  <a:tcPr marL="146304" marR="146304" marT="73152" marB="73152"/>
                </a:tc>
                <a:tc>
                  <a:txBody>
                    <a:bodyPr/>
                    <a:lstStyle/>
                    <a:p>
                      <a:pPr algn="ctr"/>
                      <a:r>
                        <a:rPr lang="en-US" sz="2400" dirty="0" err="1"/>
                        <a:t>HierCorrBM</a:t>
                      </a:r>
                      <a:endParaRPr lang="en-US" sz="2400" dirty="0"/>
                    </a:p>
                  </a:txBody>
                  <a:tcPr marL="146304" marR="146304" marT="73152" marB="73152"/>
                </a:tc>
                <a:tc>
                  <a:txBody>
                    <a:bodyPr/>
                    <a:lstStyle/>
                    <a:p>
                      <a:pPr algn="ctr"/>
                      <a:r>
                        <a:rPr lang="en-US" sz="2400" dirty="0"/>
                        <a:t>Dropout</a:t>
                      </a:r>
                    </a:p>
                  </a:txBody>
                  <a:tcPr marL="146304" marR="146304" marT="73152" marB="73152"/>
                </a:tc>
                <a:extLst>
                  <a:ext uri="{0D108BD9-81ED-4DB2-BD59-A6C34878D82A}">
                    <a16:rowId xmlns:a16="http://schemas.microsoft.com/office/drawing/2014/main" val="3997785657"/>
                  </a:ext>
                </a:extLst>
              </a:tr>
              <a:tr h="701036">
                <a:tc>
                  <a:txBody>
                    <a:bodyPr/>
                    <a:lstStyle/>
                    <a:p>
                      <a:pPr algn="ctr"/>
                      <a:r>
                        <a:rPr lang="en-US" sz="2400" dirty="0"/>
                        <a:t>Accuracy</a:t>
                      </a:r>
                    </a:p>
                  </a:txBody>
                  <a:tcPr marL="146304" marR="146304" marT="73152" marB="73152"/>
                </a:tc>
                <a:tc>
                  <a:txBody>
                    <a:bodyPr/>
                    <a:lstStyle/>
                    <a:p>
                      <a:pPr algn="ctr"/>
                      <a:r>
                        <a:rPr lang="en-US" sz="2400" b="1" dirty="0"/>
                        <a:t>90.4%</a:t>
                      </a:r>
                    </a:p>
                  </a:txBody>
                  <a:tcPr marL="146304" marR="146304" marT="73152" marB="73152"/>
                </a:tc>
                <a:tc>
                  <a:txBody>
                    <a:bodyPr/>
                    <a:lstStyle/>
                    <a:p>
                      <a:pPr algn="ctr"/>
                      <a:r>
                        <a:rPr lang="en-US" sz="2400" dirty="0"/>
                        <a:t>90.1%</a:t>
                      </a:r>
                    </a:p>
                  </a:txBody>
                  <a:tcPr marL="146304" marR="146304" marT="73152" marB="73152"/>
                </a:tc>
                <a:tc>
                  <a:txBody>
                    <a:bodyPr/>
                    <a:lstStyle/>
                    <a:p>
                      <a:pPr algn="ctr"/>
                      <a:r>
                        <a:rPr lang="en-US" sz="2400" dirty="0"/>
                        <a:t>90.2%</a:t>
                      </a:r>
                    </a:p>
                  </a:txBody>
                  <a:tcPr marL="146304" marR="146304" marT="73152" marB="73152"/>
                </a:tc>
                <a:tc>
                  <a:txBody>
                    <a:bodyPr/>
                    <a:lstStyle/>
                    <a:p>
                      <a:pPr algn="ctr"/>
                      <a:r>
                        <a:rPr lang="en-US" sz="2400" dirty="0"/>
                        <a:t>90.1%</a:t>
                      </a:r>
                    </a:p>
                  </a:txBody>
                  <a:tcPr marL="146304" marR="146304" marT="73152" marB="73152"/>
                </a:tc>
                <a:extLst>
                  <a:ext uri="{0D108BD9-81ED-4DB2-BD59-A6C34878D82A}">
                    <a16:rowId xmlns:a16="http://schemas.microsoft.com/office/drawing/2014/main" val="2868823177"/>
                  </a:ext>
                </a:extLst>
              </a:tr>
              <a:tr h="408938">
                <a:tc>
                  <a:txBody>
                    <a:bodyPr/>
                    <a:lstStyle/>
                    <a:p>
                      <a:pPr algn="ctr"/>
                      <a:r>
                        <a:rPr lang="en-US" sz="2400" dirty="0"/>
                        <a:t>ECE</a:t>
                      </a:r>
                    </a:p>
                  </a:txBody>
                  <a:tcPr marL="146304" marR="146304" marT="73152" marB="73152"/>
                </a:tc>
                <a:tc>
                  <a:txBody>
                    <a:bodyPr/>
                    <a:lstStyle/>
                    <a:p>
                      <a:pPr algn="ctr"/>
                      <a:r>
                        <a:rPr lang="en-US" sz="2400" dirty="0"/>
                        <a:t>0.031</a:t>
                      </a:r>
                    </a:p>
                  </a:txBody>
                  <a:tcPr marL="146304" marR="146304" marT="73152" marB="73152"/>
                </a:tc>
                <a:tc>
                  <a:txBody>
                    <a:bodyPr/>
                    <a:lstStyle/>
                    <a:p>
                      <a:pPr algn="ctr"/>
                      <a:r>
                        <a:rPr lang="en-US" sz="2400" dirty="0"/>
                        <a:t>0.031</a:t>
                      </a:r>
                    </a:p>
                  </a:txBody>
                  <a:tcPr marL="146304" marR="146304" marT="73152" marB="73152"/>
                </a:tc>
                <a:tc>
                  <a:txBody>
                    <a:bodyPr/>
                    <a:lstStyle/>
                    <a:p>
                      <a:pPr algn="ctr"/>
                      <a:r>
                        <a:rPr lang="en-US" sz="2400" dirty="0"/>
                        <a:t>0.030</a:t>
                      </a:r>
                    </a:p>
                  </a:txBody>
                  <a:tcPr marL="146304" marR="146304" marT="73152" marB="73152"/>
                </a:tc>
                <a:tc>
                  <a:txBody>
                    <a:bodyPr/>
                    <a:lstStyle/>
                    <a:p>
                      <a:pPr algn="ctr"/>
                      <a:r>
                        <a:rPr lang="en-US" sz="2400" dirty="0"/>
                        <a:t>0.029</a:t>
                      </a:r>
                    </a:p>
                  </a:txBody>
                  <a:tcPr marL="146304" marR="146304" marT="73152" marB="73152"/>
                </a:tc>
                <a:extLst>
                  <a:ext uri="{0D108BD9-81ED-4DB2-BD59-A6C34878D82A}">
                    <a16:rowId xmlns:a16="http://schemas.microsoft.com/office/drawing/2014/main" val="1505511177"/>
                  </a:ext>
                </a:extLst>
              </a:tr>
              <a:tr h="408938">
                <a:tc>
                  <a:txBody>
                    <a:bodyPr/>
                    <a:lstStyle/>
                    <a:p>
                      <a:pPr algn="ctr"/>
                      <a:r>
                        <a:rPr lang="en-US" sz="2400" dirty="0"/>
                        <a:t>CVG</a:t>
                      </a:r>
                    </a:p>
                  </a:txBody>
                  <a:tcPr marL="146304" marR="146304" marT="73152" marB="73152"/>
                </a:tc>
                <a:tc>
                  <a:txBody>
                    <a:bodyPr/>
                    <a:lstStyle/>
                    <a:p>
                      <a:pPr algn="ctr"/>
                      <a:r>
                        <a:rPr lang="en-US" sz="2400" dirty="0"/>
                        <a:t>90.9%</a:t>
                      </a:r>
                    </a:p>
                  </a:txBody>
                  <a:tcPr marL="146304" marR="146304" marT="73152" marB="73152"/>
                </a:tc>
                <a:tc>
                  <a:txBody>
                    <a:bodyPr/>
                    <a:lstStyle/>
                    <a:p>
                      <a:pPr algn="ctr"/>
                      <a:r>
                        <a:rPr lang="en-US" sz="2400" b="1" dirty="0"/>
                        <a:t>95.3%</a:t>
                      </a:r>
                    </a:p>
                  </a:txBody>
                  <a:tcPr marL="146304" marR="146304" marT="73152" marB="73152"/>
                </a:tc>
                <a:tc>
                  <a:txBody>
                    <a:bodyPr/>
                    <a:lstStyle/>
                    <a:p>
                      <a:pPr algn="ctr"/>
                      <a:r>
                        <a:rPr lang="en-US" sz="2400" dirty="0"/>
                        <a:t>95.9%</a:t>
                      </a:r>
                    </a:p>
                  </a:txBody>
                  <a:tcPr marL="146304" marR="146304" marT="73152" marB="73152"/>
                </a:tc>
                <a:tc>
                  <a:txBody>
                    <a:bodyPr/>
                    <a:lstStyle/>
                    <a:p>
                      <a:pPr algn="ctr"/>
                      <a:r>
                        <a:rPr lang="en-US" sz="2400" dirty="0"/>
                        <a:t>93.2%</a:t>
                      </a:r>
                    </a:p>
                  </a:txBody>
                  <a:tcPr marL="146304" marR="146304" marT="73152" marB="73152"/>
                </a:tc>
                <a:extLst>
                  <a:ext uri="{0D108BD9-81ED-4DB2-BD59-A6C34878D82A}">
                    <a16:rowId xmlns:a16="http://schemas.microsoft.com/office/drawing/2014/main" val="2615994863"/>
                  </a:ext>
                </a:extLst>
              </a:tr>
              <a:tr h="408938">
                <a:tc>
                  <a:txBody>
                    <a:bodyPr/>
                    <a:lstStyle/>
                    <a:p>
                      <a:pPr algn="ctr"/>
                      <a:r>
                        <a:rPr lang="en-US" sz="2400" dirty="0"/>
                        <a:t>RA</a:t>
                      </a:r>
                    </a:p>
                  </a:txBody>
                  <a:tcPr marL="146304" marR="146304" marT="73152" marB="73152"/>
                </a:tc>
                <a:tc>
                  <a:txBody>
                    <a:bodyPr/>
                    <a:lstStyle/>
                    <a:p>
                      <a:pPr algn="ctr"/>
                      <a:r>
                        <a:rPr lang="en-US" sz="2400" dirty="0"/>
                        <a:t>0.77</a:t>
                      </a:r>
                    </a:p>
                  </a:txBody>
                  <a:tcPr marL="146304" marR="146304" marT="73152" marB="73152"/>
                </a:tc>
                <a:tc>
                  <a:txBody>
                    <a:bodyPr/>
                    <a:lstStyle/>
                    <a:p>
                      <a:pPr algn="ctr"/>
                      <a:r>
                        <a:rPr lang="en-US" sz="2400" b="1" dirty="0"/>
                        <a:t>0.90</a:t>
                      </a:r>
                    </a:p>
                  </a:txBody>
                  <a:tcPr marL="146304" marR="146304" marT="73152" marB="73152"/>
                </a:tc>
                <a:tc>
                  <a:txBody>
                    <a:bodyPr/>
                    <a:lstStyle/>
                    <a:p>
                      <a:pPr algn="ctr"/>
                      <a:r>
                        <a:rPr lang="en-US" sz="2400" dirty="0"/>
                        <a:t>NA</a:t>
                      </a:r>
                    </a:p>
                  </a:txBody>
                  <a:tcPr marL="146304" marR="146304" marT="73152" marB="73152"/>
                </a:tc>
                <a:tc>
                  <a:txBody>
                    <a:bodyPr/>
                    <a:lstStyle/>
                    <a:p>
                      <a:pPr algn="ctr"/>
                      <a:r>
                        <a:rPr lang="en-US" sz="2400" dirty="0"/>
                        <a:t>0.82</a:t>
                      </a:r>
                    </a:p>
                  </a:txBody>
                  <a:tcPr marL="146304" marR="146304" marT="73152" marB="73152"/>
                </a:tc>
                <a:extLst>
                  <a:ext uri="{0D108BD9-81ED-4DB2-BD59-A6C34878D82A}">
                    <a16:rowId xmlns:a16="http://schemas.microsoft.com/office/drawing/2014/main" val="528833013"/>
                  </a:ext>
                </a:extLst>
              </a:tr>
              <a:tr h="993134">
                <a:tc>
                  <a:txBody>
                    <a:bodyPr/>
                    <a:lstStyle/>
                    <a:p>
                      <a:pPr algn="ctr"/>
                      <a:r>
                        <a:rPr lang="en-US" sz="2400" dirty="0"/>
                        <a:t>Sampling Time</a:t>
                      </a:r>
                    </a:p>
                  </a:txBody>
                  <a:tcPr marL="146304" marR="146304" marT="73152" marB="73152"/>
                </a:tc>
                <a:tc>
                  <a:txBody>
                    <a:bodyPr/>
                    <a:lstStyle/>
                    <a:p>
                      <a:pPr algn="ctr"/>
                      <a:r>
                        <a:rPr lang="en-US" sz="2400" dirty="0"/>
                        <a:t>7.2 seconds</a:t>
                      </a:r>
                    </a:p>
                  </a:txBody>
                  <a:tcPr marL="146304" marR="146304" marT="73152" marB="73152"/>
                </a:tc>
                <a:tc>
                  <a:txBody>
                    <a:bodyPr/>
                    <a:lstStyle/>
                    <a:p>
                      <a:pPr algn="ctr"/>
                      <a:r>
                        <a:rPr lang="en-US" sz="2400" dirty="0"/>
                        <a:t>8.1 seconds</a:t>
                      </a:r>
                    </a:p>
                  </a:txBody>
                  <a:tcPr marL="146304" marR="146304" marT="73152" marB="73152"/>
                </a:tc>
                <a:tc>
                  <a:txBody>
                    <a:bodyPr/>
                    <a:lstStyle/>
                    <a:p>
                      <a:pPr algn="ctr"/>
                      <a:r>
                        <a:rPr lang="en-US" sz="2400" b="1" dirty="0"/>
                        <a:t>6.0 seconds</a:t>
                      </a:r>
                    </a:p>
                  </a:txBody>
                  <a:tcPr marL="146304" marR="146304" marT="73152" marB="73152"/>
                </a:tc>
                <a:tc>
                  <a:txBody>
                    <a:bodyPr/>
                    <a:lstStyle/>
                    <a:p>
                      <a:pPr algn="ctr"/>
                      <a:r>
                        <a:rPr lang="en-US" sz="2400" dirty="0"/>
                        <a:t>48.8 seconds</a:t>
                      </a:r>
                    </a:p>
                  </a:txBody>
                  <a:tcPr marL="146304" marR="146304" marT="73152" marB="73152"/>
                </a:tc>
                <a:extLst>
                  <a:ext uri="{0D108BD9-81ED-4DB2-BD59-A6C34878D82A}">
                    <a16:rowId xmlns:a16="http://schemas.microsoft.com/office/drawing/2014/main" val="3884478689"/>
                  </a:ext>
                </a:extLst>
              </a:tr>
            </a:tbl>
          </a:graphicData>
        </a:graphic>
      </p:graphicFrame>
      <p:sp>
        <p:nvSpPr>
          <p:cNvPr id="4" name="Footer Placeholder 3">
            <a:extLst>
              <a:ext uri="{FF2B5EF4-FFF2-40B4-BE49-F238E27FC236}">
                <a16:creationId xmlns:a16="http://schemas.microsoft.com/office/drawing/2014/main" id="{4A93F18D-59E5-E5E2-A07C-5CC934012A76}"/>
              </a:ext>
            </a:extLst>
          </p:cNvPr>
          <p:cNvSpPr>
            <a:spLocks noGrp="1"/>
          </p:cNvSpPr>
          <p:nvPr>
            <p:ph type="ftr" sz="quarter" idx="3"/>
          </p:nvPr>
        </p:nvSpPr>
        <p:spPr/>
        <p:txBody>
          <a:bodyPr/>
          <a:lstStyle/>
          <a:p>
            <a:r>
              <a:rPr lang="en-US"/>
              <a:t>UNCLASSIFIED</a:t>
            </a:r>
          </a:p>
        </p:txBody>
      </p:sp>
      <p:sp>
        <p:nvSpPr>
          <p:cNvPr id="5" name="Slide Number Placeholder 4">
            <a:extLst>
              <a:ext uri="{FF2B5EF4-FFF2-40B4-BE49-F238E27FC236}">
                <a16:creationId xmlns:a16="http://schemas.microsoft.com/office/drawing/2014/main" id="{260B08D6-0521-76F2-9B26-562ACFD366F9}"/>
              </a:ext>
            </a:extLst>
          </p:cNvPr>
          <p:cNvSpPr>
            <a:spLocks noGrp="1"/>
          </p:cNvSpPr>
          <p:nvPr>
            <p:ph type="sldNum" sz="quarter" idx="12"/>
          </p:nvPr>
        </p:nvSpPr>
        <p:spPr/>
        <p:txBody>
          <a:bodyPr/>
          <a:lstStyle/>
          <a:p>
            <a:fld id="{FE7A4BB3-E848-5A44-82DF-322201952CD8}" type="slidenum">
              <a:rPr lang="en-US" smtClean="0"/>
              <a:pPr/>
              <a:t>19</a:t>
            </a:fld>
            <a:endParaRPr lang="en-US"/>
          </a:p>
        </p:txBody>
      </p:sp>
    </p:spTree>
    <p:extLst>
      <p:ext uri="{BB962C8B-B14F-4D97-AF65-F5344CB8AC3E}">
        <p14:creationId xmlns:p14="http://schemas.microsoft.com/office/powerpoint/2010/main" val="183279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C523BB-5041-8E4B-A85F-32F15094ECE5}"/>
              </a:ext>
            </a:extLst>
          </p:cNvPr>
          <p:cNvSpPr>
            <a:spLocks noGrp="1"/>
          </p:cNvSpPr>
          <p:nvPr>
            <p:ph type="sldNum" sz="quarter" idx="12"/>
          </p:nvPr>
        </p:nvSpPr>
        <p:spPr/>
        <p:txBody>
          <a:bodyPr/>
          <a:lstStyle/>
          <a:p>
            <a:fld id="{FE7A4BB3-E848-5A44-82DF-322201952CD8}" type="slidenum">
              <a:rPr lang="en-US" smtClean="0"/>
              <a:pPr/>
              <a:t>2</a:t>
            </a:fld>
            <a:endParaRPr lang="en-US"/>
          </a:p>
        </p:txBody>
      </p:sp>
      <p:sp>
        <p:nvSpPr>
          <p:cNvPr id="3" name="Title 2">
            <a:extLst>
              <a:ext uri="{FF2B5EF4-FFF2-40B4-BE49-F238E27FC236}">
                <a16:creationId xmlns:a16="http://schemas.microsoft.com/office/drawing/2014/main" id="{279DBF09-06AD-5A4C-B7FC-72CC328C697A}"/>
              </a:ext>
            </a:extLst>
          </p:cNvPr>
          <p:cNvSpPr>
            <a:spLocks noGrp="1"/>
          </p:cNvSpPr>
          <p:nvPr>
            <p:ph type="title"/>
          </p:nvPr>
        </p:nvSpPr>
        <p:spPr/>
        <p:txBody>
          <a:bodyPr/>
          <a:lstStyle/>
          <a:p>
            <a:r>
              <a:rPr lang="en-US" dirty="0"/>
              <a:t>Introduction and Motivation</a:t>
            </a:r>
          </a:p>
        </p:txBody>
      </p:sp>
      <p:sp>
        <p:nvSpPr>
          <p:cNvPr id="5" name="Content Placeholder 3">
            <a:extLst>
              <a:ext uri="{FF2B5EF4-FFF2-40B4-BE49-F238E27FC236}">
                <a16:creationId xmlns:a16="http://schemas.microsoft.com/office/drawing/2014/main" id="{DB3A753D-39F2-7744-ADBC-46E7EDB405C9}"/>
              </a:ext>
            </a:extLst>
          </p:cNvPr>
          <p:cNvSpPr>
            <a:spLocks noGrp="1"/>
          </p:cNvSpPr>
          <p:nvPr>
            <p:ph sz="quarter" idx="20"/>
          </p:nvPr>
        </p:nvSpPr>
        <p:spPr>
          <a:xfrm>
            <a:off x="1297858" y="2058476"/>
            <a:ext cx="7595621" cy="5165759"/>
          </a:xfrm>
        </p:spPr>
        <p:txBody>
          <a:bodyPr lIns="91440" tIns="45720" rIns="91440" bIns="45720" anchor="t"/>
          <a:lstStyle/>
          <a:p>
            <a:r>
              <a:rPr lang="en-US" sz="2400" dirty="0">
                <a:solidFill>
                  <a:schemeClr val="accent2"/>
                </a:solidFill>
                <a:latin typeface="Arial"/>
                <a:cs typeface="Arial"/>
              </a:rPr>
              <a:t>Goal: Understand the evolution of literature within the nuclear domain</a:t>
            </a:r>
          </a:p>
          <a:p>
            <a:pPr lvl="1"/>
            <a:r>
              <a:rPr lang="en-US" sz="2000" b="1" dirty="0">
                <a:solidFill>
                  <a:schemeClr val="accent2"/>
                </a:solidFill>
                <a:latin typeface="Arial"/>
                <a:cs typeface="Arial"/>
              </a:rPr>
              <a:t>Identify nuclear-relevant research</a:t>
            </a:r>
          </a:p>
          <a:p>
            <a:pPr lvl="1"/>
            <a:r>
              <a:rPr lang="en-US" sz="2000" dirty="0">
                <a:solidFill>
                  <a:schemeClr val="accent2"/>
                </a:solidFill>
                <a:latin typeface="Arial"/>
                <a:cs typeface="Arial"/>
              </a:rPr>
              <a:t>Identify new terms/topics within nuclear science</a:t>
            </a:r>
          </a:p>
          <a:p>
            <a:pPr lvl="1"/>
            <a:r>
              <a:rPr lang="en-US" sz="2000" dirty="0">
                <a:solidFill>
                  <a:schemeClr val="accent2"/>
                </a:solidFill>
                <a:latin typeface="Arial"/>
                <a:cs typeface="Arial"/>
              </a:rPr>
              <a:t>Predict and understand future collaborations</a:t>
            </a:r>
          </a:p>
          <a:p>
            <a:endParaRPr lang="en-US" sz="2400" dirty="0">
              <a:solidFill>
                <a:schemeClr val="accent2"/>
              </a:solidFill>
              <a:latin typeface="Arial"/>
              <a:cs typeface="Arial"/>
            </a:endParaRPr>
          </a:p>
          <a:p>
            <a:endParaRPr lang="en-US" sz="2400" dirty="0">
              <a:solidFill>
                <a:schemeClr val="accent2"/>
              </a:solidFill>
              <a:latin typeface="Arial"/>
              <a:cs typeface="Arial"/>
            </a:endParaRPr>
          </a:p>
          <a:p>
            <a:r>
              <a:rPr lang="en-US" sz="2400" dirty="0">
                <a:solidFill>
                  <a:schemeClr val="accent2"/>
                </a:solidFill>
                <a:latin typeface="Arial"/>
                <a:cs typeface="Arial"/>
              </a:rPr>
              <a:t>Approach: Use the latest in NLP and Link Prediction</a:t>
            </a:r>
            <a:endParaRPr lang="en-US" sz="1800" dirty="0">
              <a:solidFill>
                <a:schemeClr val="accent2"/>
              </a:solidFill>
              <a:latin typeface="Arial"/>
              <a:cs typeface="Arial"/>
            </a:endParaRPr>
          </a:p>
          <a:p>
            <a:pPr lvl="1"/>
            <a:r>
              <a:rPr lang="en-US" sz="2000" b="1" dirty="0">
                <a:solidFill>
                  <a:schemeClr val="accent2"/>
                </a:solidFill>
                <a:latin typeface="Arial"/>
                <a:cs typeface="Arial"/>
              </a:rPr>
              <a:t>Triage data via document classification</a:t>
            </a:r>
          </a:p>
          <a:p>
            <a:pPr lvl="1"/>
            <a:r>
              <a:rPr lang="en-US" sz="2000" dirty="0">
                <a:solidFill>
                  <a:schemeClr val="accent2"/>
                </a:solidFill>
                <a:latin typeface="Arial"/>
                <a:cs typeface="Arial"/>
              </a:rPr>
              <a:t>Describe subjects via longitudinal topic modeling</a:t>
            </a:r>
          </a:p>
          <a:p>
            <a:pPr lvl="1"/>
            <a:r>
              <a:rPr lang="en-US" sz="2000" dirty="0">
                <a:solidFill>
                  <a:schemeClr val="accent2"/>
                </a:solidFill>
                <a:latin typeface="Arial"/>
                <a:cs typeface="Arial"/>
              </a:rPr>
              <a:t>Use evolving topics to provide </a:t>
            </a:r>
            <a:r>
              <a:rPr lang="en-US" sz="2000" i="1" dirty="0">
                <a:solidFill>
                  <a:schemeClr val="accent2"/>
                </a:solidFill>
                <a:latin typeface="Arial"/>
                <a:cs typeface="Arial"/>
              </a:rPr>
              <a:t>explainable</a:t>
            </a:r>
            <a:r>
              <a:rPr lang="en-US" sz="2000" dirty="0">
                <a:solidFill>
                  <a:schemeClr val="accent2"/>
                </a:solidFill>
                <a:latin typeface="Arial"/>
                <a:cs typeface="Arial"/>
              </a:rPr>
              <a:t> link prediction</a:t>
            </a:r>
          </a:p>
        </p:txBody>
      </p:sp>
      <p:sp>
        <p:nvSpPr>
          <p:cNvPr id="4" name="Footer Placeholder 3">
            <a:extLst>
              <a:ext uri="{FF2B5EF4-FFF2-40B4-BE49-F238E27FC236}">
                <a16:creationId xmlns:a16="http://schemas.microsoft.com/office/drawing/2014/main" id="{4B9815F9-9E5C-4E41-A647-74FB6DEFFE93}"/>
              </a:ext>
            </a:extLst>
          </p:cNvPr>
          <p:cNvSpPr>
            <a:spLocks noGrp="1"/>
          </p:cNvSpPr>
          <p:nvPr>
            <p:ph type="ftr" sz="quarter" idx="3"/>
          </p:nvPr>
        </p:nvSpPr>
        <p:spPr/>
        <p:txBody>
          <a:bodyPr/>
          <a:lstStyle/>
          <a:p>
            <a:r>
              <a:rPr lang="en-US"/>
              <a:t>UNCLASSIFIED</a:t>
            </a:r>
            <a:endParaRPr lang="en-US" dirty="0"/>
          </a:p>
        </p:txBody>
      </p:sp>
      <p:pic>
        <p:nvPicPr>
          <p:cNvPr id="7" name="Picture 6" descr="3D globe with cloud cover">
            <a:extLst>
              <a:ext uri="{FF2B5EF4-FFF2-40B4-BE49-F238E27FC236}">
                <a16:creationId xmlns:a16="http://schemas.microsoft.com/office/drawing/2014/main" id="{5E96FA32-49FC-FB98-930D-F339485C6D35}"/>
              </a:ext>
            </a:extLst>
          </p:cNvPr>
          <p:cNvPicPr>
            <a:picLocks noChangeAspect="1"/>
          </p:cNvPicPr>
          <p:nvPr/>
        </p:nvPicPr>
        <p:blipFill>
          <a:blip r:embed="rId2"/>
          <a:stretch>
            <a:fillRect/>
          </a:stretch>
        </p:blipFill>
        <p:spPr>
          <a:xfrm>
            <a:off x="8667403" y="1581912"/>
            <a:ext cx="5652655" cy="5652655"/>
          </a:xfrm>
          <a:prstGeom prst="rect">
            <a:avLst/>
          </a:prstGeom>
        </p:spPr>
      </p:pic>
      <p:pic>
        <p:nvPicPr>
          <p:cNvPr id="9" name="Graphic 8" descr="Radioactive with solid fill">
            <a:extLst>
              <a:ext uri="{FF2B5EF4-FFF2-40B4-BE49-F238E27FC236}">
                <a16:creationId xmlns:a16="http://schemas.microsoft.com/office/drawing/2014/main" id="{A5C34DF5-D6B3-D528-88C5-1BE13D717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9988" y="3197711"/>
            <a:ext cx="1687484" cy="1687484"/>
          </a:xfrm>
          <a:prstGeom prst="rect">
            <a:avLst/>
          </a:prstGeom>
        </p:spPr>
      </p:pic>
    </p:spTree>
    <p:extLst>
      <p:ext uri="{BB962C8B-B14F-4D97-AF65-F5344CB8AC3E}">
        <p14:creationId xmlns:p14="http://schemas.microsoft.com/office/powerpoint/2010/main" val="140702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20</a:t>
            </a:fld>
            <a:endParaRPr lang="en-US"/>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Summary</a:t>
            </a:r>
          </a:p>
        </p:txBody>
      </p:sp>
      <p:sp>
        <p:nvSpPr>
          <p:cNvPr id="4" name="Content Placeholder 3">
            <a:extLst>
              <a:ext uri="{FF2B5EF4-FFF2-40B4-BE49-F238E27FC236}">
                <a16:creationId xmlns:a16="http://schemas.microsoft.com/office/drawing/2014/main" id="{2DEBCC4A-09A3-46FA-94B8-812D5A6C188D}"/>
              </a:ext>
            </a:extLst>
          </p:cNvPr>
          <p:cNvSpPr>
            <a:spLocks noGrp="1"/>
          </p:cNvSpPr>
          <p:nvPr>
            <p:ph sz="quarter" idx="20"/>
          </p:nvPr>
        </p:nvSpPr>
        <p:spPr>
          <a:xfrm>
            <a:off x="1391478" y="1934689"/>
            <a:ext cx="10972800" cy="5743766"/>
          </a:xfrm>
        </p:spPr>
        <p:txBody>
          <a:bodyPr/>
          <a:lstStyle/>
          <a:p>
            <a:r>
              <a:rPr lang="en-US" sz="2400" dirty="0"/>
              <a:t>Nuclear-relevant research is identified by a language model trained for nuclear literature classification (</a:t>
            </a:r>
            <a:r>
              <a:rPr lang="en-US" sz="2400" dirty="0" err="1"/>
              <a:t>NukeLM</a:t>
            </a:r>
            <a:r>
              <a:rPr lang="en-US" sz="2400" dirty="0"/>
              <a:t>)</a:t>
            </a:r>
          </a:p>
          <a:p>
            <a:pPr lvl="1"/>
            <a:r>
              <a:rPr lang="en-US" sz="2000" dirty="0"/>
              <a:t>Achieves improved classification performance over off-the-shelf language models.</a:t>
            </a:r>
          </a:p>
          <a:p>
            <a:pPr lvl="1"/>
            <a:r>
              <a:rPr lang="en-US" sz="2000" dirty="0"/>
              <a:t>Pre-training first helps mitigate the effect of small sample sizes.</a:t>
            </a:r>
          </a:p>
          <a:p>
            <a:endParaRPr lang="en-US" sz="2400" dirty="0"/>
          </a:p>
          <a:p>
            <a:r>
              <a:rPr lang="en-US" sz="2400" dirty="0"/>
              <a:t>UQ added to </a:t>
            </a:r>
            <a:r>
              <a:rPr lang="en-US" sz="2400" dirty="0" err="1"/>
              <a:t>NukeLM</a:t>
            </a:r>
            <a:r>
              <a:rPr lang="en-US" sz="2400" dirty="0"/>
              <a:t> with prior correlation structure</a:t>
            </a:r>
          </a:p>
          <a:p>
            <a:pPr lvl="1"/>
            <a:r>
              <a:rPr lang="en-US" sz="2000" dirty="0"/>
              <a:t>Computationally efficient</a:t>
            </a:r>
          </a:p>
          <a:p>
            <a:pPr lvl="1"/>
            <a:r>
              <a:rPr lang="en-US" sz="2000" dirty="0"/>
              <a:t>Well-calibrated in terms of error and coverage</a:t>
            </a:r>
          </a:p>
          <a:p>
            <a:pPr lvl="1"/>
            <a:r>
              <a:rPr lang="en-US" sz="2000" dirty="0"/>
              <a:t>Interpretable correlation with optimal class ranking</a:t>
            </a:r>
          </a:p>
          <a:p>
            <a:endParaRPr lang="en-US" sz="2400" dirty="0"/>
          </a:p>
        </p:txBody>
      </p:sp>
      <p:sp>
        <p:nvSpPr>
          <p:cNvPr id="7" name="Footer Placeholder 6">
            <a:extLst>
              <a:ext uri="{FF2B5EF4-FFF2-40B4-BE49-F238E27FC236}">
                <a16:creationId xmlns:a16="http://schemas.microsoft.com/office/drawing/2014/main" id="{973BBD14-273A-420F-8D3D-1FB1186EDBA3}"/>
              </a:ext>
            </a:extLst>
          </p:cNvPr>
          <p:cNvSpPr>
            <a:spLocks noGrp="1"/>
          </p:cNvSpPr>
          <p:nvPr>
            <p:ph type="ftr" sz="quarter" idx="3"/>
          </p:nvPr>
        </p:nvSpPr>
        <p:spPr/>
        <p:txBody>
          <a:bodyPr/>
          <a:lstStyle/>
          <a:p>
            <a:r>
              <a:rPr lang="en-US"/>
              <a:t>UNCLASSIFIED</a:t>
            </a:r>
            <a:endParaRPr lang="en-US" dirty="0"/>
          </a:p>
        </p:txBody>
      </p:sp>
    </p:spTree>
    <p:extLst>
      <p:ext uri="{BB962C8B-B14F-4D97-AF65-F5344CB8AC3E}">
        <p14:creationId xmlns:p14="http://schemas.microsoft.com/office/powerpoint/2010/main" val="33004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681C1D-A553-4090-2F7B-D5013D7314AD}"/>
              </a:ext>
            </a:extLst>
          </p:cNvPr>
          <p:cNvSpPr>
            <a:spLocks noGrp="1"/>
          </p:cNvSpPr>
          <p:nvPr>
            <p:ph type="sldNum" sz="quarter" idx="12"/>
          </p:nvPr>
        </p:nvSpPr>
        <p:spPr/>
        <p:txBody>
          <a:bodyPr/>
          <a:lstStyle/>
          <a:p>
            <a:fld id="{FE7A4BB3-E848-5A44-82DF-322201952CD8}" type="slidenum">
              <a:rPr lang="en-US" smtClean="0"/>
              <a:pPr/>
              <a:t>21</a:t>
            </a:fld>
            <a:endParaRPr lang="en-US"/>
          </a:p>
        </p:txBody>
      </p:sp>
      <p:sp>
        <p:nvSpPr>
          <p:cNvPr id="3" name="Title 2">
            <a:extLst>
              <a:ext uri="{FF2B5EF4-FFF2-40B4-BE49-F238E27FC236}">
                <a16:creationId xmlns:a16="http://schemas.microsoft.com/office/drawing/2014/main" id="{CCADB11B-D81C-957D-C9EA-1A24C82B6C66}"/>
              </a:ext>
            </a:extLst>
          </p:cNvPr>
          <p:cNvSpPr>
            <a:spLocks noGrp="1"/>
          </p:cNvSpPr>
          <p:nvPr>
            <p:ph type="title"/>
          </p:nvPr>
        </p:nvSpPr>
        <p:spPr/>
        <p:txBody>
          <a:bodyPr/>
          <a:lstStyle/>
          <a:p>
            <a:r>
              <a:rPr lang="en-US" dirty="0"/>
              <a:t>So What?</a:t>
            </a:r>
          </a:p>
        </p:txBody>
      </p:sp>
      <p:sp>
        <p:nvSpPr>
          <p:cNvPr id="4" name="Content Placeholder 3">
            <a:extLst>
              <a:ext uri="{FF2B5EF4-FFF2-40B4-BE49-F238E27FC236}">
                <a16:creationId xmlns:a16="http://schemas.microsoft.com/office/drawing/2014/main" id="{731ED3A9-35D2-3873-F1D1-8343C4DF4D92}"/>
              </a:ext>
            </a:extLst>
          </p:cNvPr>
          <p:cNvSpPr>
            <a:spLocks noGrp="1"/>
          </p:cNvSpPr>
          <p:nvPr>
            <p:ph sz="quarter" idx="20"/>
          </p:nvPr>
        </p:nvSpPr>
        <p:spPr/>
        <p:txBody>
          <a:bodyPr/>
          <a:lstStyle/>
          <a:p>
            <a:r>
              <a:rPr lang="en-US" dirty="0"/>
              <a:t>How do we use subject information about scientific literature to model and explain trends in nuclear research? </a:t>
            </a:r>
          </a:p>
          <a:p>
            <a:pPr lvl="1"/>
            <a:r>
              <a:rPr lang="en-US" dirty="0"/>
              <a:t>Triaging literature is a start</a:t>
            </a:r>
          </a:p>
          <a:p>
            <a:pPr lvl="1"/>
            <a:r>
              <a:rPr lang="en-US" dirty="0"/>
              <a:t>…but scientific categories evolve</a:t>
            </a:r>
          </a:p>
          <a:p>
            <a:pPr lvl="1"/>
            <a:r>
              <a:rPr lang="en-US" dirty="0"/>
              <a:t>…and categorization alone does not characterize research.</a:t>
            </a:r>
          </a:p>
          <a:p>
            <a:pPr lvl="1"/>
            <a:endParaRPr lang="en-US" dirty="0"/>
          </a:p>
          <a:p>
            <a:endParaRPr lang="en-US" dirty="0"/>
          </a:p>
        </p:txBody>
      </p:sp>
      <p:sp>
        <p:nvSpPr>
          <p:cNvPr id="5" name="Footer Placeholder 4">
            <a:extLst>
              <a:ext uri="{FF2B5EF4-FFF2-40B4-BE49-F238E27FC236}">
                <a16:creationId xmlns:a16="http://schemas.microsoft.com/office/drawing/2014/main" id="{44596809-52E0-6152-4E76-E9148390C0F9}"/>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39497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C523BB-5041-8E4B-A85F-32F15094ECE5}"/>
              </a:ext>
            </a:extLst>
          </p:cNvPr>
          <p:cNvSpPr>
            <a:spLocks noGrp="1"/>
          </p:cNvSpPr>
          <p:nvPr>
            <p:ph type="sldNum" sz="quarter" idx="12"/>
          </p:nvPr>
        </p:nvSpPr>
        <p:spPr/>
        <p:txBody>
          <a:bodyPr/>
          <a:lstStyle/>
          <a:p>
            <a:fld id="{FE7A4BB3-E848-5A44-82DF-322201952CD8}" type="slidenum">
              <a:rPr lang="en-US" smtClean="0"/>
              <a:pPr/>
              <a:t>22</a:t>
            </a:fld>
            <a:endParaRPr lang="en-US"/>
          </a:p>
        </p:txBody>
      </p:sp>
      <p:sp>
        <p:nvSpPr>
          <p:cNvPr id="3" name="Title 2">
            <a:extLst>
              <a:ext uri="{FF2B5EF4-FFF2-40B4-BE49-F238E27FC236}">
                <a16:creationId xmlns:a16="http://schemas.microsoft.com/office/drawing/2014/main" id="{279DBF09-06AD-5A4C-B7FC-72CC328C697A}"/>
              </a:ext>
            </a:extLst>
          </p:cNvPr>
          <p:cNvSpPr>
            <a:spLocks noGrp="1"/>
          </p:cNvSpPr>
          <p:nvPr>
            <p:ph type="title"/>
          </p:nvPr>
        </p:nvSpPr>
        <p:spPr/>
        <p:txBody>
          <a:bodyPr/>
          <a:lstStyle/>
          <a:p>
            <a:r>
              <a:rPr lang="en-US" dirty="0"/>
              <a:t>Introduction and Motivation</a:t>
            </a:r>
          </a:p>
        </p:txBody>
      </p:sp>
      <p:sp>
        <p:nvSpPr>
          <p:cNvPr id="5" name="Content Placeholder 3">
            <a:extLst>
              <a:ext uri="{FF2B5EF4-FFF2-40B4-BE49-F238E27FC236}">
                <a16:creationId xmlns:a16="http://schemas.microsoft.com/office/drawing/2014/main" id="{DB3A753D-39F2-7744-ADBC-46E7EDB405C9}"/>
              </a:ext>
            </a:extLst>
          </p:cNvPr>
          <p:cNvSpPr>
            <a:spLocks noGrp="1"/>
          </p:cNvSpPr>
          <p:nvPr>
            <p:ph sz="quarter" idx="20"/>
          </p:nvPr>
        </p:nvSpPr>
        <p:spPr>
          <a:xfrm>
            <a:off x="1297858" y="2058476"/>
            <a:ext cx="7595621" cy="5165759"/>
          </a:xfrm>
        </p:spPr>
        <p:txBody>
          <a:bodyPr lIns="91440" tIns="45720" rIns="91440" bIns="45720" anchor="t"/>
          <a:lstStyle/>
          <a:p>
            <a:r>
              <a:rPr lang="en-US" sz="2400" dirty="0">
                <a:solidFill>
                  <a:schemeClr val="accent2"/>
                </a:solidFill>
                <a:latin typeface="Arial"/>
                <a:cs typeface="Arial"/>
              </a:rPr>
              <a:t>Goal: Understand the evolution of literature within the nuclear domain</a:t>
            </a:r>
          </a:p>
          <a:p>
            <a:pPr lvl="1"/>
            <a:r>
              <a:rPr lang="en-US" sz="2000" dirty="0">
                <a:solidFill>
                  <a:schemeClr val="accent2"/>
                </a:solidFill>
                <a:latin typeface="Arial"/>
                <a:cs typeface="Arial"/>
              </a:rPr>
              <a:t>Identify nuclear-relevant research</a:t>
            </a:r>
          </a:p>
          <a:p>
            <a:pPr lvl="1"/>
            <a:r>
              <a:rPr lang="en-US" sz="2000" b="1" dirty="0">
                <a:solidFill>
                  <a:schemeClr val="accent2"/>
                </a:solidFill>
                <a:latin typeface="Arial"/>
                <a:cs typeface="Arial"/>
              </a:rPr>
              <a:t>Identify new terms/topics within nuclear science</a:t>
            </a:r>
          </a:p>
          <a:p>
            <a:pPr lvl="1"/>
            <a:r>
              <a:rPr lang="en-US" sz="2000" b="1" dirty="0">
                <a:solidFill>
                  <a:schemeClr val="accent2"/>
                </a:solidFill>
                <a:latin typeface="Arial"/>
                <a:cs typeface="Arial"/>
              </a:rPr>
              <a:t>Predict and understand future collaborations</a:t>
            </a:r>
          </a:p>
          <a:p>
            <a:endParaRPr lang="en-US" sz="2400" dirty="0">
              <a:solidFill>
                <a:schemeClr val="accent2"/>
              </a:solidFill>
              <a:latin typeface="Arial"/>
              <a:cs typeface="Arial"/>
            </a:endParaRPr>
          </a:p>
          <a:p>
            <a:endParaRPr lang="en-US" sz="2400" dirty="0">
              <a:solidFill>
                <a:schemeClr val="accent2"/>
              </a:solidFill>
              <a:latin typeface="Arial"/>
              <a:cs typeface="Arial"/>
            </a:endParaRPr>
          </a:p>
          <a:p>
            <a:r>
              <a:rPr lang="en-US" sz="2400" dirty="0">
                <a:solidFill>
                  <a:schemeClr val="accent2"/>
                </a:solidFill>
                <a:latin typeface="Arial"/>
                <a:cs typeface="Arial"/>
              </a:rPr>
              <a:t>Approach: Use the latest in NLP and Link Prediction</a:t>
            </a:r>
            <a:endParaRPr lang="en-US" sz="1800" dirty="0">
              <a:solidFill>
                <a:schemeClr val="accent2"/>
              </a:solidFill>
              <a:latin typeface="Arial"/>
              <a:cs typeface="Arial"/>
            </a:endParaRPr>
          </a:p>
          <a:p>
            <a:pPr lvl="1"/>
            <a:r>
              <a:rPr lang="en-US" sz="2000" dirty="0">
                <a:solidFill>
                  <a:schemeClr val="accent2"/>
                </a:solidFill>
                <a:latin typeface="Arial"/>
                <a:cs typeface="Arial"/>
              </a:rPr>
              <a:t>Triage data via document classification</a:t>
            </a:r>
          </a:p>
          <a:p>
            <a:pPr lvl="1"/>
            <a:r>
              <a:rPr lang="en-US" sz="2000" b="1" dirty="0">
                <a:solidFill>
                  <a:schemeClr val="accent2"/>
                </a:solidFill>
                <a:latin typeface="Arial"/>
                <a:cs typeface="Arial"/>
              </a:rPr>
              <a:t>Describe subjects via longitudinal topic modeling</a:t>
            </a:r>
          </a:p>
          <a:p>
            <a:pPr lvl="1"/>
            <a:r>
              <a:rPr lang="en-US" sz="2000" b="1" dirty="0">
                <a:solidFill>
                  <a:schemeClr val="accent2"/>
                </a:solidFill>
                <a:latin typeface="Arial"/>
                <a:cs typeface="Arial"/>
              </a:rPr>
              <a:t>Use evolving topics to provide </a:t>
            </a:r>
            <a:r>
              <a:rPr lang="en-US" sz="2000" b="1" i="1" dirty="0">
                <a:solidFill>
                  <a:schemeClr val="accent2"/>
                </a:solidFill>
                <a:latin typeface="Arial"/>
                <a:cs typeface="Arial"/>
              </a:rPr>
              <a:t>explainable</a:t>
            </a:r>
            <a:r>
              <a:rPr lang="en-US" sz="2000" b="1" dirty="0">
                <a:solidFill>
                  <a:schemeClr val="accent2"/>
                </a:solidFill>
                <a:latin typeface="Arial"/>
                <a:cs typeface="Arial"/>
              </a:rPr>
              <a:t> link prediction</a:t>
            </a:r>
          </a:p>
        </p:txBody>
      </p:sp>
      <p:sp>
        <p:nvSpPr>
          <p:cNvPr id="4" name="Footer Placeholder 3">
            <a:extLst>
              <a:ext uri="{FF2B5EF4-FFF2-40B4-BE49-F238E27FC236}">
                <a16:creationId xmlns:a16="http://schemas.microsoft.com/office/drawing/2014/main" id="{4B9815F9-9E5C-4E41-A647-74FB6DEFFE93}"/>
              </a:ext>
            </a:extLst>
          </p:cNvPr>
          <p:cNvSpPr>
            <a:spLocks noGrp="1"/>
          </p:cNvSpPr>
          <p:nvPr>
            <p:ph type="ftr" sz="quarter" idx="3"/>
          </p:nvPr>
        </p:nvSpPr>
        <p:spPr/>
        <p:txBody>
          <a:bodyPr/>
          <a:lstStyle/>
          <a:p>
            <a:r>
              <a:rPr lang="en-US"/>
              <a:t>UNCLASSIFIED</a:t>
            </a:r>
            <a:endParaRPr lang="en-US" dirty="0"/>
          </a:p>
        </p:txBody>
      </p:sp>
      <p:pic>
        <p:nvPicPr>
          <p:cNvPr id="7" name="Picture 6" descr="3D globe with cloud cover">
            <a:extLst>
              <a:ext uri="{FF2B5EF4-FFF2-40B4-BE49-F238E27FC236}">
                <a16:creationId xmlns:a16="http://schemas.microsoft.com/office/drawing/2014/main" id="{5E96FA32-49FC-FB98-930D-F339485C6D35}"/>
              </a:ext>
            </a:extLst>
          </p:cNvPr>
          <p:cNvPicPr>
            <a:picLocks noChangeAspect="1"/>
          </p:cNvPicPr>
          <p:nvPr/>
        </p:nvPicPr>
        <p:blipFill>
          <a:blip r:embed="rId2"/>
          <a:stretch>
            <a:fillRect/>
          </a:stretch>
        </p:blipFill>
        <p:spPr>
          <a:xfrm>
            <a:off x="8667403" y="1581912"/>
            <a:ext cx="5652655" cy="5652655"/>
          </a:xfrm>
          <a:prstGeom prst="rect">
            <a:avLst/>
          </a:prstGeom>
        </p:spPr>
      </p:pic>
      <p:pic>
        <p:nvPicPr>
          <p:cNvPr id="9" name="Graphic 8" descr="Radioactive with solid fill">
            <a:extLst>
              <a:ext uri="{FF2B5EF4-FFF2-40B4-BE49-F238E27FC236}">
                <a16:creationId xmlns:a16="http://schemas.microsoft.com/office/drawing/2014/main" id="{A5C34DF5-D6B3-D528-88C5-1BE13D717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9988" y="3197711"/>
            <a:ext cx="1687484" cy="1687484"/>
          </a:xfrm>
          <a:prstGeom prst="rect">
            <a:avLst/>
          </a:prstGeom>
        </p:spPr>
      </p:pic>
    </p:spTree>
    <p:extLst>
      <p:ext uri="{BB962C8B-B14F-4D97-AF65-F5344CB8AC3E}">
        <p14:creationId xmlns:p14="http://schemas.microsoft.com/office/powerpoint/2010/main" val="288176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yellow  Description automatically generated">
            <a:extLst>
              <a:ext uri="{FF2B5EF4-FFF2-40B4-BE49-F238E27FC236}">
                <a16:creationId xmlns:a16="http://schemas.microsoft.com/office/drawing/2014/main" id="{06643E62-4020-C7A9-7A8F-DD4B275EE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842" y="2283057"/>
            <a:ext cx="4440664" cy="4154170"/>
          </a:xfrm>
          <a:prstGeom prst="rect">
            <a:avLst/>
          </a:prstGeom>
        </p:spPr>
      </p:pic>
      <p:pic>
        <p:nvPicPr>
          <p:cNvPr id="27" name="Picture 26">
            <a:extLst>
              <a:ext uri="{FF2B5EF4-FFF2-40B4-BE49-F238E27FC236}">
                <a16:creationId xmlns:a16="http://schemas.microsoft.com/office/drawing/2014/main" id="{E76AFC7F-3213-4E6D-4E4F-722E404BCFC5}"/>
              </a:ext>
            </a:extLst>
          </p:cNvPr>
          <p:cNvPicPr>
            <a:picLocks noChangeAspect="1"/>
          </p:cNvPicPr>
          <p:nvPr/>
        </p:nvPicPr>
        <p:blipFill rotWithShape="1">
          <a:blip r:embed="rId4">
            <a:extLst>
              <a:ext uri="{28A0092B-C50C-407E-A947-70E740481C1C}">
                <a14:useLocalDpi xmlns:a14="http://schemas.microsoft.com/office/drawing/2010/main" val="0"/>
              </a:ext>
            </a:extLst>
          </a:blip>
          <a:srcRect l="3807" t="7464" r="7990" b="6100"/>
          <a:stretch/>
        </p:blipFill>
        <p:spPr>
          <a:xfrm>
            <a:off x="1587825" y="2158165"/>
            <a:ext cx="5132099" cy="5029229"/>
          </a:xfrm>
          <a:prstGeom prst="rect">
            <a:avLst/>
          </a:prstGeom>
        </p:spPr>
      </p:pic>
      <p:sp>
        <p:nvSpPr>
          <p:cNvPr id="28" name="Oval 27">
            <a:extLst>
              <a:ext uri="{FF2B5EF4-FFF2-40B4-BE49-F238E27FC236}">
                <a16:creationId xmlns:a16="http://schemas.microsoft.com/office/drawing/2014/main" id="{AED3D86E-1D5A-C570-09FA-84EF4F11F14A}"/>
              </a:ext>
            </a:extLst>
          </p:cNvPr>
          <p:cNvSpPr/>
          <p:nvPr/>
        </p:nvSpPr>
        <p:spPr>
          <a:xfrm>
            <a:off x="5888000" y="5899912"/>
            <a:ext cx="123290" cy="11301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29" name="Oval 28">
            <a:extLst>
              <a:ext uri="{FF2B5EF4-FFF2-40B4-BE49-F238E27FC236}">
                <a16:creationId xmlns:a16="http://schemas.microsoft.com/office/drawing/2014/main" id="{511A577B-F52E-3C35-A37D-E7EF6802BD94}"/>
              </a:ext>
            </a:extLst>
          </p:cNvPr>
          <p:cNvSpPr/>
          <p:nvPr/>
        </p:nvSpPr>
        <p:spPr>
          <a:xfrm>
            <a:off x="4896544" y="4891332"/>
            <a:ext cx="123290" cy="11301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cxnSp>
        <p:nvCxnSpPr>
          <p:cNvPr id="30" name="Straight Arrow Connector 29">
            <a:extLst>
              <a:ext uri="{FF2B5EF4-FFF2-40B4-BE49-F238E27FC236}">
                <a16:creationId xmlns:a16="http://schemas.microsoft.com/office/drawing/2014/main" id="{49855B56-3976-BA69-28D8-43CCD5E04542}"/>
              </a:ext>
            </a:extLst>
          </p:cNvPr>
          <p:cNvCxnSpPr>
            <a:cxnSpLocks/>
          </p:cNvCxnSpPr>
          <p:nvPr/>
        </p:nvCxnSpPr>
        <p:spPr>
          <a:xfrm flipV="1">
            <a:off x="5983243" y="5004348"/>
            <a:ext cx="3137814" cy="93822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1" name="Straight Arrow Connector 30">
            <a:extLst>
              <a:ext uri="{FF2B5EF4-FFF2-40B4-BE49-F238E27FC236}">
                <a16:creationId xmlns:a16="http://schemas.microsoft.com/office/drawing/2014/main" id="{16C4C4E6-31AB-6134-C851-8035F5C4C93C}"/>
              </a:ext>
            </a:extLst>
          </p:cNvPr>
          <p:cNvCxnSpPr>
            <a:cxnSpLocks/>
          </p:cNvCxnSpPr>
          <p:nvPr/>
        </p:nvCxnSpPr>
        <p:spPr>
          <a:xfrm flipV="1">
            <a:off x="4921025" y="3505421"/>
            <a:ext cx="3187661" cy="144241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 name="Slide Number Placeholder 1">
            <a:extLst>
              <a:ext uri="{FF2B5EF4-FFF2-40B4-BE49-F238E27FC236}">
                <a16:creationId xmlns:a16="http://schemas.microsoft.com/office/drawing/2014/main" id="{E8919E38-39D2-102F-141F-2BB3EEA7ACE1}"/>
              </a:ext>
            </a:extLst>
          </p:cNvPr>
          <p:cNvSpPr>
            <a:spLocks noGrp="1"/>
          </p:cNvSpPr>
          <p:nvPr>
            <p:ph type="sldNum" sz="quarter" idx="12"/>
          </p:nvPr>
        </p:nvSpPr>
        <p:spPr/>
        <p:txBody>
          <a:bodyPr/>
          <a:lstStyle/>
          <a:p>
            <a:fld id="{FE7A4BB3-E848-5A44-82DF-322201952CD8}" type="slidenum">
              <a:rPr lang="en-US" smtClean="0"/>
              <a:pPr/>
              <a:t>23</a:t>
            </a:fld>
            <a:endParaRPr lang="en-US"/>
          </a:p>
        </p:txBody>
      </p:sp>
      <p:sp>
        <p:nvSpPr>
          <p:cNvPr id="3" name="Title 2">
            <a:extLst>
              <a:ext uri="{FF2B5EF4-FFF2-40B4-BE49-F238E27FC236}">
                <a16:creationId xmlns:a16="http://schemas.microsoft.com/office/drawing/2014/main" id="{16EB5AB1-0021-6A68-949C-B92DB83B143D}"/>
              </a:ext>
            </a:extLst>
          </p:cNvPr>
          <p:cNvSpPr>
            <a:spLocks noGrp="1"/>
          </p:cNvSpPr>
          <p:nvPr>
            <p:ph type="title"/>
          </p:nvPr>
        </p:nvSpPr>
        <p:spPr/>
        <p:txBody>
          <a:bodyPr/>
          <a:lstStyle/>
          <a:p>
            <a:r>
              <a:rPr lang="en-US" dirty="0"/>
              <a:t>Link Prediction</a:t>
            </a:r>
          </a:p>
        </p:txBody>
      </p:sp>
      <p:sp>
        <p:nvSpPr>
          <p:cNvPr id="5" name="Footer Placeholder 4">
            <a:extLst>
              <a:ext uri="{FF2B5EF4-FFF2-40B4-BE49-F238E27FC236}">
                <a16:creationId xmlns:a16="http://schemas.microsoft.com/office/drawing/2014/main" id="{C2180CF2-9B06-BB0F-D8FA-85B89B82714E}"/>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80255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919E38-39D2-102F-141F-2BB3EEA7ACE1}"/>
              </a:ext>
            </a:extLst>
          </p:cNvPr>
          <p:cNvSpPr>
            <a:spLocks noGrp="1"/>
          </p:cNvSpPr>
          <p:nvPr>
            <p:ph type="sldNum" sz="quarter" idx="12"/>
          </p:nvPr>
        </p:nvSpPr>
        <p:spPr/>
        <p:txBody>
          <a:bodyPr/>
          <a:lstStyle/>
          <a:p>
            <a:fld id="{FE7A4BB3-E848-5A44-82DF-322201952CD8}" type="slidenum">
              <a:rPr lang="en-US" smtClean="0"/>
              <a:pPr/>
              <a:t>24</a:t>
            </a:fld>
            <a:endParaRPr lang="en-US"/>
          </a:p>
        </p:txBody>
      </p:sp>
      <p:sp>
        <p:nvSpPr>
          <p:cNvPr id="3" name="Title 2">
            <a:extLst>
              <a:ext uri="{FF2B5EF4-FFF2-40B4-BE49-F238E27FC236}">
                <a16:creationId xmlns:a16="http://schemas.microsoft.com/office/drawing/2014/main" id="{16EB5AB1-0021-6A68-949C-B92DB83B143D}"/>
              </a:ext>
            </a:extLst>
          </p:cNvPr>
          <p:cNvSpPr>
            <a:spLocks noGrp="1"/>
          </p:cNvSpPr>
          <p:nvPr>
            <p:ph type="title"/>
          </p:nvPr>
        </p:nvSpPr>
        <p:spPr/>
        <p:txBody>
          <a:bodyPr/>
          <a:lstStyle/>
          <a:p>
            <a:r>
              <a:rPr lang="en-US" dirty="0"/>
              <a:t>Explainable via Dynamic Topic Modeling</a:t>
            </a:r>
          </a:p>
        </p:txBody>
      </p:sp>
      <p:sp>
        <p:nvSpPr>
          <p:cNvPr id="5" name="Footer Placeholder 4">
            <a:extLst>
              <a:ext uri="{FF2B5EF4-FFF2-40B4-BE49-F238E27FC236}">
                <a16:creationId xmlns:a16="http://schemas.microsoft.com/office/drawing/2014/main" id="{C2180CF2-9B06-BB0F-D8FA-85B89B82714E}"/>
              </a:ext>
            </a:extLst>
          </p:cNvPr>
          <p:cNvSpPr>
            <a:spLocks noGrp="1"/>
          </p:cNvSpPr>
          <p:nvPr>
            <p:ph type="ftr" sz="quarter" idx="3"/>
          </p:nvPr>
        </p:nvSpPr>
        <p:spPr/>
        <p:txBody>
          <a:bodyPr/>
          <a:lstStyle/>
          <a:p>
            <a:r>
              <a:rPr lang="en-US"/>
              <a:t>UNCLASSIFIED</a:t>
            </a:r>
          </a:p>
        </p:txBody>
      </p:sp>
      <p:pic>
        <p:nvPicPr>
          <p:cNvPr id="6" name="Picture 5">
            <a:extLst>
              <a:ext uri="{FF2B5EF4-FFF2-40B4-BE49-F238E27FC236}">
                <a16:creationId xmlns:a16="http://schemas.microsoft.com/office/drawing/2014/main" id="{8FC1130B-9246-B156-B97A-E117A9A1545E}"/>
              </a:ext>
            </a:extLst>
          </p:cNvPr>
          <p:cNvPicPr>
            <a:picLocks noChangeAspect="1"/>
          </p:cNvPicPr>
          <p:nvPr/>
        </p:nvPicPr>
        <p:blipFill rotWithShape="1">
          <a:blip r:embed="rId3">
            <a:extLst>
              <a:ext uri="{28A0092B-C50C-407E-A947-70E740481C1C}">
                <a14:useLocalDpi xmlns:a14="http://schemas.microsoft.com/office/drawing/2010/main" val="0"/>
              </a:ext>
            </a:extLst>
          </a:blip>
          <a:srcRect l="3807" t="7464" r="7990" b="6100"/>
          <a:stretch/>
        </p:blipFill>
        <p:spPr>
          <a:xfrm>
            <a:off x="1587825" y="2162541"/>
            <a:ext cx="5132099" cy="5029229"/>
          </a:xfrm>
          <a:prstGeom prst="rect">
            <a:avLst/>
          </a:prstGeom>
        </p:spPr>
      </p:pic>
      <p:sp>
        <p:nvSpPr>
          <p:cNvPr id="7" name="Oval 6">
            <a:extLst>
              <a:ext uri="{FF2B5EF4-FFF2-40B4-BE49-F238E27FC236}">
                <a16:creationId xmlns:a16="http://schemas.microsoft.com/office/drawing/2014/main" id="{49199810-6DAF-2495-4EBB-B5847F023BBE}"/>
              </a:ext>
            </a:extLst>
          </p:cNvPr>
          <p:cNvSpPr/>
          <p:nvPr/>
        </p:nvSpPr>
        <p:spPr>
          <a:xfrm>
            <a:off x="5888000" y="5904288"/>
            <a:ext cx="123290" cy="11301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8" name="Oval 7">
            <a:extLst>
              <a:ext uri="{FF2B5EF4-FFF2-40B4-BE49-F238E27FC236}">
                <a16:creationId xmlns:a16="http://schemas.microsoft.com/office/drawing/2014/main" id="{E8386556-C222-DCA9-229A-659891F23B3F}"/>
              </a:ext>
            </a:extLst>
          </p:cNvPr>
          <p:cNvSpPr/>
          <p:nvPr/>
        </p:nvSpPr>
        <p:spPr>
          <a:xfrm>
            <a:off x="4896544" y="4895708"/>
            <a:ext cx="123290" cy="11301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9" name="Oval 8">
            <a:extLst>
              <a:ext uri="{FF2B5EF4-FFF2-40B4-BE49-F238E27FC236}">
                <a16:creationId xmlns:a16="http://schemas.microsoft.com/office/drawing/2014/main" id="{FD002707-607D-721A-E473-F0F372199F50}"/>
              </a:ext>
            </a:extLst>
          </p:cNvPr>
          <p:cNvSpPr/>
          <p:nvPr/>
        </p:nvSpPr>
        <p:spPr>
          <a:xfrm>
            <a:off x="5352031" y="5358046"/>
            <a:ext cx="123290" cy="113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cxnSp>
        <p:nvCxnSpPr>
          <p:cNvPr id="10" name="Straight Arrow Connector 9">
            <a:extLst>
              <a:ext uri="{FF2B5EF4-FFF2-40B4-BE49-F238E27FC236}">
                <a16:creationId xmlns:a16="http://schemas.microsoft.com/office/drawing/2014/main" id="{36693C87-7BCE-63A6-539A-9E1B0BD9EEE8}"/>
              </a:ext>
            </a:extLst>
          </p:cNvPr>
          <p:cNvCxnSpPr>
            <a:cxnSpLocks/>
          </p:cNvCxnSpPr>
          <p:nvPr/>
        </p:nvCxnSpPr>
        <p:spPr>
          <a:xfrm flipV="1">
            <a:off x="5019834" y="3253401"/>
            <a:ext cx="1792799" cy="16988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D832E827-68AF-64F8-0AFE-B621488292A2}"/>
              </a:ext>
            </a:extLst>
          </p:cNvPr>
          <p:cNvCxnSpPr>
            <a:cxnSpLocks/>
          </p:cNvCxnSpPr>
          <p:nvPr/>
        </p:nvCxnSpPr>
        <p:spPr>
          <a:xfrm>
            <a:off x="5932783" y="5960796"/>
            <a:ext cx="984600" cy="38999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 name="Straight Arrow Connector 11">
            <a:extLst>
              <a:ext uri="{FF2B5EF4-FFF2-40B4-BE49-F238E27FC236}">
                <a16:creationId xmlns:a16="http://schemas.microsoft.com/office/drawing/2014/main" id="{0DC950F7-5599-49B2-C148-6125C1B6F434}"/>
              </a:ext>
            </a:extLst>
          </p:cNvPr>
          <p:cNvCxnSpPr>
            <a:cxnSpLocks/>
            <a:endCxn id="15" idx="1"/>
          </p:cNvCxnSpPr>
          <p:nvPr/>
        </p:nvCxnSpPr>
        <p:spPr>
          <a:xfrm flipV="1">
            <a:off x="5413676" y="4677155"/>
            <a:ext cx="2787489" cy="7231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3" name="Picture 12">
            <a:extLst>
              <a:ext uri="{FF2B5EF4-FFF2-40B4-BE49-F238E27FC236}">
                <a16:creationId xmlns:a16="http://schemas.microsoft.com/office/drawing/2014/main" id="{9484F348-F6FE-7C7C-09DC-9DCA555DA4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17383" y="2235753"/>
            <a:ext cx="2291503" cy="1377079"/>
          </a:xfrm>
          <a:prstGeom prst="rect">
            <a:avLst/>
          </a:prstGeom>
        </p:spPr>
      </p:pic>
      <p:pic>
        <p:nvPicPr>
          <p:cNvPr id="14" name="Picture 13">
            <a:extLst>
              <a:ext uri="{FF2B5EF4-FFF2-40B4-BE49-F238E27FC236}">
                <a16:creationId xmlns:a16="http://schemas.microsoft.com/office/drawing/2014/main" id="{AD349DA5-9923-79FD-F68B-5822031B12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36897" y="5712346"/>
            <a:ext cx="2291459" cy="1377079"/>
          </a:xfrm>
          <a:prstGeom prst="rect">
            <a:avLst/>
          </a:prstGeom>
        </p:spPr>
      </p:pic>
      <p:pic>
        <p:nvPicPr>
          <p:cNvPr id="15" name="Picture 14" descr="Text  Description automatically generated">
            <a:extLst>
              <a:ext uri="{FF2B5EF4-FFF2-40B4-BE49-F238E27FC236}">
                <a16:creationId xmlns:a16="http://schemas.microsoft.com/office/drawing/2014/main" id="{B6EF493A-C12A-25F3-2EE1-FE9CD34D01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1165" y="3991337"/>
            <a:ext cx="2264288" cy="1371636"/>
          </a:xfrm>
          <a:prstGeom prst="rect">
            <a:avLst/>
          </a:prstGeom>
        </p:spPr>
      </p:pic>
      <p:cxnSp>
        <p:nvCxnSpPr>
          <p:cNvPr id="16" name="Connector: Curved 15">
            <a:extLst>
              <a:ext uri="{FF2B5EF4-FFF2-40B4-BE49-F238E27FC236}">
                <a16:creationId xmlns:a16="http://schemas.microsoft.com/office/drawing/2014/main" id="{285F9DB7-1551-4072-C547-03DC7C5BC9D3}"/>
              </a:ext>
            </a:extLst>
          </p:cNvPr>
          <p:cNvCxnSpPr>
            <a:cxnSpLocks/>
          </p:cNvCxnSpPr>
          <p:nvPr/>
        </p:nvCxnSpPr>
        <p:spPr>
          <a:xfrm flipV="1">
            <a:off x="9328378" y="5400264"/>
            <a:ext cx="797819" cy="899697"/>
          </a:xfrm>
          <a:prstGeom prst="curvedConnector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7" name="Connector: Curved 16">
            <a:extLst>
              <a:ext uri="{FF2B5EF4-FFF2-40B4-BE49-F238E27FC236}">
                <a16:creationId xmlns:a16="http://schemas.microsoft.com/office/drawing/2014/main" id="{3A1E52FE-C25E-4227-64B2-190807204A63}"/>
              </a:ext>
            </a:extLst>
          </p:cNvPr>
          <p:cNvCxnSpPr>
            <a:cxnSpLocks/>
          </p:cNvCxnSpPr>
          <p:nvPr/>
        </p:nvCxnSpPr>
        <p:spPr>
          <a:xfrm>
            <a:off x="9303156" y="3040457"/>
            <a:ext cx="797819" cy="899697"/>
          </a:xfrm>
          <a:prstGeom prst="curvedConnector2">
            <a:avLst/>
          </a:prstGeom>
          <a:ln>
            <a:tailEnd type="triangle"/>
          </a:ln>
        </p:spPr>
        <p:style>
          <a:lnRef idx="3">
            <a:schemeClr val="accent5"/>
          </a:lnRef>
          <a:fillRef idx="0">
            <a:schemeClr val="accent5"/>
          </a:fillRef>
          <a:effectRef idx="2">
            <a:schemeClr val="accent5"/>
          </a:effectRef>
          <a:fontRef idx="minor">
            <a:schemeClr val="tx1"/>
          </a:fontRef>
        </p:style>
      </p:cxnSp>
      <p:sp>
        <p:nvSpPr>
          <p:cNvPr id="18" name="Oval 17">
            <a:extLst>
              <a:ext uri="{FF2B5EF4-FFF2-40B4-BE49-F238E27FC236}">
                <a16:creationId xmlns:a16="http://schemas.microsoft.com/office/drawing/2014/main" id="{A342D00E-0A51-2B7B-8D06-237E6E53F7A8}"/>
              </a:ext>
            </a:extLst>
          </p:cNvPr>
          <p:cNvSpPr/>
          <p:nvPr/>
        </p:nvSpPr>
        <p:spPr>
          <a:xfrm>
            <a:off x="5677775" y="5471899"/>
            <a:ext cx="222832" cy="23143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cxnSp>
        <p:nvCxnSpPr>
          <p:cNvPr id="19" name="Straight Arrow Connector 18">
            <a:extLst>
              <a:ext uri="{FF2B5EF4-FFF2-40B4-BE49-F238E27FC236}">
                <a16:creationId xmlns:a16="http://schemas.microsoft.com/office/drawing/2014/main" id="{205AB6EA-130E-6E2A-F47F-6E2B72145BBD}"/>
              </a:ext>
            </a:extLst>
          </p:cNvPr>
          <p:cNvCxnSpPr>
            <a:cxnSpLocks/>
          </p:cNvCxnSpPr>
          <p:nvPr/>
        </p:nvCxnSpPr>
        <p:spPr>
          <a:xfrm>
            <a:off x="5888000" y="5563773"/>
            <a:ext cx="4921874" cy="361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0" name="Picture 19" descr="Text  Description automatically generated">
            <a:extLst>
              <a:ext uri="{FF2B5EF4-FFF2-40B4-BE49-F238E27FC236}">
                <a16:creationId xmlns:a16="http://schemas.microsoft.com/office/drawing/2014/main" id="{84027029-8494-A79C-8C9B-DDBF43589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2583" y="4877955"/>
            <a:ext cx="2302143" cy="1371636"/>
          </a:xfrm>
          <a:prstGeom prst="rect">
            <a:avLst/>
          </a:prstGeom>
        </p:spPr>
      </p:pic>
    </p:spTree>
    <p:extLst>
      <p:ext uri="{BB962C8B-B14F-4D97-AF65-F5344CB8AC3E}">
        <p14:creationId xmlns:p14="http://schemas.microsoft.com/office/powerpoint/2010/main" val="354179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9287CD-3A93-1889-14AB-FCB54301E9DE}"/>
              </a:ext>
            </a:extLst>
          </p:cNvPr>
          <p:cNvSpPr>
            <a:spLocks noGrp="1"/>
          </p:cNvSpPr>
          <p:nvPr>
            <p:ph type="sldNum" sz="quarter" idx="12"/>
          </p:nvPr>
        </p:nvSpPr>
        <p:spPr/>
        <p:txBody>
          <a:bodyPr/>
          <a:lstStyle/>
          <a:p>
            <a:fld id="{FE7A4BB3-E848-5A44-82DF-322201952CD8}" type="slidenum">
              <a:rPr lang="en-US" smtClean="0"/>
              <a:pPr/>
              <a:t>25</a:t>
            </a:fld>
            <a:endParaRPr lang="en-US"/>
          </a:p>
        </p:txBody>
      </p:sp>
      <p:sp>
        <p:nvSpPr>
          <p:cNvPr id="3" name="Title 2">
            <a:extLst>
              <a:ext uri="{FF2B5EF4-FFF2-40B4-BE49-F238E27FC236}">
                <a16:creationId xmlns:a16="http://schemas.microsoft.com/office/drawing/2014/main" id="{591348D1-08BF-BEBF-886E-AAEBE7D32180}"/>
              </a:ext>
            </a:extLst>
          </p:cNvPr>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14BFC9C2-E492-B895-1DC6-F6289B81CC27}"/>
              </a:ext>
            </a:extLst>
          </p:cNvPr>
          <p:cNvSpPr>
            <a:spLocks noGrp="1"/>
          </p:cNvSpPr>
          <p:nvPr>
            <p:ph sz="quarter" idx="20"/>
          </p:nvPr>
        </p:nvSpPr>
        <p:spPr>
          <a:xfrm>
            <a:off x="1068859" y="1661984"/>
            <a:ext cx="13378659" cy="6382265"/>
          </a:xfrm>
        </p:spPr>
        <p:txBody>
          <a:bodyPr/>
          <a:lstStyle/>
          <a:p>
            <a:pPr marL="0" indent="0">
              <a:buNone/>
            </a:pPr>
            <a:r>
              <a:rPr lang="en-US" sz="1400" dirty="0">
                <a:solidFill>
                  <a:srgbClr val="222222"/>
                </a:solidFill>
                <a:latin typeface="+mj-lt"/>
              </a:rPr>
              <a:t>[1] Blundell, Charles, et al. "Weight uncertainty in neural network." International conference on machine learning. PMLR, 2015. (P3-7)</a:t>
            </a:r>
          </a:p>
          <a:p>
            <a:pPr marL="0" indent="0">
              <a:buNone/>
            </a:pPr>
            <a:r>
              <a:rPr lang="en-US" sz="1400" dirty="0">
                <a:solidFill>
                  <a:srgbClr val="222222"/>
                </a:solidFill>
                <a:latin typeface="+mj-lt"/>
              </a:rPr>
              <a:t>[2] Gal, </a:t>
            </a:r>
            <a:r>
              <a:rPr lang="en-US" sz="1400" dirty="0" err="1">
                <a:solidFill>
                  <a:srgbClr val="222222"/>
                </a:solidFill>
                <a:latin typeface="+mj-lt"/>
              </a:rPr>
              <a:t>Yarin</a:t>
            </a:r>
            <a:r>
              <a:rPr lang="en-US" sz="1400" dirty="0">
                <a:solidFill>
                  <a:srgbClr val="222222"/>
                </a:solidFill>
                <a:latin typeface="+mj-lt"/>
              </a:rPr>
              <a:t>, and </a:t>
            </a:r>
            <a:r>
              <a:rPr lang="en-US" sz="1400" dirty="0" err="1">
                <a:solidFill>
                  <a:srgbClr val="222222"/>
                </a:solidFill>
                <a:latin typeface="+mj-lt"/>
              </a:rPr>
              <a:t>Zoubin</a:t>
            </a:r>
            <a:r>
              <a:rPr lang="en-US" sz="1400" dirty="0">
                <a:solidFill>
                  <a:srgbClr val="222222"/>
                </a:solidFill>
                <a:latin typeface="+mj-lt"/>
              </a:rPr>
              <a:t> </a:t>
            </a:r>
            <a:r>
              <a:rPr lang="en-US" sz="1400" dirty="0" err="1">
                <a:solidFill>
                  <a:srgbClr val="222222"/>
                </a:solidFill>
                <a:latin typeface="+mj-lt"/>
              </a:rPr>
              <a:t>Ghahramani</a:t>
            </a:r>
            <a:r>
              <a:rPr lang="en-US" sz="1400" dirty="0">
                <a:solidFill>
                  <a:srgbClr val="222222"/>
                </a:solidFill>
                <a:latin typeface="+mj-lt"/>
              </a:rPr>
              <a:t>. "Dropout as a Bayesian approximation: Representing model uncertainty in deep learning." international conference on machine learning. PMLR, 2016. (P3-9)</a:t>
            </a:r>
          </a:p>
          <a:p>
            <a:pPr marL="0" indent="0">
              <a:buNone/>
            </a:pPr>
            <a:r>
              <a:rPr lang="en-US" sz="1400" dirty="0">
                <a:solidFill>
                  <a:srgbClr val="222222"/>
                </a:solidFill>
                <a:latin typeface="+mj-lt"/>
              </a:rPr>
              <a:t>[3] </a:t>
            </a:r>
            <a:r>
              <a:rPr lang="en-US" sz="1400" dirty="0" err="1">
                <a:solidFill>
                  <a:srgbClr val="222222"/>
                </a:solidFill>
                <a:latin typeface="+mj-lt"/>
              </a:rPr>
              <a:t>Hobbhahn</a:t>
            </a:r>
            <a:r>
              <a:rPr lang="en-US" sz="1400" dirty="0">
                <a:solidFill>
                  <a:srgbClr val="222222"/>
                </a:solidFill>
                <a:latin typeface="+mj-lt"/>
              </a:rPr>
              <a:t>, Marius, </a:t>
            </a:r>
            <a:r>
              <a:rPr lang="en-US" sz="1400" dirty="0" err="1">
                <a:solidFill>
                  <a:srgbClr val="222222"/>
                </a:solidFill>
                <a:latin typeface="+mj-lt"/>
              </a:rPr>
              <a:t>Agustinus</a:t>
            </a:r>
            <a:r>
              <a:rPr lang="en-US" sz="1400" dirty="0">
                <a:solidFill>
                  <a:srgbClr val="222222"/>
                </a:solidFill>
                <a:latin typeface="+mj-lt"/>
              </a:rPr>
              <a:t> </a:t>
            </a:r>
            <a:r>
              <a:rPr lang="en-US" sz="1400" dirty="0" err="1">
                <a:solidFill>
                  <a:srgbClr val="222222"/>
                </a:solidFill>
                <a:latin typeface="+mj-lt"/>
              </a:rPr>
              <a:t>Kristiadi</a:t>
            </a:r>
            <a:r>
              <a:rPr lang="en-US" sz="1400" dirty="0">
                <a:solidFill>
                  <a:srgbClr val="222222"/>
                </a:solidFill>
                <a:latin typeface="+mj-lt"/>
              </a:rPr>
              <a:t>, and Philipp Hennig. "Fast predictive uncertainty for classification with </a:t>
            </a:r>
            <a:r>
              <a:rPr lang="en-US" sz="1400" dirty="0" err="1">
                <a:solidFill>
                  <a:srgbClr val="222222"/>
                </a:solidFill>
                <a:latin typeface="+mj-lt"/>
              </a:rPr>
              <a:t>bayesian</a:t>
            </a:r>
            <a:r>
              <a:rPr lang="en-US" sz="1400" dirty="0">
                <a:solidFill>
                  <a:srgbClr val="222222"/>
                </a:solidFill>
                <a:latin typeface="+mj-lt"/>
              </a:rPr>
              <a:t> deep networks." Uncertainty in Artificial Intelligence. PMLR, 2022. (P3-13)</a:t>
            </a:r>
          </a:p>
          <a:p>
            <a:pPr marL="0" indent="0">
              <a:buNone/>
            </a:pPr>
            <a:r>
              <a:rPr lang="en-US" sz="1400" dirty="0">
                <a:solidFill>
                  <a:srgbClr val="222222"/>
                </a:solidFill>
                <a:latin typeface="+mj-lt"/>
              </a:rPr>
              <a:t>[4] </a:t>
            </a:r>
            <a:r>
              <a:rPr lang="en-US" sz="1400" dirty="0" err="1">
                <a:solidFill>
                  <a:srgbClr val="222222"/>
                </a:solidFill>
                <a:latin typeface="+mj-lt"/>
              </a:rPr>
              <a:t>Joo</a:t>
            </a:r>
            <a:r>
              <a:rPr lang="en-US" sz="1400" dirty="0">
                <a:solidFill>
                  <a:srgbClr val="222222"/>
                </a:solidFill>
                <a:latin typeface="+mj-lt"/>
              </a:rPr>
              <a:t>, </a:t>
            </a:r>
            <a:r>
              <a:rPr lang="en-US" sz="1400" dirty="0" err="1">
                <a:solidFill>
                  <a:srgbClr val="222222"/>
                </a:solidFill>
                <a:latin typeface="+mj-lt"/>
              </a:rPr>
              <a:t>Taejong</a:t>
            </a:r>
            <a:r>
              <a:rPr lang="en-US" sz="1400" dirty="0">
                <a:solidFill>
                  <a:srgbClr val="222222"/>
                </a:solidFill>
                <a:latin typeface="+mj-lt"/>
              </a:rPr>
              <a:t>, </a:t>
            </a:r>
            <a:r>
              <a:rPr lang="en-US" sz="1400" dirty="0" err="1">
                <a:solidFill>
                  <a:srgbClr val="222222"/>
                </a:solidFill>
                <a:latin typeface="+mj-lt"/>
              </a:rPr>
              <a:t>Uijung</a:t>
            </a:r>
            <a:r>
              <a:rPr lang="en-US" sz="1400" dirty="0">
                <a:solidFill>
                  <a:srgbClr val="222222"/>
                </a:solidFill>
                <a:latin typeface="+mj-lt"/>
              </a:rPr>
              <a:t> Chung, and Min-</a:t>
            </a:r>
            <a:r>
              <a:rPr lang="en-US" sz="1400" dirty="0" err="1">
                <a:solidFill>
                  <a:srgbClr val="222222"/>
                </a:solidFill>
                <a:latin typeface="+mj-lt"/>
              </a:rPr>
              <a:t>Gwan</a:t>
            </a:r>
            <a:r>
              <a:rPr lang="en-US" sz="1400" dirty="0">
                <a:solidFill>
                  <a:srgbClr val="222222"/>
                </a:solidFill>
                <a:latin typeface="+mj-lt"/>
              </a:rPr>
              <a:t> </a:t>
            </a:r>
            <a:r>
              <a:rPr lang="en-US" sz="1400" dirty="0" err="1">
                <a:solidFill>
                  <a:srgbClr val="222222"/>
                </a:solidFill>
                <a:latin typeface="+mj-lt"/>
              </a:rPr>
              <a:t>Seo</a:t>
            </a:r>
            <a:r>
              <a:rPr lang="en-US" sz="1400" dirty="0">
                <a:solidFill>
                  <a:srgbClr val="222222"/>
                </a:solidFill>
                <a:latin typeface="+mj-lt"/>
              </a:rPr>
              <a:t>. "Being Bayesian about categorical probability." International conference on machine learning. PMLR, 2020. (P3-12)</a:t>
            </a:r>
          </a:p>
          <a:p>
            <a:pPr marL="0" indent="0">
              <a:buNone/>
            </a:pPr>
            <a:r>
              <a:rPr lang="en-US" sz="1400" dirty="0">
                <a:solidFill>
                  <a:srgbClr val="222222"/>
                </a:solidFill>
                <a:latin typeface="+mj-lt"/>
              </a:rPr>
              <a:t>[5] ] </a:t>
            </a:r>
            <a:r>
              <a:rPr lang="en-US" sz="1400" dirty="0" err="1">
                <a:solidFill>
                  <a:srgbClr val="222222"/>
                </a:solidFill>
                <a:latin typeface="+mj-lt"/>
              </a:rPr>
              <a:t>Lakshminarayanan</a:t>
            </a:r>
            <a:r>
              <a:rPr lang="en-US" sz="1400" dirty="0">
                <a:solidFill>
                  <a:srgbClr val="222222"/>
                </a:solidFill>
                <a:latin typeface="+mj-lt"/>
              </a:rPr>
              <a:t>, Balaji, Alexander </a:t>
            </a:r>
            <a:r>
              <a:rPr lang="en-US" sz="1400" dirty="0" err="1">
                <a:solidFill>
                  <a:srgbClr val="222222"/>
                </a:solidFill>
                <a:latin typeface="+mj-lt"/>
              </a:rPr>
              <a:t>Pritzel</a:t>
            </a:r>
            <a:r>
              <a:rPr lang="en-US" sz="1400" dirty="0">
                <a:solidFill>
                  <a:srgbClr val="222222"/>
                </a:solidFill>
                <a:latin typeface="+mj-lt"/>
              </a:rPr>
              <a:t>, and Charles Blundell. "Simple and scalable predictive uncertainty estimation using deep ensembles." Advances in neural information processing systems 30 (2017). (P3-10)</a:t>
            </a:r>
          </a:p>
          <a:p>
            <a:pPr marL="0" indent="0">
              <a:buNone/>
            </a:pPr>
            <a:r>
              <a:rPr lang="en-US" sz="1400" dirty="0">
                <a:solidFill>
                  <a:srgbClr val="222222"/>
                </a:solidFill>
                <a:latin typeface="+mj-lt"/>
              </a:rPr>
              <a:t>[6] </a:t>
            </a:r>
            <a:r>
              <a:rPr lang="en-US" sz="1400" dirty="0" err="1">
                <a:solidFill>
                  <a:srgbClr val="222222"/>
                </a:solidFill>
                <a:latin typeface="+mj-lt"/>
              </a:rPr>
              <a:t>Louizos</a:t>
            </a:r>
            <a:r>
              <a:rPr lang="en-US" sz="1400" dirty="0">
                <a:solidFill>
                  <a:srgbClr val="222222"/>
                </a:solidFill>
                <a:latin typeface="+mj-lt"/>
              </a:rPr>
              <a:t>, Christos, and Max Welling. "Structured and efficient variational deep learning with matrix gaussian posteriors." International conference on machine learning. PMLR, 2016. (P3-8)</a:t>
            </a:r>
          </a:p>
          <a:p>
            <a:pPr marL="0" indent="0">
              <a:buNone/>
            </a:pPr>
            <a:r>
              <a:rPr lang="en-US" sz="1400" dirty="0">
                <a:solidFill>
                  <a:srgbClr val="222222"/>
                </a:solidFill>
                <a:latin typeface="+mj-lt"/>
              </a:rPr>
              <a:t>[7] </a:t>
            </a:r>
            <a:r>
              <a:rPr lang="en-US" sz="1400" dirty="0" err="1">
                <a:solidFill>
                  <a:srgbClr val="222222"/>
                </a:solidFill>
                <a:latin typeface="+mj-lt"/>
              </a:rPr>
              <a:t>Malinin</a:t>
            </a:r>
            <a:r>
              <a:rPr lang="en-US" sz="1400" dirty="0">
                <a:solidFill>
                  <a:srgbClr val="222222"/>
                </a:solidFill>
                <a:latin typeface="+mj-lt"/>
              </a:rPr>
              <a:t>, Andrey, and Mark Gales. "Predictive uncertainty estimation via prior networks." Advances in neural information processing systems 31 (2018). (P3-11)</a:t>
            </a:r>
          </a:p>
          <a:p>
            <a:pPr marL="0" indent="0">
              <a:buNone/>
            </a:pPr>
            <a:r>
              <a:rPr lang="en-US" sz="1400" dirty="0">
                <a:solidFill>
                  <a:srgbClr val="222222"/>
                </a:solidFill>
                <a:latin typeface="+mj-lt"/>
              </a:rPr>
              <a:t>[8] Neal, Radford M. Bayesian learning for neural networks. Vol. 118. Springer Science &amp; Business Media, 2012. (P3-4)</a:t>
            </a:r>
          </a:p>
          <a:p>
            <a:pPr marL="0" indent="0">
              <a:buNone/>
            </a:pPr>
            <a:r>
              <a:rPr lang="en-US" sz="1400" dirty="0">
                <a:latin typeface="+mj-lt"/>
              </a:rPr>
              <a:t>[9] </a:t>
            </a:r>
            <a:r>
              <a:rPr lang="en-US" sz="1400" dirty="0" err="1">
                <a:solidFill>
                  <a:srgbClr val="222222"/>
                </a:solidFill>
                <a:latin typeface="+mj-lt"/>
              </a:rPr>
              <a:t>Olmo</a:t>
            </a:r>
            <a:r>
              <a:rPr lang="en-US" sz="1400" dirty="0">
                <a:solidFill>
                  <a:srgbClr val="222222"/>
                </a:solidFill>
                <a:latin typeface="+mj-lt"/>
              </a:rPr>
              <a:t>, Alberto, </a:t>
            </a:r>
            <a:r>
              <a:rPr lang="en-US" sz="1400" dirty="0" err="1">
                <a:solidFill>
                  <a:srgbClr val="222222"/>
                </a:solidFill>
                <a:latin typeface="+mj-lt"/>
              </a:rPr>
              <a:t>Sailik</a:t>
            </a:r>
            <a:r>
              <a:rPr lang="en-US" sz="1400" dirty="0">
                <a:solidFill>
                  <a:srgbClr val="222222"/>
                </a:solidFill>
                <a:latin typeface="+mj-lt"/>
              </a:rPr>
              <a:t> Sengupta, and Subbarao </a:t>
            </a:r>
            <a:r>
              <a:rPr lang="en-US" sz="1400" dirty="0" err="1">
                <a:solidFill>
                  <a:srgbClr val="222222"/>
                </a:solidFill>
                <a:latin typeface="+mj-lt"/>
              </a:rPr>
              <a:t>Kambhampati</a:t>
            </a:r>
            <a:r>
              <a:rPr lang="en-US" sz="1400" dirty="0">
                <a:solidFill>
                  <a:srgbClr val="222222"/>
                </a:solidFill>
                <a:latin typeface="+mj-lt"/>
              </a:rPr>
              <a:t>. "Not all failure modes are created equal: Training deep neural networks for explicable (mis) classification." </a:t>
            </a:r>
            <a:r>
              <a:rPr lang="en-US" sz="1400" dirty="0" err="1">
                <a:solidFill>
                  <a:srgbClr val="222222"/>
                </a:solidFill>
                <a:latin typeface="+mj-lt"/>
              </a:rPr>
              <a:t>arXiv</a:t>
            </a:r>
            <a:r>
              <a:rPr lang="en-US" sz="1400" dirty="0">
                <a:solidFill>
                  <a:srgbClr val="222222"/>
                </a:solidFill>
                <a:latin typeface="+mj-lt"/>
              </a:rPr>
              <a:t> preprint arXiv:2006.14841 (2020). (P3-14)</a:t>
            </a:r>
          </a:p>
          <a:p>
            <a:pPr marL="0" indent="0">
              <a:buNone/>
            </a:pPr>
            <a:r>
              <a:rPr lang="en-US" sz="1400" dirty="0">
                <a:solidFill>
                  <a:srgbClr val="222222"/>
                </a:solidFill>
                <a:latin typeface="+mj-lt"/>
              </a:rPr>
              <a:t>[10] Ritter, </a:t>
            </a:r>
            <a:r>
              <a:rPr lang="en-US" sz="1400" dirty="0" err="1">
                <a:solidFill>
                  <a:srgbClr val="222222"/>
                </a:solidFill>
                <a:latin typeface="+mj-lt"/>
              </a:rPr>
              <a:t>Hippolyt</a:t>
            </a:r>
            <a:r>
              <a:rPr lang="en-US" sz="1400" dirty="0">
                <a:solidFill>
                  <a:srgbClr val="222222"/>
                </a:solidFill>
                <a:latin typeface="+mj-lt"/>
              </a:rPr>
              <a:t>, Aleksandar Botev, and David Barber. "A scalable Laplace approximation for neural networks." 6th International Conference on Learning Representations, ICLR 2018-Conference Track Proceedings. Vol. 6. International Conference on Representation Learning, 2018. (P3-6)</a:t>
            </a:r>
          </a:p>
          <a:p>
            <a:pPr marL="0" indent="0">
              <a:buNone/>
            </a:pPr>
            <a:r>
              <a:rPr lang="en-US" sz="1400" dirty="0">
                <a:solidFill>
                  <a:srgbClr val="222222"/>
                </a:solidFill>
                <a:latin typeface="+mj-lt"/>
              </a:rPr>
              <a:t>[11] Tong, </a:t>
            </a:r>
            <a:r>
              <a:rPr lang="en-US" sz="1400" dirty="0" err="1">
                <a:solidFill>
                  <a:srgbClr val="222222"/>
                </a:solidFill>
                <a:latin typeface="+mj-lt"/>
              </a:rPr>
              <a:t>Xuezhi</a:t>
            </a:r>
            <a:r>
              <a:rPr lang="en-US" sz="1400" dirty="0">
                <a:solidFill>
                  <a:srgbClr val="222222"/>
                </a:solidFill>
                <a:latin typeface="+mj-lt"/>
              </a:rPr>
              <a:t>, et al. "Semantic correlations loss: improving model interpretability for multi-class classification." 2019 IEEE International Conference on Big Data (Big Data). IEEE, 2019. (P3-3)</a:t>
            </a:r>
          </a:p>
          <a:p>
            <a:pPr marL="0" indent="0">
              <a:buNone/>
            </a:pPr>
            <a:r>
              <a:rPr lang="en-US" sz="1400" dirty="0">
                <a:solidFill>
                  <a:srgbClr val="222222"/>
                </a:solidFill>
                <a:latin typeface="+mj-lt"/>
              </a:rPr>
              <a:t>[12] Zhang, </a:t>
            </a:r>
            <a:r>
              <a:rPr lang="en-US" sz="1400" dirty="0" err="1">
                <a:solidFill>
                  <a:srgbClr val="222222"/>
                </a:solidFill>
                <a:latin typeface="+mj-lt"/>
              </a:rPr>
              <a:t>Ruqi</a:t>
            </a:r>
            <a:r>
              <a:rPr lang="en-US" sz="1400" dirty="0">
                <a:solidFill>
                  <a:srgbClr val="222222"/>
                </a:solidFill>
                <a:latin typeface="+mj-lt"/>
              </a:rPr>
              <a:t>, et al. "Cyclical stochastic gradient MCMC for Bayesian deep learning." </a:t>
            </a:r>
            <a:r>
              <a:rPr lang="en-US" sz="1400" dirty="0" err="1">
                <a:solidFill>
                  <a:srgbClr val="222222"/>
                </a:solidFill>
                <a:latin typeface="+mj-lt"/>
              </a:rPr>
              <a:t>arXiv</a:t>
            </a:r>
            <a:r>
              <a:rPr lang="en-US" sz="1400" dirty="0">
                <a:solidFill>
                  <a:srgbClr val="222222"/>
                </a:solidFill>
                <a:latin typeface="+mj-lt"/>
              </a:rPr>
              <a:t> preprint arXiv:1902.03932 (2019). (P3-5)</a:t>
            </a:r>
          </a:p>
          <a:p>
            <a:pPr marL="0" indent="0">
              <a:buNone/>
            </a:pPr>
            <a:r>
              <a:rPr lang="en-US" sz="1400" dirty="0">
                <a:solidFill>
                  <a:srgbClr val="222222"/>
                </a:solidFill>
                <a:latin typeface="+mj-lt"/>
              </a:rPr>
              <a:t>[13] </a:t>
            </a:r>
            <a:r>
              <a:rPr lang="en-US" sz="1400" dirty="0" err="1">
                <a:solidFill>
                  <a:srgbClr val="222222"/>
                </a:solidFill>
                <a:latin typeface="+mj-lt"/>
              </a:rPr>
              <a:t>Zhibiao</a:t>
            </a:r>
            <a:r>
              <a:rPr lang="en-US" sz="1400" dirty="0">
                <a:solidFill>
                  <a:srgbClr val="222222"/>
                </a:solidFill>
                <a:latin typeface="+mj-lt"/>
              </a:rPr>
              <a:t> Wu and Martha Palmer. “Verbs semantics and lexical selection.” In Proceedings of the 32Nd Annual Meeting on Association for </a:t>
            </a:r>
            <a:br>
              <a:rPr lang="en-US" sz="1400" dirty="0">
                <a:solidFill>
                  <a:srgbClr val="222222"/>
                </a:solidFill>
                <a:latin typeface="+mj-lt"/>
              </a:rPr>
            </a:br>
            <a:r>
              <a:rPr lang="en-US" sz="1400" dirty="0">
                <a:solidFill>
                  <a:srgbClr val="222222"/>
                </a:solidFill>
                <a:latin typeface="+mj-lt"/>
              </a:rPr>
              <a:t>Computational Linguistics, ACL ’94, pages 133–138, Stroudsburg, PA, USA. Association for Computational Linguistics, 1994.</a:t>
            </a:r>
          </a:p>
          <a:p>
            <a:pPr marL="0" indent="0">
              <a:buNone/>
            </a:pPr>
            <a:endParaRPr lang="en-US" sz="1400" dirty="0">
              <a:solidFill>
                <a:srgbClr val="222222"/>
              </a:solidFill>
              <a:latin typeface="+mj-lt"/>
            </a:endParaRPr>
          </a:p>
        </p:txBody>
      </p:sp>
      <p:sp>
        <p:nvSpPr>
          <p:cNvPr id="5" name="Footer Placeholder 4">
            <a:extLst>
              <a:ext uri="{FF2B5EF4-FFF2-40B4-BE49-F238E27FC236}">
                <a16:creationId xmlns:a16="http://schemas.microsoft.com/office/drawing/2014/main" id="{9DFAF9F0-B41A-2265-333B-13730FD25B9A}"/>
              </a:ext>
            </a:extLst>
          </p:cNvPr>
          <p:cNvSpPr>
            <a:spLocks noGrp="1"/>
          </p:cNvSpPr>
          <p:nvPr>
            <p:ph type="ftr" sz="quarter" idx="3"/>
          </p:nvPr>
        </p:nvSpPr>
        <p:spPr/>
        <p:txBody>
          <a:bodyPr/>
          <a:lstStyle/>
          <a:p>
            <a:r>
              <a:rPr lang="en-US" dirty="0"/>
              <a:t>UNCLASSIFIED</a:t>
            </a:r>
          </a:p>
        </p:txBody>
      </p:sp>
    </p:spTree>
    <p:extLst>
      <p:ext uri="{BB962C8B-B14F-4D97-AF65-F5344CB8AC3E}">
        <p14:creationId xmlns:p14="http://schemas.microsoft.com/office/powerpoint/2010/main" val="357951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26</a:t>
            </a:fld>
            <a:endParaRPr lang="en-US"/>
          </a:p>
        </p:txBody>
      </p:sp>
      <p:sp>
        <p:nvSpPr>
          <p:cNvPr id="3" name="Footer Placeholder 2">
            <a:extLst>
              <a:ext uri="{FF2B5EF4-FFF2-40B4-BE49-F238E27FC236}">
                <a16:creationId xmlns:a16="http://schemas.microsoft.com/office/drawing/2014/main" id="{2B599BBF-A9AA-40D3-A196-56EAD6155328}"/>
              </a:ext>
            </a:extLst>
          </p:cNvPr>
          <p:cNvSpPr>
            <a:spLocks noGrp="1"/>
          </p:cNvSpPr>
          <p:nvPr>
            <p:ph type="ftr" sz="quarter" idx="3"/>
          </p:nvPr>
        </p:nvSpPr>
        <p:spPr/>
        <p:txBody>
          <a:bodyPr/>
          <a:lstStyle/>
          <a:p>
            <a:r>
              <a:rPr lang="en-US"/>
              <a:t>UNCLASSIFIED</a:t>
            </a:r>
          </a:p>
        </p:txBody>
      </p:sp>
      <p:sp>
        <p:nvSpPr>
          <p:cNvPr id="4" name="TextBox 3">
            <a:extLst>
              <a:ext uri="{FF2B5EF4-FFF2-40B4-BE49-F238E27FC236}">
                <a16:creationId xmlns:a16="http://schemas.microsoft.com/office/drawing/2014/main" id="{F22E1880-1FC4-454F-8AD7-81F69DC3FA1F}"/>
              </a:ext>
            </a:extLst>
          </p:cNvPr>
          <p:cNvSpPr txBox="1"/>
          <p:nvPr/>
        </p:nvSpPr>
        <p:spPr>
          <a:xfrm>
            <a:off x="1359243" y="5609968"/>
            <a:ext cx="3231975" cy="424732"/>
          </a:xfrm>
          <a:prstGeom prst="rect">
            <a:avLst/>
          </a:prstGeom>
          <a:noFill/>
        </p:spPr>
        <p:txBody>
          <a:bodyPr wrap="none" rtlCol="0">
            <a:spAutoFit/>
          </a:bodyPr>
          <a:lstStyle/>
          <a:p>
            <a:r>
              <a:rPr lang="en-US" dirty="0">
                <a:hlinkClick r:id="rId2"/>
              </a:rPr>
              <a:t>karl.pazdernik@pnnl.gov</a:t>
            </a:r>
            <a:endParaRPr lang="en-US" dirty="0"/>
          </a:p>
        </p:txBody>
      </p:sp>
      <p:sp>
        <p:nvSpPr>
          <p:cNvPr id="5" name="TextBox 4">
            <a:extLst>
              <a:ext uri="{FF2B5EF4-FFF2-40B4-BE49-F238E27FC236}">
                <a16:creationId xmlns:a16="http://schemas.microsoft.com/office/drawing/2014/main" id="{92363934-389C-A0F5-70C1-85B42AC87DBA}"/>
              </a:ext>
            </a:extLst>
          </p:cNvPr>
          <p:cNvSpPr txBox="1"/>
          <p:nvPr/>
        </p:nvSpPr>
        <p:spPr>
          <a:xfrm>
            <a:off x="1359243" y="6250488"/>
            <a:ext cx="2956143" cy="338554"/>
          </a:xfrm>
          <a:prstGeom prst="rect">
            <a:avLst/>
          </a:prstGeom>
          <a:noFill/>
        </p:spPr>
        <p:txBody>
          <a:bodyPr wrap="square" rtlCol="0">
            <a:spAutoFit/>
          </a:bodyPr>
          <a:lstStyle/>
          <a:p>
            <a:r>
              <a:rPr lang="en-US" sz="1600" b="1" dirty="0"/>
              <a:t>PNNL-SA-184003</a:t>
            </a:r>
          </a:p>
        </p:txBody>
      </p:sp>
    </p:spTree>
    <p:extLst>
      <p:ext uri="{BB962C8B-B14F-4D97-AF65-F5344CB8AC3E}">
        <p14:creationId xmlns:p14="http://schemas.microsoft.com/office/powerpoint/2010/main" val="30707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4FC6C0-395E-7075-EE43-4A3714B114AD}"/>
              </a:ext>
            </a:extLst>
          </p:cNvPr>
          <p:cNvSpPr>
            <a:spLocks noGrp="1"/>
          </p:cNvSpPr>
          <p:nvPr>
            <p:ph type="sldNum" sz="quarter" idx="12"/>
          </p:nvPr>
        </p:nvSpPr>
        <p:spPr/>
        <p:txBody>
          <a:bodyPr/>
          <a:lstStyle/>
          <a:p>
            <a:pPr>
              <a:defRPr/>
            </a:pPr>
            <a:fld id="{EC35E9FC-F6D5-0349-BBED-EA7D7A9BC49B}" type="slidenum">
              <a:rPr lang="en-US" smtClean="0"/>
              <a:pPr>
                <a:defRPr/>
              </a:pPr>
              <a:t>27</a:t>
            </a:fld>
            <a:endParaRPr lang="en-US"/>
          </a:p>
        </p:txBody>
      </p:sp>
      <p:sp>
        <p:nvSpPr>
          <p:cNvPr id="2" name="Title 1">
            <a:extLst>
              <a:ext uri="{FF2B5EF4-FFF2-40B4-BE49-F238E27FC236}">
                <a16:creationId xmlns:a16="http://schemas.microsoft.com/office/drawing/2014/main" id="{799766C5-1A7C-4A0E-9265-EF63C04BD98F}"/>
              </a:ext>
            </a:extLst>
          </p:cNvPr>
          <p:cNvSpPr>
            <a:spLocks noGrp="1"/>
          </p:cNvSpPr>
          <p:nvPr>
            <p:ph type="title"/>
          </p:nvPr>
        </p:nvSpPr>
        <p:spPr/>
        <p:txBody>
          <a:bodyPr/>
          <a:lstStyle/>
          <a:p>
            <a:pPr algn="l"/>
            <a:r>
              <a:rPr lang="en-US" sz="3840" dirty="0"/>
              <a:t>Small Data Experiment, Original Belief Matching </a:t>
            </a:r>
          </a:p>
        </p:txBody>
      </p:sp>
      <p:sp>
        <p:nvSpPr>
          <p:cNvPr id="7" name="TextBox 6">
            <a:extLst>
              <a:ext uri="{FF2B5EF4-FFF2-40B4-BE49-F238E27FC236}">
                <a16:creationId xmlns:a16="http://schemas.microsoft.com/office/drawing/2014/main" id="{6A24AECC-A6C9-8709-6490-E0C7B4A21789}"/>
              </a:ext>
            </a:extLst>
          </p:cNvPr>
          <p:cNvSpPr txBox="1"/>
          <p:nvPr/>
        </p:nvSpPr>
        <p:spPr>
          <a:xfrm>
            <a:off x="1438450" y="5962811"/>
            <a:ext cx="11249426"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t>ECE and CVG increase together because BM increase coverage by regularizing posterior to a Dir(1,…,1).</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Tradeoff between ECE and CVG!</a:t>
            </a:r>
          </a:p>
        </p:txBody>
      </p:sp>
      <p:pic>
        <p:nvPicPr>
          <p:cNvPr id="4" name="Picture 3">
            <a:extLst>
              <a:ext uri="{FF2B5EF4-FFF2-40B4-BE49-F238E27FC236}">
                <a16:creationId xmlns:a16="http://schemas.microsoft.com/office/drawing/2014/main" id="{10884CB1-2CD5-D08E-01D2-9B211E6E69C5}"/>
              </a:ext>
            </a:extLst>
          </p:cNvPr>
          <p:cNvPicPr>
            <a:picLocks noChangeAspect="1"/>
          </p:cNvPicPr>
          <p:nvPr/>
        </p:nvPicPr>
        <p:blipFill rotWithShape="1">
          <a:blip r:embed="rId3"/>
          <a:srcRect t="4992" r="33560" b="10713"/>
          <a:stretch/>
        </p:blipFill>
        <p:spPr>
          <a:xfrm>
            <a:off x="1655371" y="2054839"/>
            <a:ext cx="11319659" cy="3696019"/>
          </a:xfrm>
          <a:prstGeom prst="rect">
            <a:avLst/>
          </a:prstGeom>
        </p:spPr>
      </p:pic>
      <p:sp>
        <p:nvSpPr>
          <p:cNvPr id="5" name="Footer Placeholder 4">
            <a:extLst>
              <a:ext uri="{FF2B5EF4-FFF2-40B4-BE49-F238E27FC236}">
                <a16:creationId xmlns:a16="http://schemas.microsoft.com/office/drawing/2014/main" id="{BC3A8BBF-313A-D679-A37F-C1814EB8D9F3}"/>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251737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44E4A7-F3DC-C1F7-7981-116A7FC219D5}"/>
              </a:ext>
            </a:extLst>
          </p:cNvPr>
          <p:cNvSpPr>
            <a:spLocks noGrp="1"/>
          </p:cNvSpPr>
          <p:nvPr>
            <p:ph type="sldNum" sz="quarter" idx="12"/>
          </p:nvPr>
        </p:nvSpPr>
        <p:spPr/>
        <p:txBody>
          <a:bodyPr/>
          <a:lstStyle/>
          <a:p>
            <a:pPr>
              <a:defRPr/>
            </a:pPr>
            <a:fld id="{EC35E9FC-F6D5-0349-BBED-EA7D7A9BC49B}" type="slidenum">
              <a:rPr lang="en-US" smtClean="0"/>
              <a:pPr>
                <a:defRPr/>
              </a:pPr>
              <a:t>28</a:t>
            </a:fld>
            <a:endParaRPr lang="en-US"/>
          </a:p>
        </p:txBody>
      </p:sp>
      <p:sp>
        <p:nvSpPr>
          <p:cNvPr id="2" name="Title 1">
            <a:extLst>
              <a:ext uri="{FF2B5EF4-FFF2-40B4-BE49-F238E27FC236}">
                <a16:creationId xmlns:a16="http://schemas.microsoft.com/office/drawing/2014/main" id="{799766C5-1A7C-4A0E-9265-EF63C04BD98F}"/>
              </a:ext>
            </a:extLst>
          </p:cNvPr>
          <p:cNvSpPr>
            <a:spLocks noGrp="1"/>
          </p:cNvSpPr>
          <p:nvPr>
            <p:ph type="title"/>
          </p:nvPr>
        </p:nvSpPr>
        <p:spPr/>
        <p:txBody>
          <a:bodyPr/>
          <a:lstStyle/>
          <a:p>
            <a:pPr algn="l"/>
            <a:r>
              <a:rPr lang="en-US" sz="3840" dirty="0"/>
              <a:t>Small Data Experiment, Correlated Belief Matching</a:t>
            </a:r>
          </a:p>
        </p:txBody>
      </p:sp>
      <p:pic>
        <p:nvPicPr>
          <p:cNvPr id="4" name="Picture 3">
            <a:extLst>
              <a:ext uri="{FF2B5EF4-FFF2-40B4-BE49-F238E27FC236}">
                <a16:creationId xmlns:a16="http://schemas.microsoft.com/office/drawing/2014/main" id="{E411DF0F-EB0C-394C-84FE-704E88E582A3}"/>
              </a:ext>
            </a:extLst>
          </p:cNvPr>
          <p:cNvPicPr>
            <a:picLocks noChangeAspect="1"/>
          </p:cNvPicPr>
          <p:nvPr/>
        </p:nvPicPr>
        <p:blipFill rotWithShape="1">
          <a:blip r:embed="rId3"/>
          <a:srcRect r="32941"/>
          <a:stretch/>
        </p:blipFill>
        <p:spPr>
          <a:xfrm>
            <a:off x="5766082" y="2054839"/>
            <a:ext cx="8360262" cy="573928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8285C63-ED2D-E752-A91A-748EAA20AED3}"/>
                  </a:ext>
                </a:extLst>
              </p:cNvPr>
              <p:cNvSpPr txBox="1"/>
              <p:nvPr/>
            </p:nvSpPr>
            <p:spPr>
              <a:xfrm>
                <a:off x="1180406" y="2396394"/>
                <a:ext cx="4419858"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As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a:rPr lang="en-US" sz="2800" i="1">
                            <a:latin typeface="Cambria Math" panose="02040503050406030204" pitchFamily="18" charset="0"/>
                          </a:rPr>
                          <m:t>0</m:t>
                        </m:r>
                      </m:sub>
                    </m:sSub>
                  </m:oMath>
                </a14:m>
                <a:r>
                  <a:rPr lang="en-US" sz="2800" dirty="0"/>
                  <a:t> increases ECE is impacted by regularization of logits.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As </a:t>
                </a:r>
                <a14:m>
                  <m:oMath xmlns:m="http://schemas.openxmlformats.org/officeDocument/2006/math">
                    <m:r>
                      <a:rPr lang="en-US" sz="2800" i="1">
                        <a:latin typeface="Cambria Math" panose="02040503050406030204" pitchFamily="18" charset="0"/>
                        <a:ea typeface="Cambria Math" panose="02040503050406030204" pitchFamily="18" charset="0"/>
                      </a:rPr>
                      <m:t>𝜓</m:t>
                    </m:r>
                  </m:oMath>
                </a14:m>
                <a:r>
                  <a:rPr lang="en-US" sz="2800" dirty="0"/>
                  <a:t> increases, the posterior of logits gets more variable and coverage increases, but ECE doesn’t change much.</a:t>
                </a:r>
              </a:p>
            </p:txBody>
          </p:sp>
        </mc:Choice>
        <mc:Fallback xmlns="">
          <p:sp>
            <p:nvSpPr>
              <p:cNvPr id="5" name="TextBox 4">
                <a:extLst>
                  <a:ext uri="{FF2B5EF4-FFF2-40B4-BE49-F238E27FC236}">
                    <a16:creationId xmlns:a16="http://schemas.microsoft.com/office/drawing/2014/main" id="{C8285C63-ED2D-E752-A91A-748EAA20AED3}"/>
                  </a:ext>
                </a:extLst>
              </p:cNvPr>
              <p:cNvSpPr txBox="1">
                <a:spLocks noRot="1" noChangeAspect="1" noMove="1" noResize="1" noEditPoints="1" noAdjustHandles="1" noChangeArrowheads="1" noChangeShapeType="1" noTextEdit="1"/>
              </p:cNvSpPr>
              <p:nvPr/>
            </p:nvSpPr>
            <p:spPr>
              <a:xfrm>
                <a:off x="1180406" y="2396394"/>
                <a:ext cx="4419858" cy="4401205"/>
              </a:xfrm>
              <a:prstGeom prst="rect">
                <a:avLst/>
              </a:prstGeom>
              <a:blipFill>
                <a:blip r:embed="rId4"/>
                <a:stretch>
                  <a:fillRect l="-2483" t="-1385" r="-2483" b="-2909"/>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124FCB59-498E-6627-640E-2C17A23FF356}"/>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95461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6066D0-3D95-62C9-41A7-7D9A52722250}"/>
              </a:ext>
            </a:extLst>
          </p:cNvPr>
          <p:cNvSpPr>
            <a:spLocks noGrp="1"/>
          </p:cNvSpPr>
          <p:nvPr>
            <p:ph type="sldNum" sz="quarter" idx="12"/>
          </p:nvPr>
        </p:nvSpPr>
        <p:spPr/>
        <p:txBody>
          <a:bodyPr/>
          <a:lstStyle/>
          <a:p>
            <a:pPr>
              <a:defRPr/>
            </a:pPr>
            <a:fld id="{EC35E9FC-F6D5-0349-BBED-EA7D7A9BC49B}" type="slidenum">
              <a:rPr lang="en-US" smtClean="0"/>
              <a:pPr>
                <a:defRPr/>
              </a:pPr>
              <a:t>29</a:t>
            </a:fld>
            <a:endParaRPr lang="en-US"/>
          </a:p>
        </p:txBody>
      </p:sp>
      <p:sp>
        <p:nvSpPr>
          <p:cNvPr id="2" name="Title 1">
            <a:extLst>
              <a:ext uri="{FF2B5EF4-FFF2-40B4-BE49-F238E27FC236}">
                <a16:creationId xmlns:a16="http://schemas.microsoft.com/office/drawing/2014/main" id="{799766C5-1A7C-4A0E-9265-EF63C04BD98F}"/>
              </a:ext>
            </a:extLst>
          </p:cNvPr>
          <p:cNvSpPr>
            <a:spLocks noGrp="1"/>
          </p:cNvSpPr>
          <p:nvPr>
            <p:ph type="title"/>
          </p:nvPr>
        </p:nvSpPr>
        <p:spPr/>
        <p:txBody>
          <a:bodyPr/>
          <a:lstStyle/>
          <a:p>
            <a:pPr algn="l"/>
            <a:r>
              <a:rPr lang="en-US" sz="4480" dirty="0"/>
              <a:t>Hierarchical Correlated Belief Matching</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067650-E5F9-7D4C-FA56-26BB36870767}"/>
                  </a:ext>
                </a:extLst>
              </p:cNvPr>
              <p:cNvSpPr txBox="1"/>
              <p:nvPr/>
            </p:nvSpPr>
            <p:spPr>
              <a:xfrm>
                <a:off x="1112108" y="2151530"/>
                <a:ext cx="13438378" cy="6132384"/>
              </a:xfrm>
              <a:prstGeom prst="rect">
                <a:avLst/>
              </a:prstGeom>
              <a:noFill/>
            </p:spPr>
            <p:txBody>
              <a:bodyPr wrap="square" rtlCol="0">
                <a:spAutoFit/>
              </a:bodyPr>
              <a:lstStyle/>
              <a:p>
                <a:pPr marL="457200" indent="-457200">
                  <a:buFont typeface="Arial" panose="020B0604020202020204" pitchFamily="34" charset="0"/>
                  <a:buChar char="•"/>
                </a:pPr>
                <a:r>
                  <a:rPr lang="en-US" sz="2000" dirty="0"/>
                  <a:t>We may not be able to specify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𝑷</m:t>
                        </m:r>
                      </m:e>
                      <m:sub>
                        <m:r>
                          <a:rPr lang="en-US" sz="2000" i="1">
                            <a:latin typeface="Cambria Math" panose="02040503050406030204" pitchFamily="18" charset="0"/>
                          </a:rPr>
                          <m:t>0</m:t>
                        </m:r>
                      </m:sub>
                    </m:sSub>
                  </m:oMath>
                </a14:m>
                <a:r>
                  <a:rPr lang="en-US" sz="2000" dirty="0"/>
                  <a:t> , but we may still be able to group classes into similar, non-overlapping groups. </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Letting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𝝆</m:t>
                        </m:r>
                      </m:e>
                      <m:sub>
                        <m:r>
                          <a:rPr lang="en-US" sz="2000" i="1">
                            <a:latin typeface="Cambria Math" panose="02040503050406030204" pitchFamily="18" charset="0"/>
                          </a:rPr>
                          <m:t>0</m:t>
                        </m:r>
                      </m:sub>
                    </m:sSub>
                  </m:oMath>
                </a14:m>
                <a:r>
                  <a:rPr lang="en-US" sz="2000" dirty="0"/>
                  <a:t> be the unconstrained parameters specifying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𝑷</m:t>
                        </m:r>
                      </m:e>
                      <m:sub>
                        <m:r>
                          <a:rPr lang="en-US" sz="2000" i="1">
                            <a:latin typeface="Cambria Math" panose="02040503050406030204" pitchFamily="18" charset="0"/>
                          </a:rPr>
                          <m:t>0</m:t>
                        </m:r>
                      </m:sub>
                    </m:sSub>
                  </m:oMath>
                </a14:m>
                <a:r>
                  <a:rPr lang="en-US" sz="2000" dirty="0"/>
                  <a:t> then we assume</a:t>
                </a:r>
                <a:br>
                  <a:rPr lang="en-US" sz="2000" dirty="0"/>
                </a:br>
                <a:endParaRPr lang="en-US" sz="2000" dirty="0"/>
              </a:p>
              <a:p>
                <a:pPr/>
                <a14:m>
                  <m:oMathPara xmlns:m="http://schemas.openxmlformats.org/officeDocument/2006/math">
                    <m:oMathParaPr>
                      <m:jc m:val="centerGroup"/>
                    </m:oMathParaPr>
                    <m:oMath xmlns:m="http://schemas.openxmlformats.org/officeDocument/2006/math">
                      <m:r>
                        <a:rPr lang="en-US" sz="2000" b="1" i="1">
                          <a:latin typeface="Cambria Math" panose="02040503050406030204" pitchFamily="18" charset="0"/>
                        </a:rPr>
                        <m:t>𝒛</m:t>
                      </m:r>
                      <m:d>
                        <m:dPr>
                          <m:ctrlPr>
                            <a:rPr lang="en-US" sz="2000" b="1" i="1">
                              <a:latin typeface="Cambria Math" panose="02040503050406030204" pitchFamily="18" charset="0"/>
                            </a:rPr>
                          </m:ctrlPr>
                        </m:dPr>
                        <m:e>
                          <m:r>
                            <a:rPr lang="en-US" sz="2000" b="1" i="1">
                              <a:latin typeface="Cambria Math" panose="02040503050406030204" pitchFamily="18" charset="0"/>
                            </a:rPr>
                            <m:t>𝒙</m:t>
                          </m:r>
                        </m:e>
                      </m:d>
                      <m:r>
                        <a:rPr lang="en-US" sz="2000" b="1"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𝝆</m:t>
                          </m:r>
                        </m:e>
                        <m:sub>
                          <m:r>
                            <a:rPr lang="en-US" sz="2000" i="1">
                              <a:latin typeface="Cambria Math" panose="02040503050406030204" pitchFamily="18" charset="0"/>
                            </a:rPr>
                            <m:t>0</m:t>
                          </m:r>
                        </m:sub>
                      </m:sSub>
                      <m:r>
                        <a:rPr lang="en-US" sz="2000" b="1"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𝑁</m:t>
                      </m:r>
                      <m:d>
                        <m:dPr>
                          <m:ctrlPr>
                            <a:rPr lang="en-US" sz="2000" i="1">
                              <a:latin typeface="Cambria Math" panose="02040503050406030204" pitchFamily="18" charset="0"/>
                              <a:ea typeface="Cambria Math" panose="02040503050406030204" pitchFamily="18" charset="0"/>
                            </a:rPr>
                          </m:ctrlPr>
                        </m:dPr>
                        <m:e>
                          <m:m>
                            <m:mPr>
                              <m:mcs>
                                <m:mc>
                                  <m:mcPr>
                                    <m:count m:val="1"/>
                                    <m:mcJc m:val="center"/>
                                  </m:mcPr>
                                </m:mc>
                              </m:mcs>
                              <m:ctrlPr>
                                <a:rPr lang="en-US" sz="2000" i="1">
                                  <a:latin typeface="Cambria Math" panose="02040503050406030204" pitchFamily="18" charset="0"/>
                                  <a:ea typeface="Cambria Math" panose="02040503050406030204" pitchFamily="18" charset="0"/>
                                </a:rPr>
                              </m:ctrlPr>
                            </m:mPr>
                            <m:mr>
                              <m:e>
                                <m:r>
                                  <m:rPr>
                                    <m:brk m:alnAt="7"/>
                                  </m:rPr>
                                  <a:rPr lang="en-US" sz="2000" i="1">
                                    <a:latin typeface="Cambria Math" panose="02040503050406030204" pitchFamily="18" charset="0"/>
                                    <a:ea typeface="Cambria Math" panose="02040503050406030204" pitchFamily="18" charset="0"/>
                                  </a:rPr>
                                  <m:t>0</m:t>
                                </m:r>
                              </m:e>
                            </m:mr>
                            <m:mr>
                              <m:e>
                                <m:r>
                                  <a:rPr lang="en-US" sz="2000" i="1">
                                    <a:latin typeface="Cambria Math" panose="02040503050406030204" pitchFamily="18" charset="0"/>
                                    <a:ea typeface="Cambria Math" panose="02040503050406030204" pitchFamily="18" charset="0"/>
                                  </a:rPr>
                                  <m:t>⋮</m:t>
                                </m:r>
                              </m:e>
                            </m:mr>
                            <m:mr>
                              <m:e>
                                <m:r>
                                  <a:rPr lang="en-US" sz="2000" i="1">
                                    <a:latin typeface="Cambria Math" panose="02040503050406030204" pitchFamily="18" charset="0"/>
                                    <a:ea typeface="Cambria Math" panose="02040503050406030204" pitchFamily="18" charset="0"/>
                                  </a:rPr>
                                  <m:t>0</m:t>
                                </m:r>
                              </m:e>
                            </m:mr>
                          </m:m>
                          <m:r>
                            <a:rPr lang="en-US" sz="2000" i="1">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2</m:t>
                              </m:r>
                            </m:sup>
                          </m:sSubSup>
                          <m:d>
                            <m:dPr>
                              <m:ctrlPr>
                                <a:rPr lang="en-US" sz="2000" i="1">
                                  <a:latin typeface="Cambria Math" panose="02040503050406030204" pitchFamily="18" charset="0"/>
                                  <a:ea typeface="Cambria Math" panose="02040503050406030204" pitchFamily="18" charset="0"/>
                                </a:rPr>
                              </m:ctrlPr>
                            </m:dPr>
                            <m:e>
                              <m:m>
                                <m:mPr>
                                  <m:mcs>
                                    <m:mc>
                                      <m:mcPr>
                                        <m:count m:val="3"/>
                                        <m:mcJc m:val="center"/>
                                      </m:mcPr>
                                    </m:mc>
                                  </m:mcs>
                                  <m:ctrlPr>
                                    <a:rPr lang="en-US" sz="2000" i="1">
                                      <a:latin typeface="Cambria Math" panose="02040503050406030204" pitchFamily="18" charset="0"/>
                                      <a:ea typeface="Cambria Math" panose="02040503050406030204" pitchFamily="18" charset="0"/>
                                    </a:rPr>
                                  </m:ctrlPr>
                                </m:mPr>
                                <m:mr>
                                  <m:e>
                                    <m:sSubSup>
                                      <m:sSubSupPr>
                                        <m:ctrlPr>
                                          <a:rPr lang="en-US" sz="2000" i="1">
                                            <a:latin typeface="Cambria Math" panose="02040503050406030204" pitchFamily="18" charset="0"/>
                                            <a:ea typeface="Cambria Math" panose="02040503050406030204" pitchFamily="18" charset="0"/>
                                          </a:rPr>
                                        </m:ctrlPr>
                                      </m:sSubSupPr>
                                      <m:e>
                                        <m:r>
                                          <a:rPr lang="en-US" sz="2000" b="1" i="1">
                                            <a:latin typeface="Cambria Math" panose="02040503050406030204" pitchFamily="18" charset="0"/>
                                            <a:ea typeface="Cambria Math" panose="02040503050406030204" pitchFamily="18" charset="0"/>
                                          </a:rPr>
                                          <m:t>𝑷</m:t>
                                        </m:r>
                                      </m:e>
                                      <m:sub>
                                        <m:r>
                                          <a:rPr lang="en-US" sz="200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1</m:t>
                                        </m:r>
                                      </m:sup>
                                    </m:sSubSup>
                                  </m:e>
                                  <m:e>
                                    <m:r>
                                      <a:rPr lang="en-US" sz="2000" i="1">
                                        <a:latin typeface="Cambria Math" panose="02040503050406030204" pitchFamily="18" charset="0"/>
                                        <a:ea typeface="Cambria Math" panose="02040503050406030204" pitchFamily="18" charset="0"/>
                                      </a:rPr>
                                      <m:t>⋯</m:t>
                                    </m:r>
                                  </m:e>
                                  <m:e>
                                    <m:r>
                                      <a:rPr lang="en-US" sz="2000" i="1">
                                        <a:latin typeface="Cambria Math" panose="02040503050406030204" pitchFamily="18" charset="0"/>
                                        <a:ea typeface="Cambria Math" panose="02040503050406030204" pitchFamily="18" charset="0"/>
                                      </a:rPr>
                                      <m:t>0</m:t>
                                    </m:r>
                                  </m:e>
                                </m:mr>
                                <m:mr>
                                  <m:e>
                                    <m:r>
                                      <a:rPr lang="en-US" sz="2000" i="1">
                                        <a:latin typeface="Cambria Math" panose="02040503050406030204" pitchFamily="18" charset="0"/>
                                        <a:ea typeface="Cambria Math" panose="02040503050406030204" pitchFamily="18" charset="0"/>
                                      </a:rPr>
                                      <m:t>⋮</m:t>
                                    </m:r>
                                  </m:e>
                                  <m:e>
                                    <m:r>
                                      <a:rPr lang="en-US" sz="2000" i="1">
                                        <a:latin typeface="Cambria Math" panose="02040503050406030204" pitchFamily="18" charset="0"/>
                                        <a:ea typeface="Cambria Math" panose="02040503050406030204" pitchFamily="18" charset="0"/>
                                      </a:rPr>
                                      <m:t>⋱</m:t>
                                    </m:r>
                                  </m:e>
                                  <m:e>
                                    <m:r>
                                      <a:rPr lang="en-US" sz="2000" i="1">
                                        <a:latin typeface="Cambria Math" panose="02040503050406030204" pitchFamily="18" charset="0"/>
                                        <a:ea typeface="Cambria Math" panose="02040503050406030204" pitchFamily="18" charset="0"/>
                                      </a:rPr>
                                      <m:t>⋮</m:t>
                                    </m:r>
                                  </m:e>
                                </m:mr>
                                <m:mr>
                                  <m:e>
                                    <m:r>
                                      <a:rPr lang="en-US" sz="2000" i="1">
                                        <a:latin typeface="Cambria Math" panose="02040503050406030204" pitchFamily="18" charset="0"/>
                                        <a:ea typeface="Cambria Math" panose="02040503050406030204" pitchFamily="18" charset="0"/>
                                      </a:rPr>
                                      <m:t>0</m:t>
                                    </m:r>
                                  </m:e>
                                  <m:e>
                                    <m:r>
                                      <a:rPr lang="en-US" sz="2000" i="1">
                                        <a:latin typeface="Cambria Math" panose="02040503050406030204" pitchFamily="18" charset="0"/>
                                        <a:ea typeface="Cambria Math" panose="02040503050406030204" pitchFamily="18" charset="0"/>
                                      </a:rPr>
                                      <m:t>⋯</m:t>
                                    </m:r>
                                  </m:e>
                                  <m:e>
                                    <m:sSubSup>
                                      <m:sSubSupPr>
                                        <m:ctrlPr>
                                          <a:rPr lang="en-US" sz="2000" i="1">
                                            <a:latin typeface="Cambria Math" panose="02040503050406030204" pitchFamily="18" charset="0"/>
                                            <a:ea typeface="Cambria Math" panose="02040503050406030204" pitchFamily="18" charset="0"/>
                                          </a:rPr>
                                        </m:ctrlPr>
                                      </m:sSubSupPr>
                                      <m:e>
                                        <m:r>
                                          <a:rPr lang="en-US" sz="2000" b="1" i="1">
                                            <a:latin typeface="Cambria Math" panose="02040503050406030204" pitchFamily="18" charset="0"/>
                                            <a:ea typeface="Cambria Math" panose="02040503050406030204" pitchFamily="18" charset="0"/>
                                          </a:rPr>
                                          <m:t>𝑷</m:t>
                                        </m:r>
                                      </m:e>
                                      <m:sub>
                                        <m:r>
                                          <a:rPr lang="en-US" sz="2000" i="1">
                                            <a:latin typeface="Cambria Math" panose="02040503050406030204" pitchFamily="18" charset="0"/>
                                            <a:ea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𝐺</m:t>
                                        </m:r>
                                      </m:sup>
                                    </m:sSubSup>
                                  </m:e>
                                </m:mr>
                              </m:m>
                            </m:e>
                          </m:d>
                        </m:e>
                      </m:d>
                    </m:oMath>
                  </m:oMathPara>
                </a14:m>
                <a:endParaRPr lang="en-US" sz="2000" dirty="0"/>
              </a:p>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𝑝</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𝝆</m:t>
                              </m:r>
                            </m:e>
                            <m:sub>
                              <m:r>
                                <a:rPr lang="en-US" sz="2000" i="1">
                                  <a:latin typeface="Cambria Math" panose="02040503050406030204" pitchFamily="18" charset="0"/>
                                </a:rPr>
                                <m:t>0</m:t>
                              </m:r>
                            </m:sub>
                          </m:sSub>
                        </m:e>
                      </m:d>
                      <m:r>
                        <a:rPr lang="en-US" sz="2000" i="1">
                          <a:latin typeface="Cambria Math" panose="02040503050406030204" pitchFamily="18" charset="0"/>
                        </a:rPr>
                        <m:t>=</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𝑔</m:t>
                          </m:r>
                          <m:r>
                            <a:rPr lang="en-US" sz="2000" i="1">
                              <a:latin typeface="Cambria Math" panose="02040503050406030204" pitchFamily="18" charset="0"/>
                            </a:rPr>
                            <m:t>=1</m:t>
                          </m:r>
                        </m:sub>
                        <m:sup>
                          <m:r>
                            <a:rPr lang="en-US" sz="2000" i="1">
                              <a:latin typeface="Cambria Math" panose="02040503050406030204" pitchFamily="18" charset="0"/>
                            </a:rPr>
                            <m:t>𝐺</m:t>
                          </m:r>
                        </m:sup>
                        <m:e>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𝑑</m:t>
                              </m:r>
                              <m:r>
                                <a:rPr lang="en-US" sz="2000" i="1">
                                  <a:latin typeface="Cambria Math" panose="02040503050406030204" pitchFamily="18" charset="0"/>
                                </a:rPr>
                                <m:t>=1</m:t>
                              </m:r>
                            </m:sub>
                            <m:sup>
                              <m:sSub>
                                <m:sSubPr>
                                  <m:ctrlPr>
                                    <a:rPr lang="en-US" sz="2000" i="1">
                                      <a:latin typeface="Cambria Math" panose="02040503050406030204" pitchFamily="18" charset="0"/>
                                    </a:rPr>
                                  </m:ctrlPr>
                                </m:sSubPr>
                                <m:e>
                                  <m:r>
                                    <a:rPr lang="en-US" sz="2000" i="1">
                                      <a:latin typeface="Cambria Math" panose="02040503050406030204" pitchFamily="18" charset="0"/>
                                    </a:rPr>
                                    <m:t>𝐷</m:t>
                                  </m:r>
                                </m:e>
                                <m:sub>
                                  <m:r>
                                    <a:rPr lang="en-US" sz="2000" i="1">
                                      <a:latin typeface="Cambria Math" panose="02040503050406030204" pitchFamily="18" charset="0"/>
                                    </a:rPr>
                                    <m:t>𝑔</m:t>
                                  </m:r>
                                </m:sub>
                              </m:sSub>
                            </m:sup>
                            <m:e>
                              <m:r>
                                <a:rPr lang="en-US" sz="2000" i="1">
                                  <a:latin typeface="Cambria Math" panose="02040503050406030204" pitchFamily="18" charset="0"/>
                                </a:rPr>
                                <m:t>𝑝</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𝜌</m:t>
                                      </m:r>
                                    </m:e>
                                    <m:sub>
                                      <m:r>
                                        <a:rPr lang="en-US" sz="2000" i="1">
                                          <a:latin typeface="Cambria Math" panose="02040503050406030204" pitchFamily="18" charset="0"/>
                                        </a:rPr>
                                        <m:t>0</m:t>
                                      </m:r>
                                      <m:r>
                                        <a:rPr lang="en-US" sz="2000" i="1">
                                          <a:latin typeface="Cambria Math" panose="02040503050406030204" pitchFamily="18" charset="0"/>
                                        </a:rPr>
                                        <m:t>𝑑</m:t>
                                      </m:r>
                                    </m:sub>
                                    <m:sup>
                                      <m:r>
                                        <a:rPr lang="en-US" sz="2000" i="1">
                                          <a:latin typeface="Cambria Math" panose="02040503050406030204" pitchFamily="18" charset="0"/>
                                        </a:rPr>
                                        <m:t>𝑔</m:t>
                                      </m:r>
                                    </m:sup>
                                  </m:sSubSup>
                                </m:e>
                              </m:d>
                            </m:e>
                          </m:nary>
                        </m:e>
                      </m:nary>
                    </m:oMath>
                  </m:oMathPara>
                </a14:m>
                <a:endParaRPr lang="en-US" sz="2000"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where </a:t>
                </a:r>
                <a14:m>
                  <m:oMath xmlns:m="http://schemas.openxmlformats.org/officeDocument/2006/math">
                    <m:r>
                      <a:rPr lang="en-US" sz="2000" i="1">
                        <a:latin typeface="Cambria Math" panose="02040503050406030204" pitchFamily="18" charset="0"/>
                      </a:rPr>
                      <m:t>𝑝</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𝜌</m:t>
                            </m:r>
                          </m:e>
                          <m:sub>
                            <m:r>
                              <a:rPr lang="en-US" sz="2000" i="1">
                                <a:latin typeface="Cambria Math" panose="02040503050406030204" pitchFamily="18" charset="0"/>
                              </a:rPr>
                              <m:t>0</m:t>
                            </m:r>
                            <m:r>
                              <a:rPr lang="en-US" sz="2000" i="1">
                                <a:latin typeface="Cambria Math" panose="02040503050406030204" pitchFamily="18" charset="0"/>
                              </a:rPr>
                              <m:t>𝑑</m:t>
                            </m:r>
                          </m:sub>
                          <m:sup>
                            <m:r>
                              <a:rPr lang="en-US" sz="2000" i="1">
                                <a:latin typeface="Cambria Math" panose="02040503050406030204" pitchFamily="18" charset="0"/>
                              </a:rPr>
                              <m:t>𝑔</m:t>
                            </m:r>
                          </m:sup>
                        </m:sSubSup>
                      </m:e>
                    </m:d>
                    <m:r>
                      <a:rPr lang="en-US" sz="2000">
                        <a:latin typeface="Cambria Math" panose="02040503050406030204" pitchFamily="18" charset="0"/>
                      </a:rPr>
                      <m:t>=</m:t>
                    </m:r>
                    <m:r>
                      <m:rPr>
                        <m:sty m:val="p"/>
                      </m:rPr>
                      <a:rPr lang="en-US" sz="2000">
                        <a:latin typeface="Cambria Math" panose="02040503050406030204" pitchFamily="18" charset="0"/>
                      </a:rPr>
                      <m:t>N</m:t>
                    </m:r>
                    <m:d>
                      <m:dPr>
                        <m:ctrlPr>
                          <a:rPr lang="en-US" sz="2000" i="1">
                            <a:latin typeface="Cambria Math" panose="02040503050406030204" pitchFamily="18" charset="0"/>
                          </a:rPr>
                        </m:ctrlPr>
                      </m:dPr>
                      <m:e>
                        <m:r>
                          <a:rPr lang="en-US" sz="2000">
                            <a:latin typeface="Cambria Math" panose="02040503050406030204" pitchFamily="18" charset="0"/>
                          </a:rPr>
                          <m:t>0,</m:t>
                        </m:r>
                        <m:sSup>
                          <m:sSupPr>
                            <m:ctrlPr>
                              <a:rPr lang="en-US" sz="2000" i="1">
                                <a:latin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𝜏</m:t>
                            </m:r>
                          </m:e>
                          <m:sup>
                            <m:r>
                              <a:rPr lang="en-US" sz="2000" i="1">
                                <a:latin typeface="Cambria Math" panose="02040503050406030204" pitchFamily="18" charset="0"/>
                              </a:rPr>
                              <m:t>2</m:t>
                            </m:r>
                          </m:sup>
                        </m:sSup>
                      </m:e>
                    </m:d>
                    <m:r>
                      <a:rPr lang="en-US" sz="2000">
                        <a:latin typeface="Cambria Math" panose="02040503050406030204" pitchFamily="18" charset="0"/>
                      </a:rPr>
                      <m:t>.</m:t>
                    </m:r>
                    <m:r>
                      <a:rPr lang="en-US" sz="2000" smtClean="0">
                        <a:latin typeface="Cambria Math" panose="02040503050406030204" pitchFamily="18" charset="0"/>
                      </a:rPr>
                      <m:t> </m:t>
                    </m:r>
                  </m:oMath>
                </a14:m>
                <a:r>
                  <a:rPr lang="en-US" sz="2000" dirty="0"/>
                  <a:t>Assume </a:t>
                </a:r>
                <a14:m>
                  <m:oMath xmlns:m="http://schemas.openxmlformats.org/officeDocument/2006/math">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b="1" i="1">
                            <a:latin typeface="Cambria Math" panose="02040503050406030204" pitchFamily="18" charset="0"/>
                          </a:rPr>
                          <m:t>𝒛</m:t>
                        </m:r>
                        <m:d>
                          <m:dPr>
                            <m:ctrlPr>
                              <a:rPr lang="en-US" sz="2000" b="1" i="1">
                                <a:latin typeface="Cambria Math" panose="02040503050406030204" pitchFamily="18" charset="0"/>
                              </a:rPr>
                            </m:ctrlPr>
                          </m:dPr>
                          <m:e>
                            <m:r>
                              <a:rPr lang="en-US" sz="2000" b="1" i="1">
                                <a:latin typeface="Cambria Math" panose="02040503050406030204" pitchFamily="18" charset="0"/>
                              </a:rPr>
                              <m:t>𝒙</m:t>
                            </m:r>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𝝆</m:t>
                            </m:r>
                          </m:e>
                          <m:sub>
                            <m:r>
                              <a:rPr lang="en-US" sz="2000" i="1">
                                <a:latin typeface="Cambria Math" panose="02040503050406030204" pitchFamily="18" charset="0"/>
                              </a:rPr>
                              <m:t>0</m:t>
                            </m:r>
                          </m:sub>
                        </m:sSub>
                      </m:e>
                      <m:e>
                        <m:r>
                          <a:rPr lang="en-US" sz="2000" i="1">
                            <a:latin typeface="Cambria Math" panose="02040503050406030204" pitchFamily="18" charset="0"/>
                            <a:ea typeface="Cambria Math" panose="02040503050406030204" pitchFamily="18" charset="0"/>
                          </a:rPr>
                          <m:t>𝒟</m:t>
                        </m:r>
                      </m:e>
                    </m:d>
                  </m:oMath>
                </a14:m>
                <a:r>
                  <a:rPr lang="en-US" sz="2000" dirty="0"/>
                  <a:t> can be approximated with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b="1" i="1">
                            <a:latin typeface="Cambria Math" panose="02040503050406030204" pitchFamily="18" charset="0"/>
                          </a:rPr>
                          <m:t>𝒛</m:t>
                        </m:r>
                        <m:d>
                          <m:dPr>
                            <m:ctrlPr>
                              <a:rPr lang="en-US" sz="2000" b="1" i="1">
                                <a:latin typeface="Cambria Math" panose="02040503050406030204" pitchFamily="18" charset="0"/>
                              </a:rPr>
                            </m:ctrlPr>
                          </m:dPr>
                          <m:e>
                            <m:r>
                              <a:rPr lang="en-US" sz="2000" b="1" i="1">
                                <a:latin typeface="Cambria Math" panose="02040503050406030204" pitchFamily="18" charset="0"/>
                              </a:rPr>
                              <m:t>𝒙</m:t>
                            </m:r>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𝝆</m:t>
                            </m:r>
                          </m:e>
                          <m:sub>
                            <m:r>
                              <a:rPr lang="en-US" sz="2000" i="1">
                                <a:latin typeface="Cambria Math" panose="02040503050406030204" pitchFamily="18" charset="0"/>
                              </a:rPr>
                              <m:t>0</m:t>
                            </m:r>
                          </m:sub>
                        </m:sSub>
                      </m:sub>
                    </m:sSub>
                    <m:d>
                      <m:dPr>
                        <m:ctrlPr>
                          <a:rPr lang="en-US" sz="2000" i="1">
                            <a:latin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𝜽</m:t>
                        </m:r>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𝝑</m:t>
                        </m:r>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b="1" i="1">
                            <a:latin typeface="Cambria Math" panose="02040503050406030204" pitchFamily="18" charset="0"/>
                          </a:rPr>
                          <m:t>𝒛</m:t>
                        </m:r>
                        <m:d>
                          <m:dPr>
                            <m:ctrlPr>
                              <a:rPr lang="en-US" sz="2000" b="1" i="1">
                                <a:latin typeface="Cambria Math" panose="02040503050406030204" pitchFamily="18" charset="0"/>
                              </a:rPr>
                            </m:ctrlPr>
                          </m:dPr>
                          <m:e>
                            <m:r>
                              <a:rPr lang="en-US" sz="2000" b="1" i="1">
                                <a:latin typeface="Cambria Math" panose="02040503050406030204" pitchFamily="18" charset="0"/>
                              </a:rPr>
                              <m:t>𝒙</m:t>
                            </m:r>
                          </m:e>
                        </m:d>
                      </m:sub>
                    </m:sSub>
                    <m:d>
                      <m:dPr>
                        <m:ctrlPr>
                          <a:rPr lang="en-US" sz="2000" i="1">
                            <a:latin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𝜽</m:t>
                        </m:r>
                      </m:e>
                    </m:d>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𝝆</m:t>
                            </m:r>
                          </m:e>
                          <m:sub>
                            <m:r>
                              <a:rPr lang="en-US" sz="2000" i="1">
                                <a:latin typeface="Cambria Math" panose="02040503050406030204" pitchFamily="18" charset="0"/>
                              </a:rPr>
                              <m:t>0</m:t>
                            </m:r>
                          </m:sub>
                        </m:sSub>
                      </m:sub>
                    </m:sSub>
                    <m:d>
                      <m:dPr>
                        <m:ctrlPr>
                          <a:rPr lang="en-US" sz="2000" i="1">
                            <a:latin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𝝑</m:t>
                        </m:r>
                      </m:e>
                    </m:d>
                  </m:oMath>
                </a14:m>
                <a:br>
                  <a:rPr lang="en-US" sz="2000" dirty="0"/>
                </a:br>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𝝆</m:t>
                            </m:r>
                          </m:e>
                          <m:sub>
                            <m:r>
                              <a:rPr lang="en-US" sz="2000" i="1">
                                <a:latin typeface="Cambria Math" panose="02040503050406030204" pitchFamily="18" charset="0"/>
                              </a:rPr>
                              <m:t>0</m:t>
                            </m:r>
                          </m:sub>
                        </m:sSub>
                      </m:sub>
                    </m:sSub>
                    <m:d>
                      <m:dPr>
                        <m:ctrlPr>
                          <a:rPr lang="en-US" sz="2000" i="1">
                            <a:latin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𝝑</m:t>
                        </m:r>
                      </m:e>
                    </m:d>
                    <m:r>
                      <a:rPr lang="en-US" sz="2000">
                        <a:latin typeface="Cambria Math" panose="02040503050406030204" pitchFamily="18" charset="0"/>
                        <a:ea typeface="Cambria Math" panose="02040503050406030204" pitchFamily="18" charset="0"/>
                      </a:rPr>
                      <m:t>=</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𝑔</m:t>
                        </m:r>
                        <m:r>
                          <a:rPr lang="en-US" sz="2000" i="1">
                            <a:latin typeface="Cambria Math" panose="02040503050406030204" pitchFamily="18" charset="0"/>
                          </a:rPr>
                          <m:t>=1</m:t>
                        </m:r>
                      </m:sub>
                      <m:sup>
                        <m:r>
                          <a:rPr lang="en-US" sz="2000" i="1">
                            <a:latin typeface="Cambria Math" panose="02040503050406030204" pitchFamily="18" charset="0"/>
                          </a:rPr>
                          <m:t>𝐺</m:t>
                        </m:r>
                      </m:sup>
                      <m:e>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𝑑</m:t>
                            </m:r>
                            <m:r>
                              <a:rPr lang="en-US" sz="2000" i="1">
                                <a:latin typeface="Cambria Math" panose="02040503050406030204" pitchFamily="18" charset="0"/>
                              </a:rPr>
                              <m:t>=1</m:t>
                            </m:r>
                          </m:sub>
                          <m:sup>
                            <m:sSub>
                              <m:sSubPr>
                                <m:ctrlPr>
                                  <a:rPr lang="en-US" sz="2000" i="1">
                                    <a:latin typeface="Cambria Math" panose="02040503050406030204" pitchFamily="18" charset="0"/>
                                  </a:rPr>
                                </m:ctrlPr>
                              </m:sSubPr>
                              <m:e>
                                <m:r>
                                  <a:rPr lang="en-US" sz="2000" i="1">
                                    <a:latin typeface="Cambria Math" panose="02040503050406030204" pitchFamily="18" charset="0"/>
                                  </a:rPr>
                                  <m:t>𝐷</m:t>
                                </m:r>
                              </m:e>
                              <m:sub>
                                <m:r>
                                  <a:rPr lang="en-US" sz="2000" i="1">
                                    <a:latin typeface="Cambria Math" panose="02040503050406030204" pitchFamily="18" charset="0"/>
                                  </a:rPr>
                                  <m:t>𝑔</m:t>
                                </m:r>
                              </m:sub>
                            </m:sSub>
                          </m:sup>
                          <m:e>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sSubSup>
                                  <m:sSubSupPr>
                                    <m:ctrlPr>
                                      <a:rPr lang="en-US"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𝜌</m:t>
                                    </m:r>
                                  </m:e>
                                  <m:sub>
                                    <m:r>
                                      <a:rPr lang="en-US" sz="2000" i="1">
                                        <a:latin typeface="Cambria Math" panose="02040503050406030204" pitchFamily="18" charset="0"/>
                                      </a:rPr>
                                      <m:t>0</m:t>
                                    </m:r>
                                    <m:r>
                                      <a:rPr lang="en-US" sz="2000" i="1">
                                        <a:latin typeface="Cambria Math" panose="02040503050406030204" pitchFamily="18" charset="0"/>
                                      </a:rPr>
                                      <m:t>𝑑</m:t>
                                    </m:r>
                                  </m:sub>
                                  <m:sup>
                                    <m:r>
                                      <a:rPr lang="en-US" sz="2000" i="1">
                                        <a:latin typeface="Cambria Math" panose="02040503050406030204" pitchFamily="18" charset="0"/>
                                      </a:rPr>
                                      <m:t>𝑔</m:t>
                                    </m:r>
                                  </m:sup>
                                </m:sSubSup>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𝝑</m:t>
                                    </m:r>
                                  </m:e>
                                  <m:sub>
                                    <m:r>
                                      <a:rPr lang="en-US" sz="2000" i="1">
                                        <a:latin typeface="Cambria Math" panose="02040503050406030204" pitchFamily="18" charset="0"/>
                                      </a:rPr>
                                      <m:t>𝑔𝑑</m:t>
                                    </m:r>
                                  </m:sub>
                                </m:sSub>
                              </m:e>
                            </m:d>
                          </m:e>
                        </m:nary>
                      </m:e>
                    </m:nary>
                    <m:r>
                      <a:rPr lang="en-US" sz="2000" i="1">
                        <a:latin typeface="Cambria Math" panose="02040503050406030204" pitchFamily="18" charset="0"/>
                      </a:rPr>
                      <m:t>,</m:t>
                    </m:r>
                  </m:oMath>
                </a14:m>
                <a:r>
                  <a:rPr lang="en-US" sz="2000" dirty="0"/>
                  <a:t> where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sSubSup>
                          <m:sSubSupPr>
                            <m:ctrlPr>
                              <a:rPr lang="en-US"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𝜌</m:t>
                            </m:r>
                          </m:e>
                          <m:sub>
                            <m:r>
                              <a:rPr lang="en-US" sz="2000" i="1">
                                <a:latin typeface="Cambria Math" panose="02040503050406030204" pitchFamily="18" charset="0"/>
                              </a:rPr>
                              <m:t>0</m:t>
                            </m:r>
                            <m:r>
                              <a:rPr lang="en-US" sz="2000" i="1">
                                <a:latin typeface="Cambria Math" panose="02040503050406030204" pitchFamily="18" charset="0"/>
                              </a:rPr>
                              <m:t>𝑑</m:t>
                            </m:r>
                          </m:sub>
                          <m:sup>
                            <m:r>
                              <a:rPr lang="en-US" sz="2000" i="1">
                                <a:latin typeface="Cambria Math" panose="02040503050406030204" pitchFamily="18" charset="0"/>
                              </a:rPr>
                              <m:t>𝑔</m:t>
                            </m:r>
                          </m:sup>
                        </m:sSubSup>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𝝑</m:t>
                            </m:r>
                          </m:e>
                          <m:sub>
                            <m:r>
                              <a:rPr lang="en-US" sz="2000" i="1">
                                <a:latin typeface="Cambria Math" panose="02040503050406030204" pitchFamily="18" charset="0"/>
                              </a:rPr>
                              <m:t>𝑔𝑑</m:t>
                            </m:r>
                          </m:sub>
                        </m:sSub>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𝜇</m:t>
                        </m:r>
                      </m:e>
                      <m:sub>
                        <m:r>
                          <a:rPr lang="en-US" sz="2000" i="1">
                            <a:latin typeface="Cambria Math" panose="02040503050406030204" pitchFamily="18" charset="0"/>
                            <a:ea typeface="Cambria Math" panose="02040503050406030204" pitchFamily="18" charset="0"/>
                          </a:rPr>
                          <m:t>𝑔𝑑</m:t>
                        </m:r>
                      </m:sub>
                    </m:sSub>
                    <m:r>
                      <a:rPr lang="en-US" sz="2000" i="1">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𝜏</m:t>
                        </m:r>
                      </m:e>
                      <m:sub>
                        <m:r>
                          <a:rPr lang="en-US" sz="2000" i="1">
                            <a:latin typeface="Cambria Math" panose="02040503050406030204" pitchFamily="18" charset="0"/>
                            <a:ea typeface="Cambria Math" panose="02040503050406030204" pitchFamily="18" charset="0"/>
                          </a:rPr>
                          <m:t>𝑔𝑑</m:t>
                        </m:r>
                      </m:sub>
                      <m:sup>
                        <m:r>
                          <a:rPr lang="en-US" sz="2000" i="1">
                            <a:latin typeface="Cambria Math" panose="02040503050406030204" pitchFamily="18" charset="0"/>
                            <a:ea typeface="Cambria Math" panose="02040503050406030204" pitchFamily="18" charset="0"/>
                          </a:rPr>
                          <m:t>2</m:t>
                        </m:r>
                      </m:sup>
                    </m:sSubSup>
                    <m:r>
                      <a:rPr lang="en-US" sz="2000" i="1">
                        <a:latin typeface="Cambria Math" panose="02040503050406030204" pitchFamily="18" charset="0"/>
                        <a:ea typeface="Cambria Math" panose="02040503050406030204" pitchFamily="18" charset="0"/>
                      </a:rPr>
                      <m:t>)</m:t>
                    </m:r>
                  </m:oMath>
                </a14:m>
                <a:r>
                  <a:rPr lang="en-US" sz="2000" dirty="0"/>
                  <a:t>. </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ELBO Loss Function:</a:t>
                </a:r>
              </a:p>
              <a:p>
                <a:r>
                  <a:rPr lang="en-US" sz="2000" dirty="0"/>
                  <a:t>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ℒ</m:t>
                        </m:r>
                      </m:e>
                      <m:sub>
                        <m:r>
                          <a:rPr lang="en-US" sz="2000" i="1">
                            <a:latin typeface="Cambria Math" panose="02040503050406030204" pitchFamily="18" charset="0"/>
                          </a:rPr>
                          <m:t>𝐻𝑖𝑒𝑟𝐶𝑜𝑟𝑟𝐵𝑀</m:t>
                        </m:r>
                      </m:sub>
                    </m:sSub>
                    <m:d>
                      <m:dPr>
                        <m:ctrlPr>
                          <a:rPr lang="en-US" sz="2000" i="1">
                            <a:latin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𝜽</m:t>
                        </m:r>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𝝑</m:t>
                        </m:r>
                        <m:r>
                          <a:rPr lang="en-US" sz="2000"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𝒙</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𝑦</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b="1" i="1">
                                <a:latin typeface="Cambria Math" panose="02040503050406030204" pitchFamily="18" charset="0"/>
                              </a:rPr>
                              <m:t>𝒛</m:t>
                            </m:r>
                            <m:d>
                              <m:dPr>
                                <m:ctrlPr>
                                  <a:rPr lang="en-US" sz="2000" b="1" i="1">
                                    <a:latin typeface="Cambria Math" panose="02040503050406030204" pitchFamily="18" charset="0"/>
                                  </a:rPr>
                                </m:ctrlPr>
                              </m:dPr>
                              <m:e>
                                <m:r>
                                  <a:rPr lang="en-US" sz="2000" b="1" i="1">
                                    <a:latin typeface="Cambria Math" panose="02040503050406030204" pitchFamily="18" charset="0"/>
                                  </a:rPr>
                                  <m:t>𝒙</m:t>
                                </m:r>
                              </m:e>
                            </m:d>
                          </m:sub>
                        </m:sSub>
                        <m:d>
                          <m:dPr>
                            <m:ctrlPr>
                              <a:rPr lang="en-US" sz="2000" b="1" i="1">
                                <a:latin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𝜽</m:t>
                            </m:r>
                          </m:e>
                        </m:d>
                      </m:sub>
                    </m:sSub>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𝜋</m:t>
                            </m:r>
                          </m:e>
                          <m:sub>
                            <m:r>
                              <a:rPr lang="en-US" sz="2000" i="1">
                                <a:latin typeface="Cambria Math" panose="02040503050406030204" pitchFamily="18" charset="0"/>
                              </a:rPr>
                              <m:t>𝑦</m:t>
                            </m:r>
                          </m:sub>
                        </m:sSub>
                        <m:d>
                          <m:dPr>
                            <m:ctrlPr>
                              <a:rPr lang="en-US" sz="2000" i="1">
                                <a:latin typeface="Cambria Math" panose="02040503050406030204" pitchFamily="18" charset="0"/>
                              </a:rPr>
                            </m:ctrlPr>
                          </m:dPr>
                          <m:e>
                            <m:r>
                              <a:rPr lang="en-US" sz="2000" b="1" i="1">
                                <a:latin typeface="Cambria Math" panose="02040503050406030204" pitchFamily="18" charset="0"/>
                              </a:rPr>
                              <m:t>𝒙</m:t>
                            </m:r>
                          </m:e>
                        </m:d>
                      </m:e>
                    </m:func>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b="1" i="1">
                                <a:latin typeface="Cambria Math" panose="02040503050406030204" pitchFamily="18" charset="0"/>
                              </a:rPr>
                              <m:t>𝒛</m:t>
                            </m:r>
                            <m:d>
                              <m:dPr>
                                <m:ctrlPr>
                                  <a:rPr lang="en-US" sz="2000" b="1" i="1">
                                    <a:latin typeface="Cambria Math" panose="02040503050406030204" pitchFamily="18" charset="0"/>
                                  </a:rPr>
                                </m:ctrlPr>
                              </m:dPr>
                              <m:e>
                                <m:r>
                                  <a:rPr lang="en-US" sz="2000" b="1" i="1">
                                    <a:latin typeface="Cambria Math" panose="02040503050406030204" pitchFamily="18" charset="0"/>
                                  </a:rPr>
                                  <m:t>𝒙</m:t>
                                </m:r>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𝝆</m:t>
                                </m:r>
                              </m:e>
                              <m:sub>
                                <m:r>
                                  <a:rPr lang="en-US" sz="2000" i="1">
                                    <a:latin typeface="Cambria Math" panose="02040503050406030204" pitchFamily="18" charset="0"/>
                                  </a:rPr>
                                  <m:t>0</m:t>
                                </m:r>
                              </m:sub>
                            </m:sSub>
                          </m:sub>
                        </m:sSub>
                        <m:d>
                          <m:dPr>
                            <m:ctrlPr>
                              <a:rPr lang="en-US" sz="2000" i="1">
                                <a:latin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𝜽</m:t>
                            </m:r>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𝝑</m:t>
                            </m:r>
                          </m:e>
                        </m:d>
                      </m:sub>
                    </m:sSub>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b="1" i="1">
                                <a:latin typeface="Cambria Math" panose="02040503050406030204" pitchFamily="18" charset="0"/>
                              </a:rPr>
                              <m:t>𝒛</m:t>
                            </m:r>
                            <m:d>
                              <m:dPr>
                                <m:ctrlPr>
                                  <a:rPr lang="en-US" sz="2000" b="1" i="1">
                                    <a:latin typeface="Cambria Math" panose="02040503050406030204" pitchFamily="18" charset="0"/>
                                  </a:rPr>
                                </m:ctrlPr>
                              </m:dPr>
                              <m:e>
                                <m:r>
                                  <a:rPr lang="en-US" sz="2000" b="1" i="1">
                                    <a:latin typeface="Cambria Math" panose="02040503050406030204" pitchFamily="18" charset="0"/>
                                  </a:rPr>
                                  <m:t>𝒙</m:t>
                                </m:r>
                              </m:e>
                            </m:d>
                          </m:e>
                          <m:e>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𝝆</m:t>
                                </m:r>
                              </m:e>
                              <m:sub>
                                <m:r>
                                  <a:rPr lang="en-US" sz="2000" i="1">
                                    <a:latin typeface="Cambria Math" panose="02040503050406030204" pitchFamily="18" charset="0"/>
                                  </a:rPr>
                                  <m:t>0</m:t>
                                </m:r>
                              </m:sub>
                            </m:sSub>
                          </m:e>
                        </m:d>
                      </m:e>
                    </m:func>
                  </m:oMath>
                </a14:m>
                <a:br>
                  <a:rPr lang="en-US" sz="2000" i="1" dirty="0">
                    <a:latin typeface="Cambria Math" panose="02040503050406030204" pitchFamily="18" charset="0"/>
                  </a:rPr>
                </a:br>
                <a:r>
                  <a:rPr lang="en-US" sz="2000" i="1" dirty="0">
                    <a:latin typeface="Cambria Math" panose="02040503050406030204" pitchFamily="18" charset="0"/>
                  </a:rPr>
                  <a:t>			</a:t>
                </a:r>
                <a14:m>
                  <m:oMath xmlns:m="http://schemas.openxmlformats.org/officeDocument/2006/math">
                    <m:r>
                      <a:rPr lang="en-US" sz="2000" b="0" i="1" smtClean="0">
                        <a:latin typeface="Cambria Math" panose="02040503050406030204" pitchFamily="18" charset="0"/>
                      </a:rPr>
                      <m:t>−</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𝑔</m:t>
                        </m:r>
                        <m:r>
                          <a:rPr lang="en-US" sz="2000" i="1">
                            <a:latin typeface="Cambria Math" panose="02040503050406030204" pitchFamily="18" charset="0"/>
                          </a:rPr>
                          <m:t>=1</m:t>
                        </m:r>
                      </m:sub>
                      <m:sup>
                        <m:r>
                          <a:rPr lang="en-US" sz="2000" i="1">
                            <a:latin typeface="Cambria Math" panose="02040503050406030204" pitchFamily="18" charset="0"/>
                          </a:rPr>
                          <m:t>𝐺</m:t>
                        </m:r>
                      </m:sup>
                      <m:e>
                        <m:sSub>
                          <m:sSubPr>
                            <m:ctrlPr>
                              <a:rPr lang="en-US" sz="2000" i="1">
                                <a:latin typeface="Cambria Math" panose="02040503050406030204" pitchFamily="18" charset="0"/>
                              </a:rPr>
                            </m:ctrlPr>
                          </m:sSubPr>
                          <m:e>
                            <m:r>
                              <a:rPr lang="en-US" sz="2000" i="1">
                                <a:latin typeface="Cambria Math" panose="02040503050406030204" pitchFamily="18" charset="0"/>
                              </a:rPr>
                              <m:t>𝐸</m:t>
                            </m:r>
                          </m:e>
                          <m:sub>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sSubSup>
                                  <m:sSubSupPr>
                                    <m:ctrlPr>
                                      <a:rPr lang="en-US"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𝜌</m:t>
                                    </m:r>
                                  </m:e>
                                  <m:sub>
                                    <m:r>
                                      <a:rPr lang="en-US" sz="2000" i="1">
                                        <a:latin typeface="Cambria Math" panose="02040503050406030204" pitchFamily="18" charset="0"/>
                                      </a:rPr>
                                      <m:t>0</m:t>
                                    </m:r>
                                  </m:sub>
                                  <m:sup>
                                    <m:r>
                                      <a:rPr lang="en-US" sz="2000" i="1">
                                        <a:latin typeface="Cambria Math" panose="02040503050406030204" pitchFamily="18" charset="0"/>
                                      </a:rPr>
                                      <m:t>𝑔</m:t>
                                    </m:r>
                                  </m:sup>
                                </m:sSubSup>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𝝑</m:t>
                                    </m:r>
                                  </m:e>
                                  <m:sub>
                                    <m:r>
                                      <a:rPr lang="en-US" sz="2000" i="1">
                                        <a:latin typeface="Cambria Math" panose="02040503050406030204" pitchFamily="18" charset="0"/>
                                      </a:rPr>
                                      <m:t>𝑔</m:t>
                                    </m:r>
                                  </m:sub>
                                </m:sSub>
                              </m:e>
                            </m:d>
                          </m:sub>
                        </m:sSub>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r>
                              <a:rPr lang="en-US" sz="2000" i="1">
                                <a:latin typeface="Cambria Math" panose="02040503050406030204" pitchFamily="18" charset="0"/>
                              </a:rPr>
                              <m:t>𝑝</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b="1" i="1">
                                        <a:latin typeface="Cambria Math" panose="02040503050406030204" pitchFamily="18" charset="0"/>
                                        <a:ea typeface="Cambria Math" panose="02040503050406030204" pitchFamily="18" charset="0"/>
                                      </a:rPr>
                                      <m:t>𝝆</m:t>
                                    </m:r>
                                  </m:e>
                                  <m:sub>
                                    <m:r>
                                      <a:rPr lang="en-US" sz="2000" i="1">
                                        <a:latin typeface="Cambria Math" panose="02040503050406030204" pitchFamily="18" charset="0"/>
                                      </a:rPr>
                                      <m:t>0</m:t>
                                    </m:r>
                                  </m:sub>
                                  <m:sup>
                                    <m:r>
                                      <a:rPr lang="en-US" sz="2000" i="1">
                                        <a:latin typeface="Cambria Math" panose="02040503050406030204" pitchFamily="18" charset="0"/>
                                      </a:rPr>
                                      <m:t>𝑔</m:t>
                                    </m:r>
                                  </m:sup>
                                </m:sSubSup>
                              </m:e>
                            </m:d>
                          </m:e>
                        </m:func>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𝜓</m:t>
                        </m:r>
                        <m:r>
                          <a:rPr lang="en-US" sz="2000" i="1">
                            <a:latin typeface="Cambria Math" panose="02040503050406030204" pitchFamily="18" charset="0"/>
                            <a:ea typeface="Cambria Math" panose="02040503050406030204" pitchFamily="18" charset="0"/>
                          </a:rPr>
                          <m:t>𝐻</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b="1" i="1">
                                    <a:latin typeface="Cambria Math" panose="02040503050406030204" pitchFamily="18" charset="0"/>
                                  </a:rPr>
                                  <m:t>𝒛</m:t>
                                </m:r>
                                <m:d>
                                  <m:dPr>
                                    <m:ctrlPr>
                                      <a:rPr lang="en-US" sz="2000" b="1" i="1">
                                        <a:latin typeface="Cambria Math" panose="02040503050406030204" pitchFamily="18" charset="0"/>
                                      </a:rPr>
                                    </m:ctrlPr>
                                  </m:dPr>
                                  <m:e>
                                    <m:r>
                                      <a:rPr lang="en-US" sz="2000" b="1" i="1">
                                        <a:latin typeface="Cambria Math" panose="02040503050406030204" pitchFamily="18" charset="0"/>
                                      </a:rPr>
                                      <m:t>𝒙</m:t>
                                    </m:r>
                                  </m:e>
                                </m:d>
                              </m:sub>
                            </m:sSub>
                            <m:d>
                              <m:dPr>
                                <m:ctrlPr>
                                  <a:rPr lang="en-US" sz="2000" b="1" i="1">
                                    <a:latin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𝜽</m:t>
                                </m:r>
                              </m:e>
                            </m:d>
                          </m:e>
                        </m:d>
                        <m:r>
                          <a:rPr lang="en-US" sz="2000" i="1">
                            <a:latin typeface="Cambria Math" panose="02040503050406030204" pitchFamily="18" charset="0"/>
                            <a:ea typeface="Cambria Math" panose="02040503050406030204" pitchFamily="18" charset="0"/>
                          </a:rPr>
                          <m:t>−</m:t>
                        </m:r>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𝑔</m:t>
                            </m:r>
                            <m:r>
                              <a:rPr lang="en-US" sz="2000" i="1">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𝐺</m:t>
                            </m:r>
                          </m:sup>
                          <m:e>
                            <m:r>
                              <a:rPr lang="en-US" sz="2000" i="1">
                                <a:latin typeface="Cambria Math" panose="02040503050406030204" pitchFamily="18" charset="0"/>
                                <a:ea typeface="Cambria Math" panose="02040503050406030204" pitchFamily="18" charset="0"/>
                              </a:rPr>
                              <m:t>𝐻</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sSubSup>
                                      <m:sSubSupPr>
                                        <m:ctrlPr>
                                          <a:rPr lang="en-US" sz="2000" i="1">
                                            <a:latin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𝜌</m:t>
                                        </m:r>
                                      </m:e>
                                      <m:sub>
                                        <m:r>
                                          <a:rPr lang="en-US" sz="2000" i="1">
                                            <a:latin typeface="Cambria Math" panose="02040503050406030204" pitchFamily="18" charset="0"/>
                                          </a:rPr>
                                          <m:t>0</m:t>
                                        </m:r>
                                      </m:sub>
                                      <m:sup>
                                        <m:r>
                                          <a:rPr lang="en-US" sz="2000" i="1">
                                            <a:latin typeface="Cambria Math" panose="02040503050406030204" pitchFamily="18" charset="0"/>
                                          </a:rPr>
                                          <m:t>𝑔</m:t>
                                        </m:r>
                                      </m:sup>
                                    </m:sSubSup>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𝝑</m:t>
                                        </m:r>
                                      </m:e>
                                      <m:sub>
                                        <m:r>
                                          <a:rPr lang="en-US" sz="2000" i="1">
                                            <a:latin typeface="Cambria Math" panose="02040503050406030204" pitchFamily="18" charset="0"/>
                                          </a:rPr>
                                          <m:t>𝑔</m:t>
                                        </m:r>
                                      </m:sub>
                                    </m:sSub>
                                  </m:e>
                                </m:d>
                              </m:e>
                            </m:d>
                          </m:e>
                        </m:nary>
                      </m:e>
                    </m:nary>
                  </m:oMath>
                </a14:m>
                <a:endParaRPr lang="en-US" sz="2000" dirty="0"/>
              </a:p>
            </p:txBody>
          </p:sp>
        </mc:Choice>
        <mc:Fallback xmlns="">
          <p:sp>
            <p:nvSpPr>
              <p:cNvPr id="3" name="TextBox 2">
                <a:extLst>
                  <a:ext uri="{FF2B5EF4-FFF2-40B4-BE49-F238E27FC236}">
                    <a16:creationId xmlns:a16="http://schemas.microsoft.com/office/drawing/2014/main" id="{8C067650-E5F9-7D4C-FA56-26BB36870767}"/>
                  </a:ext>
                </a:extLst>
              </p:cNvPr>
              <p:cNvSpPr txBox="1">
                <a:spLocks noRot="1" noChangeAspect="1" noMove="1" noResize="1" noEditPoints="1" noAdjustHandles="1" noChangeArrowheads="1" noChangeShapeType="1" noTextEdit="1"/>
              </p:cNvSpPr>
              <p:nvPr/>
            </p:nvSpPr>
            <p:spPr>
              <a:xfrm>
                <a:off x="1112108" y="2151530"/>
                <a:ext cx="13438378" cy="6132384"/>
              </a:xfrm>
              <a:prstGeom prst="rect">
                <a:avLst/>
              </a:prstGeom>
              <a:blipFill>
                <a:blip r:embed="rId3"/>
                <a:stretch>
                  <a:fillRect l="-408" t="-497" r="-45"/>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AB7F6D5C-9EB5-8794-CBA0-772E56A6E11C}"/>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378498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7F839-AB66-4B40-8D24-5792068AE080}"/>
              </a:ext>
            </a:extLst>
          </p:cNvPr>
          <p:cNvSpPr>
            <a:spLocks noGrp="1"/>
          </p:cNvSpPr>
          <p:nvPr>
            <p:ph type="sldNum" sz="quarter" idx="12"/>
          </p:nvPr>
        </p:nvSpPr>
        <p:spPr/>
        <p:txBody>
          <a:bodyPr/>
          <a:lstStyle/>
          <a:p>
            <a:fld id="{FE7A4BB3-E848-5A44-82DF-322201952CD8}" type="slidenum">
              <a:rPr lang="en-US" smtClean="0"/>
              <a:pPr/>
              <a:t>3</a:t>
            </a:fld>
            <a:endParaRPr lang="en-US"/>
          </a:p>
        </p:txBody>
      </p:sp>
      <p:sp>
        <p:nvSpPr>
          <p:cNvPr id="3" name="Title 2">
            <a:extLst>
              <a:ext uri="{FF2B5EF4-FFF2-40B4-BE49-F238E27FC236}">
                <a16:creationId xmlns:a16="http://schemas.microsoft.com/office/drawing/2014/main" id="{EBEC7F80-9A07-AC47-BF85-5BDC38618D03}"/>
              </a:ext>
            </a:extLst>
          </p:cNvPr>
          <p:cNvSpPr>
            <a:spLocks noGrp="1"/>
          </p:cNvSpPr>
          <p:nvPr>
            <p:ph type="title"/>
          </p:nvPr>
        </p:nvSpPr>
        <p:spPr/>
        <p:txBody>
          <a:bodyPr/>
          <a:lstStyle/>
          <a:p>
            <a:r>
              <a:rPr lang="en-US" dirty="0"/>
              <a:t>Previous Work</a:t>
            </a:r>
          </a:p>
        </p:txBody>
      </p:sp>
      <p:sp>
        <p:nvSpPr>
          <p:cNvPr id="4" name="Footer Placeholder 3">
            <a:extLst>
              <a:ext uri="{FF2B5EF4-FFF2-40B4-BE49-F238E27FC236}">
                <a16:creationId xmlns:a16="http://schemas.microsoft.com/office/drawing/2014/main" id="{3D7CE9B0-F6A5-42C1-B35C-A68C78132118}"/>
              </a:ext>
            </a:extLst>
          </p:cNvPr>
          <p:cNvSpPr>
            <a:spLocks noGrp="1"/>
          </p:cNvSpPr>
          <p:nvPr>
            <p:ph type="ftr" sz="quarter" idx="3"/>
          </p:nvPr>
        </p:nvSpPr>
        <p:spPr/>
        <p:txBody>
          <a:bodyPr/>
          <a:lstStyle/>
          <a:p>
            <a:r>
              <a:rPr lang="en-US"/>
              <a:t>UNCLASSIFIED</a:t>
            </a:r>
            <a:endParaRPr lang="en-US" dirty="0"/>
          </a:p>
        </p:txBody>
      </p:sp>
      <p:pic>
        <p:nvPicPr>
          <p:cNvPr id="7" name="Picture 6">
            <a:extLst>
              <a:ext uri="{FF2B5EF4-FFF2-40B4-BE49-F238E27FC236}">
                <a16:creationId xmlns:a16="http://schemas.microsoft.com/office/drawing/2014/main" id="{3699EFD4-9757-9143-9410-442F310455F1}"/>
              </a:ext>
            </a:extLst>
          </p:cNvPr>
          <p:cNvPicPr>
            <a:picLocks noChangeAspect="1"/>
          </p:cNvPicPr>
          <p:nvPr/>
        </p:nvPicPr>
        <p:blipFill>
          <a:blip r:embed="rId2"/>
          <a:stretch>
            <a:fillRect/>
          </a:stretch>
        </p:blipFill>
        <p:spPr>
          <a:xfrm>
            <a:off x="12281947" y="3724181"/>
            <a:ext cx="1416124" cy="1407922"/>
          </a:xfrm>
          <a:prstGeom prst="rect">
            <a:avLst/>
          </a:prstGeom>
        </p:spPr>
      </p:pic>
      <p:pic>
        <p:nvPicPr>
          <p:cNvPr id="8" name="Picture 7">
            <a:extLst>
              <a:ext uri="{FF2B5EF4-FFF2-40B4-BE49-F238E27FC236}">
                <a16:creationId xmlns:a16="http://schemas.microsoft.com/office/drawing/2014/main" id="{91BAB5FC-65A6-744F-B804-B05A16B10667}"/>
              </a:ext>
            </a:extLst>
          </p:cNvPr>
          <p:cNvPicPr>
            <a:picLocks noChangeAspect="1"/>
          </p:cNvPicPr>
          <p:nvPr/>
        </p:nvPicPr>
        <p:blipFill>
          <a:blip r:embed="rId3"/>
          <a:stretch>
            <a:fillRect/>
          </a:stretch>
        </p:blipFill>
        <p:spPr>
          <a:xfrm>
            <a:off x="12086914" y="5549759"/>
            <a:ext cx="1839633" cy="1372137"/>
          </a:xfrm>
          <a:prstGeom prst="rect">
            <a:avLst/>
          </a:prstGeom>
        </p:spPr>
      </p:pic>
      <p:sp>
        <p:nvSpPr>
          <p:cNvPr id="17" name="TextBox 16">
            <a:extLst>
              <a:ext uri="{FF2B5EF4-FFF2-40B4-BE49-F238E27FC236}">
                <a16:creationId xmlns:a16="http://schemas.microsoft.com/office/drawing/2014/main" id="{53D22010-73DB-D149-9377-108682C6EF6D}"/>
              </a:ext>
            </a:extLst>
          </p:cNvPr>
          <p:cNvSpPr txBox="1"/>
          <p:nvPr/>
        </p:nvSpPr>
        <p:spPr>
          <a:xfrm>
            <a:off x="5669831" y="1999369"/>
            <a:ext cx="5918554" cy="1605568"/>
          </a:xfrm>
          <a:prstGeom prst="rect">
            <a:avLst/>
          </a:prstGeom>
          <a:noFill/>
        </p:spPr>
        <p:txBody>
          <a:bodyPr wrap="square" rtlCol="0">
            <a:spAutoFit/>
          </a:bodyPr>
          <a:lstStyle/>
          <a:p>
            <a:pPr marL="342900" lvl="0" indent="-342900" defTabSz="685800">
              <a:spcAft>
                <a:spcPts val="500"/>
              </a:spcAft>
              <a:buFont typeface="Arial" panose="020B0604020202020204" pitchFamily="34" charset="0"/>
              <a:buChar char="•"/>
            </a:pPr>
            <a:r>
              <a:rPr lang="en-US" sz="1800" dirty="0" err="1"/>
              <a:t>NukeLM</a:t>
            </a:r>
            <a:r>
              <a:rPr lang="en-US" sz="1800" dirty="0"/>
              <a:t>: domain adapted language model using a large language model (LLM)</a:t>
            </a:r>
          </a:p>
          <a:p>
            <a:pPr marL="891540" lvl="1" indent="-342900" defTabSz="685800">
              <a:spcAft>
                <a:spcPts val="500"/>
              </a:spcAft>
              <a:buFont typeface="Arial" panose="020B0604020202020204" pitchFamily="34" charset="0"/>
              <a:buChar char="•"/>
            </a:pPr>
            <a:r>
              <a:rPr lang="en-US" sz="1800" dirty="0"/>
              <a:t>Train models to identify content relevant to nuclear fuel cycle</a:t>
            </a:r>
          </a:p>
          <a:p>
            <a:pPr marL="891540" lvl="1" indent="-342900" defTabSz="685800">
              <a:spcAft>
                <a:spcPts val="500"/>
              </a:spcAft>
              <a:buFont typeface="Arial" panose="020B0604020202020204" pitchFamily="34" charset="0"/>
              <a:buChar char="•"/>
            </a:pPr>
            <a:r>
              <a:rPr lang="en-US" sz="1800" dirty="0"/>
              <a:t>Triage large document collections</a:t>
            </a:r>
          </a:p>
        </p:txBody>
      </p:sp>
      <p:sp>
        <p:nvSpPr>
          <p:cNvPr id="45" name="TextBox 44">
            <a:extLst>
              <a:ext uri="{FF2B5EF4-FFF2-40B4-BE49-F238E27FC236}">
                <a16:creationId xmlns:a16="http://schemas.microsoft.com/office/drawing/2014/main" id="{E9074762-E8D5-EE4B-AFAD-DF33F0608CC5}"/>
              </a:ext>
            </a:extLst>
          </p:cNvPr>
          <p:cNvSpPr txBox="1"/>
          <p:nvPr/>
        </p:nvSpPr>
        <p:spPr>
          <a:xfrm>
            <a:off x="5669831" y="4056558"/>
            <a:ext cx="5999238" cy="710451"/>
          </a:xfrm>
          <a:prstGeom prst="rect">
            <a:avLst/>
          </a:prstGeom>
          <a:noFill/>
        </p:spPr>
        <p:txBody>
          <a:bodyPr wrap="square" rtlCol="0">
            <a:spAutoFit/>
          </a:bodyPr>
          <a:lstStyle/>
          <a:p>
            <a:pPr marL="342900" lvl="0" indent="-342900" defTabSz="685800">
              <a:spcAft>
                <a:spcPts val="500"/>
              </a:spcAft>
              <a:buFont typeface="Arial" panose="020B0604020202020204" pitchFamily="34" charset="0"/>
              <a:buChar char="•"/>
            </a:pPr>
            <a:r>
              <a:rPr lang="en-US" sz="1800" dirty="0"/>
              <a:t>Topic discovery:</a:t>
            </a:r>
          </a:p>
          <a:p>
            <a:pPr marL="891540" lvl="1" indent="-342900" defTabSz="685800">
              <a:spcAft>
                <a:spcPts val="500"/>
              </a:spcAft>
              <a:buFont typeface="Arial" panose="020B0604020202020204" pitchFamily="34" charset="0"/>
              <a:buChar char="•"/>
            </a:pPr>
            <a:r>
              <a:rPr lang="en-US" sz="1800" dirty="0"/>
              <a:t>NMF, LDA, </a:t>
            </a:r>
            <a:r>
              <a:rPr lang="en-US" sz="1800" dirty="0" err="1"/>
              <a:t>BERTopic</a:t>
            </a:r>
            <a:endParaRPr lang="en-US" sz="1800" dirty="0"/>
          </a:p>
        </p:txBody>
      </p:sp>
      <p:sp>
        <p:nvSpPr>
          <p:cNvPr id="53" name="TextBox 52">
            <a:extLst>
              <a:ext uri="{FF2B5EF4-FFF2-40B4-BE49-F238E27FC236}">
                <a16:creationId xmlns:a16="http://schemas.microsoft.com/office/drawing/2014/main" id="{A67CD009-6C07-6D4A-BB5B-375B22DC082F}"/>
              </a:ext>
            </a:extLst>
          </p:cNvPr>
          <p:cNvSpPr txBox="1"/>
          <p:nvPr/>
        </p:nvSpPr>
        <p:spPr>
          <a:xfrm>
            <a:off x="5669831" y="5434841"/>
            <a:ext cx="6105832" cy="1328569"/>
          </a:xfrm>
          <a:prstGeom prst="rect">
            <a:avLst/>
          </a:prstGeom>
          <a:noFill/>
        </p:spPr>
        <p:txBody>
          <a:bodyPr wrap="square" rtlCol="0">
            <a:spAutoFit/>
          </a:bodyPr>
          <a:lstStyle/>
          <a:p>
            <a:pPr marL="342900" lvl="0" indent="-342900" defTabSz="685800">
              <a:spcAft>
                <a:spcPts val="500"/>
              </a:spcAft>
              <a:buFont typeface="Arial" panose="020B0604020202020204" pitchFamily="34" charset="0"/>
              <a:buChar char="•"/>
            </a:pPr>
            <a:r>
              <a:rPr lang="en-US" sz="1800" dirty="0"/>
              <a:t>Community detection, collaboration, and citation networks</a:t>
            </a:r>
          </a:p>
          <a:p>
            <a:pPr marL="891540" lvl="1" indent="-342900" defTabSz="685800">
              <a:spcAft>
                <a:spcPts val="500"/>
              </a:spcAft>
              <a:buFont typeface="Arial" panose="020B0604020202020204" pitchFamily="34" charset="0"/>
              <a:buChar char="•"/>
            </a:pPr>
            <a:r>
              <a:rPr lang="en-US" sz="1800" dirty="0"/>
              <a:t>Topic aware influence maximization</a:t>
            </a:r>
          </a:p>
          <a:p>
            <a:pPr marL="891540" lvl="1" indent="-342900" defTabSz="685800">
              <a:spcAft>
                <a:spcPts val="500"/>
              </a:spcAft>
              <a:buFont typeface="Arial" panose="020B0604020202020204" pitchFamily="34" charset="0"/>
              <a:buChar char="•"/>
            </a:pPr>
            <a:r>
              <a:rPr lang="en-US" sz="1800" dirty="0"/>
              <a:t>Collaboration dynamics over time</a:t>
            </a:r>
          </a:p>
        </p:txBody>
      </p:sp>
      <p:pic>
        <p:nvPicPr>
          <p:cNvPr id="5" name="Picture 4">
            <a:extLst>
              <a:ext uri="{FF2B5EF4-FFF2-40B4-BE49-F238E27FC236}">
                <a16:creationId xmlns:a16="http://schemas.microsoft.com/office/drawing/2014/main" id="{BBC22DA4-CE31-4A4C-AB38-569CCD48FCFF}"/>
              </a:ext>
            </a:extLst>
          </p:cNvPr>
          <p:cNvPicPr>
            <a:picLocks noChangeAspect="1"/>
          </p:cNvPicPr>
          <p:nvPr/>
        </p:nvPicPr>
        <p:blipFill>
          <a:blip r:embed="rId4"/>
          <a:stretch>
            <a:fillRect/>
          </a:stretch>
        </p:blipFill>
        <p:spPr>
          <a:xfrm>
            <a:off x="11669069" y="2051754"/>
            <a:ext cx="2520432" cy="1208264"/>
          </a:xfrm>
          <a:prstGeom prst="rect">
            <a:avLst/>
          </a:prstGeom>
        </p:spPr>
      </p:pic>
      <p:grpSp>
        <p:nvGrpSpPr>
          <p:cNvPr id="69" name="Group 68">
            <a:extLst>
              <a:ext uri="{FF2B5EF4-FFF2-40B4-BE49-F238E27FC236}">
                <a16:creationId xmlns:a16="http://schemas.microsoft.com/office/drawing/2014/main" id="{E3E3887E-BECF-B34D-AA93-7A0EDC8A3F66}"/>
              </a:ext>
            </a:extLst>
          </p:cNvPr>
          <p:cNvGrpSpPr/>
          <p:nvPr/>
        </p:nvGrpSpPr>
        <p:grpSpPr>
          <a:xfrm>
            <a:off x="5761702" y="3578942"/>
            <a:ext cx="8411497" cy="1671484"/>
            <a:chOff x="5496230" y="3578942"/>
            <a:chExt cx="8676970" cy="1671484"/>
          </a:xfrm>
        </p:grpSpPr>
        <p:cxnSp>
          <p:nvCxnSpPr>
            <p:cNvPr id="63" name="Straight Connector 62">
              <a:extLst>
                <a:ext uri="{FF2B5EF4-FFF2-40B4-BE49-F238E27FC236}">
                  <a16:creationId xmlns:a16="http://schemas.microsoft.com/office/drawing/2014/main" id="{57F9256D-2009-3B40-822A-00E0EC8512F6}"/>
                </a:ext>
              </a:extLst>
            </p:cNvPr>
            <p:cNvCxnSpPr>
              <a:cxnSpLocks/>
            </p:cNvCxnSpPr>
            <p:nvPr/>
          </p:nvCxnSpPr>
          <p:spPr>
            <a:xfrm>
              <a:off x="5496230" y="3578942"/>
              <a:ext cx="8676970" cy="0"/>
            </a:xfrm>
            <a:prstGeom prst="line">
              <a:avLst/>
            </a:prstGeom>
            <a:ln w="38100">
              <a:solidFill>
                <a:srgbClr val="D87B27"/>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BBC460A-F35C-5248-A742-F7DBB513D2F8}"/>
                </a:ext>
              </a:extLst>
            </p:cNvPr>
            <p:cNvCxnSpPr>
              <a:cxnSpLocks/>
            </p:cNvCxnSpPr>
            <p:nvPr/>
          </p:nvCxnSpPr>
          <p:spPr>
            <a:xfrm>
              <a:off x="5496230" y="5250426"/>
              <a:ext cx="8676970" cy="0"/>
            </a:xfrm>
            <a:prstGeom prst="line">
              <a:avLst/>
            </a:prstGeom>
            <a:ln w="38100">
              <a:solidFill>
                <a:srgbClr val="D87B27"/>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2848D86F-E59F-DE4E-B41D-9E02C98F1DFA}"/>
              </a:ext>
            </a:extLst>
          </p:cNvPr>
          <p:cNvGrpSpPr/>
          <p:nvPr/>
        </p:nvGrpSpPr>
        <p:grpSpPr>
          <a:xfrm>
            <a:off x="1368227" y="4770322"/>
            <a:ext cx="4094619" cy="2321413"/>
            <a:chOff x="4765781" y="4679757"/>
            <a:chExt cx="4094619" cy="2676427"/>
          </a:xfrm>
        </p:grpSpPr>
        <p:sp>
          <p:nvSpPr>
            <p:cNvPr id="70" name="Pentagon 69">
              <a:extLst>
                <a:ext uri="{FF2B5EF4-FFF2-40B4-BE49-F238E27FC236}">
                  <a16:creationId xmlns:a16="http://schemas.microsoft.com/office/drawing/2014/main" id="{F9038A6A-DDC5-5148-A439-F610D643415F}"/>
                </a:ext>
              </a:extLst>
            </p:cNvPr>
            <p:cNvSpPr/>
            <p:nvPr/>
          </p:nvSpPr>
          <p:spPr>
            <a:xfrm rot="5400000">
              <a:off x="5474877" y="3970661"/>
              <a:ext cx="2676427" cy="4094619"/>
            </a:xfrm>
            <a:prstGeom prst="homePlate">
              <a:avLst>
                <a:gd name="adj" fmla="val 18957"/>
              </a:avLst>
            </a:prstGeom>
            <a:solidFill>
              <a:srgbClr val="D87B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1225A1D-F79A-BE4B-AD43-7C68B6D58126}"/>
                </a:ext>
              </a:extLst>
            </p:cNvPr>
            <p:cNvSpPr txBox="1"/>
            <p:nvPr/>
          </p:nvSpPr>
          <p:spPr>
            <a:xfrm>
              <a:off x="4878848" y="5762885"/>
              <a:ext cx="3868477" cy="830997"/>
            </a:xfrm>
            <a:prstGeom prst="rect">
              <a:avLst/>
            </a:prstGeom>
            <a:noFill/>
          </p:spPr>
          <p:txBody>
            <a:bodyPr wrap="square" rtlCol="0">
              <a:spAutoFit/>
            </a:bodyPr>
            <a:lstStyle/>
            <a:p>
              <a:pPr algn="ctr"/>
              <a:r>
                <a:rPr lang="en-US" sz="2400" b="1" dirty="0">
                  <a:solidFill>
                    <a:schemeClr val="bg1"/>
                  </a:solidFill>
                </a:rPr>
                <a:t>Key Researchers and Collaborators</a:t>
              </a:r>
            </a:p>
          </p:txBody>
        </p:sp>
      </p:grpSp>
      <p:grpSp>
        <p:nvGrpSpPr>
          <p:cNvPr id="72" name="Group 71">
            <a:extLst>
              <a:ext uri="{FF2B5EF4-FFF2-40B4-BE49-F238E27FC236}">
                <a16:creationId xmlns:a16="http://schemas.microsoft.com/office/drawing/2014/main" id="{C4AAB0E9-51DE-DD4F-846D-A58B743A8D82}"/>
              </a:ext>
            </a:extLst>
          </p:cNvPr>
          <p:cNvGrpSpPr/>
          <p:nvPr/>
        </p:nvGrpSpPr>
        <p:grpSpPr>
          <a:xfrm>
            <a:off x="1368224" y="3473409"/>
            <a:ext cx="4094619" cy="2039517"/>
            <a:chOff x="4765778" y="4784459"/>
            <a:chExt cx="4094619" cy="2093846"/>
          </a:xfrm>
        </p:grpSpPr>
        <p:sp>
          <p:nvSpPr>
            <p:cNvPr id="73" name="Pentagon 72">
              <a:extLst>
                <a:ext uri="{FF2B5EF4-FFF2-40B4-BE49-F238E27FC236}">
                  <a16:creationId xmlns:a16="http://schemas.microsoft.com/office/drawing/2014/main" id="{9B066143-1B20-494A-B1B8-E91777900DB5}"/>
                </a:ext>
              </a:extLst>
            </p:cNvPr>
            <p:cNvSpPr/>
            <p:nvPr/>
          </p:nvSpPr>
          <p:spPr>
            <a:xfrm rot="5400000">
              <a:off x="5766165" y="3784072"/>
              <a:ext cx="2093846" cy="4094619"/>
            </a:xfrm>
            <a:prstGeom prst="homePlate">
              <a:avLst>
                <a:gd name="adj" fmla="val 17811"/>
              </a:avLst>
            </a:prstGeom>
            <a:solidFill>
              <a:srgbClr val="D87B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20BEC9B0-0652-874A-B908-6ACE1C9749AD}"/>
                </a:ext>
              </a:extLst>
            </p:cNvPr>
            <p:cNvSpPr txBox="1"/>
            <p:nvPr/>
          </p:nvSpPr>
          <p:spPr>
            <a:xfrm>
              <a:off x="4878848" y="5515795"/>
              <a:ext cx="3868477" cy="830997"/>
            </a:xfrm>
            <a:prstGeom prst="rect">
              <a:avLst/>
            </a:prstGeom>
            <a:noFill/>
          </p:spPr>
          <p:txBody>
            <a:bodyPr wrap="square" rtlCol="0">
              <a:spAutoFit/>
            </a:bodyPr>
            <a:lstStyle/>
            <a:p>
              <a:pPr algn="ctr"/>
              <a:r>
                <a:rPr lang="en-US" sz="2400" b="1" dirty="0">
                  <a:solidFill>
                    <a:schemeClr val="bg1"/>
                  </a:solidFill>
                </a:rPr>
                <a:t>Discover Research Topics</a:t>
              </a:r>
            </a:p>
          </p:txBody>
        </p:sp>
      </p:grpSp>
      <p:grpSp>
        <p:nvGrpSpPr>
          <p:cNvPr id="75" name="Group 74">
            <a:extLst>
              <a:ext uri="{FF2B5EF4-FFF2-40B4-BE49-F238E27FC236}">
                <a16:creationId xmlns:a16="http://schemas.microsoft.com/office/drawing/2014/main" id="{8F03D369-543F-954A-83B8-9BE72EBFB59F}"/>
              </a:ext>
            </a:extLst>
          </p:cNvPr>
          <p:cNvGrpSpPr/>
          <p:nvPr/>
        </p:nvGrpSpPr>
        <p:grpSpPr>
          <a:xfrm>
            <a:off x="1368224" y="2262576"/>
            <a:ext cx="4094619" cy="1699046"/>
            <a:chOff x="4765778" y="5021350"/>
            <a:chExt cx="4094619" cy="2248056"/>
          </a:xfrm>
        </p:grpSpPr>
        <p:sp>
          <p:nvSpPr>
            <p:cNvPr id="76" name="Pentagon 75">
              <a:extLst>
                <a:ext uri="{FF2B5EF4-FFF2-40B4-BE49-F238E27FC236}">
                  <a16:creationId xmlns:a16="http://schemas.microsoft.com/office/drawing/2014/main" id="{DF7EFFA3-BD1F-4646-AD49-BD66FF5D5290}"/>
                </a:ext>
              </a:extLst>
            </p:cNvPr>
            <p:cNvSpPr/>
            <p:nvPr/>
          </p:nvSpPr>
          <p:spPr>
            <a:xfrm rot="5400000">
              <a:off x="5689060" y="4098068"/>
              <a:ext cx="2248056" cy="4094619"/>
            </a:xfrm>
            <a:prstGeom prst="homePlate">
              <a:avLst>
                <a:gd name="adj" fmla="val 25126"/>
              </a:avLst>
            </a:prstGeom>
            <a:solidFill>
              <a:srgbClr val="D87B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6B986D9F-0BA2-B942-86D8-354F7C8DEB03}"/>
                </a:ext>
              </a:extLst>
            </p:cNvPr>
            <p:cNvSpPr txBox="1"/>
            <p:nvPr/>
          </p:nvSpPr>
          <p:spPr>
            <a:xfrm>
              <a:off x="4878848" y="5355871"/>
              <a:ext cx="3868477" cy="830997"/>
            </a:xfrm>
            <a:prstGeom prst="rect">
              <a:avLst/>
            </a:prstGeom>
            <a:noFill/>
          </p:spPr>
          <p:txBody>
            <a:bodyPr wrap="square" rtlCol="0">
              <a:spAutoFit/>
            </a:bodyPr>
            <a:lstStyle/>
            <a:p>
              <a:pPr algn="ctr"/>
              <a:r>
                <a:rPr lang="en-US" sz="2400" b="1">
                  <a:solidFill>
                    <a:schemeClr val="bg1"/>
                  </a:solidFill>
                </a:rPr>
                <a:t>Nuclear Domain Language Understanding</a:t>
              </a:r>
            </a:p>
          </p:txBody>
        </p:sp>
      </p:grpSp>
    </p:spTree>
    <p:extLst>
      <p:ext uri="{BB962C8B-B14F-4D97-AF65-F5344CB8AC3E}">
        <p14:creationId xmlns:p14="http://schemas.microsoft.com/office/powerpoint/2010/main" val="250354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30</a:t>
            </a:fld>
            <a:endParaRPr lang="en-US"/>
          </a:p>
        </p:txBody>
      </p:sp>
      <p:sp>
        <p:nvSpPr>
          <p:cNvPr id="5" name="Title 4">
            <a:extLst>
              <a:ext uri="{FF2B5EF4-FFF2-40B4-BE49-F238E27FC236}">
                <a16:creationId xmlns:a16="http://schemas.microsoft.com/office/drawing/2014/main" id="{125E1129-5FFA-4B82-BEB0-8A26ACAE653A}"/>
              </a:ext>
            </a:extLst>
          </p:cNvPr>
          <p:cNvSpPr>
            <a:spLocks noGrp="1"/>
          </p:cNvSpPr>
          <p:nvPr>
            <p:ph type="title"/>
          </p:nvPr>
        </p:nvSpPr>
        <p:spPr>
          <a:xfrm>
            <a:off x="1394459" y="1728788"/>
            <a:ext cx="4572001" cy="1590675"/>
          </a:xfrm>
        </p:spPr>
        <p:txBody>
          <a:bodyPr/>
          <a:lstStyle/>
          <a:p>
            <a:r>
              <a:rPr lang="en-US" dirty="0"/>
              <a:t>Standard Topic Modeling</a:t>
            </a:r>
          </a:p>
        </p:txBody>
      </p:sp>
      <p:sp>
        <p:nvSpPr>
          <p:cNvPr id="6" name="Content Placeholder 5">
            <a:extLst>
              <a:ext uri="{FF2B5EF4-FFF2-40B4-BE49-F238E27FC236}">
                <a16:creationId xmlns:a16="http://schemas.microsoft.com/office/drawing/2014/main" id="{776CC710-250E-4B7A-AC52-86F0566B64C1}"/>
              </a:ext>
            </a:extLst>
          </p:cNvPr>
          <p:cNvSpPr>
            <a:spLocks noGrp="1"/>
          </p:cNvSpPr>
          <p:nvPr>
            <p:ph sz="quarter" idx="21"/>
          </p:nvPr>
        </p:nvSpPr>
        <p:spPr>
          <a:xfrm>
            <a:off x="1283621" y="3555923"/>
            <a:ext cx="3692930" cy="4216477"/>
          </a:xfrm>
        </p:spPr>
        <p:txBody>
          <a:bodyPr/>
          <a:lstStyle/>
          <a:p>
            <a:r>
              <a:rPr lang="en-US" dirty="0" err="1"/>
              <a:t>NukeLM</a:t>
            </a:r>
            <a:r>
              <a:rPr lang="en-US" dirty="0"/>
              <a:t> embeddings have greater separation</a:t>
            </a:r>
          </a:p>
          <a:p>
            <a:pPr lvl="1"/>
            <a:r>
              <a:rPr lang="en-US" dirty="0"/>
              <a:t>Especially within the nuclear domain</a:t>
            </a:r>
          </a:p>
          <a:p>
            <a:endParaRPr lang="en-US" dirty="0"/>
          </a:p>
          <a:p>
            <a:r>
              <a:rPr lang="en-US" dirty="0"/>
              <a:t>Static:</a:t>
            </a:r>
          </a:p>
          <a:p>
            <a:pPr lvl="1"/>
            <a:r>
              <a:rPr lang="en-US" dirty="0"/>
              <a:t>Assumes that vocabulary doesn’t change!</a:t>
            </a:r>
          </a:p>
        </p:txBody>
      </p:sp>
      <p:sp>
        <p:nvSpPr>
          <p:cNvPr id="2" name="Footer Placeholder 1">
            <a:extLst>
              <a:ext uri="{FF2B5EF4-FFF2-40B4-BE49-F238E27FC236}">
                <a16:creationId xmlns:a16="http://schemas.microsoft.com/office/drawing/2014/main" id="{B5A26F6D-3035-4219-A2CF-FD7C77EF4A1D}"/>
              </a:ext>
            </a:extLst>
          </p:cNvPr>
          <p:cNvSpPr>
            <a:spLocks noGrp="1"/>
          </p:cNvSpPr>
          <p:nvPr>
            <p:ph type="ftr" sz="quarter" idx="3"/>
          </p:nvPr>
        </p:nvSpPr>
        <p:spPr/>
        <p:txBody>
          <a:bodyPr/>
          <a:lstStyle/>
          <a:p>
            <a:r>
              <a:rPr lang="en-US"/>
              <a:t>UNCLASSIFIED</a:t>
            </a:r>
            <a:endParaRPr lang="en-US" dirty="0"/>
          </a:p>
        </p:txBody>
      </p:sp>
      <p:pic>
        <p:nvPicPr>
          <p:cNvPr id="16" name="Picture 15">
            <a:extLst>
              <a:ext uri="{FF2B5EF4-FFF2-40B4-BE49-F238E27FC236}">
                <a16:creationId xmlns:a16="http://schemas.microsoft.com/office/drawing/2014/main" id="{2125413E-4C4A-74EC-3420-58870F1FBA22}"/>
              </a:ext>
            </a:extLst>
          </p:cNvPr>
          <p:cNvPicPr>
            <a:picLocks noChangeAspect="1"/>
          </p:cNvPicPr>
          <p:nvPr/>
        </p:nvPicPr>
        <p:blipFill>
          <a:blip r:embed="rId3"/>
          <a:stretch>
            <a:fillRect/>
          </a:stretch>
        </p:blipFill>
        <p:spPr>
          <a:xfrm>
            <a:off x="4976551" y="295349"/>
            <a:ext cx="9653849" cy="7477051"/>
          </a:xfrm>
          <a:prstGeom prst="rect">
            <a:avLst/>
          </a:prstGeom>
        </p:spPr>
      </p:pic>
      <p:sp>
        <p:nvSpPr>
          <p:cNvPr id="17" name="TextBox 16">
            <a:extLst>
              <a:ext uri="{FF2B5EF4-FFF2-40B4-BE49-F238E27FC236}">
                <a16:creationId xmlns:a16="http://schemas.microsoft.com/office/drawing/2014/main" id="{A6FA958E-9D39-3396-55B4-2A1849FA04C6}"/>
              </a:ext>
            </a:extLst>
          </p:cNvPr>
          <p:cNvSpPr txBox="1"/>
          <p:nvPr/>
        </p:nvSpPr>
        <p:spPr>
          <a:xfrm>
            <a:off x="10396451" y="6687918"/>
            <a:ext cx="659476" cy="646331"/>
          </a:xfrm>
          <a:prstGeom prst="rect">
            <a:avLst/>
          </a:prstGeom>
          <a:noFill/>
          <a:ln>
            <a:solidFill>
              <a:srgbClr val="0070C0"/>
            </a:solidFill>
          </a:ln>
        </p:spPr>
        <p:txBody>
          <a:bodyPr wrap="square" rtlCol="0">
            <a:spAutoFit/>
          </a:bodyPr>
          <a:lstStyle/>
          <a:p>
            <a:r>
              <a:rPr lang="en-US" sz="1200" dirty="0">
                <a:solidFill>
                  <a:srgbClr val="0070C0"/>
                </a:solidFill>
              </a:rPr>
              <a:t>Waste</a:t>
            </a:r>
            <a:br>
              <a:rPr lang="en-US" sz="1200" dirty="0">
                <a:solidFill>
                  <a:srgbClr val="0070C0"/>
                </a:solidFill>
              </a:rPr>
            </a:br>
            <a:r>
              <a:rPr lang="en-US" sz="1200" dirty="0">
                <a:solidFill>
                  <a:srgbClr val="0070C0"/>
                </a:solidFill>
              </a:rPr>
              <a:t>safety</a:t>
            </a:r>
            <a:br>
              <a:rPr lang="en-US" sz="1200" dirty="0">
                <a:solidFill>
                  <a:srgbClr val="0070C0"/>
                </a:solidFill>
              </a:rPr>
            </a:br>
            <a:r>
              <a:rPr lang="en-US" sz="1200" dirty="0">
                <a:solidFill>
                  <a:srgbClr val="0070C0"/>
                </a:solidFill>
              </a:rPr>
              <a:t>SAR</a:t>
            </a:r>
          </a:p>
        </p:txBody>
      </p:sp>
      <p:sp>
        <p:nvSpPr>
          <p:cNvPr id="18" name="TextBox 17">
            <a:extLst>
              <a:ext uri="{FF2B5EF4-FFF2-40B4-BE49-F238E27FC236}">
                <a16:creationId xmlns:a16="http://schemas.microsoft.com/office/drawing/2014/main" id="{B52498EE-B9D2-BA4D-484A-D0D78C56BAFD}"/>
              </a:ext>
            </a:extLst>
          </p:cNvPr>
          <p:cNvSpPr txBox="1"/>
          <p:nvPr/>
        </p:nvSpPr>
        <p:spPr>
          <a:xfrm>
            <a:off x="9631680" y="6687919"/>
            <a:ext cx="659476" cy="646331"/>
          </a:xfrm>
          <a:prstGeom prst="rect">
            <a:avLst/>
          </a:prstGeom>
          <a:noFill/>
          <a:ln>
            <a:solidFill>
              <a:srgbClr val="D87B27"/>
            </a:solidFill>
          </a:ln>
        </p:spPr>
        <p:txBody>
          <a:bodyPr wrap="square" rtlCol="0">
            <a:spAutoFit/>
          </a:bodyPr>
          <a:lstStyle/>
          <a:p>
            <a:r>
              <a:rPr lang="en-US" sz="1200" dirty="0">
                <a:solidFill>
                  <a:srgbClr val="D87B27"/>
                </a:solidFill>
              </a:rPr>
              <a:t>reactor</a:t>
            </a:r>
            <a:br>
              <a:rPr lang="en-US" sz="1200" dirty="0">
                <a:solidFill>
                  <a:srgbClr val="D87B27"/>
                </a:solidFill>
              </a:rPr>
            </a:br>
            <a:r>
              <a:rPr lang="en-US" sz="1200" dirty="0">
                <a:solidFill>
                  <a:srgbClr val="D87B27"/>
                </a:solidFill>
              </a:rPr>
              <a:t>waste</a:t>
            </a:r>
            <a:br>
              <a:rPr lang="en-US" sz="1200" dirty="0">
                <a:solidFill>
                  <a:srgbClr val="D87B27"/>
                </a:solidFill>
              </a:rPr>
            </a:br>
            <a:r>
              <a:rPr lang="en-US" sz="1200" dirty="0">
                <a:solidFill>
                  <a:srgbClr val="D87B27"/>
                </a:solidFill>
              </a:rPr>
              <a:t>fuel</a:t>
            </a:r>
          </a:p>
        </p:txBody>
      </p:sp>
      <p:sp>
        <p:nvSpPr>
          <p:cNvPr id="19" name="TextBox 18">
            <a:extLst>
              <a:ext uri="{FF2B5EF4-FFF2-40B4-BE49-F238E27FC236}">
                <a16:creationId xmlns:a16="http://schemas.microsoft.com/office/drawing/2014/main" id="{00F3DBDB-B655-792B-CF2D-6757ACE86FAD}"/>
              </a:ext>
            </a:extLst>
          </p:cNvPr>
          <p:cNvSpPr txBox="1"/>
          <p:nvPr/>
        </p:nvSpPr>
        <p:spPr>
          <a:xfrm>
            <a:off x="9631679" y="4455622"/>
            <a:ext cx="764771" cy="646331"/>
          </a:xfrm>
          <a:prstGeom prst="rect">
            <a:avLst/>
          </a:prstGeom>
          <a:noFill/>
          <a:ln>
            <a:solidFill>
              <a:srgbClr val="007836"/>
            </a:solidFill>
          </a:ln>
        </p:spPr>
        <p:txBody>
          <a:bodyPr wrap="square" rtlCol="0">
            <a:spAutoFit/>
          </a:bodyPr>
          <a:lstStyle/>
          <a:p>
            <a:r>
              <a:rPr lang="en-US" sz="1200" dirty="0">
                <a:solidFill>
                  <a:srgbClr val="007836"/>
                </a:solidFill>
              </a:rPr>
              <a:t>MeV</a:t>
            </a:r>
            <a:br>
              <a:rPr lang="en-US" sz="1200" dirty="0">
                <a:solidFill>
                  <a:srgbClr val="007836"/>
                </a:solidFill>
              </a:rPr>
            </a:br>
            <a:r>
              <a:rPr lang="en-US" sz="1200" dirty="0">
                <a:solidFill>
                  <a:srgbClr val="007836"/>
                </a:solidFill>
              </a:rPr>
              <a:t>nuclei</a:t>
            </a:r>
            <a:br>
              <a:rPr lang="en-US" sz="1200" dirty="0">
                <a:solidFill>
                  <a:srgbClr val="007836"/>
                </a:solidFill>
              </a:rPr>
            </a:br>
            <a:r>
              <a:rPr lang="en-US" sz="1200" dirty="0">
                <a:solidFill>
                  <a:srgbClr val="007836"/>
                </a:solidFill>
              </a:rPr>
              <a:t>energies</a:t>
            </a:r>
          </a:p>
        </p:txBody>
      </p:sp>
      <p:sp>
        <p:nvSpPr>
          <p:cNvPr id="20" name="TextBox 19">
            <a:extLst>
              <a:ext uri="{FF2B5EF4-FFF2-40B4-BE49-F238E27FC236}">
                <a16:creationId xmlns:a16="http://schemas.microsoft.com/office/drawing/2014/main" id="{33D45C88-BA0A-6AA4-9CB3-45B1F4B37701}"/>
              </a:ext>
            </a:extLst>
          </p:cNvPr>
          <p:cNvSpPr txBox="1"/>
          <p:nvPr/>
        </p:nvSpPr>
        <p:spPr>
          <a:xfrm>
            <a:off x="11723715" y="6687918"/>
            <a:ext cx="906087" cy="646331"/>
          </a:xfrm>
          <a:prstGeom prst="rect">
            <a:avLst/>
          </a:prstGeom>
          <a:noFill/>
          <a:ln>
            <a:solidFill>
              <a:srgbClr val="FF0000"/>
            </a:solidFill>
          </a:ln>
        </p:spPr>
        <p:txBody>
          <a:bodyPr wrap="square" rtlCol="0">
            <a:spAutoFit/>
          </a:bodyPr>
          <a:lstStyle/>
          <a:p>
            <a:r>
              <a:rPr lang="en-US" sz="1200" dirty="0">
                <a:solidFill>
                  <a:srgbClr val="FF0000"/>
                </a:solidFill>
              </a:rPr>
              <a:t>Scattering</a:t>
            </a:r>
            <a:br>
              <a:rPr lang="en-US" sz="1200" dirty="0">
                <a:solidFill>
                  <a:srgbClr val="FF0000"/>
                </a:solidFill>
              </a:rPr>
            </a:br>
            <a:r>
              <a:rPr lang="en-US" sz="1200" dirty="0">
                <a:solidFill>
                  <a:srgbClr val="FF0000"/>
                </a:solidFill>
              </a:rPr>
              <a:t>interaction</a:t>
            </a:r>
            <a:br>
              <a:rPr lang="en-US" sz="1200" dirty="0">
                <a:solidFill>
                  <a:srgbClr val="FF0000"/>
                </a:solidFill>
              </a:rPr>
            </a:br>
            <a:r>
              <a:rPr lang="en-US" sz="1200" dirty="0">
                <a:solidFill>
                  <a:srgbClr val="FF0000"/>
                </a:solidFill>
              </a:rPr>
              <a:t>generation</a:t>
            </a:r>
          </a:p>
        </p:txBody>
      </p:sp>
      <p:cxnSp>
        <p:nvCxnSpPr>
          <p:cNvPr id="22" name="Straight Arrow Connector 21">
            <a:extLst>
              <a:ext uri="{FF2B5EF4-FFF2-40B4-BE49-F238E27FC236}">
                <a16:creationId xmlns:a16="http://schemas.microsoft.com/office/drawing/2014/main" id="{7434F753-5A93-4FDA-84E6-4C7134D97B3B}"/>
              </a:ext>
            </a:extLst>
          </p:cNvPr>
          <p:cNvCxnSpPr>
            <a:stCxn id="19" idx="2"/>
          </p:cNvCxnSpPr>
          <p:nvPr/>
        </p:nvCxnSpPr>
        <p:spPr>
          <a:xfrm flipH="1">
            <a:off x="9803475" y="5101953"/>
            <a:ext cx="210590" cy="395531"/>
          </a:xfrm>
          <a:prstGeom prst="straightConnector1">
            <a:avLst/>
          </a:prstGeom>
          <a:ln>
            <a:solidFill>
              <a:srgbClr val="00783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61334E2-6705-083A-7CAC-5E9F811E38B2}"/>
              </a:ext>
            </a:extLst>
          </p:cNvPr>
          <p:cNvCxnSpPr>
            <a:stCxn id="18" idx="0"/>
          </p:cNvCxnSpPr>
          <p:nvPr/>
        </p:nvCxnSpPr>
        <p:spPr>
          <a:xfrm flipH="1" flipV="1">
            <a:off x="9803475" y="6271078"/>
            <a:ext cx="157943" cy="416841"/>
          </a:xfrm>
          <a:prstGeom prst="straightConnector1">
            <a:avLst/>
          </a:prstGeom>
          <a:ln>
            <a:solidFill>
              <a:srgbClr val="D87B2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266CCC-76B8-41FC-6CE9-79935082C0ED}"/>
              </a:ext>
            </a:extLst>
          </p:cNvPr>
          <p:cNvCxnSpPr>
            <a:cxnSpLocks/>
            <a:stCxn id="17" idx="0"/>
          </p:cNvCxnSpPr>
          <p:nvPr/>
        </p:nvCxnSpPr>
        <p:spPr>
          <a:xfrm flipH="1" flipV="1">
            <a:off x="10180320" y="6143815"/>
            <a:ext cx="545869" cy="544103"/>
          </a:xfrm>
          <a:prstGeom prst="straightConnector1">
            <a:avLst/>
          </a:prstGeom>
          <a:ln>
            <a:solidFill>
              <a:srgbClr val="0081AB"/>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E7CE47F-B9B1-95AD-19EB-9849606FDE87}"/>
              </a:ext>
            </a:extLst>
          </p:cNvPr>
          <p:cNvCxnSpPr>
            <a:cxnSpLocks/>
            <a:stCxn id="20" idx="1"/>
          </p:cNvCxnSpPr>
          <p:nvPr/>
        </p:nvCxnSpPr>
        <p:spPr>
          <a:xfrm flipH="1">
            <a:off x="11576858" y="7011084"/>
            <a:ext cx="146857" cy="936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35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B537CB9-0806-9C41-A98B-A65414B8187C}"/>
              </a:ext>
            </a:extLst>
          </p:cNvPr>
          <p:cNvGrpSpPr/>
          <p:nvPr/>
        </p:nvGrpSpPr>
        <p:grpSpPr>
          <a:xfrm>
            <a:off x="1936955" y="1848465"/>
            <a:ext cx="5834258" cy="3432402"/>
            <a:chOff x="1932060" y="1815206"/>
            <a:chExt cx="5834258" cy="3432402"/>
          </a:xfrm>
        </p:grpSpPr>
        <p:grpSp>
          <p:nvGrpSpPr>
            <p:cNvPr id="25" name="Group 24">
              <a:extLst>
                <a:ext uri="{FF2B5EF4-FFF2-40B4-BE49-F238E27FC236}">
                  <a16:creationId xmlns:a16="http://schemas.microsoft.com/office/drawing/2014/main" id="{CB8F9EC4-562D-6846-9BD8-C16909C2C814}"/>
                </a:ext>
              </a:extLst>
            </p:cNvPr>
            <p:cNvGrpSpPr/>
            <p:nvPr/>
          </p:nvGrpSpPr>
          <p:grpSpPr>
            <a:xfrm>
              <a:off x="1932060" y="1815206"/>
              <a:ext cx="5834258" cy="3432402"/>
              <a:chOff x="-7914129" y="-601864"/>
              <a:chExt cx="14769578" cy="8050417"/>
            </a:xfrm>
          </p:grpSpPr>
          <p:pic>
            <p:nvPicPr>
              <p:cNvPr id="27" name="Picture 26">
                <a:extLst>
                  <a:ext uri="{FF2B5EF4-FFF2-40B4-BE49-F238E27FC236}">
                    <a16:creationId xmlns:a16="http://schemas.microsoft.com/office/drawing/2014/main" id="{E10B9C00-7802-2143-A3DC-09C00A7A9EF7}"/>
                  </a:ext>
                </a:extLst>
              </p:cNvPr>
              <p:cNvPicPr>
                <a:picLocks noChangeAspect="1"/>
              </p:cNvPicPr>
              <p:nvPr/>
            </p:nvPicPr>
            <p:blipFill>
              <a:blip r:embed="rId3"/>
              <a:stretch>
                <a:fillRect/>
              </a:stretch>
            </p:blipFill>
            <p:spPr>
              <a:xfrm>
                <a:off x="6017248" y="-601864"/>
                <a:ext cx="838201" cy="8050417"/>
              </a:xfrm>
              <a:prstGeom prst="rect">
                <a:avLst/>
              </a:prstGeom>
            </p:spPr>
          </p:pic>
          <p:pic>
            <p:nvPicPr>
              <p:cNvPr id="28" name="Picture 27">
                <a:extLst>
                  <a:ext uri="{FF2B5EF4-FFF2-40B4-BE49-F238E27FC236}">
                    <a16:creationId xmlns:a16="http://schemas.microsoft.com/office/drawing/2014/main" id="{B4589C2A-00DD-7E49-A2FA-43DC18DDAE71}"/>
                  </a:ext>
                </a:extLst>
              </p:cNvPr>
              <p:cNvPicPr>
                <a:picLocks noChangeAspect="1"/>
              </p:cNvPicPr>
              <p:nvPr/>
            </p:nvPicPr>
            <p:blipFill>
              <a:blip r:embed="rId4"/>
              <a:stretch>
                <a:fillRect/>
              </a:stretch>
            </p:blipFill>
            <p:spPr>
              <a:xfrm>
                <a:off x="-7914129" y="-601864"/>
                <a:ext cx="13942379" cy="8050417"/>
              </a:xfrm>
              <a:prstGeom prst="rect">
                <a:avLst/>
              </a:prstGeom>
            </p:spPr>
          </p:pic>
        </p:grpSp>
        <p:grpSp>
          <p:nvGrpSpPr>
            <p:cNvPr id="29" name="Group 28">
              <a:extLst>
                <a:ext uri="{FF2B5EF4-FFF2-40B4-BE49-F238E27FC236}">
                  <a16:creationId xmlns:a16="http://schemas.microsoft.com/office/drawing/2014/main" id="{E2311B9A-2080-D84B-82D0-2B4D0605741C}"/>
                </a:ext>
              </a:extLst>
            </p:cNvPr>
            <p:cNvGrpSpPr/>
            <p:nvPr/>
          </p:nvGrpSpPr>
          <p:grpSpPr>
            <a:xfrm>
              <a:off x="2156094" y="1988710"/>
              <a:ext cx="4781386" cy="3080237"/>
              <a:chOff x="3976981" y="1709218"/>
              <a:chExt cx="4781386" cy="3080237"/>
            </a:xfrm>
          </p:grpSpPr>
          <p:grpSp>
            <p:nvGrpSpPr>
              <p:cNvPr id="30" name="Group 29">
                <a:extLst>
                  <a:ext uri="{FF2B5EF4-FFF2-40B4-BE49-F238E27FC236}">
                    <a16:creationId xmlns:a16="http://schemas.microsoft.com/office/drawing/2014/main" id="{CDC9E3DE-BADA-B249-B269-208B6F650BB0}"/>
                  </a:ext>
                </a:extLst>
              </p:cNvPr>
              <p:cNvGrpSpPr/>
              <p:nvPr/>
            </p:nvGrpSpPr>
            <p:grpSpPr>
              <a:xfrm>
                <a:off x="3976981" y="1709218"/>
                <a:ext cx="4781386" cy="3080237"/>
                <a:chOff x="3976981" y="1577214"/>
                <a:chExt cx="4781386" cy="3080237"/>
              </a:xfrm>
            </p:grpSpPr>
            <p:sp>
              <p:nvSpPr>
                <p:cNvPr id="33" name="Rectangle 32">
                  <a:extLst>
                    <a:ext uri="{FF2B5EF4-FFF2-40B4-BE49-F238E27FC236}">
                      <a16:creationId xmlns:a16="http://schemas.microsoft.com/office/drawing/2014/main" id="{B5824C55-A1C9-904D-A696-393BFF14E2BF}"/>
                    </a:ext>
                  </a:extLst>
                </p:cNvPr>
                <p:cNvSpPr/>
                <p:nvPr/>
              </p:nvSpPr>
              <p:spPr>
                <a:xfrm>
                  <a:off x="3976981" y="1587846"/>
                  <a:ext cx="4770753" cy="3069605"/>
                </a:xfrm>
                <a:prstGeom prst="rect">
                  <a:avLst/>
                </a:prstGeom>
                <a:solidFill>
                  <a:schemeClr val="bg1"/>
                </a:solidFill>
                <a:ln>
                  <a:solidFill>
                    <a:srgbClr val="D87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34" name="Rectangle 33">
                  <a:extLst>
                    <a:ext uri="{FF2B5EF4-FFF2-40B4-BE49-F238E27FC236}">
                      <a16:creationId xmlns:a16="http://schemas.microsoft.com/office/drawing/2014/main" id="{9EF27A5B-D49A-CA47-B023-CCC76AD5CA4F}"/>
                    </a:ext>
                  </a:extLst>
                </p:cNvPr>
                <p:cNvSpPr/>
                <p:nvPr/>
              </p:nvSpPr>
              <p:spPr>
                <a:xfrm>
                  <a:off x="3987614" y="1577214"/>
                  <a:ext cx="4770753" cy="799773"/>
                </a:xfrm>
                <a:prstGeom prst="rect">
                  <a:avLst/>
                </a:prstGeom>
                <a:solidFill>
                  <a:srgbClr val="D87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050" b="1"/>
                    <a:t>OBJECTIVE</a:t>
                  </a:r>
                  <a:endParaRPr lang="en-US" sz="1400" b="1"/>
                </a:p>
                <a:p>
                  <a:pPr algn="ctr">
                    <a:lnSpc>
                      <a:spcPct val="150000"/>
                    </a:lnSpc>
                  </a:pPr>
                  <a:r>
                    <a:rPr lang="en-US" sz="1600"/>
                    <a:t>Predict the masked word (language modeling)</a:t>
                  </a:r>
                </a:p>
              </p:txBody>
            </p:sp>
          </p:grpSp>
          <p:sp>
            <p:nvSpPr>
              <p:cNvPr id="32" name="TextBox 31">
                <a:extLst>
                  <a:ext uri="{FF2B5EF4-FFF2-40B4-BE49-F238E27FC236}">
                    <a16:creationId xmlns:a16="http://schemas.microsoft.com/office/drawing/2014/main" id="{91244ED9-B702-CE46-BE82-2E8FF815B3A6}"/>
                  </a:ext>
                </a:extLst>
              </p:cNvPr>
              <p:cNvSpPr txBox="1"/>
              <p:nvPr/>
            </p:nvSpPr>
            <p:spPr>
              <a:xfrm>
                <a:off x="4116759" y="2869710"/>
                <a:ext cx="2723517" cy="523220"/>
              </a:xfrm>
              <a:prstGeom prst="rect">
                <a:avLst/>
              </a:prstGeom>
              <a:noFill/>
            </p:spPr>
            <p:txBody>
              <a:bodyPr wrap="square" rtlCol="0">
                <a:spAutoFit/>
              </a:bodyPr>
              <a:lstStyle/>
              <a:p>
                <a:pPr algn="ctr"/>
                <a:r>
                  <a:rPr lang="en-US" sz="2800" b="1"/>
                  <a:t>BERT</a:t>
                </a:r>
              </a:p>
            </p:txBody>
          </p:sp>
        </p:grpSp>
        <p:pic>
          <p:nvPicPr>
            <p:cNvPr id="35" name="Picture 34">
              <a:extLst>
                <a:ext uri="{FF2B5EF4-FFF2-40B4-BE49-F238E27FC236}">
                  <a16:creationId xmlns:a16="http://schemas.microsoft.com/office/drawing/2014/main" id="{5912DE96-D7D4-394C-9316-203079A31D00}"/>
                </a:ext>
              </a:extLst>
            </p:cNvPr>
            <p:cNvPicPr>
              <a:picLocks noChangeAspect="1"/>
            </p:cNvPicPr>
            <p:nvPr/>
          </p:nvPicPr>
          <p:blipFill>
            <a:blip r:embed="rId5"/>
            <a:stretch>
              <a:fillRect/>
            </a:stretch>
          </p:blipFill>
          <p:spPr>
            <a:xfrm>
              <a:off x="5178908" y="3303257"/>
              <a:ext cx="1441800" cy="1092273"/>
            </a:xfrm>
            <a:prstGeom prst="rect">
              <a:avLst/>
            </a:prstGeom>
          </p:spPr>
        </p:pic>
        <p:sp>
          <p:nvSpPr>
            <p:cNvPr id="12" name="TextBox 11">
              <a:extLst>
                <a:ext uri="{FF2B5EF4-FFF2-40B4-BE49-F238E27FC236}">
                  <a16:creationId xmlns:a16="http://schemas.microsoft.com/office/drawing/2014/main" id="{01B4C39A-6DE8-0643-A6BF-82402DA8625E}"/>
                </a:ext>
              </a:extLst>
            </p:cNvPr>
            <p:cNvSpPr txBox="1"/>
            <p:nvPr/>
          </p:nvSpPr>
          <p:spPr>
            <a:xfrm>
              <a:off x="3176062" y="4697135"/>
              <a:ext cx="925253" cy="338554"/>
            </a:xfrm>
            <a:prstGeom prst="rect">
              <a:avLst/>
            </a:prstGeom>
            <a:noFill/>
          </p:spPr>
          <p:txBody>
            <a:bodyPr wrap="none" rtlCol="0">
              <a:spAutoFit/>
            </a:bodyPr>
            <a:lstStyle/>
            <a:p>
              <a:r>
                <a:rPr lang="en-US" sz="1600" b="1"/>
                <a:t>Dataset</a:t>
              </a:r>
            </a:p>
          </p:txBody>
        </p:sp>
        <p:pic>
          <p:nvPicPr>
            <p:cNvPr id="13" name="Picture 12">
              <a:extLst>
                <a:ext uri="{FF2B5EF4-FFF2-40B4-BE49-F238E27FC236}">
                  <a16:creationId xmlns:a16="http://schemas.microsoft.com/office/drawing/2014/main" id="{D9933E27-CAEF-494B-BB22-457F1137E620}"/>
                </a:ext>
              </a:extLst>
            </p:cNvPr>
            <p:cNvPicPr>
              <a:picLocks noChangeAspect="1"/>
            </p:cNvPicPr>
            <p:nvPr/>
          </p:nvPicPr>
          <p:blipFill>
            <a:blip r:embed="rId6"/>
            <a:stretch>
              <a:fillRect/>
            </a:stretch>
          </p:blipFill>
          <p:spPr>
            <a:xfrm>
              <a:off x="2744475" y="3916654"/>
              <a:ext cx="1840395" cy="680599"/>
            </a:xfrm>
            <a:prstGeom prst="rect">
              <a:avLst/>
            </a:prstGeom>
          </p:spPr>
        </p:pic>
      </p:grpSp>
      <p:sp>
        <p:nvSpPr>
          <p:cNvPr id="2" name="Slide Number Placeholder 1">
            <a:extLst>
              <a:ext uri="{FF2B5EF4-FFF2-40B4-BE49-F238E27FC236}">
                <a16:creationId xmlns:a16="http://schemas.microsoft.com/office/drawing/2014/main" id="{13C0A81A-C535-D04C-B1FF-F5C283E45F08}"/>
              </a:ext>
            </a:extLst>
          </p:cNvPr>
          <p:cNvSpPr>
            <a:spLocks noGrp="1"/>
          </p:cNvSpPr>
          <p:nvPr>
            <p:ph type="sldNum" sz="quarter" idx="12"/>
          </p:nvPr>
        </p:nvSpPr>
        <p:spPr/>
        <p:txBody>
          <a:bodyPr/>
          <a:lstStyle/>
          <a:p>
            <a:fld id="{FE7A4BB3-E848-5A44-82DF-322201952CD8}" type="slidenum">
              <a:rPr lang="en-US" smtClean="0"/>
              <a:pPr/>
              <a:t>4</a:t>
            </a:fld>
            <a:endParaRPr lang="en-US"/>
          </a:p>
        </p:txBody>
      </p:sp>
      <p:sp>
        <p:nvSpPr>
          <p:cNvPr id="3" name="Title 1">
            <a:extLst>
              <a:ext uri="{FF2B5EF4-FFF2-40B4-BE49-F238E27FC236}">
                <a16:creationId xmlns:a16="http://schemas.microsoft.com/office/drawing/2014/main" id="{85CDC5EB-9AA4-404B-BB5F-4E57752FECF7}"/>
              </a:ext>
            </a:extLst>
          </p:cNvPr>
          <p:cNvSpPr txBox="1">
            <a:spLocks/>
          </p:cNvSpPr>
          <p:nvPr/>
        </p:nvSpPr>
        <p:spPr>
          <a:xfrm>
            <a:off x="2957465" y="924524"/>
            <a:ext cx="10515600" cy="1325563"/>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dirty="0">
                <a:solidFill>
                  <a:schemeClr val="tx2"/>
                </a:solidFill>
                <a:latin typeface="Arial" panose="020B0604020202020204" pitchFamily="34" charset="0"/>
                <a:ea typeface="+mn-ea"/>
                <a:cs typeface="Arial" panose="020B0604020202020204" pitchFamily="34" charset="0"/>
              </a:rPr>
              <a:t>NukeLM: Domain adapted language model</a:t>
            </a:r>
          </a:p>
        </p:txBody>
      </p:sp>
      <p:sp>
        <p:nvSpPr>
          <p:cNvPr id="24" name="Rounded Rectangle 23">
            <a:extLst>
              <a:ext uri="{FF2B5EF4-FFF2-40B4-BE49-F238E27FC236}">
                <a16:creationId xmlns:a16="http://schemas.microsoft.com/office/drawing/2014/main" id="{0A7B4D80-3B60-7340-BA6A-E9DD48655123}"/>
              </a:ext>
            </a:extLst>
          </p:cNvPr>
          <p:cNvSpPr/>
          <p:nvPr/>
        </p:nvSpPr>
        <p:spPr>
          <a:xfrm>
            <a:off x="1446504" y="6301947"/>
            <a:ext cx="4267199" cy="886691"/>
          </a:xfrm>
          <a:prstGeom prst="roundRect">
            <a:avLst>
              <a:gd name="adj" fmla="val 14449"/>
            </a:avLst>
          </a:prstGeom>
          <a:solidFill>
            <a:srgbClr val="D87B27"/>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a:solidFill>
                  <a:schemeClr val="bg1"/>
                </a:solidFill>
              </a:rPr>
              <a:t>Many possible base models: BERT, </a:t>
            </a:r>
            <a:r>
              <a:rPr lang="en-US" err="1">
                <a:solidFill>
                  <a:schemeClr val="bg1"/>
                </a:solidFill>
              </a:rPr>
              <a:t>RoBERTa</a:t>
            </a:r>
            <a:r>
              <a:rPr lang="en-US">
                <a:solidFill>
                  <a:schemeClr val="bg1"/>
                </a:solidFill>
              </a:rPr>
              <a:t>, </a:t>
            </a:r>
            <a:r>
              <a:rPr lang="en-US" err="1">
                <a:solidFill>
                  <a:schemeClr val="bg1"/>
                </a:solidFill>
              </a:rPr>
              <a:t>SciBERT</a:t>
            </a:r>
            <a:r>
              <a:rPr lang="en-US">
                <a:solidFill>
                  <a:schemeClr val="bg1"/>
                </a:solidFill>
              </a:rPr>
              <a:t>, </a:t>
            </a:r>
            <a:r>
              <a:rPr lang="en-US" err="1">
                <a:solidFill>
                  <a:schemeClr val="bg1"/>
                </a:solidFill>
              </a:rPr>
              <a:t>etc</a:t>
            </a:r>
            <a:endParaRPr lang="en-US">
              <a:solidFill>
                <a:schemeClr val="bg1"/>
              </a:solidFill>
            </a:endParaRPr>
          </a:p>
        </p:txBody>
      </p:sp>
      <p:cxnSp>
        <p:nvCxnSpPr>
          <p:cNvPr id="26" name="Elbow Connector 25">
            <a:extLst>
              <a:ext uri="{FF2B5EF4-FFF2-40B4-BE49-F238E27FC236}">
                <a16:creationId xmlns:a16="http://schemas.microsoft.com/office/drawing/2014/main" id="{1307DF89-433C-DF4C-950D-BC013875B859}"/>
              </a:ext>
            </a:extLst>
          </p:cNvPr>
          <p:cNvCxnSpPr>
            <a:cxnSpLocks/>
          </p:cNvCxnSpPr>
          <p:nvPr/>
        </p:nvCxnSpPr>
        <p:spPr>
          <a:xfrm rot="5400000" flipH="1" flipV="1">
            <a:off x="731682" y="4338914"/>
            <a:ext cx="2866790" cy="1128370"/>
          </a:xfrm>
          <a:prstGeom prst="bentConnector3">
            <a:avLst>
              <a:gd name="adj1" fmla="val 100074"/>
            </a:avLst>
          </a:prstGeom>
          <a:ln w="34925">
            <a:solidFill>
              <a:srgbClr val="D87B27"/>
            </a:solidFill>
            <a:tailEnd type="triangle"/>
          </a:ln>
        </p:spPr>
        <p:style>
          <a:lnRef idx="1">
            <a:schemeClr val="accent1"/>
          </a:lnRef>
          <a:fillRef idx="0">
            <a:schemeClr val="accent1"/>
          </a:fillRef>
          <a:effectRef idx="0">
            <a:schemeClr val="accent1"/>
          </a:effectRef>
          <a:fontRef idx="minor">
            <a:schemeClr val="tx1"/>
          </a:fontRef>
        </p:style>
      </p:cxnSp>
      <p:sp>
        <p:nvSpPr>
          <p:cNvPr id="40" name="Left Arrow 39">
            <a:extLst>
              <a:ext uri="{FF2B5EF4-FFF2-40B4-BE49-F238E27FC236}">
                <a16:creationId xmlns:a16="http://schemas.microsoft.com/office/drawing/2014/main" id="{A219F9AB-5F26-F04E-9C25-78BE844F8126}"/>
              </a:ext>
            </a:extLst>
          </p:cNvPr>
          <p:cNvSpPr/>
          <p:nvPr/>
        </p:nvSpPr>
        <p:spPr>
          <a:xfrm>
            <a:off x="8916699" y="6131576"/>
            <a:ext cx="4818614" cy="1232025"/>
          </a:xfrm>
          <a:prstGeom prst="leftArrow">
            <a:avLst>
              <a:gd name="adj1" fmla="val 50000"/>
              <a:gd name="adj2" fmla="val 57183"/>
            </a:avLst>
          </a:prstGeom>
          <a:solidFill>
            <a:srgbClr val="D87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NukeLM</a:t>
            </a:r>
            <a:r>
              <a:rPr lang="en-US"/>
              <a:t> = </a:t>
            </a:r>
            <a:r>
              <a:rPr lang="en-US" err="1"/>
              <a:t>RoBERTa</a:t>
            </a:r>
            <a:r>
              <a:rPr lang="en-US"/>
              <a:t> Large + OSTI</a:t>
            </a:r>
          </a:p>
        </p:txBody>
      </p:sp>
      <p:pic>
        <p:nvPicPr>
          <p:cNvPr id="39" name="Picture 38">
            <a:extLst>
              <a:ext uri="{FF2B5EF4-FFF2-40B4-BE49-F238E27FC236}">
                <a16:creationId xmlns:a16="http://schemas.microsoft.com/office/drawing/2014/main" id="{4F482E87-32CA-9C4C-BE38-F8E415A0C694}"/>
              </a:ext>
            </a:extLst>
          </p:cNvPr>
          <p:cNvPicPr>
            <a:picLocks noChangeAspect="1"/>
          </p:cNvPicPr>
          <p:nvPr/>
        </p:nvPicPr>
        <p:blipFill>
          <a:blip r:embed="rId7"/>
          <a:stretch>
            <a:fillRect/>
          </a:stretch>
        </p:blipFill>
        <p:spPr>
          <a:xfrm>
            <a:off x="6004576" y="5523667"/>
            <a:ext cx="2912123" cy="2005933"/>
          </a:xfrm>
          <a:prstGeom prst="rect">
            <a:avLst/>
          </a:prstGeom>
        </p:spPr>
      </p:pic>
      <p:sp>
        <p:nvSpPr>
          <p:cNvPr id="18" name="TextBox 17">
            <a:extLst>
              <a:ext uri="{FF2B5EF4-FFF2-40B4-BE49-F238E27FC236}">
                <a16:creationId xmlns:a16="http://schemas.microsoft.com/office/drawing/2014/main" id="{A7659BA6-DBB0-B14F-BF97-09A6CA14F065}"/>
              </a:ext>
            </a:extLst>
          </p:cNvPr>
          <p:cNvSpPr txBox="1"/>
          <p:nvPr/>
        </p:nvSpPr>
        <p:spPr>
          <a:xfrm>
            <a:off x="9680667" y="7143976"/>
            <a:ext cx="4296309" cy="461665"/>
          </a:xfrm>
          <a:prstGeom prst="rect">
            <a:avLst/>
          </a:prstGeom>
          <a:noFill/>
        </p:spPr>
        <p:txBody>
          <a:bodyPr wrap="square" rtlCol="0">
            <a:spAutoFit/>
          </a:bodyPr>
          <a:lstStyle/>
          <a:p>
            <a:r>
              <a:rPr lang="en-US" sz="1200" dirty="0"/>
              <a:t>NUKELM: Pre-Trained and Fine-Tuned Language Models for the Nuclear and Energy Domains (2021) </a:t>
            </a:r>
            <a:r>
              <a:rPr lang="en-US" sz="1200" i="1" dirty="0"/>
              <a:t>ESARDA Bulletin</a:t>
            </a:r>
          </a:p>
        </p:txBody>
      </p:sp>
      <p:sp>
        <p:nvSpPr>
          <p:cNvPr id="5" name="Footer Placeholder 4">
            <a:extLst>
              <a:ext uri="{FF2B5EF4-FFF2-40B4-BE49-F238E27FC236}">
                <a16:creationId xmlns:a16="http://schemas.microsoft.com/office/drawing/2014/main" id="{A489FD6A-EEA7-48DB-BA9B-AA336D56D06C}"/>
              </a:ext>
            </a:extLst>
          </p:cNvPr>
          <p:cNvSpPr>
            <a:spLocks noGrp="1"/>
          </p:cNvSpPr>
          <p:nvPr>
            <p:ph type="ftr" sz="quarter" idx="3"/>
          </p:nvPr>
        </p:nvSpPr>
        <p:spPr/>
        <p:txBody>
          <a:bodyPr/>
          <a:lstStyle/>
          <a:p>
            <a:r>
              <a:rPr lang="en-US"/>
              <a:t>UNCLASSIFIED</a:t>
            </a:r>
            <a:endParaRPr lang="en-US" dirty="0"/>
          </a:p>
        </p:txBody>
      </p:sp>
      <p:sp>
        <p:nvSpPr>
          <p:cNvPr id="9" name="Rounded Rectangle 8">
            <a:extLst>
              <a:ext uri="{FF2B5EF4-FFF2-40B4-BE49-F238E27FC236}">
                <a16:creationId xmlns:a16="http://schemas.microsoft.com/office/drawing/2014/main" id="{3F4F6210-9157-B84F-9027-A57760F7E387}"/>
              </a:ext>
            </a:extLst>
          </p:cNvPr>
          <p:cNvSpPr/>
          <p:nvPr/>
        </p:nvSpPr>
        <p:spPr>
          <a:xfrm>
            <a:off x="6086167" y="6575222"/>
            <a:ext cx="2753033" cy="344735"/>
          </a:xfrm>
          <a:prstGeom prst="roundRect">
            <a:avLst/>
          </a:prstGeom>
          <a:noFill/>
          <a:ln w="47625">
            <a:solidFill>
              <a:srgbClr val="D87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FD5D3EC1-8114-2641-8586-1C27B0811B8C}"/>
              </a:ext>
            </a:extLst>
          </p:cNvPr>
          <p:cNvGrpSpPr/>
          <p:nvPr/>
        </p:nvGrpSpPr>
        <p:grpSpPr>
          <a:xfrm>
            <a:off x="8464963" y="2069457"/>
            <a:ext cx="4681714" cy="3036347"/>
            <a:chOff x="3976982" y="1753109"/>
            <a:chExt cx="4681714" cy="3036347"/>
          </a:xfrm>
        </p:grpSpPr>
        <p:grpSp>
          <p:nvGrpSpPr>
            <p:cNvPr id="46" name="Group 45">
              <a:extLst>
                <a:ext uri="{FF2B5EF4-FFF2-40B4-BE49-F238E27FC236}">
                  <a16:creationId xmlns:a16="http://schemas.microsoft.com/office/drawing/2014/main" id="{49723E60-97ED-AF4A-BBA3-7F4F6EF55CE6}"/>
                </a:ext>
              </a:extLst>
            </p:cNvPr>
            <p:cNvGrpSpPr/>
            <p:nvPr/>
          </p:nvGrpSpPr>
          <p:grpSpPr>
            <a:xfrm>
              <a:off x="3976982" y="1753109"/>
              <a:ext cx="4681714" cy="3036347"/>
              <a:chOff x="3976982" y="1621105"/>
              <a:chExt cx="4681714" cy="3036347"/>
            </a:xfrm>
          </p:grpSpPr>
          <p:sp>
            <p:nvSpPr>
              <p:cNvPr id="48" name="Rectangle 47">
                <a:extLst>
                  <a:ext uri="{FF2B5EF4-FFF2-40B4-BE49-F238E27FC236}">
                    <a16:creationId xmlns:a16="http://schemas.microsoft.com/office/drawing/2014/main" id="{6338DA33-F6D0-8446-A4C4-66860B1A9B95}"/>
                  </a:ext>
                </a:extLst>
              </p:cNvPr>
              <p:cNvSpPr/>
              <p:nvPr/>
            </p:nvSpPr>
            <p:spPr>
              <a:xfrm>
                <a:off x="3976982" y="1621105"/>
                <a:ext cx="4681714" cy="3036347"/>
              </a:xfrm>
              <a:prstGeom prst="rect">
                <a:avLst/>
              </a:prstGeom>
              <a:solidFill>
                <a:schemeClr val="bg1"/>
              </a:solidFill>
              <a:ln>
                <a:solidFill>
                  <a:srgbClr val="D87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49" name="Rectangle 48">
                <a:extLst>
                  <a:ext uri="{FF2B5EF4-FFF2-40B4-BE49-F238E27FC236}">
                    <a16:creationId xmlns:a16="http://schemas.microsoft.com/office/drawing/2014/main" id="{440B5BCD-DDE8-5546-B255-682C72F812A4}"/>
                  </a:ext>
                </a:extLst>
              </p:cNvPr>
              <p:cNvSpPr/>
              <p:nvPr/>
            </p:nvSpPr>
            <p:spPr>
              <a:xfrm>
                <a:off x="3976982" y="1621106"/>
                <a:ext cx="4681714" cy="799774"/>
              </a:xfrm>
              <a:prstGeom prst="rect">
                <a:avLst/>
              </a:prstGeom>
              <a:solidFill>
                <a:srgbClr val="D87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050" b="1"/>
                  <a:t>OBJECTIVE</a:t>
                </a:r>
                <a:endParaRPr lang="en-US" sz="1400" b="1"/>
              </a:p>
              <a:p>
                <a:pPr algn="ctr">
                  <a:lnSpc>
                    <a:spcPct val="150000"/>
                  </a:lnSpc>
                </a:pPr>
                <a:r>
                  <a:rPr lang="en-US" sz="1600"/>
                  <a:t>Predict the masked word (language modeling)</a:t>
                </a:r>
              </a:p>
            </p:txBody>
          </p:sp>
        </p:grpSp>
        <p:sp>
          <p:nvSpPr>
            <p:cNvPr id="47" name="TextBox 46">
              <a:extLst>
                <a:ext uri="{FF2B5EF4-FFF2-40B4-BE49-F238E27FC236}">
                  <a16:creationId xmlns:a16="http://schemas.microsoft.com/office/drawing/2014/main" id="{41954EF5-E8F7-6547-896D-4C40C7DAD07C}"/>
                </a:ext>
              </a:extLst>
            </p:cNvPr>
            <p:cNvSpPr txBox="1"/>
            <p:nvPr/>
          </p:nvSpPr>
          <p:spPr>
            <a:xfrm>
              <a:off x="4116759" y="2634350"/>
              <a:ext cx="2500063" cy="523220"/>
            </a:xfrm>
            <a:prstGeom prst="rect">
              <a:avLst/>
            </a:prstGeom>
            <a:noFill/>
          </p:spPr>
          <p:txBody>
            <a:bodyPr wrap="square" rtlCol="0">
              <a:spAutoFit/>
            </a:bodyPr>
            <a:lstStyle/>
            <a:p>
              <a:pPr algn="ctr"/>
              <a:r>
                <a:rPr lang="en-US" sz="2800" b="1"/>
                <a:t>NukeLM</a:t>
              </a:r>
            </a:p>
          </p:txBody>
        </p:sp>
      </p:grpSp>
      <p:pic>
        <p:nvPicPr>
          <p:cNvPr id="50" name="Picture 49">
            <a:extLst>
              <a:ext uri="{FF2B5EF4-FFF2-40B4-BE49-F238E27FC236}">
                <a16:creationId xmlns:a16="http://schemas.microsoft.com/office/drawing/2014/main" id="{C63F8854-0792-7B49-97CF-4C1BE8F106AC}"/>
              </a:ext>
            </a:extLst>
          </p:cNvPr>
          <p:cNvPicPr>
            <a:picLocks noChangeAspect="1"/>
          </p:cNvPicPr>
          <p:nvPr/>
        </p:nvPicPr>
        <p:blipFill>
          <a:blip r:embed="rId5"/>
          <a:stretch>
            <a:fillRect/>
          </a:stretch>
        </p:blipFill>
        <p:spPr>
          <a:xfrm>
            <a:off x="11323330" y="3139383"/>
            <a:ext cx="1441800" cy="1092273"/>
          </a:xfrm>
          <a:prstGeom prst="rect">
            <a:avLst/>
          </a:prstGeom>
        </p:spPr>
      </p:pic>
      <p:sp>
        <p:nvSpPr>
          <p:cNvPr id="51" name="TextBox 50">
            <a:extLst>
              <a:ext uri="{FF2B5EF4-FFF2-40B4-BE49-F238E27FC236}">
                <a16:creationId xmlns:a16="http://schemas.microsoft.com/office/drawing/2014/main" id="{532D8D74-AAD1-7546-845A-3AD2664DC26D}"/>
              </a:ext>
            </a:extLst>
          </p:cNvPr>
          <p:cNvSpPr txBox="1"/>
          <p:nvPr/>
        </p:nvSpPr>
        <p:spPr>
          <a:xfrm>
            <a:off x="9378796" y="4431013"/>
            <a:ext cx="925253" cy="338554"/>
          </a:xfrm>
          <a:prstGeom prst="rect">
            <a:avLst/>
          </a:prstGeom>
          <a:noFill/>
        </p:spPr>
        <p:txBody>
          <a:bodyPr wrap="none" rtlCol="0">
            <a:spAutoFit/>
          </a:bodyPr>
          <a:lstStyle/>
          <a:p>
            <a:r>
              <a:rPr lang="en-US" sz="1600" b="1"/>
              <a:t>Dataset</a:t>
            </a:r>
          </a:p>
        </p:txBody>
      </p:sp>
      <p:pic>
        <p:nvPicPr>
          <p:cNvPr id="14" name="Picture 13">
            <a:extLst>
              <a:ext uri="{FF2B5EF4-FFF2-40B4-BE49-F238E27FC236}">
                <a16:creationId xmlns:a16="http://schemas.microsoft.com/office/drawing/2014/main" id="{37ABA6A0-B041-9243-9A85-51C2955A7466}"/>
              </a:ext>
            </a:extLst>
          </p:cNvPr>
          <p:cNvPicPr>
            <a:picLocks noChangeAspect="1"/>
          </p:cNvPicPr>
          <p:nvPr/>
        </p:nvPicPr>
        <p:blipFill>
          <a:blip r:embed="rId8"/>
          <a:stretch>
            <a:fillRect/>
          </a:stretch>
        </p:blipFill>
        <p:spPr>
          <a:xfrm>
            <a:off x="8869242" y="3671580"/>
            <a:ext cx="459925" cy="756455"/>
          </a:xfrm>
          <a:prstGeom prst="rect">
            <a:avLst/>
          </a:prstGeom>
        </p:spPr>
      </p:pic>
      <p:sp>
        <p:nvSpPr>
          <p:cNvPr id="56" name="TextBox 55">
            <a:extLst>
              <a:ext uri="{FF2B5EF4-FFF2-40B4-BE49-F238E27FC236}">
                <a16:creationId xmlns:a16="http://schemas.microsoft.com/office/drawing/2014/main" id="{D3E65B3E-BD5A-CC42-83D9-2461950586A4}"/>
              </a:ext>
            </a:extLst>
          </p:cNvPr>
          <p:cNvSpPr txBox="1"/>
          <p:nvPr/>
        </p:nvSpPr>
        <p:spPr>
          <a:xfrm rot="5400000">
            <a:off x="6324661" y="3469044"/>
            <a:ext cx="1697901" cy="261610"/>
          </a:xfrm>
          <a:prstGeom prst="rect">
            <a:avLst/>
          </a:prstGeom>
          <a:noFill/>
        </p:spPr>
        <p:txBody>
          <a:bodyPr wrap="none" rtlCol="0">
            <a:spAutoFit/>
          </a:bodyPr>
          <a:lstStyle/>
          <a:p>
            <a:r>
              <a:rPr lang="en-US" sz="1100" b="1">
                <a:solidFill>
                  <a:schemeClr val="tx2"/>
                </a:solidFill>
              </a:rPr>
              <a:t>INITIALIZED WEIGHTS</a:t>
            </a:r>
          </a:p>
        </p:txBody>
      </p:sp>
      <p:sp>
        <p:nvSpPr>
          <p:cNvPr id="8" name="TextBox 7">
            <a:extLst>
              <a:ext uri="{FF2B5EF4-FFF2-40B4-BE49-F238E27FC236}">
                <a16:creationId xmlns:a16="http://schemas.microsoft.com/office/drawing/2014/main" id="{F0DB370B-9E67-FF4D-8837-9AB6B9F82479}"/>
              </a:ext>
            </a:extLst>
          </p:cNvPr>
          <p:cNvSpPr txBox="1"/>
          <p:nvPr/>
        </p:nvSpPr>
        <p:spPr>
          <a:xfrm>
            <a:off x="9365072" y="3868325"/>
            <a:ext cx="1569404" cy="307777"/>
          </a:xfrm>
          <a:prstGeom prst="rect">
            <a:avLst/>
          </a:prstGeom>
          <a:noFill/>
        </p:spPr>
        <p:txBody>
          <a:bodyPr wrap="none" rtlCol="0">
            <a:spAutoFit/>
          </a:bodyPr>
          <a:lstStyle/>
          <a:p>
            <a:r>
              <a:rPr lang="en-US" sz="1400" b="1">
                <a:solidFill>
                  <a:srgbClr val="D87B27"/>
                </a:solidFill>
              </a:rPr>
              <a:t>(1.5M Abstracts)</a:t>
            </a:r>
          </a:p>
        </p:txBody>
      </p:sp>
    </p:spTree>
    <p:extLst>
      <p:ext uri="{BB962C8B-B14F-4D97-AF65-F5344CB8AC3E}">
        <p14:creationId xmlns:p14="http://schemas.microsoft.com/office/powerpoint/2010/main" val="16447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E02B273-AEEC-D84F-B587-E736777CA73D}"/>
              </a:ext>
            </a:extLst>
          </p:cNvPr>
          <p:cNvSpPr/>
          <p:nvPr/>
        </p:nvSpPr>
        <p:spPr>
          <a:xfrm>
            <a:off x="12811432" y="7085095"/>
            <a:ext cx="1818968" cy="849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FF0D3C4-1802-1543-A513-7BF7504530BD}"/>
              </a:ext>
            </a:extLst>
          </p:cNvPr>
          <p:cNvSpPr>
            <a:spLocks noGrp="1"/>
          </p:cNvSpPr>
          <p:nvPr>
            <p:ph type="ftr" sz="quarter" idx="3"/>
          </p:nvPr>
        </p:nvSpPr>
        <p:spPr/>
        <p:txBody>
          <a:bodyPr/>
          <a:lstStyle/>
          <a:p>
            <a:r>
              <a:rPr lang="en-US"/>
              <a:t>UNCLASSIFIED</a:t>
            </a:r>
            <a:endParaRPr lang="en-US" dirty="0"/>
          </a:p>
        </p:txBody>
      </p:sp>
      <p:sp>
        <p:nvSpPr>
          <p:cNvPr id="14" name="Title 13">
            <a:extLst>
              <a:ext uri="{FF2B5EF4-FFF2-40B4-BE49-F238E27FC236}">
                <a16:creationId xmlns:a16="http://schemas.microsoft.com/office/drawing/2014/main" id="{F10F19C5-11EA-48A4-B473-2F76C29B1AE6}"/>
              </a:ext>
            </a:extLst>
          </p:cNvPr>
          <p:cNvSpPr>
            <a:spLocks noGrp="1"/>
          </p:cNvSpPr>
          <p:nvPr>
            <p:ph type="title"/>
          </p:nvPr>
        </p:nvSpPr>
        <p:spPr/>
        <p:txBody>
          <a:bodyPr lIns="0" tIns="45720" rIns="91440" bIns="45720" anchor="b"/>
          <a:lstStyle/>
          <a:p>
            <a:r>
              <a:rPr lang="en-US"/>
              <a:t>NukeLM classifier using OSTI data labels</a:t>
            </a:r>
          </a:p>
        </p:txBody>
      </p:sp>
      <p:grpSp>
        <p:nvGrpSpPr>
          <p:cNvPr id="4" name="Group 3">
            <a:extLst>
              <a:ext uri="{FF2B5EF4-FFF2-40B4-BE49-F238E27FC236}">
                <a16:creationId xmlns:a16="http://schemas.microsoft.com/office/drawing/2014/main" id="{585F58D9-335E-DB40-8D86-E996B4BB2852}"/>
              </a:ext>
            </a:extLst>
          </p:cNvPr>
          <p:cNvGrpSpPr/>
          <p:nvPr/>
        </p:nvGrpSpPr>
        <p:grpSpPr>
          <a:xfrm>
            <a:off x="1343894" y="1901628"/>
            <a:ext cx="6202862" cy="2842777"/>
            <a:chOff x="-7959281" y="781050"/>
            <a:chExt cx="15702711" cy="6667500"/>
          </a:xfrm>
        </p:grpSpPr>
        <p:pic>
          <p:nvPicPr>
            <p:cNvPr id="6" name="Picture 5">
              <a:extLst>
                <a:ext uri="{FF2B5EF4-FFF2-40B4-BE49-F238E27FC236}">
                  <a16:creationId xmlns:a16="http://schemas.microsoft.com/office/drawing/2014/main" id="{7CF1DDA9-6C1B-0D45-A76E-6F826E250341}"/>
                </a:ext>
              </a:extLst>
            </p:cNvPr>
            <p:cNvPicPr>
              <a:picLocks noChangeAspect="1"/>
            </p:cNvPicPr>
            <p:nvPr/>
          </p:nvPicPr>
          <p:blipFill>
            <a:blip r:embed="rId3"/>
            <a:stretch>
              <a:fillRect/>
            </a:stretch>
          </p:blipFill>
          <p:spPr>
            <a:xfrm>
              <a:off x="6905230" y="781050"/>
              <a:ext cx="838200" cy="6667500"/>
            </a:xfrm>
            <a:prstGeom prst="rect">
              <a:avLst/>
            </a:prstGeom>
          </p:spPr>
        </p:pic>
        <p:pic>
          <p:nvPicPr>
            <p:cNvPr id="7" name="Picture 6">
              <a:extLst>
                <a:ext uri="{FF2B5EF4-FFF2-40B4-BE49-F238E27FC236}">
                  <a16:creationId xmlns:a16="http://schemas.microsoft.com/office/drawing/2014/main" id="{982B64FD-A570-8145-AE35-2AFECD683CDD}"/>
                </a:ext>
              </a:extLst>
            </p:cNvPr>
            <p:cNvPicPr>
              <a:picLocks noChangeAspect="1"/>
            </p:cNvPicPr>
            <p:nvPr/>
          </p:nvPicPr>
          <p:blipFill>
            <a:blip r:embed="rId4"/>
            <a:stretch>
              <a:fillRect/>
            </a:stretch>
          </p:blipFill>
          <p:spPr>
            <a:xfrm>
              <a:off x="-7959281" y="781050"/>
              <a:ext cx="14868081" cy="6667500"/>
            </a:xfrm>
            <a:prstGeom prst="rect">
              <a:avLst/>
            </a:prstGeom>
          </p:spPr>
        </p:pic>
      </p:grpSp>
      <p:sp>
        <p:nvSpPr>
          <p:cNvPr id="8" name="Content Placeholder 3">
            <a:extLst>
              <a:ext uri="{FF2B5EF4-FFF2-40B4-BE49-F238E27FC236}">
                <a16:creationId xmlns:a16="http://schemas.microsoft.com/office/drawing/2014/main" id="{146CAF2D-DFA1-3E4D-9A13-D263365AEE67}"/>
              </a:ext>
            </a:extLst>
          </p:cNvPr>
          <p:cNvSpPr>
            <a:spLocks noGrp="1"/>
          </p:cNvSpPr>
          <p:nvPr>
            <p:ph sz="quarter" idx="20"/>
          </p:nvPr>
        </p:nvSpPr>
        <p:spPr>
          <a:xfrm>
            <a:off x="10090646" y="2702711"/>
            <a:ext cx="3994041" cy="1961965"/>
          </a:xfrm>
        </p:spPr>
        <p:txBody>
          <a:bodyPr lIns="91440" tIns="45720" rIns="91440" bIns="45720" anchor="t"/>
          <a:lstStyle/>
          <a:p>
            <a:pPr>
              <a:lnSpc>
                <a:spcPts val="2200"/>
              </a:lnSpc>
              <a:spcBef>
                <a:spcPts val="0"/>
              </a:spcBef>
            </a:pPr>
            <a:r>
              <a:rPr lang="en-US" sz="1600" dirty="0">
                <a:latin typeface="Arial"/>
                <a:cs typeface="Arial"/>
              </a:rPr>
              <a:t>Multiclass</a:t>
            </a:r>
          </a:p>
          <a:p>
            <a:pPr lvl="1">
              <a:lnSpc>
                <a:spcPts val="2200"/>
              </a:lnSpc>
              <a:spcBef>
                <a:spcPts val="0"/>
              </a:spcBef>
            </a:pPr>
            <a:r>
              <a:rPr lang="en-US" sz="1200" dirty="0">
                <a:latin typeface="Arial"/>
                <a:cs typeface="Arial"/>
              </a:rPr>
              <a:t>The OSTI labels provided in the metadata (60/99 currently used)</a:t>
            </a:r>
          </a:p>
          <a:p>
            <a:pPr>
              <a:lnSpc>
                <a:spcPts val="2200"/>
              </a:lnSpc>
              <a:spcBef>
                <a:spcPts val="0"/>
              </a:spcBef>
            </a:pPr>
            <a:r>
              <a:rPr lang="en-US" sz="1600" dirty="0">
                <a:latin typeface="Arial"/>
                <a:cs typeface="Arial"/>
              </a:rPr>
              <a:t>Binary</a:t>
            </a:r>
          </a:p>
          <a:p>
            <a:pPr lvl="1">
              <a:lnSpc>
                <a:spcPts val="2200"/>
              </a:lnSpc>
              <a:spcBef>
                <a:spcPts val="0"/>
              </a:spcBef>
            </a:pPr>
            <a:r>
              <a:rPr lang="en-US" sz="1200" dirty="0">
                <a:latin typeface="Arial"/>
                <a:cs typeface="Arial"/>
              </a:rPr>
              <a:t>'Nuke’ if it aligns with one of the top level categories of the IAEA physical model.</a:t>
            </a:r>
          </a:p>
        </p:txBody>
      </p:sp>
      <p:sp>
        <p:nvSpPr>
          <p:cNvPr id="10" name="TextBox 9">
            <a:extLst>
              <a:ext uri="{FF2B5EF4-FFF2-40B4-BE49-F238E27FC236}">
                <a16:creationId xmlns:a16="http://schemas.microsoft.com/office/drawing/2014/main" id="{708CC6D8-0353-6F48-A14C-5A6C8BBC0534}"/>
              </a:ext>
            </a:extLst>
          </p:cNvPr>
          <p:cNvSpPr txBox="1"/>
          <p:nvPr/>
        </p:nvSpPr>
        <p:spPr>
          <a:xfrm>
            <a:off x="6469972" y="5236778"/>
            <a:ext cx="1138868" cy="261610"/>
          </a:xfrm>
          <a:prstGeom prst="rect">
            <a:avLst/>
          </a:prstGeom>
          <a:noFill/>
        </p:spPr>
        <p:txBody>
          <a:bodyPr wrap="square" rtlCol="0">
            <a:spAutoFit/>
          </a:bodyPr>
          <a:lstStyle/>
          <a:p>
            <a:pPr algn="ctr"/>
            <a:r>
              <a:rPr lang="en-US" sz="1100" b="1">
                <a:solidFill>
                  <a:srgbClr val="D87B27"/>
                </a:solidFill>
              </a:rPr>
              <a:t>OSTI LABELS</a:t>
            </a:r>
          </a:p>
        </p:txBody>
      </p:sp>
      <p:pic>
        <p:nvPicPr>
          <p:cNvPr id="11" name="Picture 10">
            <a:extLst>
              <a:ext uri="{FF2B5EF4-FFF2-40B4-BE49-F238E27FC236}">
                <a16:creationId xmlns:a16="http://schemas.microsoft.com/office/drawing/2014/main" id="{18BAC3FC-76C7-8647-B436-23E6BFEDFF3C}"/>
              </a:ext>
            </a:extLst>
          </p:cNvPr>
          <p:cNvPicPr>
            <a:picLocks noChangeAspect="1"/>
          </p:cNvPicPr>
          <p:nvPr/>
        </p:nvPicPr>
        <p:blipFill>
          <a:blip r:embed="rId5"/>
          <a:stretch>
            <a:fillRect/>
          </a:stretch>
        </p:blipFill>
        <p:spPr>
          <a:xfrm>
            <a:off x="9137788" y="5569911"/>
            <a:ext cx="4692997" cy="1878164"/>
          </a:xfrm>
          <a:prstGeom prst="rect">
            <a:avLst/>
          </a:prstGeom>
        </p:spPr>
      </p:pic>
      <p:grpSp>
        <p:nvGrpSpPr>
          <p:cNvPr id="12" name="Group 11">
            <a:extLst>
              <a:ext uri="{FF2B5EF4-FFF2-40B4-BE49-F238E27FC236}">
                <a16:creationId xmlns:a16="http://schemas.microsoft.com/office/drawing/2014/main" id="{E910E639-6240-3F4A-832E-419E8C4AD4D1}"/>
              </a:ext>
            </a:extLst>
          </p:cNvPr>
          <p:cNvGrpSpPr/>
          <p:nvPr/>
        </p:nvGrpSpPr>
        <p:grpSpPr>
          <a:xfrm>
            <a:off x="1585764" y="2066804"/>
            <a:ext cx="5474603" cy="2498942"/>
            <a:chOff x="3976981" y="2290514"/>
            <a:chExt cx="5474603" cy="2498942"/>
          </a:xfrm>
        </p:grpSpPr>
        <p:grpSp>
          <p:nvGrpSpPr>
            <p:cNvPr id="13" name="Group 12">
              <a:extLst>
                <a:ext uri="{FF2B5EF4-FFF2-40B4-BE49-F238E27FC236}">
                  <a16:creationId xmlns:a16="http://schemas.microsoft.com/office/drawing/2014/main" id="{B8547733-8933-754B-8EC8-FC04E4B1586B}"/>
                </a:ext>
              </a:extLst>
            </p:cNvPr>
            <p:cNvGrpSpPr/>
            <p:nvPr/>
          </p:nvGrpSpPr>
          <p:grpSpPr>
            <a:xfrm>
              <a:off x="3976981" y="2290514"/>
              <a:ext cx="5474603" cy="2498942"/>
              <a:chOff x="3976981" y="2158510"/>
              <a:chExt cx="5474603" cy="2498942"/>
            </a:xfrm>
          </p:grpSpPr>
          <p:sp>
            <p:nvSpPr>
              <p:cNvPr id="17" name="Rectangle 16">
                <a:extLst>
                  <a:ext uri="{FF2B5EF4-FFF2-40B4-BE49-F238E27FC236}">
                    <a16:creationId xmlns:a16="http://schemas.microsoft.com/office/drawing/2014/main" id="{780A5748-025D-D34A-B9D6-7CF1B7747AFC}"/>
                  </a:ext>
                </a:extLst>
              </p:cNvPr>
              <p:cNvSpPr/>
              <p:nvPr/>
            </p:nvSpPr>
            <p:spPr>
              <a:xfrm>
                <a:off x="3976981" y="2158510"/>
                <a:ext cx="5474603" cy="2498942"/>
              </a:xfrm>
              <a:prstGeom prst="rect">
                <a:avLst/>
              </a:prstGeom>
              <a:solidFill>
                <a:schemeClr val="bg1"/>
              </a:solidFill>
              <a:ln>
                <a:solidFill>
                  <a:srgbClr val="D87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8" name="Rectangle 17">
                <a:extLst>
                  <a:ext uri="{FF2B5EF4-FFF2-40B4-BE49-F238E27FC236}">
                    <a16:creationId xmlns:a16="http://schemas.microsoft.com/office/drawing/2014/main" id="{7CF6A4DD-17A4-F447-A712-39EB52E7EF21}"/>
                  </a:ext>
                </a:extLst>
              </p:cNvPr>
              <p:cNvSpPr/>
              <p:nvPr/>
            </p:nvSpPr>
            <p:spPr>
              <a:xfrm>
                <a:off x="3976981" y="2158510"/>
                <a:ext cx="5474603" cy="574530"/>
              </a:xfrm>
              <a:prstGeom prst="rect">
                <a:avLst/>
              </a:prstGeom>
              <a:solidFill>
                <a:srgbClr val="D87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050" b="1"/>
                  <a:t>OBJECTIVE</a:t>
                </a:r>
                <a:endParaRPr lang="en-US" sz="1400" b="1"/>
              </a:p>
              <a:p>
                <a:pPr algn="ctr">
                  <a:lnSpc>
                    <a:spcPct val="150000"/>
                  </a:lnSpc>
                </a:pPr>
                <a:r>
                  <a:rPr lang="en-US" sz="1050"/>
                  <a:t>Predict Document Classification</a:t>
                </a:r>
              </a:p>
            </p:txBody>
          </p:sp>
        </p:grpSp>
        <p:pic>
          <p:nvPicPr>
            <p:cNvPr id="15" name="Picture 14">
              <a:extLst>
                <a:ext uri="{FF2B5EF4-FFF2-40B4-BE49-F238E27FC236}">
                  <a16:creationId xmlns:a16="http://schemas.microsoft.com/office/drawing/2014/main" id="{1173914D-1A84-B543-8D3C-4B8C05245C05}"/>
                </a:ext>
              </a:extLst>
            </p:cNvPr>
            <p:cNvPicPr>
              <a:picLocks noChangeAspect="1"/>
            </p:cNvPicPr>
            <p:nvPr/>
          </p:nvPicPr>
          <p:blipFill>
            <a:blip r:embed="rId6"/>
            <a:stretch>
              <a:fillRect/>
            </a:stretch>
          </p:blipFill>
          <p:spPr>
            <a:xfrm>
              <a:off x="5378414" y="3719222"/>
              <a:ext cx="1922582" cy="961291"/>
            </a:xfrm>
            <a:prstGeom prst="rect">
              <a:avLst/>
            </a:prstGeom>
          </p:spPr>
        </p:pic>
        <p:sp>
          <p:nvSpPr>
            <p:cNvPr id="16" name="TextBox 15">
              <a:extLst>
                <a:ext uri="{FF2B5EF4-FFF2-40B4-BE49-F238E27FC236}">
                  <a16:creationId xmlns:a16="http://schemas.microsoft.com/office/drawing/2014/main" id="{91C6FD59-6A86-1F46-BABF-736EADAA1157}"/>
                </a:ext>
              </a:extLst>
            </p:cNvPr>
            <p:cNvSpPr txBox="1"/>
            <p:nvPr/>
          </p:nvSpPr>
          <p:spPr>
            <a:xfrm>
              <a:off x="4116759" y="3038722"/>
              <a:ext cx="3493342" cy="523220"/>
            </a:xfrm>
            <a:prstGeom prst="rect">
              <a:avLst/>
            </a:prstGeom>
            <a:noFill/>
          </p:spPr>
          <p:txBody>
            <a:bodyPr wrap="square" rtlCol="0">
              <a:spAutoFit/>
            </a:bodyPr>
            <a:lstStyle/>
            <a:p>
              <a:pPr algn="ctr"/>
              <a:r>
                <a:rPr lang="en-US" sz="2800" b="1" err="1"/>
                <a:t>NukeLM</a:t>
              </a:r>
              <a:r>
                <a:rPr lang="en-US" sz="2800" b="1"/>
                <a:t> Classifier</a:t>
              </a:r>
            </a:p>
          </p:txBody>
        </p:sp>
      </p:grpSp>
      <p:pic>
        <p:nvPicPr>
          <p:cNvPr id="19" name="Picture 18">
            <a:extLst>
              <a:ext uri="{FF2B5EF4-FFF2-40B4-BE49-F238E27FC236}">
                <a16:creationId xmlns:a16="http://schemas.microsoft.com/office/drawing/2014/main" id="{768CDB64-E512-494C-866D-B9720F10BAE5}"/>
              </a:ext>
            </a:extLst>
          </p:cNvPr>
          <p:cNvPicPr>
            <a:picLocks noChangeAspect="1"/>
          </p:cNvPicPr>
          <p:nvPr/>
        </p:nvPicPr>
        <p:blipFill>
          <a:blip r:embed="rId7"/>
          <a:stretch>
            <a:fillRect/>
          </a:stretch>
        </p:blipFill>
        <p:spPr>
          <a:xfrm>
            <a:off x="8049041" y="1951908"/>
            <a:ext cx="1439617" cy="2815379"/>
          </a:xfrm>
          <a:prstGeom prst="rect">
            <a:avLst/>
          </a:prstGeom>
        </p:spPr>
      </p:pic>
      <p:sp>
        <p:nvSpPr>
          <p:cNvPr id="20" name="TextBox 19">
            <a:extLst>
              <a:ext uri="{FF2B5EF4-FFF2-40B4-BE49-F238E27FC236}">
                <a16:creationId xmlns:a16="http://schemas.microsoft.com/office/drawing/2014/main" id="{BC0C35D9-A720-474C-936E-DF6C4664CB69}"/>
              </a:ext>
            </a:extLst>
          </p:cNvPr>
          <p:cNvSpPr txBox="1"/>
          <p:nvPr/>
        </p:nvSpPr>
        <p:spPr>
          <a:xfrm>
            <a:off x="9834048" y="5271029"/>
            <a:ext cx="2244524" cy="253916"/>
          </a:xfrm>
          <a:prstGeom prst="rect">
            <a:avLst/>
          </a:prstGeom>
          <a:noFill/>
        </p:spPr>
        <p:txBody>
          <a:bodyPr wrap="square" rtlCol="0">
            <a:spAutoFit/>
          </a:bodyPr>
          <a:lstStyle/>
          <a:p>
            <a:pPr algn="ctr"/>
            <a:r>
              <a:rPr lang="en-US" sz="1050" b="1">
                <a:solidFill>
                  <a:srgbClr val="D87B27"/>
                </a:solidFill>
              </a:rPr>
              <a:t>NFC CATEGORIES WITHIN OSTI</a:t>
            </a:r>
          </a:p>
        </p:txBody>
      </p:sp>
      <p:pic>
        <p:nvPicPr>
          <p:cNvPr id="21" name="Picture 20">
            <a:extLst>
              <a:ext uri="{FF2B5EF4-FFF2-40B4-BE49-F238E27FC236}">
                <a16:creationId xmlns:a16="http://schemas.microsoft.com/office/drawing/2014/main" id="{DC838C16-FD04-C245-8881-C3291BE6C615}"/>
              </a:ext>
            </a:extLst>
          </p:cNvPr>
          <p:cNvPicPr>
            <a:picLocks noChangeAspect="1"/>
          </p:cNvPicPr>
          <p:nvPr/>
        </p:nvPicPr>
        <p:blipFill>
          <a:blip r:embed="rId8"/>
          <a:stretch>
            <a:fillRect/>
          </a:stretch>
        </p:blipFill>
        <p:spPr>
          <a:xfrm>
            <a:off x="6651021" y="5739831"/>
            <a:ext cx="776771" cy="1535887"/>
          </a:xfrm>
          <a:prstGeom prst="rect">
            <a:avLst/>
          </a:prstGeom>
        </p:spPr>
      </p:pic>
      <p:pic>
        <p:nvPicPr>
          <p:cNvPr id="22" name="Picture 21">
            <a:extLst>
              <a:ext uri="{FF2B5EF4-FFF2-40B4-BE49-F238E27FC236}">
                <a16:creationId xmlns:a16="http://schemas.microsoft.com/office/drawing/2014/main" id="{E05A541B-EE6F-2246-91DF-B3E0FD60CF04}"/>
              </a:ext>
            </a:extLst>
          </p:cNvPr>
          <p:cNvPicPr>
            <a:picLocks noChangeAspect="1"/>
          </p:cNvPicPr>
          <p:nvPr/>
        </p:nvPicPr>
        <p:blipFill>
          <a:blip r:embed="rId9"/>
          <a:stretch>
            <a:fillRect/>
          </a:stretch>
        </p:blipFill>
        <p:spPr>
          <a:xfrm>
            <a:off x="7810158" y="5962186"/>
            <a:ext cx="1319379" cy="1098233"/>
          </a:xfrm>
          <a:prstGeom prst="rect">
            <a:avLst/>
          </a:prstGeom>
        </p:spPr>
      </p:pic>
      <p:pic>
        <p:nvPicPr>
          <p:cNvPr id="23" name="Picture 22">
            <a:extLst>
              <a:ext uri="{FF2B5EF4-FFF2-40B4-BE49-F238E27FC236}">
                <a16:creationId xmlns:a16="http://schemas.microsoft.com/office/drawing/2014/main" id="{81FBDC25-805D-7F46-806A-838CBB0EB65F}"/>
              </a:ext>
            </a:extLst>
          </p:cNvPr>
          <p:cNvPicPr>
            <a:picLocks noChangeAspect="1"/>
          </p:cNvPicPr>
          <p:nvPr/>
        </p:nvPicPr>
        <p:blipFill>
          <a:blip r:embed="rId10"/>
          <a:stretch>
            <a:fillRect/>
          </a:stretch>
        </p:blipFill>
        <p:spPr>
          <a:xfrm>
            <a:off x="4877896" y="5937356"/>
            <a:ext cx="1413055" cy="1141042"/>
          </a:xfrm>
          <a:prstGeom prst="rect">
            <a:avLst/>
          </a:prstGeom>
        </p:spPr>
      </p:pic>
      <p:sp>
        <p:nvSpPr>
          <p:cNvPr id="24" name="Rounded Rectangle 23">
            <a:extLst>
              <a:ext uri="{FF2B5EF4-FFF2-40B4-BE49-F238E27FC236}">
                <a16:creationId xmlns:a16="http://schemas.microsoft.com/office/drawing/2014/main" id="{7706EC5C-0080-004C-9C66-71782D543719}"/>
              </a:ext>
            </a:extLst>
          </p:cNvPr>
          <p:cNvSpPr/>
          <p:nvPr/>
        </p:nvSpPr>
        <p:spPr>
          <a:xfrm>
            <a:off x="1343893" y="5211142"/>
            <a:ext cx="12645091" cy="2382599"/>
          </a:xfrm>
          <a:prstGeom prst="roundRect">
            <a:avLst>
              <a:gd name="adj" fmla="val 5984"/>
            </a:avLst>
          </a:prstGeom>
          <a:noFill/>
          <a:ln w="38100">
            <a:solidFill>
              <a:srgbClr val="D87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065D8A1D-DD10-A84C-A389-E2849D9F2496}"/>
              </a:ext>
            </a:extLst>
          </p:cNvPr>
          <p:cNvCxnSpPr>
            <a:cxnSpLocks/>
          </p:cNvCxnSpPr>
          <p:nvPr/>
        </p:nvCxnSpPr>
        <p:spPr>
          <a:xfrm flipV="1">
            <a:off x="3219560" y="4456803"/>
            <a:ext cx="0" cy="754340"/>
          </a:xfrm>
          <a:prstGeom prst="straightConnector1">
            <a:avLst/>
          </a:prstGeom>
          <a:ln w="38100">
            <a:solidFill>
              <a:srgbClr val="D87B27"/>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E0F5A2E-5E3E-C34D-B739-D263293C4210}"/>
              </a:ext>
            </a:extLst>
          </p:cNvPr>
          <p:cNvSpPr txBox="1"/>
          <p:nvPr/>
        </p:nvSpPr>
        <p:spPr>
          <a:xfrm>
            <a:off x="10090646" y="1748604"/>
            <a:ext cx="3638606" cy="954107"/>
          </a:xfrm>
          <a:prstGeom prst="rect">
            <a:avLst/>
          </a:prstGeom>
          <a:noFill/>
        </p:spPr>
        <p:txBody>
          <a:bodyPr wrap="square" rtlCol="0">
            <a:spAutoFit/>
          </a:bodyPr>
          <a:lstStyle/>
          <a:p>
            <a:r>
              <a:rPr lang="en-US" sz="2800">
                <a:solidFill>
                  <a:srgbClr val="D87B27"/>
                </a:solidFill>
              </a:rPr>
              <a:t>Fine-tune model for classification task</a:t>
            </a:r>
          </a:p>
        </p:txBody>
      </p:sp>
      <p:pic>
        <p:nvPicPr>
          <p:cNvPr id="3" name="Picture 2">
            <a:extLst>
              <a:ext uri="{FF2B5EF4-FFF2-40B4-BE49-F238E27FC236}">
                <a16:creationId xmlns:a16="http://schemas.microsoft.com/office/drawing/2014/main" id="{975C3894-7669-0E43-A747-60F4B253FCEE}"/>
              </a:ext>
            </a:extLst>
          </p:cNvPr>
          <p:cNvPicPr>
            <a:picLocks noChangeAspect="1"/>
          </p:cNvPicPr>
          <p:nvPr/>
        </p:nvPicPr>
        <p:blipFill>
          <a:blip r:embed="rId11"/>
          <a:stretch>
            <a:fillRect/>
          </a:stretch>
        </p:blipFill>
        <p:spPr>
          <a:xfrm>
            <a:off x="5358908" y="2800055"/>
            <a:ext cx="1441800" cy="1092273"/>
          </a:xfrm>
          <a:prstGeom prst="rect">
            <a:avLst/>
          </a:prstGeom>
        </p:spPr>
      </p:pic>
      <p:sp>
        <p:nvSpPr>
          <p:cNvPr id="29" name="TextBox 28">
            <a:extLst>
              <a:ext uri="{FF2B5EF4-FFF2-40B4-BE49-F238E27FC236}">
                <a16:creationId xmlns:a16="http://schemas.microsoft.com/office/drawing/2014/main" id="{40A26D96-CAD9-C644-B226-726E3744FD95}"/>
              </a:ext>
            </a:extLst>
          </p:cNvPr>
          <p:cNvSpPr txBox="1"/>
          <p:nvPr/>
        </p:nvSpPr>
        <p:spPr>
          <a:xfrm>
            <a:off x="1831877" y="3782712"/>
            <a:ext cx="925253" cy="338554"/>
          </a:xfrm>
          <a:prstGeom prst="rect">
            <a:avLst/>
          </a:prstGeom>
          <a:noFill/>
        </p:spPr>
        <p:txBody>
          <a:bodyPr wrap="none" rtlCol="0">
            <a:spAutoFit/>
          </a:bodyPr>
          <a:lstStyle/>
          <a:p>
            <a:r>
              <a:rPr lang="en-US" sz="1600" b="1"/>
              <a:t>Dataset</a:t>
            </a:r>
          </a:p>
        </p:txBody>
      </p:sp>
      <p:sp>
        <p:nvSpPr>
          <p:cNvPr id="9" name="Rounded Rectangle 8">
            <a:extLst>
              <a:ext uri="{FF2B5EF4-FFF2-40B4-BE49-F238E27FC236}">
                <a16:creationId xmlns:a16="http://schemas.microsoft.com/office/drawing/2014/main" id="{FE901DF1-C615-D646-8D25-7F66463F160C}"/>
              </a:ext>
            </a:extLst>
          </p:cNvPr>
          <p:cNvSpPr/>
          <p:nvPr/>
        </p:nvSpPr>
        <p:spPr>
          <a:xfrm>
            <a:off x="1859124" y="5896610"/>
            <a:ext cx="3273307" cy="1181990"/>
          </a:xfrm>
          <a:prstGeom prst="roundRect">
            <a:avLst>
              <a:gd name="adj" fmla="val 5552"/>
            </a:avLst>
          </a:prstGeom>
          <a:solidFill>
            <a:srgbClr val="D87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NFC Categories according to Top level of IAEA Physical Model</a:t>
            </a:r>
          </a:p>
        </p:txBody>
      </p:sp>
      <p:sp>
        <p:nvSpPr>
          <p:cNvPr id="34" name="TextBox 33">
            <a:extLst>
              <a:ext uri="{FF2B5EF4-FFF2-40B4-BE49-F238E27FC236}">
                <a16:creationId xmlns:a16="http://schemas.microsoft.com/office/drawing/2014/main" id="{DEAAF0AD-BCAC-5D44-8EED-EBCEA67C79ED}"/>
              </a:ext>
            </a:extLst>
          </p:cNvPr>
          <p:cNvSpPr txBox="1"/>
          <p:nvPr/>
        </p:nvSpPr>
        <p:spPr>
          <a:xfrm>
            <a:off x="3647559" y="3543359"/>
            <a:ext cx="1305165" cy="261610"/>
          </a:xfrm>
          <a:prstGeom prst="rect">
            <a:avLst/>
          </a:prstGeom>
          <a:noFill/>
        </p:spPr>
        <p:txBody>
          <a:bodyPr wrap="none" rtlCol="0">
            <a:spAutoFit/>
          </a:bodyPr>
          <a:lstStyle/>
          <a:p>
            <a:pPr algn="ctr"/>
            <a:r>
              <a:rPr lang="en-US" sz="1100" b="1">
                <a:solidFill>
                  <a:srgbClr val="D87B27"/>
                </a:solidFill>
              </a:rPr>
              <a:t>(190K Abstracts)</a:t>
            </a:r>
          </a:p>
        </p:txBody>
      </p:sp>
      <p:sp>
        <p:nvSpPr>
          <p:cNvPr id="2" name="Slide Number Placeholder 1">
            <a:extLst>
              <a:ext uri="{FF2B5EF4-FFF2-40B4-BE49-F238E27FC236}">
                <a16:creationId xmlns:a16="http://schemas.microsoft.com/office/drawing/2014/main" id="{3A79A9D2-CAFB-83D8-CB26-ADC1797EA00E}"/>
              </a:ext>
            </a:extLst>
          </p:cNvPr>
          <p:cNvSpPr>
            <a:spLocks noGrp="1"/>
          </p:cNvSpPr>
          <p:nvPr>
            <p:ph type="sldNum" sz="quarter" idx="12"/>
          </p:nvPr>
        </p:nvSpPr>
        <p:spPr/>
        <p:txBody>
          <a:bodyPr/>
          <a:lstStyle/>
          <a:p>
            <a:fld id="{FE7A4BB3-E848-5A44-82DF-322201952CD8}" type="slidenum">
              <a:rPr lang="en-US" smtClean="0"/>
              <a:pPr/>
              <a:t>5</a:t>
            </a:fld>
            <a:endParaRPr lang="en-US"/>
          </a:p>
        </p:txBody>
      </p:sp>
    </p:spTree>
    <p:extLst>
      <p:ext uri="{BB962C8B-B14F-4D97-AF65-F5344CB8AC3E}">
        <p14:creationId xmlns:p14="http://schemas.microsoft.com/office/powerpoint/2010/main" val="28043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5755F5-1431-B64D-A8D0-7999CCD5C261}"/>
              </a:ext>
            </a:extLst>
          </p:cNvPr>
          <p:cNvSpPr>
            <a:spLocks noGrp="1"/>
          </p:cNvSpPr>
          <p:nvPr>
            <p:ph type="sldNum" sz="quarter" idx="12"/>
          </p:nvPr>
        </p:nvSpPr>
        <p:spPr/>
        <p:txBody>
          <a:bodyPr/>
          <a:lstStyle/>
          <a:p>
            <a:fld id="{FE7A4BB3-E848-5A44-82DF-322201952CD8}" type="slidenum">
              <a:rPr lang="en-US" smtClean="0"/>
              <a:pPr/>
              <a:t>6</a:t>
            </a:fld>
            <a:endParaRPr lang="en-US"/>
          </a:p>
        </p:txBody>
      </p:sp>
      <p:pic>
        <p:nvPicPr>
          <p:cNvPr id="4" name="Picture 3">
            <a:extLst>
              <a:ext uri="{FF2B5EF4-FFF2-40B4-BE49-F238E27FC236}">
                <a16:creationId xmlns:a16="http://schemas.microsoft.com/office/drawing/2014/main" id="{D96148AB-2D60-7049-8347-F7428C2862A6}"/>
              </a:ext>
            </a:extLst>
          </p:cNvPr>
          <p:cNvPicPr>
            <a:picLocks noChangeAspect="1"/>
          </p:cNvPicPr>
          <p:nvPr/>
        </p:nvPicPr>
        <p:blipFill>
          <a:blip r:embed="rId2"/>
          <a:stretch>
            <a:fillRect/>
          </a:stretch>
        </p:blipFill>
        <p:spPr>
          <a:xfrm>
            <a:off x="1902690" y="2348916"/>
            <a:ext cx="5376660" cy="5085002"/>
          </a:xfrm>
          <a:prstGeom prst="rect">
            <a:avLst/>
          </a:prstGeom>
        </p:spPr>
      </p:pic>
      <p:pic>
        <p:nvPicPr>
          <p:cNvPr id="6" name="Picture 5">
            <a:extLst>
              <a:ext uri="{FF2B5EF4-FFF2-40B4-BE49-F238E27FC236}">
                <a16:creationId xmlns:a16="http://schemas.microsoft.com/office/drawing/2014/main" id="{B5E2CAE2-BE93-0C42-9013-B6736E68E5BC}"/>
              </a:ext>
            </a:extLst>
          </p:cNvPr>
          <p:cNvPicPr>
            <a:picLocks noChangeAspect="1"/>
          </p:cNvPicPr>
          <p:nvPr/>
        </p:nvPicPr>
        <p:blipFill>
          <a:blip r:embed="rId3"/>
          <a:stretch>
            <a:fillRect/>
          </a:stretch>
        </p:blipFill>
        <p:spPr>
          <a:xfrm>
            <a:off x="7635587" y="2303690"/>
            <a:ext cx="5928934" cy="5144016"/>
          </a:xfrm>
          <a:prstGeom prst="rect">
            <a:avLst/>
          </a:prstGeom>
        </p:spPr>
      </p:pic>
      <p:sp>
        <p:nvSpPr>
          <p:cNvPr id="7" name="TextBox 6">
            <a:extLst>
              <a:ext uri="{FF2B5EF4-FFF2-40B4-BE49-F238E27FC236}">
                <a16:creationId xmlns:a16="http://schemas.microsoft.com/office/drawing/2014/main" id="{50E698EE-4D36-7A4B-BECB-BF6C04DA85A3}"/>
              </a:ext>
            </a:extLst>
          </p:cNvPr>
          <p:cNvSpPr txBox="1"/>
          <p:nvPr/>
        </p:nvSpPr>
        <p:spPr>
          <a:xfrm>
            <a:off x="3268133" y="897466"/>
            <a:ext cx="9499600" cy="590931"/>
          </a:xfrm>
          <a:prstGeom prst="rect">
            <a:avLst/>
          </a:prstGeom>
          <a:noFill/>
        </p:spPr>
        <p:txBody>
          <a:bodyPr wrap="square" rtlCol="0">
            <a:spAutoFit/>
          </a:bodyPr>
          <a:lstStyle/>
          <a:p>
            <a:pPr>
              <a:lnSpc>
                <a:spcPct val="90000"/>
              </a:lnSpc>
              <a:spcBef>
                <a:spcPct val="0"/>
              </a:spcBef>
            </a:pPr>
            <a:r>
              <a:rPr lang="en-US" sz="3600" b="1" dirty="0">
                <a:solidFill>
                  <a:schemeClr val="tx2"/>
                </a:solidFill>
                <a:latin typeface="Arial" panose="020B0604020202020204" pitchFamily="34" charset="0"/>
                <a:cs typeface="Arial" panose="020B0604020202020204" pitchFamily="34" charset="0"/>
              </a:rPr>
              <a:t>Classification Model Performance Metrics</a:t>
            </a:r>
          </a:p>
        </p:txBody>
      </p:sp>
      <p:sp>
        <p:nvSpPr>
          <p:cNvPr id="8" name="TextBox 7">
            <a:extLst>
              <a:ext uri="{FF2B5EF4-FFF2-40B4-BE49-F238E27FC236}">
                <a16:creationId xmlns:a16="http://schemas.microsoft.com/office/drawing/2014/main" id="{E548C210-CBD7-2E4D-AB2F-913F08AF0573}"/>
              </a:ext>
            </a:extLst>
          </p:cNvPr>
          <p:cNvSpPr txBox="1"/>
          <p:nvPr/>
        </p:nvSpPr>
        <p:spPr>
          <a:xfrm>
            <a:off x="1969268" y="1879600"/>
            <a:ext cx="4030134" cy="424732"/>
          </a:xfrm>
          <a:prstGeom prst="rect">
            <a:avLst/>
          </a:prstGeom>
          <a:noFill/>
        </p:spPr>
        <p:txBody>
          <a:bodyPr wrap="square" rtlCol="0">
            <a:spAutoFit/>
          </a:bodyPr>
          <a:lstStyle/>
          <a:p>
            <a:r>
              <a:rPr lang="en-US" b="1">
                <a:solidFill>
                  <a:srgbClr val="D87B27"/>
                </a:solidFill>
              </a:rPr>
              <a:t>Binary Classifier</a:t>
            </a:r>
          </a:p>
        </p:txBody>
      </p:sp>
      <p:sp>
        <p:nvSpPr>
          <p:cNvPr id="10" name="TextBox 9">
            <a:extLst>
              <a:ext uri="{FF2B5EF4-FFF2-40B4-BE49-F238E27FC236}">
                <a16:creationId xmlns:a16="http://schemas.microsoft.com/office/drawing/2014/main" id="{9999333F-D33F-4941-8D90-65960237DED0}"/>
              </a:ext>
            </a:extLst>
          </p:cNvPr>
          <p:cNvSpPr txBox="1"/>
          <p:nvPr/>
        </p:nvSpPr>
        <p:spPr>
          <a:xfrm>
            <a:off x="7718134" y="1879600"/>
            <a:ext cx="3980304" cy="424090"/>
          </a:xfrm>
          <a:prstGeom prst="rect">
            <a:avLst/>
          </a:prstGeom>
          <a:noFill/>
        </p:spPr>
        <p:txBody>
          <a:bodyPr wrap="square" rtlCol="0">
            <a:spAutoFit/>
          </a:bodyPr>
          <a:lstStyle/>
          <a:p>
            <a:r>
              <a:rPr lang="en-US" b="1">
                <a:solidFill>
                  <a:srgbClr val="D87B27"/>
                </a:solidFill>
              </a:rPr>
              <a:t>Multiclass Classifier</a:t>
            </a:r>
          </a:p>
        </p:txBody>
      </p:sp>
      <p:sp>
        <p:nvSpPr>
          <p:cNvPr id="5" name="Footer Placeholder 4">
            <a:extLst>
              <a:ext uri="{FF2B5EF4-FFF2-40B4-BE49-F238E27FC236}">
                <a16:creationId xmlns:a16="http://schemas.microsoft.com/office/drawing/2014/main" id="{14D36F9B-0261-4B53-8E13-CFDE385B7DA3}"/>
              </a:ext>
            </a:extLst>
          </p:cNvPr>
          <p:cNvSpPr>
            <a:spLocks noGrp="1"/>
          </p:cNvSpPr>
          <p:nvPr>
            <p:ph type="ftr" sz="quarter" idx="3"/>
          </p:nvPr>
        </p:nvSpPr>
        <p:spPr/>
        <p:txBody>
          <a:bodyPr/>
          <a:lstStyle/>
          <a:p>
            <a:r>
              <a:rPr lang="en-US"/>
              <a:t>UNCLASSIFIED</a:t>
            </a:r>
            <a:endParaRPr lang="en-US" dirty="0"/>
          </a:p>
        </p:txBody>
      </p:sp>
      <p:sp>
        <p:nvSpPr>
          <p:cNvPr id="11" name="Rounded Rectangle 10">
            <a:extLst>
              <a:ext uri="{FF2B5EF4-FFF2-40B4-BE49-F238E27FC236}">
                <a16:creationId xmlns:a16="http://schemas.microsoft.com/office/drawing/2014/main" id="{5A15F041-02D1-DB48-9900-53FB2E02F012}"/>
              </a:ext>
            </a:extLst>
          </p:cNvPr>
          <p:cNvSpPr/>
          <p:nvPr/>
        </p:nvSpPr>
        <p:spPr>
          <a:xfrm>
            <a:off x="1969268" y="5334000"/>
            <a:ext cx="5151199" cy="736600"/>
          </a:xfrm>
          <a:prstGeom prst="roundRect">
            <a:avLst>
              <a:gd name="adj" fmla="val 8975"/>
            </a:avLst>
          </a:prstGeom>
          <a:noFill/>
          <a:ln w="38100">
            <a:solidFill>
              <a:srgbClr val="D87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2B8386D-5170-884F-8765-C676E13E04C1}"/>
              </a:ext>
            </a:extLst>
          </p:cNvPr>
          <p:cNvSpPr/>
          <p:nvPr/>
        </p:nvSpPr>
        <p:spPr>
          <a:xfrm>
            <a:off x="7718134" y="5096932"/>
            <a:ext cx="5709999" cy="828979"/>
          </a:xfrm>
          <a:prstGeom prst="roundRect">
            <a:avLst>
              <a:gd name="adj" fmla="val 8975"/>
            </a:avLst>
          </a:prstGeom>
          <a:noFill/>
          <a:ln w="38100">
            <a:solidFill>
              <a:srgbClr val="D87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2E0BB5C7-4AC3-694F-B10D-AE813ECD9CA7}"/>
              </a:ext>
            </a:extLst>
          </p:cNvPr>
          <p:cNvSpPr/>
          <p:nvPr/>
        </p:nvSpPr>
        <p:spPr>
          <a:xfrm>
            <a:off x="7691239" y="5096932"/>
            <a:ext cx="1309325" cy="828979"/>
          </a:xfrm>
          <a:prstGeom prst="roundRect">
            <a:avLst/>
          </a:prstGeom>
          <a:ln>
            <a:noFill/>
          </a:ln>
        </p:spPr>
        <p:style>
          <a:lnRef idx="0">
            <a:scrgbClr r="0" g="0" b="0"/>
          </a:lnRef>
          <a:fillRef idx="1001">
            <a:schemeClr val="dk2"/>
          </a:fillRef>
          <a:effectRef idx="0">
            <a:scrgbClr r="0" g="0" b="0"/>
          </a:effectRef>
          <a:fontRef idx="minor">
            <a:schemeClr val="lt1"/>
          </a:fontRef>
        </p:style>
        <p:txBody>
          <a:bodyPr rtlCol="0" anchor="ctr"/>
          <a:lstStyle/>
          <a:p>
            <a:pPr algn="ctr"/>
            <a:r>
              <a:rPr lang="en-US"/>
              <a:t>NukeLM</a:t>
            </a:r>
          </a:p>
        </p:txBody>
      </p:sp>
      <p:sp>
        <p:nvSpPr>
          <p:cNvPr id="13" name="Rounded Rectangle 12">
            <a:extLst>
              <a:ext uri="{FF2B5EF4-FFF2-40B4-BE49-F238E27FC236}">
                <a16:creationId xmlns:a16="http://schemas.microsoft.com/office/drawing/2014/main" id="{7875FCEF-207C-A848-B5A5-E5AD83CF5FA8}"/>
              </a:ext>
            </a:extLst>
          </p:cNvPr>
          <p:cNvSpPr/>
          <p:nvPr/>
        </p:nvSpPr>
        <p:spPr>
          <a:xfrm>
            <a:off x="1949843" y="5325036"/>
            <a:ext cx="1276105" cy="736600"/>
          </a:xfrm>
          <a:prstGeom prst="roundRect">
            <a:avLst/>
          </a:prstGeom>
          <a:ln>
            <a:noFill/>
          </a:ln>
        </p:spPr>
        <p:style>
          <a:lnRef idx="0">
            <a:scrgbClr r="0" g="0" b="0"/>
          </a:lnRef>
          <a:fillRef idx="1001">
            <a:schemeClr val="dk2"/>
          </a:fillRef>
          <a:effectRef idx="0">
            <a:scrgbClr r="0" g="0" b="0"/>
          </a:effectRef>
          <a:fontRef idx="minor">
            <a:schemeClr val="lt1"/>
          </a:fontRef>
        </p:style>
        <p:txBody>
          <a:bodyPr rtlCol="0" anchor="ctr"/>
          <a:lstStyle/>
          <a:p>
            <a:pPr algn="ctr"/>
            <a:r>
              <a:rPr lang="en-US"/>
              <a:t>NukeLM</a:t>
            </a:r>
          </a:p>
        </p:txBody>
      </p:sp>
    </p:spTree>
    <p:extLst>
      <p:ext uri="{BB962C8B-B14F-4D97-AF65-F5344CB8AC3E}">
        <p14:creationId xmlns:p14="http://schemas.microsoft.com/office/powerpoint/2010/main" val="176345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C50B00-B6BE-A440-BF36-8E30B271BBA3}"/>
              </a:ext>
            </a:extLst>
          </p:cNvPr>
          <p:cNvSpPr>
            <a:spLocks noGrp="1"/>
          </p:cNvSpPr>
          <p:nvPr>
            <p:ph sz="quarter" idx="21"/>
          </p:nvPr>
        </p:nvSpPr>
        <p:spPr>
          <a:xfrm>
            <a:off x="1371599" y="3689348"/>
            <a:ext cx="5220269" cy="1653119"/>
          </a:xfrm>
        </p:spPr>
        <p:txBody>
          <a:bodyPr/>
          <a:lstStyle/>
          <a:p>
            <a:pPr marL="285750" indent="-285750"/>
            <a:r>
              <a:rPr lang="en-US" sz="2000" dirty="0"/>
              <a:t>What is the effect of training set size? </a:t>
            </a:r>
          </a:p>
          <a:p>
            <a:pPr marL="285750" indent="-285750"/>
            <a:r>
              <a:rPr lang="en-US" sz="2000" dirty="0"/>
              <a:t>NukeLM vs. </a:t>
            </a:r>
            <a:r>
              <a:rPr lang="en-US" sz="2000" dirty="0" err="1"/>
              <a:t>RoBERTa</a:t>
            </a:r>
            <a:r>
              <a:rPr lang="en-US" sz="2000" dirty="0"/>
              <a:t>-Large</a:t>
            </a:r>
          </a:p>
          <a:p>
            <a:pPr marL="285750" indent="-285750"/>
            <a:r>
              <a:rPr lang="en-US" sz="2000" dirty="0"/>
              <a:t>Full training set has 188k samples</a:t>
            </a:r>
          </a:p>
          <a:p>
            <a:endParaRPr lang="en-US" sz="2000" dirty="0"/>
          </a:p>
        </p:txBody>
      </p:sp>
      <p:sp>
        <p:nvSpPr>
          <p:cNvPr id="5" name="Title 4">
            <a:extLst>
              <a:ext uri="{FF2B5EF4-FFF2-40B4-BE49-F238E27FC236}">
                <a16:creationId xmlns:a16="http://schemas.microsoft.com/office/drawing/2014/main" id="{5802B2B8-CD78-054A-8D29-DA8EEE247AFC}"/>
              </a:ext>
            </a:extLst>
          </p:cNvPr>
          <p:cNvSpPr>
            <a:spLocks noGrp="1"/>
          </p:cNvSpPr>
          <p:nvPr>
            <p:ph type="title"/>
          </p:nvPr>
        </p:nvSpPr>
        <p:spPr>
          <a:xfrm>
            <a:off x="1371600" y="1845149"/>
            <a:ext cx="4572001" cy="1590675"/>
          </a:xfrm>
        </p:spPr>
        <p:txBody>
          <a:bodyPr/>
          <a:lstStyle/>
          <a:p>
            <a:r>
              <a:rPr lang="en-US" dirty="0"/>
              <a:t>Few-sample Performance</a:t>
            </a:r>
          </a:p>
        </p:txBody>
      </p:sp>
      <p:sp>
        <p:nvSpPr>
          <p:cNvPr id="3" name="TextBox 2">
            <a:extLst>
              <a:ext uri="{FF2B5EF4-FFF2-40B4-BE49-F238E27FC236}">
                <a16:creationId xmlns:a16="http://schemas.microsoft.com/office/drawing/2014/main" id="{FB0D7AB3-E51B-8749-B78E-35E2E565C584}"/>
              </a:ext>
            </a:extLst>
          </p:cNvPr>
          <p:cNvSpPr txBox="1"/>
          <p:nvPr/>
        </p:nvSpPr>
        <p:spPr>
          <a:xfrm>
            <a:off x="1503987" y="5225431"/>
            <a:ext cx="5755792" cy="2677656"/>
          </a:xfrm>
          <a:prstGeom prst="rect">
            <a:avLst/>
          </a:prstGeom>
          <a:noFill/>
        </p:spPr>
        <p:txBody>
          <a:bodyPr wrap="square" rtlCol="0">
            <a:spAutoFit/>
          </a:bodyPr>
          <a:lstStyle/>
          <a:p>
            <a:r>
              <a:rPr lang="en-US" sz="2400" b="1" dirty="0"/>
              <a:t>Conclusion</a:t>
            </a:r>
            <a:r>
              <a:rPr lang="en-US" sz="2400" dirty="0"/>
              <a:t>:</a:t>
            </a:r>
          </a:p>
          <a:p>
            <a:pPr marL="342900" indent="-342900">
              <a:buFont typeface="Arial" panose="020B0604020202020204" pitchFamily="34" charset="0"/>
              <a:buChar char="•"/>
            </a:pPr>
            <a:r>
              <a:rPr lang="en-US" sz="2400" dirty="0" err="1"/>
              <a:t>NukeLM</a:t>
            </a:r>
            <a:r>
              <a:rPr lang="en-US" sz="2400" dirty="0"/>
              <a:t> requires fewer fine-tuning examples to achieve comparable performance to off-the-shelf </a:t>
            </a:r>
            <a:r>
              <a:rPr lang="en-US" sz="2400" dirty="0" err="1"/>
              <a:t>RoBERTa</a:t>
            </a:r>
            <a:r>
              <a:rPr lang="en-US" sz="2400" dirty="0"/>
              <a:t>-Large</a:t>
            </a:r>
          </a:p>
          <a:p>
            <a:pPr marL="342900" indent="-342900">
              <a:buFont typeface="Arial" panose="020B0604020202020204" pitchFamily="34" charset="0"/>
              <a:buChar char="•"/>
            </a:pPr>
            <a:r>
              <a:rPr lang="en-US" sz="2400" dirty="0"/>
              <a:t>…but can we quantify the uncertainty?</a:t>
            </a:r>
          </a:p>
          <a:p>
            <a:endParaRPr lang="en-US" sz="2400" dirty="0"/>
          </a:p>
        </p:txBody>
      </p:sp>
      <p:sp>
        <p:nvSpPr>
          <p:cNvPr id="6" name="Footer Placeholder 5">
            <a:extLst>
              <a:ext uri="{FF2B5EF4-FFF2-40B4-BE49-F238E27FC236}">
                <a16:creationId xmlns:a16="http://schemas.microsoft.com/office/drawing/2014/main" id="{0B106368-F9ED-4C71-8A79-135E752980DD}"/>
              </a:ext>
            </a:extLst>
          </p:cNvPr>
          <p:cNvSpPr>
            <a:spLocks noGrp="1"/>
          </p:cNvSpPr>
          <p:nvPr>
            <p:ph type="ftr" sz="quarter" idx="3"/>
          </p:nvPr>
        </p:nvSpPr>
        <p:spPr/>
        <p:txBody>
          <a:bodyPr/>
          <a:lstStyle/>
          <a:p>
            <a:r>
              <a:rPr lang="en-US"/>
              <a:t>UNCLASSIFIED</a:t>
            </a:r>
            <a:endParaRPr lang="en-US" dirty="0"/>
          </a:p>
        </p:txBody>
      </p:sp>
      <p:grpSp>
        <p:nvGrpSpPr>
          <p:cNvPr id="12" name="Group 11">
            <a:extLst>
              <a:ext uri="{FF2B5EF4-FFF2-40B4-BE49-F238E27FC236}">
                <a16:creationId xmlns:a16="http://schemas.microsoft.com/office/drawing/2014/main" id="{BC887354-873E-AC47-B3E5-5D82B587CEA5}"/>
              </a:ext>
            </a:extLst>
          </p:cNvPr>
          <p:cNvGrpSpPr/>
          <p:nvPr/>
        </p:nvGrpSpPr>
        <p:grpSpPr>
          <a:xfrm>
            <a:off x="8583294" y="5151561"/>
            <a:ext cx="3780829" cy="2573230"/>
            <a:chOff x="10625667" y="5139267"/>
            <a:chExt cx="4999555" cy="2939714"/>
          </a:xfrm>
        </p:grpSpPr>
        <p:graphicFrame>
          <p:nvGraphicFramePr>
            <p:cNvPr id="10" name="Content Placeholder 6">
              <a:extLst>
                <a:ext uri="{FF2B5EF4-FFF2-40B4-BE49-F238E27FC236}">
                  <a16:creationId xmlns:a16="http://schemas.microsoft.com/office/drawing/2014/main" id="{504FC6F1-3CA1-0342-9469-A2AD36179ED7}"/>
                </a:ext>
              </a:extLst>
            </p:cNvPr>
            <p:cNvGraphicFramePr>
              <a:graphicFrameLocks/>
            </p:cNvGraphicFramePr>
            <p:nvPr/>
          </p:nvGraphicFramePr>
          <p:xfrm>
            <a:off x="10625668" y="5223658"/>
            <a:ext cx="4999554" cy="2855323"/>
          </p:xfrm>
          <a:graphic>
            <a:graphicData uri="http://schemas.openxmlformats.org/drawingml/2006/table">
              <a:tbl>
                <a:tblPr firstRow="1">
                  <a:tableStyleId>{3B4B98B0-60AC-42C2-AFA5-B58CD77FA1E5}</a:tableStyleId>
                </a:tblPr>
                <a:tblGrid>
                  <a:gridCol w="1920361">
                    <a:extLst>
                      <a:ext uri="{9D8B030D-6E8A-4147-A177-3AD203B41FA5}">
                        <a16:colId xmlns:a16="http://schemas.microsoft.com/office/drawing/2014/main" val="2531710721"/>
                      </a:ext>
                    </a:extLst>
                  </a:gridCol>
                  <a:gridCol w="1860467">
                    <a:extLst>
                      <a:ext uri="{9D8B030D-6E8A-4147-A177-3AD203B41FA5}">
                        <a16:colId xmlns:a16="http://schemas.microsoft.com/office/drawing/2014/main" val="1675069031"/>
                      </a:ext>
                    </a:extLst>
                  </a:gridCol>
                </a:tblGrid>
                <a:tr h="262742">
                  <a:tc>
                    <a:txBody>
                      <a:bodyPr/>
                      <a:lstStyle/>
                      <a:p>
                        <a:pPr algn="r" fontAlgn="b"/>
                        <a:r>
                          <a:rPr lang="en-US" sz="1400" u="none" strike="noStrike" dirty="0">
                            <a:solidFill>
                              <a:schemeClr val="bg1"/>
                            </a:solidFill>
                            <a:effectLst/>
                          </a:rPr>
                          <a:t>Proportion</a:t>
                        </a:r>
                        <a:endParaRPr lang="en-US" sz="1400" b="0" i="0" u="none" strike="noStrike" dirty="0">
                          <a:solidFill>
                            <a:schemeClr val="bg1"/>
                          </a:solidFill>
                          <a:effectLst/>
                          <a:latin typeface="Calibri" panose="020F0502020204030204" pitchFamily="34" charset="0"/>
                        </a:endParaRPr>
                      </a:p>
                    </a:txBody>
                    <a:tcPr marL="45720" marR="45720" anchor="ct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87B27"/>
                      </a:solidFill>
                    </a:tcPr>
                  </a:tc>
                  <a:tc>
                    <a:txBody>
                      <a:bodyPr/>
                      <a:lstStyle/>
                      <a:p>
                        <a:pPr algn="l" fontAlgn="b"/>
                        <a:r>
                          <a:rPr lang="en-US" sz="1400" u="none" strike="noStrike" dirty="0">
                            <a:solidFill>
                              <a:schemeClr val="bg1"/>
                            </a:solidFill>
                            <a:effectLst/>
                          </a:rPr>
                          <a:t>Number of Samples</a:t>
                        </a:r>
                        <a:endParaRPr lang="en-US" sz="1400" b="0" i="0" u="none" strike="noStrike" dirty="0">
                          <a:solidFill>
                            <a:schemeClr val="bg1"/>
                          </a:solidFill>
                          <a:effectLst/>
                          <a:latin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87B27"/>
                      </a:solidFill>
                    </a:tcPr>
                  </a:tc>
                  <a:extLst>
                    <a:ext uri="{0D108BD9-81ED-4DB2-BD59-A6C34878D82A}">
                      <a16:rowId xmlns:a16="http://schemas.microsoft.com/office/drawing/2014/main" val="3605622311"/>
                    </a:ext>
                  </a:extLst>
                </a:tr>
                <a:tr h="162501">
                  <a:tc>
                    <a:txBody>
                      <a:bodyPr/>
                      <a:lstStyle/>
                      <a:p>
                        <a:pPr algn="r" fontAlgn="b"/>
                        <a:r>
                          <a:rPr lang="en-US" sz="1200" u="none" strike="noStrike">
                            <a:effectLst/>
                          </a:rPr>
                          <a:t>0.004</a:t>
                        </a:r>
                        <a:endParaRPr lang="en-US" sz="1200" b="0" i="0" u="none" strike="noStrike">
                          <a:solidFill>
                            <a:srgbClr val="000000"/>
                          </a:solidFill>
                          <a:effectLst/>
                          <a:latin typeface="Calibri" panose="020F0502020204030204" pitchFamily="34" charset="0"/>
                        </a:endParaRPr>
                      </a:p>
                    </a:txBody>
                    <a:tcPr marL="45720" marR="4572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u="none" strike="noStrike" dirty="0">
                            <a:effectLst/>
                          </a:rPr>
                          <a:t>754</a:t>
                        </a:r>
                        <a:endParaRPr lang="en-US" sz="12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6104091"/>
                    </a:ext>
                  </a:extLst>
                </a:tr>
                <a:tr h="162501">
                  <a:tc>
                    <a:txBody>
                      <a:bodyPr/>
                      <a:lstStyle/>
                      <a:p>
                        <a:pPr algn="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45720" marR="4572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u="none" strike="noStrike" dirty="0">
                            <a:effectLst/>
                          </a:rPr>
                          <a:t>1886</a:t>
                        </a:r>
                        <a:endParaRPr lang="en-US" sz="12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6156827"/>
                    </a:ext>
                  </a:extLst>
                </a:tr>
                <a:tr h="162501">
                  <a:tc>
                    <a:txBody>
                      <a:bodyPr/>
                      <a:lstStyle/>
                      <a:p>
                        <a:pPr algn="r" fontAlgn="b"/>
                        <a:r>
                          <a:rPr lang="en-US" sz="1200" u="none" strike="noStrike" dirty="0">
                            <a:effectLst/>
                          </a:rPr>
                          <a:t>0.02</a:t>
                        </a:r>
                        <a:endParaRPr lang="en-US" sz="1200" b="0" i="0" u="none" strike="noStrike" dirty="0">
                          <a:solidFill>
                            <a:srgbClr val="000000"/>
                          </a:solidFill>
                          <a:effectLst/>
                          <a:latin typeface="Calibri" panose="020F0502020204030204" pitchFamily="34" charset="0"/>
                        </a:endParaRPr>
                      </a:p>
                    </a:txBody>
                    <a:tcPr marL="45720" marR="4572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u="none" strike="noStrike" dirty="0">
                            <a:effectLst/>
                          </a:rPr>
                          <a:t>3773</a:t>
                        </a:r>
                        <a:endParaRPr lang="en-US" sz="12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0420091"/>
                    </a:ext>
                  </a:extLst>
                </a:tr>
                <a:tr h="162501">
                  <a:tc>
                    <a:txBody>
                      <a:bodyPr/>
                      <a:lstStyle/>
                      <a:p>
                        <a:pPr algn="r" fontAlgn="b"/>
                        <a:r>
                          <a:rPr lang="en-US" sz="1200" u="none" strike="noStrike" dirty="0">
                            <a:effectLst/>
                          </a:rPr>
                          <a:t>0.04</a:t>
                        </a:r>
                        <a:endParaRPr lang="en-US" sz="1200" b="0" i="0" u="none" strike="noStrike" dirty="0">
                          <a:solidFill>
                            <a:srgbClr val="000000"/>
                          </a:solidFill>
                          <a:effectLst/>
                          <a:latin typeface="Calibri" panose="020F0502020204030204" pitchFamily="34" charset="0"/>
                        </a:endParaRPr>
                      </a:p>
                    </a:txBody>
                    <a:tcPr marL="45720" marR="4572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u="none" strike="noStrike" dirty="0">
                            <a:effectLst/>
                          </a:rPr>
                          <a:t>7546</a:t>
                        </a:r>
                        <a:endParaRPr lang="en-US" sz="12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402075"/>
                    </a:ext>
                  </a:extLst>
                </a:tr>
                <a:tr h="162501">
                  <a:tc>
                    <a:txBody>
                      <a:bodyPr/>
                      <a:lstStyle/>
                      <a:p>
                        <a:pPr algn="r" fontAlgn="b"/>
                        <a:r>
                          <a:rPr lang="en-US" sz="1200" u="none" strike="noStrike">
                            <a:effectLst/>
                          </a:rPr>
                          <a:t>0.1</a:t>
                        </a:r>
                        <a:endParaRPr lang="en-US" sz="1200" b="0" i="0" u="none" strike="noStrike">
                          <a:solidFill>
                            <a:srgbClr val="000000"/>
                          </a:solidFill>
                          <a:effectLst/>
                          <a:latin typeface="Calibri" panose="020F0502020204030204" pitchFamily="34" charset="0"/>
                        </a:endParaRPr>
                      </a:p>
                    </a:txBody>
                    <a:tcPr marL="45720" marR="4572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u="none" strike="noStrike" dirty="0">
                            <a:effectLst/>
                          </a:rPr>
                          <a:t>18865</a:t>
                        </a:r>
                        <a:endParaRPr lang="en-US" sz="12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1713010"/>
                    </a:ext>
                  </a:extLst>
                </a:tr>
                <a:tr h="162501">
                  <a:tc>
                    <a:txBody>
                      <a:bodyPr/>
                      <a:lstStyle/>
                      <a:p>
                        <a:pPr algn="r" fontAlgn="b"/>
                        <a:r>
                          <a:rPr lang="en-US" sz="1200" u="none" strike="noStrike">
                            <a:effectLst/>
                          </a:rPr>
                          <a:t>0.2</a:t>
                        </a:r>
                        <a:endParaRPr lang="en-US" sz="1200" b="0" i="0" u="none" strike="noStrike">
                          <a:solidFill>
                            <a:srgbClr val="000000"/>
                          </a:solidFill>
                          <a:effectLst/>
                          <a:latin typeface="Calibri" panose="020F0502020204030204" pitchFamily="34" charset="0"/>
                        </a:endParaRPr>
                      </a:p>
                    </a:txBody>
                    <a:tcPr marL="45720" marR="4572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u="none" strike="noStrike" dirty="0">
                            <a:effectLst/>
                          </a:rPr>
                          <a:t>37730</a:t>
                        </a:r>
                        <a:endParaRPr lang="en-US" sz="12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0522582"/>
                    </a:ext>
                  </a:extLst>
                </a:tr>
                <a:tr h="162501">
                  <a:tc>
                    <a:txBody>
                      <a:bodyPr/>
                      <a:lstStyle/>
                      <a:p>
                        <a:pPr algn="r" fontAlgn="b"/>
                        <a:r>
                          <a:rPr lang="en-US" sz="1200" u="none" strike="noStrike">
                            <a:effectLst/>
                          </a:rPr>
                          <a:t>0.4</a:t>
                        </a:r>
                        <a:endParaRPr lang="en-US" sz="1200" b="0" i="0" u="none" strike="noStrike">
                          <a:solidFill>
                            <a:srgbClr val="000000"/>
                          </a:solidFill>
                          <a:effectLst/>
                          <a:latin typeface="Calibri" panose="020F0502020204030204" pitchFamily="34" charset="0"/>
                        </a:endParaRPr>
                      </a:p>
                    </a:txBody>
                    <a:tcPr marL="45720" marR="4572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u="none" strike="noStrike" dirty="0">
                            <a:effectLst/>
                          </a:rPr>
                          <a:t>75461</a:t>
                        </a:r>
                        <a:endParaRPr lang="en-US" sz="12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3308390"/>
                    </a:ext>
                  </a:extLst>
                </a:tr>
                <a:tr h="162501">
                  <a:tc>
                    <a:txBody>
                      <a:bodyPr/>
                      <a:lstStyle/>
                      <a:p>
                        <a:pPr algn="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45720" marR="45720" anchor="b">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200" u="none" strike="noStrike" dirty="0">
                            <a:effectLst/>
                          </a:rPr>
                          <a:t>188654</a:t>
                        </a:r>
                        <a:endParaRPr lang="en-US" sz="1200" b="0" i="0" u="none" strike="noStrike" dirty="0">
                          <a:solidFill>
                            <a:srgbClr val="000000"/>
                          </a:solidFill>
                          <a:effectLst/>
                          <a:latin typeface="Calibri" panose="020F0502020204030204" pitchFamily="34" charset="0"/>
                        </a:endParaRPr>
                      </a:p>
                    </a:txBody>
                    <a:tcPr marL="45720" marR="45720" anchor="b">
                      <a:lnL w="127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2974738"/>
                    </a:ext>
                  </a:extLst>
                </a:tr>
              </a:tbl>
            </a:graphicData>
          </a:graphic>
        </p:graphicFrame>
        <p:cxnSp>
          <p:nvCxnSpPr>
            <p:cNvPr id="8" name="Straight Connector 7">
              <a:extLst>
                <a:ext uri="{FF2B5EF4-FFF2-40B4-BE49-F238E27FC236}">
                  <a16:creationId xmlns:a16="http://schemas.microsoft.com/office/drawing/2014/main" id="{AEE59D21-143B-9F40-B20D-E2A5897153C0}"/>
                </a:ext>
              </a:extLst>
            </p:cNvPr>
            <p:cNvCxnSpPr>
              <a:cxnSpLocks/>
            </p:cNvCxnSpPr>
            <p:nvPr/>
          </p:nvCxnSpPr>
          <p:spPr>
            <a:xfrm>
              <a:off x="10625667" y="5139267"/>
              <a:ext cx="0" cy="26159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EA7CF721-5610-1B4A-A3A2-AEAD9E41EC95}"/>
              </a:ext>
            </a:extLst>
          </p:cNvPr>
          <p:cNvPicPr>
            <a:picLocks noChangeAspect="1"/>
          </p:cNvPicPr>
          <p:nvPr/>
        </p:nvPicPr>
        <p:blipFill>
          <a:blip r:embed="rId2"/>
          <a:srcRect/>
          <a:stretch/>
        </p:blipFill>
        <p:spPr>
          <a:xfrm>
            <a:off x="7135556" y="1089267"/>
            <a:ext cx="6676307" cy="4014685"/>
          </a:xfrm>
          <a:prstGeom prst="rect">
            <a:avLst/>
          </a:prstGeom>
        </p:spPr>
      </p:pic>
      <p:sp>
        <p:nvSpPr>
          <p:cNvPr id="2" name="Slide Number Placeholder 1">
            <a:extLst>
              <a:ext uri="{FF2B5EF4-FFF2-40B4-BE49-F238E27FC236}">
                <a16:creationId xmlns:a16="http://schemas.microsoft.com/office/drawing/2014/main" id="{84EE7393-A0FA-9443-2B7C-5B16CCB75B10}"/>
              </a:ext>
            </a:extLst>
          </p:cNvPr>
          <p:cNvSpPr>
            <a:spLocks noGrp="1"/>
          </p:cNvSpPr>
          <p:nvPr>
            <p:ph type="sldNum" sz="quarter" idx="12"/>
          </p:nvPr>
        </p:nvSpPr>
        <p:spPr/>
        <p:txBody>
          <a:bodyPr/>
          <a:lstStyle/>
          <a:p>
            <a:fld id="{FE7A4BB3-E848-5A44-82DF-322201952CD8}" type="slidenum">
              <a:rPr lang="en-US" smtClean="0"/>
              <a:pPr/>
              <a:t>7</a:t>
            </a:fld>
            <a:endParaRPr lang="en-US"/>
          </a:p>
        </p:txBody>
      </p:sp>
    </p:spTree>
    <p:extLst>
      <p:ext uri="{BB962C8B-B14F-4D97-AF65-F5344CB8AC3E}">
        <p14:creationId xmlns:p14="http://schemas.microsoft.com/office/powerpoint/2010/main" val="21624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61CE28-EECD-BD28-6D70-1754318652B3}"/>
              </a:ext>
            </a:extLst>
          </p:cNvPr>
          <p:cNvSpPr>
            <a:spLocks noGrp="1"/>
          </p:cNvSpPr>
          <p:nvPr>
            <p:ph type="sldNum" sz="quarter" idx="12"/>
          </p:nvPr>
        </p:nvSpPr>
        <p:spPr/>
        <p:txBody>
          <a:bodyPr/>
          <a:lstStyle/>
          <a:p>
            <a:fld id="{FE7A4BB3-E848-5A44-82DF-322201952CD8}" type="slidenum">
              <a:rPr lang="en-US" smtClean="0"/>
              <a:pPr/>
              <a:t>8</a:t>
            </a:fld>
            <a:endParaRPr lang="en-US"/>
          </a:p>
        </p:txBody>
      </p:sp>
      <p:sp>
        <p:nvSpPr>
          <p:cNvPr id="3" name="Title 2">
            <a:extLst>
              <a:ext uri="{FF2B5EF4-FFF2-40B4-BE49-F238E27FC236}">
                <a16:creationId xmlns:a16="http://schemas.microsoft.com/office/drawing/2014/main" id="{5CBDABF8-90AF-8C75-F084-DBFB25D9C094}"/>
              </a:ext>
            </a:extLst>
          </p:cNvPr>
          <p:cNvSpPr>
            <a:spLocks noGrp="1"/>
          </p:cNvSpPr>
          <p:nvPr>
            <p:ph type="title"/>
          </p:nvPr>
        </p:nvSpPr>
        <p:spPr/>
        <p:txBody>
          <a:bodyPr/>
          <a:lstStyle/>
          <a:p>
            <a:r>
              <a:rPr lang="en-US" dirty="0"/>
              <a:t>Uncertainty Quantification for Text Classification</a:t>
            </a:r>
          </a:p>
        </p:txBody>
      </p:sp>
      <p:sp>
        <p:nvSpPr>
          <p:cNvPr id="4" name="Content Placeholder 3">
            <a:extLst>
              <a:ext uri="{FF2B5EF4-FFF2-40B4-BE49-F238E27FC236}">
                <a16:creationId xmlns:a16="http://schemas.microsoft.com/office/drawing/2014/main" id="{91658BEB-0810-CC84-C4A1-EFACCEE6FA84}"/>
              </a:ext>
            </a:extLst>
          </p:cNvPr>
          <p:cNvSpPr>
            <a:spLocks noGrp="1"/>
          </p:cNvSpPr>
          <p:nvPr>
            <p:ph sz="quarter" idx="20"/>
          </p:nvPr>
        </p:nvSpPr>
        <p:spPr>
          <a:xfrm>
            <a:off x="1371600" y="2057399"/>
            <a:ext cx="12801600" cy="5634645"/>
          </a:xfrm>
        </p:spPr>
        <p:txBody>
          <a:bodyPr/>
          <a:lstStyle/>
          <a:p>
            <a:r>
              <a:rPr lang="en-US" dirty="0"/>
              <a:t>UQ characteristics: </a:t>
            </a:r>
          </a:p>
          <a:p>
            <a:pPr lvl="1"/>
            <a:endParaRPr lang="en-US" dirty="0"/>
          </a:p>
          <a:p>
            <a:pPr lvl="1"/>
            <a:r>
              <a:rPr lang="en-US" b="1" dirty="0"/>
              <a:t>Efficient</a:t>
            </a:r>
            <a:r>
              <a:rPr lang="en-US" dirty="0"/>
              <a:t>: computationally tractable for large text classification models.</a:t>
            </a:r>
          </a:p>
          <a:p>
            <a:pPr lvl="1"/>
            <a:endParaRPr lang="en-US" dirty="0"/>
          </a:p>
          <a:p>
            <a:pPr lvl="1"/>
            <a:r>
              <a:rPr lang="en-US" b="1" dirty="0"/>
              <a:t>Calibrated</a:t>
            </a:r>
            <a:r>
              <a:rPr lang="en-US" dirty="0"/>
              <a:t>: confidence is appropriate</a:t>
            </a:r>
          </a:p>
          <a:p>
            <a:pPr lvl="1"/>
            <a:endParaRPr lang="en-US" dirty="0"/>
          </a:p>
          <a:p>
            <a:pPr lvl="1"/>
            <a:r>
              <a:rPr lang="en-US" b="1" dirty="0"/>
              <a:t>Good coverage</a:t>
            </a:r>
            <a:r>
              <a:rPr lang="en-US" dirty="0"/>
              <a:t>: coverage rate of credible sets matches threshold, 𝛼</a:t>
            </a:r>
          </a:p>
          <a:p>
            <a:pPr lvl="1"/>
            <a:endParaRPr lang="en-US" dirty="0"/>
          </a:p>
          <a:p>
            <a:pPr lvl="1"/>
            <a:r>
              <a:rPr lang="en-US" b="1" dirty="0"/>
              <a:t>Interpretable</a:t>
            </a:r>
            <a:r>
              <a:rPr lang="en-US" dirty="0"/>
              <a:t>: predictive class probabilities agree with our prior notions of class similarity</a:t>
            </a:r>
          </a:p>
        </p:txBody>
      </p:sp>
      <p:sp>
        <p:nvSpPr>
          <p:cNvPr id="5" name="Footer Placeholder 4">
            <a:extLst>
              <a:ext uri="{FF2B5EF4-FFF2-40B4-BE49-F238E27FC236}">
                <a16:creationId xmlns:a16="http://schemas.microsoft.com/office/drawing/2014/main" id="{3916FB18-D354-406D-A2F8-4C9B48F07FA2}"/>
              </a:ext>
            </a:extLst>
          </p:cNvPr>
          <p:cNvSpPr>
            <a:spLocks noGrp="1"/>
          </p:cNvSpPr>
          <p:nvPr>
            <p:ph type="ftr" sz="quarter" idx="3"/>
          </p:nvPr>
        </p:nvSpPr>
        <p:spPr/>
        <p:txBody>
          <a:bodyPr/>
          <a:lstStyle/>
          <a:p>
            <a:r>
              <a:rPr lang="en-US"/>
              <a:t>UNCLASSIFIED</a:t>
            </a:r>
          </a:p>
        </p:txBody>
      </p:sp>
    </p:spTree>
    <p:extLst>
      <p:ext uri="{BB962C8B-B14F-4D97-AF65-F5344CB8AC3E}">
        <p14:creationId xmlns:p14="http://schemas.microsoft.com/office/powerpoint/2010/main" val="285276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9084BB-6E9E-177D-48E6-4B2EEF6D4CC4}"/>
              </a:ext>
            </a:extLst>
          </p:cNvPr>
          <p:cNvSpPr>
            <a:spLocks noGrp="1"/>
          </p:cNvSpPr>
          <p:nvPr>
            <p:ph type="sldNum" sz="quarter" idx="12"/>
          </p:nvPr>
        </p:nvSpPr>
        <p:spPr/>
        <p:txBody>
          <a:bodyPr/>
          <a:lstStyle/>
          <a:p>
            <a:fld id="{FE7A4BB3-E848-5A44-82DF-322201952CD8}" type="slidenum">
              <a:rPr lang="en-US" smtClean="0"/>
              <a:pPr/>
              <a:t>9</a:t>
            </a:fld>
            <a:endParaRPr lang="en-US"/>
          </a:p>
        </p:txBody>
      </p:sp>
      <p:sp>
        <p:nvSpPr>
          <p:cNvPr id="3" name="Title 2">
            <a:extLst>
              <a:ext uri="{FF2B5EF4-FFF2-40B4-BE49-F238E27FC236}">
                <a16:creationId xmlns:a16="http://schemas.microsoft.com/office/drawing/2014/main" id="{2CB610B0-A97A-70DA-B036-5A4A0DE8A3F0}"/>
              </a:ext>
            </a:extLst>
          </p:cNvPr>
          <p:cNvSpPr>
            <a:spLocks noGrp="1"/>
          </p:cNvSpPr>
          <p:nvPr>
            <p:ph type="title"/>
          </p:nvPr>
        </p:nvSpPr>
        <p:spPr/>
        <p:txBody>
          <a:bodyPr/>
          <a:lstStyle/>
          <a:p>
            <a:r>
              <a:rPr lang="en-US" dirty="0"/>
              <a:t>Efficient: Sampling Time</a:t>
            </a:r>
          </a:p>
        </p:txBody>
      </p:sp>
      <p:sp>
        <p:nvSpPr>
          <p:cNvPr id="4" name="Content Placeholder 3">
            <a:extLst>
              <a:ext uri="{FF2B5EF4-FFF2-40B4-BE49-F238E27FC236}">
                <a16:creationId xmlns:a16="http://schemas.microsoft.com/office/drawing/2014/main" id="{6D6FEAA5-A9DE-5EC4-7620-DDEAFBF6580F}"/>
              </a:ext>
            </a:extLst>
          </p:cNvPr>
          <p:cNvSpPr>
            <a:spLocks noGrp="1"/>
          </p:cNvSpPr>
          <p:nvPr>
            <p:ph sz="quarter" idx="20"/>
          </p:nvPr>
        </p:nvSpPr>
        <p:spPr>
          <a:xfrm>
            <a:off x="1371600" y="2057399"/>
            <a:ext cx="7494373" cy="5165759"/>
          </a:xfrm>
        </p:spPr>
        <p:txBody>
          <a:bodyPr/>
          <a:lstStyle/>
          <a:p>
            <a:r>
              <a:rPr lang="en-US" dirty="0"/>
              <a:t>Assuming at least one GPU is available…</a:t>
            </a:r>
          </a:p>
          <a:p>
            <a:endParaRPr lang="en-US" dirty="0"/>
          </a:p>
          <a:p>
            <a:r>
              <a:rPr lang="en-US" dirty="0"/>
              <a:t>Efficiency = time (seconds/minutes) required to sample draws from a distribution</a:t>
            </a:r>
          </a:p>
          <a:p>
            <a:pPr lvl="1"/>
            <a:r>
              <a:rPr lang="en-US" dirty="0"/>
              <a:t>Distribution = multiple runs or multiple models </a:t>
            </a:r>
          </a:p>
          <a:p>
            <a:pPr lvl="1"/>
            <a:r>
              <a:rPr lang="en-US" dirty="0"/>
              <a:t>Assumes that an analytical solution does not exist</a:t>
            </a:r>
          </a:p>
          <a:p>
            <a:pPr lvl="1"/>
            <a:r>
              <a:rPr lang="en-US" dirty="0"/>
              <a:t>Assumes computational resources are limited</a:t>
            </a:r>
          </a:p>
          <a:p>
            <a:pPr lvl="2"/>
            <a:r>
              <a:rPr lang="en-US" dirty="0"/>
              <a:t>i.e. no massive parallelization</a:t>
            </a:r>
          </a:p>
          <a:p>
            <a:pPr lvl="1"/>
            <a:endParaRPr lang="en-US" dirty="0"/>
          </a:p>
        </p:txBody>
      </p:sp>
      <p:sp>
        <p:nvSpPr>
          <p:cNvPr id="5" name="Footer Placeholder 4">
            <a:extLst>
              <a:ext uri="{FF2B5EF4-FFF2-40B4-BE49-F238E27FC236}">
                <a16:creationId xmlns:a16="http://schemas.microsoft.com/office/drawing/2014/main" id="{09C17B54-33FD-E352-9F64-BF38D51DDE0D}"/>
              </a:ext>
            </a:extLst>
          </p:cNvPr>
          <p:cNvSpPr>
            <a:spLocks noGrp="1"/>
          </p:cNvSpPr>
          <p:nvPr>
            <p:ph type="ftr" sz="quarter" idx="3"/>
          </p:nvPr>
        </p:nvSpPr>
        <p:spPr/>
        <p:txBody>
          <a:bodyPr/>
          <a:lstStyle/>
          <a:p>
            <a:r>
              <a:rPr lang="en-US"/>
              <a:t>UNCLASSIFIED</a:t>
            </a:r>
          </a:p>
        </p:txBody>
      </p:sp>
      <p:pic>
        <p:nvPicPr>
          <p:cNvPr id="1026" name="Picture 2" descr="Cpu Time Icon">
            <a:extLst>
              <a:ext uri="{FF2B5EF4-FFF2-40B4-BE49-F238E27FC236}">
                <a16:creationId xmlns:a16="http://schemas.microsoft.com/office/drawing/2014/main" id="{832C7A08-574A-93D9-9F5C-021795ADC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6717" y="2057399"/>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4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11.potx" id="{67A745C7-3CA8-44F1-8F45-244060EEEDAC}" vid="{94DE1E9B-A210-4CA1-9854-5C10012B62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1961</TotalTime>
  <Words>2524</Words>
  <Application>Microsoft Office PowerPoint</Application>
  <PresentationFormat>Custom</PresentationFormat>
  <Paragraphs>429</Paragraphs>
  <Slides>30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Cambria Math</vt:lpstr>
      <vt:lpstr>HelveticaNeueLT Std Lt</vt:lpstr>
      <vt:lpstr>Wingdings</vt:lpstr>
      <vt:lpstr>PNNL_Option_4</vt:lpstr>
      <vt:lpstr>Well-Calibrated Uncertainty Quantification for Language Models in the Nuclear Domain</vt:lpstr>
      <vt:lpstr>Introduction and Motivation</vt:lpstr>
      <vt:lpstr>Previous Work</vt:lpstr>
      <vt:lpstr>PowerPoint Presentation</vt:lpstr>
      <vt:lpstr>NukeLM classifier using OSTI data labels</vt:lpstr>
      <vt:lpstr>PowerPoint Presentation</vt:lpstr>
      <vt:lpstr>Few-sample Performance</vt:lpstr>
      <vt:lpstr>Uncertainty Quantification for Text Classification</vt:lpstr>
      <vt:lpstr>Efficient: Sampling Time</vt:lpstr>
      <vt:lpstr>Calibrated: Expected Calibration Error (ECE)</vt:lpstr>
      <vt:lpstr>Coverage: Posterior Predictive Coverage (CVG)</vt:lpstr>
      <vt:lpstr>Interpretability: Ranking Accuracy (RA)</vt:lpstr>
      <vt:lpstr>Previous Work</vt:lpstr>
      <vt:lpstr>Text Classification</vt:lpstr>
      <vt:lpstr>Correlated Belief Matching</vt:lpstr>
      <vt:lpstr>Subset OSTI Data</vt:lpstr>
      <vt:lpstr>Subset OSTI Data, Results</vt:lpstr>
      <vt:lpstr>Full OSTI Data</vt:lpstr>
      <vt:lpstr>MNIST Fashion Data</vt:lpstr>
      <vt:lpstr>Summary</vt:lpstr>
      <vt:lpstr>So What?</vt:lpstr>
      <vt:lpstr>Introduction and Motivation</vt:lpstr>
      <vt:lpstr>Link Prediction</vt:lpstr>
      <vt:lpstr>Explainable via Dynamic Topic Modeling</vt:lpstr>
      <vt:lpstr>References</vt:lpstr>
      <vt:lpstr>PowerPoint Presentation</vt:lpstr>
      <vt:lpstr>Small Data Experiment, Original Belief Matching </vt:lpstr>
      <vt:lpstr>Small Data Experiment, Correlated Belief Matching</vt:lpstr>
      <vt:lpstr>Hierarchical Correlated Belief Matching</vt:lpstr>
      <vt:lpstr>Standard Topic Modeling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Dual Use</dc:title>
  <dc:creator>Fortin, Daniel C</dc:creator>
  <cp:lastModifiedBy>Pazdernik, Karl T</cp:lastModifiedBy>
  <cp:revision>11</cp:revision>
  <dcterms:created xsi:type="dcterms:W3CDTF">2021-03-18T01:37:53Z</dcterms:created>
  <dcterms:modified xsi:type="dcterms:W3CDTF">2023-04-12T23:38:37Z</dcterms:modified>
</cp:coreProperties>
</file>