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 id="2147483694" r:id="rId6"/>
    <p:sldMasterId id="2147483704" r:id="rId7"/>
  </p:sldMasterIdLst>
  <p:notesMasterIdLst>
    <p:notesMasterId r:id="rId36"/>
  </p:notesMasterIdLst>
  <p:sldIdLst>
    <p:sldId id="449" r:id="rId8"/>
    <p:sldId id="3491" r:id="rId9"/>
    <p:sldId id="3496" r:id="rId10"/>
    <p:sldId id="4505" r:id="rId11"/>
    <p:sldId id="3548" r:id="rId12"/>
    <p:sldId id="4504" r:id="rId13"/>
    <p:sldId id="465" r:id="rId14"/>
    <p:sldId id="459" r:id="rId15"/>
    <p:sldId id="460" r:id="rId16"/>
    <p:sldId id="461" r:id="rId17"/>
    <p:sldId id="463" r:id="rId18"/>
    <p:sldId id="444" r:id="rId19"/>
    <p:sldId id="4507" r:id="rId20"/>
    <p:sldId id="4508" r:id="rId21"/>
    <p:sldId id="4509" r:id="rId22"/>
    <p:sldId id="4513" r:id="rId23"/>
    <p:sldId id="4514" r:id="rId24"/>
    <p:sldId id="4515" r:id="rId25"/>
    <p:sldId id="4516" r:id="rId26"/>
    <p:sldId id="4517" r:id="rId27"/>
    <p:sldId id="4518" r:id="rId28"/>
    <p:sldId id="4519" r:id="rId29"/>
    <p:sldId id="4520" r:id="rId30"/>
    <p:sldId id="4521" r:id="rId31"/>
    <p:sldId id="4510" r:id="rId32"/>
    <p:sldId id="4511" r:id="rId33"/>
    <p:sldId id="4512" r:id="rId34"/>
    <p:sldId id="452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C9D42-6471-4DA1-91D9-04FC20686D10}" v="1" dt="2023-04-19T23:52:41.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2" d="100"/>
          <a:sy n="62" d="100"/>
        </p:scale>
        <p:origin x="14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Nicholas J COL" userId="1c24cedf-73a7-4f40-a99a-08dd8233f072" providerId="ADAL" clId="{5EAC9D42-6471-4DA1-91D9-04FC20686D10}"/>
    <pc:docChg chg="custSel addSld modSld">
      <pc:chgData name="Clark, Nicholas J COL" userId="1c24cedf-73a7-4f40-a99a-08dd8233f072" providerId="ADAL" clId="{5EAC9D42-6471-4DA1-91D9-04FC20686D10}" dt="2023-04-19T23:52:41.503" v="190" actId="20577"/>
      <pc:docMkLst>
        <pc:docMk/>
      </pc:docMkLst>
      <pc:sldChg chg="modSp add mod">
        <pc:chgData name="Clark, Nicholas J COL" userId="1c24cedf-73a7-4f40-a99a-08dd8233f072" providerId="ADAL" clId="{5EAC9D42-6471-4DA1-91D9-04FC20686D10}" dt="2023-04-19T23:52:41.503" v="190" actId="20577"/>
        <pc:sldMkLst>
          <pc:docMk/>
          <pc:sldMk cId="1306010367" sldId="4522"/>
        </pc:sldMkLst>
        <pc:spChg chg="mod">
          <ac:chgData name="Clark, Nicholas J COL" userId="1c24cedf-73a7-4f40-a99a-08dd8233f072" providerId="ADAL" clId="{5EAC9D42-6471-4DA1-91D9-04FC20686D10}" dt="2023-04-19T23:51:48.189" v="10" actId="20577"/>
          <ac:spMkLst>
            <pc:docMk/>
            <pc:sldMk cId="1306010367" sldId="4522"/>
            <ac:spMk id="4" creationId="{ABCE7946-D276-F5AE-3AE5-F23D78581A2E}"/>
          </ac:spMkLst>
        </pc:spChg>
        <pc:spChg chg="mod">
          <ac:chgData name="Clark, Nicholas J COL" userId="1c24cedf-73a7-4f40-a99a-08dd8233f072" providerId="ADAL" clId="{5EAC9D42-6471-4DA1-91D9-04FC20686D10}" dt="2023-04-19T23:52:41.503" v="190" actId="20577"/>
          <ac:spMkLst>
            <pc:docMk/>
            <pc:sldMk cId="1306010367" sldId="4522"/>
            <ac:spMk id="6" creationId="{A89A0807-B2BF-EEC6-FCAA-1CBB919C93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55719-427E-4A64-AB1F-6065AF6227A4}" type="datetimeFigureOut">
              <a:rPr lang="en-US"/>
              <a:t>4/19/2023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6F744-D556-413D-9F47-55BEED6DA0D0}" type="slidenum">
              <a:rPr lang="en-US"/>
              <a:t>‹#›</a:t>
            </a:fld>
            <a:endParaRPr lang="en-US"/>
          </a:p>
        </p:txBody>
      </p:sp>
    </p:spTree>
    <p:extLst>
      <p:ext uri="{BB962C8B-B14F-4D97-AF65-F5344CB8AC3E}">
        <p14:creationId xmlns:p14="http://schemas.microsoft.com/office/powerpoint/2010/main" val="22133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D68A1-D5F8-4618-AB7E-25488E066C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235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AE9102B0-8B72-48B8-AAA2-D5367BE00156}" type="slidenum">
              <a:rPr lang="en-US" smtClean="0"/>
              <a:pPr>
                <a:defRPr/>
              </a:pPr>
              <a:t>6</a:t>
            </a:fld>
            <a:endParaRPr lang="en-US"/>
          </a:p>
        </p:txBody>
      </p:sp>
    </p:spTree>
    <p:extLst>
      <p:ext uri="{BB962C8B-B14F-4D97-AF65-F5344CB8AC3E}">
        <p14:creationId xmlns:p14="http://schemas.microsoft.com/office/powerpoint/2010/main" val="257990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6F744-D556-413D-9F47-55BEED6DA0D0}" type="slidenum">
              <a:rPr lang="en-US" smtClean="0"/>
              <a:t>11</a:t>
            </a:fld>
            <a:endParaRPr lang="en-US"/>
          </a:p>
        </p:txBody>
      </p:sp>
    </p:spTree>
    <p:extLst>
      <p:ext uri="{BB962C8B-B14F-4D97-AF65-F5344CB8AC3E}">
        <p14:creationId xmlns:p14="http://schemas.microsoft.com/office/powerpoint/2010/main" val="110394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861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Tree>
    <p:extLst>
      <p:ext uri="{BB962C8B-B14F-4D97-AF65-F5344CB8AC3E}">
        <p14:creationId xmlns:p14="http://schemas.microsoft.com/office/powerpoint/2010/main" val="724183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7" name="Title 1"/>
          <p:cNvSpPr>
            <a:spLocks noGrp="1"/>
          </p:cNvSpPr>
          <p:nvPr>
            <p:ph type="title"/>
          </p:nvPr>
        </p:nvSpPr>
        <p:spPr>
          <a:xfrm>
            <a:off x="4343400" y="180225"/>
            <a:ext cx="4419600" cy="533400"/>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163068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5059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7" name="Title 1"/>
          <p:cNvSpPr txBox="1">
            <a:spLocks/>
          </p:cNvSpPr>
          <p:nvPr/>
        </p:nvSpPr>
        <p:spPr>
          <a:xfrm>
            <a:off x="4343400" y="180225"/>
            <a:ext cx="4419600" cy="533400"/>
          </a:xfrm>
          <a:prstGeom prst="rect">
            <a:avLst/>
          </a:prstGeom>
        </p:spPr>
        <p:txBody>
          <a:bodyPr/>
          <a:lstStyle>
            <a:lvl1pPr algn="ctr" defTabSz="914400" rtl="0" eaLnBrk="1" latinLnBrk="0" hangingPunct="1">
              <a:spcBef>
                <a:spcPct val="0"/>
              </a:spcBef>
              <a:buNone/>
              <a:defRPr sz="2400" b="1" kern="1200">
                <a:solidFill>
                  <a:schemeClr val="bg1"/>
                </a:solidFill>
                <a:latin typeface="+mj-lt"/>
                <a:ea typeface="+mj-ea"/>
                <a:cs typeface="+mj-cs"/>
              </a:defRPr>
            </a:lvl1pPr>
          </a:lstStyle>
          <a:p>
            <a:r>
              <a:rPr lang="en-US">
                <a:solidFill>
                  <a:prstClr val="white"/>
                </a:solidFill>
              </a:rPr>
              <a:t>Click to edit Master title style</a:t>
            </a:r>
          </a:p>
        </p:txBody>
      </p:sp>
    </p:spTree>
    <p:extLst>
      <p:ext uri="{BB962C8B-B14F-4D97-AF65-F5344CB8AC3E}">
        <p14:creationId xmlns:p14="http://schemas.microsoft.com/office/powerpoint/2010/main" val="12674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F0D4E0-3759-4149-9009-C138BD830BA3}"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0D4E0-3759-4149-9009-C138BD830BA3}"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
        <p:nvSpPr>
          <p:cNvPr id="7" name="Title 1"/>
          <p:cNvSpPr>
            <a:spLocks noGrp="1"/>
          </p:cNvSpPr>
          <p:nvPr>
            <p:ph type="title"/>
          </p:nvPr>
        </p:nvSpPr>
        <p:spPr>
          <a:xfrm>
            <a:off x="4191000" y="49566"/>
            <a:ext cx="4876800" cy="792162"/>
          </a:xfrm>
          <a:prstGeom prst="rect">
            <a:avLst/>
          </a:prstGeom>
        </p:spPr>
        <p:txBody>
          <a:bodyPr anchor="ctr"/>
          <a:lstStyle>
            <a:lvl1pPr>
              <a:defRPr sz="2800" b="1" i="0">
                <a:solidFill>
                  <a:schemeClr val="bg1"/>
                </a:solidFill>
              </a:defRPr>
            </a:lvl1p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0D4E0-3759-4149-9009-C138BD830BA3}" type="datetimeFigureOut">
              <a:rPr lang="en-US" smtClean="0"/>
              <a:pPr/>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00" y="49566"/>
            <a:ext cx="4876800" cy="792162"/>
          </a:xfrm>
          <a:prstGeom prst="rect">
            <a:avLst/>
          </a:prstGeom>
        </p:spPr>
        <p:txBody>
          <a:bodyPr anchor="ctr"/>
          <a:lstStyle>
            <a:lvl1pPr>
              <a:defRPr sz="2400" b="1" i="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2F0D4E0-3759-4149-9009-C138BD830BA3}"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0D4E0-3759-4149-9009-C138BD830BA3}" type="datetimeFigureOut">
              <a:rPr lang="en-US" smtClean="0"/>
              <a:pPr/>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9801EE1-A165-4B9C-9973-71C069789BB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91000" y="49566"/>
            <a:ext cx="4876800" cy="792162"/>
          </a:xfrm>
          <a:prstGeom prst="rect">
            <a:avLst/>
          </a:prstGeom>
        </p:spPr>
        <p:txBody>
          <a:bodyPr anchor="ctr"/>
          <a:lstStyle>
            <a:lvl1pPr>
              <a:defRPr sz="2400" b="1" i="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2F0D4E0-3759-4149-9009-C138BD830BA3}"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ED34C-DE97-4463-B92A-AD521C2553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DFA620-796D-4F48-AF3A-612626290541}" type="datetimeFigureOut">
              <a:rPr lang="en-US" smtClean="0"/>
              <a:pPr/>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ABB68-F496-425A-9756-6B77384E95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3400" y="180225"/>
            <a:ext cx="4419600" cy="533400"/>
          </a:xfrm>
          <a:prstGeom prst="rect">
            <a:avLst/>
          </a:prstGeom>
        </p:spPr>
        <p:txBody>
          <a:bodyPr/>
          <a:lstStyle>
            <a:lvl1pPr>
              <a:defRPr sz="2400" b="1">
                <a:solidFill>
                  <a:schemeClr val="bg1"/>
                </a:solidFill>
              </a:defRPr>
            </a:lvl1pPr>
          </a:lstStyle>
          <a:p>
            <a:r>
              <a:rPr lang="en-US"/>
              <a:t>Click to edit Master title style</a:t>
            </a:r>
          </a:p>
        </p:txBody>
      </p:sp>
      <p:sp>
        <p:nvSpPr>
          <p:cNvPr id="3" name="Content Placeholder 2"/>
          <p:cNvSpPr>
            <a:spLocks noGrp="1"/>
          </p:cNvSpPr>
          <p:nvPr>
            <p:ph idx="1"/>
          </p:nvPr>
        </p:nvSpPr>
        <p:spPr>
          <a:xfrm>
            <a:off x="457200" y="1143000"/>
            <a:ext cx="82296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363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BB0F2C-6AE2-4D9E-B15E-EA92FB9BE614}"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4/19/2023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A73806D-7A7C-4680-9967-8BB87969C0A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itle 1"/>
          <p:cNvSpPr>
            <a:spLocks noGrp="1"/>
          </p:cNvSpPr>
          <p:nvPr>
            <p:ph type="title"/>
          </p:nvPr>
        </p:nvSpPr>
        <p:spPr>
          <a:xfrm>
            <a:off x="4343400" y="180225"/>
            <a:ext cx="4419600" cy="533400"/>
          </a:xfrm>
          <a:prstGeom prst="rect">
            <a:avLst/>
          </a:prstGeom>
        </p:spPr>
        <p:txBody>
          <a:bodyPr/>
          <a:lstStyle>
            <a:lvl1pPr>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79341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38697F-433A-4467-A2FC-517A230BC6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740"/>
            <a:ext cx="9144000" cy="7063740"/>
          </a:xfrm>
          <a:prstGeom prst="rect">
            <a:avLst/>
          </a:prstGeom>
        </p:spPr>
      </p:pic>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7726" y="5250495"/>
            <a:ext cx="3000375" cy="997905"/>
          </a:xfrm>
          <a:noFill/>
        </p:spPr>
        <p:txBody>
          <a:bodyPr lIns="0" tIns="0" rIns="0" bIns="0"/>
          <a:lstStyle>
            <a:lvl1pPr marL="0" indent="0" algn="l">
              <a:buNone/>
              <a:defRPr sz="1575">
                <a:solidFill>
                  <a:schemeClr val="bg1">
                    <a:lumMod val="95000"/>
                  </a:schemeClr>
                </a:solidFill>
              </a:defRPr>
            </a:lvl1pPr>
            <a:lvl2pPr marL="342897" indent="0" algn="ctr">
              <a:buNone/>
              <a:defRPr sz="1500"/>
            </a:lvl2pPr>
            <a:lvl3pPr marL="685793" indent="0" algn="ctr">
              <a:buNone/>
              <a:defRPr sz="1350"/>
            </a:lvl3pPr>
            <a:lvl4pPr marL="1028691" indent="0" algn="ctr">
              <a:buNone/>
              <a:defRPr sz="1200"/>
            </a:lvl4pPr>
            <a:lvl5pPr marL="1371587" indent="0" algn="ctr">
              <a:buNone/>
              <a:defRPr sz="1200"/>
            </a:lvl5pPr>
            <a:lvl6pPr marL="1714484" indent="0" algn="ctr">
              <a:buNone/>
              <a:defRPr sz="1200"/>
            </a:lvl6pPr>
            <a:lvl7pPr marL="2057380" indent="0" algn="ctr">
              <a:buNone/>
              <a:defRPr sz="1200"/>
            </a:lvl7pPr>
            <a:lvl8pPr marL="2400278" indent="0" algn="ctr">
              <a:buNone/>
              <a:defRPr sz="1200"/>
            </a:lvl8pPr>
            <a:lvl9pPr marL="2743174" indent="0" algn="ctr">
              <a:buNone/>
              <a:defRPr sz="1200"/>
            </a:lvl9pPr>
          </a:lstStyle>
          <a:p>
            <a:r>
              <a:rPr lang="en-US" noProof="0"/>
              <a:t>Click to edit Master subtitle style</a:t>
            </a:r>
          </a:p>
        </p:txBody>
      </p:sp>
      <p:sp>
        <p:nvSpPr>
          <p:cNvPr id="6" name="Title 1">
            <a:extLst>
              <a:ext uri="{FF2B5EF4-FFF2-40B4-BE49-F238E27FC236}">
                <a16:creationId xmlns:a16="http://schemas.microsoft.com/office/drawing/2014/main" id="{63E7048C-C523-47C1-B0ED-B65F458B1727}"/>
              </a:ext>
            </a:extLst>
          </p:cNvPr>
          <p:cNvSpPr>
            <a:spLocks noGrp="1"/>
          </p:cNvSpPr>
          <p:nvPr>
            <p:ph type="ctrTitle"/>
          </p:nvPr>
        </p:nvSpPr>
        <p:spPr>
          <a:xfrm>
            <a:off x="1271833" y="5106970"/>
            <a:ext cx="7772400" cy="1470025"/>
          </a:xfrm>
          <a:prstGeom prst="rect">
            <a:avLst/>
          </a:prstGeom>
          <a:gradFill flip="none" rotWithShape="1">
            <a:gsLst>
              <a:gs pos="0">
                <a:schemeClr val="tx1">
                  <a:lumMod val="65000"/>
                  <a:lumOff val="35000"/>
                  <a:alpha val="80000"/>
                </a:schemeClr>
              </a:gs>
              <a:gs pos="100000">
                <a:schemeClr val="bg1">
                  <a:lumMod val="50000"/>
                  <a:tint val="23500"/>
                  <a:satMod val="160000"/>
                  <a:alpha val="33000"/>
                </a:schemeClr>
              </a:gs>
            </a:gsLst>
            <a:lin ang="2700000" scaled="1"/>
            <a:tileRect/>
          </a:gradFill>
        </p:spPr>
        <p:txBody>
          <a:bodyPr/>
          <a:lstStyle>
            <a:lvl1pPr algn="r">
              <a:defRPr>
                <a:solidFill>
                  <a:schemeClr val="bg1"/>
                </a:solidFill>
              </a:defRPr>
            </a:lvl1pPr>
          </a:lstStyle>
          <a:p>
            <a:r>
              <a:rPr lang="en-US" dirty="0"/>
              <a:t>Click to edit Master title </a:t>
            </a:r>
          </a:p>
        </p:txBody>
      </p:sp>
      <p:pic>
        <p:nvPicPr>
          <p:cNvPr id="8" name="Picture 12" descr="Picture1.png">
            <a:extLst>
              <a:ext uri="{FF2B5EF4-FFF2-40B4-BE49-F238E27FC236}">
                <a16:creationId xmlns:a16="http://schemas.microsoft.com/office/drawing/2014/main" id="{F64FF01D-383B-4806-B559-C22D47FF72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99492" y="3936929"/>
            <a:ext cx="3415839" cy="10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aphical user interface&#10;&#10;Description automatically generated">
            <a:extLst>
              <a:ext uri="{FF2B5EF4-FFF2-40B4-BE49-F238E27FC236}">
                <a16:creationId xmlns:a16="http://schemas.microsoft.com/office/drawing/2014/main" id="{EF44035E-7933-48DE-AEC6-5AB24B338E7A}"/>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0603" y="3929074"/>
            <a:ext cx="1263630" cy="1125735"/>
          </a:xfrm>
          <a:prstGeom prst="rect">
            <a:avLst/>
          </a:prstGeom>
        </p:spPr>
      </p:pic>
    </p:spTree>
    <p:extLst>
      <p:ext uri="{BB962C8B-B14F-4D97-AF65-F5344CB8AC3E}">
        <p14:creationId xmlns:p14="http://schemas.microsoft.com/office/powerpoint/2010/main" val="356737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Rectangle 3"/>
          <p:cNvSpPr/>
          <p:nvPr userDrawn="1"/>
        </p:nvSpPr>
        <p:spPr>
          <a:xfrm>
            <a:off x="-1" y="745724"/>
            <a:ext cx="9144001" cy="5875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4"/>
          <p:cNvSpPr>
            <a:spLocks noGrp="1"/>
          </p:cNvSpPr>
          <p:nvPr>
            <p:ph type="sldNum" sz="quarter" idx="4"/>
          </p:nvPr>
        </p:nvSpPr>
        <p:spPr>
          <a:xfrm>
            <a:off x="8939140" y="6621467"/>
            <a:ext cx="141064" cy="138628"/>
          </a:xfrm>
          <a:prstGeom prst="rect">
            <a:avLst/>
          </a:prstGeom>
        </p:spPr>
        <p:txBody>
          <a:bodyPr wrap="none" lIns="0" tIns="0" rIns="0" bIns="0">
            <a:spAutoFit/>
          </a:bodyPr>
          <a:lstStyle>
            <a:lvl1pPr algn="r">
              <a:defRPr sz="901">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288866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ctrTitle"/>
          </p:nvPr>
        </p:nvSpPr>
        <p:spPr>
          <a:xfrm>
            <a:off x="0" y="1"/>
            <a:ext cx="7772400" cy="662645"/>
          </a:xfrm>
          <a:prstGeom prst="rect">
            <a:avLst/>
          </a:prstGeom>
        </p:spPr>
        <p:txBody>
          <a:bodyPr/>
          <a:lstStyle>
            <a:lvl1pPr algn="l">
              <a:defRPr sz="3600"/>
            </a:lvl1pPr>
          </a:lstStyle>
          <a:p>
            <a:r>
              <a:rPr lang="en-US"/>
              <a:t>Click to edit Master title style</a:t>
            </a:r>
          </a:p>
        </p:txBody>
      </p:sp>
    </p:spTree>
    <p:extLst>
      <p:ext uri="{BB962C8B-B14F-4D97-AF65-F5344CB8AC3E}">
        <p14:creationId xmlns:p14="http://schemas.microsoft.com/office/powerpoint/2010/main" val="3096156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4" y="10386"/>
            <a:ext cx="7730840" cy="523545"/>
          </a:xfrm>
        </p:spPr>
        <p:txBody>
          <a:bodyPr>
            <a:normAutofit/>
          </a:bodyPr>
          <a:lstStyle>
            <a:lvl1pPr>
              <a:defRPr sz="2200">
                <a:solidFill>
                  <a:schemeClr val="bg1"/>
                </a:solidFill>
              </a:defRPr>
            </a:lvl1pPr>
          </a:lstStyle>
          <a:p>
            <a:r>
              <a:rPr lang="en-US" dirty="0"/>
              <a:t>Click to edit Master title style</a:t>
            </a:r>
          </a:p>
        </p:txBody>
      </p:sp>
      <p:sp>
        <p:nvSpPr>
          <p:cNvPr id="7" name="Slide Number Placeholder 5"/>
          <p:cNvSpPr>
            <a:spLocks noGrp="1"/>
          </p:cNvSpPr>
          <p:nvPr>
            <p:ph type="sldNum" sz="quarter" idx="4"/>
          </p:nvPr>
        </p:nvSpPr>
        <p:spPr>
          <a:xfrm>
            <a:off x="8744982" y="6595860"/>
            <a:ext cx="396263" cy="261610"/>
          </a:xfrm>
          <a:prstGeom prst="rect">
            <a:avLst/>
          </a:prstGeom>
        </p:spPr>
        <p:txBody>
          <a:bodyPr vert="horz" lIns="91440" tIns="0" rIns="91440" bIns="45720" rtlCol="0" anchor="ctr"/>
          <a:lstStyle>
            <a:lvl1pPr algn="r">
              <a:defRPr sz="1400">
                <a:solidFill>
                  <a:schemeClr val="bg1"/>
                </a:solidFill>
                <a:latin typeface="+mn-lt"/>
                <a:cs typeface="Arial"/>
              </a:defRPr>
            </a:lvl1pPr>
          </a:lstStyle>
          <a:p>
            <a:fld id="{555C5561-5447-F34A-B886-3BB8CEFF14AE}" type="slidenum">
              <a:rPr lang="en-US" smtClean="0"/>
              <a:pPr/>
              <a:t>‹#›</a:t>
            </a:fld>
            <a:endParaRPr lang="en-US" dirty="0"/>
          </a:p>
        </p:txBody>
      </p:sp>
    </p:spTree>
    <p:extLst>
      <p:ext uri="{BB962C8B-B14F-4D97-AF65-F5344CB8AC3E}">
        <p14:creationId xmlns:p14="http://schemas.microsoft.com/office/powerpoint/2010/main" val="3201432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UNCLA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A4E9B3B-36C0-4502-8A36-273ABB3ADE4F}" type="slidenum">
              <a:rPr lang="en-US" smtClean="0"/>
              <a:t>‹#›</a:t>
            </a:fld>
            <a:endParaRPr lang="en-US"/>
          </a:p>
        </p:txBody>
      </p:sp>
      <p:sp>
        <p:nvSpPr>
          <p:cNvPr id="7" name="Text Box 28"/>
          <p:cNvSpPr txBox="1">
            <a:spLocks noChangeArrowheads="1"/>
          </p:cNvSpPr>
          <p:nvPr userDrawn="1"/>
        </p:nvSpPr>
        <p:spPr bwMode="auto">
          <a:xfrm>
            <a:off x="3944024" y="6675021"/>
            <a:ext cx="1255952" cy="213585"/>
          </a:xfrm>
          <a:prstGeom prst="rect">
            <a:avLst/>
          </a:prstGeom>
          <a:noFill/>
          <a:ln w="12700" algn="ctr">
            <a:noFill/>
            <a:miter lim="800000"/>
            <a:headEnd/>
            <a:tailEnd/>
          </a:ln>
        </p:spPr>
        <p:txBody>
          <a:bodyPr wrap="square">
            <a:spAutoFit/>
          </a:bodyPr>
          <a:lstStyle/>
          <a:p>
            <a:pPr algn="ctr">
              <a:defRPr/>
            </a:pPr>
            <a:r>
              <a:rPr kumimoji="0" lang="en-US" sz="788" b="1" i="0" u="none" strike="noStrike" kern="1200" cap="none" spc="0" normalizeH="0" baseline="0" noProof="0">
                <a:ln>
                  <a:noFill/>
                </a:ln>
                <a:solidFill>
                  <a:srgbClr val="00B050"/>
                </a:solidFill>
                <a:effectLst/>
                <a:uLnTx/>
                <a:uFillTx/>
                <a:latin typeface=" Arial"/>
                <a:ea typeface="+mn-ea"/>
                <a:cs typeface="Arial" charset="0"/>
              </a:rPr>
              <a:t>UNCLASSIFIED</a:t>
            </a:r>
            <a:endParaRPr lang="en-US" sz="450" b="1">
              <a:solidFill>
                <a:srgbClr val="00B050"/>
              </a:solidFill>
              <a:latin typeface="Arial" pitchFamily="34" charset="0"/>
              <a:cs typeface="Arial" pitchFamily="34" charset="0"/>
            </a:endParaRPr>
          </a:p>
        </p:txBody>
      </p:sp>
      <p:sp>
        <p:nvSpPr>
          <p:cNvPr id="8" name="TextBox 7"/>
          <p:cNvSpPr txBox="1"/>
          <p:nvPr userDrawn="1"/>
        </p:nvSpPr>
        <p:spPr>
          <a:xfrm>
            <a:off x="3942558" y="-23647"/>
            <a:ext cx="1258886" cy="213585"/>
          </a:xfrm>
          <a:prstGeom prst="rect">
            <a:avLst/>
          </a:prstGeom>
          <a:noFill/>
        </p:spPr>
        <p:txBody>
          <a:bodyPr wrap="square" rtlCol="0">
            <a:spAutoFit/>
          </a:bodyPr>
          <a:lstStyle/>
          <a:p>
            <a:pPr algn="ctr"/>
            <a:r>
              <a:rPr kumimoji="0" lang="en-US" sz="788" b="1" i="0" u="none" strike="noStrike" kern="1200" cap="none" spc="0" normalizeH="0" baseline="0" noProof="0" dirty="0">
                <a:ln>
                  <a:noFill/>
                </a:ln>
                <a:solidFill>
                  <a:srgbClr val="00B050"/>
                </a:solidFill>
                <a:effectLst/>
                <a:uLnTx/>
                <a:uFillTx/>
                <a:latin typeface=" Arial"/>
                <a:ea typeface="+mn-ea"/>
                <a:cs typeface="Arial" charset="0"/>
              </a:rPr>
              <a:t>UNCLASSIFIED</a:t>
            </a:r>
            <a:endParaRPr lang="en-US" sz="788" b="1" dirty="0">
              <a:solidFill>
                <a:srgbClr val="FF0000"/>
              </a:solidFill>
              <a:latin typeface="Arial" panose="020B0604020202020204"/>
            </a:endParaRPr>
          </a:p>
        </p:txBody>
      </p:sp>
    </p:spTree>
    <p:extLst>
      <p:ext uri="{BB962C8B-B14F-4D97-AF65-F5344CB8AC3E}">
        <p14:creationId xmlns:p14="http://schemas.microsoft.com/office/powerpoint/2010/main" val="3520120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43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4438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533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7" name="Title 1"/>
          <p:cNvSpPr txBox="1">
            <a:spLocks/>
          </p:cNvSpPr>
          <p:nvPr/>
        </p:nvSpPr>
        <p:spPr>
          <a:xfrm>
            <a:off x="4343400" y="180225"/>
            <a:ext cx="4419600" cy="533400"/>
          </a:xfrm>
          <a:prstGeom prst="rect">
            <a:avLst/>
          </a:prstGeom>
        </p:spPr>
        <p:txBody>
          <a:bodyPr/>
          <a:lstStyle>
            <a:lvl1pPr algn="ctr" defTabSz="914400" rtl="0" eaLnBrk="1" latinLnBrk="0" hangingPunct="1">
              <a:spcBef>
                <a:spcPct val="0"/>
              </a:spcBef>
              <a:buNone/>
              <a:defRPr sz="2400" b="1" kern="1200">
                <a:solidFill>
                  <a:schemeClr val="bg1"/>
                </a:solidFill>
                <a:latin typeface="+mj-lt"/>
                <a:ea typeface="+mj-ea"/>
                <a:cs typeface="+mj-cs"/>
              </a:defRPr>
            </a:lvl1pPr>
          </a:lstStyle>
          <a:p>
            <a:r>
              <a:rPr lang="en-US">
                <a:solidFill>
                  <a:prstClr val="white"/>
                </a:solidFill>
              </a:rPr>
              <a:t>Click to edit Master title style</a:t>
            </a:r>
          </a:p>
        </p:txBody>
      </p:sp>
    </p:spTree>
    <p:extLst>
      <p:ext uri="{BB962C8B-B14F-4D97-AF65-F5344CB8AC3E}">
        <p14:creationId xmlns:p14="http://schemas.microsoft.com/office/powerpoint/2010/main" val="1886654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Action Item_5">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3" name="Object 2" hidden="1"/>
                      <p:cNvPicPr/>
                      <p:nvPr/>
                    </p:nvPicPr>
                    <p:blipFill>
                      <a:blip r:embed="rId4"/>
                      <a:stretch>
                        <a:fillRect/>
                      </a:stretch>
                    </p:blipFill>
                    <p:spPr>
                      <a:xfrm>
                        <a:off x="1192" y="1589"/>
                        <a:ext cx="1190" cy="1587"/>
                      </a:xfrm>
                      <a:prstGeom prst="rect">
                        <a:avLst/>
                      </a:prstGeom>
                    </p:spPr>
                  </p:pic>
                </p:oleObj>
              </mc:Fallback>
            </mc:AlternateContent>
          </a:graphicData>
        </a:graphic>
      </p:graphicFrame>
      <p:sp>
        <p:nvSpPr>
          <p:cNvPr id="10" name="Text Placeholder 4"/>
          <p:cNvSpPr>
            <a:spLocks noGrp="1"/>
          </p:cNvSpPr>
          <p:nvPr>
            <p:ph type="body" sz="quarter" idx="13"/>
          </p:nvPr>
        </p:nvSpPr>
        <p:spPr>
          <a:xfrm>
            <a:off x="-596" y="1328738"/>
            <a:ext cx="9144000" cy="557784"/>
          </a:xfrm>
          <a:solidFill>
            <a:schemeClr val="accent1"/>
          </a:solidFill>
        </p:spPr>
        <p:txBody>
          <a:bodyPr lIns="457200" tIns="91440" rIns="457200" bIns="91440" anchor="t" anchorCtr="0"/>
          <a:lstStyle>
            <a:lvl1pPr marL="0" indent="0" algn="l">
              <a:buNone/>
              <a:defRPr>
                <a:solidFill>
                  <a:schemeClr val="bg1"/>
                </a:solidFill>
              </a:defRPr>
            </a:lvl1pPr>
          </a:lstStyle>
          <a:p>
            <a:pPr lvl="0"/>
            <a:r>
              <a:rPr lang="en-US"/>
              <a:t>Click to edit Master text styles</a:t>
            </a:r>
          </a:p>
        </p:txBody>
      </p:sp>
      <p:sp>
        <p:nvSpPr>
          <p:cNvPr id="8" name="Title 5"/>
          <p:cNvSpPr>
            <a:spLocks noGrp="1"/>
          </p:cNvSpPr>
          <p:nvPr>
            <p:ph type="title" hasCustomPrompt="1"/>
          </p:nvPr>
        </p:nvSpPr>
        <p:spPr>
          <a:xfrm>
            <a:off x="345281" y="365760"/>
            <a:ext cx="8454629" cy="424732"/>
          </a:xfrm>
          <a:prstGeom prst="rect">
            <a:avLst/>
          </a:prstGeom>
        </p:spPr>
        <p:txBody>
          <a:bodyPr vert="horz" wrap="square" lIns="0" tIns="0" rIns="0" bIns="0" rtlCol="0" anchor="t" anchorCtr="0">
            <a:noAutofit/>
          </a:bodyPr>
          <a:lstStyle>
            <a:lvl1pPr>
              <a:defRPr lang="en-US" dirty="0"/>
            </a:lvl1pPr>
          </a:lstStyle>
          <a:p>
            <a:pPr lvl="0"/>
            <a:r>
              <a:rPr lang="en-US" dirty="0"/>
              <a:t>Click to add title</a:t>
            </a:r>
          </a:p>
        </p:txBody>
      </p:sp>
      <p:sp>
        <p:nvSpPr>
          <p:cNvPr id="9" name="Text Placeholder 4"/>
          <p:cNvSpPr>
            <a:spLocks noGrp="1"/>
          </p:cNvSpPr>
          <p:nvPr>
            <p:ph type="body" sz="quarter" idx="12" hasCustomPrompt="1"/>
          </p:nvPr>
        </p:nvSpPr>
        <p:spPr bwMode="gray">
          <a:xfrm>
            <a:off x="342900" y="2928223"/>
            <a:ext cx="8457010" cy="2935545"/>
          </a:xfrm>
          <a:prstGeom prst="rect">
            <a:avLst/>
          </a:prstGeom>
        </p:spPr>
        <p:txBody>
          <a:bodyPr/>
          <a:lstStyle>
            <a:lvl1pPr marL="171450" indent="-171450">
              <a:buFont typeface="Wingdings" panose="05000000000000000000" pitchFamily="2" charset="2"/>
              <a:buChar char="§"/>
              <a:defRPr/>
            </a:lvl1pPr>
            <a:lvl2pPr marL="342900" indent="-171450">
              <a:buFont typeface="Arial" panose="020B0604020202020204" pitchFamily="34" charset="0"/>
              <a:buChar char="–"/>
              <a:defRPr/>
            </a:lvl2pPr>
            <a:lvl3pPr marL="514350" indent="-171450">
              <a:buFont typeface="Wingdings" panose="05000000000000000000" pitchFamily="2" charset="2"/>
              <a:buChar char="§"/>
              <a:defRPr/>
            </a:lvl3pPr>
            <a:lvl4pPr marL="685800" indent="-171450">
              <a:defRPr/>
            </a:lvl4pPr>
            <a:lvl5pPr marL="857250" indent="-17145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7727084"/>
      </p:ext>
    </p:extLst>
  </p:cSld>
  <p:clrMapOvr>
    <a:masterClrMapping/>
  </p:clrMapOvr>
  <p:transition/>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Title 1"/>
          <p:cNvSpPr>
            <a:spLocks noGrp="1"/>
          </p:cNvSpPr>
          <p:nvPr>
            <p:ph type="ctrTitle"/>
          </p:nvPr>
        </p:nvSpPr>
        <p:spPr>
          <a:xfrm>
            <a:off x="0" y="1"/>
            <a:ext cx="7772400" cy="662645"/>
          </a:xfrm>
          <a:prstGeom prst="rect">
            <a:avLst/>
          </a:prstGeom>
        </p:spPr>
        <p:txBody>
          <a:bodyPr/>
          <a:lstStyle>
            <a:lvl1pPr algn="l">
              <a:defRPr sz="3600"/>
            </a:lvl1pPr>
          </a:lstStyle>
          <a:p>
            <a:r>
              <a:rPr lang="en-US"/>
              <a:t>Click to edit Master title style</a:t>
            </a:r>
          </a:p>
        </p:txBody>
      </p:sp>
    </p:spTree>
    <p:extLst>
      <p:ext uri="{BB962C8B-B14F-4D97-AF65-F5344CB8AC3E}">
        <p14:creationId xmlns:p14="http://schemas.microsoft.com/office/powerpoint/2010/main" val="372564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8" name="Title 1"/>
          <p:cNvSpPr txBox="1">
            <a:spLocks/>
          </p:cNvSpPr>
          <p:nvPr/>
        </p:nvSpPr>
        <p:spPr>
          <a:xfrm>
            <a:off x="4343400" y="180225"/>
            <a:ext cx="4419600" cy="533400"/>
          </a:xfrm>
          <a:prstGeom prst="rect">
            <a:avLst/>
          </a:prstGeom>
        </p:spPr>
        <p:txBody>
          <a:bodyPr/>
          <a:lstStyle>
            <a:lvl1pPr algn="ctr" defTabSz="914400" rtl="0" eaLnBrk="1" latinLnBrk="0" hangingPunct="1">
              <a:spcBef>
                <a:spcPct val="0"/>
              </a:spcBef>
              <a:buNone/>
              <a:defRPr sz="2400" b="1" kern="1200">
                <a:solidFill>
                  <a:schemeClr val="bg1"/>
                </a:solidFill>
                <a:latin typeface="+mj-lt"/>
                <a:ea typeface="+mj-ea"/>
                <a:cs typeface="+mj-cs"/>
              </a:defRPr>
            </a:lvl1pPr>
          </a:lstStyle>
          <a:p>
            <a:r>
              <a:rPr lang="en-US">
                <a:solidFill>
                  <a:prstClr val="white"/>
                </a:solidFill>
              </a:rPr>
              <a:t>Click to edit Master title style</a:t>
            </a:r>
          </a:p>
        </p:txBody>
      </p:sp>
    </p:spTree>
    <p:extLst>
      <p:ext uri="{BB962C8B-B14F-4D97-AF65-F5344CB8AC3E}">
        <p14:creationId xmlns:p14="http://schemas.microsoft.com/office/powerpoint/2010/main" val="4111107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10" name="Title 1"/>
          <p:cNvSpPr>
            <a:spLocks noGrp="1"/>
          </p:cNvSpPr>
          <p:nvPr>
            <p:ph type="title"/>
          </p:nvPr>
        </p:nvSpPr>
        <p:spPr>
          <a:xfrm>
            <a:off x="4343400" y="180225"/>
            <a:ext cx="4419600" cy="533400"/>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353770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6" name="Title 1"/>
          <p:cNvSpPr>
            <a:spLocks noGrp="1"/>
          </p:cNvSpPr>
          <p:nvPr>
            <p:ph type="title"/>
          </p:nvPr>
        </p:nvSpPr>
        <p:spPr>
          <a:xfrm>
            <a:off x="4343400" y="180225"/>
            <a:ext cx="4419600" cy="533400"/>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109979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5" name="Title 1"/>
          <p:cNvSpPr>
            <a:spLocks noGrp="1"/>
          </p:cNvSpPr>
          <p:nvPr>
            <p:ph type="title"/>
          </p:nvPr>
        </p:nvSpPr>
        <p:spPr>
          <a:xfrm>
            <a:off x="4343400" y="180225"/>
            <a:ext cx="4419600" cy="533400"/>
          </a:xfrm>
          <a:prstGeom prst="rect">
            <a:avLst/>
          </a:prstGeom>
        </p:spPr>
        <p:txBody>
          <a:bodyPr/>
          <a:lstStyle>
            <a:lvl1pPr>
              <a:defRPr sz="2400" b="1">
                <a:solidFill>
                  <a:schemeClr val="bg1"/>
                </a:solidFill>
              </a:defRPr>
            </a:lvl1pPr>
          </a:lstStyle>
          <a:p>
            <a:r>
              <a:rPr lang="en-US"/>
              <a:t>Click to edit Master title style</a:t>
            </a:r>
          </a:p>
        </p:txBody>
      </p:sp>
    </p:spTree>
    <p:extLst>
      <p:ext uri="{BB962C8B-B14F-4D97-AF65-F5344CB8AC3E}">
        <p14:creationId xmlns:p14="http://schemas.microsoft.com/office/powerpoint/2010/main" val="273630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042141"/>
            <a:ext cx="3008313" cy="1004463"/>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42141"/>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174027"/>
            <a:ext cx="3008313" cy="4054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8" name="Title 1"/>
          <p:cNvSpPr txBox="1">
            <a:spLocks/>
          </p:cNvSpPr>
          <p:nvPr/>
        </p:nvSpPr>
        <p:spPr>
          <a:xfrm>
            <a:off x="4343400" y="180225"/>
            <a:ext cx="4419600" cy="533400"/>
          </a:xfrm>
          <a:prstGeom prst="rect">
            <a:avLst/>
          </a:prstGeom>
        </p:spPr>
        <p:txBody>
          <a:bodyPr/>
          <a:lstStyle>
            <a:lvl1pPr algn="ctr" defTabSz="914400" rtl="0" eaLnBrk="1" latinLnBrk="0" hangingPunct="1">
              <a:spcBef>
                <a:spcPct val="0"/>
              </a:spcBef>
              <a:buNone/>
              <a:defRPr sz="2400" b="1" kern="1200">
                <a:solidFill>
                  <a:schemeClr val="bg1"/>
                </a:solidFill>
                <a:latin typeface="+mj-lt"/>
                <a:ea typeface="+mj-ea"/>
                <a:cs typeface="+mj-cs"/>
              </a:defRPr>
            </a:lvl1pPr>
          </a:lstStyle>
          <a:p>
            <a:r>
              <a:rPr lang="en-US">
                <a:solidFill>
                  <a:prstClr val="white"/>
                </a:solidFill>
              </a:rPr>
              <a:t>Click to edit Master title style</a:t>
            </a:r>
          </a:p>
        </p:txBody>
      </p:sp>
    </p:spTree>
    <p:extLst>
      <p:ext uri="{BB962C8B-B14F-4D97-AF65-F5344CB8AC3E}">
        <p14:creationId xmlns:p14="http://schemas.microsoft.com/office/powerpoint/2010/main" val="258499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BB0F2C-6AE2-4D9E-B15E-EA92FB9BE614}" type="datetimeFigureOut">
              <a:rPr lang="en-US" smtClean="0"/>
              <a:t>4/19/2023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73806D-7A7C-4680-9967-8BB87969C0AB}" type="slidenum">
              <a:rPr lang="en-US" smtClean="0"/>
              <a:t>‹#›</a:t>
            </a:fld>
            <a:endParaRPr lang="en-US"/>
          </a:p>
        </p:txBody>
      </p:sp>
      <p:sp>
        <p:nvSpPr>
          <p:cNvPr id="8" name="Title 1"/>
          <p:cNvSpPr txBox="1">
            <a:spLocks/>
          </p:cNvSpPr>
          <p:nvPr/>
        </p:nvSpPr>
        <p:spPr>
          <a:xfrm>
            <a:off x="4343400" y="180225"/>
            <a:ext cx="4419600" cy="533400"/>
          </a:xfrm>
          <a:prstGeom prst="rect">
            <a:avLst/>
          </a:prstGeom>
        </p:spPr>
        <p:txBody>
          <a:bodyPr/>
          <a:lstStyle>
            <a:lvl1pPr algn="ctr" defTabSz="914400" rtl="0" eaLnBrk="1" latinLnBrk="0" hangingPunct="1">
              <a:spcBef>
                <a:spcPct val="0"/>
              </a:spcBef>
              <a:buNone/>
              <a:defRPr sz="2400" b="1" kern="1200">
                <a:solidFill>
                  <a:schemeClr val="bg1"/>
                </a:solidFill>
                <a:latin typeface="+mj-lt"/>
                <a:ea typeface="+mj-ea"/>
                <a:cs typeface="+mj-cs"/>
              </a:defRPr>
            </a:lvl1pPr>
          </a:lstStyle>
          <a:p>
            <a:r>
              <a:rPr lang="en-US">
                <a:solidFill>
                  <a:prstClr val="white"/>
                </a:solidFill>
              </a:rPr>
              <a:t>Click to edit Master title style</a:t>
            </a:r>
          </a:p>
        </p:txBody>
      </p:sp>
    </p:spTree>
    <p:extLst>
      <p:ext uri="{BB962C8B-B14F-4D97-AF65-F5344CB8AC3E}">
        <p14:creationId xmlns:p14="http://schemas.microsoft.com/office/powerpoint/2010/main" val="186183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tif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5.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90614"/>
            <a:ext cx="8229600" cy="50355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mplate ART.tif"/>
          <p:cNvPicPr>
            <a:picLocks noChangeAspect="1"/>
          </p:cNvPicPr>
          <p:nvPr/>
        </p:nvPicPr>
        <p:blipFill>
          <a:blip r:embed="rId13" cstate="print"/>
          <a:stretch>
            <a:fillRect/>
          </a:stretch>
        </p:blipFill>
        <p:spPr>
          <a:xfrm>
            <a:off x="0" y="0"/>
            <a:ext cx="9144000" cy="1149096"/>
          </a:xfrm>
          <a:prstGeom prst="rect">
            <a:avLst/>
          </a:prstGeom>
        </p:spPr>
      </p:pic>
      <p:sp>
        <p:nvSpPr>
          <p:cNvPr id="8" name="Freeform 7"/>
          <p:cNvSpPr/>
          <p:nvPr/>
        </p:nvSpPr>
        <p:spPr>
          <a:xfrm>
            <a:off x="916781" y="997744"/>
            <a:ext cx="107157" cy="92869"/>
          </a:xfrm>
          <a:custGeom>
            <a:avLst/>
            <a:gdLst>
              <a:gd name="connsiteX0" fmla="*/ 0 w 107157"/>
              <a:gd name="connsiteY0" fmla="*/ 88106 h 92869"/>
              <a:gd name="connsiteX1" fmla="*/ 28575 w 107157"/>
              <a:gd name="connsiteY1" fmla="*/ 33337 h 92869"/>
              <a:gd name="connsiteX2" fmla="*/ 38100 w 107157"/>
              <a:gd name="connsiteY2" fmla="*/ 19050 h 92869"/>
              <a:gd name="connsiteX3" fmla="*/ 66675 w 107157"/>
              <a:gd name="connsiteY3" fmla="*/ 0 h 92869"/>
              <a:gd name="connsiteX4" fmla="*/ 107157 w 107157"/>
              <a:gd name="connsiteY4" fmla="*/ 45244 h 92869"/>
              <a:gd name="connsiteX5" fmla="*/ 78582 w 107157"/>
              <a:gd name="connsiteY5" fmla="*/ 92869 h 92869"/>
              <a:gd name="connsiteX6" fmla="*/ 0 w 107157"/>
              <a:gd name="connsiteY6" fmla="*/ 88106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2869">
                <a:moveTo>
                  <a:pt x="0" y="88106"/>
                </a:moveTo>
                <a:lnTo>
                  <a:pt x="28575" y="33337"/>
                </a:lnTo>
                <a:lnTo>
                  <a:pt x="38100" y="19050"/>
                </a:lnTo>
                <a:lnTo>
                  <a:pt x="66675" y="0"/>
                </a:lnTo>
                <a:lnTo>
                  <a:pt x="107157" y="45244"/>
                </a:lnTo>
                <a:lnTo>
                  <a:pt x="78582" y="92869"/>
                </a:lnTo>
                <a:lnTo>
                  <a:pt x="0" y="881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descr="D-Math.png"/>
          <p:cNvPicPr>
            <a:picLocks noChangeAspect="1"/>
          </p:cNvPicPr>
          <p:nvPr/>
        </p:nvPicPr>
        <p:blipFill>
          <a:blip r:embed="rId14" cstate="print"/>
          <a:stretch>
            <a:fillRect/>
          </a:stretch>
        </p:blipFill>
        <p:spPr>
          <a:xfrm>
            <a:off x="7620000" y="5791200"/>
            <a:ext cx="1295400" cy="884251"/>
          </a:xfrm>
          <a:prstGeom prst="rect">
            <a:avLst/>
          </a:prstGeom>
        </p:spPr>
      </p:pic>
      <p:sp>
        <p:nvSpPr>
          <p:cNvPr id="4" name="Text Box 18">
            <a:extLst>
              <a:ext uri="{FF2B5EF4-FFF2-40B4-BE49-F238E27FC236}">
                <a16:creationId xmlns:a16="http://schemas.microsoft.com/office/drawing/2014/main" id="{8E1053B4-2586-DD08-4016-F279FFDB963E}"/>
              </a:ext>
            </a:extLst>
          </p:cNvPr>
          <p:cNvSpPr txBox="1">
            <a:spLocks noChangeArrowheads="1"/>
          </p:cNvSpPr>
          <p:nvPr userDrawn="1"/>
        </p:nvSpPr>
        <p:spPr bwMode="auto">
          <a:xfrm>
            <a:off x="-63796" y="668266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Tree>
    <p:extLst>
      <p:ext uri="{BB962C8B-B14F-4D97-AF65-F5344CB8AC3E}">
        <p14:creationId xmlns:p14="http://schemas.microsoft.com/office/powerpoint/2010/main" val="3250605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2296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0D4E0-3759-4149-9009-C138BD830BA3}" type="datetimeFigureOut">
              <a:rPr lang="en-US" smtClean="0"/>
              <a:pPr/>
              <a:t>4/19/2023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ED34C-DE97-4463-B92A-AD521C2553AA}" type="slidenum">
              <a:rPr lang="en-US" smtClean="0"/>
              <a:pPr/>
              <a:t>‹#›</a:t>
            </a:fld>
            <a:endParaRPr lang="en-US"/>
          </a:p>
        </p:txBody>
      </p:sp>
      <p:pic>
        <p:nvPicPr>
          <p:cNvPr id="7" name="Picture 6" descr="Template ART.tif"/>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9144000" cy="1149096"/>
          </a:xfrm>
          <a:prstGeom prst="rect">
            <a:avLst/>
          </a:prstGeom>
        </p:spPr>
      </p:pic>
      <p:sp>
        <p:nvSpPr>
          <p:cNvPr id="8" name="Freeform 7"/>
          <p:cNvSpPr/>
          <p:nvPr userDrawn="1"/>
        </p:nvSpPr>
        <p:spPr>
          <a:xfrm>
            <a:off x="916781" y="997744"/>
            <a:ext cx="107157" cy="92869"/>
          </a:xfrm>
          <a:custGeom>
            <a:avLst/>
            <a:gdLst>
              <a:gd name="connsiteX0" fmla="*/ 0 w 107157"/>
              <a:gd name="connsiteY0" fmla="*/ 88106 h 92869"/>
              <a:gd name="connsiteX1" fmla="*/ 28575 w 107157"/>
              <a:gd name="connsiteY1" fmla="*/ 33337 h 92869"/>
              <a:gd name="connsiteX2" fmla="*/ 38100 w 107157"/>
              <a:gd name="connsiteY2" fmla="*/ 19050 h 92869"/>
              <a:gd name="connsiteX3" fmla="*/ 66675 w 107157"/>
              <a:gd name="connsiteY3" fmla="*/ 0 h 92869"/>
              <a:gd name="connsiteX4" fmla="*/ 107157 w 107157"/>
              <a:gd name="connsiteY4" fmla="*/ 45244 h 92869"/>
              <a:gd name="connsiteX5" fmla="*/ 78582 w 107157"/>
              <a:gd name="connsiteY5" fmla="*/ 92869 h 92869"/>
              <a:gd name="connsiteX6" fmla="*/ 0 w 107157"/>
              <a:gd name="connsiteY6" fmla="*/ 88106 h 9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157" h="92869">
                <a:moveTo>
                  <a:pt x="0" y="88106"/>
                </a:moveTo>
                <a:lnTo>
                  <a:pt x="28575" y="33337"/>
                </a:lnTo>
                <a:lnTo>
                  <a:pt x="38100" y="19050"/>
                </a:lnTo>
                <a:lnTo>
                  <a:pt x="66675" y="0"/>
                </a:lnTo>
                <a:lnTo>
                  <a:pt x="107157" y="45244"/>
                </a:lnTo>
                <a:lnTo>
                  <a:pt x="78582" y="92869"/>
                </a:lnTo>
                <a:lnTo>
                  <a:pt x="0" y="881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8">
            <a:extLst>
              <a:ext uri="{FF2B5EF4-FFF2-40B4-BE49-F238E27FC236}">
                <a16:creationId xmlns:a16="http://schemas.microsoft.com/office/drawing/2014/main" id="{1FD12FEC-B6D2-6194-AFF1-A8379FB0E565}"/>
              </a:ext>
            </a:extLst>
          </p:cNvPr>
          <p:cNvSpPr txBox="1">
            <a:spLocks noChangeArrowheads="1"/>
          </p:cNvSpPr>
          <p:nvPr userDrawn="1"/>
        </p:nvSpPr>
        <p:spPr bwMode="auto">
          <a:xfrm>
            <a:off x="-63796" y="668266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dirty="0">
                <a:solidFill>
                  <a:srgbClr val="006600"/>
                </a:solidFill>
                <a:latin typeface="Arial" pitchFamily="34" charset="0"/>
              </a:rPr>
              <a:t>UNCLASSIFIED</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62" r:id="rId6"/>
    <p:sldLayoutId id="2147483664" r:id="rId7"/>
    <p:sldLayoutId id="2147483663" r:id="rId8"/>
    <p:sldLayoutId id="2147483665" r:id="rId9"/>
    <p:sldLayoutId id="214748370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 Box 18"/>
          <p:cNvSpPr txBox="1">
            <a:spLocks noChangeArrowheads="1"/>
          </p:cNvSpPr>
          <p:nvPr userDrawn="1"/>
        </p:nvSpPr>
        <p:spPr bwMode="auto">
          <a:xfrm>
            <a:off x="0" y="9"/>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a:solidFill>
                  <a:srgbClr val="006600"/>
                </a:solidFill>
                <a:latin typeface="Arial" pitchFamily="34" charset="0"/>
              </a:rPr>
              <a:t>UNCLASSIFIED</a:t>
            </a:r>
          </a:p>
        </p:txBody>
      </p:sp>
      <p:sp>
        <p:nvSpPr>
          <p:cNvPr id="13" name="Rectangle 12">
            <a:extLst>
              <a:ext uri="{FF2B5EF4-FFF2-40B4-BE49-F238E27FC236}">
                <a16:creationId xmlns:a16="http://schemas.microsoft.com/office/drawing/2014/main" id="{EF7B831E-7808-4779-B0DC-7EA12B632E47}"/>
              </a:ext>
            </a:extLst>
          </p:cNvPr>
          <p:cNvSpPr/>
          <p:nvPr userDrawn="1"/>
        </p:nvSpPr>
        <p:spPr>
          <a:xfrm rot="10800000">
            <a:off x="6264487" y="767571"/>
            <a:ext cx="2879511" cy="6081383"/>
          </a:xfrm>
          <a:prstGeom prst="rect">
            <a:avLst/>
          </a:prstGeom>
          <a:gradFill>
            <a:gsLst>
              <a:gs pos="14000">
                <a:schemeClr val="bg1">
                  <a:lumMod val="7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D0FDD5FF-5CB4-4572-9DDC-664C4A48A1D4}"/>
              </a:ext>
            </a:extLst>
          </p:cNvPr>
          <p:cNvPicPr>
            <a:picLocks noChangeAspect="1"/>
          </p:cNvPicPr>
          <p:nvPr userDrawn="1"/>
        </p:nvPicPr>
        <p:blipFill rotWithShape="1">
          <a:blip r:embed="rId11"/>
          <a:srcRect l="10312" t="6815" b="6793"/>
          <a:stretch/>
        </p:blipFill>
        <p:spPr>
          <a:xfrm>
            <a:off x="6394064" y="739695"/>
            <a:ext cx="2749936" cy="6118305"/>
          </a:xfrm>
          <a:prstGeom prst="rect">
            <a:avLst/>
          </a:prstGeom>
        </p:spPr>
      </p:pic>
      <p:sp>
        <p:nvSpPr>
          <p:cNvPr id="15" name="Rectangle 14">
            <a:extLst>
              <a:ext uri="{FF2B5EF4-FFF2-40B4-BE49-F238E27FC236}">
                <a16:creationId xmlns:a16="http://schemas.microsoft.com/office/drawing/2014/main" id="{41FDE283-8091-49CF-AF04-F59146F97B00}"/>
              </a:ext>
            </a:extLst>
          </p:cNvPr>
          <p:cNvSpPr/>
          <p:nvPr userDrawn="1"/>
        </p:nvSpPr>
        <p:spPr>
          <a:xfrm>
            <a:off x="6264488" y="739694"/>
            <a:ext cx="2879512" cy="6118306"/>
          </a:xfrm>
          <a:prstGeom prst="rect">
            <a:avLst/>
          </a:prstGeom>
          <a:gradFill flip="none" rotWithShape="1">
            <a:gsLst>
              <a:gs pos="0">
                <a:schemeClr val="accent1">
                  <a:lumMod val="5000"/>
                  <a:lumOff val="95000"/>
                  <a:alpha val="67000"/>
                </a:schemeClr>
              </a:gs>
              <a:gs pos="63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18" name="Slide Number Placeholder 34"/>
          <p:cNvSpPr>
            <a:spLocks noGrp="1"/>
          </p:cNvSpPr>
          <p:nvPr>
            <p:ph type="sldNum" sz="quarter" idx="4"/>
          </p:nvPr>
        </p:nvSpPr>
        <p:spPr>
          <a:xfrm>
            <a:off x="8887844" y="6621467"/>
            <a:ext cx="192360" cy="184666"/>
          </a:xfrm>
          <a:prstGeom prst="rect">
            <a:avLst/>
          </a:prstGeom>
        </p:spPr>
        <p:txBody>
          <a:bodyPr wrap="none" lIns="0" tIns="0" rIns="0" bIns="0">
            <a:spAutoFit/>
          </a:bodyPr>
          <a:lstStyle>
            <a:lvl1pPr algn="r">
              <a:defRPr sz="1201">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8" name="Text Box 18"/>
          <p:cNvSpPr txBox="1">
            <a:spLocks noChangeArrowheads="1"/>
          </p:cNvSpPr>
          <p:nvPr userDrawn="1"/>
        </p:nvSpPr>
        <p:spPr bwMode="auto">
          <a:xfrm>
            <a:off x="-63796" y="668266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a:solidFill>
                  <a:srgbClr val="006600"/>
                </a:solidFill>
                <a:latin typeface="Arial" pitchFamily="34" charset="0"/>
              </a:rPr>
              <a:t>UNCLASSIFIED</a:t>
            </a:r>
          </a:p>
        </p:txBody>
      </p:sp>
      <p:sp>
        <p:nvSpPr>
          <p:cNvPr id="9" name="Rectangle 8"/>
          <p:cNvSpPr/>
          <p:nvPr userDrawn="1"/>
        </p:nvSpPr>
        <p:spPr>
          <a:xfrm>
            <a:off x="0" y="-9534"/>
            <a:ext cx="9148763" cy="767562"/>
          </a:xfrm>
          <a:prstGeom prst="rect">
            <a:avLst/>
          </a:prstGeom>
          <a:gradFill flip="none" rotWithShape="1">
            <a:gsLst>
              <a:gs pos="0">
                <a:schemeClr val="tx2">
                  <a:lumMod val="75000"/>
                </a:schemeClr>
              </a:gs>
              <a:gs pos="50000">
                <a:schemeClr val="bg1"/>
              </a:gs>
              <a:gs pos="100000">
                <a:srgbClr val="FFC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p>
        </p:txBody>
      </p:sp>
      <p:pic>
        <p:nvPicPr>
          <p:cNvPr id="10" name="Picture 12" descr="Picture1.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249587" y="78725"/>
            <a:ext cx="1894413" cy="5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aphical user interface&#10;&#10;Description automatically generated">
            <a:extLst>
              <a:ext uri="{FF2B5EF4-FFF2-40B4-BE49-F238E27FC236}">
                <a16:creationId xmlns:a16="http://schemas.microsoft.com/office/drawing/2014/main" id="{51CD17B4-5C0A-4771-AF0A-4B069D9A74EB}"/>
              </a:ext>
            </a:extLst>
          </p:cNvPr>
          <p:cNvPicPr>
            <a:picLocks noChangeAspect="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32" y="-33251"/>
            <a:ext cx="934419" cy="832449"/>
          </a:xfrm>
          <a:prstGeom prst="rect">
            <a:avLst/>
          </a:prstGeom>
        </p:spPr>
      </p:pic>
    </p:spTree>
    <p:extLst>
      <p:ext uri="{BB962C8B-B14F-4D97-AF65-F5344CB8AC3E}">
        <p14:creationId xmlns:p14="http://schemas.microsoft.com/office/powerpoint/2010/main" val="3600532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lvl1pPr algn="ctr" rtl="0" eaLnBrk="0" fontAlgn="base" hangingPunct="0">
        <a:spcBef>
          <a:spcPct val="0"/>
        </a:spcBef>
        <a:spcAft>
          <a:spcPct val="0"/>
        </a:spcAft>
        <a:defRPr sz="4430" kern="1200">
          <a:solidFill>
            <a:schemeClr val="tx1"/>
          </a:solidFill>
          <a:latin typeface="+mj-lt"/>
          <a:ea typeface="+mj-ea"/>
          <a:cs typeface="+mj-cs"/>
        </a:defRPr>
      </a:lvl1pPr>
      <a:lvl2pPr algn="ctr" rtl="0" eaLnBrk="0" fontAlgn="base" hangingPunct="0">
        <a:spcBef>
          <a:spcPct val="0"/>
        </a:spcBef>
        <a:spcAft>
          <a:spcPct val="0"/>
        </a:spcAft>
        <a:defRPr sz="4430">
          <a:solidFill>
            <a:schemeClr val="tx1"/>
          </a:solidFill>
          <a:latin typeface="Calibri" pitchFamily="34" charset="0"/>
        </a:defRPr>
      </a:lvl2pPr>
      <a:lvl3pPr algn="ctr" rtl="0" eaLnBrk="0" fontAlgn="base" hangingPunct="0">
        <a:spcBef>
          <a:spcPct val="0"/>
        </a:spcBef>
        <a:spcAft>
          <a:spcPct val="0"/>
        </a:spcAft>
        <a:defRPr sz="4430">
          <a:solidFill>
            <a:schemeClr val="tx1"/>
          </a:solidFill>
          <a:latin typeface="Calibri" pitchFamily="34" charset="0"/>
        </a:defRPr>
      </a:lvl3pPr>
      <a:lvl4pPr algn="ctr" rtl="0" eaLnBrk="0" fontAlgn="base" hangingPunct="0">
        <a:spcBef>
          <a:spcPct val="0"/>
        </a:spcBef>
        <a:spcAft>
          <a:spcPct val="0"/>
        </a:spcAft>
        <a:defRPr sz="4430">
          <a:solidFill>
            <a:schemeClr val="tx1"/>
          </a:solidFill>
          <a:latin typeface="Calibri" pitchFamily="34" charset="0"/>
        </a:defRPr>
      </a:lvl4pPr>
      <a:lvl5pPr algn="ctr" rtl="0" eaLnBrk="0" fontAlgn="base" hangingPunct="0">
        <a:spcBef>
          <a:spcPct val="0"/>
        </a:spcBef>
        <a:spcAft>
          <a:spcPct val="0"/>
        </a:spcAft>
        <a:defRPr sz="4430">
          <a:solidFill>
            <a:schemeClr val="tx1"/>
          </a:solidFill>
          <a:latin typeface="Calibri" pitchFamily="34" charset="0"/>
        </a:defRPr>
      </a:lvl5pPr>
      <a:lvl6pPr marL="456962" algn="ctr" rtl="0" fontAlgn="base">
        <a:spcBef>
          <a:spcPct val="0"/>
        </a:spcBef>
        <a:spcAft>
          <a:spcPct val="0"/>
        </a:spcAft>
        <a:defRPr sz="4430">
          <a:solidFill>
            <a:schemeClr val="tx1"/>
          </a:solidFill>
          <a:latin typeface="Calibri" pitchFamily="34" charset="0"/>
        </a:defRPr>
      </a:lvl6pPr>
      <a:lvl7pPr marL="913923" algn="ctr" rtl="0" fontAlgn="base">
        <a:spcBef>
          <a:spcPct val="0"/>
        </a:spcBef>
        <a:spcAft>
          <a:spcPct val="0"/>
        </a:spcAft>
        <a:defRPr sz="4430">
          <a:solidFill>
            <a:schemeClr val="tx1"/>
          </a:solidFill>
          <a:latin typeface="Calibri" pitchFamily="34" charset="0"/>
        </a:defRPr>
      </a:lvl7pPr>
      <a:lvl8pPr marL="1370885" algn="ctr" rtl="0" fontAlgn="base">
        <a:spcBef>
          <a:spcPct val="0"/>
        </a:spcBef>
        <a:spcAft>
          <a:spcPct val="0"/>
        </a:spcAft>
        <a:defRPr sz="4430">
          <a:solidFill>
            <a:schemeClr val="tx1"/>
          </a:solidFill>
          <a:latin typeface="Calibri" pitchFamily="34" charset="0"/>
        </a:defRPr>
      </a:lvl8pPr>
      <a:lvl9pPr marL="1827844" algn="ctr" rtl="0" fontAlgn="base">
        <a:spcBef>
          <a:spcPct val="0"/>
        </a:spcBef>
        <a:spcAft>
          <a:spcPct val="0"/>
        </a:spcAft>
        <a:defRPr sz="4430">
          <a:solidFill>
            <a:schemeClr val="tx1"/>
          </a:solidFill>
          <a:latin typeface="Calibri" pitchFamily="34" charset="0"/>
        </a:defRPr>
      </a:lvl9pPr>
    </p:titleStyle>
    <p:bodyStyle>
      <a:lvl1pPr marL="341156" indent="-341156" algn="l" rtl="0" eaLnBrk="0" fontAlgn="base" hangingPunct="0">
        <a:spcBef>
          <a:spcPct val="20000"/>
        </a:spcBef>
        <a:spcAft>
          <a:spcPct val="0"/>
        </a:spcAft>
        <a:buFont typeface="Arial" charset="0"/>
        <a:buChar char="•"/>
        <a:defRPr sz="3228" kern="1200">
          <a:solidFill>
            <a:schemeClr val="tx1"/>
          </a:solidFill>
          <a:latin typeface="+mn-lt"/>
          <a:ea typeface="+mn-ea"/>
          <a:cs typeface="+mn-cs"/>
        </a:defRPr>
      </a:lvl1pPr>
      <a:lvl2pPr marL="741020" indent="-284031" algn="l" rtl="0" eaLnBrk="0" fontAlgn="base" hangingPunct="0">
        <a:spcBef>
          <a:spcPct val="20000"/>
        </a:spcBef>
        <a:spcAft>
          <a:spcPct val="0"/>
        </a:spcAft>
        <a:buFont typeface="Arial" charset="0"/>
        <a:buChar char="–"/>
        <a:defRPr sz="2778" kern="1200">
          <a:solidFill>
            <a:schemeClr val="tx1"/>
          </a:solidFill>
          <a:latin typeface="+mn-lt"/>
          <a:ea typeface="+mn-ea"/>
          <a:cs typeface="+mn-cs"/>
        </a:defRPr>
      </a:lvl2pPr>
      <a:lvl3pPr marL="1140885" indent="-226908" algn="l" rtl="0" eaLnBrk="0" fontAlgn="base" hangingPunct="0">
        <a:spcBef>
          <a:spcPct val="20000"/>
        </a:spcBef>
        <a:spcAft>
          <a:spcPct val="0"/>
        </a:spcAft>
        <a:buFont typeface="Arial" charset="0"/>
        <a:buChar char="•"/>
        <a:defRPr sz="2403" kern="1200">
          <a:solidFill>
            <a:schemeClr val="tx1"/>
          </a:solidFill>
          <a:latin typeface="+mn-lt"/>
          <a:ea typeface="+mn-ea"/>
          <a:cs typeface="+mn-cs"/>
        </a:defRPr>
      </a:lvl3pPr>
      <a:lvl4pPr marL="1597874"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4pPr>
      <a:lvl5pPr marL="2054862"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5pPr>
      <a:lvl6pPr marL="251328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6pPr>
      <a:lvl7pPr marL="297024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7pPr>
      <a:lvl8pPr marL="342721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8pPr>
      <a:lvl9pPr marL="388417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9pPr>
    </p:bodyStyle>
    <p:otherStyle>
      <a:defPPr>
        <a:defRPr lang="en-US"/>
      </a:defPPr>
      <a:lvl1pPr marL="0" algn="l" defTabSz="913923" rtl="0" eaLnBrk="1" latinLnBrk="0" hangingPunct="1">
        <a:defRPr sz="1802" kern="1200">
          <a:solidFill>
            <a:schemeClr val="tx1"/>
          </a:solidFill>
          <a:latin typeface="+mn-lt"/>
          <a:ea typeface="+mn-ea"/>
          <a:cs typeface="+mn-cs"/>
        </a:defRPr>
      </a:lvl1pPr>
      <a:lvl2pPr marL="456962" algn="l" defTabSz="913923" rtl="0" eaLnBrk="1" latinLnBrk="0" hangingPunct="1">
        <a:defRPr sz="1802" kern="1200">
          <a:solidFill>
            <a:schemeClr val="tx1"/>
          </a:solidFill>
          <a:latin typeface="+mn-lt"/>
          <a:ea typeface="+mn-ea"/>
          <a:cs typeface="+mn-cs"/>
        </a:defRPr>
      </a:lvl2pPr>
      <a:lvl3pPr marL="913923" algn="l" defTabSz="913923" rtl="0" eaLnBrk="1" latinLnBrk="0" hangingPunct="1">
        <a:defRPr sz="1802" kern="1200">
          <a:solidFill>
            <a:schemeClr val="tx1"/>
          </a:solidFill>
          <a:latin typeface="+mn-lt"/>
          <a:ea typeface="+mn-ea"/>
          <a:cs typeface="+mn-cs"/>
        </a:defRPr>
      </a:lvl3pPr>
      <a:lvl4pPr marL="1370885" algn="l" defTabSz="913923" rtl="0" eaLnBrk="1" latinLnBrk="0" hangingPunct="1">
        <a:defRPr sz="1802" kern="1200">
          <a:solidFill>
            <a:schemeClr val="tx1"/>
          </a:solidFill>
          <a:latin typeface="+mn-lt"/>
          <a:ea typeface="+mn-ea"/>
          <a:cs typeface="+mn-cs"/>
        </a:defRPr>
      </a:lvl4pPr>
      <a:lvl5pPr marL="1827844" algn="l" defTabSz="913923" rtl="0" eaLnBrk="1" latinLnBrk="0" hangingPunct="1">
        <a:defRPr sz="1802" kern="1200">
          <a:solidFill>
            <a:schemeClr val="tx1"/>
          </a:solidFill>
          <a:latin typeface="+mn-lt"/>
          <a:ea typeface="+mn-ea"/>
          <a:cs typeface="+mn-cs"/>
        </a:defRPr>
      </a:lvl5pPr>
      <a:lvl6pPr marL="2284806" algn="l" defTabSz="913923" rtl="0" eaLnBrk="1" latinLnBrk="0" hangingPunct="1">
        <a:defRPr sz="1802" kern="1200">
          <a:solidFill>
            <a:schemeClr val="tx1"/>
          </a:solidFill>
          <a:latin typeface="+mn-lt"/>
          <a:ea typeface="+mn-ea"/>
          <a:cs typeface="+mn-cs"/>
        </a:defRPr>
      </a:lvl6pPr>
      <a:lvl7pPr marL="2741768" algn="l" defTabSz="913923" rtl="0" eaLnBrk="1" latinLnBrk="0" hangingPunct="1">
        <a:defRPr sz="1802" kern="1200">
          <a:solidFill>
            <a:schemeClr val="tx1"/>
          </a:solidFill>
          <a:latin typeface="+mn-lt"/>
          <a:ea typeface="+mn-ea"/>
          <a:cs typeface="+mn-cs"/>
        </a:defRPr>
      </a:lvl7pPr>
      <a:lvl8pPr marL="3198728" algn="l" defTabSz="913923" rtl="0" eaLnBrk="1" latinLnBrk="0" hangingPunct="1">
        <a:defRPr sz="1802" kern="1200">
          <a:solidFill>
            <a:schemeClr val="tx1"/>
          </a:solidFill>
          <a:latin typeface="+mn-lt"/>
          <a:ea typeface="+mn-ea"/>
          <a:cs typeface="+mn-cs"/>
        </a:defRPr>
      </a:lvl8pPr>
      <a:lvl9pPr marL="3655693" algn="l" defTabSz="913923" rtl="0" eaLnBrk="1" latinLnBrk="0" hangingPunct="1">
        <a:defRPr sz="18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 Box 18"/>
          <p:cNvSpPr txBox="1">
            <a:spLocks noChangeArrowheads="1"/>
          </p:cNvSpPr>
          <p:nvPr userDrawn="1"/>
        </p:nvSpPr>
        <p:spPr bwMode="auto">
          <a:xfrm>
            <a:off x="0" y="9"/>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a:solidFill>
                  <a:srgbClr val="006600"/>
                </a:solidFill>
                <a:latin typeface="Arial" pitchFamily="34" charset="0"/>
              </a:rPr>
              <a:t>UNCLASSIFIED</a:t>
            </a:r>
          </a:p>
        </p:txBody>
      </p:sp>
      <p:sp>
        <p:nvSpPr>
          <p:cNvPr id="13" name="Rectangle 12">
            <a:extLst>
              <a:ext uri="{FF2B5EF4-FFF2-40B4-BE49-F238E27FC236}">
                <a16:creationId xmlns:a16="http://schemas.microsoft.com/office/drawing/2014/main" id="{EF7B831E-7808-4779-B0DC-7EA12B632E47}"/>
              </a:ext>
            </a:extLst>
          </p:cNvPr>
          <p:cNvSpPr/>
          <p:nvPr userDrawn="1"/>
        </p:nvSpPr>
        <p:spPr>
          <a:xfrm rot="10800000">
            <a:off x="6264487" y="767571"/>
            <a:ext cx="2879511" cy="6081383"/>
          </a:xfrm>
          <a:prstGeom prst="rect">
            <a:avLst/>
          </a:prstGeom>
          <a:gradFill>
            <a:gsLst>
              <a:gs pos="14000">
                <a:schemeClr val="bg1">
                  <a:lumMod val="7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D0FDD5FF-5CB4-4572-9DDC-664C4A48A1D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10312" t="6815" b="6793"/>
          <a:stretch/>
        </p:blipFill>
        <p:spPr>
          <a:xfrm>
            <a:off x="6394064" y="739695"/>
            <a:ext cx="2749936" cy="6118305"/>
          </a:xfrm>
          <a:prstGeom prst="rect">
            <a:avLst/>
          </a:prstGeom>
        </p:spPr>
      </p:pic>
      <p:sp>
        <p:nvSpPr>
          <p:cNvPr id="15" name="Rectangle 14">
            <a:extLst>
              <a:ext uri="{FF2B5EF4-FFF2-40B4-BE49-F238E27FC236}">
                <a16:creationId xmlns:a16="http://schemas.microsoft.com/office/drawing/2014/main" id="{41FDE283-8091-49CF-AF04-F59146F97B00}"/>
              </a:ext>
            </a:extLst>
          </p:cNvPr>
          <p:cNvSpPr/>
          <p:nvPr userDrawn="1"/>
        </p:nvSpPr>
        <p:spPr>
          <a:xfrm>
            <a:off x="6264488" y="739694"/>
            <a:ext cx="2879512" cy="6118306"/>
          </a:xfrm>
          <a:prstGeom prst="rect">
            <a:avLst/>
          </a:prstGeom>
          <a:gradFill flip="none" rotWithShape="1">
            <a:gsLst>
              <a:gs pos="0">
                <a:schemeClr val="accent1">
                  <a:lumMod val="5000"/>
                  <a:lumOff val="95000"/>
                  <a:alpha val="67000"/>
                </a:schemeClr>
              </a:gs>
              <a:gs pos="63000">
                <a:schemeClr val="bg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3266"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18" name="Slide Number Placeholder 34"/>
          <p:cNvSpPr>
            <a:spLocks noGrp="1"/>
          </p:cNvSpPr>
          <p:nvPr>
            <p:ph type="sldNum" sz="quarter" idx="4"/>
          </p:nvPr>
        </p:nvSpPr>
        <p:spPr>
          <a:xfrm>
            <a:off x="8887844" y="6621467"/>
            <a:ext cx="192360" cy="184666"/>
          </a:xfrm>
          <a:prstGeom prst="rect">
            <a:avLst/>
          </a:prstGeom>
        </p:spPr>
        <p:txBody>
          <a:bodyPr wrap="none" lIns="0" tIns="0" rIns="0" bIns="0">
            <a:spAutoFit/>
          </a:bodyPr>
          <a:lstStyle>
            <a:lvl1pPr algn="r">
              <a:defRPr sz="1201">
                <a:solidFill>
                  <a:schemeClr val="tx1">
                    <a:tint val="75000"/>
                  </a:schemeClr>
                </a:solidFill>
                <a:latin typeface="Arial" charset="0"/>
              </a:defRPr>
            </a:lvl1pPr>
          </a:lstStyle>
          <a:p>
            <a:pPr fontAlgn="base">
              <a:spcBef>
                <a:spcPct val="0"/>
              </a:spcBef>
              <a:spcAft>
                <a:spcPct val="0"/>
              </a:spcAft>
              <a:defRPr/>
            </a:pPr>
            <a:fld id="{28D6967D-3090-4410-9A5E-5CF9E944BAA2}" type="slidenum">
              <a:rPr lang="en-US" smtClean="0">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
        <p:nvSpPr>
          <p:cNvPr id="8" name="Text Box 18"/>
          <p:cNvSpPr txBox="1">
            <a:spLocks noChangeArrowheads="1"/>
          </p:cNvSpPr>
          <p:nvPr userDrawn="1"/>
        </p:nvSpPr>
        <p:spPr bwMode="auto">
          <a:xfrm>
            <a:off x="-63796" y="6682665"/>
            <a:ext cx="9144000" cy="217056"/>
          </a:xfrm>
          <a:prstGeom prst="rect">
            <a:avLst/>
          </a:prstGeom>
          <a:noFill/>
          <a:ln w="9525">
            <a:noFill/>
            <a:miter lim="800000"/>
            <a:headEnd/>
            <a:tailEnd/>
          </a:ln>
        </p:spPr>
        <p:txBody>
          <a:bodyPr wrap="square" lIns="91388" tIns="45693" rIns="91388" bIns="45693">
            <a:spAutoFit/>
          </a:bodyPr>
          <a:lstStyle/>
          <a:p>
            <a:pPr algn="ctr">
              <a:lnSpc>
                <a:spcPct val="90000"/>
              </a:lnSpc>
              <a:spcBef>
                <a:spcPct val="50000"/>
              </a:spcBef>
              <a:buClr>
                <a:srgbClr val="FFFFFF"/>
              </a:buClr>
              <a:buFont typeface="ZapfDingbats"/>
              <a:buNone/>
              <a:defRPr/>
            </a:pPr>
            <a:r>
              <a:rPr lang="en-US" sz="901" b="1" kern="0">
                <a:solidFill>
                  <a:srgbClr val="006600"/>
                </a:solidFill>
                <a:latin typeface="Arial" pitchFamily="34" charset="0"/>
              </a:rPr>
              <a:t>UNCLASSIFIED</a:t>
            </a:r>
          </a:p>
        </p:txBody>
      </p:sp>
      <p:sp>
        <p:nvSpPr>
          <p:cNvPr id="9" name="Rectangle 8"/>
          <p:cNvSpPr/>
          <p:nvPr userDrawn="1"/>
        </p:nvSpPr>
        <p:spPr>
          <a:xfrm>
            <a:off x="0" y="-9534"/>
            <a:ext cx="9148763" cy="767562"/>
          </a:xfrm>
          <a:prstGeom prst="rect">
            <a:avLst/>
          </a:prstGeom>
          <a:gradFill flip="none" rotWithShape="1">
            <a:gsLst>
              <a:gs pos="0">
                <a:schemeClr val="tx2">
                  <a:lumMod val="75000"/>
                </a:schemeClr>
              </a:gs>
              <a:gs pos="50000">
                <a:schemeClr val="bg1"/>
              </a:gs>
              <a:gs pos="100000">
                <a:srgbClr val="FFCC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900"/>
          </a:p>
        </p:txBody>
      </p:sp>
      <p:pic>
        <p:nvPicPr>
          <p:cNvPr id="10" name="Picture 12" descr="Picture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49587" y="78725"/>
            <a:ext cx="1894413" cy="59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aphical user interface&#10;&#10;Description automatically generated">
            <a:extLst>
              <a:ext uri="{FF2B5EF4-FFF2-40B4-BE49-F238E27FC236}">
                <a16:creationId xmlns:a16="http://schemas.microsoft.com/office/drawing/2014/main" id="{51CD17B4-5C0A-4771-AF0A-4B069D9A74EB}"/>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32" y="-33251"/>
            <a:ext cx="934419" cy="832449"/>
          </a:xfrm>
          <a:prstGeom prst="rect">
            <a:avLst/>
          </a:prstGeom>
        </p:spPr>
      </p:pic>
    </p:spTree>
    <p:extLst>
      <p:ext uri="{BB962C8B-B14F-4D97-AF65-F5344CB8AC3E}">
        <p14:creationId xmlns:p14="http://schemas.microsoft.com/office/powerpoint/2010/main" val="2757215344"/>
      </p:ext>
    </p:extLst>
  </p:cSld>
  <p:clrMap bg1="lt1" tx1="dk1" bg2="lt2" tx2="dk2" accent1="accent1" accent2="accent2" accent3="accent3" accent4="accent4" accent5="accent5" accent6="accent6" hlink="hlink" folHlink="folHlink"/>
  <p:sldLayoutIdLst>
    <p:sldLayoutId id="2147483707" r:id="rId1"/>
  </p:sldLayoutIdLst>
  <p:hf sldNum="0" hdr="0" ftr="0" dt="0"/>
  <p:txStyles>
    <p:titleStyle>
      <a:lvl1pPr algn="ctr" rtl="0" eaLnBrk="0" fontAlgn="base" hangingPunct="0">
        <a:spcBef>
          <a:spcPct val="0"/>
        </a:spcBef>
        <a:spcAft>
          <a:spcPct val="0"/>
        </a:spcAft>
        <a:defRPr sz="4430" kern="1200">
          <a:solidFill>
            <a:schemeClr val="tx1"/>
          </a:solidFill>
          <a:latin typeface="+mj-lt"/>
          <a:ea typeface="+mj-ea"/>
          <a:cs typeface="+mj-cs"/>
        </a:defRPr>
      </a:lvl1pPr>
      <a:lvl2pPr algn="ctr" rtl="0" eaLnBrk="0" fontAlgn="base" hangingPunct="0">
        <a:spcBef>
          <a:spcPct val="0"/>
        </a:spcBef>
        <a:spcAft>
          <a:spcPct val="0"/>
        </a:spcAft>
        <a:defRPr sz="4430">
          <a:solidFill>
            <a:schemeClr val="tx1"/>
          </a:solidFill>
          <a:latin typeface="Calibri" pitchFamily="34" charset="0"/>
        </a:defRPr>
      </a:lvl2pPr>
      <a:lvl3pPr algn="ctr" rtl="0" eaLnBrk="0" fontAlgn="base" hangingPunct="0">
        <a:spcBef>
          <a:spcPct val="0"/>
        </a:spcBef>
        <a:spcAft>
          <a:spcPct val="0"/>
        </a:spcAft>
        <a:defRPr sz="4430">
          <a:solidFill>
            <a:schemeClr val="tx1"/>
          </a:solidFill>
          <a:latin typeface="Calibri" pitchFamily="34" charset="0"/>
        </a:defRPr>
      </a:lvl3pPr>
      <a:lvl4pPr algn="ctr" rtl="0" eaLnBrk="0" fontAlgn="base" hangingPunct="0">
        <a:spcBef>
          <a:spcPct val="0"/>
        </a:spcBef>
        <a:spcAft>
          <a:spcPct val="0"/>
        </a:spcAft>
        <a:defRPr sz="4430">
          <a:solidFill>
            <a:schemeClr val="tx1"/>
          </a:solidFill>
          <a:latin typeface="Calibri" pitchFamily="34" charset="0"/>
        </a:defRPr>
      </a:lvl4pPr>
      <a:lvl5pPr algn="ctr" rtl="0" eaLnBrk="0" fontAlgn="base" hangingPunct="0">
        <a:spcBef>
          <a:spcPct val="0"/>
        </a:spcBef>
        <a:spcAft>
          <a:spcPct val="0"/>
        </a:spcAft>
        <a:defRPr sz="4430">
          <a:solidFill>
            <a:schemeClr val="tx1"/>
          </a:solidFill>
          <a:latin typeface="Calibri" pitchFamily="34" charset="0"/>
        </a:defRPr>
      </a:lvl5pPr>
      <a:lvl6pPr marL="456962" algn="ctr" rtl="0" fontAlgn="base">
        <a:spcBef>
          <a:spcPct val="0"/>
        </a:spcBef>
        <a:spcAft>
          <a:spcPct val="0"/>
        </a:spcAft>
        <a:defRPr sz="4430">
          <a:solidFill>
            <a:schemeClr val="tx1"/>
          </a:solidFill>
          <a:latin typeface="Calibri" pitchFamily="34" charset="0"/>
        </a:defRPr>
      </a:lvl6pPr>
      <a:lvl7pPr marL="913923" algn="ctr" rtl="0" fontAlgn="base">
        <a:spcBef>
          <a:spcPct val="0"/>
        </a:spcBef>
        <a:spcAft>
          <a:spcPct val="0"/>
        </a:spcAft>
        <a:defRPr sz="4430">
          <a:solidFill>
            <a:schemeClr val="tx1"/>
          </a:solidFill>
          <a:latin typeface="Calibri" pitchFamily="34" charset="0"/>
        </a:defRPr>
      </a:lvl7pPr>
      <a:lvl8pPr marL="1370885" algn="ctr" rtl="0" fontAlgn="base">
        <a:spcBef>
          <a:spcPct val="0"/>
        </a:spcBef>
        <a:spcAft>
          <a:spcPct val="0"/>
        </a:spcAft>
        <a:defRPr sz="4430">
          <a:solidFill>
            <a:schemeClr val="tx1"/>
          </a:solidFill>
          <a:latin typeface="Calibri" pitchFamily="34" charset="0"/>
        </a:defRPr>
      </a:lvl8pPr>
      <a:lvl9pPr marL="1827844" algn="ctr" rtl="0" fontAlgn="base">
        <a:spcBef>
          <a:spcPct val="0"/>
        </a:spcBef>
        <a:spcAft>
          <a:spcPct val="0"/>
        </a:spcAft>
        <a:defRPr sz="4430">
          <a:solidFill>
            <a:schemeClr val="tx1"/>
          </a:solidFill>
          <a:latin typeface="Calibri" pitchFamily="34" charset="0"/>
        </a:defRPr>
      </a:lvl9pPr>
    </p:titleStyle>
    <p:bodyStyle>
      <a:lvl1pPr marL="341156" indent="-341156" algn="l" rtl="0" eaLnBrk="0" fontAlgn="base" hangingPunct="0">
        <a:spcBef>
          <a:spcPct val="20000"/>
        </a:spcBef>
        <a:spcAft>
          <a:spcPct val="0"/>
        </a:spcAft>
        <a:buFont typeface="Arial" charset="0"/>
        <a:buChar char="•"/>
        <a:defRPr sz="3228" kern="1200">
          <a:solidFill>
            <a:schemeClr val="tx1"/>
          </a:solidFill>
          <a:latin typeface="+mn-lt"/>
          <a:ea typeface="+mn-ea"/>
          <a:cs typeface="+mn-cs"/>
        </a:defRPr>
      </a:lvl1pPr>
      <a:lvl2pPr marL="741020" indent="-284031" algn="l" rtl="0" eaLnBrk="0" fontAlgn="base" hangingPunct="0">
        <a:spcBef>
          <a:spcPct val="20000"/>
        </a:spcBef>
        <a:spcAft>
          <a:spcPct val="0"/>
        </a:spcAft>
        <a:buFont typeface="Arial" charset="0"/>
        <a:buChar char="–"/>
        <a:defRPr sz="2778" kern="1200">
          <a:solidFill>
            <a:schemeClr val="tx1"/>
          </a:solidFill>
          <a:latin typeface="+mn-lt"/>
          <a:ea typeface="+mn-ea"/>
          <a:cs typeface="+mn-cs"/>
        </a:defRPr>
      </a:lvl2pPr>
      <a:lvl3pPr marL="1140885" indent="-226908" algn="l" rtl="0" eaLnBrk="0" fontAlgn="base" hangingPunct="0">
        <a:spcBef>
          <a:spcPct val="20000"/>
        </a:spcBef>
        <a:spcAft>
          <a:spcPct val="0"/>
        </a:spcAft>
        <a:buFont typeface="Arial" charset="0"/>
        <a:buChar char="•"/>
        <a:defRPr sz="2403" kern="1200">
          <a:solidFill>
            <a:schemeClr val="tx1"/>
          </a:solidFill>
          <a:latin typeface="+mn-lt"/>
          <a:ea typeface="+mn-ea"/>
          <a:cs typeface="+mn-cs"/>
        </a:defRPr>
      </a:lvl3pPr>
      <a:lvl4pPr marL="1597874"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4pPr>
      <a:lvl5pPr marL="2054862" indent="-226908" algn="l" rtl="0" eaLnBrk="0" fontAlgn="base" hangingPunct="0">
        <a:spcBef>
          <a:spcPct val="20000"/>
        </a:spcBef>
        <a:spcAft>
          <a:spcPct val="0"/>
        </a:spcAft>
        <a:buFont typeface="Arial" charset="0"/>
        <a:buChar char="»"/>
        <a:defRPr sz="2027" kern="1200">
          <a:solidFill>
            <a:schemeClr val="tx1"/>
          </a:solidFill>
          <a:latin typeface="+mn-lt"/>
          <a:ea typeface="+mn-ea"/>
          <a:cs typeface="+mn-cs"/>
        </a:defRPr>
      </a:lvl5pPr>
      <a:lvl6pPr marL="251328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6pPr>
      <a:lvl7pPr marL="2970247"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7pPr>
      <a:lvl8pPr marL="342721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8pPr>
      <a:lvl9pPr marL="3884170" indent="-228480" algn="l" defTabSz="913923" rtl="0" eaLnBrk="1" latinLnBrk="0" hangingPunct="1">
        <a:spcBef>
          <a:spcPct val="20000"/>
        </a:spcBef>
        <a:buFont typeface="Arial" pitchFamily="34" charset="0"/>
        <a:buChar char="•"/>
        <a:defRPr sz="2027" kern="1200">
          <a:solidFill>
            <a:schemeClr val="tx1"/>
          </a:solidFill>
          <a:latin typeface="+mn-lt"/>
          <a:ea typeface="+mn-ea"/>
          <a:cs typeface="+mn-cs"/>
        </a:defRPr>
      </a:lvl9pPr>
    </p:bodyStyle>
    <p:otherStyle>
      <a:defPPr>
        <a:defRPr lang="en-US"/>
      </a:defPPr>
      <a:lvl1pPr marL="0" algn="l" defTabSz="913923" rtl="0" eaLnBrk="1" latinLnBrk="0" hangingPunct="1">
        <a:defRPr sz="1802" kern="1200">
          <a:solidFill>
            <a:schemeClr val="tx1"/>
          </a:solidFill>
          <a:latin typeface="+mn-lt"/>
          <a:ea typeface="+mn-ea"/>
          <a:cs typeface="+mn-cs"/>
        </a:defRPr>
      </a:lvl1pPr>
      <a:lvl2pPr marL="456962" algn="l" defTabSz="913923" rtl="0" eaLnBrk="1" latinLnBrk="0" hangingPunct="1">
        <a:defRPr sz="1802" kern="1200">
          <a:solidFill>
            <a:schemeClr val="tx1"/>
          </a:solidFill>
          <a:latin typeface="+mn-lt"/>
          <a:ea typeface="+mn-ea"/>
          <a:cs typeface="+mn-cs"/>
        </a:defRPr>
      </a:lvl2pPr>
      <a:lvl3pPr marL="913923" algn="l" defTabSz="913923" rtl="0" eaLnBrk="1" latinLnBrk="0" hangingPunct="1">
        <a:defRPr sz="1802" kern="1200">
          <a:solidFill>
            <a:schemeClr val="tx1"/>
          </a:solidFill>
          <a:latin typeface="+mn-lt"/>
          <a:ea typeface="+mn-ea"/>
          <a:cs typeface="+mn-cs"/>
        </a:defRPr>
      </a:lvl3pPr>
      <a:lvl4pPr marL="1370885" algn="l" defTabSz="913923" rtl="0" eaLnBrk="1" latinLnBrk="0" hangingPunct="1">
        <a:defRPr sz="1802" kern="1200">
          <a:solidFill>
            <a:schemeClr val="tx1"/>
          </a:solidFill>
          <a:latin typeface="+mn-lt"/>
          <a:ea typeface="+mn-ea"/>
          <a:cs typeface="+mn-cs"/>
        </a:defRPr>
      </a:lvl4pPr>
      <a:lvl5pPr marL="1827844" algn="l" defTabSz="913923" rtl="0" eaLnBrk="1" latinLnBrk="0" hangingPunct="1">
        <a:defRPr sz="1802" kern="1200">
          <a:solidFill>
            <a:schemeClr val="tx1"/>
          </a:solidFill>
          <a:latin typeface="+mn-lt"/>
          <a:ea typeface="+mn-ea"/>
          <a:cs typeface="+mn-cs"/>
        </a:defRPr>
      </a:lvl5pPr>
      <a:lvl6pPr marL="2284806" algn="l" defTabSz="913923" rtl="0" eaLnBrk="1" latinLnBrk="0" hangingPunct="1">
        <a:defRPr sz="1802" kern="1200">
          <a:solidFill>
            <a:schemeClr val="tx1"/>
          </a:solidFill>
          <a:latin typeface="+mn-lt"/>
          <a:ea typeface="+mn-ea"/>
          <a:cs typeface="+mn-cs"/>
        </a:defRPr>
      </a:lvl6pPr>
      <a:lvl7pPr marL="2741768" algn="l" defTabSz="913923" rtl="0" eaLnBrk="1" latinLnBrk="0" hangingPunct="1">
        <a:defRPr sz="1802" kern="1200">
          <a:solidFill>
            <a:schemeClr val="tx1"/>
          </a:solidFill>
          <a:latin typeface="+mn-lt"/>
          <a:ea typeface="+mn-ea"/>
          <a:cs typeface="+mn-cs"/>
        </a:defRPr>
      </a:lvl7pPr>
      <a:lvl8pPr marL="3198728" algn="l" defTabSz="913923" rtl="0" eaLnBrk="1" latinLnBrk="0" hangingPunct="1">
        <a:defRPr sz="1802" kern="1200">
          <a:solidFill>
            <a:schemeClr val="tx1"/>
          </a:solidFill>
          <a:latin typeface="+mn-lt"/>
          <a:ea typeface="+mn-ea"/>
          <a:cs typeface="+mn-cs"/>
        </a:defRPr>
      </a:lvl8pPr>
      <a:lvl9pPr marL="3655693" algn="l" defTabSz="913923" rtl="0" eaLnBrk="1" latinLnBrk="0" hangingPunct="1">
        <a:defRPr sz="18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mailto:Nicholas.clark@westpoint.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mailto:asdffd@outlook.com" TargetMode="External"/><Relationship Id="rId3" Type="http://schemas.openxmlformats.org/officeDocument/2006/relationships/hyperlink" Target="mailto:asdfsdf@gmail.com" TargetMode="External"/><Relationship Id="rId7" Type="http://schemas.openxmlformats.org/officeDocument/2006/relationships/hyperlink" Target="mailto:ccasd@yahoo.com" TargetMode="Externa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hyperlink" Target="mailto:fdafsddff@yahoo.com" TargetMode="External"/><Relationship Id="rId5" Type="http://schemas.openxmlformats.org/officeDocument/2006/relationships/hyperlink" Target="mailto:asdf8@gmail.com" TargetMode="External"/><Relationship Id="rId10" Type="http://schemas.openxmlformats.org/officeDocument/2006/relationships/hyperlink" Target="mailto:casdfdd@gmail.com" TargetMode="External"/><Relationship Id="rId4" Type="http://schemas.openxmlformats.org/officeDocument/2006/relationships/hyperlink" Target="mailto:casdfr@gmail.com" TargetMode="External"/><Relationship Id="rId9" Type="http://schemas.openxmlformats.org/officeDocument/2006/relationships/hyperlink" Target="mailto:asdffdsaf@yahoo.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047C-889F-4FB3-8CD8-425D2E9AD6BF}"/>
              </a:ext>
            </a:extLst>
          </p:cNvPr>
          <p:cNvSpPr>
            <a:spLocks noGrp="1"/>
          </p:cNvSpPr>
          <p:nvPr>
            <p:ph type="ctrTitle"/>
          </p:nvPr>
        </p:nvSpPr>
        <p:spPr/>
        <p:txBody>
          <a:bodyPr/>
          <a:lstStyle/>
          <a:p>
            <a:r>
              <a:rPr lang="en-US" dirty="0"/>
              <a:t>Data Literacy</a:t>
            </a:r>
          </a:p>
        </p:txBody>
      </p:sp>
      <p:sp>
        <p:nvSpPr>
          <p:cNvPr id="3" name="Subtitle 2">
            <a:extLst>
              <a:ext uri="{FF2B5EF4-FFF2-40B4-BE49-F238E27FC236}">
                <a16:creationId xmlns:a16="http://schemas.microsoft.com/office/drawing/2014/main" id="{CFA5002D-3814-412E-BE98-9069FE80A324}"/>
              </a:ext>
            </a:extLst>
          </p:cNvPr>
          <p:cNvSpPr>
            <a:spLocks noGrp="1"/>
          </p:cNvSpPr>
          <p:nvPr>
            <p:ph type="subTitle" idx="1"/>
          </p:nvPr>
        </p:nvSpPr>
        <p:spPr/>
        <p:txBody>
          <a:bodyPr>
            <a:normAutofit fontScale="85000" lnSpcReduction="20000"/>
          </a:bodyPr>
          <a:lstStyle/>
          <a:p>
            <a:r>
              <a:rPr lang="en-US" dirty="0"/>
              <a:t>COL Nicholas Clark, Ph.D.</a:t>
            </a:r>
          </a:p>
          <a:p>
            <a:r>
              <a:rPr lang="en-US" dirty="0"/>
              <a:t>LTC Jim Starling, Ph.D.</a:t>
            </a:r>
          </a:p>
          <a:p>
            <a:r>
              <a:rPr lang="en-US" dirty="0"/>
              <a:t>Department of Mathematical Sciences</a:t>
            </a:r>
          </a:p>
          <a:p>
            <a:r>
              <a:rPr lang="en-US" dirty="0"/>
              <a:t>United States Military Academy</a:t>
            </a:r>
          </a:p>
        </p:txBody>
      </p:sp>
    </p:spTree>
    <p:extLst>
      <p:ext uri="{BB962C8B-B14F-4D97-AF65-F5344CB8AC3E}">
        <p14:creationId xmlns:p14="http://schemas.microsoft.com/office/powerpoint/2010/main" val="317161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F114-E4AB-40BE-8636-462F499B734B}"/>
              </a:ext>
            </a:extLst>
          </p:cNvPr>
          <p:cNvSpPr>
            <a:spLocks noGrp="1"/>
          </p:cNvSpPr>
          <p:nvPr>
            <p:ph type="title"/>
          </p:nvPr>
        </p:nvSpPr>
        <p:spPr/>
        <p:txBody>
          <a:bodyPr/>
          <a:lstStyle/>
          <a:p>
            <a:r>
              <a:rPr lang="en-US" dirty="0"/>
              <a:t>Types of Analytics</a:t>
            </a:r>
          </a:p>
        </p:txBody>
      </p:sp>
      <p:sp>
        <p:nvSpPr>
          <p:cNvPr id="3" name="Content Placeholder 2">
            <a:extLst>
              <a:ext uri="{FF2B5EF4-FFF2-40B4-BE49-F238E27FC236}">
                <a16:creationId xmlns:a16="http://schemas.microsoft.com/office/drawing/2014/main" id="{57C33B8E-4D0F-4505-8B1D-9267293FD30A}"/>
              </a:ext>
            </a:extLst>
          </p:cNvPr>
          <p:cNvSpPr>
            <a:spLocks noGrp="1"/>
          </p:cNvSpPr>
          <p:nvPr>
            <p:ph idx="1"/>
          </p:nvPr>
        </p:nvSpPr>
        <p:spPr/>
        <p:txBody>
          <a:bodyPr/>
          <a:lstStyle/>
          <a:p>
            <a:r>
              <a:rPr lang="en-US" dirty="0"/>
              <a:t>Predictive Analytics</a:t>
            </a:r>
          </a:p>
          <a:p>
            <a:pPr lvl="1"/>
            <a:r>
              <a:rPr lang="en-US" dirty="0"/>
              <a:t>What will occur in the future</a:t>
            </a:r>
          </a:p>
        </p:txBody>
      </p:sp>
      <p:pic>
        <p:nvPicPr>
          <p:cNvPr id="5" name="Picture 4">
            <a:extLst>
              <a:ext uri="{FF2B5EF4-FFF2-40B4-BE49-F238E27FC236}">
                <a16:creationId xmlns:a16="http://schemas.microsoft.com/office/drawing/2014/main" id="{8BB1194C-18D2-457E-A030-AFFE204D4E0A}"/>
              </a:ext>
            </a:extLst>
          </p:cNvPr>
          <p:cNvPicPr>
            <a:picLocks noChangeAspect="1"/>
          </p:cNvPicPr>
          <p:nvPr/>
        </p:nvPicPr>
        <p:blipFill>
          <a:blip r:embed="rId2"/>
          <a:stretch>
            <a:fillRect/>
          </a:stretch>
        </p:blipFill>
        <p:spPr>
          <a:xfrm>
            <a:off x="190500" y="2274002"/>
            <a:ext cx="8763000" cy="3440998"/>
          </a:xfrm>
          <a:prstGeom prst="rect">
            <a:avLst/>
          </a:prstGeom>
        </p:spPr>
      </p:pic>
      <p:sp>
        <p:nvSpPr>
          <p:cNvPr id="6" name="TextBox 5">
            <a:extLst>
              <a:ext uri="{FF2B5EF4-FFF2-40B4-BE49-F238E27FC236}">
                <a16:creationId xmlns:a16="http://schemas.microsoft.com/office/drawing/2014/main" id="{2AF3E49C-C51F-403A-98CF-44A1B3D149B4}"/>
              </a:ext>
            </a:extLst>
          </p:cNvPr>
          <p:cNvSpPr txBox="1"/>
          <p:nvPr/>
        </p:nvSpPr>
        <p:spPr>
          <a:xfrm>
            <a:off x="1231710" y="5846778"/>
            <a:ext cx="6223379" cy="830997"/>
          </a:xfrm>
          <a:prstGeom prst="rect">
            <a:avLst/>
          </a:prstGeom>
          <a:noFill/>
        </p:spPr>
        <p:txBody>
          <a:bodyPr wrap="square" rtlCol="0">
            <a:spAutoFit/>
          </a:bodyPr>
          <a:lstStyle/>
          <a:p>
            <a:pPr algn="ctr"/>
            <a:r>
              <a:rPr lang="en-US" sz="2400" dirty="0"/>
              <a:t>Can we offer a probability that a given </a:t>
            </a:r>
            <a:r>
              <a:rPr lang="en-US" sz="2400"/>
              <a:t>soldier will pass RASP?</a:t>
            </a:r>
            <a:endParaRPr lang="en-US" sz="2400" dirty="0"/>
          </a:p>
        </p:txBody>
      </p:sp>
    </p:spTree>
    <p:extLst>
      <p:ext uri="{BB962C8B-B14F-4D97-AF65-F5344CB8AC3E}">
        <p14:creationId xmlns:p14="http://schemas.microsoft.com/office/powerpoint/2010/main" val="326588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F114-E4AB-40BE-8636-462F499B734B}"/>
              </a:ext>
            </a:extLst>
          </p:cNvPr>
          <p:cNvSpPr>
            <a:spLocks noGrp="1"/>
          </p:cNvSpPr>
          <p:nvPr>
            <p:ph type="title"/>
          </p:nvPr>
        </p:nvSpPr>
        <p:spPr/>
        <p:txBody>
          <a:bodyPr/>
          <a:lstStyle/>
          <a:p>
            <a:r>
              <a:rPr lang="en-US" dirty="0"/>
              <a:t>Types of Analytics</a:t>
            </a:r>
          </a:p>
        </p:txBody>
      </p:sp>
      <p:sp>
        <p:nvSpPr>
          <p:cNvPr id="3" name="Content Placeholder 2">
            <a:extLst>
              <a:ext uri="{FF2B5EF4-FFF2-40B4-BE49-F238E27FC236}">
                <a16:creationId xmlns:a16="http://schemas.microsoft.com/office/drawing/2014/main" id="{57C33B8E-4D0F-4505-8B1D-9267293FD30A}"/>
              </a:ext>
            </a:extLst>
          </p:cNvPr>
          <p:cNvSpPr>
            <a:spLocks noGrp="1"/>
          </p:cNvSpPr>
          <p:nvPr>
            <p:ph idx="1"/>
          </p:nvPr>
        </p:nvSpPr>
        <p:spPr/>
        <p:txBody>
          <a:bodyPr/>
          <a:lstStyle/>
          <a:p>
            <a:r>
              <a:rPr lang="en-US" dirty="0"/>
              <a:t>Prescriptive Analytics</a:t>
            </a:r>
          </a:p>
          <a:p>
            <a:pPr lvl="1"/>
            <a:r>
              <a:rPr lang="en-US" dirty="0"/>
              <a:t>What should I do about it?</a:t>
            </a:r>
          </a:p>
        </p:txBody>
      </p:sp>
      <p:pic>
        <p:nvPicPr>
          <p:cNvPr id="5" name="Picture 4">
            <a:extLst>
              <a:ext uri="{FF2B5EF4-FFF2-40B4-BE49-F238E27FC236}">
                <a16:creationId xmlns:a16="http://schemas.microsoft.com/office/drawing/2014/main" id="{8BB1194C-18D2-457E-A030-AFFE204D4E0A}"/>
              </a:ext>
            </a:extLst>
          </p:cNvPr>
          <p:cNvPicPr>
            <a:picLocks noChangeAspect="1"/>
          </p:cNvPicPr>
          <p:nvPr/>
        </p:nvPicPr>
        <p:blipFill>
          <a:blip r:embed="rId3"/>
          <a:stretch>
            <a:fillRect/>
          </a:stretch>
        </p:blipFill>
        <p:spPr>
          <a:xfrm>
            <a:off x="190500" y="2274002"/>
            <a:ext cx="8763000" cy="3440998"/>
          </a:xfrm>
          <a:prstGeom prst="rect">
            <a:avLst/>
          </a:prstGeom>
        </p:spPr>
      </p:pic>
      <p:sp>
        <p:nvSpPr>
          <p:cNvPr id="6" name="TextBox 5">
            <a:extLst>
              <a:ext uri="{FF2B5EF4-FFF2-40B4-BE49-F238E27FC236}">
                <a16:creationId xmlns:a16="http://schemas.microsoft.com/office/drawing/2014/main" id="{2AF3E49C-C51F-403A-98CF-44A1B3D149B4}"/>
              </a:ext>
            </a:extLst>
          </p:cNvPr>
          <p:cNvSpPr txBox="1"/>
          <p:nvPr/>
        </p:nvSpPr>
        <p:spPr>
          <a:xfrm>
            <a:off x="1231710" y="5846778"/>
            <a:ext cx="6223379" cy="1015663"/>
          </a:xfrm>
          <a:prstGeom prst="rect">
            <a:avLst/>
          </a:prstGeom>
          <a:noFill/>
        </p:spPr>
        <p:txBody>
          <a:bodyPr wrap="square" rtlCol="0">
            <a:spAutoFit/>
          </a:bodyPr>
          <a:lstStyle/>
          <a:p>
            <a:pPr algn="ctr"/>
            <a:r>
              <a:rPr lang="en-US" sz="2000" i="1" dirty="0"/>
              <a:t>If we change our recruiting to only target soldiers with GT score over 110 we can expect our pass rate to go from 30% to 50%, saving $$$ and time</a:t>
            </a:r>
          </a:p>
        </p:txBody>
      </p:sp>
    </p:spTree>
    <p:extLst>
      <p:ext uri="{BB962C8B-B14F-4D97-AF65-F5344CB8AC3E}">
        <p14:creationId xmlns:p14="http://schemas.microsoft.com/office/powerpoint/2010/main" val="132586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292788" y="117613"/>
            <a:ext cx="4563002" cy="533400"/>
          </a:xfrm>
        </p:spPr>
        <p:txBody>
          <a:bodyPr anchor="t"/>
          <a:lstStyle/>
          <a:p>
            <a:r>
              <a:rPr lang="en-US" sz="3600" b="0" dirty="0"/>
              <a:t>Agenda – Day 1</a:t>
            </a:r>
            <a:endParaRPr lang="en-US" dirty="0"/>
          </a:p>
        </p:txBody>
      </p:sp>
      <p:sp>
        <p:nvSpPr>
          <p:cNvPr id="3" name="Content Placeholder 2">
            <a:extLst>
              <a:ext uri="{FF2B5EF4-FFF2-40B4-BE49-F238E27FC236}">
                <a16:creationId xmlns:a16="http://schemas.microsoft.com/office/drawing/2014/main" id="{6CD8056E-9265-4677-9BE6-F8ECCD809D9A}"/>
              </a:ext>
            </a:extLst>
          </p:cNvPr>
          <p:cNvSpPr>
            <a:spLocks noGrp="1"/>
          </p:cNvSpPr>
          <p:nvPr>
            <p:ph idx="1"/>
          </p:nvPr>
        </p:nvSpPr>
        <p:spPr>
          <a:xfrm>
            <a:off x="548276" y="1112776"/>
            <a:ext cx="8052220" cy="5528363"/>
          </a:xfrm>
        </p:spPr>
        <p:txBody>
          <a:bodyPr vert="horz" lIns="91440" tIns="45720" rIns="91440" bIns="45720" rtlCol="0" anchor="t">
            <a:normAutofit/>
          </a:bodyPr>
          <a:lstStyle/>
          <a:p>
            <a:r>
              <a:rPr lang="en-US" sz="2800" dirty="0">
                <a:cs typeface="Calibri"/>
              </a:rPr>
              <a:t>What is Data Literacy?</a:t>
            </a:r>
          </a:p>
          <a:p>
            <a:pPr lvl="1"/>
            <a:r>
              <a:rPr lang="en-US" sz="2400" dirty="0">
                <a:cs typeface="Calibri"/>
              </a:rPr>
              <a:t>Why is this important to you?</a:t>
            </a:r>
          </a:p>
          <a:p>
            <a:pPr lvl="1"/>
            <a:r>
              <a:rPr lang="en-US" sz="2400" dirty="0">
                <a:cs typeface="Calibri"/>
              </a:rPr>
              <a:t>Importance of asking “Why”?</a:t>
            </a:r>
          </a:p>
          <a:p>
            <a:pPr lvl="1"/>
            <a:r>
              <a:rPr lang="en-US" sz="2400" dirty="0">
                <a:cs typeface="Calibri"/>
              </a:rPr>
              <a:t>What makes a good question?</a:t>
            </a:r>
          </a:p>
          <a:p>
            <a:r>
              <a:rPr lang="en-US" sz="2800" dirty="0">
                <a:cs typeface="Calibri"/>
              </a:rPr>
              <a:t>Types of Analytics</a:t>
            </a:r>
          </a:p>
          <a:p>
            <a:pPr lvl="1"/>
            <a:r>
              <a:rPr lang="en-US" sz="2400" dirty="0">
                <a:cs typeface="Calibri"/>
              </a:rPr>
              <a:t>Descriptive</a:t>
            </a:r>
          </a:p>
          <a:p>
            <a:pPr lvl="1"/>
            <a:r>
              <a:rPr lang="en-US" sz="2400" dirty="0">
                <a:cs typeface="Calibri"/>
              </a:rPr>
              <a:t>Diagnostic</a:t>
            </a:r>
          </a:p>
          <a:p>
            <a:pPr lvl="1"/>
            <a:r>
              <a:rPr lang="en-US" sz="2400" dirty="0">
                <a:cs typeface="Calibri"/>
              </a:rPr>
              <a:t>Prediction Prescriptive</a:t>
            </a:r>
          </a:p>
          <a:p>
            <a:r>
              <a:rPr lang="en-US" sz="2800" dirty="0">
                <a:cs typeface="Calibri"/>
              </a:rPr>
              <a:t>Reading Data</a:t>
            </a:r>
          </a:p>
          <a:p>
            <a:pPr lvl="1"/>
            <a:r>
              <a:rPr lang="en-US" sz="2400" dirty="0">
                <a:cs typeface="Calibri"/>
              </a:rPr>
              <a:t>What are different data types?</a:t>
            </a:r>
          </a:p>
          <a:p>
            <a:pPr lvl="1"/>
            <a:r>
              <a:rPr lang="en-US" sz="2400" dirty="0">
                <a:cs typeface="Calibri"/>
              </a:rPr>
              <a:t>How can we make data more readable?</a:t>
            </a:r>
          </a:p>
          <a:p>
            <a:pPr lvl="1"/>
            <a:r>
              <a:rPr lang="en-US" sz="2400" dirty="0">
                <a:cs typeface="Calibri"/>
              </a:rPr>
              <a:t>Can we trust our data?</a:t>
            </a:r>
          </a:p>
          <a:p>
            <a:pPr marL="0" indent="0">
              <a:buNone/>
            </a:pPr>
            <a:endParaRPr lang="en-US" sz="2800" dirty="0">
              <a:cs typeface="Calibri"/>
            </a:endParaRPr>
          </a:p>
        </p:txBody>
      </p:sp>
    </p:spTree>
    <p:extLst>
      <p:ext uri="{BB962C8B-B14F-4D97-AF65-F5344CB8AC3E}">
        <p14:creationId xmlns:p14="http://schemas.microsoft.com/office/powerpoint/2010/main" val="141946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292788" y="117613"/>
            <a:ext cx="4563002" cy="533400"/>
          </a:xfrm>
        </p:spPr>
        <p:txBody>
          <a:bodyPr anchor="t"/>
          <a:lstStyle/>
          <a:p>
            <a:r>
              <a:rPr lang="en-US" sz="3600" b="0" dirty="0"/>
              <a:t>Agenda – Day 2</a:t>
            </a:r>
            <a:endParaRPr lang="en-US" dirty="0"/>
          </a:p>
        </p:txBody>
      </p:sp>
      <p:sp>
        <p:nvSpPr>
          <p:cNvPr id="3" name="Content Placeholder 2">
            <a:extLst>
              <a:ext uri="{FF2B5EF4-FFF2-40B4-BE49-F238E27FC236}">
                <a16:creationId xmlns:a16="http://schemas.microsoft.com/office/drawing/2014/main" id="{6CD8056E-9265-4677-9BE6-F8ECCD809D9A}"/>
              </a:ext>
            </a:extLst>
          </p:cNvPr>
          <p:cNvSpPr>
            <a:spLocks noGrp="1"/>
          </p:cNvSpPr>
          <p:nvPr>
            <p:ph idx="1"/>
          </p:nvPr>
        </p:nvSpPr>
        <p:spPr>
          <a:xfrm>
            <a:off x="548276" y="1112776"/>
            <a:ext cx="8052220" cy="5528363"/>
          </a:xfrm>
        </p:spPr>
        <p:txBody>
          <a:bodyPr vert="horz" lIns="91440" tIns="45720" rIns="91440" bIns="45720" rtlCol="0" anchor="t">
            <a:normAutofit lnSpcReduction="10000"/>
          </a:bodyPr>
          <a:lstStyle/>
          <a:p>
            <a:r>
              <a:rPr lang="en-US" sz="2800" dirty="0">
                <a:cs typeface="Calibri"/>
              </a:rPr>
              <a:t>Reading Data Continued</a:t>
            </a:r>
          </a:p>
          <a:p>
            <a:pPr lvl="1"/>
            <a:r>
              <a:rPr lang="en-US" dirty="0">
                <a:cs typeface="Calibri"/>
              </a:rPr>
              <a:t>Critical Consumer of Statistical Results</a:t>
            </a:r>
          </a:p>
          <a:p>
            <a:pPr lvl="2"/>
            <a:r>
              <a:rPr lang="en-US" dirty="0">
                <a:cs typeface="Calibri"/>
              </a:rPr>
              <a:t>Spurious Correlation</a:t>
            </a:r>
          </a:p>
          <a:p>
            <a:endParaRPr lang="en-US" dirty="0">
              <a:cs typeface="Calibri"/>
            </a:endParaRPr>
          </a:p>
          <a:p>
            <a:r>
              <a:rPr lang="en-US" sz="2800" dirty="0">
                <a:cs typeface="Calibri"/>
              </a:rPr>
              <a:t>Working With Data</a:t>
            </a:r>
            <a:endParaRPr lang="en-US" sz="2000" dirty="0">
              <a:cs typeface="Calibri"/>
            </a:endParaRPr>
          </a:p>
          <a:p>
            <a:pPr lvl="1"/>
            <a:r>
              <a:rPr lang="en-US" sz="2000" dirty="0">
                <a:cs typeface="Calibri"/>
              </a:rPr>
              <a:t>Understand how and why we must format data in order to effective conduct analysis</a:t>
            </a:r>
          </a:p>
          <a:p>
            <a:pPr lvl="1"/>
            <a:r>
              <a:rPr lang="en-US" sz="2000" dirty="0">
                <a:cs typeface="Calibri"/>
              </a:rPr>
              <a:t>How to combine datasets</a:t>
            </a:r>
          </a:p>
          <a:p>
            <a:pPr lvl="1"/>
            <a:endParaRPr lang="en-US" sz="2000" dirty="0">
              <a:cs typeface="Calibri"/>
            </a:endParaRPr>
          </a:p>
          <a:p>
            <a:r>
              <a:rPr lang="en-US" sz="2400" dirty="0">
                <a:cs typeface="Calibri"/>
              </a:rPr>
              <a:t>Analyzing Data</a:t>
            </a:r>
          </a:p>
          <a:p>
            <a:pPr lvl="1"/>
            <a:r>
              <a:rPr lang="en-US" sz="2000" dirty="0">
                <a:cs typeface="Calibri"/>
              </a:rPr>
              <a:t>Tools for Descriptive Analytics</a:t>
            </a:r>
          </a:p>
          <a:p>
            <a:pPr lvl="1"/>
            <a:r>
              <a:rPr lang="en-US" sz="2000" dirty="0">
                <a:cs typeface="Calibri"/>
              </a:rPr>
              <a:t>Tools for Diagnostic Analytics</a:t>
            </a:r>
          </a:p>
          <a:p>
            <a:pPr lvl="2"/>
            <a:r>
              <a:rPr lang="en-US" sz="1600" dirty="0">
                <a:cs typeface="Calibri"/>
              </a:rPr>
              <a:t>How to diagnose causality</a:t>
            </a:r>
          </a:p>
          <a:p>
            <a:pPr lvl="1"/>
            <a:r>
              <a:rPr lang="en-US" sz="2000" dirty="0">
                <a:cs typeface="Calibri"/>
              </a:rPr>
              <a:t>Tools for Predictive Analytics</a:t>
            </a:r>
          </a:p>
          <a:p>
            <a:pPr lvl="1"/>
            <a:endParaRPr lang="en-US" sz="2000" dirty="0">
              <a:cs typeface="Calibri"/>
            </a:endParaRPr>
          </a:p>
          <a:p>
            <a:pPr lvl="1"/>
            <a:endParaRPr lang="en-US" sz="2000" dirty="0">
              <a:cs typeface="Calibri"/>
            </a:endParaRPr>
          </a:p>
          <a:p>
            <a:pPr marL="0" indent="0">
              <a:buNone/>
            </a:pPr>
            <a:endParaRPr lang="en-US" sz="2800" dirty="0">
              <a:cs typeface="Calibri"/>
            </a:endParaRPr>
          </a:p>
        </p:txBody>
      </p:sp>
    </p:spTree>
    <p:extLst>
      <p:ext uri="{BB962C8B-B14F-4D97-AF65-F5344CB8AC3E}">
        <p14:creationId xmlns:p14="http://schemas.microsoft.com/office/powerpoint/2010/main" val="301156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3" name="Content Placeholder 2">
            <a:extLst>
              <a:ext uri="{FF2B5EF4-FFF2-40B4-BE49-F238E27FC236}">
                <a16:creationId xmlns:a16="http://schemas.microsoft.com/office/drawing/2014/main" id="{6CD8056E-9265-4677-9BE6-F8ECCD809D9A}"/>
              </a:ext>
            </a:extLst>
          </p:cNvPr>
          <p:cNvSpPr>
            <a:spLocks noGrp="1"/>
          </p:cNvSpPr>
          <p:nvPr>
            <p:ph idx="1"/>
          </p:nvPr>
        </p:nvSpPr>
        <p:spPr>
          <a:xfrm>
            <a:off x="1554207" y="1691833"/>
            <a:ext cx="6039165" cy="4146272"/>
          </a:xfrm>
        </p:spPr>
        <p:txBody>
          <a:bodyPr vert="horz" lIns="68580" tIns="34290" rIns="68580" bIns="34290" rtlCol="0" anchor="t">
            <a:normAutofit/>
          </a:bodyPr>
          <a:lstStyle/>
          <a:p>
            <a:r>
              <a:rPr lang="en-US" dirty="0">
                <a:cs typeface="Calibri"/>
              </a:rPr>
              <a:t>Telling a Data Story</a:t>
            </a:r>
          </a:p>
          <a:p>
            <a:pPr lvl="1"/>
            <a:r>
              <a:rPr lang="en-US" dirty="0">
                <a:cs typeface="Calibri"/>
              </a:rPr>
              <a:t>When is it necessary?</a:t>
            </a:r>
          </a:p>
          <a:p>
            <a:pPr lvl="1"/>
            <a:r>
              <a:rPr lang="en-US" dirty="0">
                <a:cs typeface="Calibri"/>
              </a:rPr>
              <a:t>How do we do it?</a:t>
            </a:r>
          </a:p>
          <a:p>
            <a:pPr lvl="2"/>
            <a:r>
              <a:rPr lang="en-US" dirty="0">
                <a:cs typeface="Calibri"/>
              </a:rPr>
              <a:t>Overcoming Biases</a:t>
            </a:r>
          </a:p>
          <a:p>
            <a:pPr lvl="1"/>
            <a:r>
              <a:rPr lang="en-US" dirty="0">
                <a:cs typeface="Calibri"/>
              </a:rPr>
              <a:t>How do we know when we’ve been successful?</a:t>
            </a:r>
          </a:p>
          <a:p>
            <a:pPr lvl="1"/>
            <a:r>
              <a:rPr lang="en-US" dirty="0">
                <a:cs typeface="Calibri"/>
              </a:rPr>
              <a:t>Principles of Data Visualization</a:t>
            </a:r>
          </a:p>
          <a:p>
            <a:pPr lvl="1"/>
            <a:r>
              <a:rPr lang="en-US" dirty="0">
                <a:cs typeface="Calibri"/>
              </a:rPr>
              <a:t>Common types of graphics</a:t>
            </a:r>
          </a:p>
          <a:p>
            <a:pPr lvl="1"/>
            <a:r>
              <a:rPr lang="en-US" dirty="0">
                <a:cs typeface="Calibri"/>
              </a:rPr>
              <a:t>How we structure </a:t>
            </a:r>
            <a:r>
              <a:rPr lang="en-US">
                <a:cs typeface="Calibri"/>
              </a:rPr>
              <a:t>a story</a:t>
            </a:r>
            <a:endParaRPr lang="en-US" dirty="0">
              <a:cs typeface="Calibri"/>
            </a:endParaRPr>
          </a:p>
          <a:p>
            <a:pPr lvl="1"/>
            <a:endParaRPr lang="en-US" dirty="0">
              <a:cs typeface="Calibri"/>
            </a:endParaRPr>
          </a:p>
          <a:p>
            <a:pPr lvl="1"/>
            <a:endParaRPr lang="en-US" dirty="0">
              <a:cs typeface="Calibri"/>
            </a:endParaRPr>
          </a:p>
          <a:p>
            <a:pPr marL="342900" lvl="1" indent="0">
              <a:buNone/>
            </a:pPr>
            <a:endParaRPr lang="en-US" sz="1200" dirty="0">
              <a:cs typeface="Calibri"/>
            </a:endParaRPr>
          </a:p>
          <a:p>
            <a:pPr lvl="1"/>
            <a:endParaRPr lang="en-US" sz="1500" dirty="0">
              <a:cs typeface="Calibri"/>
            </a:endParaRPr>
          </a:p>
          <a:p>
            <a:pPr marL="0" indent="0">
              <a:buNone/>
            </a:pPr>
            <a:endParaRPr lang="en-US" dirty="0">
              <a:cs typeface="Calibri"/>
            </a:endParaRPr>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292788" y="117613"/>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3600" b="0" dirty="0"/>
              <a:t>Agenda – Day 3</a:t>
            </a:r>
            <a:endParaRPr lang="en-US" dirty="0"/>
          </a:p>
        </p:txBody>
      </p:sp>
    </p:spTree>
    <p:extLst>
      <p:ext uri="{BB962C8B-B14F-4D97-AF65-F5344CB8AC3E}">
        <p14:creationId xmlns:p14="http://schemas.microsoft.com/office/powerpoint/2010/main" val="360098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3" name="Content Placeholder 2">
            <a:extLst>
              <a:ext uri="{FF2B5EF4-FFF2-40B4-BE49-F238E27FC236}">
                <a16:creationId xmlns:a16="http://schemas.microsoft.com/office/drawing/2014/main" id="{6CD8056E-9265-4677-9BE6-F8ECCD809D9A}"/>
              </a:ext>
            </a:extLst>
          </p:cNvPr>
          <p:cNvSpPr>
            <a:spLocks noGrp="1"/>
          </p:cNvSpPr>
          <p:nvPr>
            <p:ph idx="1"/>
          </p:nvPr>
        </p:nvSpPr>
        <p:spPr>
          <a:xfrm>
            <a:off x="1554207" y="1691833"/>
            <a:ext cx="6039165" cy="4146272"/>
          </a:xfrm>
        </p:spPr>
        <p:txBody>
          <a:bodyPr vert="horz" lIns="68580" tIns="34290" rIns="68580" bIns="34290" rtlCol="0" anchor="t">
            <a:normAutofit/>
          </a:bodyPr>
          <a:lstStyle/>
          <a:p>
            <a:r>
              <a:rPr lang="en-US" dirty="0">
                <a:cs typeface="Calibri"/>
              </a:rPr>
              <a:t>Putting it all Together</a:t>
            </a:r>
          </a:p>
          <a:p>
            <a:pPr lvl="1"/>
            <a:r>
              <a:rPr lang="en-US" dirty="0">
                <a:cs typeface="Calibri"/>
              </a:rPr>
              <a:t>CRISP-DM</a:t>
            </a:r>
          </a:p>
          <a:p>
            <a:pPr lvl="1"/>
            <a:r>
              <a:rPr lang="en-US" dirty="0">
                <a:cs typeface="Calibri"/>
              </a:rPr>
              <a:t>Use Real Data to Ask a Good Question</a:t>
            </a:r>
          </a:p>
          <a:p>
            <a:pPr lvl="1"/>
            <a:r>
              <a:rPr lang="en-US" dirty="0">
                <a:cs typeface="Calibri"/>
              </a:rPr>
              <a:t>Explore Data</a:t>
            </a:r>
          </a:p>
          <a:p>
            <a:pPr lvl="2"/>
            <a:r>
              <a:rPr lang="en-US" dirty="0">
                <a:cs typeface="Calibri"/>
              </a:rPr>
              <a:t>Issues in Data Wrangling</a:t>
            </a:r>
          </a:p>
          <a:p>
            <a:pPr lvl="2"/>
            <a:r>
              <a:rPr lang="en-US" dirty="0">
                <a:cs typeface="Calibri"/>
              </a:rPr>
              <a:t>Feature Engineering</a:t>
            </a:r>
          </a:p>
          <a:p>
            <a:pPr lvl="1"/>
            <a:r>
              <a:rPr lang="en-US" dirty="0">
                <a:cs typeface="Calibri"/>
              </a:rPr>
              <a:t>Choosing a Good Model</a:t>
            </a:r>
          </a:p>
          <a:p>
            <a:pPr lvl="1"/>
            <a:r>
              <a:rPr lang="en-US" dirty="0">
                <a:cs typeface="Calibri"/>
              </a:rPr>
              <a:t>Overfitting Data</a:t>
            </a:r>
          </a:p>
          <a:p>
            <a:pPr lvl="1"/>
            <a:r>
              <a:rPr lang="en-US" dirty="0">
                <a:cs typeface="Calibri"/>
              </a:rPr>
              <a:t>When are We Done?</a:t>
            </a:r>
          </a:p>
          <a:p>
            <a:pPr lvl="1"/>
            <a:endParaRPr lang="en-US" dirty="0">
              <a:cs typeface="Calibri"/>
            </a:endParaRPr>
          </a:p>
          <a:p>
            <a:pPr lvl="1"/>
            <a:endParaRPr lang="en-US" dirty="0">
              <a:cs typeface="Calibri"/>
            </a:endParaRPr>
          </a:p>
          <a:p>
            <a:pPr marL="342900" lvl="1" indent="0">
              <a:buNone/>
            </a:pPr>
            <a:endParaRPr lang="en-US" sz="1200" dirty="0">
              <a:cs typeface="Calibri"/>
            </a:endParaRPr>
          </a:p>
          <a:p>
            <a:pPr lvl="1"/>
            <a:endParaRPr lang="en-US" sz="1500" dirty="0">
              <a:cs typeface="Calibri"/>
            </a:endParaRPr>
          </a:p>
          <a:p>
            <a:pPr marL="0" indent="0">
              <a:buNone/>
            </a:pPr>
            <a:endParaRPr lang="en-US" dirty="0">
              <a:cs typeface="Calibri"/>
            </a:endParaRPr>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292788" y="117613"/>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3600" b="0" dirty="0"/>
              <a:t>Agenda – Day 4</a:t>
            </a:r>
            <a:endParaRPr lang="en-US" dirty="0"/>
          </a:p>
        </p:txBody>
      </p:sp>
    </p:spTree>
    <p:extLst>
      <p:ext uri="{BB962C8B-B14F-4D97-AF65-F5344CB8AC3E}">
        <p14:creationId xmlns:p14="http://schemas.microsoft.com/office/powerpoint/2010/main" val="29248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Organizational Level Data Literacy</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16531" y="2718418"/>
            <a:ext cx="4563002" cy="523220"/>
          </a:xfrm>
          <a:prstGeom prst="rect">
            <a:avLst/>
          </a:prstGeom>
          <a:noFill/>
        </p:spPr>
        <p:txBody>
          <a:bodyPr wrap="square" rtlCol="0">
            <a:spAutoFit/>
          </a:bodyPr>
          <a:lstStyle/>
          <a:p>
            <a:pPr algn="ctr"/>
            <a:r>
              <a:rPr lang="en-US" sz="2800" dirty="0"/>
              <a:t>DOTMLPF-P</a:t>
            </a:r>
          </a:p>
        </p:txBody>
      </p:sp>
      <p:sp>
        <p:nvSpPr>
          <p:cNvPr id="8" name="TextBox 7">
            <a:extLst>
              <a:ext uri="{FF2B5EF4-FFF2-40B4-BE49-F238E27FC236}">
                <a16:creationId xmlns:a16="http://schemas.microsoft.com/office/drawing/2014/main" id="{993D2977-66FC-6C5C-361F-17576F79AD07}"/>
              </a:ext>
            </a:extLst>
          </p:cNvPr>
          <p:cNvSpPr txBox="1"/>
          <p:nvPr/>
        </p:nvSpPr>
        <p:spPr>
          <a:xfrm>
            <a:off x="1860237" y="3441570"/>
            <a:ext cx="541351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Doctrine</a:t>
            </a:r>
          </a:p>
          <a:p>
            <a:pPr marL="285750" indent="-285750">
              <a:buFont typeface="Arial" panose="020B0604020202020204" pitchFamily="34" charset="0"/>
              <a:buChar char="•"/>
            </a:pPr>
            <a:r>
              <a:rPr lang="en-US" sz="2400" dirty="0"/>
              <a:t>Organization</a:t>
            </a:r>
          </a:p>
          <a:p>
            <a:pPr marL="285750" indent="-285750">
              <a:buFont typeface="Arial" panose="020B0604020202020204" pitchFamily="34" charset="0"/>
              <a:buChar char="•"/>
            </a:pPr>
            <a:r>
              <a:rPr lang="en-US" sz="2400" dirty="0"/>
              <a:t>Training</a:t>
            </a:r>
          </a:p>
          <a:p>
            <a:pPr marL="285750" indent="-285750">
              <a:buFont typeface="Arial" panose="020B0604020202020204" pitchFamily="34" charset="0"/>
              <a:buChar char="•"/>
            </a:pPr>
            <a:r>
              <a:rPr lang="en-US" sz="2400" dirty="0"/>
              <a:t>Materiel</a:t>
            </a:r>
          </a:p>
          <a:p>
            <a:pPr marL="285750" indent="-285750">
              <a:buFont typeface="Arial" panose="020B0604020202020204" pitchFamily="34" charset="0"/>
              <a:buChar char="•"/>
            </a:pPr>
            <a:r>
              <a:rPr lang="en-US" sz="2400" dirty="0"/>
              <a:t>Leadership and Education</a:t>
            </a:r>
          </a:p>
          <a:p>
            <a:pPr marL="285750" indent="-285750">
              <a:buFont typeface="Arial" panose="020B0604020202020204" pitchFamily="34" charset="0"/>
              <a:buChar char="•"/>
            </a:pPr>
            <a:r>
              <a:rPr lang="en-US" sz="2400" dirty="0"/>
              <a:t>Personnel</a:t>
            </a:r>
          </a:p>
          <a:p>
            <a:pPr marL="285750" indent="-285750">
              <a:buFont typeface="Arial" panose="020B0604020202020204" pitchFamily="34" charset="0"/>
              <a:buChar char="•"/>
            </a:pPr>
            <a:r>
              <a:rPr lang="en-US" sz="2400" dirty="0"/>
              <a:t>Facilities</a:t>
            </a:r>
          </a:p>
          <a:p>
            <a:pPr marL="285750" indent="-285750">
              <a:buFont typeface="Arial" panose="020B0604020202020204" pitchFamily="34" charset="0"/>
              <a:buChar char="•"/>
            </a:pPr>
            <a:r>
              <a:rPr lang="en-US" sz="2400" dirty="0"/>
              <a:t>Policy</a:t>
            </a:r>
          </a:p>
        </p:txBody>
      </p:sp>
      <p:sp>
        <p:nvSpPr>
          <p:cNvPr id="5" name="TextBox 4">
            <a:extLst>
              <a:ext uri="{FF2B5EF4-FFF2-40B4-BE49-F238E27FC236}">
                <a16:creationId xmlns:a16="http://schemas.microsoft.com/office/drawing/2014/main" id="{687F5069-FF14-A6E7-FB89-5EF4A5E99878}"/>
              </a:ext>
            </a:extLst>
          </p:cNvPr>
          <p:cNvSpPr txBox="1"/>
          <p:nvPr/>
        </p:nvSpPr>
        <p:spPr>
          <a:xfrm>
            <a:off x="2260314" y="1251985"/>
            <a:ext cx="5260369" cy="830997"/>
          </a:xfrm>
          <a:prstGeom prst="rect">
            <a:avLst/>
          </a:prstGeom>
          <a:noFill/>
        </p:spPr>
        <p:txBody>
          <a:bodyPr wrap="square" rtlCol="0">
            <a:spAutoFit/>
          </a:bodyPr>
          <a:lstStyle/>
          <a:p>
            <a:pPr algn="ctr"/>
            <a:r>
              <a:rPr lang="en-US" sz="2400" i="1" dirty="0"/>
              <a:t>Does Your Organization Speak Data? </a:t>
            </a:r>
          </a:p>
          <a:p>
            <a:pPr algn="ctr"/>
            <a:r>
              <a:rPr lang="en-US" sz="2400" i="1" dirty="0"/>
              <a:t>An Assessment Framework</a:t>
            </a:r>
          </a:p>
        </p:txBody>
      </p:sp>
    </p:spTree>
    <p:extLst>
      <p:ext uri="{BB962C8B-B14F-4D97-AF65-F5344CB8AC3E}">
        <p14:creationId xmlns:p14="http://schemas.microsoft.com/office/powerpoint/2010/main" val="147252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Doctrine</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solidFill>
                  <a:srgbClr val="FF0000"/>
                </a:solidFill>
              </a:rPr>
              <a:t>D</a:t>
            </a:r>
            <a:r>
              <a:rPr lang="en-US" sz="2800" dirty="0"/>
              <a:t>OTMLPF-P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How does your unit make decisions?</a:t>
            </a:r>
          </a:p>
          <a:p>
            <a:pPr marL="285750" indent="-285750">
              <a:buFont typeface="Arial" panose="020B0604020202020204" pitchFamily="34" charset="0"/>
              <a:buChar char="•"/>
            </a:pPr>
            <a:r>
              <a:rPr lang="en-US" dirty="0"/>
              <a:t>Do commanders require data to support recommendations?</a:t>
            </a:r>
          </a:p>
          <a:p>
            <a:pPr marL="285750" indent="-285750">
              <a:buFont typeface="Arial" panose="020B0604020202020204" pitchFamily="34" charset="0"/>
              <a:buChar char="•"/>
            </a:pPr>
            <a:r>
              <a:rPr lang="en-US" dirty="0"/>
              <a:t>Are analytics presented statically or at time of collect?</a:t>
            </a:r>
          </a:p>
          <a:p>
            <a:pPr marL="285750" indent="-285750">
              <a:buFont typeface="Arial" panose="020B0604020202020204" pitchFamily="34" charset="0"/>
              <a:buChar char="•"/>
            </a:pPr>
            <a:r>
              <a:rPr lang="en-US" dirty="0"/>
              <a:t>How do you use data in each of your staff sections?</a:t>
            </a:r>
          </a:p>
          <a:p>
            <a:pPr marL="742950" lvl="1" indent="-285750">
              <a:buFont typeface="Arial" panose="020B0604020202020204" pitchFamily="34" charset="0"/>
              <a:buChar char="•"/>
            </a:pPr>
            <a:r>
              <a:rPr lang="en-US" dirty="0"/>
              <a:t>Are there clear requirements?</a:t>
            </a:r>
          </a:p>
          <a:p>
            <a:r>
              <a:rPr lang="en-US" dirty="0"/>
              <a:t> </a:t>
            </a:r>
          </a:p>
        </p:txBody>
      </p:sp>
    </p:spTree>
    <p:extLst>
      <p:ext uri="{BB962C8B-B14F-4D97-AF65-F5344CB8AC3E}">
        <p14:creationId xmlns:p14="http://schemas.microsoft.com/office/powerpoint/2010/main" val="3601995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Organization</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a:t>
            </a:r>
            <a:r>
              <a:rPr lang="en-US" sz="2800" dirty="0">
                <a:solidFill>
                  <a:srgbClr val="FF0000"/>
                </a:solidFill>
              </a:rPr>
              <a:t>O</a:t>
            </a:r>
            <a:r>
              <a:rPr lang="en-US" sz="2800" dirty="0"/>
              <a:t>TMLPF-P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Have you defined requirements for numbers of Data Scientists/Data Engineers/Programmers needed?</a:t>
            </a:r>
          </a:p>
          <a:p>
            <a:pPr marL="285750" indent="-285750">
              <a:buFont typeface="Arial" panose="020B0604020202020204" pitchFamily="34" charset="0"/>
              <a:buChar char="•"/>
            </a:pPr>
            <a:r>
              <a:rPr lang="en-US" dirty="0"/>
              <a:t>Are Data/Tech experts identified in your organization?</a:t>
            </a:r>
          </a:p>
          <a:p>
            <a:pPr marL="285750" indent="-285750">
              <a:buFont typeface="Arial" panose="020B0604020202020204" pitchFamily="34" charset="0"/>
              <a:buChar char="•"/>
            </a:pPr>
            <a:r>
              <a:rPr lang="en-US" dirty="0"/>
              <a:t>Is there a senior executive who has oversight of the data experts?</a:t>
            </a:r>
          </a:p>
          <a:p>
            <a:pPr marL="285750" indent="-285750">
              <a:buFont typeface="Arial" panose="020B0604020202020204" pitchFamily="34" charset="0"/>
              <a:buChar char="•"/>
            </a:pPr>
            <a:r>
              <a:rPr lang="en-US" dirty="0"/>
              <a:t>Are data experts directly interacting with users?</a:t>
            </a:r>
          </a:p>
          <a:p>
            <a:pPr marL="285750" indent="-285750">
              <a:buFont typeface="Arial" panose="020B0604020202020204" pitchFamily="34" charset="0"/>
              <a:buChar char="•"/>
            </a:pPr>
            <a:r>
              <a:rPr lang="en-US" dirty="0"/>
              <a:t>Are you using best practices for tech development? (Agile methodologies, etc.)</a:t>
            </a:r>
          </a:p>
          <a:p>
            <a:r>
              <a:rPr lang="en-US" dirty="0"/>
              <a:t> </a:t>
            </a:r>
          </a:p>
        </p:txBody>
      </p:sp>
    </p:spTree>
    <p:extLst>
      <p:ext uri="{BB962C8B-B14F-4D97-AF65-F5344CB8AC3E}">
        <p14:creationId xmlns:p14="http://schemas.microsoft.com/office/powerpoint/2010/main" val="138339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Training</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DO</a:t>
            </a:r>
            <a:r>
              <a:rPr lang="en-US" sz="2800" dirty="0">
                <a:solidFill>
                  <a:srgbClr val="FF0000"/>
                </a:solidFill>
              </a:rPr>
              <a:t>T</a:t>
            </a:r>
            <a:r>
              <a:rPr lang="en-US" sz="2800" dirty="0"/>
              <a:t>MLPF-P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Are data challenges presented during training exercises?</a:t>
            </a:r>
          </a:p>
          <a:p>
            <a:pPr marL="285750" indent="-285750">
              <a:buFont typeface="Arial" panose="020B0604020202020204" pitchFamily="34" charset="0"/>
              <a:buChar char="•"/>
            </a:pPr>
            <a:r>
              <a:rPr lang="en-US" dirty="0"/>
              <a:t>Have training pathways been established in your organization for all echelons?</a:t>
            </a:r>
          </a:p>
          <a:p>
            <a:pPr marL="285750" indent="-285750">
              <a:buFont typeface="Arial" panose="020B0604020202020204" pitchFamily="34" charset="0"/>
              <a:buChar char="•"/>
            </a:pPr>
            <a:r>
              <a:rPr lang="en-US" dirty="0"/>
              <a:t>Do you have trainers identified in your formation and are they empowered to make recommendations?</a:t>
            </a:r>
          </a:p>
          <a:p>
            <a:pPr marL="285750" indent="-285750">
              <a:buFont typeface="Arial" panose="020B0604020202020204" pitchFamily="34" charset="0"/>
              <a:buChar char="•"/>
            </a:pPr>
            <a:r>
              <a:rPr lang="en-US" dirty="0"/>
              <a:t>Are you devoting time during your training cycle for data/tech upskilling?</a:t>
            </a:r>
          </a:p>
          <a:p>
            <a:r>
              <a:rPr lang="en-US" dirty="0"/>
              <a:t> </a:t>
            </a:r>
          </a:p>
        </p:txBody>
      </p:sp>
    </p:spTree>
    <p:extLst>
      <p:ext uri="{BB962C8B-B14F-4D97-AF65-F5344CB8AC3E}">
        <p14:creationId xmlns:p14="http://schemas.microsoft.com/office/powerpoint/2010/main" val="171998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292788" y="158709"/>
            <a:ext cx="4563002" cy="533400"/>
          </a:xfrm>
        </p:spPr>
        <p:txBody>
          <a:bodyPr anchor="t"/>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“Is Data Scientist Still the Sexiest Job of the 21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Century?” </a:t>
            </a:r>
            <a:endParaRPr lang="en-US" dirty="0"/>
          </a:p>
        </p:txBody>
      </p:sp>
      <p:sp>
        <p:nvSpPr>
          <p:cNvPr id="5" name="TextBox 4">
            <a:extLst>
              <a:ext uri="{FF2B5EF4-FFF2-40B4-BE49-F238E27FC236}">
                <a16:creationId xmlns:a16="http://schemas.microsoft.com/office/drawing/2014/main" id="{8558EC7E-7678-BBE0-B6E5-A18645FC2793}"/>
              </a:ext>
            </a:extLst>
          </p:cNvPr>
          <p:cNvSpPr txBox="1"/>
          <p:nvPr/>
        </p:nvSpPr>
        <p:spPr>
          <a:xfrm>
            <a:off x="544530" y="1549618"/>
            <a:ext cx="8507002" cy="1394997"/>
          </a:xfrm>
          <a:prstGeom prst="rect">
            <a:avLst/>
          </a:prstGeom>
          <a:noFill/>
        </p:spPr>
        <p:txBody>
          <a:bodyPr wrap="square">
            <a:spAutoFit/>
          </a:bodyPr>
          <a:lstStyle/>
          <a:p>
            <a:pPr marL="0" marR="0">
              <a:lnSpc>
                <a:spcPct val="107000"/>
              </a:lnSpc>
              <a:spcBef>
                <a:spcPts val="0"/>
              </a:spcBef>
              <a:spcAft>
                <a:spcPts val="8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“Many organizations (still) don’t have </a:t>
            </a:r>
            <a:r>
              <a:rPr lang="en-US" sz="2000" b="1" i="1" u="sng" dirty="0">
                <a:effectLst/>
                <a:latin typeface="Calibri" panose="020F0502020204030204" pitchFamily="34" charset="0"/>
                <a:ea typeface="Calibri" panose="020F0502020204030204" pitchFamily="34" charset="0"/>
                <a:cs typeface="Times New Roman" panose="02020603050405020304" pitchFamily="18" charset="0"/>
              </a:rPr>
              <a:t>data-driven cultures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and don’t take advantage of the insights provided by data scientists. Being hired and paid well doesn’t mean that data scientists will be able to make a difference for their employers. – HBR </a:t>
            </a:r>
          </a:p>
        </p:txBody>
      </p:sp>
      <p:sp>
        <p:nvSpPr>
          <p:cNvPr id="9" name="TextBox 8">
            <a:extLst>
              <a:ext uri="{FF2B5EF4-FFF2-40B4-BE49-F238E27FC236}">
                <a16:creationId xmlns:a16="http://schemas.microsoft.com/office/drawing/2014/main" id="{C98852E3-64DB-2E90-2E2A-89532F078781}"/>
              </a:ext>
            </a:extLst>
          </p:cNvPr>
          <p:cNvSpPr txBox="1"/>
          <p:nvPr/>
        </p:nvSpPr>
        <p:spPr>
          <a:xfrm>
            <a:off x="336884" y="4162926"/>
            <a:ext cx="7904748" cy="923330"/>
          </a:xfrm>
          <a:prstGeom prst="rect">
            <a:avLst/>
          </a:prstGeom>
          <a:noFill/>
        </p:spPr>
        <p:txBody>
          <a:bodyPr wrap="square" rtlCol="0">
            <a:spAutoFit/>
          </a:bodyPr>
          <a:lstStyle/>
          <a:p>
            <a:r>
              <a:rPr lang="en-US" i="1" dirty="0"/>
              <a:t>“We must promote a </a:t>
            </a:r>
            <a:r>
              <a:rPr lang="en-US" b="1" i="1" u="sng" dirty="0"/>
              <a:t>culture of data-driven decision making</a:t>
            </a:r>
            <a:r>
              <a:rPr lang="en-US" i="1" dirty="0"/>
              <a:t>, using digital tools to transform the Army” –</a:t>
            </a:r>
            <a:r>
              <a:rPr lang="en-US" dirty="0"/>
              <a:t> Development of the Implementation Plan for the Secretary of the Army’s Primary Objectives</a:t>
            </a:r>
          </a:p>
        </p:txBody>
      </p:sp>
    </p:spTree>
    <p:extLst>
      <p:ext uri="{BB962C8B-B14F-4D97-AF65-F5344CB8AC3E}">
        <p14:creationId xmlns:p14="http://schemas.microsoft.com/office/powerpoint/2010/main" val="331224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Materiel</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DOT</a:t>
            </a:r>
            <a:r>
              <a:rPr lang="en-US" sz="2800" dirty="0">
                <a:solidFill>
                  <a:srgbClr val="FF0000"/>
                </a:solidFill>
              </a:rPr>
              <a:t>M</a:t>
            </a:r>
            <a:r>
              <a:rPr lang="en-US" sz="2800" dirty="0"/>
              <a:t>LPF-P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Does your unit have tech available to rapidly collect data?</a:t>
            </a:r>
          </a:p>
          <a:p>
            <a:pPr marL="285750" indent="-285750">
              <a:buFont typeface="Arial" panose="020B0604020202020204" pitchFamily="34" charset="0"/>
              <a:buChar char="•"/>
            </a:pPr>
            <a:r>
              <a:rPr lang="en-US" dirty="0"/>
              <a:t>Do you have data science tools available for your developers to access the data?</a:t>
            </a:r>
          </a:p>
          <a:p>
            <a:r>
              <a:rPr lang="en-US" dirty="0"/>
              <a:t> </a:t>
            </a:r>
          </a:p>
        </p:txBody>
      </p:sp>
    </p:spTree>
    <p:extLst>
      <p:ext uri="{BB962C8B-B14F-4D97-AF65-F5344CB8AC3E}">
        <p14:creationId xmlns:p14="http://schemas.microsoft.com/office/powerpoint/2010/main" val="2155622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Leadership and Education</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DOTM</a:t>
            </a:r>
            <a:r>
              <a:rPr lang="en-US" sz="2800" dirty="0">
                <a:solidFill>
                  <a:srgbClr val="FF0000"/>
                </a:solidFill>
              </a:rPr>
              <a:t>L</a:t>
            </a:r>
            <a:r>
              <a:rPr lang="en-US" sz="2800" dirty="0"/>
              <a:t>PF-P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Are leaders given additional training on leveraging data workforce?</a:t>
            </a:r>
          </a:p>
          <a:p>
            <a:pPr marL="285750" indent="-285750">
              <a:buFont typeface="Arial" panose="020B0604020202020204" pitchFamily="34" charset="0"/>
              <a:buChar char="•"/>
            </a:pPr>
            <a:r>
              <a:rPr lang="en-US" dirty="0"/>
              <a:t>Are leaders being tested on their data acumen?</a:t>
            </a:r>
          </a:p>
          <a:p>
            <a:pPr marL="285750" indent="-285750">
              <a:buFont typeface="Arial" panose="020B0604020202020204" pitchFamily="34" charset="0"/>
              <a:buChar char="•"/>
            </a:pPr>
            <a:r>
              <a:rPr lang="en-US" dirty="0"/>
              <a:t>Are leaders enforcing data standards and collection policy?</a:t>
            </a:r>
          </a:p>
          <a:p>
            <a:r>
              <a:rPr lang="en-US" dirty="0"/>
              <a:t> </a:t>
            </a:r>
          </a:p>
        </p:txBody>
      </p:sp>
    </p:spTree>
    <p:extLst>
      <p:ext uri="{BB962C8B-B14F-4D97-AF65-F5344CB8AC3E}">
        <p14:creationId xmlns:p14="http://schemas.microsoft.com/office/powerpoint/2010/main" val="27872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Personnel</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DOTML</a:t>
            </a:r>
            <a:r>
              <a:rPr lang="en-US" sz="2800" dirty="0">
                <a:solidFill>
                  <a:srgbClr val="FF0000"/>
                </a:solidFill>
              </a:rPr>
              <a:t>P</a:t>
            </a:r>
            <a:r>
              <a:rPr lang="en-US" sz="2800" dirty="0"/>
              <a:t>F-P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What percentage of your formation has received basic Data Literacy 101 training?</a:t>
            </a:r>
          </a:p>
          <a:p>
            <a:pPr marL="285750" indent="-285750">
              <a:buFont typeface="Arial" panose="020B0604020202020204" pitchFamily="34" charset="0"/>
              <a:buChar char="•"/>
            </a:pPr>
            <a:r>
              <a:rPr lang="en-US" dirty="0"/>
              <a:t>How many individuals have you identified as data literacy trainers, data engineers, data scientists?</a:t>
            </a:r>
          </a:p>
          <a:p>
            <a:pPr marL="742950" lvl="1" indent="-285750">
              <a:buFont typeface="Arial" panose="020B0604020202020204" pitchFamily="34" charset="0"/>
              <a:buChar char="•"/>
            </a:pPr>
            <a:r>
              <a:rPr lang="en-US" dirty="0"/>
              <a:t>Are these additional duties or are they full time jobs?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45089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Facilities</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DOTMLP</a:t>
            </a:r>
            <a:r>
              <a:rPr lang="en-US" sz="2800" dirty="0">
                <a:solidFill>
                  <a:srgbClr val="FF0000"/>
                </a:solidFill>
              </a:rPr>
              <a:t>F</a:t>
            </a:r>
            <a:r>
              <a:rPr lang="en-US" sz="2800" dirty="0"/>
              <a:t>-P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Does your data team have dedicated space to work?</a:t>
            </a:r>
          </a:p>
          <a:p>
            <a:pPr marL="285750" indent="-285750">
              <a:buFont typeface="Arial" panose="020B0604020202020204" pitchFamily="34" charset="0"/>
              <a:buChar char="•"/>
            </a:pPr>
            <a:r>
              <a:rPr lang="en-US" dirty="0"/>
              <a:t>Does your data team have additional workspace collocated with the end user?</a:t>
            </a:r>
          </a:p>
          <a:p>
            <a:pPr marL="285750" indent="-285750">
              <a:buFont typeface="Arial" panose="020B0604020202020204" pitchFamily="34" charset="0"/>
              <a:buChar char="•"/>
            </a:pPr>
            <a:r>
              <a:rPr lang="en-US" dirty="0"/>
              <a:t>Have you established a location for data literacy and data science education?</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28936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362591" y="238899"/>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2400" b="0" dirty="0"/>
              <a:t>Policy</a:t>
            </a:r>
            <a:endParaRPr lang="en-US" sz="1800" b="0" dirty="0"/>
          </a:p>
        </p:txBody>
      </p:sp>
      <p:sp>
        <p:nvSpPr>
          <p:cNvPr id="7" name="TextBox 6">
            <a:extLst>
              <a:ext uri="{FF2B5EF4-FFF2-40B4-BE49-F238E27FC236}">
                <a16:creationId xmlns:a16="http://schemas.microsoft.com/office/drawing/2014/main" id="{63DE5FBA-A49A-4762-DDCC-0C6016B03084}"/>
              </a:ext>
            </a:extLst>
          </p:cNvPr>
          <p:cNvSpPr txBox="1"/>
          <p:nvPr/>
        </p:nvSpPr>
        <p:spPr>
          <a:xfrm>
            <a:off x="2471530" y="1424609"/>
            <a:ext cx="4563002" cy="523220"/>
          </a:xfrm>
          <a:prstGeom prst="rect">
            <a:avLst/>
          </a:prstGeom>
          <a:noFill/>
        </p:spPr>
        <p:txBody>
          <a:bodyPr wrap="square" rtlCol="0">
            <a:spAutoFit/>
          </a:bodyPr>
          <a:lstStyle/>
          <a:p>
            <a:pPr algn="ctr"/>
            <a:r>
              <a:rPr lang="en-US" sz="2800" dirty="0"/>
              <a:t>DOTMLPF-</a:t>
            </a:r>
            <a:r>
              <a:rPr lang="en-US" sz="2800" dirty="0">
                <a:solidFill>
                  <a:srgbClr val="FF0000"/>
                </a:solidFill>
              </a:rPr>
              <a:t>P</a:t>
            </a:r>
          </a:p>
        </p:txBody>
      </p:sp>
      <p:sp>
        <p:nvSpPr>
          <p:cNvPr id="3" name="TextBox 2">
            <a:extLst>
              <a:ext uri="{FF2B5EF4-FFF2-40B4-BE49-F238E27FC236}">
                <a16:creationId xmlns:a16="http://schemas.microsoft.com/office/drawing/2014/main" id="{FDA63574-2DD5-BF77-3211-07380D94B926}"/>
              </a:ext>
            </a:extLst>
          </p:cNvPr>
          <p:cNvSpPr txBox="1"/>
          <p:nvPr/>
        </p:nvSpPr>
        <p:spPr>
          <a:xfrm>
            <a:off x="1126435" y="2862470"/>
            <a:ext cx="612913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Have data rules been established for data structuring/storage?</a:t>
            </a:r>
          </a:p>
          <a:p>
            <a:pPr marL="285750" indent="-285750">
              <a:buFont typeface="Arial" panose="020B0604020202020204" pitchFamily="34" charset="0"/>
              <a:buChar char="•"/>
            </a:pPr>
            <a:r>
              <a:rPr lang="en-US" dirty="0"/>
              <a:t>Are  your rules nested with other organization’s data rules/standards?</a:t>
            </a:r>
          </a:p>
          <a:p>
            <a:pPr marL="285750" indent="-285750">
              <a:buFont typeface="Arial" panose="020B0604020202020204" pitchFamily="34" charset="0"/>
              <a:buChar char="•"/>
            </a:pPr>
            <a:r>
              <a:rPr lang="en-US" dirty="0"/>
              <a:t>Who has the authority to establish new rules or waive requirements?</a:t>
            </a:r>
          </a:p>
          <a:p>
            <a:pPr marL="285750" indent="-285750">
              <a:buFont typeface="Arial" panose="020B0604020202020204" pitchFamily="34" charset="0"/>
              <a:buChar char="•"/>
            </a:pPr>
            <a:r>
              <a:rPr lang="en-US" dirty="0"/>
              <a:t>Are there clear requirements for data presentation?</a:t>
            </a:r>
          </a:p>
          <a:p>
            <a:pPr marL="742950" lvl="1" indent="-285750">
              <a:buFont typeface="Arial" panose="020B0604020202020204" pitchFamily="34" charset="0"/>
              <a:buChar char="•"/>
            </a:pPr>
            <a:r>
              <a:rPr lang="en-US" dirty="0"/>
              <a:t>When/where data is mandatory for decisions</a:t>
            </a:r>
          </a:p>
          <a:p>
            <a:endParaRPr lang="en-US" dirty="0"/>
          </a:p>
          <a:p>
            <a:r>
              <a:rPr lang="en-US" dirty="0"/>
              <a:t> </a:t>
            </a:r>
          </a:p>
        </p:txBody>
      </p:sp>
    </p:spTree>
    <p:extLst>
      <p:ext uri="{BB962C8B-B14F-4D97-AF65-F5344CB8AC3E}">
        <p14:creationId xmlns:p14="http://schemas.microsoft.com/office/powerpoint/2010/main" val="2754822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292788" y="117613"/>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3600" b="0" dirty="0"/>
              <a:t>Recommendations</a:t>
            </a:r>
            <a:endParaRPr lang="en-US" dirty="0"/>
          </a:p>
        </p:txBody>
      </p:sp>
      <p:sp>
        <p:nvSpPr>
          <p:cNvPr id="6" name="Content Placeholder 5">
            <a:extLst>
              <a:ext uri="{FF2B5EF4-FFF2-40B4-BE49-F238E27FC236}">
                <a16:creationId xmlns:a16="http://schemas.microsoft.com/office/drawing/2014/main" id="{A89A0807-B2BF-EEC6-FCAA-1CBB919C9348}"/>
              </a:ext>
            </a:extLst>
          </p:cNvPr>
          <p:cNvSpPr>
            <a:spLocks noGrp="1"/>
          </p:cNvSpPr>
          <p:nvPr>
            <p:ph idx="1"/>
          </p:nvPr>
        </p:nvSpPr>
        <p:spPr/>
        <p:txBody>
          <a:bodyPr>
            <a:normAutofit lnSpcReduction="10000"/>
          </a:bodyPr>
          <a:lstStyle/>
          <a:p>
            <a:r>
              <a:rPr lang="en-US" dirty="0"/>
              <a:t>Try starting with a simple question</a:t>
            </a:r>
          </a:p>
          <a:p>
            <a:pPr lvl="1"/>
            <a:r>
              <a:rPr lang="en-US" dirty="0"/>
              <a:t>Discover pain points unique to your organization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Invest in Education</a:t>
            </a:r>
          </a:p>
          <a:p>
            <a:pPr lvl="1"/>
            <a:r>
              <a:rPr lang="en-US" dirty="0"/>
              <a:t>We are struggling with the basics</a:t>
            </a:r>
          </a:p>
          <a:p>
            <a:pPr lvl="1"/>
            <a:endParaRPr lang="en-US" dirty="0"/>
          </a:p>
        </p:txBody>
      </p:sp>
      <p:grpSp>
        <p:nvGrpSpPr>
          <p:cNvPr id="7" name="Group 6">
            <a:extLst>
              <a:ext uri="{FF2B5EF4-FFF2-40B4-BE49-F238E27FC236}">
                <a16:creationId xmlns:a16="http://schemas.microsoft.com/office/drawing/2014/main" id="{E10EE6B1-B265-03C7-5C96-DFED6CA9A450}"/>
              </a:ext>
            </a:extLst>
          </p:cNvPr>
          <p:cNvGrpSpPr/>
          <p:nvPr/>
        </p:nvGrpSpPr>
        <p:grpSpPr>
          <a:xfrm>
            <a:off x="1936441" y="2551658"/>
            <a:ext cx="4096179" cy="1754683"/>
            <a:chOff x="285750" y="2307431"/>
            <a:chExt cx="7872413" cy="3464719"/>
          </a:xfrm>
        </p:grpSpPr>
        <p:sp>
          <p:nvSpPr>
            <p:cNvPr id="8" name="Oval 7">
              <a:extLst>
                <a:ext uri="{FF2B5EF4-FFF2-40B4-BE49-F238E27FC236}">
                  <a16:creationId xmlns:a16="http://schemas.microsoft.com/office/drawing/2014/main" id="{4C608010-9B96-975B-7443-6B23BB8672F8}"/>
                </a:ext>
              </a:extLst>
            </p:cNvPr>
            <p:cNvSpPr/>
            <p:nvPr/>
          </p:nvSpPr>
          <p:spPr>
            <a:xfrm>
              <a:off x="2436019" y="2307431"/>
              <a:ext cx="1721644"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Business Understanding</a:t>
              </a:r>
            </a:p>
          </p:txBody>
        </p:sp>
        <p:sp>
          <p:nvSpPr>
            <p:cNvPr id="9" name="Oval 8">
              <a:extLst>
                <a:ext uri="{FF2B5EF4-FFF2-40B4-BE49-F238E27FC236}">
                  <a16:creationId xmlns:a16="http://schemas.microsoft.com/office/drawing/2014/main" id="{FA793F46-E59D-3B56-4650-543002227E2D}"/>
                </a:ext>
              </a:extLst>
            </p:cNvPr>
            <p:cNvSpPr/>
            <p:nvPr/>
          </p:nvSpPr>
          <p:spPr>
            <a:xfrm>
              <a:off x="5018485" y="2387336"/>
              <a:ext cx="1721644"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Data Understanding</a:t>
              </a:r>
            </a:p>
          </p:txBody>
        </p:sp>
        <p:sp>
          <p:nvSpPr>
            <p:cNvPr id="10" name="Oval 9">
              <a:extLst>
                <a:ext uri="{FF2B5EF4-FFF2-40B4-BE49-F238E27FC236}">
                  <a16:creationId xmlns:a16="http://schemas.microsoft.com/office/drawing/2014/main" id="{6F5643F0-8940-E219-0A9C-E1182A08DA5C}"/>
                </a:ext>
              </a:extLst>
            </p:cNvPr>
            <p:cNvSpPr/>
            <p:nvPr/>
          </p:nvSpPr>
          <p:spPr>
            <a:xfrm>
              <a:off x="6436519" y="3600451"/>
              <a:ext cx="1721644"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Data Preparation</a:t>
              </a:r>
            </a:p>
          </p:txBody>
        </p:sp>
        <p:sp>
          <p:nvSpPr>
            <p:cNvPr id="11" name="Oval 10">
              <a:extLst>
                <a:ext uri="{FF2B5EF4-FFF2-40B4-BE49-F238E27FC236}">
                  <a16:creationId xmlns:a16="http://schemas.microsoft.com/office/drawing/2014/main" id="{3BBE7B24-4160-13FF-A5A5-89B49BB6BBA6}"/>
                </a:ext>
              </a:extLst>
            </p:cNvPr>
            <p:cNvSpPr/>
            <p:nvPr/>
          </p:nvSpPr>
          <p:spPr>
            <a:xfrm>
              <a:off x="5250657" y="4843462"/>
              <a:ext cx="1721644"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Modeling</a:t>
              </a:r>
            </a:p>
          </p:txBody>
        </p:sp>
        <p:sp>
          <p:nvSpPr>
            <p:cNvPr id="12" name="Oval 11">
              <a:extLst>
                <a:ext uri="{FF2B5EF4-FFF2-40B4-BE49-F238E27FC236}">
                  <a16:creationId xmlns:a16="http://schemas.microsoft.com/office/drawing/2014/main" id="{07498D1B-5CB1-7908-9E61-0EEF3CEF7E7E}"/>
                </a:ext>
              </a:extLst>
            </p:cNvPr>
            <p:cNvSpPr/>
            <p:nvPr/>
          </p:nvSpPr>
          <p:spPr>
            <a:xfrm>
              <a:off x="2871788" y="4250531"/>
              <a:ext cx="1721644"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Evaluation</a:t>
              </a:r>
            </a:p>
          </p:txBody>
        </p:sp>
        <p:sp>
          <p:nvSpPr>
            <p:cNvPr id="13" name="Oval 12">
              <a:extLst>
                <a:ext uri="{FF2B5EF4-FFF2-40B4-BE49-F238E27FC236}">
                  <a16:creationId xmlns:a16="http://schemas.microsoft.com/office/drawing/2014/main" id="{2725EA54-5298-8856-7D0E-124C537475AC}"/>
                </a:ext>
              </a:extLst>
            </p:cNvPr>
            <p:cNvSpPr/>
            <p:nvPr/>
          </p:nvSpPr>
          <p:spPr>
            <a:xfrm>
              <a:off x="285750" y="3914775"/>
              <a:ext cx="1721644" cy="9286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Deployment</a:t>
              </a:r>
            </a:p>
          </p:txBody>
        </p:sp>
        <p:cxnSp>
          <p:nvCxnSpPr>
            <p:cNvPr id="14" name="Straight Arrow Connector 13">
              <a:extLst>
                <a:ext uri="{FF2B5EF4-FFF2-40B4-BE49-F238E27FC236}">
                  <a16:creationId xmlns:a16="http://schemas.microsoft.com/office/drawing/2014/main" id="{DB0A0C2E-5935-1B04-BC45-49F954EAA2E7}"/>
                </a:ext>
              </a:extLst>
            </p:cNvPr>
            <p:cNvCxnSpPr>
              <a:stCxn id="8" idx="6"/>
              <a:endCxn id="9" idx="2"/>
            </p:cNvCxnSpPr>
            <p:nvPr/>
          </p:nvCxnSpPr>
          <p:spPr>
            <a:xfrm>
              <a:off x="4157663" y="2771775"/>
              <a:ext cx="860822" cy="79905"/>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6CB09D25-501D-8DF2-806C-5708BE0B44A9}"/>
                </a:ext>
              </a:extLst>
            </p:cNvPr>
            <p:cNvCxnSpPr>
              <a:stCxn id="9" idx="5"/>
              <a:endCxn id="10" idx="0"/>
            </p:cNvCxnSpPr>
            <p:nvPr/>
          </p:nvCxnSpPr>
          <p:spPr>
            <a:xfrm>
              <a:off x="6487999" y="3180020"/>
              <a:ext cx="809342" cy="4204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E7CD4479-8DC6-874C-5D98-D5D38846D188}"/>
                </a:ext>
              </a:extLst>
            </p:cNvPr>
            <p:cNvCxnSpPr>
              <a:cxnSpLocks/>
              <a:stCxn id="11" idx="7"/>
              <a:endCxn id="10" idx="4"/>
            </p:cNvCxnSpPr>
            <p:nvPr/>
          </p:nvCxnSpPr>
          <p:spPr>
            <a:xfrm flipV="1">
              <a:off x="6720171" y="4529139"/>
              <a:ext cx="577170" cy="450328"/>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B69B33E2-62CA-5926-8CDA-4811137C2D14}"/>
                </a:ext>
              </a:extLst>
            </p:cNvPr>
            <p:cNvCxnSpPr>
              <a:stCxn id="11" idx="2"/>
            </p:cNvCxnSpPr>
            <p:nvPr/>
          </p:nvCxnSpPr>
          <p:spPr>
            <a:xfrm flipH="1" flipV="1">
              <a:off x="4572001" y="4893469"/>
              <a:ext cx="678656" cy="4143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8A589FCB-246E-4B82-0CC0-203A48E0C358}"/>
                </a:ext>
              </a:extLst>
            </p:cNvPr>
            <p:cNvCxnSpPr>
              <a:stCxn id="12" idx="0"/>
              <a:endCxn id="8" idx="4"/>
            </p:cNvCxnSpPr>
            <p:nvPr/>
          </p:nvCxnSpPr>
          <p:spPr>
            <a:xfrm flipH="1" flipV="1">
              <a:off x="3296841" y="3236119"/>
              <a:ext cx="435769" cy="1014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BC809824-9BDE-3220-BDB3-183BE2583F63}"/>
                </a:ext>
              </a:extLst>
            </p:cNvPr>
            <p:cNvCxnSpPr>
              <a:stCxn id="12" idx="2"/>
              <a:endCxn id="13" idx="6"/>
            </p:cNvCxnSpPr>
            <p:nvPr/>
          </p:nvCxnSpPr>
          <p:spPr>
            <a:xfrm flipH="1" flipV="1">
              <a:off x="2007394" y="4379119"/>
              <a:ext cx="864394" cy="3357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42475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292788" y="117613"/>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3600" b="0" dirty="0"/>
              <a:t>Recommendations</a:t>
            </a:r>
            <a:endParaRPr lang="en-US" dirty="0"/>
          </a:p>
        </p:txBody>
      </p:sp>
      <p:sp>
        <p:nvSpPr>
          <p:cNvPr id="6" name="Content Placeholder 5">
            <a:extLst>
              <a:ext uri="{FF2B5EF4-FFF2-40B4-BE49-F238E27FC236}">
                <a16:creationId xmlns:a16="http://schemas.microsoft.com/office/drawing/2014/main" id="{A89A0807-B2BF-EEC6-FCAA-1CBB919C9348}"/>
              </a:ext>
            </a:extLst>
          </p:cNvPr>
          <p:cNvSpPr>
            <a:spLocks noGrp="1"/>
          </p:cNvSpPr>
          <p:nvPr>
            <p:ph idx="1"/>
          </p:nvPr>
        </p:nvSpPr>
        <p:spPr/>
        <p:txBody>
          <a:bodyPr>
            <a:normAutofit fontScale="92500"/>
          </a:bodyPr>
          <a:lstStyle/>
          <a:p>
            <a:r>
              <a:rPr lang="en-US" dirty="0"/>
              <a:t>Don’t rely on “outside experts” to fix your data Problems</a:t>
            </a:r>
          </a:p>
          <a:p>
            <a:pPr lvl="1"/>
            <a:r>
              <a:rPr lang="en-US" dirty="0"/>
              <a:t>LinkedIn Graveyard…</a:t>
            </a:r>
          </a:p>
          <a:p>
            <a:r>
              <a:rPr lang="en-US" dirty="0"/>
              <a:t>Embed Data Team at edge of problem</a:t>
            </a:r>
          </a:p>
          <a:p>
            <a:pPr lvl="1"/>
            <a:r>
              <a:rPr lang="en-US" dirty="0"/>
              <a:t>Data Team should go out to field/PT with organization/Become a ‘member’ rather than a ‘consultant’</a:t>
            </a:r>
          </a:p>
          <a:p>
            <a:r>
              <a:rPr lang="en-US" dirty="0"/>
              <a:t>Invest early on in Data Engineers</a:t>
            </a:r>
          </a:p>
          <a:p>
            <a:pPr lvl="1"/>
            <a:r>
              <a:rPr lang="en-US" dirty="0"/>
              <a:t>“If you build it they will come”</a:t>
            </a:r>
          </a:p>
          <a:p>
            <a:r>
              <a:rPr lang="en-US" dirty="0"/>
              <a:t>Don’t talk about AI/ML unless you have a use case that requires AI/ML in mind</a:t>
            </a:r>
          </a:p>
          <a:p>
            <a:pPr lvl="1"/>
            <a:r>
              <a:rPr lang="en-US" dirty="0"/>
              <a:t>Just because “Industry” is doing it doesn’t mean it’s going to work in our case</a:t>
            </a:r>
          </a:p>
        </p:txBody>
      </p:sp>
    </p:spTree>
    <p:extLst>
      <p:ext uri="{BB962C8B-B14F-4D97-AF65-F5344CB8AC3E}">
        <p14:creationId xmlns:p14="http://schemas.microsoft.com/office/powerpoint/2010/main" val="3195887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292788" y="117613"/>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3600" b="0" dirty="0"/>
              <a:t>Resources I Like</a:t>
            </a:r>
            <a:endParaRPr lang="en-US" dirty="0"/>
          </a:p>
        </p:txBody>
      </p:sp>
      <p:sp>
        <p:nvSpPr>
          <p:cNvPr id="6" name="Content Placeholder 5">
            <a:extLst>
              <a:ext uri="{FF2B5EF4-FFF2-40B4-BE49-F238E27FC236}">
                <a16:creationId xmlns:a16="http://schemas.microsoft.com/office/drawing/2014/main" id="{A89A0807-B2BF-EEC6-FCAA-1CBB919C9348}"/>
              </a:ext>
            </a:extLst>
          </p:cNvPr>
          <p:cNvSpPr>
            <a:spLocks noGrp="1"/>
          </p:cNvSpPr>
          <p:nvPr>
            <p:ph idx="1"/>
          </p:nvPr>
        </p:nvSpPr>
        <p:spPr/>
        <p:txBody>
          <a:bodyPr>
            <a:normAutofit/>
          </a:bodyPr>
          <a:lstStyle/>
          <a:p>
            <a:r>
              <a:rPr lang="en-US" dirty="0"/>
              <a:t>“Be Data Literate” – Jordan Morrow</a:t>
            </a:r>
          </a:p>
          <a:p>
            <a:endParaRPr lang="en-US" dirty="0"/>
          </a:p>
          <a:p>
            <a:r>
              <a:rPr lang="en-US" dirty="0"/>
              <a:t>“Effective Data Storytelling” – Brent Dykes</a:t>
            </a:r>
          </a:p>
          <a:p>
            <a:endParaRPr lang="en-US" dirty="0"/>
          </a:p>
          <a:p>
            <a:r>
              <a:rPr lang="en-US" dirty="0"/>
              <a:t>Any book by Edward Tufte</a:t>
            </a:r>
          </a:p>
          <a:p>
            <a:endParaRPr lang="en-US" dirty="0"/>
          </a:p>
          <a:p>
            <a:r>
              <a:rPr lang="en-US" dirty="0"/>
              <a:t>“Calling Bullshit”</a:t>
            </a:r>
          </a:p>
          <a:p>
            <a:pPr marL="457200" lvl="1" indent="0">
              <a:buNone/>
            </a:pPr>
            <a:r>
              <a:rPr lang="en-US" dirty="0"/>
              <a:t>https://www.callingbullshit.org/</a:t>
            </a:r>
          </a:p>
          <a:p>
            <a:endParaRPr lang="en-US" dirty="0"/>
          </a:p>
        </p:txBody>
      </p:sp>
    </p:spTree>
    <p:extLst>
      <p:ext uri="{BB962C8B-B14F-4D97-AF65-F5344CB8AC3E}">
        <p14:creationId xmlns:p14="http://schemas.microsoft.com/office/powerpoint/2010/main" val="98967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362591" y="945460"/>
            <a:ext cx="3422252" cy="400050"/>
          </a:xfrm>
        </p:spPr>
        <p:txBody>
          <a:bodyPr anchor="t"/>
          <a:lstStyle/>
          <a:p>
            <a:r>
              <a:rPr lang="en-US" sz="2700" b="0" dirty="0"/>
              <a:t>Agenda – Day 3</a:t>
            </a:r>
            <a:endParaRPr lang="en-US" dirty="0"/>
          </a:p>
        </p:txBody>
      </p:sp>
      <p:sp>
        <p:nvSpPr>
          <p:cNvPr id="4" name="Title 1">
            <a:extLst>
              <a:ext uri="{FF2B5EF4-FFF2-40B4-BE49-F238E27FC236}">
                <a16:creationId xmlns:a16="http://schemas.microsoft.com/office/drawing/2014/main" id="{ABCE7946-D276-F5AE-3AE5-F23D78581A2E}"/>
              </a:ext>
            </a:extLst>
          </p:cNvPr>
          <p:cNvSpPr txBox="1">
            <a:spLocks/>
          </p:cNvSpPr>
          <p:nvPr/>
        </p:nvSpPr>
        <p:spPr>
          <a:xfrm>
            <a:off x="4292788" y="117613"/>
            <a:ext cx="4563002" cy="533400"/>
          </a:xfrm>
          <a:prstGeom prst="rect">
            <a:avLst/>
          </a:prstGeom>
        </p:spPr>
        <p:txBody>
          <a:bodyPr anchor="t"/>
          <a:lstStyle>
            <a:lvl1pPr algn="ctr" defTabSz="914400" rtl="0" eaLnBrk="1" latinLnBrk="0" hangingPunct="1">
              <a:spcBef>
                <a:spcPct val="0"/>
              </a:spcBef>
              <a:buNone/>
              <a:defRPr sz="2800" b="1" i="0" kern="1200">
                <a:solidFill>
                  <a:schemeClr val="bg1"/>
                </a:solidFill>
                <a:latin typeface="+mj-lt"/>
                <a:ea typeface="+mj-ea"/>
                <a:cs typeface="+mj-cs"/>
              </a:defRPr>
            </a:lvl1pPr>
          </a:lstStyle>
          <a:p>
            <a:r>
              <a:rPr lang="en-US" sz="3600" b="0" dirty="0"/>
              <a:t>Questions?</a:t>
            </a:r>
            <a:endParaRPr lang="en-US" dirty="0"/>
          </a:p>
        </p:txBody>
      </p:sp>
      <p:sp>
        <p:nvSpPr>
          <p:cNvPr id="6" name="Content Placeholder 5">
            <a:extLst>
              <a:ext uri="{FF2B5EF4-FFF2-40B4-BE49-F238E27FC236}">
                <a16:creationId xmlns:a16="http://schemas.microsoft.com/office/drawing/2014/main" id="{A89A0807-B2BF-EEC6-FCAA-1CBB919C9348}"/>
              </a:ext>
            </a:extLst>
          </p:cNvPr>
          <p:cNvSpPr>
            <a:spLocks noGrp="1"/>
          </p:cNvSpPr>
          <p:nvPr>
            <p:ph idx="1"/>
          </p:nvPr>
        </p:nvSpPr>
        <p:spPr/>
        <p:txBody>
          <a:bodyPr>
            <a:normAutofit/>
          </a:bodyPr>
          <a:lstStyle/>
          <a:p>
            <a:pPr marL="0" indent="0">
              <a:buNone/>
            </a:pPr>
            <a:r>
              <a:rPr lang="en-US" i="1" dirty="0"/>
              <a:t>Opinions Expressed in this Brief are solely that of the authors and do not reflect DoD or West Point Policy</a:t>
            </a:r>
          </a:p>
          <a:p>
            <a:pPr marL="0" indent="0">
              <a:buNone/>
            </a:pPr>
            <a:endParaRPr lang="en-US" i="1" dirty="0"/>
          </a:p>
          <a:p>
            <a:pPr marL="0" indent="0">
              <a:buNone/>
            </a:pPr>
            <a:endParaRPr lang="en-US" i="1" dirty="0"/>
          </a:p>
          <a:p>
            <a:pPr marL="0" indent="0">
              <a:buNone/>
            </a:pPr>
            <a:endParaRPr lang="en-US" i="1" dirty="0"/>
          </a:p>
          <a:p>
            <a:pPr marL="0" indent="0">
              <a:buNone/>
            </a:pPr>
            <a:endParaRPr lang="en-US" i="1" dirty="0"/>
          </a:p>
          <a:p>
            <a:pPr marL="0" indent="0">
              <a:buNone/>
            </a:pPr>
            <a:r>
              <a:rPr lang="en-US" dirty="0"/>
              <a:t>Contact Info:</a:t>
            </a:r>
          </a:p>
          <a:p>
            <a:pPr marL="0" indent="0">
              <a:buNone/>
            </a:pPr>
            <a:r>
              <a:rPr lang="en-US" dirty="0">
                <a:hlinkClick r:id="rId2"/>
              </a:rPr>
              <a:t>Nicholas.clark@westpoint.edu</a:t>
            </a:r>
            <a:r>
              <a:rPr lang="en-US" dirty="0"/>
              <a:t> </a:t>
            </a:r>
          </a:p>
        </p:txBody>
      </p:sp>
    </p:spTree>
    <p:extLst>
      <p:ext uri="{BB962C8B-B14F-4D97-AF65-F5344CB8AC3E}">
        <p14:creationId xmlns:p14="http://schemas.microsoft.com/office/powerpoint/2010/main" val="1306010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7CB4-7915-446A-A157-294166884117}"/>
              </a:ext>
            </a:extLst>
          </p:cNvPr>
          <p:cNvSpPr>
            <a:spLocks noGrp="1"/>
          </p:cNvSpPr>
          <p:nvPr>
            <p:ph type="title"/>
          </p:nvPr>
        </p:nvSpPr>
        <p:spPr/>
        <p:txBody>
          <a:bodyPr/>
          <a:lstStyle/>
          <a:p>
            <a:r>
              <a:rPr lang="en-US" dirty="0"/>
              <a:t>Individual Level Data Literacy</a:t>
            </a:r>
          </a:p>
        </p:txBody>
      </p:sp>
      <p:sp>
        <p:nvSpPr>
          <p:cNvPr id="8" name="TextBox 7">
            <a:extLst>
              <a:ext uri="{FF2B5EF4-FFF2-40B4-BE49-F238E27FC236}">
                <a16:creationId xmlns:a16="http://schemas.microsoft.com/office/drawing/2014/main" id="{3123FD20-C714-BB4A-5986-F15F5DAEB49E}"/>
              </a:ext>
            </a:extLst>
          </p:cNvPr>
          <p:cNvSpPr txBox="1"/>
          <p:nvPr/>
        </p:nvSpPr>
        <p:spPr>
          <a:xfrm>
            <a:off x="580489" y="1556193"/>
            <a:ext cx="7983021" cy="4647426"/>
          </a:xfrm>
          <a:prstGeom prst="rect">
            <a:avLst/>
          </a:prstGeom>
          <a:noFill/>
        </p:spPr>
        <p:txBody>
          <a:bodyPr wrap="square">
            <a:spAutoFit/>
          </a:bodyPr>
          <a:lstStyle/>
          <a:p>
            <a:pPr marL="0" marR="0" lvl="0" indent="0" algn="ctr" defTabSz="457200" rtl="0" eaLnBrk="1" fontAlgn="auto" latinLnBrk="0" hangingPunct="1">
              <a:lnSpc>
                <a:spcPct val="100000"/>
              </a:lnSpc>
              <a:spcBef>
                <a:spcPts val="3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literacy is: </a:t>
            </a:r>
            <a:r>
              <a:rPr kumimoji="0" lang="en-US" sz="1800" b="0" i="0" u="none" strike="noStrike" kern="1200" cap="none" spc="0" normalizeH="0" baseline="0" noProof="0" dirty="0">
                <a:ln>
                  <a:noFill/>
                </a:ln>
                <a:solidFill>
                  <a:srgbClr val="002856"/>
                </a:solidFill>
                <a:effectLst/>
                <a:uLnTx/>
                <a:uFillTx/>
                <a:latin typeface="Arial Black" panose="020B0A04020102020204" pitchFamily="34" charset="0"/>
                <a:ea typeface="Times New Roman" panose="02020603050405020304" pitchFamily="18" charset="0"/>
                <a:cs typeface="Arial" panose="020B0604020202020204" pitchFamily="34" charset="0"/>
              </a:rPr>
              <a:t>The ability to read, write and communicate data in context,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including an understanding of data sources and constructs, analytical methods and techniques applied, and the ability to describe the use-case application and resulting value.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Informally … </a:t>
            </a:r>
            <a:r>
              <a:rPr kumimoji="0" lang="en-US" sz="1800" b="0" i="0" u="none" strike="noStrike" kern="1200" cap="none" spc="0" normalizeH="0" baseline="0" noProof="0" dirty="0">
                <a:ln>
                  <a:noFill/>
                </a:ln>
                <a:solidFill>
                  <a:srgbClr val="002856"/>
                </a:solidFill>
                <a:effectLst/>
                <a:uLnTx/>
                <a:uFillTx/>
                <a:latin typeface="Arial Black" panose="020B0A04020102020204" pitchFamily="34" charset="0"/>
                <a:ea typeface="+mn-ea"/>
                <a:cs typeface="Arial" panose="020B0604020202020204" pitchFamily="34" charset="0"/>
              </a:rPr>
              <a:t>do you “speak data?”</a:t>
            </a:r>
          </a:p>
          <a:p>
            <a:pPr marL="0" marR="0" lvl="0" indent="0" algn="ctr" defTabSz="457200" rtl="0" eaLnBrk="1" fontAlgn="auto" latinLnBrk="0" hangingPunct="1">
              <a:lnSpc>
                <a:spcPct val="100000"/>
              </a:lnSpc>
              <a:spcBef>
                <a:spcPts val="3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Data literacy is not solely the role or responsibility of the data expert. If experts develop tools and analytics that Army decision makers cannot use, or do not effectively understand the way the Army makes decisions, the Army is no more data rich than if it had no data at all.</a:t>
            </a:r>
          </a:p>
          <a:p>
            <a:pPr marL="0" marR="0" lvl="0" indent="0" algn="ctr" defTabSz="457200" rtl="0" eaLnBrk="1" fontAlgn="auto" latinLnBrk="0" hangingPunct="1">
              <a:lnSpc>
                <a:spcPct val="100000"/>
              </a:lnSpc>
              <a:spcBef>
                <a:spcPts val="300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56"/>
                </a:solidFill>
                <a:effectLst/>
                <a:uLnTx/>
                <a:uFillTx/>
                <a:latin typeface="Arial Black" panose="020B0A04020102020204" pitchFamily="34" charset="0"/>
                <a:ea typeface="+mn-ea"/>
                <a:cs typeface="Arial" panose="020B0604020202020204" pitchFamily="34" charset="0"/>
              </a:rPr>
              <a:t>“Every individual is part of the Army’s data workforce.”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 David Markowitz, Army CDO</a:t>
            </a:r>
          </a:p>
        </p:txBody>
      </p:sp>
    </p:spTree>
    <p:extLst>
      <p:ext uri="{BB962C8B-B14F-4D97-AF65-F5344CB8AC3E}">
        <p14:creationId xmlns:p14="http://schemas.microsoft.com/office/powerpoint/2010/main" val="61815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044A954-C335-48AD-8A04-AAD9AB79D9D8}"/>
              </a:ext>
            </a:extLst>
          </p:cNvPr>
          <p:cNvGraphicFramePr>
            <a:graphicFrameLocks noGrp="1"/>
          </p:cNvGraphicFramePr>
          <p:nvPr/>
        </p:nvGraphicFramePr>
        <p:xfrm>
          <a:off x="184244" y="1720875"/>
          <a:ext cx="8719610" cy="4217118"/>
        </p:xfrm>
        <a:graphic>
          <a:graphicData uri="http://schemas.openxmlformats.org/drawingml/2006/table">
            <a:tbl>
              <a:tblPr>
                <a:tableStyleId>{3B4B98B0-60AC-42C2-AFA5-B58CD77FA1E5}</a:tableStyleId>
              </a:tblPr>
              <a:tblGrid>
                <a:gridCol w="1118188">
                  <a:extLst>
                    <a:ext uri="{9D8B030D-6E8A-4147-A177-3AD203B41FA5}">
                      <a16:colId xmlns:a16="http://schemas.microsoft.com/office/drawing/2014/main" val="3176720695"/>
                    </a:ext>
                  </a:extLst>
                </a:gridCol>
                <a:gridCol w="1118188">
                  <a:extLst>
                    <a:ext uri="{9D8B030D-6E8A-4147-A177-3AD203B41FA5}">
                      <a16:colId xmlns:a16="http://schemas.microsoft.com/office/drawing/2014/main" val="712404862"/>
                    </a:ext>
                  </a:extLst>
                </a:gridCol>
                <a:gridCol w="1479623">
                  <a:extLst>
                    <a:ext uri="{9D8B030D-6E8A-4147-A177-3AD203B41FA5}">
                      <a16:colId xmlns:a16="http://schemas.microsoft.com/office/drawing/2014/main" val="3677784157"/>
                    </a:ext>
                  </a:extLst>
                </a:gridCol>
                <a:gridCol w="920235">
                  <a:extLst>
                    <a:ext uri="{9D8B030D-6E8A-4147-A177-3AD203B41FA5}">
                      <a16:colId xmlns:a16="http://schemas.microsoft.com/office/drawing/2014/main" val="356090508"/>
                    </a:ext>
                  </a:extLst>
                </a:gridCol>
                <a:gridCol w="1302026">
                  <a:extLst>
                    <a:ext uri="{9D8B030D-6E8A-4147-A177-3AD203B41FA5}">
                      <a16:colId xmlns:a16="http://schemas.microsoft.com/office/drawing/2014/main" val="3661464511"/>
                    </a:ext>
                  </a:extLst>
                </a:gridCol>
                <a:gridCol w="1689653">
                  <a:extLst>
                    <a:ext uri="{9D8B030D-6E8A-4147-A177-3AD203B41FA5}">
                      <a16:colId xmlns:a16="http://schemas.microsoft.com/office/drawing/2014/main" val="1520193051"/>
                    </a:ext>
                  </a:extLst>
                </a:gridCol>
                <a:gridCol w="1091697">
                  <a:extLst>
                    <a:ext uri="{9D8B030D-6E8A-4147-A177-3AD203B41FA5}">
                      <a16:colId xmlns:a16="http://schemas.microsoft.com/office/drawing/2014/main" val="1449664574"/>
                    </a:ext>
                  </a:extLst>
                </a:gridCol>
              </a:tblGrid>
              <a:tr h="163773">
                <a:tc>
                  <a:txBody>
                    <a:bodyPr/>
                    <a:lstStyle/>
                    <a:p>
                      <a:pPr algn="l" fontAlgn="b"/>
                      <a:r>
                        <a:rPr lang="en-US" sz="1200" b="0" u="none" strike="noStrike" dirty="0">
                          <a:solidFill>
                            <a:srgbClr val="000000"/>
                          </a:solidFill>
                          <a:effectLst/>
                        </a:rPr>
                        <a:t>LST_NM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FRST_NM</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DOC_NBR</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100" b="0" u="none" strike="noStrike" dirty="0">
                          <a:solidFill>
                            <a:srgbClr val="000000"/>
                          </a:solidFill>
                          <a:effectLst/>
                        </a:rPr>
                        <a:t>DOC_EXPR_DT</a:t>
                      </a:r>
                      <a:endParaRPr lang="en-US" sz="11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PHN_NBR</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EMAIL_ID</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CTZNSHIP</a:t>
                      </a:r>
                      <a:endParaRPr lang="en-US" sz="1200" b="0" i="0" u="none" strike="noStrike" dirty="0">
                        <a:solidFill>
                          <a:srgbClr val="000000"/>
                        </a:solidFill>
                        <a:effectLst/>
                        <a:latin typeface="Calibri" panose="020F0502020204030204" pitchFamily="34" charset="0"/>
                      </a:endParaRPr>
                    </a:p>
                  </a:txBody>
                  <a:tcPr marL="5330" marR="5330" marT="5330" marB="0" anchor="b"/>
                </a:tc>
                <a:extLst>
                  <a:ext uri="{0D108BD9-81ED-4DB2-BD59-A6C34878D82A}">
                    <a16:rowId xmlns:a16="http://schemas.microsoft.com/office/drawing/2014/main" val="1636220551"/>
                  </a:ext>
                </a:extLst>
              </a:tr>
              <a:tr h="163773">
                <a:tc>
                  <a:txBody>
                    <a:bodyPr/>
                    <a:lstStyle/>
                    <a:p>
                      <a:pPr algn="l" fontAlgn="b"/>
                      <a:r>
                        <a:rPr lang="en-US" sz="1200" b="0" u="none" strike="noStrike" dirty="0" err="1">
                          <a:solidFill>
                            <a:srgbClr val="000000"/>
                          </a:solidFill>
                          <a:effectLst/>
                        </a:rPr>
                        <a:t>Afg</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aqa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66323572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3/13/2028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791851888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dirty="0">
                          <a:solidFill>
                            <a:srgbClr val="0563C1"/>
                          </a:solidFill>
                          <a:effectLst/>
                          <a:hlinkClick r:id="rId3"/>
                        </a:rPr>
                        <a:t>XZSGNHV@gmail.com</a:t>
                      </a:r>
                      <a:endParaRPr lang="en-US" sz="1200" b="0" i="0" u="sng" strike="noStrike" dirty="0">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a:solidFill>
                            <a:srgbClr val="000000"/>
                          </a:solidFill>
                          <a:effectLst/>
                        </a:rPr>
                        <a:t>U. S. A.</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377459206"/>
                  </a:ext>
                </a:extLst>
              </a:tr>
              <a:tr h="163773">
                <a:tc>
                  <a:txBody>
                    <a:bodyPr/>
                    <a:lstStyle/>
                    <a:p>
                      <a:pPr algn="l" fontAlgn="b"/>
                      <a:r>
                        <a:rPr lang="en-US" sz="1200" b="0" u="none" strike="noStrike" dirty="0">
                          <a:solidFill>
                            <a:srgbClr val="000000"/>
                          </a:solidFill>
                          <a:effectLst/>
                        </a:rPr>
                        <a:t>SAT</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afa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66162260</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12/13/2028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93702054108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a:solidFill>
                            <a:srgbClr val="0563C1"/>
                          </a:solidFill>
                          <a:effectLst/>
                          <a:hlinkClick r:id="rId4"/>
                        </a:rPr>
                        <a:t>QASKCQO@gmail.com</a:t>
                      </a:r>
                      <a:endParaRPr lang="en-US" sz="1200" b="0" i="0" u="sng" strike="noStrike">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afg</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2025078752"/>
                  </a:ext>
                </a:extLst>
              </a:tr>
              <a:tr h="0">
                <a:tc>
                  <a:txBody>
                    <a:bodyPr/>
                    <a:lstStyle/>
                    <a:p>
                      <a:pPr algn="l" fontAlgn="b"/>
                      <a:r>
                        <a:rPr lang="en-US" sz="1200" b="0" u="none" strike="noStrike" dirty="0">
                          <a:solidFill>
                            <a:srgbClr val="000000"/>
                          </a:solidFill>
                          <a:effectLst/>
                        </a:rPr>
                        <a:t>Rah</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ab </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065-140-152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8/2/2027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799987377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a:solidFill>
                            <a:srgbClr val="0563C1"/>
                          </a:solidFill>
                          <a:effectLst/>
                          <a:hlinkClick r:id="rId5"/>
                        </a:rPr>
                        <a:t>VQUAYUJ@gmail.com</a:t>
                      </a:r>
                      <a:endParaRPr lang="en-US" sz="1200" b="0" i="0" u="sng" strike="noStrike">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err="1">
                          <a:solidFill>
                            <a:srgbClr val="000000"/>
                          </a:solidFill>
                          <a:effectLst/>
                        </a:rPr>
                        <a:t>afg</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685491001"/>
                  </a:ext>
                </a:extLst>
              </a:tr>
              <a:tr h="163773">
                <a:tc>
                  <a:txBody>
                    <a:bodyPr/>
                    <a:lstStyle/>
                    <a:p>
                      <a:pPr algn="l" fontAlgn="b"/>
                      <a:r>
                        <a:rPr lang="en-US" sz="1200" b="0" u="none" strike="noStrike">
                          <a:solidFill>
                            <a:srgbClr val="000000"/>
                          </a:solidFill>
                          <a:effectLst/>
                        </a:rPr>
                        <a:t>sar</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err="1">
                          <a:solidFill>
                            <a:srgbClr val="000000"/>
                          </a:solidFill>
                          <a:effectLst/>
                        </a:rPr>
                        <a:t>lma</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65147245</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dirty="0">
                          <a:solidFill>
                            <a:srgbClr val="000000"/>
                          </a:solidFill>
                          <a:effectLst/>
                        </a:rPr>
                        <a:t>7/27/2029</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704389382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dirty="0">
                          <a:solidFill>
                            <a:srgbClr val="0563C1"/>
                          </a:solidFill>
                          <a:effectLst/>
                          <a:hlinkClick r:id="rId6"/>
                        </a:rPr>
                        <a:t>KQSYBYR@gmail.com</a:t>
                      </a:r>
                      <a:endParaRPr lang="en-US" sz="1200" b="0" i="0" u="sng" strike="noStrike" dirty="0">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usa</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2600244028"/>
                  </a:ext>
                </a:extLst>
              </a:tr>
              <a:tr h="163773">
                <a:tc>
                  <a:txBody>
                    <a:bodyPr/>
                    <a:lstStyle/>
                    <a:p>
                      <a:pPr algn="l" fontAlgn="b"/>
                      <a:r>
                        <a:rPr lang="en-US" sz="1200" b="0" u="none" strike="noStrike">
                          <a:solidFill>
                            <a:srgbClr val="000000"/>
                          </a:solidFill>
                          <a:effectLst/>
                        </a:rPr>
                        <a:t>Ras</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err="1">
                          <a:solidFill>
                            <a:srgbClr val="000000"/>
                          </a:solidFill>
                          <a:effectLst/>
                        </a:rPr>
                        <a:t>rif</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dirty="0">
                          <a:solidFill>
                            <a:srgbClr val="000000"/>
                          </a:solidFill>
                          <a:effectLst/>
                        </a:rPr>
                        <a:t>65561372</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dirty="0">
                          <a:solidFill>
                            <a:srgbClr val="000000"/>
                          </a:solidFill>
                          <a:effectLst/>
                        </a:rPr>
                        <a:t>1/1/2028</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731123227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a:solidFill>
                            <a:srgbClr val="0563C1"/>
                          </a:solidFill>
                          <a:effectLst/>
                          <a:hlinkClick r:id="rId7"/>
                        </a:rPr>
                        <a:t>VVZZKYE@gmail.com</a:t>
                      </a:r>
                      <a:endParaRPr lang="en-US" sz="1200" b="0" i="0" u="sng" strike="noStrike">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afg</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4211847649"/>
                  </a:ext>
                </a:extLst>
              </a:tr>
              <a:tr h="163773">
                <a:tc>
                  <a:txBody>
                    <a:bodyPr/>
                    <a:lstStyle/>
                    <a:p>
                      <a:pPr algn="l" fontAlgn="b"/>
                      <a:r>
                        <a:rPr lang="en-US" sz="1200" b="0" u="none" strike="noStrike">
                          <a:solidFill>
                            <a:srgbClr val="000000"/>
                          </a:solidFill>
                          <a:effectLst/>
                        </a:rPr>
                        <a:t>Azi</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d A</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64990169</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dirty="0">
                          <a:solidFill>
                            <a:srgbClr val="000000"/>
                          </a:solidFill>
                          <a:effectLst/>
                        </a:rPr>
                        <a:t>2/28/2026</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705540142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a:solidFill>
                            <a:srgbClr val="0563C1"/>
                          </a:solidFill>
                          <a:effectLst/>
                          <a:hlinkClick r:id="rId8"/>
                        </a:rPr>
                        <a:t>NCFPZBX@gmail.com</a:t>
                      </a:r>
                      <a:endParaRPr lang="en-US" sz="1200" b="0" i="0" u="sng" strike="noStrike">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us</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836904428"/>
                  </a:ext>
                </a:extLst>
              </a:tr>
              <a:tr h="163773">
                <a:tc>
                  <a:txBody>
                    <a:bodyPr/>
                    <a:lstStyle/>
                    <a:p>
                      <a:pPr algn="l" fontAlgn="b"/>
                      <a:r>
                        <a:rPr lang="en-US" sz="1200" b="0" u="none" strike="noStrike">
                          <a:solidFill>
                            <a:srgbClr val="000000"/>
                          </a:solidFill>
                          <a:effectLst/>
                        </a:rPr>
                        <a:t>Sha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hah</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063-300-153</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11/30/2026</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93777787202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dirty="0">
                          <a:solidFill>
                            <a:srgbClr val="0563C1"/>
                          </a:solidFill>
                          <a:effectLst/>
                          <a:hlinkClick r:id="rId9"/>
                        </a:rPr>
                        <a:t>JOOQFUC@gmail.com</a:t>
                      </a:r>
                      <a:endParaRPr lang="en-US" sz="1200" b="0" i="0" u="sng" strike="noStrike" dirty="0">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afg</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1566102403"/>
                  </a:ext>
                </a:extLst>
              </a:tr>
              <a:tr h="163773">
                <a:tc>
                  <a:txBody>
                    <a:bodyPr/>
                    <a:lstStyle/>
                    <a:p>
                      <a:pPr algn="l" fontAlgn="b"/>
                      <a:r>
                        <a:rPr lang="en-US" sz="1200" b="0" u="none" strike="noStrike">
                          <a:solidFill>
                            <a:srgbClr val="000000"/>
                          </a:solidFill>
                          <a:effectLst/>
                        </a:rPr>
                        <a:t>Mir</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ora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68195276</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1/26/2030</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5162975532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sng" strike="noStrike" dirty="0">
                          <a:solidFill>
                            <a:srgbClr val="0563C1"/>
                          </a:solidFill>
                          <a:effectLst/>
                          <a:hlinkClick r:id="rId10"/>
                        </a:rPr>
                        <a:t>QKAHKAA@gmail.com</a:t>
                      </a:r>
                      <a:endParaRPr lang="en-US" sz="1200" b="0" i="0" u="sng" strike="noStrike" dirty="0">
                        <a:solidFill>
                          <a:srgbClr val="0563C1"/>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afg</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807196040"/>
                  </a:ext>
                </a:extLst>
              </a:tr>
              <a:tr h="163773">
                <a:tc>
                  <a:txBody>
                    <a:bodyPr/>
                    <a:lstStyle/>
                    <a:p>
                      <a:pPr algn="l" fontAlgn="b"/>
                      <a:r>
                        <a:rPr lang="en-US" sz="1200" b="0" u="none" strike="noStrike">
                          <a:solidFill>
                            <a:srgbClr val="000000"/>
                          </a:solidFill>
                          <a:effectLst/>
                        </a:rPr>
                        <a:t>pam</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zoo</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64464504</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8/6/2026</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704389382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DPNMYIH@gmail.com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usa</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2854552542"/>
                  </a:ext>
                </a:extLst>
              </a:tr>
              <a:tr h="163773">
                <a:tc>
                  <a:txBody>
                    <a:bodyPr/>
                    <a:lstStyle/>
                    <a:p>
                      <a:pPr algn="l" fontAlgn="b"/>
                      <a:r>
                        <a:rPr lang="en-US" sz="1200" b="0" u="none" strike="noStrike">
                          <a:solidFill>
                            <a:srgbClr val="000000"/>
                          </a:solidFill>
                          <a:effectLst/>
                        </a:rPr>
                        <a:t>Yaz</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ha </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066-992-121</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7/25/2029</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93782535557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BCTRYSI@gmail.com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afg</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1269180662"/>
                  </a:ext>
                </a:extLst>
              </a:tr>
              <a:tr h="163773">
                <a:tc>
                  <a:txBody>
                    <a:bodyPr/>
                    <a:lstStyle/>
                    <a:p>
                      <a:pPr algn="l" fontAlgn="b"/>
                      <a:r>
                        <a:rPr lang="en-US" sz="1200" b="0" u="none" strike="noStrike">
                          <a:solidFill>
                            <a:srgbClr val="000000"/>
                          </a:solidFill>
                          <a:effectLst/>
                        </a:rPr>
                        <a:t>Sad</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ema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066-321-123</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10/10/2027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93764645760</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HYKWVOI@gmail.com</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pak</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2307811227"/>
                  </a:ext>
                </a:extLst>
              </a:tr>
              <a:tr h="163773">
                <a:tc>
                  <a:txBody>
                    <a:bodyPr/>
                    <a:lstStyle/>
                    <a:p>
                      <a:pPr algn="l" fontAlgn="b"/>
                      <a:r>
                        <a:rPr lang="en-US" sz="1200" b="0" u="none" strike="noStrike">
                          <a:solidFill>
                            <a:srgbClr val="000000"/>
                          </a:solidFill>
                          <a:effectLst/>
                        </a:rPr>
                        <a:t>Bak</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ria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66873861</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8/29/2029</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93786700322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QIKIIRH@gmail.com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plz usa</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3642640798"/>
                  </a:ext>
                </a:extLst>
              </a:tr>
              <a:tr h="163773">
                <a:tc>
                  <a:txBody>
                    <a:bodyPr/>
                    <a:lstStyle/>
                    <a:p>
                      <a:pPr algn="l" fontAlgn="b"/>
                      <a:r>
                        <a:rPr lang="en-US" sz="1200" b="0" u="none" strike="noStrike">
                          <a:solidFill>
                            <a:srgbClr val="000000"/>
                          </a:solidFill>
                          <a:effectLst/>
                        </a:rPr>
                        <a:t>Mas</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ary</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64435384</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8/19/2021</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776112636</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FZSNHWC@gmail.com</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a:solidFill>
                            <a:srgbClr val="000000"/>
                          </a:solidFill>
                          <a:effectLst/>
                        </a:rPr>
                        <a:t>America</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1572006921"/>
                  </a:ext>
                </a:extLst>
              </a:tr>
              <a:tr h="163773">
                <a:tc>
                  <a:txBody>
                    <a:bodyPr/>
                    <a:lstStyle/>
                    <a:p>
                      <a:pPr algn="l" fontAlgn="b"/>
                      <a:r>
                        <a:rPr lang="en-US" sz="1200" b="0" u="none" strike="noStrike">
                          <a:solidFill>
                            <a:srgbClr val="000000"/>
                          </a:solidFill>
                          <a:effectLst/>
                        </a:rPr>
                        <a:t>Moh</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ima</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80304685</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2/26/2028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771092561</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JSAQREH@gmail.com</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a:solidFill>
                            <a:srgbClr val="000000"/>
                          </a:solidFill>
                          <a:effectLst/>
                        </a:rPr>
                        <a:t>afg</a:t>
                      </a:r>
                      <a:endParaRPr lang="en-US" sz="1200" b="0" i="0" u="none" strike="noStrike">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2877448844"/>
                  </a:ext>
                </a:extLst>
              </a:tr>
              <a:tr h="163773">
                <a:tc>
                  <a:txBody>
                    <a:bodyPr/>
                    <a:lstStyle/>
                    <a:p>
                      <a:pPr algn="l" fontAlgn="b"/>
                      <a:r>
                        <a:rPr lang="en-US" sz="1200" b="0" u="none" strike="noStrike">
                          <a:solidFill>
                            <a:srgbClr val="000000"/>
                          </a:solidFill>
                          <a:effectLst/>
                        </a:rPr>
                        <a:t>Alo</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Gul</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63327682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9/30/2026</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783180430</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NWJAKUJ@gmail.com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err="1">
                          <a:solidFill>
                            <a:srgbClr val="000000"/>
                          </a:solidFill>
                          <a:effectLst/>
                        </a:rPr>
                        <a:t>plz</a:t>
                      </a:r>
                      <a:r>
                        <a:rPr lang="en-US" sz="1200" b="0" u="none" strike="noStrike" dirty="0">
                          <a:solidFill>
                            <a:srgbClr val="000000"/>
                          </a:solidFill>
                          <a:effectLst/>
                        </a:rPr>
                        <a:t> </a:t>
                      </a:r>
                      <a:r>
                        <a:rPr lang="en-US" sz="1200" b="0" u="none" strike="noStrike" dirty="0" err="1">
                          <a:solidFill>
                            <a:srgbClr val="000000"/>
                          </a:solidFill>
                          <a:effectLst/>
                        </a:rPr>
                        <a:t>usa</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3589029200"/>
                  </a:ext>
                </a:extLst>
              </a:tr>
              <a:tr h="163773">
                <a:tc>
                  <a:txBody>
                    <a:bodyPr/>
                    <a:lstStyle/>
                    <a:p>
                      <a:pPr algn="l" fontAlgn="b"/>
                      <a:r>
                        <a:rPr lang="en-US" sz="1200" b="0" u="none" strike="noStrike">
                          <a:solidFill>
                            <a:srgbClr val="000000"/>
                          </a:solidFill>
                          <a:effectLst/>
                        </a:rPr>
                        <a:t>Akb</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an </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063-308-010</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12/1/2024</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780436358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HFWIRVG@gmail.com</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err="1">
                          <a:solidFill>
                            <a:srgbClr val="000000"/>
                          </a:solidFill>
                          <a:effectLst/>
                        </a:rPr>
                        <a:t>ind</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1668134443"/>
                  </a:ext>
                </a:extLst>
              </a:tr>
              <a:tr h="163773">
                <a:tc>
                  <a:txBody>
                    <a:bodyPr/>
                    <a:lstStyle/>
                    <a:p>
                      <a:pPr algn="l" fontAlgn="b"/>
                      <a:r>
                        <a:rPr lang="en-US" sz="1200" b="0" u="none" strike="noStrike">
                          <a:solidFill>
                            <a:srgbClr val="000000"/>
                          </a:solidFill>
                          <a:effectLst/>
                        </a:rPr>
                        <a:t>Azi</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lah</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209471822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6/23/2021</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603-858-5583</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MJHMBLY@gmail.com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err="1">
                          <a:solidFill>
                            <a:srgbClr val="000000"/>
                          </a:solidFill>
                          <a:effectLst/>
                        </a:rPr>
                        <a:t>afg</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948072098"/>
                  </a:ext>
                </a:extLst>
              </a:tr>
              <a:tr h="452918">
                <a:tc>
                  <a:txBody>
                    <a:bodyPr/>
                    <a:lstStyle/>
                    <a:p>
                      <a:pPr algn="l" fontAlgn="b"/>
                      <a:r>
                        <a:rPr lang="en-US" sz="1200" b="0" u="none" strike="noStrike">
                          <a:solidFill>
                            <a:srgbClr val="000000"/>
                          </a:solidFill>
                          <a:effectLst/>
                        </a:rPr>
                        <a:t>Jar</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im </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65662103</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3/1/2027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0744932934 or +19162189802</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WNENAKV@gmail.com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a:solidFill>
                            <a:srgbClr val="000000"/>
                          </a:solidFill>
                          <a:effectLst/>
                        </a:rPr>
                        <a:t>AFG</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848420464"/>
                  </a:ext>
                </a:extLst>
              </a:tr>
              <a:tr h="163773">
                <a:tc>
                  <a:txBody>
                    <a:bodyPr/>
                    <a:lstStyle/>
                    <a:p>
                      <a:pPr algn="l" fontAlgn="b"/>
                      <a:r>
                        <a:rPr lang="en-US" sz="1200" b="0" u="none" strike="noStrike">
                          <a:solidFill>
                            <a:srgbClr val="000000"/>
                          </a:solidFill>
                          <a:effectLst/>
                        </a:rPr>
                        <a:t>Hab</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ja </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062-121-123</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3/2/2030</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706536747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HMXTLEW@gmail.com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err="1">
                          <a:solidFill>
                            <a:srgbClr val="000000"/>
                          </a:solidFill>
                          <a:effectLst/>
                        </a:rPr>
                        <a:t>afg</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430507361"/>
                  </a:ext>
                </a:extLst>
              </a:tr>
              <a:tr h="163773">
                <a:tc>
                  <a:txBody>
                    <a:bodyPr/>
                    <a:lstStyle/>
                    <a:p>
                      <a:pPr algn="l" fontAlgn="b"/>
                      <a:r>
                        <a:rPr lang="en-US" sz="1200" b="0" u="none" strike="noStrike">
                          <a:solidFill>
                            <a:srgbClr val="000000"/>
                          </a:solidFill>
                          <a:effectLst/>
                        </a:rPr>
                        <a:t>Say</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lal</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67307788</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r" fontAlgn="b"/>
                      <a:r>
                        <a:rPr lang="en-US" sz="1200" b="0" u="none" strike="noStrike">
                          <a:solidFill>
                            <a:srgbClr val="000000"/>
                          </a:solidFill>
                          <a:effectLst/>
                        </a:rPr>
                        <a:t>11/29/2029</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a:solidFill>
                            <a:srgbClr val="000000"/>
                          </a:solidFill>
                          <a:effectLst/>
                        </a:rPr>
                        <a:t>078 507 0077</a:t>
                      </a:r>
                      <a:endParaRPr lang="en-US" sz="1200" b="0" i="0" u="none" strike="noStrike">
                        <a:solidFill>
                          <a:srgbClr val="000000"/>
                        </a:solidFill>
                        <a:effectLst/>
                        <a:latin typeface="Calibri" panose="020F0502020204030204" pitchFamily="34" charset="0"/>
                      </a:endParaRPr>
                    </a:p>
                  </a:txBody>
                  <a:tcPr marL="5330" marR="5330" marT="5330" marB="0" anchor="b"/>
                </a:tc>
                <a:tc>
                  <a:txBody>
                    <a:bodyPr/>
                    <a:lstStyle/>
                    <a:p>
                      <a:pPr algn="l" fontAlgn="b"/>
                      <a:r>
                        <a:rPr lang="en-US" sz="1200" b="0" u="none" strike="noStrike" dirty="0">
                          <a:solidFill>
                            <a:srgbClr val="000000"/>
                          </a:solidFill>
                          <a:effectLst/>
                        </a:rPr>
                        <a:t>WHYTDVT@gmail.com</a:t>
                      </a:r>
                      <a:endParaRPr lang="en-US" sz="1200" b="0" i="0" u="none" strike="noStrike" dirty="0">
                        <a:solidFill>
                          <a:srgbClr val="000000"/>
                        </a:solidFill>
                        <a:effectLst/>
                        <a:latin typeface="Calibri" panose="020F0502020204030204" pitchFamily="34" charset="0"/>
                      </a:endParaRPr>
                    </a:p>
                  </a:txBody>
                  <a:tcPr marL="5330" marR="5330" marT="5330" marB="0" anchor="b"/>
                </a:tc>
                <a:tc>
                  <a:txBody>
                    <a:bodyPr/>
                    <a:lstStyle/>
                    <a:p>
                      <a:pPr algn="l" fontAlgn="ctr"/>
                      <a:r>
                        <a:rPr lang="en-US" sz="1200" b="0" u="none" strike="noStrike" dirty="0">
                          <a:solidFill>
                            <a:srgbClr val="000000"/>
                          </a:solidFill>
                          <a:effectLst/>
                        </a:rPr>
                        <a:t>America</a:t>
                      </a:r>
                      <a:endParaRPr lang="en-US" sz="1200" b="0" i="0" u="none" strike="noStrike" dirty="0">
                        <a:solidFill>
                          <a:srgbClr val="000000"/>
                        </a:solidFill>
                        <a:effectLst/>
                        <a:latin typeface="Calibri" panose="020F0502020204030204" pitchFamily="34" charset="0"/>
                      </a:endParaRPr>
                    </a:p>
                  </a:txBody>
                  <a:tcPr marL="5330" marR="5330" marT="5330" marB="0" anchor="ctr"/>
                </a:tc>
                <a:extLst>
                  <a:ext uri="{0D108BD9-81ED-4DB2-BD59-A6C34878D82A}">
                    <a16:rowId xmlns:a16="http://schemas.microsoft.com/office/drawing/2014/main" val="1271956460"/>
                  </a:ext>
                </a:extLst>
              </a:tr>
            </a:tbl>
          </a:graphicData>
        </a:graphic>
      </p:graphicFrame>
      <p:sp>
        <p:nvSpPr>
          <p:cNvPr id="7" name="Title 1">
            <a:extLst>
              <a:ext uri="{FF2B5EF4-FFF2-40B4-BE49-F238E27FC236}">
                <a16:creationId xmlns:a16="http://schemas.microsoft.com/office/drawing/2014/main" id="{42EC318B-DAFE-4C22-A732-07513C477315}"/>
              </a:ext>
            </a:extLst>
          </p:cNvPr>
          <p:cNvSpPr txBox="1">
            <a:spLocks/>
          </p:cNvSpPr>
          <p:nvPr/>
        </p:nvSpPr>
        <p:spPr>
          <a:xfrm>
            <a:off x="861135" y="117475"/>
            <a:ext cx="8282866" cy="533400"/>
          </a:xfrm>
          <a:prstGeom prst="rect">
            <a:avLst/>
          </a:prstGeom>
        </p:spPr>
        <p:txBody>
          <a:bodyPr anchor="ctr"/>
          <a:lstStyle>
            <a:lvl1pPr algn="ctr" rtl="0" eaLnBrk="0" fontAlgn="base" hangingPunct="0">
              <a:spcBef>
                <a:spcPct val="0"/>
              </a:spcBef>
              <a:spcAft>
                <a:spcPct val="0"/>
              </a:spcAft>
              <a:defRPr sz="4430" kern="1200">
                <a:solidFill>
                  <a:schemeClr val="tx1"/>
                </a:solidFill>
                <a:latin typeface="+mj-lt"/>
                <a:ea typeface="+mj-ea"/>
                <a:cs typeface="+mj-cs"/>
              </a:defRPr>
            </a:lvl1pPr>
            <a:lvl2pPr algn="ctr" rtl="0" eaLnBrk="0" fontAlgn="base" hangingPunct="0">
              <a:spcBef>
                <a:spcPct val="0"/>
              </a:spcBef>
              <a:spcAft>
                <a:spcPct val="0"/>
              </a:spcAft>
              <a:defRPr sz="4430">
                <a:solidFill>
                  <a:schemeClr val="tx1"/>
                </a:solidFill>
                <a:latin typeface="Calibri" pitchFamily="34" charset="0"/>
              </a:defRPr>
            </a:lvl2pPr>
            <a:lvl3pPr algn="ctr" rtl="0" eaLnBrk="0" fontAlgn="base" hangingPunct="0">
              <a:spcBef>
                <a:spcPct val="0"/>
              </a:spcBef>
              <a:spcAft>
                <a:spcPct val="0"/>
              </a:spcAft>
              <a:defRPr sz="4430">
                <a:solidFill>
                  <a:schemeClr val="tx1"/>
                </a:solidFill>
                <a:latin typeface="Calibri" pitchFamily="34" charset="0"/>
              </a:defRPr>
            </a:lvl3pPr>
            <a:lvl4pPr algn="ctr" rtl="0" eaLnBrk="0" fontAlgn="base" hangingPunct="0">
              <a:spcBef>
                <a:spcPct val="0"/>
              </a:spcBef>
              <a:spcAft>
                <a:spcPct val="0"/>
              </a:spcAft>
              <a:defRPr sz="4430">
                <a:solidFill>
                  <a:schemeClr val="tx1"/>
                </a:solidFill>
                <a:latin typeface="Calibri" pitchFamily="34" charset="0"/>
              </a:defRPr>
            </a:lvl4pPr>
            <a:lvl5pPr algn="ctr" rtl="0" eaLnBrk="0" fontAlgn="base" hangingPunct="0">
              <a:spcBef>
                <a:spcPct val="0"/>
              </a:spcBef>
              <a:spcAft>
                <a:spcPct val="0"/>
              </a:spcAft>
              <a:defRPr sz="4430">
                <a:solidFill>
                  <a:schemeClr val="tx1"/>
                </a:solidFill>
                <a:latin typeface="Calibri" pitchFamily="34" charset="0"/>
              </a:defRPr>
            </a:lvl5pPr>
            <a:lvl6pPr marL="456962" algn="ctr" rtl="0" fontAlgn="base">
              <a:spcBef>
                <a:spcPct val="0"/>
              </a:spcBef>
              <a:spcAft>
                <a:spcPct val="0"/>
              </a:spcAft>
              <a:defRPr sz="4430">
                <a:solidFill>
                  <a:schemeClr val="tx1"/>
                </a:solidFill>
                <a:latin typeface="Calibri" pitchFamily="34" charset="0"/>
              </a:defRPr>
            </a:lvl6pPr>
            <a:lvl7pPr marL="913923" algn="ctr" rtl="0" fontAlgn="base">
              <a:spcBef>
                <a:spcPct val="0"/>
              </a:spcBef>
              <a:spcAft>
                <a:spcPct val="0"/>
              </a:spcAft>
              <a:defRPr sz="4430">
                <a:solidFill>
                  <a:schemeClr val="tx1"/>
                </a:solidFill>
                <a:latin typeface="Calibri" pitchFamily="34" charset="0"/>
              </a:defRPr>
            </a:lvl7pPr>
            <a:lvl8pPr marL="1370885" algn="ctr" rtl="0" fontAlgn="base">
              <a:spcBef>
                <a:spcPct val="0"/>
              </a:spcBef>
              <a:spcAft>
                <a:spcPct val="0"/>
              </a:spcAft>
              <a:defRPr sz="4430">
                <a:solidFill>
                  <a:schemeClr val="tx1"/>
                </a:solidFill>
                <a:latin typeface="Calibri" pitchFamily="34" charset="0"/>
              </a:defRPr>
            </a:lvl8pPr>
            <a:lvl9pPr marL="1827844" algn="ctr" rtl="0" fontAlgn="base">
              <a:spcBef>
                <a:spcPct val="0"/>
              </a:spcBef>
              <a:spcAft>
                <a:spcPct val="0"/>
              </a:spcAft>
              <a:defRPr sz="4430">
                <a:solidFill>
                  <a:schemeClr val="tx1"/>
                </a:solidFill>
                <a:latin typeface="Calibri" pitchFamily="34" charset="0"/>
              </a:defRPr>
            </a:lvl9pPr>
          </a:lstStyle>
          <a:p>
            <a:pPr algn="l"/>
            <a:endParaRPr lang="en-US" b="1" dirty="0"/>
          </a:p>
        </p:txBody>
      </p:sp>
      <p:sp>
        <p:nvSpPr>
          <p:cNvPr id="6" name="Title 5">
            <a:extLst>
              <a:ext uri="{FF2B5EF4-FFF2-40B4-BE49-F238E27FC236}">
                <a16:creationId xmlns:a16="http://schemas.microsoft.com/office/drawing/2014/main" id="{B47EFEB1-6612-54F4-CBA4-8D9F0A129DA7}"/>
              </a:ext>
            </a:extLst>
          </p:cNvPr>
          <p:cNvSpPr>
            <a:spLocks noGrp="1"/>
          </p:cNvSpPr>
          <p:nvPr>
            <p:ph type="title"/>
          </p:nvPr>
        </p:nvSpPr>
        <p:spPr/>
        <p:txBody>
          <a:bodyPr/>
          <a:lstStyle/>
          <a:p>
            <a:r>
              <a:rPr lang="en-US" sz="2400" b="1" dirty="0"/>
              <a:t>Why do we need Data Literacy</a:t>
            </a:r>
            <a:endParaRPr lang="en-US" sz="2400" dirty="0"/>
          </a:p>
        </p:txBody>
      </p:sp>
    </p:spTree>
    <p:extLst>
      <p:ext uri="{BB962C8B-B14F-4D97-AF65-F5344CB8AC3E}">
        <p14:creationId xmlns:p14="http://schemas.microsoft.com/office/powerpoint/2010/main" val="379309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318B-DAFE-4C22-A732-07513C477315}"/>
              </a:ext>
            </a:extLst>
          </p:cNvPr>
          <p:cNvSpPr>
            <a:spLocks noGrp="1"/>
          </p:cNvSpPr>
          <p:nvPr>
            <p:ph type="title"/>
          </p:nvPr>
        </p:nvSpPr>
        <p:spPr>
          <a:xfrm>
            <a:off x="4292788" y="117613"/>
            <a:ext cx="4563002" cy="533400"/>
          </a:xfrm>
        </p:spPr>
        <p:txBody>
          <a:bodyPr anchor="t"/>
          <a:lstStyle/>
          <a:p>
            <a:r>
              <a:rPr lang="en-US" sz="3600" b="0" dirty="0"/>
              <a:t>The Problem</a:t>
            </a:r>
            <a:endParaRPr lang="en-US" dirty="0"/>
          </a:p>
        </p:txBody>
      </p:sp>
      <p:sp>
        <p:nvSpPr>
          <p:cNvPr id="14" name="TextBox 13">
            <a:extLst>
              <a:ext uri="{FF2B5EF4-FFF2-40B4-BE49-F238E27FC236}">
                <a16:creationId xmlns:a16="http://schemas.microsoft.com/office/drawing/2014/main" id="{589052E5-2FC7-4F0B-9DA4-6A1B92691A17}"/>
              </a:ext>
            </a:extLst>
          </p:cNvPr>
          <p:cNvSpPr txBox="1"/>
          <p:nvPr/>
        </p:nvSpPr>
        <p:spPr>
          <a:xfrm>
            <a:off x="2778496" y="5917915"/>
            <a:ext cx="3838060" cy="461665"/>
          </a:xfrm>
          <a:prstGeom prst="rect">
            <a:avLst/>
          </a:prstGeom>
          <a:noFill/>
        </p:spPr>
        <p:txBody>
          <a:bodyPr wrap="square" rtlCol="0">
            <a:spAutoFit/>
          </a:bodyPr>
          <a:lstStyle/>
          <a:p>
            <a:pPr algn="ctr"/>
            <a:r>
              <a:rPr lang="en-US" sz="2400" i="1" dirty="0"/>
              <a:t>Inverting the Fishhook</a:t>
            </a:r>
          </a:p>
        </p:txBody>
      </p:sp>
      <p:pic>
        <p:nvPicPr>
          <p:cNvPr id="7" name="Picture 6" descr="Shape&#10;&#10;Description automatically generated with medium confidence">
            <a:extLst>
              <a:ext uri="{FF2B5EF4-FFF2-40B4-BE49-F238E27FC236}">
                <a16:creationId xmlns:a16="http://schemas.microsoft.com/office/drawing/2014/main" id="{65D680C6-663B-4082-B796-EB7ECC448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1645917"/>
            <a:ext cx="9144000" cy="4059326"/>
          </a:xfrm>
          <a:prstGeom prst="rect">
            <a:avLst/>
          </a:prstGeom>
        </p:spPr>
      </p:pic>
    </p:spTree>
    <p:extLst>
      <p:ext uri="{BB962C8B-B14F-4D97-AF65-F5344CB8AC3E}">
        <p14:creationId xmlns:p14="http://schemas.microsoft.com/office/powerpoint/2010/main" val="393320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EC9DD0-49B6-B6D4-8FC5-462150BB6427}"/>
              </a:ext>
            </a:extLst>
          </p:cNvPr>
          <p:cNvPicPr>
            <a:picLocks noChangeAspect="1"/>
          </p:cNvPicPr>
          <p:nvPr/>
        </p:nvPicPr>
        <p:blipFill>
          <a:blip r:embed="rId3"/>
          <a:stretch>
            <a:fillRect/>
          </a:stretch>
        </p:blipFill>
        <p:spPr>
          <a:xfrm>
            <a:off x="1429805" y="1867168"/>
            <a:ext cx="5546725" cy="3739145"/>
          </a:xfrm>
          <a:prstGeom prst="rect">
            <a:avLst/>
          </a:prstGeom>
        </p:spPr>
      </p:pic>
      <p:sp>
        <p:nvSpPr>
          <p:cNvPr id="6" name="Title 1">
            <a:extLst>
              <a:ext uri="{FF2B5EF4-FFF2-40B4-BE49-F238E27FC236}">
                <a16:creationId xmlns:a16="http://schemas.microsoft.com/office/drawing/2014/main" id="{AD35538C-8C06-471E-9F43-9283A415E601}"/>
              </a:ext>
            </a:extLst>
          </p:cNvPr>
          <p:cNvSpPr>
            <a:spLocks noGrp="1"/>
          </p:cNvSpPr>
          <p:nvPr>
            <p:ph type="title"/>
          </p:nvPr>
        </p:nvSpPr>
        <p:spPr>
          <a:xfrm>
            <a:off x="4602434" y="-210378"/>
            <a:ext cx="4648200" cy="914400"/>
          </a:xfrm>
        </p:spPr>
        <p:txBody>
          <a:bodyPr/>
          <a:lstStyle/>
          <a:p>
            <a:br>
              <a:rPr lang="en-US" dirty="0"/>
            </a:br>
            <a:r>
              <a:rPr lang="en-US" dirty="0"/>
              <a:t>Data Literacy 101</a:t>
            </a:r>
          </a:p>
        </p:txBody>
      </p:sp>
      <p:grpSp>
        <p:nvGrpSpPr>
          <p:cNvPr id="7" name="Group 6">
            <a:extLst>
              <a:ext uri="{FF2B5EF4-FFF2-40B4-BE49-F238E27FC236}">
                <a16:creationId xmlns:a16="http://schemas.microsoft.com/office/drawing/2014/main" id="{64B7FD39-60AE-4AA2-B4D9-A408D4084CBA}"/>
              </a:ext>
            </a:extLst>
          </p:cNvPr>
          <p:cNvGrpSpPr/>
          <p:nvPr/>
        </p:nvGrpSpPr>
        <p:grpSpPr>
          <a:xfrm>
            <a:off x="719930" y="959762"/>
            <a:ext cx="7704140" cy="1652376"/>
            <a:chOff x="26570" y="1037921"/>
            <a:chExt cx="8972782" cy="959962"/>
          </a:xfrm>
        </p:grpSpPr>
        <p:sp>
          <p:nvSpPr>
            <p:cNvPr id="8" name="Horizontal Scroll 5">
              <a:extLst>
                <a:ext uri="{FF2B5EF4-FFF2-40B4-BE49-F238E27FC236}">
                  <a16:creationId xmlns:a16="http://schemas.microsoft.com/office/drawing/2014/main" id="{A209DEE1-B20E-4A0D-82E6-43219A50DEFF}"/>
                </a:ext>
              </a:extLst>
            </p:cNvPr>
            <p:cNvSpPr/>
            <p:nvPr/>
          </p:nvSpPr>
          <p:spPr>
            <a:xfrm>
              <a:off x="26570" y="1037921"/>
              <a:ext cx="8972782" cy="587553"/>
            </a:xfrm>
            <a:prstGeom prst="horizontalScroll">
              <a:avLst/>
            </a:prstGeom>
            <a:solidFill>
              <a:srgbClr val="AEAB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D654FDA2-3698-4DB0-B175-115E7DE54203}"/>
                </a:ext>
              </a:extLst>
            </p:cNvPr>
            <p:cNvSpPr txBox="1">
              <a:spLocks/>
            </p:cNvSpPr>
            <p:nvPr/>
          </p:nvSpPr>
          <p:spPr bwMode="auto">
            <a:xfrm>
              <a:off x="270919" y="1094581"/>
              <a:ext cx="8499510" cy="903302"/>
            </a:xfrm>
            <a:prstGeom prst="rect">
              <a:avLst/>
            </a:prstGeom>
            <a:noFill/>
            <a:ln w="44450">
              <a:noFill/>
              <a:miter lim="800000"/>
              <a:headEnd/>
              <a:tailEnd/>
            </a:ln>
          </p:spPr>
          <p:txBody>
            <a:bodyPr vert="horz" wrap="square" lIns="68571" tIns="34286" rIns="68571" bIns="34286"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solidFill>
                  <a:latin typeface="Arial" pitchFamily="34" charset="0"/>
                  <a:ea typeface="+mn-ea"/>
                  <a:cs typeface="Arial" pitchFamily="34" charset="0"/>
                </a:defRPr>
              </a:lvl1pPr>
              <a:lvl2pPr marL="457143" indent="0" algn="ctr" rtl="0" eaLnBrk="0" fontAlgn="base" hangingPunct="0">
                <a:spcBef>
                  <a:spcPct val="20000"/>
                </a:spcBef>
                <a:spcAft>
                  <a:spcPct val="0"/>
                </a:spcAft>
                <a:buFont typeface="Arial" charset="0"/>
                <a:buNone/>
                <a:defRPr sz="2800" kern="1200">
                  <a:solidFill>
                    <a:schemeClr val="tx1">
                      <a:tint val="75000"/>
                    </a:schemeClr>
                  </a:solidFill>
                  <a:latin typeface="Arial" pitchFamily="34" charset="0"/>
                  <a:ea typeface="+mn-ea"/>
                  <a:cs typeface="Arial" pitchFamily="34" charset="0"/>
                </a:defRPr>
              </a:lvl2pPr>
              <a:lvl3pPr marL="914287" indent="0" algn="ctr" rtl="0" eaLnBrk="0" fontAlgn="base" hangingPunct="0">
                <a:spcBef>
                  <a:spcPct val="20000"/>
                </a:spcBef>
                <a:spcAft>
                  <a:spcPct val="0"/>
                </a:spcAft>
                <a:buFont typeface="Arial" charset="0"/>
                <a:buNone/>
                <a:defRPr sz="2400" kern="1200">
                  <a:solidFill>
                    <a:schemeClr val="tx1">
                      <a:tint val="75000"/>
                    </a:schemeClr>
                  </a:solidFill>
                  <a:latin typeface="Arial" pitchFamily="34" charset="0"/>
                  <a:ea typeface="+mn-ea"/>
                  <a:cs typeface="Arial" pitchFamily="34" charset="0"/>
                </a:defRPr>
              </a:lvl3pPr>
              <a:lvl4pPr marL="1371430" indent="0" algn="ctr" rtl="0" eaLnBrk="0" fontAlgn="base" hangingPunct="0">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4pPr>
              <a:lvl5pPr marL="1828573" indent="0" algn="ctr" rtl="0" eaLnBrk="0" fontAlgn="base" hangingPunct="0">
                <a:spcBef>
                  <a:spcPct val="20000"/>
                </a:spcBef>
                <a:spcAft>
                  <a:spcPct val="0"/>
                </a:spcAft>
                <a:buFont typeface="Arial" charset="0"/>
                <a:buNone/>
                <a:defRPr sz="2000" kern="1200">
                  <a:solidFill>
                    <a:schemeClr val="tx1">
                      <a:tint val="75000"/>
                    </a:schemeClr>
                  </a:solidFill>
                  <a:latin typeface="Arial" pitchFamily="34" charset="0"/>
                  <a:ea typeface="+mn-ea"/>
                  <a:cs typeface="Arial" pitchFamily="34" charset="0"/>
                </a:defRPr>
              </a:lvl5pPr>
              <a:lvl6pPr marL="2285717" indent="0" algn="ctr" defTabSz="9142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860" indent="0" algn="ctr" defTabSz="9142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003" indent="0" algn="ctr" defTabSz="9142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147" indent="0" algn="ctr" defTabSz="91428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defTabSz="914400" rtl="0" eaLnBrk="0" fontAlgn="base" latinLnBrk="0" hangingPunct="0">
                <a:lnSpc>
                  <a:spcPct val="100000"/>
                </a:lnSpc>
                <a:spcBef>
                  <a:spcPct val="20000"/>
                </a:spcBef>
                <a:spcAft>
                  <a:spcPct val="0"/>
                </a:spcAft>
                <a:buClrTx/>
                <a:buSzTx/>
                <a:buFont typeface="Arial" charset="0"/>
                <a:buNone/>
                <a:tabLst/>
                <a:defRPr/>
              </a:pPr>
              <a:r>
                <a:rPr lang="en-US" sz="1600" i="1" dirty="0">
                  <a:ea typeface="Times New Roman" panose="02020603050405020304" pitchFamily="18" charset="0"/>
                </a:rPr>
                <a:t>DL101 Developed to provide basic training for Soldiers in </a:t>
              </a:r>
              <a:r>
                <a:rPr lang="en-US" sz="1600" i="1" u="sng" dirty="0">
                  <a:ea typeface="Times New Roman" panose="02020603050405020304" pitchFamily="18" charset="0"/>
                </a:rPr>
                <a:t>Reading Data</a:t>
              </a:r>
              <a:r>
                <a:rPr lang="en-US" sz="1600" i="1" dirty="0">
                  <a:ea typeface="Times New Roman" panose="02020603050405020304" pitchFamily="18" charset="0"/>
                </a:rPr>
                <a:t>, </a:t>
              </a:r>
              <a:r>
                <a:rPr lang="en-US" sz="1600" i="1" u="sng" dirty="0">
                  <a:ea typeface="Times New Roman" panose="02020603050405020304" pitchFamily="18" charset="0"/>
                </a:rPr>
                <a:t>Working with Data</a:t>
              </a:r>
              <a:r>
                <a:rPr lang="en-US" sz="1600" i="1" dirty="0">
                  <a:ea typeface="Times New Roman" panose="02020603050405020304" pitchFamily="18" charset="0"/>
                </a:rPr>
                <a:t>, </a:t>
              </a:r>
              <a:r>
                <a:rPr lang="en-US" sz="1600" i="1" u="sng" dirty="0">
                  <a:ea typeface="Times New Roman" panose="02020603050405020304" pitchFamily="18" charset="0"/>
                </a:rPr>
                <a:t>Analyzing Data</a:t>
              </a:r>
              <a:r>
                <a:rPr lang="en-US" sz="1600" i="1" dirty="0">
                  <a:ea typeface="Times New Roman" panose="02020603050405020304" pitchFamily="18" charset="0"/>
                </a:rPr>
                <a:t>, and </a:t>
              </a:r>
              <a:r>
                <a:rPr lang="en-US" sz="1600" i="1" u="sng" dirty="0">
                  <a:ea typeface="Times New Roman" panose="02020603050405020304" pitchFamily="18" charset="0"/>
                </a:rPr>
                <a:t>Communicating from Data</a:t>
              </a:r>
              <a:endParaRPr kumimoji="0" lang="en-US" sz="1600" b="0" i="1" u="sng"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30" name="Our Faculty Blend of Excellence…">
            <a:extLst>
              <a:ext uri="{FF2B5EF4-FFF2-40B4-BE49-F238E27FC236}">
                <a16:creationId xmlns:a16="http://schemas.microsoft.com/office/drawing/2014/main" id="{D9F24A79-8281-417E-BC04-339BD9D27901}"/>
              </a:ext>
            </a:extLst>
          </p:cNvPr>
          <p:cNvSpPr txBox="1"/>
          <p:nvPr/>
        </p:nvSpPr>
        <p:spPr>
          <a:xfrm>
            <a:off x="169398" y="2213268"/>
            <a:ext cx="2429404"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182880" indent="-182880" fontAlgn="auto">
              <a:spcBef>
                <a:spcPts val="0"/>
              </a:spcBef>
              <a:spcAft>
                <a:spcPts val="0"/>
              </a:spcAft>
              <a:buSzPct val="50000"/>
              <a:buFont typeface="Wingdings" panose="05000000000000000000" pitchFamily="2" charset="2"/>
              <a:buChar char="Ø"/>
              <a:defRPr sz="1300" b="0">
                <a:latin typeface="Optima"/>
                <a:ea typeface="Optima"/>
                <a:cs typeface="Optima"/>
                <a:sym typeface="Optima"/>
              </a:defRPr>
            </a:pPr>
            <a:endParaRPr lang="en-US" sz="1200" b="0" i="0" u="none" strike="noStrike" kern="1200" cap="none" spc="0" normalizeH="0" baseline="0" noProof="0" dirty="0">
              <a:ln>
                <a:noFill/>
              </a:ln>
              <a:effectLst/>
              <a:uLnTx/>
              <a:uFillTx/>
              <a:latin typeface="Arial"/>
              <a:ea typeface="Optima"/>
              <a:cs typeface="Arial"/>
            </a:endParaRPr>
          </a:p>
          <a:p>
            <a:pPr fontAlgn="auto">
              <a:spcBef>
                <a:spcPts val="0"/>
              </a:spcBef>
              <a:spcAft>
                <a:spcPts val="0"/>
              </a:spcAft>
              <a:defRPr sz="1300" b="0">
                <a:latin typeface="Optima"/>
                <a:ea typeface="Optima"/>
                <a:cs typeface="Optima"/>
                <a:sym typeface="Optima"/>
              </a:defRPr>
            </a:pPr>
            <a:r>
              <a:rPr lang="en-US" sz="1200" dirty="0">
                <a:latin typeface="Arial"/>
                <a:ea typeface="Optima"/>
                <a:cs typeface="Arial"/>
                <a:sym typeface="Optima"/>
              </a:rPr>
              <a:t>        </a:t>
            </a:r>
            <a:endParaRPr lang="en-US" sz="1050" b="0" i="0" u="none" strike="noStrike" kern="1200" cap="none" spc="0" normalizeH="0" baseline="0" noProof="0" dirty="0">
              <a:ln>
                <a:noFill/>
              </a:ln>
              <a:effectLst/>
              <a:uLnTx/>
              <a:uFillTx/>
              <a:latin typeface="Arial"/>
              <a:ea typeface="Optima"/>
              <a:cs typeface="Arial"/>
            </a:endParaRPr>
          </a:p>
        </p:txBody>
      </p:sp>
      <p:sp>
        <p:nvSpPr>
          <p:cNvPr id="12" name="Content Placeholder 2">
            <a:extLst>
              <a:ext uri="{FF2B5EF4-FFF2-40B4-BE49-F238E27FC236}">
                <a16:creationId xmlns:a16="http://schemas.microsoft.com/office/drawing/2014/main" id="{CBD295D0-4180-7040-90AF-53956DB10FE1}"/>
              </a:ext>
            </a:extLst>
          </p:cNvPr>
          <p:cNvSpPr txBox="1">
            <a:spLocks/>
          </p:cNvSpPr>
          <p:nvPr/>
        </p:nvSpPr>
        <p:spPr bwMode="auto">
          <a:xfrm>
            <a:off x="352613" y="5924265"/>
            <a:ext cx="8438774" cy="829739"/>
          </a:xfrm>
          <a:prstGeom prst="rect">
            <a:avLst/>
          </a:prstGeom>
          <a:solidFill>
            <a:srgbClr val="FFCC66"/>
          </a:solidFill>
          <a:ln>
            <a:noFill/>
            <a:headEnd/>
            <a:tailEnd/>
          </a:ln>
          <a:effectLst>
            <a:glow rad="101600">
              <a:schemeClr val="accent1">
                <a:alpha val="40000"/>
              </a:schemeClr>
            </a:glow>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28" tIns="45714" rIns="91428" bIns="45714" numCol="1" anchor="t" anchorCtr="0" compatLnSpc="1">
            <a:prstTxWarp prst="textNoShape">
              <a:avLst/>
            </a:prstTxWarp>
          </a:bodyPr>
          <a:lstStyle>
            <a:lvl1pPr marL="341313" indent="-341313"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288"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2"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5"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8" indent="-228572" algn="l" defTabSz="91428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b="0" dirty="0"/>
              <a:t>Developed while serving as GAP (JSOC) Chief Data Scientist during Operational Experience</a:t>
            </a:r>
          </a:p>
          <a:p>
            <a:pPr lvl="1"/>
            <a:r>
              <a:rPr lang="en-US" sz="1000" b="0" dirty="0"/>
              <a:t>Demand from both Academia and Gov’t for continued development of these types of courses</a:t>
            </a:r>
            <a:endParaRPr lang="en-US" sz="1400" b="0" dirty="0"/>
          </a:p>
          <a:p>
            <a:r>
              <a:rPr lang="en-US" sz="1400" b="0" dirty="0"/>
              <a:t>Developing a Train-the-Trainer course to be offered June 2023</a:t>
            </a:r>
          </a:p>
        </p:txBody>
      </p:sp>
      <p:sp>
        <p:nvSpPr>
          <p:cNvPr id="4" name="Star: 4 Points 3">
            <a:extLst>
              <a:ext uri="{FF2B5EF4-FFF2-40B4-BE49-F238E27FC236}">
                <a16:creationId xmlns:a16="http://schemas.microsoft.com/office/drawing/2014/main" id="{E7125A83-F264-6951-822F-E63E8CE2052A}"/>
              </a:ext>
            </a:extLst>
          </p:cNvPr>
          <p:cNvSpPr/>
          <p:nvPr/>
        </p:nvSpPr>
        <p:spPr bwMode="auto">
          <a:xfrm>
            <a:off x="6976530" y="3686258"/>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 name="Star: 4 Points 4">
            <a:extLst>
              <a:ext uri="{FF2B5EF4-FFF2-40B4-BE49-F238E27FC236}">
                <a16:creationId xmlns:a16="http://schemas.microsoft.com/office/drawing/2014/main" id="{1193C25E-52F0-670D-D27E-1CE947139DB5}"/>
              </a:ext>
            </a:extLst>
          </p:cNvPr>
          <p:cNvSpPr/>
          <p:nvPr/>
        </p:nvSpPr>
        <p:spPr bwMode="auto">
          <a:xfrm>
            <a:off x="6976530" y="4270583"/>
            <a:ext cx="228603" cy="245809"/>
          </a:xfrm>
          <a:prstGeom prst="star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87AC6187-15EC-2872-2AE7-603415A178A4}"/>
              </a:ext>
            </a:extLst>
          </p:cNvPr>
          <p:cNvSpPr txBox="1"/>
          <p:nvPr/>
        </p:nvSpPr>
        <p:spPr>
          <a:xfrm>
            <a:off x="7197728" y="3686258"/>
            <a:ext cx="1423491" cy="261610"/>
          </a:xfrm>
          <a:prstGeom prst="rect">
            <a:avLst/>
          </a:prstGeom>
          <a:noFill/>
        </p:spPr>
        <p:txBody>
          <a:bodyPr wrap="square" rtlCol="0">
            <a:spAutoFit/>
          </a:bodyPr>
          <a:lstStyle/>
          <a:p>
            <a:r>
              <a:rPr lang="en-US" sz="1100" dirty="0"/>
              <a:t>Training Given</a:t>
            </a:r>
          </a:p>
        </p:txBody>
      </p:sp>
      <p:sp>
        <p:nvSpPr>
          <p:cNvPr id="16" name="TextBox 15">
            <a:extLst>
              <a:ext uri="{FF2B5EF4-FFF2-40B4-BE49-F238E27FC236}">
                <a16:creationId xmlns:a16="http://schemas.microsoft.com/office/drawing/2014/main" id="{DB37A0EF-2466-FF5D-AAB0-576BF17007BB}"/>
              </a:ext>
            </a:extLst>
          </p:cNvPr>
          <p:cNvSpPr txBox="1"/>
          <p:nvPr/>
        </p:nvSpPr>
        <p:spPr>
          <a:xfrm>
            <a:off x="7205133" y="4270583"/>
            <a:ext cx="4627032"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charset="0"/>
                <a:ea typeface="+mn-ea"/>
                <a:cs typeface="Arial" charset="0"/>
              </a:rPr>
              <a:t>Training Planned</a:t>
            </a:r>
          </a:p>
        </p:txBody>
      </p:sp>
      <p:sp>
        <p:nvSpPr>
          <p:cNvPr id="18" name="Star: 4 Points 17">
            <a:extLst>
              <a:ext uri="{FF2B5EF4-FFF2-40B4-BE49-F238E27FC236}">
                <a16:creationId xmlns:a16="http://schemas.microsoft.com/office/drawing/2014/main" id="{EAD055B6-0EEE-D1CD-B4C2-90D236B60405}"/>
              </a:ext>
            </a:extLst>
          </p:cNvPr>
          <p:cNvSpPr/>
          <p:nvPr/>
        </p:nvSpPr>
        <p:spPr bwMode="auto">
          <a:xfrm>
            <a:off x="6028265" y="3186729"/>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9" name="Star: 4 Points 18">
            <a:extLst>
              <a:ext uri="{FF2B5EF4-FFF2-40B4-BE49-F238E27FC236}">
                <a16:creationId xmlns:a16="http://schemas.microsoft.com/office/drawing/2014/main" id="{53B8B1D6-EB8F-F30D-47E5-48C171D3D106}"/>
              </a:ext>
            </a:extLst>
          </p:cNvPr>
          <p:cNvSpPr/>
          <p:nvPr/>
        </p:nvSpPr>
        <p:spPr bwMode="auto">
          <a:xfrm>
            <a:off x="5714992" y="4194251"/>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Star: 4 Points 19">
            <a:extLst>
              <a:ext uri="{FF2B5EF4-FFF2-40B4-BE49-F238E27FC236}">
                <a16:creationId xmlns:a16="http://schemas.microsoft.com/office/drawing/2014/main" id="{BCAC079B-D920-15C0-D43A-CD888B7C6240}"/>
              </a:ext>
            </a:extLst>
          </p:cNvPr>
          <p:cNvSpPr/>
          <p:nvPr/>
        </p:nvSpPr>
        <p:spPr bwMode="auto">
          <a:xfrm>
            <a:off x="5444057" y="4642994"/>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1" name="Star: 4 Points 20">
            <a:extLst>
              <a:ext uri="{FF2B5EF4-FFF2-40B4-BE49-F238E27FC236}">
                <a16:creationId xmlns:a16="http://schemas.microsoft.com/office/drawing/2014/main" id="{2EE43171-9FAF-3449-74DB-25C702C51FF9}"/>
              </a:ext>
            </a:extLst>
          </p:cNvPr>
          <p:cNvSpPr/>
          <p:nvPr/>
        </p:nvSpPr>
        <p:spPr bwMode="auto">
          <a:xfrm>
            <a:off x="4792116" y="4041854"/>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3" name="Star: 4 Points 22">
            <a:extLst>
              <a:ext uri="{FF2B5EF4-FFF2-40B4-BE49-F238E27FC236}">
                <a16:creationId xmlns:a16="http://schemas.microsoft.com/office/drawing/2014/main" id="{FC642815-7075-5FE6-9273-E11123CA0613}"/>
              </a:ext>
            </a:extLst>
          </p:cNvPr>
          <p:cNvSpPr/>
          <p:nvPr/>
        </p:nvSpPr>
        <p:spPr bwMode="auto">
          <a:xfrm>
            <a:off x="5105391" y="4515997"/>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4" name="Star: 4 Points 23">
            <a:extLst>
              <a:ext uri="{FF2B5EF4-FFF2-40B4-BE49-F238E27FC236}">
                <a16:creationId xmlns:a16="http://schemas.microsoft.com/office/drawing/2014/main" id="{CC023509-B0B4-4422-8897-C4C6F6C87EF1}"/>
              </a:ext>
            </a:extLst>
          </p:cNvPr>
          <p:cNvSpPr/>
          <p:nvPr/>
        </p:nvSpPr>
        <p:spPr bwMode="auto">
          <a:xfrm>
            <a:off x="5198530" y="4778462"/>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5" name="Star: 4 Points 24">
            <a:extLst>
              <a:ext uri="{FF2B5EF4-FFF2-40B4-BE49-F238E27FC236}">
                <a16:creationId xmlns:a16="http://schemas.microsoft.com/office/drawing/2014/main" id="{AF705A21-ED0C-BEBE-0047-87A90CD40CB8}"/>
              </a:ext>
            </a:extLst>
          </p:cNvPr>
          <p:cNvSpPr/>
          <p:nvPr/>
        </p:nvSpPr>
        <p:spPr bwMode="auto">
          <a:xfrm>
            <a:off x="5841995" y="3737057"/>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6" name="Star: 4 Points 25">
            <a:extLst>
              <a:ext uri="{FF2B5EF4-FFF2-40B4-BE49-F238E27FC236}">
                <a16:creationId xmlns:a16="http://schemas.microsoft.com/office/drawing/2014/main" id="{99C43351-8DFB-1A6E-159A-84F4D3AE16FC}"/>
              </a:ext>
            </a:extLst>
          </p:cNvPr>
          <p:cNvSpPr/>
          <p:nvPr/>
        </p:nvSpPr>
        <p:spPr bwMode="auto">
          <a:xfrm>
            <a:off x="5740391" y="3940259"/>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7" name="Star: 4 Points 26">
            <a:extLst>
              <a:ext uri="{FF2B5EF4-FFF2-40B4-BE49-F238E27FC236}">
                <a16:creationId xmlns:a16="http://schemas.microsoft.com/office/drawing/2014/main" id="{2EE1F9DE-3071-1BB5-897A-1CB4A9E527DC}"/>
              </a:ext>
            </a:extLst>
          </p:cNvPr>
          <p:cNvSpPr/>
          <p:nvPr/>
        </p:nvSpPr>
        <p:spPr bwMode="auto">
          <a:xfrm>
            <a:off x="5968995" y="3999527"/>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Star: 4 Points 27">
            <a:extLst>
              <a:ext uri="{FF2B5EF4-FFF2-40B4-BE49-F238E27FC236}">
                <a16:creationId xmlns:a16="http://schemas.microsoft.com/office/drawing/2014/main" id="{7B6C3856-4143-3FAD-8A08-BDFCF2DC22F9}"/>
              </a:ext>
            </a:extLst>
          </p:cNvPr>
          <p:cNvSpPr/>
          <p:nvPr/>
        </p:nvSpPr>
        <p:spPr bwMode="auto">
          <a:xfrm>
            <a:off x="2692382" y="4583728"/>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9" name="Star: 4 Points 28">
            <a:extLst>
              <a:ext uri="{FF2B5EF4-FFF2-40B4-BE49-F238E27FC236}">
                <a16:creationId xmlns:a16="http://schemas.microsoft.com/office/drawing/2014/main" id="{31D82061-1BB0-128C-2171-18D52464262B}"/>
              </a:ext>
            </a:extLst>
          </p:cNvPr>
          <p:cNvSpPr/>
          <p:nvPr/>
        </p:nvSpPr>
        <p:spPr bwMode="auto">
          <a:xfrm>
            <a:off x="1617111" y="1967515"/>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Star: 4 Points 30">
            <a:extLst>
              <a:ext uri="{FF2B5EF4-FFF2-40B4-BE49-F238E27FC236}">
                <a16:creationId xmlns:a16="http://schemas.microsoft.com/office/drawing/2014/main" id="{5815A905-F23C-BCE1-E6C7-5E67A3300833}"/>
              </a:ext>
            </a:extLst>
          </p:cNvPr>
          <p:cNvSpPr/>
          <p:nvPr/>
        </p:nvSpPr>
        <p:spPr bwMode="auto">
          <a:xfrm>
            <a:off x="5850461" y="2196243"/>
            <a:ext cx="228603" cy="245809"/>
          </a:xfrm>
          <a:prstGeom prst="star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2" name="Star: 4 Points 31">
            <a:extLst>
              <a:ext uri="{FF2B5EF4-FFF2-40B4-BE49-F238E27FC236}">
                <a16:creationId xmlns:a16="http://schemas.microsoft.com/office/drawing/2014/main" id="{78C5BFA5-AE07-CF38-1EDE-407D383FC430}"/>
              </a:ext>
            </a:extLst>
          </p:cNvPr>
          <p:cNvSpPr/>
          <p:nvPr/>
        </p:nvSpPr>
        <p:spPr bwMode="auto">
          <a:xfrm>
            <a:off x="5723462" y="2120041"/>
            <a:ext cx="228603" cy="245809"/>
          </a:xfrm>
          <a:prstGeom prst="star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Star: 4 Points 32">
            <a:extLst>
              <a:ext uri="{FF2B5EF4-FFF2-40B4-BE49-F238E27FC236}">
                <a16:creationId xmlns:a16="http://schemas.microsoft.com/office/drawing/2014/main" id="{3367B7A3-DB75-A4B5-FBD6-13BC4F030DE6}"/>
              </a:ext>
            </a:extLst>
          </p:cNvPr>
          <p:cNvSpPr/>
          <p:nvPr/>
        </p:nvSpPr>
        <p:spPr bwMode="auto">
          <a:xfrm>
            <a:off x="2362178" y="5193454"/>
            <a:ext cx="228603" cy="245809"/>
          </a:xfrm>
          <a:prstGeom prst="star4">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4" name="Star: 4 Points 33">
            <a:extLst>
              <a:ext uri="{FF2B5EF4-FFF2-40B4-BE49-F238E27FC236}">
                <a16:creationId xmlns:a16="http://schemas.microsoft.com/office/drawing/2014/main" id="{9CA7FE8C-5667-A544-DF54-90A6F150FE8F}"/>
              </a:ext>
            </a:extLst>
          </p:cNvPr>
          <p:cNvSpPr/>
          <p:nvPr/>
        </p:nvSpPr>
        <p:spPr bwMode="auto">
          <a:xfrm>
            <a:off x="6129862" y="3466124"/>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Star: 4 Points 34">
            <a:extLst>
              <a:ext uri="{FF2B5EF4-FFF2-40B4-BE49-F238E27FC236}">
                <a16:creationId xmlns:a16="http://schemas.microsoft.com/office/drawing/2014/main" id="{EB0D6B4B-CB4A-E94C-C9B9-484177A5CE73}"/>
              </a:ext>
            </a:extLst>
          </p:cNvPr>
          <p:cNvSpPr/>
          <p:nvPr/>
        </p:nvSpPr>
        <p:spPr bwMode="auto">
          <a:xfrm>
            <a:off x="5901263" y="3906394"/>
            <a:ext cx="228603" cy="228999"/>
          </a:xfrm>
          <a:prstGeom prst="star4">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6743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A0AA-BE13-4CB0-A8B0-C26136E0E963}"/>
              </a:ext>
            </a:extLst>
          </p:cNvPr>
          <p:cNvSpPr>
            <a:spLocks noGrp="1"/>
          </p:cNvSpPr>
          <p:nvPr>
            <p:ph type="title"/>
          </p:nvPr>
        </p:nvSpPr>
        <p:spPr>
          <a:xfrm>
            <a:off x="4343400" y="94500"/>
            <a:ext cx="4419600" cy="533400"/>
          </a:xfrm>
        </p:spPr>
        <p:txBody>
          <a:bodyPr/>
          <a:lstStyle/>
          <a:p>
            <a:r>
              <a:rPr lang="en-US" dirty="0"/>
              <a:t>What is a </a:t>
            </a:r>
            <a:br>
              <a:rPr lang="en-US" dirty="0"/>
            </a:br>
            <a:r>
              <a:rPr lang="en-US" dirty="0"/>
              <a:t>Data Driven Question?</a:t>
            </a:r>
          </a:p>
        </p:txBody>
      </p:sp>
      <p:sp>
        <p:nvSpPr>
          <p:cNvPr id="3" name="Content Placeholder 2">
            <a:extLst>
              <a:ext uri="{FF2B5EF4-FFF2-40B4-BE49-F238E27FC236}">
                <a16:creationId xmlns:a16="http://schemas.microsoft.com/office/drawing/2014/main" id="{33EB8667-486A-4515-8B25-46FEC02531F6}"/>
              </a:ext>
            </a:extLst>
          </p:cNvPr>
          <p:cNvSpPr>
            <a:spLocks noGrp="1"/>
          </p:cNvSpPr>
          <p:nvPr>
            <p:ph idx="1"/>
          </p:nvPr>
        </p:nvSpPr>
        <p:spPr>
          <a:xfrm>
            <a:off x="457200" y="1228725"/>
            <a:ext cx="8229600" cy="4983163"/>
          </a:xfrm>
        </p:spPr>
        <p:txBody>
          <a:bodyPr>
            <a:normAutofit lnSpcReduction="10000"/>
          </a:bodyPr>
          <a:lstStyle/>
          <a:p>
            <a:r>
              <a:rPr lang="en-US" dirty="0"/>
              <a:t>Question should be </a:t>
            </a:r>
            <a:r>
              <a:rPr lang="en-US" i="1" dirty="0"/>
              <a:t>Specific</a:t>
            </a:r>
          </a:p>
          <a:p>
            <a:pPr lvl="1"/>
            <a:r>
              <a:rPr lang="en-US" dirty="0"/>
              <a:t>Focused on a single topic or idea</a:t>
            </a:r>
          </a:p>
          <a:p>
            <a:r>
              <a:rPr lang="en-US" dirty="0"/>
              <a:t>Measurable</a:t>
            </a:r>
          </a:p>
          <a:p>
            <a:pPr lvl="1"/>
            <a:r>
              <a:rPr lang="en-US" dirty="0"/>
              <a:t>Data used to quantify and assess the question</a:t>
            </a:r>
          </a:p>
          <a:p>
            <a:r>
              <a:rPr lang="en-US" dirty="0"/>
              <a:t>Action Oriented</a:t>
            </a:r>
          </a:p>
          <a:p>
            <a:pPr lvl="1"/>
            <a:r>
              <a:rPr lang="en-US" dirty="0"/>
              <a:t>Should focus on what </a:t>
            </a:r>
            <a:r>
              <a:rPr lang="en-US" i="1" dirty="0"/>
              <a:t>we</a:t>
            </a:r>
            <a:r>
              <a:rPr lang="en-US" dirty="0"/>
              <a:t> can do</a:t>
            </a:r>
          </a:p>
          <a:p>
            <a:r>
              <a:rPr lang="en-US" dirty="0"/>
              <a:t>Relevant</a:t>
            </a:r>
          </a:p>
          <a:p>
            <a:pPr lvl="1"/>
            <a:r>
              <a:rPr lang="en-US" dirty="0"/>
              <a:t>The question should matter and be important</a:t>
            </a:r>
          </a:p>
          <a:p>
            <a:r>
              <a:rPr lang="en-US" dirty="0"/>
              <a:t>Timebound</a:t>
            </a:r>
          </a:p>
          <a:p>
            <a:pPr lvl="1"/>
            <a:r>
              <a:rPr lang="en-US" dirty="0"/>
              <a:t>We should provide analyst with idea on what time period to focus on</a:t>
            </a:r>
          </a:p>
        </p:txBody>
      </p:sp>
    </p:spTree>
    <p:extLst>
      <p:ext uri="{BB962C8B-B14F-4D97-AF65-F5344CB8AC3E}">
        <p14:creationId xmlns:p14="http://schemas.microsoft.com/office/powerpoint/2010/main" val="15140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F114-E4AB-40BE-8636-462F499B734B}"/>
              </a:ext>
            </a:extLst>
          </p:cNvPr>
          <p:cNvSpPr>
            <a:spLocks noGrp="1"/>
          </p:cNvSpPr>
          <p:nvPr>
            <p:ph type="title"/>
          </p:nvPr>
        </p:nvSpPr>
        <p:spPr/>
        <p:txBody>
          <a:bodyPr/>
          <a:lstStyle/>
          <a:p>
            <a:r>
              <a:rPr lang="en-US" dirty="0"/>
              <a:t>Types of Analytics</a:t>
            </a:r>
          </a:p>
        </p:txBody>
      </p:sp>
      <p:sp>
        <p:nvSpPr>
          <p:cNvPr id="3" name="Content Placeholder 2">
            <a:extLst>
              <a:ext uri="{FF2B5EF4-FFF2-40B4-BE49-F238E27FC236}">
                <a16:creationId xmlns:a16="http://schemas.microsoft.com/office/drawing/2014/main" id="{57C33B8E-4D0F-4505-8B1D-9267293FD30A}"/>
              </a:ext>
            </a:extLst>
          </p:cNvPr>
          <p:cNvSpPr>
            <a:spLocks noGrp="1"/>
          </p:cNvSpPr>
          <p:nvPr>
            <p:ph idx="1"/>
          </p:nvPr>
        </p:nvSpPr>
        <p:spPr/>
        <p:txBody>
          <a:bodyPr/>
          <a:lstStyle/>
          <a:p>
            <a:r>
              <a:rPr lang="en-US" dirty="0"/>
              <a:t>Descriptive Analytics</a:t>
            </a:r>
          </a:p>
          <a:p>
            <a:pPr lvl="1"/>
            <a:r>
              <a:rPr lang="en-US" dirty="0"/>
              <a:t>What happened in the past?</a:t>
            </a:r>
          </a:p>
        </p:txBody>
      </p:sp>
      <p:pic>
        <p:nvPicPr>
          <p:cNvPr id="5" name="Picture 4">
            <a:extLst>
              <a:ext uri="{FF2B5EF4-FFF2-40B4-BE49-F238E27FC236}">
                <a16:creationId xmlns:a16="http://schemas.microsoft.com/office/drawing/2014/main" id="{8BB1194C-18D2-457E-A030-AFFE204D4E0A}"/>
              </a:ext>
            </a:extLst>
          </p:cNvPr>
          <p:cNvPicPr>
            <a:picLocks noChangeAspect="1"/>
          </p:cNvPicPr>
          <p:nvPr/>
        </p:nvPicPr>
        <p:blipFill>
          <a:blip r:embed="rId2"/>
          <a:stretch>
            <a:fillRect/>
          </a:stretch>
        </p:blipFill>
        <p:spPr>
          <a:xfrm>
            <a:off x="190500" y="2274002"/>
            <a:ext cx="8763000" cy="3440998"/>
          </a:xfrm>
          <a:prstGeom prst="rect">
            <a:avLst/>
          </a:prstGeom>
        </p:spPr>
      </p:pic>
      <p:sp>
        <p:nvSpPr>
          <p:cNvPr id="6" name="TextBox 5">
            <a:extLst>
              <a:ext uri="{FF2B5EF4-FFF2-40B4-BE49-F238E27FC236}">
                <a16:creationId xmlns:a16="http://schemas.microsoft.com/office/drawing/2014/main" id="{2AF3E49C-C51F-403A-98CF-44A1B3D149B4}"/>
              </a:ext>
            </a:extLst>
          </p:cNvPr>
          <p:cNvSpPr txBox="1"/>
          <p:nvPr/>
        </p:nvSpPr>
        <p:spPr>
          <a:xfrm>
            <a:off x="1231710" y="5846778"/>
            <a:ext cx="6223379" cy="830997"/>
          </a:xfrm>
          <a:prstGeom prst="rect">
            <a:avLst/>
          </a:prstGeom>
          <a:noFill/>
        </p:spPr>
        <p:txBody>
          <a:bodyPr wrap="square" rtlCol="0">
            <a:spAutoFit/>
          </a:bodyPr>
          <a:lstStyle/>
          <a:p>
            <a:pPr algn="ctr"/>
            <a:r>
              <a:rPr lang="en-US" sz="2400" dirty="0"/>
              <a:t>Are Older Soldiers More/Less Likely to Pass RASP?</a:t>
            </a:r>
          </a:p>
        </p:txBody>
      </p:sp>
    </p:spTree>
    <p:extLst>
      <p:ext uri="{BB962C8B-B14F-4D97-AF65-F5344CB8AC3E}">
        <p14:creationId xmlns:p14="http://schemas.microsoft.com/office/powerpoint/2010/main" val="4280732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F114-E4AB-40BE-8636-462F499B734B}"/>
              </a:ext>
            </a:extLst>
          </p:cNvPr>
          <p:cNvSpPr>
            <a:spLocks noGrp="1"/>
          </p:cNvSpPr>
          <p:nvPr>
            <p:ph type="title"/>
          </p:nvPr>
        </p:nvSpPr>
        <p:spPr/>
        <p:txBody>
          <a:bodyPr/>
          <a:lstStyle/>
          <a:p>
            <a:r>
              <a:rPr lang="en-US" dirty="0"/>
              <a:t>Types of Analytics</a:t>
            </a:r>
          </a:p>
        </p:txBody>
      </p:sp>
      <p:sp>
        <p:nvSpPr>
          <p:cNvPr id="3" name="Content Placeholder 2">
            <a:extLst>
              <a:ext uri="{FF2B5EF4-FFF2-40B4-BE49-F238E27FC236}">
                <a16:creationId xmlns:a16="http://schemas.microsoft.com/office/drawing/2014/main" id="{57C33B8E-4D0F-4505-8B1D-9267293FD30A}"/>
              </a:ext>
            </a:extLst>
          </p:cNvPr>
          <p:cNvSpPr>
            <a:spLocks noGrp="1"/>
          </p:cNvSpPr>
          <p:nvPr>
            <p:ph idx="1"/>
          </p:nvPr>
        </p:nvSpPr>
        <p:spPr/>
        <p:txBody>
          <a:bodyPr/>
          <a:lstStyle/>
          <a:p>
            <a:r>
              <a:rPr lang="en-US" dirty="0"/>
              <a:t>Diagnostic Analytics</a:t>
            </a:r>
          </a:p>
          <a:p>
            <a:pPr lvl="1"/>
            <a:r>
              <a:rPr lang="en-US" dirty="0"/>
              <a:t>Why did phenomenon occur?</a:t>
            </a:r>
          </a:p>
        </p:txBody>
      </p:sp>
      <p:pic>
        <p:nvPicPr>
          <p:cNvPr id="5" name="Picture 4">
            <a:extLst>
              <a:ext uri="{FF2B5EF4-FFF2-40B4-BE49-F238E27FC236}">
                <a16:creationId xmlns:a16="http://schemas.microsoft.com/office/drawing/2014/main" id="{8BB1194C-18D2-457E-A030-AFFE204D4E0A}"/>
              </a:ext>
            </a:extLst>
          </p:cNvPr>
          <p:cNvPicPr>
            <a:picLocks noChangeAspect="1"/>
          </p:cNvPicPr>
          <p:nvPr/>
        </p:nvPicPr>
        <p:blipFill>
          <a:blip r:embed="rId2"/>
          <a:stretch>
            <a:fillRect/>
          </a:stretch>
        </p:blipFill>
        <p:spPr>
          <a:xfrm>
            <a:off x="190500" y="2274002"/>
            <a:ext cx="8763000" cy="3440998"/>
          </a:xfrm>
          <a:prstGeom prst="rect">
            <a:avLst/>
          </a:prstGeom>
        </p:spPr>
      </p:pic>
      <p:sp>
        <p:nvSpPr>
          <p:cNvPr id="6" name="TextBox 5">
            <a:extLst>
              <a:ext uri="{FF2B5EF4-FFF2-40B4-BE49-F238E27FC236}">
                <a16:creationId xmlns:a16="http://schemas.microsoft.com/office/drawing/2014/main" id="{2AF3E49C-C51F-403A-98CF-44A1B3D149B4}"/>
              </a:ext>
            </a:extLst>
          </p:cNvPr>
          <p:cNvSpPr txBox="1"/>
          <p:nvPr/>
        </p:nvSpPr>
        <p:spPr>
          <a:xfrm>
            <a:off x="1231710" y="5846778"/>
            <a:ext cx="6223379" cy="830997"/>
          </a:xfrm>
          <a:prstGeom prst="rect">
            <a:avLst/>
          </a:prstGeom>
          <a:noFill/>
        </p:spPr>
        <p:txBody>
          <a:bodyPr wrap="square" rtlCol="0">
            <a:spAutoFit/>
          </a:bodyPr>
          <a:lstStyle/>
          <a:p>
            <a:pPr algn="ctr"/>
            <a:r>
              <a:rPr lang="en-US" sz="2400" dirty="0"/>
              <a:t>Are older soldiers weaker and weakness leads to failure?</a:t>
            </a:r>
          </a:p>
        </p:txBody>
      </p:sp>
    </p:spTree>
    <p:extLst>
      <p:ext uri="{BB962C8B-B14F-4D97-AF65-F5344CB8AC3E}">
        <p14:creationId xmlns:p14="http://schemas.microsoft.com/office/powerpoint/2010/main" val="917762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esson 1 Problem Solv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thTemp" id="{AAA64ABC-CCF4-46EE-AB80-544CB3E2EE69}" vid="{FD6556EE-F2E1-48DA-AC0D-EF60791A21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4E48A8BCBBA444A905F0568C9186F1" ma:contentTypeVersion="13" ma:contentTypeDescription="Create a new document." ma:contentTypeScope="" ma:versionID="cc6e76ff6f63f20c15a510ecc130135f">
  <xsd:schema xmlns:xsd="http://www.w3.org/2001/XMLSchema" xmlns:xs="http://www.w3.org/2001/XMLSchema" xmlns:p="http://schemas.microsoft.com/office/2006/metadata/properties" xmlns:ns2="54d29fa5-b315-4d03-a525-e32de81fd117" xmlns:ns3="885cc4a9-6fc6-4c77-90bb-23375bdec816" targetNamespace="http://schemas.microsoft.com/office/2006/metadata/properties" ma:root="true" ma:fieldsID="de0276a9eefe7cf1871ddd09955f22ec" ns2:_="" ns3:_="">
    <xsd:import namespace="54d29fa5-b315-4d03-a525-e32de81fd117"/>
    <xsd:import namespace="885cc4a9-6fc6-4c77-90bb-23375bdec8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_x0061_ku6"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29fa5-b315-4d03-a525-e32de81fd1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x0061_ku6" ma:index="18" nillable="true" ma:displayName="Previous Location" ma:internalName="_x0061_ku6">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5cc4a9-6fc6-4c77-90bb-23375bdec81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61_ku6 xmlns="54d29fa5-b315-4d03-a525-e32de81fd117" xsi:nil="true"/>
  </documentManagement>
</p:properties>
</file>

<file path=customXml/itemProps1.xml><?xml version="1.0" encoding="utf-8"?>
<ds:datastoreItem xmlns:ds="http://schemas.openxmlformats.org/officeDocument/2006/customXml" ds:itemID="{EA137203-6224-4AA7-B838-92CD1DA8B41D}">
  <ds:schemaRefs>
    <ds:schemaRef ds:uri="http://schemas.microsoft.com/sharepoint/v3/contenttype/forms"/>
  </ds:schemaRefs>
</ds:datastoreItem>
</file>

<file path=customXml/itemProps2.xml><?xml version="1.0" encoding="utf-8"?>
<ds:datastoreItem xmlns:ds="http://schemas.openxmlformats.org/officeDocument/2006/customXml" ds:itemID="{2E255996-7AE2-4AFF-9ABA-AF148F1A8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29fa5-b315-4d03-a525-e32de81fd117"/>
    <ds:schemaRef ds:uri="885cc4a9-6fc6-4c77-90bb-23375bdec8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1F52DA-BDC6-4C68-BF96-66816596B152}">
  <ds:schemaRefs>
    <ds:schemaRef ds:uri="54d29fa5-b315-4d03-a525-e32de81fd11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885cc4a9-6fc6-4c77-90bb-23375bdec81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MathTemp</Template>
  <TotalTime>3989</TotalTime>
  <Words>1587</Words>
  <Application>Microsoft Office PowerPoint</Application>
  <PresentationFormat>On-screen Show (4:3)</PresentationFormat>
  <Paragraphs>386</Paragraphs>
  <Slides>28</Slides>
  <Notes>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28</vt:i4>
      </vt:variant>
    </vt:vector>
  </HeadingPairs>
  <TitlesOfParts>
    <vt:vector size="39" baseType="lpstr">
      <vt:lpstr> Arial</vt:lpstr>
      <vt:lpstr>Arial</vt:lpstr>
      <vt:lpstr>Arial Black</vt:lpstr>
      <vt:lpstr>Calibri</vt:lpstr>
      <vt:lpstr>Wingdings</vt:lpstr>
      <vt:lpstr>ZapfDingbats</vt:lpstr>
      <vt:lpstr>Lesson 1 Problem Solving</vt:lpstr>
      <vt:lpstr>Office Theme</vt:lpstr>
      <vt:lpstr>23_Office Theme</vt:lpstr>
      <vt:lpstr>21_Office Theme</vt:lpstr>
      <vt:lpstr>think-cell Slide</vt:lpstr>
      <vt:lpstr>Data Literacy</vt:lpstr>
      <vt:lpstr>“Is Data Scientist Still the Sexiest Job of the 21st Century?” </vt:lpstr>
      <vt:lpstr>Individual Level Data Literacy</vt:lpstr>
      <vt:lpstr>Why do we need Data Literacy</vt:lpstr>
      <vt:lpstr>The Problem</vt:lpstr>
      <vt:lpstr> Data Literacy 101</vt:lpstr>
      <vt:lpstr>What is a  Data Driven Question?</vt:lpstr>
      <vt:lpstr>Types of Analytics</vt:lpstr>
      <vt:lpstr>Types of Analytics</vt:lpstr>
      <vt:lpstr>Types of Analytics</vt:lpstr>
      <vt:lpstr>Types of Analytics</vt:lpstr>
      <vt:lpstr>Agenda – Day 1</vt:lpstr>
      <vt:lpstr>Agenda – Day 2</vt:lpstr>
      <vt:lpstr>Agenda – Day 3</vt:lpstr>
      <vt:lpstr>Agenda – Day 3</vt:lpstr>
      <vt:lpstr>Agenda – Day 3</vt:lpstr>
      <vt:lpstr>Agenda – Day 3</vt:lpstr>
      <vt:lpstr>Agenda – Day 3</vt:lpstr>
      <vt:lpstr>Agenda – Day 3</vt:lpstr>
      <vt:lpstr>Agenda – Day 3</vt:lpstr>
      <vt:lpstr>Agenda – Day 3</vt:lpstr>
      <vt:lpstr>Agenda – Day 3</vt:lpstr>
      <vt:lpstr>Agenda – Day 3</vt:lpstr>
      <vt:lpstr>Agenda – Day 3</vt:lpstr>
      <vt:lpstr>Agenda – Day 3</vt:lpstr>
      <vt:lpstr>Agenda – Day 3</vt:lpstr>
      <vt:lpstr>Agenda – Day 3</vt:lpstr>
      <vt:lpstr>Agenda – Day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Adams</dc:creator>
  <cp:lastModifiedBy>Clark, Nicholas J COL</cp:lastModifiedBy>
  <cp:revision>854</cp:revision>
  <dcterms:created xsi:type="dcterms:W3CDTF">2019-06-17T19:07:11Z</dcterms:created>
  <dcterms:modified xsi:type="dcterms:W3CDTF">2023-04-19T23:52:49Z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0x010100954E48A8BCBBA444A905F0568C9186F1</vt:lpwstr>
  </property>
  <property fmtid="{D5CDD505-2E9C-101B-9397-08002B2CF9AE}" pid="3" name="Order">
    <vt:r8>100</vt:r8>
  </property>
</Properties>
</file>