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56" r:id="rId5"/>
    <p:sldId id="859" r:id="rId6"/>
    <p:sldId id="257" r:id="rId7"/>
    <p:sldId id="802" r:id="rId8"/>
    <p:sldId id="309" r:id="rId9"/>
    <p:sldId id="796" r:id="rId10"/>
    <p:sldId id="797" r:id="rId11"/>
    <p:sldId id="798" r:id="rId12"/>
    <p:sldId id="799" r:id="rId13"/>
    <p:sldId id="800" r:id="rId14"/>
    <p:sldId id="805" r:id="rId15"/>
    <p:sldId id="801" r:id="rId16"/>
    <p:sldId id="930" r:id="rId17"/>
    <p:sldId id="862" r:id="rId18"/>
    <p:sldId id="310" r:id="rId19"/>
    <p:sldId id="860" r:id="rId20"/>
    <p:sldId id="861" r:id="rId21"/>
    <p:sldId id="317" r:id="rId22"/>
    <p:sldId id="318" r:id="rId23"/>
    <p:sldId id="863" r:id="rId24"/>
    <p:sldId id="923" r:id="rId25"/>
    <p:sldId id="266" r:id="rId26"/>
    <p:sldId id="790" r:id="rId27"/>
    <p:sldId id="929" r:id="rId28"/>
    <p:sldId id="927" r:id="rId29"/>
    <p:sldId id="764" r:id="rId30"/>
  </p:sldIdLst>
  <p:sldSz cx="10113963" cy="5688013"/>
  <p:notesSz cx="6858000" cy="9144000"/>
  <p:defaultTextStyle>
    <a:defPPr marL="0" marR="0" indent="0" algn="l" defTabSz="758364" rtl="0" fontAlgn="auto" latinLnBrk="1"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defRPr>
    </a:defPPr>
    <a:lvl1pPr marL="0" marR="0" indent="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1pPr>
    <a:lvl2pPr marL="0" marR="0" indent="37918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2pPr>
    <a:lvl3pPr marL="0" marR="0" indent="75836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3pPr>
    <a:lvl4pPr marL="0" marR="0" indent="113754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4pPr>
    <a:lvl5pPr marL="0" marR="0" indent="151673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5pPr>
    <a:lvl6pPr marL="0" marR="0" indent="189591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6pPr>
    <a:lvl7pPr marL="0" marR="0" indent="227509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7pPr>
    <a:lvl8pPr marL="0" marR="0" indent="265427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8pPr>
    <a:lvl9pPr marL="0" marR="0" indent="303346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8F01A-3978-EB18-76E9-FAE1714CC612}" name="Sandy Shrum and Barbara White" initials="ss and bw" userId="Sandy Shrum and Barbara Whit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3] [3] [2]" lastIdx="1" clrIdx="6"/>
  <p:cmAuthor id="1" name="Microsoft Office User" initials="Office [3]" lastIdx="1" clrIdx="0"/>
  <p:cmAuthor id="8" name="Microsoft Office User" initials="Office [3] [3] [2] [2]" lastIdx="1" clrIdx="7"/>
  <p:cmAuthor id="2" name="Microsoft Office User" initials="Office [3] [2]" lastIdx="1" clrIdx="1"/>
  <p:cmAuthor id="9" name="Microsoft Office User" initials="Office [3] [3] [2] [2] [2]" lastIdx="1" clrIdx="8"/>
  <p:cmAuthor id="3" name="Microsoft Office User" initials="Office [3] [2] [2]" lastIdx="1" clrIdx="2"/>
  <p:cmAuthor id="10" name="Microsoft Office User" initials="Office [3] [3] [2] [2] [2] [2]" lastIdx="1" clrIdx="9"/>
  <p:cmAuthor id="4" name="Microsoft Office User" initials="Office [3] [2] [2] [2]" lastIdx="1" clrIdx="3"/>
  <p:cmAuthor id="11" name="Microsoft Office User" initials="Office [3] [3] [2] [2] [2] [2] [2]" lastIdx="1" clrIdx="10"/>
  <p:cmAuthor id="5" name="Microsoft Office User" initials="Office [3] [2] [2] [2] [2]" lastIdx="1" clrIdx="4"/>
  <p:cmAuthor id="12" name="Microsoft Office User" initials="MOU" lastIdx="1" clrIdx="11">
    <p:extLst>
      <p:ext uri="{19B8F6BF-5375-455C-9EA6-DF929625EA0E}">
        <p15:presenceInfo xmlns:p15="http://schemas.microsoft.com/office/powerpoint/2012/main" userId="Microsoft Office User" providerId="None"/>
      </p:ext>
    </p:extLst>
  </p:cmAuthor>
  <p:cmAuthor id="6" name="Microsoft Office User" initials="Office [3]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82B4B"/>
    <a:srgbClr val="C41230"/>
    <a:srgbClr val="94121F"/>
    <a:srgbClr val="E4DAC4"/>
    <a:srgbClr val="BCB49E"/>
    <a:srgbClr val="009747"/>
    <a:srgbClr val="BCBEC0"/>
    <a:srgbClr val="000000"/>
    <a:srgbClr val="70A094"/>
    <a:srgbClr val="1F4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39621-61AB-4AEB-B5B4-E72A705D4F8A}" v="21" dt="2023-04-19T18:53:37.6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6327"/>
  </p:normalViewPr>
  <p:slideViewPr>
    <p:cSldViewPr snapToGrid="0" snapToObjects="1">
      <p:cViewPr varScale="1">
        <p:scale>
          <a:sx n="101" d="100"/>
          <a:sy n="101" d="100"/>
        </p:scale>
        <p:origin x="108" y="636"/>
      </p:cViewPr>
      <p:guideLst/>
    </p:cSldViewPr>
  </p:slideViewPr>
  <p:notesTextViewPr>
    <p:cViewPr>
      <p:scale>
        <a:sx n="55" d="100"/>
        <a:sy n="5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ng-hon Lau" userId="adc749e8-bda1-4b37-ad35-8582c57ee6ca" providerId="ADAL" clId="{17239621-61AB-4AEB-B5B4-E72A705D4F8A}"/>
    <pc:docChg chg="undo custSel addSld delSld modSld sldOrd modMainMaster">
      <pc:chgData name="Shing-hon Lau" userId="adc749e8-bda1-4b37-ad35-8582c57ee6ca" providerId="ADAL" clId="{17239621-61AB-4AEB-B5B4-E72A705D4F8A}" dt="2023-04-19T20:15:40.893" v="420" actId="20577"/>
      <pc:docMkLst>
        <pc:docMk/>
      </pc:docMkLst>
      <pc:sldChg chg="modSp mod">
        <pc:chgData name="Shing-hon Lau" userId="adc749e8-bda1-4b37-ad35-8582c57ee6ca" providerId="ADAL" clId="{17239621-61AB-4AEB-B5B4-E72A705D4F8A}" dt="2023-04-19T20:15:40.893" v="420" actId="20577"/>
        <pc:sldMkLst>
          <pc:docMk/>
          <pc:sldMk cId="1233805520" sldId="256"/>
        </pc:sldMkLst>
        <pc:spChg chg="mod">
          <ac:chgData name="Shing-hon Lau" userId="adc749e8-bda1-4b37-ad35-8582c57ee6ca" providerId="ADAL" clId="{17239621-61AB-4AEB-B5B4-E72A705D4F8A}" dt="2023-04-19T20:15:40.893" v="420" actId="20577"/>
          <ac:spMkLst>
            <pc:docMk/>
            <pc:sldMk cId="1233805520" sldId="256"/>
            <ac:spMk id="4" creationId="{00000000-0000-0000-0000-000000000000}"/>
          </ac:spMkLst>
        </pc:spChg>
      </pc:sldChg>
      <pc:sldChg chg="modSp mod ord">
        <pc:chgData name="Shing-hon Lau" userId="adc749e8-bda1-4b37-ad35-8582c57ee6ca" providerId="ADAL" clId="{17239621-61AB-4AEB-B5B4-E72A705D4F8A}" dt="2023-04-19T18:41:49.432" v="332"/>
        <pc:sldMkLst>
          <pc:docMk/>
          <pc:sldMk cId="2717770735" sldId="257"/>
        </pc:sldMkLst>
        <pc:spChg chg="mod">
          <ac:chgData name="Shing-hon Lau" userId="adc749e8-bda1-4b37-ad35-8582c57ee6ca" providerId="ADAL" clId="{17239621-61AB-4AEB-B5B4-E72A705D4F8A}" dt="2023-04-19T15:25:13.051" v="99" actId="207"/>
          <ac:spMkLst>
            <pc:docMk/>
            <pc:sldMk cId="2717770735" sldId="257"/>
            <ac:spMk id="8" creationId="{617CDA3A-61E5-FA44-B3D7-1D3BB8EC9CBA}"/>
          </ac:spMkLst>
        </pc:spChg>
      </pc:sldChg>
      <pc:sldChg chg="modSp mod">
        <pc:chgData name="Shing-hon Lau" userId="adc749e8-bda1-4b37-ad35-8582c57ee6ca" providerId="ADAL" clId="{17239621-61AB-4AEB-B5B4-E72A705D4F8A}" dt="2023-04-19T15:18:33.288" v="2" actId="20577"/>
        <pc:sldMkLst>
          <pc:docMk/>
          <pc:sldMk cId="3277965170" sldId="266"/>
        </pc:sldMkLst>
        <pc:spChg chg="mod">
          <ac:chgData name="Shing-hon Lau" userId="adc749e8-bda1-4b37-ad35-8582c57ee6ca" providerId="ADAL" clId="{17239621-61AB-4AEB-B5B4-E72A705D4F8A}" dt="2023-04-19T15:18:33.288" v="2" actId="20577"/>
          <ac:spMkLst>
            <pc:docMk/>
            <pc:sldMk cId="3277965170" sldId="266"/>
            <ac:spMk id="2" creationId="{996BC668-1901-4C8C-9339-864F2DA71F6A}"/>
          </ac:spMkLst>
        </pc:spChg>
      </pc:sldChg>
      <pc:sldChg chg="del">
        <pc:chgData name="Shing-hon Lau" userId="adc749e8-bda1-4b37-ad35-8582c57ee6ca" providerId="ADAL" clId="{17239621-61AB-4AEB-B5B4-E72A705D4F8A}" dt="2023-04-19T18:34:59.075" v="262" actId="47"/>
        <pc:sldMkLst>
          <pc:docMk/>
          <pc:sldMk cId="271231489" sldId="303"/>
        </pc:sldMkLst>
      </pc:sldChg>
      <pc:sldChg chg="modSp del">
        <pc:chgData name="Shing-hon Lau" userId="adc749e8-bda1-4b37-ad35-8582c57ee6ca" providerId="ADAL" clId="{17239621-61AB-4AEB-B5B4-E72A705D4F8A}" dt="2023-04-19T18:34:57.903" v="261" actId="47"/>
        <pc:sldMkLst>
          <pc:docMk/>
          <pc:sldMk cId="1627336689" sldId="304"/>
        </pc:sldMkLst>
        <pc:spChg chg="mod">
          <ac:chgData name="Shing-hon Lau" userId="adc749e8-bda1-4b37-ad35-8582c57ee6ca" providerId="ADAL" clId="{17239621-61AB-4AEB-B5B4-E72A705D4F8A}" dt="2023-04-19T18:34:48.409" v="260"/>
          <ac:spMkLst>
            <pc:docMk/>
            <pc:sldMk cId="1627336689" sldId="304"/>
            <ac:spMk id="3" creationId="{00000000-0000-0000-0000-000000000000}"/>
          </ac:spMkLst>
        </pc:spChg>
      </pc:sldChg>
      <pc:sldChg chg="del">
        <pc:chgData name="Shing-hon Lau" userId="adc749e8-bda1-4b37-ad35-8582c57ee6ca" providerId="ADAL" clId="{17239621-61AB-4AEB-B5B4-E72A705D4F8A}" dt="2023-04-19T18:35:02.935" v="263" actId="47"/>
        <pc:sldMkLst>
          <pc:docMk/>
          <pc:sldMk cId="296003831" sldId="305"/>
        </pc:sldMkLst>
      </pc:sldChg>
      <pc:sldChg chg="modSp mod">
        <pc:chgData name="Shing-hon Lau" userId="adc749e8-bda1-4b37-ad35-8582c57ee6ca" providerId="ADAL" clId="{17239621-61AB-4AEB-B5B4-E72A705D4F8A}" dt="2023-04-19T18:21:18.700" v="236" actId="12"/>
        <pc:sldMkLst>
          <pc:docMk/>
          <pc:sldMk cId="1527633124" sldId="309"/>
        </pc:sldMkLst>
        <pc:spChg chg="mod">
          <ac:chgData name="Shing-hon Lau" userId="adc749e8-bda1-4b37-ad35-8582c57ee6ca" providerId="ADAL" clId="{17239621-61AB-4AEB-B5B4-E72A705D4F8A}" dt="2023-04-19T18:21:18.700" v="236" actId="12"/>
          <ac:spMkLst>
            <pc:docMk/>
            <pc:sldMk cId="1527633124" sldId="309"/>
            <ac:spMk id="3" creationId="{56398137-A344-440B-A639-B7E58373E37D}"/>
          </ac:spMkLst>
        </pc:spChg>
      </pc:sldChg>
      <pc:sldChg chg="modSp mod">
        <pc:chgData name="Shing-hon Lau" userId="adc749e8-bda1-4b37-ad35-8582c57ee6ca" providerId="ADAL" clId="{17239621-61AB-4AEB-B5B4-E72A705D4F8A}" dt="2023-04-19T18:50:38.455" v="359" actId="20577"/>
        <pc:sldMkLst>
          <pc:docMk/>
          <pc:sldMk cId="2456756110" sldId="318"/>
        </pc:sldMkLst>
        <pc:spChg chg="mod">
          <ac:chgData name="Shing-hon Lau" userId="adc749e8-bda1-4b37-ad35-8582c57ee6ca" providerId="ADAL" clId="{17239621-61AB-4AEB-B5B4-E72A705D4F8A}" dt="2023-04-19T18:50:38.455" v="359" actId="20577"/>
          <ac:spMkLst>
            <pc:docMk/>
            <pc:sldMk cId="2456756110" sldId="318"/>
            <ac:spMk id="7" creationId="{1320E253-A75F-B24B-B943-03E1A6E72284}"/>
          </ac:spMkLst>
        </pc:spChg>
      </pc:sldChg>
      <pc:sldChg chg="modSp mod">
        <pc:chgData name="Shing-hon Lau" userId="adc749e8-bda1-4b37-ad35-8582c57ee6ca" providerId="ADAL" clId="{17239621-61AB-4AEB-B5B4-E72A705D4F8A}" dt="2023-04-19T18:51:45.885" v="388" actId="5793"/>
        <pc:sldMkLst>
          <pc:docMk/>
          <pc:sldMk cId="374633510" sldId="796"/>
        </pc:sldMkLst>
        <pc:spChg chg="mod">
          <ac:chgData name="Shing-hon Lau" userId="adc749e8-bda1-4b37-ad35-8582c57ee6ca" providerId="ADAL" clId="{17239621-61AB-4AEB-B5B4-E72A705D4F8A}" dt="2023-04-19T18:51:45.885" v="388" actId="5793"/>
          <ac:spMkLst>
            <pc:docMk/>
            <pc:sldMk cId="374633510" sldId="796"/>
            <ac:spMk id="3" creationId="{11B4B79D-018F-5835-895E-2C32567A153E}"/>
          </ac:spMkLst>
        </pc:spChg>
      </pc:sldChg>
      <pc:sldChg chg="modSp">
        <pc:chgData name="Shing-hon Lau" userId="adc749e8-bda1-4b37-ad35-8582c57ee6ca" providerId="ADAL" clId="{17239621-61AB-4AEB-B5B4-E72A705D4F8A}" dt="2023-04-19T18:53:37.698" v="405" actId="20577"/>
        <pc:sldMkLst>
          <pc:docMk/>
          <pc:sldMk cId="4188139896" sldId="799"/>
        </pc:sldMkLst>
        <pc:graphicFrameChg chg="mod">
          <ac:chgData name="Shing-hon Lau" userId="adc749e8-bda1-4b37-ad35-8582c57ee6ca" providerId="ADAL" clId="{17239621-61AB-4AEB-B5B4-E72A705D4F8A}" dt="2023-04-19T18:53:37.698" v="405" actId="20577"/>
          <ac:graphicFrameMkLst>
            <pc:docMk/>
            <pc:sldMk cId="4188139896" sldId="799"/>
            <ac:graphicFrameMk id="7" creationId="{315A0B76-C313-0A80-0EAF-C8667A5BB579}"/>
          </ac:graphicFrameMkLst>
        </pc:graphicFrameChg>
      </pc:sldChg>
      <pc:sldChg chg="modSp mod">
        <pc:chgData name="Shing-hon Lau" userId="adc749e8-bda1-4b37-ad35-8582c57ee6ca" providerId="ADAL" clId="{17239621-61AB-4AEB-B5B4-E72A705D4F8A}" dt="2023-04-19T18:20:03.815" v="234" actId="12"/>
        <pc:sldMkLst>
          <pc:docMk/>
          <pc:sldMk cId="2607197475" sldId="801"/>
        </pc:sldMkLst>
        <pc:spChg chg="mod">
          <ac:chgData name="Shing-hon Lau" userId="adc749e8-bda1-4b37-ad35-8582c57ee6ca" providerId="ADAL" clId="{17239621-61AB-4AEB-B5B4-E72A705D4F8A}" dt="2023-04-19T18:20:03.815" v="234" actId="12"/>
          <ac:spMkLst>
            <pc:docMk/>
            <pc:sldMk cId="2607197475" sldId="801"/>
            <ac:spMk id="3" creationId="{952F5A77-2BB5-CEE4-3DF1-D787EAD6D89D}"/>
          </ac:spMkLst>
        </pc:spChg>
      </pc:sldChg>
      <pc:sldChg chg="modSp mod">
        <pc:chgData name="Shing-hon Lau" userId="adc749e8-bda1-4b37-ad35-8582c57ee6ca" providerId="ADAL" clId="{17239621-61AB-4AEB-B5B4-E72A705D4F8A}" dt="2023-04-19T18:22:02.836" v="241" actId="20577"/>
        <pc:sldMkLst>
          <pc:docMk/>
          <pc:sldMk cId="2591181237" sldId="805"/>
        </pc:sldMkLst>
        <pc:spChg chg="mod">
          <ac:chgData name="Shing-hon Lau" userId="adc749e8-bda1-4b37-ad35-8582c57ee6ca" providerId="ADAL" clId="{17239621-61AB-4AEB-B5B4-E72A705D4F8A}" dt="2023-04-19T18:22:02.836" v="241" actId="20577"/>
          <ac:spMkLst>
            <pc:docMk/>
            <pc:sldMk cId="2591181237" sldId="805"/>
            <ac:spMk id="3" creationId="{952F5A77-2BB5-CEE4-3DF1-D787EAD6D89D}"/>
          </ac:spMkLst>
        </pc:spChg>
      </pc:sldChg>
      <pc:sldChg chg="modSp mod">
        <pc:chgData name="Shing-hon Lau" userId="adc749e8-bda1-4b37-ad35-8582c57ee6ca" providerId="ADAL" clId="{17239621-61AB-4AEB-B5B4-E72A705D4F8A}" dt="2023-04-19T18:33:43.259" v="258" actId="255"/>
        <pc:sldMkLst>
          <pc:docMk/>
          <pc:sldMk cId="2987078192" sldId="859"/>
        </pc:sldMkLst>
        <pc:spChg chg="mod">
          <ac:chgData name="Shing-hon Lau" userId="adc749e8-bda1-4b37-ad35-8582c57ee6ca" providerId="ADAL" clId="{17239621-61AB-4AEB-B5B4-E72A705D4F8A}" dt="2023-04-19T18:33:43.259" v="258" actId="255"/>
          <ac:spMkLst>
            <pc:docMk/>
            <pc:sldMk cId="2987078192" sldId="859"/>
            <ac:spMk id="3" creationId="{6E8E9CD6-EA46-4852-8D12-4974B5E9B7ED}"/>
          </ac:spMkLst>
        </pc:spChg>
      </pc:sldChg>
      <pc:sldChg chg="modSp mod">
        <pc:chgData name="Shing-hon Lau" userId="adc749e8-bda1-4b37-ad35-8582c57ee6ca" providerId="ADAL" clId="{17239621-61AB-4AEB-B5B4-E72A705D4F8A}" dt="2023-04-19T18:18:58.031" v="225" actId="12"/>
        <pc:sldMkLst>
          <pc:docMk/>
          <pc:sldMk cId="1675021610" sldId="860"/>
        </pc:sldMkLst>
        <pc:spChg chg="mod">
          <ac:chgData name="Shing-hon Lau" userId="adc749e8-bda1-4b37-ad35-8582c57ee6ca" providerId="ADAL" clId="{17239621-61AB-4AEB-B5B4-E72A705D4F8A}" dt="2023-04-19T18:18:58.031" v="225" actId="12"/>
          <ac:spMkLst>
            <pc:docMk/>
            <pc:sldMk cId="1675021610" sldId="860"/>
            <ac:spMk id="8" creationId="{9203958D-6DB7-5F47-BF0B-DD497B5120D9}"/>
          </ac:spMkLst>
        </pc:spChg>
      </pc:sldChg>
      <pc:sldChg chg="modSp mod">
        <pc:chgData name="Shing-hon Lau" userId="adc749e8-bda1-4b37-ad35-8582c57ee6ca" providerId="ADAL" clId="{17239621-61AB-4AEB-B5B4-E72A705D4F8A}" dt="2023-04-19T18:22:48.257" v="251" actId="20577"/>
        <pc:sldMkLst>
          <pc:docMk/>
          <pc:sldMk cId="2982113384" sldId="861"/>
        </pc:sldMkLst>
        <pc:spChg chg="mod">
          <ac:chgData name="Shing-hon Lau" userId="adc749e8-bda1-4b37-ad35-8582c57ee6ca" providerId="ADAL" clId="{17239621-61AB-4AEB-B5B4-E72A705D4F8A}" dt="2023-04-19T18:22:48.257" v="251" actId="20577"/>
          <ac:spMkLst>
            <pc:docMk/>
            <pc:sldMk cId="2982113384" sldId="861"/>
            <ac:spMk id="8" creationId="{9203958D-6DB7-5F47-BF0B-DD497B5120D9}"/>
          </ac:spMkLst>
        </pc:spChg>
      </pc:sldChg>
      <pc:sldChg chg="modSp mod">
        <pc:chgData name="Shing-hon Lau" userId="adc749e8-bda1-4b37-ad35-8582c57ee6ca" providerId="ADAL" clId="{17239621-61AB-4AEB-B5B4-E72A705D4F8A}" dt="2023-04-19T15:26:00.006" v="102" actId="20577"/>
        <pc:sldMkLst>
          <pc:docMk/>
          <pc:sldMk cId="4079516738" sldId="862"/>
        </pc:sldMkLst>
        <pc:spChg chg="mod">
          <ac:chgData name="Shing-hon Lau" userId="adc749e8-bda1-4b37-ad35-8582c57ee6ca" providerId="ADAL" clId="{17239621-61AB-4AEB-B5B4-E72A705D4F8A}" dt="2023-04-19T15:26:00.006" v="102" actId="20577"/>
          <ac:spMkLst>
            <pc:docMk/>
            <pc:sldMk cId="4079516738" sldId="862"/>
            <ac:spMk id="3" creationId="{11B4B79D-018F-5835-895E-2C32567A153E}"/>
          </ac:spMkLst>
        </pc:spChg>
      </pc:sldChg>
      <pc:sldChg chg="modSp mod">
        <pc:chgData name="Shing-hon Lau" userId="adc749e8-bda1-4b37-ad35-8582c57ee6ca" providerId="ADAL" clId="{17239621-61AB-4AEB-B5B4-E72A705D4F8A}" dt="2023-04-19T18:48:45.110" v="333" actId="12"/>
        <pc:sldMkLst>
          <pc:docMk/>
          <pc:sldMk cId="3913342803" sldId="863"/>
        </pc:sldMkLst>
        <pc:spChg chg="mod">
          <ac:chgData name="Shing-hon Lau" userId="adc749e8-bda1-4b37-ad35-8582c57ee6ca" providerId="ADAL" clId="{17239621-61AB-4AEB-B5B4-E72A705D4F8A}" dt="2023-04-19T18:48:45.110" v="333" actId="12"/>
          <ac:spMkLst>
            <pc:docMk/>
            <pc:sldMk cId="3913342803" sldId="863"/>
            <ac:spMk id="3" creationId="{02ACC5AB-5396-4BB7-BF59-E8FBB195EDCC}"/>
          </ac:spMkLst>
        </pc:spChg>
      </pc:sldChg>
      <pc:sldChg chg="del">
        <pc:chgData name="Shing-hon Lau" userId="adc749e8-bda1-4b37-ad35-8582c57ee6ca" providerId="ADAL" clId="{17239621-61AB-4AEB-B5B4-E72A705D4F8A}" dt="2023-04-19T15:18:27.256" v="0" actId="47"/>
        <pc:sldMkLst>
          <pc:docMk/>
          <pc:sldMk cId="2204375843" sldId="921"/>
        </pc:sldMkLst>
      </pc:sldChg>
      <pc:sldChg chg="modSp mod">
        <pc:chgData name="Shing-hon Lau" userId="adc749e8-bda1-4b37-ad35-8582c57ee6ca" providerId="ADAL" clId="{17239621-61AB-4AEB-B5B4-E72A705D4F8A}" dt="2023-04-19T18:50:54.672" v="379" actId="20577"/>
        <pc:sldMkLst>
          <pc:docMk/>
          <pc:sldMk cId="4012877836" sldId="923"/>
        </pc:sldMkLst>
        <pc:spChg chg="mod">
          <ac:chgData name="Shing-hon Lau" userId="adc749e8-bda1-4b37-ad35-8582c57ee6ca" providerId="ADAL" clId="{17239621-61AB-4AEB-B5B4-E72A705D4F8A}" dt="2023-04-19T18:50:54.672" v="379" actId="20577"/>
          <ac:spMkLst>
            <pc:docMk/>
            <pc:sldMk cId="4012877836" sldId="923"/>
            <ac:spMk id="2" creationId="{E6F4C157-6E88-A059-797D-2678208291DC}"/>
          </ac:spMkLst>
        </pc:spChg>
      </pc:sldChg>
      <pc:sldChg chg="modSp mod">
        <pc:chgData name="Shing-hon Lau" userId="adc749e8-bda1-4b37-ad35-8582c57ee6ca" providerId="ADAL" clId="{17239621-61AB-4AEB-B5B4-E72A705D4F8A}" dt="2023-04-19T18:49:43.904" v="335" actId="255"/>
        <pc:sldMkLst>
          <pc:docMk/>
          <pc:sldMk cId="2503937352" sldId="927"/>
        </pc:sldMkLst>
        <pc:spChg chg="mod">
          <ac:chgData name="Shing-hon Lau" userId="adc749e8-bda1-4b37-ad35-8582c57ee6ca" providerId="ADAL" clId="{17239621-61AB-4AEB-B5B4-E72A705D4F8A}" dt="2023-04-19T18:49:43.904" v="335" actId="255"/>
          <ac:spMkLst>
            <pc:docMk/>
            <pc:sldMk cId="2503937352" sldId="927"/>
            <ac:spMk id="3" creationId="{725465F6-444D-6094-8A00-851DA0D28D4B}"/>
          </ac:spMkLst>
        </pc:spChg>
      </pc:sldChg>
      <pc:sldChg chg="modSp mod">
        <pc:chgData name="Shing-hon Lau" userId="adc749e8-bda1-4b37-ad35-8582c57ee6ca" providerId="ADAL" clId="{17239621-61AB-4AEB-B5B4-E72A705D4F8A}" dt="2023-04-19T18:50:04.792" v="338" actId="20577"/>
        <pc:sldMkLst>
          <pc:docMk/>
          <pc:sldMk cId="3131865751" sldId="929"/>
        </pc:sldMkLst>
        <pc:spChg chg="mod">
          <ac:chgData name="Shing-hon Lau" userId="adc749e8-bda1-4b37-ad35-8582c57ee6ca" providerId="ADAL" clId="{17239621-61AB-4AEB-B5B4-E72A705D4F8A}" dt="2023-04-19T18:41:23.249" v="330" actId="20577"/>
          <ac:spMkLst>
            <pc:docMk/>
            <pc:sldMk cId="3131865751" sldId="929"/>
            <ac:spMk id="2" creationId="{77BA1A80-BCE3-C7FA-7C92-C6DCFEA8C64F}"/>
          </ac:spMkLst>
        </pc:spChg>
        <pc:spChg chg="mod">
          <ac:chgData name="Shing-hon Lau" userId="adc749e8-bda1-4b37-ad35-8582c57ee6ca" providerId="ADAL" clId="{17239621-61AB-4AEB-B5B4-E72A705D4F8A}" dt="2023-04-19T18:50:04.792" v="338" actId="20577"/>
          <ac:spMkLst>
            <pc:docMk/>
            <pc:sldMk cId="3131865751" sldId="929"/>
            <ac:spMk id="3" creationId="{EB0CB99C-B907-A666-C387-C7BED3A75A95}"/>
          </ac:spMkLst>
        </pc:spChg>
      </pc:sldChg>
      <pc:sldChg chg="modSp add mod">
        <pc:chgData name="Shing-hon Lau" userId="adc749e8-bda1-4b37-ad35-8582c57ee6ca" providerId="ADAL" clId="{17239621-61AB-4AEB-B5B4-E72A705D4F8A}" dt="2023-04-19T15:25:36.387" v="100" actId="207"/>
        <pc:sldMkLst>
          <pc:docMk/>
          <pc:sldMk cId="2274036483" sldId="930"/>
        </pc:sldMkLst>
        <pc:spChg chg="mod">
          <ac:chgData name="Shing-hon Lau" userId="adc749e8-bda1-4b37-ad35-8582c57ee6ca" providerId="ADAL" clId="{17239621-61AB-4AEB-B5B4-E72A705D4F8A}" dt="2023-04-19T15:25:36.387" v="100" actId="207"/>
          <ac:spMkLst>
            <pc:docMk/>
            <pc:sldMk cId="2274036483" sldId="930"/>
            <ac:spMk id="8" creationId="{617CDA3A-61E5-FA44-B3D7-1D3BB8EC9CBA}"/>
          </ac:spMkLst>
        </pc:spChg>
      </pc:sldChg>
      <pc:sldMasterChg chg="modSp mod modSldLayout">
        <pc:chgData name="Shing-hon Lau" userId="adc749e8-bda1-4b37-ad35-8582c57ee6ca" providerId="ADAL" clId="{17239621-61AB-4AEB-B5B4-E72A705D4F8A}" dt="2023-04-19T18:34:48.409" v="260"/>
        <pc:sldMasterMkLst>
          <pc:docMk/>
          <pc:sldMasterMk cId="0" sldId="2147483648"/>
        </pc:sldMasterMkLst>
        <pc:spChg chg="mod">
          <ac:chgData name="Shing-hon Lau" userId="adc749e8-bda1-4b37-ad35-8582c57ee6ca" providerId="ADAL" clId="{17239621-61AB-4AEB-B5B4-E72A705D4F8A}" dt="2023-04-19T18:23:39.549" v="253"/>
          <ac:spMkLst>
            <pc:docMk/>
            <pc:sldMasterMk cId="0" sldId="2147483648"/>
            <ac:spMk id="90" creationId="{6F29F1CD-769F-2D4C-B109-150831F34239}"/>
          </ac:spMkLst>
        </pc:spChg>
        <pc:spChg chg="mod">
          <ac:chgData name="Shing-hon Lau" userId="adc749e8-bda1-4b37-ad35-8582c57ee6ca" providerId="ADAL" clId="{17239621-61AB-4AEB-B5B4-E72A705D4F8A}" dt="2023-04-19T18:34:42.250" v="259" actId="313"/>
          <ac:spMkLst>
            <pc:docMk/>
            <pc:sldMasterMk cId="0" sldId="2147483648"/>
            <ac:spMk id="92" creationId="{69177E1F-1F01-7D47-B130-5F9F6DE18859}"/>
          </ac:spMkLst>
        </pc:spChg>
        <pc:sldLayoutChg chg="modSp">
          <pc:chgData name="Shing-hon Lau" userId="adc749e8-bda1-4b37-ad35-8582c57ee6ca" providerId="ADAL" clId="{17239621-61AB-4AEB-B5B4-E72A705D4F8A}" dt="2023-04-19T18:34:48.409" v="260"/>
          <pc:sldLayoutMkLst>
            <pc:docMk/>
            <pc:sldMasterMk cId="0" sldId="2147483648"/>
            <pc:sldLayoutMk cId="3114746159" sldId="2147483664"/>
          </pc:sldLayoutMkLst>
          <pc:spChg chg="mod">
            <ac:chgData name="Shing-hon Lau" userId="adc749e8-bda1-4b37-ad35-8582c57ee6ca" providerId="ADAL" clId="{17239621-61AB-4AEB-B5B4-E72A705D4F8A}" dt="2023-04-19T18:34:48.409" v="260"/>
            <ac:spMkLst>
              <pc:docMk/>
              <pc:sldMasterMk cId="0" sldId="2147483648"/>
              <pc:sldLayoutMk cId="3114746159" sldId="2147483664"/>
              <ac:spMk id="2" creationId="{B841FBE9-3557-E91F-2469-94BBF8DEE59D}"/>
            </ac:spMkLst>
          </pc:spChg>
        </pc:sldLayoutChg>
        <pc:sldLayoutChg chg="modSp">
          <pc:chgData name="Shing-hon Lau" userId="adc749e8-bda1-4b37-ad35-8582c57ee6ca" providerId="ADAL" clId="{17239621-61AB-4AEB-B5B4-E72A705D4F8A}" dt="2023-04-19T18:34:48.409" v="260"/>
          <pc:sldLayoutMkLst>
            <pc:docMk/>
            <pc:sldMasterMk cId="0" sldId="2147483648"/>
            <pc:sldLayoutMk cId="946763196" sldId="2147483665"/>
          </pc:sldLayoutMkLst>
          <pc:spChg chg="mod">
            <ac:chgData name="Shing-hon Lau" userId="adc749e8-bda1-4b37-ad35-8582c57ee6ca" providerId="ADAL" clId="{17239621-61AB-4AEB-B5B4-E72A705D4F8A}" dt="2023-04-19T18:34:48.409" v="260"/>
            <ac:spMkLst>
              <pc:docMk/>
              <pc:sldMasterMk cId="0" sldId="2147483648"/>
              <pc:sldLayoutMk cId="946763196" sldId="2147483665"/>
              <ac:spMk id="2" creationId="{7E651E0A-8D0D-FDB2-5B72-D0A42086F75F}"/>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5DD607-BAF6-4FCD-B397-70AE1632DEED}"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n-US"/>
        </a:p>
      </dgm:t>
    </dgm:pt>
    <dgm:pt modelId="{19F483AC-61EF-46FD-9C2D-A3A672133974}">
      <dgm:prSet phldrT="[Text]" custT="1"/>
      <dgm:spPr/>
      <dgm:t>
        <a:bodyPr/>
        <a:lstStyle/>
        <a:p>
          <a:r>
            <a:rPr lang="en-US" sz="1900" dirty="0">
              <a:latin typeface="Arial" panose="020B0604020202020204" pitchFamily="34" charset="0"/>
              <a:cs typeface="Arial" panose="020B0604020202020204" pitchFamily="34" charset="0"/>
            </a:rPr>
            <a:t>AI for defending cyber systems</a:t>
          </a:r>
        </a:p>
        <a:p>
          <a:r>
            <a:rPr lang="en-US" sz="1600" dirty="0">
              <a:latin typeface="Arial" panose="020B0604020202020204" pitchFamily="34" charset="0"/>
              <a:cs typeface="Arial" panose="020B0604020202020204" pitchFamily="34" charset="0"/>
            </a:rPr>
            <a:t>Network defense, endpoint protection, malware detection</a:t>
          </a:r>
        </a:p>
      </dgm:t>
    </dgm:pt>
    <dgm:pt modelId="{AD298402-7297-4011-BD70-14464C21BF58}" type="parTrans" cxnId="{A48490F1-3E03-4284-8FBA-949D48A39AF9}">
      <dgm:prSet/>
      <dgm:spPr/>
      <dgm:t>
        <a:bodyPr/>
        <a:lstStyle/>
        <a:p>
          <a:endParaRPr lang="en-US"/>
        </a:p>
      </dgm:t>
    </dgm:pt>
    <dgm:pt modelId="{BA41E8D5-8022-4D7D-B428-EE7865E72076}" type="sibTrans" cxnId="{A48490F1-3E03-4284-8FBA-949D48A39AF9}">
      <dgm:prSet/>
      <dgm:spPr/>
      <dgm:t>
        <a:bodyPr/>
        <a:lstStyle/>
        <a:p>
          <a:endParaRPr lang="en-US"/>
        </a:p>
      </dgm:t>
    </dgm:pt>
    <dgm:pt modelId="{44FE4670-4A52-4324-B5D7-FF8A28ACA886}">
      <dgm:prSet phldrT="[Text]" custT="1"/>
      <dgm:spPr/>
      <dgm:t>
        <a:bodyPr/>
        <a:lstStyle/>
        <a:p>
          <a:r>
            <a:rPr lang="en-US" sz="1900" dirty="0">
              <a:latin typeface="Arial" panose="020B0604020202020204" pitchFamily="34" charset="0"/>
              <a:cs typeface="Arial" panose="020B0604020202020204" pitchFamily="34" charset="0"/>
            </a:rPr>
            <a:t>AI for attacking cyber systems</a:t>
          </a:r>
        </a:p>
        <a:p>
          <a:r>
            <a:rPr lang="en-US" sz="1600" dirty="0">
              <a:latin typeface="Arial" panose="020B0604020202020204" pitchFamily="34" charset="0"/>
              <a:cs typeface="Arial" panose="020B0604020202020204" pitchFamily="34" charset="0"/>
            </a:rPr>
            <a:t>Decision support, automating of portions of attacks</a:t>
          </a:r>
        </a:p>
      </dgm:t>
    </dgm:pt>
    <dgm:pt modelId="{CDFC139E-8537-44A4-92B4-C30ECD868A95}" type="parTrans" cxnId="{E95E822E-C248-40B0-AA0B-861AF31AFA5F}">
      <dgm:prSet/>
      <dgm:spPr/>
      <dgm:t>
        <a:bodyPr/>
        <a:lstStyle/>
        <a:p>
          <a:endParaRPr lang="en-US"/>
        </a:p>
      </dgm:t>
    </dgm:pt>
    <dgm:pt modelId="{6A1359EA-B3FA-406C-807D-FEFC0097DDF2}" type="sibTrans" cxnId="{E95E822E-C248-40B0-AA0B-861AF31AFA5F}">
      <dgm:prSet/>
      <dgm:spPr/>
      <dgm:t>
        <a:bodyPr/>
        <a:lstStyle/>
        <a:p>
          <a:endParaRPr lang="en-US"/>
        </a:p>
      </dgm:t>
    </dgm:pt>
    <dgm:pt modelId="{231FF238-7CF3-4DCA-BF52-E32C5381D528}">
      <dgm:prSet phldrT="[Text]" custT="1"/>
      <dgm:spPr/>
      <dgm:t>
        <a:bodyPr/>
        <a:lstStyle/>
        <a:p>
          <a:r>
            <a:rPr lang="en-US" sz="1900" dirty="0">
              <a:latin typeface="Arial" panose="020B0604020202020204" pitchFamily="34" charset="0"/>
              <a:cs typeface="Arial" panose="020B0604020202020204" pitchFamily="34" charset="0"/>
            </a:rPr>
            <a:t>Cyber defense for AI systems</a:t>
          </a:r>
        </a:p>
        <a:p>
          <a:r>
            <a:rPr lang="en-US" sz="1600" dirty="0">
              <a:latin typeface="Arial" panose="020B0604020202020204" pitchFamily="34" charset="0"/>
              <a:cs typeface="Arial" panose="020B0604020202020204" pitchFamily="34" charset="0"/>
            </a:rPr>
            <a:t>AI is ultimately just software on a computer</a:t>
          </a:r>
        </a:p>
      </dgm:t>
    </dgm:pt>
    <dgm:pt modelId="{7C705D1D-EAC6-4E98-A7BF-F9090F53FB8A}" type="parTrans" cxnId="{C82AFF3C-B5DB-4046-B16C-A8618E9175A0}">
      <dgm:prSet/>
      <dgm:spPr/>
      <dgm:t>
        <a:bodyPr/>
        <a:lstStyle/>
        <a:p>
          <a:endParaRPr lang="en-US"/>
        </a:p>
      </dgm:t>
    </dgm:pt>
    <dgm:pt modelId="{C0F0B58D-8FFE-4AE4-9DF5-F88BFBE03B6C}" type="sibTrans" cxnId="{C82AFF3C-B5DB-4046-B16C-A8618E9175A0}">
      <dgm:prSet/>
      <dgm:spPr/>
      <dgm:t>
        <a:bodyPr/>
        <a:lstStyle/>
        <a:p>
          <a:endParaRPr lang="en-US"/>
        </a:p>
      </dgm:t>
    </dgm:pt>
    <dgm:pt modelId="{4C48A3E9-6BE9-4BB3-8229-81707E21F2FB}">
      <dgm:prSet phldrT="[Text]" custT="1"/>
      <dgm:spPr/>
      <dgm:t>
        <a:bodyPr/>
        <a:lstStyle/>
        <a:p>
          <a:r>
            <a:rPr lang="en-US" sz="1900" dirty="0">
              <a:latin typeface="Arial" panose="020B0604020202020204" pitchFamily="34" charset="0"/>
              <a:cs typeface="Arial" panose="020B0604020202020204" pitchFamily="34" charset="0"/>
            </a:rPr>
            <a:t>Cyber offense against AI systems</a:t>
          </a:r>
        </a:p>
        <a:p>
          <a:r>
            <a:rPr lang="en-US" sz="1600" dirty="0">
              <a:latin typeface="Arial" panose="020B0604020202020204" pitchFamily="34" charset="0"/>
              <a:cs typeface="Arial" panose="020B0604020202020204" pitchFamily="34" charset="0"/>
            </a:rPr>
            <a:t>Identifying code, models, data, etc., after owning AI box</a:t>
          </a:r>
        </a:p>
      </dgm:t>
    </dgm:pt>
    <dgm:pt modelId="{1F80452A-3D70-48A7-9C3E-98F7ECF1F657}" type="parTrans" cxnId="{161A1A25-D1B9-43BC-B3CB-4377261ABEB0}">
      <dgm:prSet/>
      <dgm:spPr/>
      <dgm:t>
        <a:bodyPr/>
        <a:lstStyle/>
        <a:p>
          <a:endParaRPr lang="en-US"/>
        </a:p>
      </dgm:t>
    </dgm:pt>
    <dgm:pt modelId="{788F0B9B-23CB-4EBB-BEBB-D33901719A16}" type="sibTrans" cxnId="{161A1A25-D1B9-43BC-B3CB-4377261ABEB0}">
      <dgm:prSet/>
      <dgm:spPr/>
      <dgm:t>
        <a:bodyPr/>
        <a:lstStyle/>
        <a:p>
          <a:endParaRPr lang="en-US"/>
        </a:p>
      </dgm:t>
    </dgm:pt>
    <dgm:pt modelId="{24E3B582-7235-4EBD-8D0E-72928654E661}">
      <dgm:prSet phldrT="[Text]" custT="1"/>
      <dgm:spPr/>
      <dgm:t>
        <a:bodyPr/>
        <a:lstStyle/>
        <a:p>
          <a:r>
            <a:rPr lang="en-US" sz="1900" dirty="0">
              <a:latin typeface="Arial" panose="020B0604020202020204" pitchFamily="34" charset="0"/>
              <a:cs typeface="Arial" panose="020B0604020202020204" pitchFamily="34" charset="0"/>
            </a:rPr>
            <a:t>Adversarial AI / ML</a:t>
          </a:r>
        </a:p>
        <a:p>
          <a:r>
            <a:rPr lang="en-US" sz="1600" dirty="0">
              <a:latin typeface="Arial" panose="020B0604020202020204" pitchFamily="34" charset="0"/>
              <a:cs typeface="Arial" panose="020B0604020202020204" pitchFamily="34" charset="0"/>
            </a:rPr>
            <a:t>Attack an AI system through cleverly selected valid inputs</a:t>
          </a:r>
        </a:p>
      </dgm:t>
    </dgm:pt>
    <dgm:pt modelId="{29BB8BB1-A0B3-48DE-97FD-CEF96BCC849B}" type="parTrans" cxnId="{95A881CD-62CF-42F8-8593-DDBBB2FBA436}">
      <dgm:prSet/>
      <dgm:spPr/>
      <dgm:t>
        <a:bodyPr/>
        <a:lstStyle/>
        <a:p>
          <a:endParaRPr lang="en-US"/>
        </a:p>
      </dgm:t>
    </dgm:pt>
    <dgm:pt modelId="{C2393538-3188-4524-847B-F6758FF76A76}" type="sibTrans" cxnId="{95A881CD-62CF-42F8-8593-DDBBB2FBA436}">
      <dgm:prSet/>
      <dgm:spPr/>
      <dgm:t>
        <a:bodyPr/>
        <a:lstStyle/>
        <a:p>
          <a:endParaRPr lang="en-US"/>
        </a:p>
      </dgm:t>
    </dgm:pt>
    <dgm:pt modelId="{3BB102BB-4404-4BA0-84FE-13449B39A65E}">
      <dgm:prSet custT="1"/>
      <dgm:spPr/>
      <dgm:t>
        <a:bodyPr/>
        <a:lstStyle/>
        <a:p>
          <a:r>
            <a:rPr lang="en-US" sz="1900" dirty="0">
              <a:latin typeface="Arial" panose="020B0604020202020204" pitchFamily="34" charset="0"/>
              <a:cs typeface="Arial" panose="020B0604020202020204" pitchFamily="34" charset="0"/>
            </a:rPr>
            <a:t>Cyber attacks for adversarial AI effects</a:t>
          </a:r>
        </a:p>
        <a:p>
          <a:r>
            <a:rPr lang="en-US" sz="1600" dirty="0">
              <a:latin typeface="Arial" panose="020B0604020202020204" pitchFamily="34" charset="0"/>
              <a:cs typeface="Arial" panose="020B0604020202020204" pitchFamily="34" charset="0"/>
            </a:rPr>
            <a:t>E.g., buffer overflows to realize adversarial AI attacks</a:t>
          </a:r>
        </a:p>
      </dgm:t>
    </dgm:pt>
    <dgm:pt modelId="{D02F09F9-823A-44E2-8AF9-DF2F4D5DC5CE}" type="parTrans" cxnId="{2D8F1E10-8788-414E-AAD3-F7676FE37380}">
      <dgm:prSet/>
      <dgm:spPr/>
      <dgm:t>
        <a:bodyPr/>
        <a:lstStyle/>
        <a:p>
          <a:endParaRPr lang="en-US"/>
        </a:p>
      </dgm:t>
    </dgm:pt>
    <dgm:pt modelId="{5AC26B8E-A39E-4E10-96FF-05B2186833BF}" type="sibTrans" cxnId="{2D8F1E10-8788-414E-AAD3-F7676FE37380}">
      <dgm:prSet/>
      <dgm:spPr/>
      <dgm:t>
        <a:bodyPr/>
        <a:lstStyle/>
        <a:p>
          <a:endParaRPr lang="en-US"/>
        </a:p>
      </dgm:t>
    </dgm:pt>
    <dgm:pt modelId="{32FD1F37-414A-4415-B71C-D7B66C902EFF}" type="pres">
      <dgm:prSet presAssocID="{0B5DD607-BAF6-4FCD-B397-70AE1632DEED}" presName="diagram" presStyleCnt="0">
        <dgm:presLayoutVars>
          <dgm:dir/>
          <dgm:resizeHandles val="exact"/>
        </dgm:presLayoutVars>
      </dgm:prSet>
      <dgm:spPr/>
    </dgm:pt>
    <dgm:pt modelId="{68984D08-7863-42D2-A1B1-C51FF3CB06A4}" type="pres">
      <dgm:prSet presAssocID="{19F483AC-61EF-46FD-9C2D-A3A672133974}" presName="node" presStyleLbl="node1" presStyleIdx="0" presStyleCnt="6">
        <dgm:presLayoutVars>
          <dgm:bulletEnabled val="1"/>
        </dgm:presLayoutVars>
      </dgm:prSet>
      <dgm:spPr/>
    </dgm:pt>
    <dgm:pt modelId="{E808FAFC-7336-4F76-A265-D08764668624}" type="pres">
      <dgm:prSet presAssocID="{BA41E8D5-8022-4D7D-B428-EE7865E72076}" presName="sibTrans" presStyleCnt="0"/>
      <dgm:spPr/>
    </dgm:pt>
    <dgm:pt modelId="{AB0B8CB2-AE00-4DCE-9172-179DE066C8C8}" type="pres">
      <dgm:prSet presAssocID="{44FE4670-4A52-4324-B5D7-FF8A28ACA886}" presName="node" presStyleLbl="node1" presStyleIdx="1" presStyleCnt="6">
        <dgm:presLayoutVars>
          <dgm:bulletEnabled val="1"/>
        </dgm:presLayoutVars>
      </dgm:prSet>
      <dgm:spPr/>
    </dgm:pt>
    <dgm:pt modelId="{1EDE234E-A60C-481C-A702-00A029295EEE}" type="pres">
      <dgm:prSet presAssocID="{6A1359EA-B3FA-406C-807D-FEFC0097DDF2}" presName="sibTrans" presStyleCnt="0"/>
      <dgm:spPr/>
    </dgm:pt>
    <dgm:pt modelId="{9748FC73-00CF-430B-8D91-730CC4CEDF9F}" type="pres">
      <dgm:prSet presAssocID="{231FF238-7CF3-4DCA-BF52-E32C5381D528}" presName="node" presStyleLbl="node1" presStyleIdx="2" presStyleCnt="6">
        <dgm:presLayoutVars>
          <dgm:bulletEnabled val="1"/>
        </dgm:presLayoutVars>
      </dgm:prSet>
      <dgm:spPr/>
    </dgm:pt>
    <dgm:pt modelId="{4DC3D8F9-5EE2-4BC2-9D32-B86A189B5B09}" type="pres">
      <dgm:prSet presAssocID="{C0F0B58D-8FFE-4AE4-9DF5-F88BFBE03B6C}" presName="sibTrans" presStyleCnt="0"/>
      <dgm:spPr/>
    </dgm:pt>
    <dgm:pt modelId="{56FF7711-F406-48C0-86CC-61BC4B0C9186}" type="pres">
      <dgm:prSet presAssocID="{4C48A3E9-6BE9-4BB3-8229-81707E21F2FB}" presName="node" presStyleLbl="node1" presStyleIdx="3" presStyleCnt="6">
        <dgm:presLayoutVars>
          <dgm:bulletEnabled val="1"/>
        </dgm:presLayoutVars>
      </dgm:prSet>
      <dgm:spPr/>
    </dgm:pt>
    <dgm:pt modelId="{411E3B35-3500-4629-8567-5B4FE032F403}" type="pres">
      <dgm:prSet presAssocID="{788F0B9B-23CB-4EBB-BEBB-D33901719A16}" presName="sibTrans" presStyleCnt="0"/>
      <dgm:spPr/>
    </dgm:pt>
    <dgm:pt modelId="{D0E8273C-B6AF-4887-B58C-56C881C59A72}" type="pres">
      <dgm:prSet presAssocID="{24E3B582-7235-4EBD-8D0E-72928654E661}" presName="node" presStyleLbl="node1" presStyleIdx="4" presStyleCnt="6">
        <dgm:presLayoutVars>
          <dgm:bulletEnabled val="1"/>
        </dgm:presLayoutVars>
      </dgm:prSet>
      <dgm:spPr/>
    </dgm:pt>
    <dgm:pt modelId="{D3E07CA0-33C1-4F39-9E92-29C1BEDA5816}" type="pres">
      <dgm:prSet presAssocID="{C2393538-3188-4524-847B-F6758FF76A76}" presName="sibTrans" presStyleCnt="0"/>
      <dgm:spPr/>
    </dgm:pt>
    <dgm:pt modelId="{730E6C60-243F-48B7-94A3-F8A87E8ED21D}" type="pres">
      <dgm:prSet presAssocID="{3BB102BB-4404-4BA0-84FE-13449B39A65E}" presName="node" presStyleLbl="node1" presStyleIdx="5" presStyleCnt="6">
        <dgm:presLayoutVars>
          <dgm:bulletEnabled val="1"/>
        </dgm:presLayoutVars>
      </dgm:prSet>
      <dgm:spPr/>
    </dgm:pt>
  </dgm:ptLst>
  <dgm:cxnLst>
    <dgm:cxn modelId="{2D8F1E10-8788-414E-AAD3-F7676FE37380}" srcId="{0B5DD607-BAF6-4FCD-B397-70AE1632DEED}" destId="{3BB102BB-4404-4BA0-84FE-13449B39A65E}" srcOrd="5" destOrd="0" parTransId="{D02F09F9-823A-44E2-8AF9-DF2F4D5DC5CE}" sibTransId="{5AC26B8E-A39E-4E10-96FF-05B2186833BF}"/>
    <dgm:cxn modelId="{161A1A25-D1B9-43BC-B3CB-4377261ABEB0}" srcId="{0B5DD607-BAF6-4FCD-B397-70AE1632DEED}" destId="{4C48A3E9-6BE9-4BB3-8229-81707E21F2FB}" srcOrd="3" destOrd="0" parTransId="{1F80452A-3D70-48A7-9C3E-98F7ECF1F657}" sibTransId="{788F0B9B-23CB-4EBB-BEBB-D33901719A16}"/>
    <dgm:cxn modelId="{E95E822E-C248-40B0-AA0B-861AF31AFA5F}" srcId="{0B5DD607-BAF6-4FCD-B397-70AE1632DEED}" destId="{44FE4670-4A52-4324-B5D7-FF8A28ACA886}" srcOrd="1" destOrd="0" parTransId="{CDFC139E-8537-44A4-92B4-C30ECD868A95}" sibTransId="{6A1359EA-B3FA-406C-807D-FEFC0097DDF2}"/>
    <dgm:cxn modelId="{AB95DC36-5CC8-4969-930B-EF613B071BDE}" type="presOf" srcId="{24E3B582-7235-4EBD-8D0E-72928654E661}" destId="{D0E8273C-B6AF-4887-B58C-56C881C59A72}" srcOrd="0" destOrd="0" presId="urn:microsoft.com/office/officeart/2005/8/layout/default"/>
    <dgm:cxn modelId="{C82AFF3C-B5DB-4046-B16C-A8618E9175A0}" srcId="{0B5DD607-BAF6-4FCD-B397-70AE1632DEED}" destId="{231FF238-7CF3-4DCA-BF52-E32C5381D528}" srcOrd="2" destOrd="0" parTransId="{7C705D1D-EAC6-4E98-A7BF-F9090F53FB8A}" sibTransId="{C0F0B58D-8FFE-4AE4-9DF5-F88BFBE03B6C}"/>
    <dgm:cxn modelId="{ECFBD540-41DF-483B-BC09-5A6141DA2101}" type="presOf" srcId="{4C48A3E9-6BE9-4BB3-8229-81707E21F2FB}" destId="{56FF7711-F406-48C0-86CC-61BC4B0C9186}" srcOrd="0" destOrd="0" presId="urn:microsoft.com/office/officeart/2005/8/layout/default"/>
    <dgm:cxn modelId="{2F79B65F-7585-44F3-9DB9-A1555A78BFDC}" type="presOf" srcId="{19F483AC-61EF-46FD-9C2D-A3A672133974}" destId="{68984D08-7863-42D2-A1B1-C51FF3CB06A4}" srcOrd="0" destOrd="0" presId="urn:microsoft.com/office/officeart/2005/8/layout/default"/>
    <dgm:cxn modelId="{B3FC1A54-487E-4764-98C6-1F835EAB6C2C}" type="presOf" srcId="{231FF238-7CF3-4DCA-BF52-E32C5381D528}" destId="{9748FC73-00CF-430B-8D91-730CC4CEDF9F}" srcOrd="0" destOrd="0" presId="urn:microsoft.com/office/officeart/2005/8/layout/default"/>
    <dgm:cxn modelId="{4D655F75-CDFA-4711-9330-6C6D159CC129}" type="presOf" srcId="{0B5DD607-BAF6-4FCD-B397-70AE1632DEED}" destId="{32FD1F37-414A-4415-B71C-D7B66C902EFF}" srcOrd="0" destOrd="0" presId="urn:microsoft.com/office/officeart/2005/8/layout/default"/>
    <dgm:cxn modelId="{F1DC0B80-2120-429A-9B60-3728FD336D49}" type="presOf" srcId="{3BB102BB-4404-4BA0-84FE-13449B39A65E}" destId="{730E6C60-243F-48B7-94A3-F8A87E8ED21D}" srcOrd="0" destOrd="0" presId="urn:microsoft.com/office/officeart/2005/8/layout/default"/>
    <dgm:cxn modelId="{95A881CD-62CF-42F8-8593-DDBBB2FBA436}" srcId="{0B5DD607-BAF6-4FCD-B397-70AE1632DEED}" destId="{24E3B582-7235-4EBD-8D0E-72928654E661}" srcOrd="4" destOrd="0" parTransId="{29BB8BB1-A0B3-48DE-97FD-CEF96BCC849B}" sibTransId="{C2393538-3188-4524-847B-F6758FF76A76}"/>
    <dgm:cxn modelId="{A48490F1-3E03-4284-8FBA-949D48A39AF9}" srcId="{0B5DD607-BAF6-4FCD-B397-70AE1632DEED}" destId="{19F483AC-61EF-46FD-9C2D-A3A672133974}" srcOrd="0" destOrd="0" parTransId="{AD298402-7297-4011-BD70-14464C21BF58}" sibTransId="{BA41E8D5-8022-4D7D-B428-EE7865E72076}"/>
    <dgm:cxn modelId="{512293FD-B52C-4269-BC48-F254AEF57A7A}" type="presOf" srcId="{44FE4670-4A52-4324-B5D7-FF8A28ACA886}" destId="{AB0B8CB2-AE00-4DCE-9172-179DE066C8C8}" srcOrd="0" destOrd="0" presId="urn:microsoft.com/office/officeart/2005/8/layout/default"/>
    <dgm:cxn modelId="{3E3F3C4C-B577-45DE-9A96-5C882FAC4717}" type="presParOf" srcId="{32FD1F37-414A-4415-B71C-D7B66C902EFF}" destId="{68984D08-7863-42D2-A1B1-C51FF3CB06A4}" srcOrd="0" destOrd="0" presId="urn:microsoft.com/office/officeart/2005/8/layout/default"/>
    <dgm:cxn modelId="{EB0AB311-5DB6-4F76-99F2-1F1C5030498A}" type="presParOf" srcId="{32FD1F37-414A-4415-B71C-D7B66C902EFF}" destId="{E808FAFC-7336-4F76-A265-D08764668624}" srcOrd="1" destOrd="0" presId="urn:microsoft.com/office/officeart/2005/8/layout/default"/>
    <dgm:cxn modelId="{B633D6E9-A4BE-4BCB-8149-7211929F2BC5}" type="presParOf" srcId="{32FD1F37-414A-4415-B71C-D7B66C902EFF}" destId="{AB0B8CB2-AE00-4DCE-9172-179DE066C8C8}" srcOrd="2" destOrd="0" presId="urn:microsoft.com/office/officeart/2005/8/layout/default"/>
    <dgm:cxn modelId="{E2EFF7FD-3CA7-473D-962D-635DC2188EF1}" type="presParOf" srcId="{32FD1F37-414A-4415-B71C-D7B66C902EFF}" destId="{1EDE234E-A60C-481C-A702-00A029295EEE}" srcOrd="3" destOrd="0" presId="urn:microsoft.com/office/officeart/2005/8/layout/default"/>
    <dgm:cxn modelId="{55873072-1E43-47A5-96EF-F46E824F93A7}" type="presParOf" srcId="{32FD1F37-414A-4415-B71C-D7B66C902EFF}" destId="{9748FC73-00CF-430B-8D91-730CC4CEDF9F}" srcOrd="4" destOrd="0" presId="urn:microsoft.com/office/officeart/2005/8/layout/default"/>
    <dgm:cxn modelId="{3B2BB287-9E40-4C36-880B-975F316C8E7E}" type="presParOf" srcId="{32FD1F37-414A-4415-B71C-D7B66C902EFF}" destId="{4DC3D8F9-5EE2-4BC2-9D32-B86A189B5B09}" srcOrd="5" destOrd="0" presId="urn:microsoft.com/office/officeart/2005/8/layout/default"/>
    <dgm:cxn modelId="{7571C9CE-6262-47B4-9126-9BAAB2022200}" type="presParOf" srcId="{32FD1F37-414A-4415-B71C-D7B66C902EFF}" destId="{56FF7711-F406-48C0-86CC-61BC4B0C9186}" srcOrd="6" destOrd="0" presId="urn:microsoft.com/office/officeart/2005/8/layout/default"/>
    <dgm:cxn modelId="{744D58E3-081F-4897-9963-91F94BFACADC}" type="presParOf" srcId="{32FD1F37-414A-4415-B71C-D7B66C902EFF}" destId="{411E3B35-3500-4629-8567-5B4FE032F403}" srcOrd="7" destOrd="0" presId="urn:microsoft.com/office/officeart/2005/8/layout/default"/>
    <dgm:cxn modelId="{C9DE33E8-BF04-4027-A307-791A9EB7B3D5}" type="presParOf" srcId="{32FD1F37-414A-4415-B71C-D7B66C902EFF}" destId="{D0E8273C-B6AF-4887-B58C-56C881C59A72}" srcOrd="8" destOrd="0" presId="urn:microsoft.com/office/officeart/2005/8/layout/default"/>
    <dgm:cxn modelId="{2836FB81-4DC0-434E-8F4B-0D3345D6C366}" type="presParOf" srcId="{32FD1F37-414A-4415-B71C-D7B66C902EFF}" destId="{D3E07CA0-33C1-4F39-9E92-29C1BEDA5816}" srcOrd="9" destOrd="0" presId="urn:microsoft.com/office/officeart/2005/8/layout/default"/>
    <dgm:cxn modelId="{E4A4780F-7F38-4B19-860F-64CF2FE2B350}" type="presParOf" srcId="{32FD1F37-414A-4415-B71C-D7B66C902EFF}" destId="{730E6C60-243F-48B7-94A3-F8A87E8ED21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8F333-A34A-4054-9C32-A0D3A4D2DA9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826E9C6-1087-42D9-BAD3-4E948EF28D7B}">
      <dgm:prSet phldrT="[Text]"/>
      <dgm:spPr>
        <a:solidFill>
          <a:schemeClr val="accent4"/>
        </a:solidFill>
      </dgm:spPr>
      <dgm:t>
        <a:bodyPr/>
        <a:lstStyle/>
        <a:p>
          <a:r>
            <a:rPr lang="en-US" dirty="0">
              <a:latin typeface="Arial" panose="020B0604020202020204" pitchFamily="34" charset="0"/>
              <a:cs typeface="Arial" panose="020B0604020202020204" pitchFamily="34" charset="0"/>
            </a:rPr>
            <a:t>Neutral network architecture</a:t>
          </a:r>
        </a:p>
      </dgm:t>
    </dgm:pt>
    <dgm:pt modelId="{41FF6EC5-D6D9-44C3-9BE9-38172B3A7785}" type="parTrans" cxnId="{211ABB97-68C7-4919-B2DC-43348C1A48B9}">
      <dgm:prSet/>
      <dgm:spPr/>
      <dgm:t>
        <a:bodyPr/>
        <a:lstStyle/>
        <a:p>
          <a:endParaRPr lang="en-US">
            <a:latin typeface="Arial" panose="020B0604020202020204" pitchFamily="34" charset="0"/>
            <a:cs typeface="Arial" panose="020B0604020202020204" pitchFamily="34" charset="0"/>
          </a:endParaRPr>
        </a:p>
      </dgm:t>
    </dgm:pt>
    <dgm:pt modelId="{795346D5-E3BF-4907-BE36-369C55191727}" type="sibTrans" cxnId="{211ABB97-68C7-4919-B2DC-43348C1A48B9}">
      <dgm:prSet/>
      <dgm:spPr/>
      <dgm:t>
        <a:bodyPr/>
        <a:lstStyle/>
        <a:p>
          <a:endParaRPr lang="en-US">
            <a:latin typeface="Arial" panose="020B0604020202020204" pitchFamily="34" charset="0"/>
            <a:cs typeface="Arial" panose="020B0604020202020204" pitchFamily="34" charset="0"/>
          </a:endParaRPr>
        </a:p>
      </dgm:t>
    </dgm:pt>
    <dgm:pt modelId="{15EEE977-647A-4CAF-ABC9-D19559B93A2A}">
      <dgm:prSet phldrT="[Text]"/>
      <dgm:spPr>
        <a:solidFill>
          <a:schemeClr val="accent4"/>
        </a:solidFill>
      </dgm:spPr>
      <dgm:t>
        <a:bodyPr/>
        <a:lstStyle/>
        <a:p>
          <a:r>
            <a:rPr lang="en-US" dirty="0">
              <a:latin typeface="Arial" panose="020B0604020202020204" pitchFamily="34" charset="0"/>
              <a:cs typeface="Arial" panose="020B0604020202020204" pitchFamily="34" charset="0"/>
            </a:rPr>
            <a:t>Pre-trained models</a:t>
          </a:r>
        </a:p>
      </dgm:t>
    </dgm:pt>
    <dgm:pt modelId="{7CF227B2-4F58-4CF5-99CF-9B0FF90ECBDE}" type="parTrans" cxnId="{B9C57DBB-B0E0-42A1-B7E6-C864A58F2A83}">
      <dgm:prSet/>
      <dgm:spPr/>
      <dgm:t>
        <a:bodyPr/>
        <a:lstStyle/>
        <a:p>
          <a:endParaRPr lang="en-US">
            <a:latin typeface="Arial" panose="020B0604020202020204" pitchFamily="34" charset="0"/>
            <a:cs typeface="Arial" panose="020B0604020202020204" pitchFamily="34" charset="0"/>
          </a:endParaRPr>
        </a:p>
      </dgm:t>
    </dgm:pt>
    <dgm:pt modelId="{CDFFDB7D-ABA4-4202-938A-CFEB03CEEFC7}" type="sibTrans" cxnId="{B9C57DBB-B0E0-42A1-B7E6-C864A58F2A83}">
      <dgm:prSet/>
      <dgm:spPr/>
      <dgm:t>
        <a:bodyPr/>
        <a:lstStyle/>
        <a:p>
          <a:endParaRPr lang="en-US">
            <a:latin typeface="Arial" panose="020B0604020202020204" pitchFamily="34" charset="0"/>
            <a:cs typeface="Arial" panose="020B0604020202020204" pitchFamily="34" charset="0"/>
          </a:endParaRPr>
        </a:p>
      </dgm:t>
    </dgm:pt>
    <dgm:pt modelId="{8318AB72-FC48-45ED-B6C6-37C59AA1BAAF}">
      <dgm:prSet phldrT="[Text]"/>
      <dgm:spPr>
        <a:solidFill>
          <a:schemeClr val="accent4"/>
        </a:solidFill>
      </dgm:spPr>
      <dgm:t>
        <a:bodyPr/>
        <a:lstStyle/>
        <a:p>
          <a:r>
            <a:rPr lang="en-US" dirty="0">
              <a:latin typeface="Arial" panose="020B0604020202020204" pitchFamily="34" charset="0"/>
              <a:cs typeface="Arial" panose="020B0604020202020204" pitchFamily="34" charset="0"/>
            </a:rPr>
            <a:t>Code</a:t>
          </a:r>
        </a:p>
      </dgm:t>
    </dgm:pt>
    <dgm:pt modelId="{DF99C94E-43A2-4A9E-ABF2-FAD0F42E5E0C}" type="parTrans" cxnId="{5447570E-6660-459F-B2E4-B4A289821A6C}">
      <dgm:prSet/>
      <dgm:spPr/>
      <dgm:t>
        <a:bodyPr/>
        <a:lstStyle/>
        <a:p>
          <a:endParaRPr lang="en-US">
            <a:latin typeface="Arial" panose="020B0604020202020204" pitchFamily="34" charset="0"/>
            <a:cs typeface="Arial" panose="020B0604020202020204" pitchFamily="34" charset="0"/>
          </a:endParaRPr>
        </a:p>
      </dgm:t>
    </dgm:pt>
    <dgm:pt modelId="{885F5C00-0A9D-4C68-BBA7-B7E98C742498}" type="sibTrans" cxnId="{5447570E-6660-459F-B2E4-B4A289821A6C}">
      <dgm:prSet/>
      <dgm:spPr/>
      <dgm:t>
        <a:bodyPr/>
        <a:lstStyle/>
        <a:p>
          <a:endParaRPr lang="en-US">
            <a:latin typeface="Arial" panose="020B0604020202020204" pitchFamily="34" charset="0"/>
            <a:cs typeface="Arial" panose="020B0604020202020204" pitchFamily="34" charset="0"/>
          </a:endParaRPr>
        </a:p>
      </dgm:t>
    </dgm:pt>
    <dgm:pt modelId="{C628F141-F35F-4006-BCB0-50A01BF1B229}">
      <dgm:prSet phldrT="[Text]"/>
      <dgm:spPr>
        <a:solidFill>
          <a:schemeClr val="accent4"/>
        </a:solidFill>
      </dgm:spPr>
      <dgm:t>
        <a:bodyPr/>
        <a:lstStyle/>
        <a:p>
          <a:r>
            <a:rPr lang="en-US" dirty="0">
              <a:latin typeface="Arial" panose="020B0604020202020204" pitchFamily="34" charset="0"/>
              <a:cs typeface="Arial" panose="020B0604020202020204" pitchFamily="34" charset="0"/>
            </a:rPr>
            <a:t>Fully trained models</a:t>
          </a:r>
        </a:p>
      </dgm:t>
    </dgm:pt>
    <dgm:pt modelId="{D6F6D949-5C1A-47FC-A7C3-844DD7693A7F}" type="parTrans" cxnId="{7879BECE-29A8-43E1-82B5-48C16E822425}">
      <dgm:prSet/>
      <dgm:spPr/>
      <dgm:t>
        <a:bodyPr/>
        <a:lstStyle/>
        <a:p>
          <a:endParaRPr lang="en-US">
            <a:latin typeface="Arial" panose="020B0604020202020204" pitchFamily="34" charset="0"/>
            <a:cs typeface="Arial" panose="020B0604020202020204" pitchFamily="34" charset="0"/>
          </a:endParaRPr>
        </a:p>
      </dgm:t>
    </dgm:pt>
    <dgm:pt modelId="{C761606D-0C92-4AB5-AF6E-F25EB7E4DE14}" type="sibTrans" cxnId="{7879BECE-29A8-43E1-82B5-48C16E822425}">
      <dgm:prSet/>
      <dgm:spPr/>
      <dgm:t>
        <a:bodyPr/>
        <a:lstStyle/>
        <a:p>
          <a:endParaRPr lang="en-US">
            <a:latin typeface="Arial" panose="020B0604020202020204" pitchFamily="34" charset="0"/>
            <a:cs typeface="Arial" panose="020B0604020202020204" pitchFamily="34" charset="0"/>
          </a:endParaRPr>
        </a:p>
      </dgm:t>
    </dgm:pt>
    <dgm:pt modelId="{7960EAAA-0D6B-441A-BC77-3E35ED048DD9}">
      <dgm:prSet phldrT="[Text]"/>
      <dgm:spPr>
        <a:solidFill>
          <a:schemeClr val="accent4"/>
        </a:solidFill>
      </dgm:spPr>
      <dgm:t>
        <a:bodyPr/>
        <a:lstStyle/>
        <a:p>
          <a:r>
            <a:rPr lang="en-US" dirty="0">
              <a:latin typeface="Arial" panose="020B0604020202020204" pitchFamily="34" charset="0"/>
              <a:cs typeface="Arial" panose="020B0604020202020204" pitchFamily="34" charset="0"/>
            </a:rPr>
            <a:t>Training data</a:t>
          </a:r>
        </a:p>
      </dgm:t>
    </dgm:pt>
    <dgm:pt modelId="{A1927962-A905-45D5-90E9-7110C1E2FADA}" type="parTrans" cxnId="{713DABE3-183D-4053-866B-AA22ED46CB7E}">
      <dgm:prSet/>
      <dgm:spPr/>
      <dgm:t>
        <a:bodyPr/>
        <a:lstStyle/>
        <a:p>
          <a:endParaRPr lang="en-US">
            <a:latin typeface="Arial" panose="020B0604020202020204" pitchFamily="34" charset="0"/>
            <a:cs typeface="Arial" panose="020B0604020202020204" pitchFamily="34" charset="0"/>
          </a:endParaRPr>
        </a:p>
      </dgm:t>
    </dgm:pt>
    <dgm:pt modelId="{F0FFC719-3F3E-4630-AA1D-F4D678B326F9}" type="sibTrans" cxnId="{713DABE3-183D-4053-866B-AA22ED46CB7E}">
      <dgm:prSet/>
      <dgm:spPr/>
      <dgm:t>
        <a:bodyPr/>
        <a:lstStyle/>
        <a:p>
          <a:endParaRPr lang="en-US">
            <a:latin typeface="Arial" panose="020B0604020202020204" pitchFamily="34" charset="0"/>
            <a:cs typeface="Arial" panose="020B0604020202020204" pitchFamily="34" charset="0"/>
          </a:endParaRPr>
        </a:p>
      </dgm:t>
    </dgm:pt>
    <dgm:pt modelId="{F2FCFBA9-9EF1-4FB2-A5A2-5E942B81C842}">
      <dgm:prSet phldrT="[Text]"/>
      <dgm:spPr>
        <a:solidFill>
          <a:schemeClr val="accent4"/>
        </a:solidFill>
      </dgm:spPr>
      <dgm:t>
        <a:bodyPr/>
        <a:lstStyle/>
        <a:p>
          <a:r>
            <a:rPr lang="en-US" dirty="0">
              <a:latin typeface="Arial" panose="020B0604020202020204" pitchFamily="34" charset="0"/>
              <a:cs typeface="Arial" panose="020B0604020202020204" pitchFamily="34" charset="0"/>
            </a:rPr>
            <a:t>Testing data</a:t>
          </a:r>
        </a:p>
      </dgm:t>
    </dgm:pt>
    <dgm:pt modelId="{197C744B-3B37-4D15-AE0D-14C77EDF4843}" type="parTrans" cxnId="{2D376DA7-BF94-4A11-82E5-7164041E9B18}">
      <dgm:prSet/>
      <dgm:spPr/>
      <dgm:t>
        <a:bodyPr/>
        <a:lstStyle/>
        <a:p>
          <a:endParaRPr lang="en-US">
            <a:latin typeface="Arial" panose="020B0604020202020204" pitchFamily="34" charset="0"/>
            <a:cs typeface="Arial" panose="020B0604020202020204" pitchFamily="34" charset="0"/>
          </a:endParaRPr>
        </a:p>
      </dgm:t>
    </dgm:pt>
    <dgm:pt modelId="{F6EEE1ED-46BD-4EB3-B71B-05DA8579EF70}" type="sibTrans" cxnId="{2D376DA7-BF94-4A11-82E5-7164041E9B18}">
      <dgm:prSet/>
      <dgm:spPr/>
      <dgm:t>
        <a:bodyPr/>
        <a:lstStyle/>
        <a:p>
          <a:endParaRPr lang="en-US">
            <a:latin typeface="Arial" panose="020B0604020202020204" pitchFamily="34" charset="0"/>
            <a:cs typeface="Arial" panose="020B0604020202020204" pitchFamily="34" charset="0"/>
          </a:endParaRPr>
        </a:p>
      </dgm:t>
    </dgm:pt>
    <dgm:pt modelId="{6001F4DD-4CD6-4CB6-B95F-5517CAED97B6}">
      <dgm:prSet phldrT="[Text]"/>
      <dgm:spPr>
        <a:solidFill>
          <a:schemeClr val="accent4"/>
        </a:solidFill>
      </dgm:spPr>
      <dgm:t>
        <a:bodyPr/>
        <a:lstStyle/>
        <a:p>
          <a:r>
            <a:rPr lang="en-US" dirty="0">
              <a:latin typeface="Arial" panose="020B0604020202020204" pitchFamily="34" charset="0"/>
              <a:cs typeface="Arial" panose="020B0604020202020204" pitchFamily="34" charset="0"/>
            </a:rPr>
            <a:t>Training parameters</a:t>
          </a:r>
        </a:p>
      </dgm:t>
    </dgm:pt>
    <dgm:pt modelId="{40FCF62D-2844-4770-9FDD-53F3DEC49CDE}" type="parTrans" cxnId="{BB6D5B57-29BB-47E8-937D-FDC8EE78CB5B}">
      <dgm:prSet/>
      <dgm:spPr/>
      <dgm:t>
        <a:bodyPr/>
        <a:lstStyle/>
        <a:p>
          <a:endParaRPr lang="en-US">
            <a:latin typeface="Arial" panose="020B0604020202020204" pitchFamily="34" charset="0"/>
            <a:cs typeface="Arial" panose="020B0604020202020204" pitchFamily="34" charset="0"/>
          </a:endParaRPr>
        </a:p>
      </dgm:t>
    </dgm:pt>
    <dgm:pt modelId="{DBDE6F8A-8B15-4950-95F8-B50AF931DDA2}" type="sibTrans" cxnId="{BB6D5B57-29BB-47E8-937D-FDC8EE78CB5B}">
      <dgm:prSet/>
      <dgm:spPr/>
      <dgm:t>
        <a:bodyPr/>
        <a:lstStyle/>
        <a:p>
          <a:endParaRPr lang="en-US">
            <a:latin typeface="Arial" panose="020B0604020202020204" pitchFamily="34" charset="0"/>
            <a:cs typeface="Arial" panose="020B0604020202020204" pitchFamily="34" charset="0"/>
          </a:endParaRPr>
        </a:p>
      </dgm:t>
    </dgm:pt>
    <dgm:pt modelId="{F47AE3D1-0E6E-42B6-AA30-63B90E3E1FB6}">
      <dgm:prSet phldrT="[Text]"/>
      <dgm:spPr>
        <a:solidFill>
          <a:schemeClr val="accent4"/>
        </a:solidFill>
      </dgm:spPr>
      <dgm:t>
        <a:bodyPr/>
        <a:lstStyle/>
        <a:p>
          <a:r>
            <a:rPr lang="en-US" dirty="0">
              <a:latin typeface="Arial" panose="020B0604020202020204" pitchFamily="34" charset="0"/>
              <a:cs typeface="Arial" panose="020B0604020202020204" pitchFamily="34" charset="0"/>
            </a:rPr>
            <a:t>Documentation</a:t>
          </a:r>
        </a:p>
      </dgm:t>
    </dgm:pt>
    <dgm:pt modelId="{F4D220CE-06C4-4D9E-925D-9F755991E4C5}" type="parTrans" cxnId="{7363D613-5D6C-4F62-9781-F122B25C1C9B}">
      <dgm:prSet/>
      <dgm:spPr/>
      <dgm:t>
        <a:bodyPr/>
        <a:lstStyle/>
        <a:p>
          <a:endParaRPr lang="en-US"/>
        </a:p>
      </dgm:t>
    </dgm:pt>
    <dgm:pt modelId="{DBA71546-7C19-4339-831B-09A75BC6F9F7}" type="sibTrans" cxnId="{7363D613-5D6C-4F62-9781-F122B25C1C9B}">
      <dgm:prSet/>
      <dgm:spPr/>
      <dgm:t>
        <a:bodyPr/>
        <a:lstStyle/>
        <a:p>
          <a:endParaRPr lang="en-US"/>
        </a:p>
      </dgm:t>
    </dgm:pt>
    <dgm:pt modelId="{B25D6C9F-F2F5-4B18-BA6F-D6E05A52AC92}" type="pres">
      <dgm:prSet presAssocID="{2148F333-A34A-4054-9C32-A0D3A4D2DA9B}" presName="diagram" presStyleCnt="0">
        <dgm:presLayoutVars>
          <dgm:dir/>
          <dgm:resizeHandles val="exact"/>
        </dgm:presLayoutVars>
      </dgm:prSet>
      <dgm:spPr/>
    </dgm:pt>
    <dgm:pt modelId="{0480445D-0184-4AFB-A417-0998166C626D}" type="pres">
      <dgm:prSet presAssocID="{0826E9C6-1087-42D9-BAD3-4E948EF28D7B}" presName="node" presStyleLbl="node1" presStyleIdx="0" presStyleCnt="8">
        <dgm:presLayoutVars>
          <dgm:bulletEnabled val="1"/>
        </dgm:presLayoutVars>
      </dgm:prSet>
      <dgm:spPr/>
    </dgm:pt>
    <dgm:pt modelId="{94C8C8B9-3B21-4AAB-BB33-061E7B11EEAF}" type="pres">
      <dgm:prSet presAssocID="{795346D5-E3BF-4907-BE36-369C55191727}" presName="sibTrans" presStyleCnt="0"/>
      <dgm:spPr/>
    </dgm:pt>
    <dgm:pt modelId="{4498666C-4D50-4CA8-A54E-D0DF0F943398}" type="pres">
      <dgm:prSet presAssocID="{15EEE977-647A-4CAF-ABC9-D19559B93A2A}" presName="node" presStyleLbl="node1" presStyleIdx="1" presStyleCnt="8">
        <dgm:presLayoutVars>
          <dgm:bulletEnabled val="1"/>
        </dgm:presLayoutVars>
      </dgm:prSet>
      <dgm:spPr/>
    </dgm:pt>
    <dgm:pt modelId="{DD48C0F5-3CC5-4C09-A3DC-658F7340B188}" type="pres">
      <dgm:prSet presAssocID="{CDFFDB7D-ABA4-4202-938A-CFEB03CEEFC7}" presName="sibTrans" presStyleCnt="0"/>
      <dgm:spPr/>
    </dgm:pt>
    <dgm:pt modelId="{6364282A-3C5E-4EF1-AE72-09226A49D477}" type="pres">
      <dgm:prSet presAssocID="{C628F141-F35F-4006-BCB0-50A01BF1B229}" presName="node" presStyleLbl="node1" presStyleIdx="2" presStyleCnt="8">
        <dgm:presLayoutVars>
          <dgm:bulletEnabled val="1"/>
        </dgm:presLayoutVars>
      </dgm:prSet>
      <dgm:spPr/>
    </dgm:pt>
    <dgm:pt modelId="{BD8E3CC6-601B-4A79-AB0D-115CDE4FB62D}" type="pres">
      <dgm:prSet presAssocID="{C761606D-0C92-4AB5-AF6E-F25EB7E4DE14}" presName="sibTrans" presStyleCnt="0"/>
      <dgm:spPr/>
    </dgm:pt>
    <dgm:pt modelId="{19C869B0-056C-408F-A7FC-AC9D38EE0997}" type="pres">
      <dgm:prSet presAssocID="{6001F4DD-4CD6-4CB6-B95F-5517CAED97B6}" presName="node" presStyleLbl="node1" presStyleIdx="3" presStyleCnt="8">
        <dgm:presLayoutVars>
          <dgm:bulletEnabled val="1"/>
        </dgm:presLayoutVars>
      </dgm:prSet>
      <dgm:spPr/>
    </dgm:pt>
    <dgm:pt modelId="{2C1404DB-B209-44CC-A684-61A2FDCFE610}" type="pres">
      <dgm:prSet presAssocID="{DBDE6F8A-8B15-4950-95F8-B50AF931DDA2}" presName="sibTrans" presStyleCnt="0"/>
      <dgm:spPr/>
    </dgm:pt>
    <dgm:pt modelId="{4A6FBC96-3E4F-411D-AC12-DC1501484019}" type="pres">
      <dgm:prSet presAssocID="{7960EAAA-0D6B-441A-BC77-3E35ED048DD9}" presName="node" presStyleLbl="node1" presStyleIdx="4" presStyleCnt="8">
        <dgm:presLayoutVars>
          <dgm:bulletEnabled val="1"/>
        </dgm:presLayoutVars>
      </dgm:prSet>
      <dgm:spPr/>
    </dgm:pt>
    <dgm:pt modelId="{71AFAFAB-516D-4959-90FD-5B7BD8A3CC6B}" type="pres">
      <dgm:prSet presAssocID="{F0FFC719-3F3E-4630-AA1D-F4D678B326F9}" presName="sibTrans" presStyleCnt="0"/>
      <dgm:spPr/>
    </dgm:pt>
    <dgm:pt modelId="{94F04CA3-E194-49CE-B125-1F4D56DB1BBD}" type="pres">
      <dgm:prSet presAssocID="{F2FCFBA9-9EF1-4FB2-A5A2-5E942B81C842}" presName="node" presStyleLbl="node1" presStyleIdx="5" presStyleCnt="8">
        <dgm:presLayoutVars>
          <dgm:bulletEnabled val="1"/>
        </dgm:presLayoutVars>
      </dgm:prSet>
      <dgm:spPr/>
    </dgm:pt>
    <dgm:pt modelId="{E039E4AD-EC7E-469D-975E-DE33FE98B93F}" type="pres">
      <dgm:prSet presAssocID="{F6EEE1ED-46BD-4EB3-B71B-05DA8579EF70}" presName="sibTrans" presStyleCnt="0"/>
      <dgm:spPr/>
    </dgm:pt>
    <dgm:pt modelId="{913B5661-B7C1-4B30-BF29-A3C16C09D058}" type="pres">
      <dgm:prSet presAssocID="{8318AB72-FC48-45ED-B6C6-37C59AA1BAAF}" presName="node" presStyleLbl="node1" presStyleIdx="6" presStyleCnt="8" custLinFactNeighborX="-54084" custLinFactNeighborY="-3782">
        <dgm:presLayoutVars>
          <dgm:bulletEnabled val="1"/>
        </dgm:presLayoutVars>
      </dgm:prSet>
      <dgm:spPr/>
    </dgm:pt>
    <dgm:pt modelId="{83492FDE-DD5A-4D6D-B5F1-FA45FD8E5499}" type="pres">
      <dgm:prSet presAssocID="{885F5C00-0A9D-4C68-BBA7-B7E98C742498}" presName="sibTrans" presStyleCnt="0"/>
      <dgm:spPr/>
    </dgm:pt>
    <dgm:pt modelId="{C776C4D8-41A5-4F07-8DC7-754A2EAA3B44}" type="pres">
      <dgm:prSet presAssocID="{F47AE3D1-0E6E-42B6-AA30-63B90E3E1FB6}" presName="node" presStyleLbl="node1" presStyleIdx="7" presStyleCnt="8" custLinFactNeighborX="26" custLinFactNeighborY="-5042">
        <dgm:presLayoutVars>
          <dgm:bulletEnabled val="1"/>
        </dgm:presLayoutVars>
      </dgm:prSet>
      <dgm:spPr/>
    </dgm:pt>
  </dgm:ptLst>
  <dgm:cxnLst>
    <dgm:cxn modelId="{186C9501-7F21-424E-BA99-89F31C71043A}" type="presOf" srcId="{6001F4DD-4CD6-4CB6-B95F-5517CAED97B6}" destId="{19C869B0-056C-408F-A7FC-AC9D38EE0997}" srcOrd="0" destOrd="0" presId="urn:microsoft.com/office/officeart/2005/8/layout/default"/>
    <dgm:cxn modelId="{5447570E-6660-459F-B2E4-B4A289821A6C}" srcId="{2148F333-A34A-4054-9C32-A0D3A4D2DA9B}" destId="{8318AB72-FC48-45ED-B6C6-37C59AA1BAAF}" srcOrd="6" destOrd="0" parTransId="{DF99C94E-43A2-4A9E-ABF2-FAD0F42E5E0C}" sibTransId="{885F5C00-0A9D-4C68-BBA7-B7E98C742498}"/>
    <dgm:cxn modelId="{B133CD13-4752-4E37-A5C5-6CD6121F82B2}" type="presOf" srcId="{F2FCFBA9-9EF1-4FB2-A5A2-5E942B81C842}" destId="{94F04CA3-E194-49CE-B125-1F4D56DB1BBD}" srcOrd="0" destOrd="0" presId="urn:microsoft.com/office/officeart/2005/8/layout/default"/>
    <dgm:cxn modelId="{7363D613-5D6C-4F62-9781-F122B25C1C9B}" srcId="{2148F333-A34A-4054-9C32-A0D3A4D2DA9B}" destId="{F47AE3D1-0E6E-42B6-AA30-63B90E3E1FB6}" srcOrd="7" destOrd="0" parTransId="{F4D220CE-06C4-4D9E-925D-9F755991E4C5}" sibTransId="{DBA71546-7C19-4339-831B-09A75BC6F9F7}"/>
    <dgm:cxn modelId="{8172C145-5E79-4912-9E1D-AB92BE8761FF}" type="presOf" srcId="{8318AB72-FC48-45ED-B6C6-37C59AA1BAAF}" destId="{913B5661-B7C1-4B30-BF29-A3C16C09D058}" srcOrd="0" destOrd="0" presId="urn:microsoft.com/office/officeart/2005/8/layout/default"/>
    <dgm:cxn modelId="{59815C4C-77B7-408A-9F77-78773AABB346}" type="presOf" srcId="{15EEE977-647A-4CAF-ABC9-D19559B93A2A}" destId="{4498666C-4D50-4CA8-A54E-D0DF0F943398}" srcOrd="0" destOrd="0" presId="urn:microsoft.com/office/officeart/2005/8/layout/default"/>
    <dgm:cxn modelId="{BB6D5B57-29BB-47E8-937D-FDC8EE78CB5B}" srcId="{2148F333-A34A-4054-9C32-A0D3A4D2DA9B}" destId="{6001F4DD-4CD6-4CB6-B95F-5517CAED97B6}" srcOrd="3" destOrd="0" parTransId="{40FCF62D-2844-4770-9FDD-53F3DEC49CDE}" sibTransId="{DBDE6F8A-8B15-4950-95F8-B50AF931DDA2}"/>
    <dgm:cxn modelId="{461E2F92-9D9B-423C-8D0C-1BE25D20FD73}" type="presOf" srcId="{F47AE3D1-0E6E-42B6-AA30-63B90E3E1FB6}" destId="{C776C4D8-41A5-4F07-8DC7-754A2EAA3B44}" srcOrd="0" destOrd="0" presId="urn:microsoft.com/office/officeart/2005/8/layout/default"/>
    <dgm:cxn modelId="{17A39595-53FF-470F-8A20-788078E5E6D7}" type="presOf" srcId="{7960EAAA-0D6B-441A-BC77-3E35ED048DD9}" destId="{4A6FBC96-3E4F-411D-AC12-DC1501484019}" srcOrd="0" destOrd="0" presId="urn:microsoft.com/office/officeart/2005/8/layout/default"/>
    <dgm:cxn modelId="{211ABB97-68C7-4919-B2DC-43348C1A48B9}" srcId="{2148F333-A34A-4054-9C32-A0D3A4D2DA9B}" destId="{0826E9C6-1087-42D9-BAD3-4E948EF28D7B}" srcOrd="0" destOrd="0" parTransId="{41FF6EC5-D6D9-44C3-9BE9-38172B3A7785}" sibTransId="{795346D5-E3BF-4907-BE36-369C55191727}"/>
    <dgm:cxn modelId="{2D376DA7-BF94-4A11-82E5-7164041E9B18}" srcId="{2148F333-A34A-4054-9C32-A0D3A4D2DA9B}" destId="{F2FCFBA9-9EF1-4FB2-A5A2-5E942B81C842}" srcOrd="5" destOrd="0" parTransId="{197C744B-3B37-4D15-AE0D-14C77EDF4843}" sibTransId="{F6EEE1ED-46BD-4EB3-B71B-05DA8579EF70}"/>
    <dgm:cxn modelId="{D80743BB-9A45-4D51-A329-61081A2F8023}" type="presOf" srcId="{2148F333-A34A-4054-9C32-A0D3A4D2DA9B}" destId="{B25D6C9F-F2F5-4B18-BA6F-D6E05A52AC92}" srcOrd="0" destOrd="0" presId="urn:microsoft.com/office/officeart/2005/8/layout/default"/>
    <dgm:cxn modelId="{B9C57DBB-B0E0-42A1-B7E6-C864A58F2A83}" srcId="{2148F333-A34A-4054-9C32-A0D3A4D2DA9B}" destId="{15EEE977-647A-4CAF-ABC9-D19559B93A2A}" srcOrd="1" destOrd="0" parTransId="{7CF227B2-4F58-4CF5-99CF-9B0FF90ECBDE}" sibTransId="{CDFFDB7D-ABA4-4202-938A-CFEB03CEEFC7}"/>
    <dgm:cxn modelId="{7879BECE-29A8-43E1-82B5-48C16E822425}" srcId="{2148F333-A34A-4054-9C32-A0D3A4D2DA9B}" destId="{C628F141-F35F-4006-BCB0-50A01BF1B229}" srcOrd="2" destOrd="0" parTransId="{D6F6D949-5C1A-47FC-A7C3-844DD7693A7F}" sibTransId="{C761606D-0C92-4AB5-AF6E-F25EB7E4DE14}"/>
    <dgm:cxn modelId="{2DC2BCD5-282E-4685-B404-D623E79CAA20}" type="presOf" srcId="{C628F141-F35F-4006-BCB0-50A01BF1B229}" destId="{6364282A-3C5E-4EF1-AE72-09226A49D477}" srcOrd="0" destOrd="0" presId="urn:microsoft.com/office/officeart/2005/8/layout/default"/>
    <dgm:cxn modelId="{713DABE3-183D-4053-866B-AA22ED46CB7E}" srcId="{2148F333-A34A-4054-9C32-A0D3A4D2DA9B}" destId="{7960EAAA-0D6B-441A-BC77-3E35ED048DD9}" srcOrd="4" destOrd="0" parTransId="{A1927962-A905-45D5-90E9-7110C1E2FADA}" sibTransId="{F0FFC719-3F3E-4630-AA1D-F4D678B326F9}"/>
    <dgm:cxn modelId="{86E082F4-007B-4FCD-91CA-5039AE010F68}" type="presOf" srcId="{0826E9C6-1087-42D9-BAD3-4E948EF28D7B}" destId="{0480445D-0184-4AFB-A417-0998166C626D}" srcOrd="0" destOrd="0" presId="urn:microsoft.com/office/officeart/2005/8/layout/default"/>
    <dgm:cxn modelId="{FB1AB281-8A51-40E4-9001-38446EBB596B}" type="presParOf" srcId="{B25D6C9F-F2F5-4B18-BA6F-D6E05A52AC92}" destId="{0480445D-0184-4AFB-A417-0998166C626D}" srcOrd="0" destOrd="0" presId="urn:microsoft.com/office/officeart/2005/8/layout/default"/>
    <dgm:cxn modelId="{72FBBC38-C345-4D8C-A09B-DE9B63269C70}" type="presParOf" srcId="{B25D6C9F-F2F5-4B18-BA6F-D6E05A52AC92}" destId="{94C8C8B9-3B21-4AAB-BB33-061E7B11EEAF}" srcOrd="1" destOrd="0" presId="urn:microsoft.com/office/officeart/2005/8/layout/default"/>
    <dgm:cxn modelId="{E16E1404-8C9A-40E8-B7A7-468BFB9EF430}" type="presParOf" srcId="{B25D6C9F-F2F5-4B18-BA6F-D6E05A52AC92}" destId="{4498666C-4D50-4CA8-A54E-D0DF0F943398}" srcOrd="2" destOrd="0" presId="urn:microsoft.com/office/officeart/2005/8/layout/default"/>
    <dgm:cxn modelId="{162B0F12-61B5-4700-8A97-F8F9D77073D4}" type="presParOf" srcId="{B25D6C9F-F2F5-4B18-BA6F-D6E05A52AC92}" destId="{DD48C0F5-3CC5-4C09-A3DC-658F7340B188}" srcOrd="3" destOrd="0" presId="urn:microsoft.com/office/officeart/2005/8/layout/default"/>
    <dgm:cxn modelId="{50BF9997-A6C3-44D0-9D6A-E811F81BB8F7}" type="presParOf" srcId="{B25D6C9F-F2F5-4B18-BA6F-D6E05A52AC92}" destId="{6364282A-3C5E-4EF1-AE72-09226A49D477}" srcOrd="4" destOrd="0" presId="urn:microsoft.com/office/officeart/2005/8/layout/default"/>
    <dgm:cxn modelId="{58A7AC7C-578F-483B-AFC0-C554D0AA318B}" type="presParOf" srcId="{B25D6C9F-F2F5-4B18-BA6F-D6E05A52AC92}" destId="{BD8E3CC6-601B-4A79-AB0D-115CDE4FB62D}" srcOrd="5" destOrd="0" presId="urn:microsoft.com/office/officeart/2005/8/layout/default"/>
    <dgm:cxn modelId="{645FF953-F353-45E2-BAE6-B07CC85401EE}" type="presParOf" srcId="{B25D6C9F-F2F5-4B18-BA6F-D6E05A52AC92}" destId="{19C869B0-056C-408F-A7FC-AC9D38EE0997}" srcOrd="6" destOrd="0" presId="urn:microsoft.com/office/officeart/2005/8/layout/default"/>
    <dgm:cxn modelId="{513A7094-C113-4557-9AA4-17C152073850}" type="presParOf" srcId="{B25D6C9F-F2F5-4B18-BA6F-D6E05A52AC92}" destId="{2C1404DB-B209-44CC-A684-61A2FDCFE610}" srcOrd="7" destOrd="0" presId="urn:microsoft.com/office/officeart/2005/8/layout/default"/>
    <dgm:cxn modelId="{4361D5F8-0A48-4B43-BA96-4797AF5EE661}" type="presParOf" srcId="{B25D6C9F-F2F5-4B18-BA6F-D6E05A52AC92}" destId="{4A6FBC96-3E4F-411D-AC12-DC1501484019}" srcOrd="8" destOrd="0" presId="urn:microsoft.com/office/officeart/2005/8/layout/default"/>
    <dgm:cxn modelId="{D0241577-BCB6-46D1-94CD-C662DF112E0E}" type="presParOf" srcId="{B25D6C9F-F2F5-4B18-BA6F-D6E05A52AC92}" destId="{71AFAFAB-516D-4959-90FD-5B7BD8A3CC6B}" srcOrd="9" destOrd="0" presId="urn:microsoft.com/office/officeart/2005/8/layout/default"/>
    <dgm:cxn modelId="{F4FA3FA6-72C2-411B-B57D-FD511C8B7F39}" type="presParOf" srcId="{B25D6C9F-F2F5-4B18-BA6F-D6E05A52AC92}" destId="{94F04CA3-E194-49CE-B125-1F4D56DB1BBD}" srcOrd="10" destOrd="0" presId="urn:microsoft.com/office/officeart/2005/8/layout/default"/>
    <dgm:cxn modelId="{D17D9832-8510-48BB-8C91-21FB4B9FE4E9}" type="presParOf" srcId="{B25D6C9F-F2F5-4B18-BA6F-D6E05A52AC92}" destId="{E039E4AD-EC7E-469D-975E-DE33FE98B93F}" srcOrd="11" destOrd="0" presId="urn:microsoft.com/office/officeart/2005/8/layout/default"/>
    <dgm:cxn modelId="{7F66EACC-3DA3-4C0F-9526-505880C0F44A}" type="presParOf" srcId="{B25D6C9F-F2F5-4B18-BA6F-D6E05A52AC92}" destId="{913B5661-B7C1-4B30-BF29-A3C16C09D058}" srcOrd="12" destOrd="0" presId="urn:microsoft.com/office/officeart/2005/8/layout/default"/>
    <dgm:cxn modelId="{CBAD783C-D149-4699-891A-A7B3188F980F}" type="presParOf" srcId="{B25D6C9F-F2F5-4B18-BA6F-D6E05A52AC92}" destId="{83492FDE-DD5A-4D6D-B5F1-FA45FD8E5499}" srcOrd="13" destOrd="0" presId="urn:microsoft.com/office/officeart/2005/8/layout/default"/>
    <dgm:cxn modelId="{10D288B9-33B9-4B74-BC95-054AEBFE8591}" type="presParOf" srcId="{B25D6C9F-F2F5-4B18-BA6F-D6E05A52AC92}" destId="{C776C4D8-41A5-4F07-8DC7-754A2EAA3B4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84D08-7863-42D2-A1B1-C51FF3CB06A4}">
      <dsp:nvSpPr>
        <dsp:cNvPr id="0" name=""/>
        <dsp:cNvSpPr/>
      </dsp:nvSpPr>
      <dsp:spPr>
        <a:xfrm>
          <a:off x="515220" y="2487"/>
          <a:ext cx="2898113" cy="1738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AI for defending cyber systems</a:t>
          </a:r>
        </a:p>
        <a:p>
          <a:pPr marL="0" lvl="0" indent="0" algn="ctr" defTabSz="8445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Network defense, endpoint protection, malware detection</a:t>
          </a:r>
        </a:p>
      </dsp:txBody>
      <dsp:txXfrm>
        <a:off x="515220" y="2487"/>
        <a:ext cx="2898113" cy="1738868"/>
      </dsp:txXfrm>
    </dsp:sp>
    <dsp:sp modelId="{AB0B8CB2-AE00-4DCE-9172-179DE066C8C8}">
      <dsp:nvSpPr>
        <dsp:cNvPr id="0" name=""/>
        <dsp:cNvSpPr/>
      </dsp:nvSpPr>
      <dsp:spPr>
        <a:xfrm>
          <a:off x="3703145" y="2487"/>
          <a:ext cx="2898113" cy="1738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AI for attacking cyber systems</a:t>
          </a:r>
        </a:p>
        <a:p>
          <a:pPr marL="0" lvl="0" indent="0" algn="ctr" defTabSz="8445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Decision support, automating of portions of attacks</a:t>
          </a:r>
        </a:p>
      </dsp:txBody>
      <dsp:txXfrm>
        <a:off x="3703145" y="2487"/>
        <a:ext cx="2898113" cy="1738868"/>
      </dsp:txXfrm>
    </dsp:sp>
    <dsp:sp modelId="{9748FC73-00CF-430B-8D91-730CC4CEDF9F}">
      <dsp:nvSpPr>
        <dsp:cNvPr id="0" name=""/>
        <dsp:cNvSpPr/>
      </dsp:nvSpPr>
      <dsp:spPr>
        <a:xfrm>
          <a:off x="6891070" y="2487"/>
          <a:ext cx="2898113" cy="1738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Cyber defense for AI systems</a:t>
          </a:r>
        </a:p>
        <a:p>
          <a:pPr marL="0" lvl="0" indent="0" algn="ctr" defTabSz="8445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AI is ultimately just software on a computer</a:t>
          </a:r>
        </a:p>
      </dsp:txBody>
      <dsp:txXfrm>
        <a:off x="6891070" y="2487"/>
        <a:ext cx="2898113" cy="1738868"/>
      </dsp:txXfrm>
    </dsp:sp>
    <dsp:sp modelId="{56FF7711-F406-48C0-86CC-61BC4B0C9186}">
      <dsp:nvSpPr>
        <dsp:cNvPr id="0" name=""/>
        <dsp:cNvSpPr/>
      </dsp:nvSpPr>
      <dsp:spPr>
        <a:xfrm>
          <a:off x="515220" y="2031167"/>
          <a:ext cx="2898113" cy="1738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Cyber offense against AI systems</a:t>
          </a:r>
        </a:p>
        <a:p>
          <a:pPr marL="0" lvl="0" indent="0" algn="ctr" defTabSz="8445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Identifying code, models, data, etc., after owning AI box</a:t>
          </a:r>
        </a:p>
      </dsp:txBody>
      <dsp:txXfrm>
        <a:off x="515220" y="2031167"/>
        <a:ext cx="2898113" cy="1738868"/>
      </dsp:txXfrm>
    </dsp:sp>
    <dsp:sp modelId="{D0E8273C-B6AF-4887-B58C-56C881C59A72}">
      <dsp:nvSpPr>
        <dsp:cNvPr id="0" name=""/>
        <dsp:cNvSpPr/>
      </dsp:nvSpPr>
      <dsp:spPr>
        <a:xfrm>
          <a:off x="3703145" y="2031167"/>
          <a:ext cx="2898113" cy="1738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Adversarial AI / ML</a:t>
          </a:r>
        </a:p>
        <a:p>
          <a:pPr marL="0" lvl="0" indent="0" algn="ctr" defTabSz="8445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Attack an AI system through cleverly selected valid inputs</a:t>
          </a:r>
        </a:p>
      </dsp:txBody>
      <dsp:txXfrm>
        <a:off x="3703145" y="2031167"/>
        <a:ext cx="2898113" cy="1738868"/>
      </dsp:txXfrm>
    </dsp:sp>
    <dsp:sp modelId="{730E6C60-243F-48B7-94A3-F8A87E8ED21D}">
      <dsp:nvSpPr>
        <dsp:cNvPr id="0" name=""/>
        <dsp:cNvSpPr/>
      </dsp:nvSpPr>
      <dsp:spPr>
        <a:xfrm>
          <a:off x="6891070" y="2031167"/>
          <a:ext cx="2898113" cy="173886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Cyber attacks for adversarial AI effects</a:t>
          </a:r>
        </a:p>
        <a:p>
          <a:pPr marL="0" lvl="0" indent="0" algn="ctr" defTabSz="8445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E.g., buffer overflows to realize adversarial AI attacks</a:t>
          </a:r>
        </a:p>
      </dsp:txBody>
      <dsp:txXfrm>
        <a:off x="6891070" y="2031167"/>
        <a:ext cx="2898113" cy="1738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0445D-0184-4AFB-A417-0998166C626D}">
      <dsp:nvSpPr>
        <dsp:cNvPr id="0" name=""/>
        <dsp:cNvSpPr/>
      </dsp:nvSpPr>
      <dsp:spPr>
        <a:xfrm>
          <a:off x="322" y="165520"/>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Neutral network architecture</a:t>
          </a:r>
        </a:p>
      </dsp:txBody>
      <dsp:txXfrm>
        <a:off x="322" y="165520"/>
        <a:ext cx="1259531" cy="755718"/>
      </dsp:txXfrm>
    </dsp:sp>
    <dsp:sp modelId="{4498666C-4D50-4CA8-A54E-D0DF0F943398}">
      <dsp:nvSpPr>
        <dsp:cNvPr id="0" name=""/>
        <dsp:cNvSpPr/>
      </dsp:nvSpPr>
      <dsp:spPr>
        <a:xfrm>
          <a:off x="1385807" y="165520"/>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Pre-trained models</a:t>
          </a:r>
        </a:p>
      </dsp:txBody>
      <dsp:txXfrm>
        <a:off x="1385807" y="165520"/>
        <a:ext cx="1259531" cy="755718"/>
      </dsp:txXfrm>
    </dsp:sp>
    <dsp:sp modelId="{6364282A-3C5E-4EF1-AE72-09226A49D477}">
      <dsp:nvSpPr>
        <dsp:cNvPr id="0" name=""/>
        <dsp:cNvSpPr/>
      </dsp:nvSpPr>
      <dsp:spPr>
        <a:xfrm>
          <a:off x="322" y="1047192"/>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Fully trained models</a:t>
          </a:r>
        </a:p>
      </dsp:txBody>
      <dsp:txXfrm>
        <a:off x="322" y="1047192"/>
        <a:ext cx="1259531" cy="755718"/>
      </dsp:txXfrm>
    </dsp:sp>
    <dsp:sp modelId="{19C869B0-056C-408F-A7FC-AC9D38EE0997}">
      <dsp:nvSpPr>
        <dsp:cNvPr id="0" name=""/>
        <dsp:cNvSpPr/>
      </dsp:nvSpPr>
      <dsp:spPr>
        <a:xfrm>
          <a:off x="1385807" y="1047192"/>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Training parameters</a:t>
          </a:r>
        </a:p>
      </dsp:txBody>
      <dsp:txXfrm>
        <a:off x="1385807" y="1047192"/>
        <a:ext cx="1259531" cy="755718"/>
      </dsp:txXfrm>
    </dsp:sp>
    <dsp:sp modelId="{4A6FBC96-3E4F-411D-AC12-DC1501484019}">
      <dsp:nvSpPr>
        <dsp:cNvPr id="0" name=""/>
        <dsp:cNvSpPr/>
      </dsp:nvSpPr>
      <dsp:spPr>
        <a:xfrm>
          <a:off x="322" y="1928864"/>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Training data</a:t>
          </a:r>
        </a:p>
      </dsp:txBody>
      <dsp:txXfrm>
        <a:off x="322" y="1928864"/>
        <a:ext cx="1259531" cy="755718"/>
      </dsp:txXfrm>
    </dsp:sp>
    <dsp:sp modelId="{94F04CA3-E194-49CE-B125-1F4D56DB1BBD}">
      <dsp:nvSpPr>
        <dsp:cNvPr id="0" name=""/>
        <dsp:cNvSpPr/>
      </dsp:nvSpPr>
      <dsp:spPr>
        <a:xfrm>
          <a:off x="1385807" y="1928864"/>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Testing data</a:t>
          </a:r>
        </a:p>
      </dsp:txBody>
      <dsp:txXfrm>
        <a:off x="1385807" y="1928864"/>
        <a:ext cx="1259531" cy="755718"/>
      </dsp:txXfrm>
    </dsp:sp>
    <dsp:sp modelId="{913B5661-B7C1-4B30-BF29-A3C16C09D058}">
      <dsp:nvSpPr>
        <dsp:cNvPr id="0" name=""/>
        <dsp:cNvSpPr/>
      </dsp:nvSpPr>
      <dsp:spPr>
        <a:xfrm>
          <a:off x="0" y="2781955"/>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Code</a:t>
          </a:r>
        </a:p>
      </dsp:txBody>
      <dsp:txXfrm>
        <a:off x="0" y="2781955"/>
        <a:ext cx="1259531" cy="755718"/>
      </dsp:txXfrm>
    </dsp:sp>
    <dsp:sp modelId="{C776C4D8-41A5-4F07-8DC7-754A2EAA3B44}">
      <dsp:nvSpPr>
        <dsp:cNvPr id="0" name=""/>
        <dsp:cNvSpPr/>
      </dsp:nvSpPr>
      <dsp:spPr>
        <a:xfrm>
          <a:off x="1386130" y="2772433"/>
          <a:ext cx="1259531" cy="755718"/>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Documentation</a:t>
          </a:r>
        </a:p>
      </dsp:txBody>
      <dsp:txXfrm>
        <a:off x="1386130" y="2772433"/>
        <a:ext cx="1259531" cy="7557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208F8-C77B-D74F-B744-251287BDC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BC6985-D59B-ED4C-A70C-2CC55C24F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E7B4C-DAAA-FF42-ACC3-9082998C8051}" type="datetimeFigureOut">
              <a:rPr lang="en-US" smtClean="0"/>
              <a:t>19-Apr-23</a:t>
            </a:fld>
            <a:endParaRPr lang="en-US" dirty="0"/>
          </a:p>
        </p:txBody>
      </p:sp>
      <p:sp>
        <p:nvSpPr>
          <p:cNvPr id="4" name="Footer Placeholder 3">
            <a:extLst>
              <a:ext uri="{FF2B5EF4-FFF2-40B4-BE49-F238E27FC236}">
                <a16:creationId xmlns:a16="http://schemas.microsoft.com/office/drawing/2014/main" id="{051E5110-3723-1A4C-BFBF-177D32FB58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34C7CFF-5960-0D4B-B26E-EF7C0C1C7D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680314-2679-CC4D-9663-C842C457AE93}" type="slidenum">
              <a:rPr lang="en-US" smtClean="0"/>
              <a:t>‹#›</a:t>
            </a:fld>
            <a:endParaRPr lang="en-US" dirty="0"/>
          </a:p>
        </p:txBody>
      </p:sp>
    </p:spTree>
    <p:extLst>
      <p:ext uri="{BB962C8B-B14F-4D97-AF65-F5344CB8AC3E}">
        <p14:creationId xmlns:p14="http://schemas.microsoft.com/office/powerpoint/2010/main" val="289594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8709531"/>
      </p:ext>
    </p:extLst>
  </p:cSld>
  <p:clrMap bg1="lt1" tx1="dk1" bg2="lt2" tx2="dk2" accent1="accent1" accent2="accent2" accent3="accent3" accent4="accent4" accent5="accent5" accent6="accent6" hlink="hlink" folHlink="folHlink"/>
  <p:notesStyle>
    <a:lvl1pPr latinLnBrk="0">
      <a:defRPr sz="995">
        <a:latin typeface="+mj-lt"/>
        <a:ea typeface="+mj-ea"/>
        <a:cs typeface="+mj-cs"/>
        <a:sym typeface="Open Sans Regular"/>
      </a:defRPr>
    </a:lvl1pPr>
    <a:lvl2pPr indent="189591" latinLnBrk="0">
      <a:defRPr sz="995">
        <a:latin typeface="+mj-lt"/>
        <a:ea typeface="+mj-ea"/>
        <a:cs typeface="+mj-cs"/>
        <a:sym typeface="Open Sans Regular"/>
      </a:defRPr>
    </a:lvl2pPr>
    <a:lvl3pPr indent="379182" latinLnBrk="0">
      <a:defRPr sz="995">
        <a:latin typeface="+mj-lt"/>
        <a:ea typeface="+mj-ea"/>
        <a:cs typeface="+mj-cs"/>
        <a:sym typeface="Open Sans Regular"/>
      </a:defRPr>
    </a:lvl3pPr>
    <a:lvl4pPr indent="568773" latinLnBrk="0">
      <a:defRPr sz="995">
        <a:latin typeface="+mj-lt"/>
        <a:ea typeface="+mj-ea"/>
        <a:cs typeface="+mj-cs"/>
        <a:sym typeface="Open Sans Regular"/>
      </a:defRPr>
    </a:lvl4pPr>
    <a:lvl5pPr indent="758364" latinLnBrk="0">
      <a:defRPr sz="995">
        <a:latin typeface="+mj-lt"/>
        <a:ea typeface="+mj-ea"/>
        <a:cs typeface="+mj-cs"/>
        <a:sym typeface="Open Sans Regular"/>
      </a:defRPr>
    </a:lvl5pPr>
    <a:lvl6pPr indent="947957" latinLnBrk="0">
      <a:defRPr sz="995">
        <a:latin typeface="+mj-lt"/>
        <a:ea typeface="+mj-ea"/>
        <a:cs typeface="+mj-cs"/>
        <a:sym typeface="Open Sans Regular"/>
      </a:defRPr>
    </a:lvl6pPr>
    <a:lvl7pPr indent="1137547" latinLnBrk="0">
      <a:defRPr sz="995">
        <a:latin typeface="+mj-lt"/>
        <a:ea typeface="+mj-ea"/>
        <a:cs typeface="+mj-cs"/>
        <a:sym typeface="Open Sans Regular"/>
      </a:defRPr>
    </a:lvl7pPr>
    <a:lvl8pPr indent="1327139" latinLnBrk="0">
      <a:defRPr sz="995">
        <a:latin typeface="+mj-lt"/>
        <a:ea typeface="+mj-ea"/>
        <a:cs typeface="+mj-cs"/>
        <a:sym typeface="Open Sans Regular"/>
      </a:defRPr>
    </a:lvl8pPr>
    <a:lvl9pPr indent="1516730" latinLnBrk="0">
      <a:defRPr sz="995">
        <a:latin typeface="+mj-lt"/>
        <a:ea typeface="+mj-ea"/>
        <a:cs typeface="+mj-cs"/>
        <a:sym typeface="Open Sans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22</a:t>
            </a:fld>
            <a:endParaRPr lang="en-US" dirty="0"/>
          </a:p>
        </p:txBody>
      </p:sp>
    </p:spTree>
    <p:extLst>
      <p:ext uri="{BB962C8B-B14F-4D97-AF65-F5344CB8AC3E}">
        <p14:creationId xmlns:p14="http://schemas.microsoft.com/office/powerpoint/2010/main" val="403569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661988"/>
            <a:ext cx="5900737" cy="3319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736855" y="8410068"/>
            <a:ext cx="2858762" cy="444252"/>
          </a:xfrm>
          <a:prstGeom prst="rect">
            <a:avLst/>
          </a:prstGeom>
        </p:spPr>
        <p:txBody>
          <a:bodyPr/>
          <a:lstStyle/>
          <a:p>
            <a:fld id="{1FD38001-20E0-4D27-9A63-CDFA4980CA58}" type="slidenum">
              <a:rPr lang="en-US" smtClean="0"/>
              <a:t>26</a:t>
            </a:fld>
            <a:endParaRPr lang="en-US" dirty="0"/>
          </a:p>
        </p:txBody>
      </p:sp>
    </p:spTree>
    <p:extLst>
      <p:ext uri="{BB962C8B-B14F-4D97-AF65-F5344CB8AC3E}">
        <p14:creationId xmlns:p14="http://schemas.microsoft.com/office/powerpoint/2010/main" val="1589356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03F42E-D4E9-6348-965A-BC98EA3F47AF}"/>
              </a:ext>
            </a:extLst>
          </p:cNvPr>
          <p:cNvSpPr/>
          <p:nvPr userDrawn="1"/>
        </p:nvSpPr>
        <p:spPr>
          <a:xfrm>
            <a:off x="0" y="1"/>
            <a:ext cx="10113963"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40" name="Picture 39">
            <a:extLst>
              <a:ext uri="{FF2B5EF4-FFF2-40B4-BE49-F238E27FC236}">
                <a16:creationId xmlns:a16="http://schemas.microsoft.com/office/drawing/2014/main" id="{1C445199-0DFC-7144-BD25-E090DDB255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7534275" y="-3"/>
            <a:ext cx="2579688" cy="5688015"/>
          </a:xfrm>
          <a:prstGeom prst="rect">
            <a:avLst/>
          </a:prstGeom>
        </p:spPr>
      </p:pic>
      <p:sp>
        <p:nvSpPr>
          <p:cNvPr id="7" name="Text Placeholder 2"/>
          <p:cNvSpPr>
            <a:spLocks noGrp="1"/>
          </p:cNvSpPr>
          <p:nvPr>
            <p:ph type="body" sz="quarter" idx="10" hasCustomPrompt="1"/>
          </p:nvPr>
        </p:nvSpPr>
        <p:spPr>
          <a:xfrm>
            <a:off x="333376" y="2346304"/>
            <a:ext cx="7010400" cy="995402"/>
          </a:xfrm>
          <a:prstGeom prst="rect">
            <a:avLst/>
          </a:prstGeom>
        </p:spPr>
        <p:txBody>
          <a:bodyPr lIns="0" tIns="0" rIns="0" bIns="0" anchor="t" anchorCtr="0">
            <a:noAutofit/>
          </a:bodyPr>
          <a:lstStyle>
            <a:lvl1pPr marL="0" indent="0">
              <a:buNone/>
              <a:defRPr sz="3200" baseline="0">
                <a:solidFill>
                  <a:schemeClr val="bg2"/>
                </a:solidFill>
                <a:latin typeface="Arial" panose="020B0604020202020204" pitchFamily="34" charset="0"/>
                <a:cs typeface="Arial" panose="020B0604020202020204" pitchFamily="34" charset="0"/>
              </a:defRPr>
            </a:lvl1pPr>
            <a:lvl5pPr>
              <a:defRPr/>
            </a:lvl5pPr>
          </a:lstStyle>
          <a:p>
            <a:pPr lvl="0"/>
            <a:r>
              <a:rPr lang="en-US" dirty="0"/>
              <a:t>Click to add Title</a:t>
            </a:r>
          </a:p>
        </p:txBody>
      </p:sp>
      <p:sp>
        <p:nvSpPr>
          <p:cNvPr id="8" name="Text Placeholder 11"/>
          <p:cNvSpPr>
            <a:spLocks noGrp="1"/>
          </p:cNvSpPr>
          <p:nvPr>
            <p:ph type="body" sz="quarter" idx="11" hasCustomPrompt="1"/>
          </p:nvPr>
        </p:nvSpPr>
        <p:spPr>
          <a:xfrm>
            <a:off x="333374" y="4375473"/>
            <a:ext cx="3810001" cy="280451"/>
          </a:xfrm>
          <a:prstGeom prst="rect">
            <a:avLst/>
          </a:prstGeom>
        </p:spPr>
        <p:txBody>
          <a:bodyPr lIns="0" tIns="0" rIns="0" bIns="0" anchor="ctr">
            <a:noAutofit/>
          </a:bodyPr>
          <a:lstStyle>
            <a:lvl1pPr marL="0" indent="0">
              <a:buNone/>
              <a:defRPr sz="1279" b="1" cap="all" spc="240" baseline="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MONTH XX, 2022</a:t>
            </a:r>
          </a:p>
        </p:txBody>
      </p:sp>
      <p:sp>
        <p:nvSpPr>
          <p:cNvPr id="10" name="Text Placeholder 13"/>
          <p:cNvSpPr>
            <a:spLocks noGrp="1"/>
          </p:cNvSpPr>
          <p:nvPr>
            <p:ph type="body" sz="quarter" idx="12" hasCustomPrompt="1"/>
          </p:nvPr>
        </p:nvSpPr>
        <p:spPr>
          <a:xfrm>
            <a:off x="333373" y="4725708"/>
            <a:ext cx="5410201" cy="417856"/>
          </a:xfrm>
          <a:prstGeom prst="rect">
            <a:avLst/>
          </a:prstGeom>
        </p:spPr>
        <p:txBody>
          <a:bodyPr lIns="0" tIns="0" rIns="0" bIns="0">
            <a:noAutofit/>
          </a:bodyPr>
          <a:lstStyle>
            <a:lvl1pPr marL="0" indent="0">
              <a:lnSpc>
                <a:spcPct val="100000"/>
              </a:lnSpc>
              <a:spcBef>
                <a:spcPts val="0"/>
              </a:spcBef>
              <a:buNone/>
              <a:defRPr sz="1279">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a:t>Presenter’s Name</a:t>
            </a:r>
          </a:p>
          <a:p>
            <a:pPr lvl="0"/>
            <a:r>
              <a:rPr lang="en-US" dirty="0"/>
              <a:t>Presenter’s Title</a:t>
            </a:r>
          </a:p>
        </p:txBody>
      </p:sp>
      <p:pic>
        <p:nvPicPr>
          <p:cNvPr id="27" name="Picture 26">
            <a:extLst>
              <a:ext uri="{FF2B5EF4-FFF2-40B4-BE49-F238E27FC236}">
                <a16:creationId xmlns:a16="http://schemas.microsoft.com/office/drawing/2014/main" id="{667B7352-558A-AF45-8D6F-2058EEC25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4275" y="-2"/>
            <a:ext cx="2579688" cy="2579194"/>
          </a:xfrm>
          <a:prstGeom prst="rect">
            <a:avLst/>
          </a:prstGeom>
        </p:spPr>
      </p:pic>
      <p:sp>
        <p:nvSpPr>
          <p:cNvPr id="9" name="TextBox 8">
            <a:extLst>
              <a:ext uri="{FF2B5EF4-FFF2-40B4-BE49-F238E27FC236}">
                <a16:creationId xmlns:a16="http://schemas.microsoft.com/office/drawing/2014/main" id="{3B31BC1E-DB32-794C-9D87-536CEA2493AF}"/>
              </a:ext>
            </a:extLst>
          </p:cNvPr>
          <p:cNvSpPr txBox="1"/>
          <p:nvPr userDrawn="1"/>
        </p:nvSpPr>
        <p:spPr>
          <a:xfrm>
            <a:off x="333374" y="5419261"/>
            <a:ext cx="2722895" cy="110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730857" rtl="0" fontAlgn="auto" latinLnBrk="0" hangingPunct="0">
              <a:lnSpc>
                <a:spcPct val="100000"/>
              </a:lnSpc>
              <a:spcBef>
                <a:spcPts val="0"/>
              </a:spcBef>
              <a:spcAft>
                <a:spcPts val="0"/>
              </a:spcAft>
              <a:buClrTx/>
              <a:buSzTx/>
              <a:buFontTx/>
              <a:buNone/>
              <a:tabLst/>
            </a:pPr>
            <a: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t>© 2023 Carnegie Mellon University</a:t>
            </a:r>
          </a:p>
        </p:txBody>
      </p:sp>
      <p:cxnSp>
        <p:nvCxnSpPr>
          <p:cNvPr id="11" name="Straight Connector 10">
            <a:extLst>
              <a:ext uri="{FF2B5EF4-FFF2-40B4-BE49-F238E27FC236}">
                <a16:creationId xmlns:a16="http://schemas.microsoft.com/office/drawing/2014/main" id="{AA5B969F-22FD-E442-966E-15ED06BC6FC3}"/>
              </a:ext>
            </a:extLst>
          </p:cNvPr>
          <p:cNvCxnSpPr>
            <a:cxnSpLocks/>
          </p:cNvCxnSpPr>
          <p:nvPr userDrawn="1"/>
        </p:nvCxnSpPr>
        <p:spPr>
          <a:xfrm>
            <a:off x="7534275" y="2579192"/>
            <a:ext cx="2579688"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B841FBE9-3557-E91F-2469-94BBF8DEE59D}"/>
              </a:ext>
            </a:extLst>
          </p:cNvPr>
          <p:cNvSpPr txBox="1"/>
          <p:nvPr userDrawn="1"/>
        </p:nvSpPr>
        <p:spPr>
          <a:xfrm>
            <a:off x="4333876" y="5391373"/>
            <a:ext cx="3009900" cy="229530"/>
          </a:xfrm>
          <a:prstGeom prst="rect">
            <a:avLst/>
          </a:prstGeom>
          <a:noFill/>
        </p:spPr>
        <p:txBody>
          <a:bodyPr wrap="square" lIns="0" tIns="0" rIns="0" bIns="0" rtlCol="0">
            <a:noAutofit/>
          </a:bodyPr>
          <a:lstStyle/>
          <a:p>
            <a:r>
              <a:rPr lang="en-US" sz="559" dirty="0">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Approved for public release and unlimited distribution.</a:t>
            </a:r>
          </a:p>
        </p:txBody>
      </p:sp>
    </p:spTree>
    <p:extLst>
      <p:ext uri="{BB962C8B-B14F-4D97-AF65-F5344CB8AC3E}">
        <p14:creationId xmlns:p14="http://schemas.microsoft.com/office/powerpoint/2010/main" val="31147461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21416" y="1022375"/>
            <a:ext cx="9225748" cy="4050397"/>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0741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6" y="291065"/>
            <a:ext cx="8610600" cy="828123"/>
          </a:xfrm>
        </p:spPr>
        <p:txBody>
          <a:bodyPr>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5141267" y="1277370"/>
            <a:ext cx="4602808" cy="383534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918">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704">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704">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704">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33375" y="1321066"/>
            <a:ext cx="4610101" cy="3263046"/>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CF7C425E-20D3-511D-E328-E1042445009D}"/>
              </a:ext>
            </a:extLst>
          </p:cNvPr>
          <p:cNvSpPr>
            <a:spLocks noGrp="1"/>
          </p:cNvSpPr>
          <p:nvPr>
            <p:ph type="body" sz="quarter" idx="13" hasCustomPrompt="1"/>
          </p:nvPr>
        </p:nvSpPr>
        <p:spPr>
          <a:xfrm>
            <a:off x="333375" y="4656139"/>
            <a:ext cx="3810000" cy="236537"/>
          </a:xfrm>
          <a:prstGeom prst="rect">
            <a:avLst/>
          </a:prstGeom>
        </p:spPr>
        <p:txBody>
          <a:bodyPr lIns="0" tIns="0" rIns="0" bIns="0"/>
          <a:lstStyle>
            <a:lvl1pPr>
              <a:defRPr sz="900" b="0">
                <a:solidFill>
                  <a:schemeClr val="tx1"/>
                </a:solidFill>
                <a:latin typeface="Arial" panose="020B0604020202020204" pitchFamily="34" charset="0"/>
                <a:cs typeface="Arial" panose="020B0604020202020204" pitchFamily="34" charset="0"/>
              </a:defRPr>
            </a:lvl1pPr>
            <a:lvl2pPr>
              <a:defRPr sz="800" b="0">
                <a:latin typeface="Arial" panose="020B0604020202020204" pitchFamily="34" charset="0"/>
                <a:cs typeface="Arial" panose="020B0604020202020204" pitchFamily="34" charset="0"/>
              </a:defRPr>
            </a:lvl2pPr>
            <a:lvl3pPr>
              <a:defRPr sz="800" b="0">
                <a:latin typeface="Arial" panose="020B0604020202020204" pitchFamily="34" charset="0"/>
                <a:cs typeface="Arial" panose="020B0604020202020204" pitchFamily="34" charset="0"/>
              </a:defRPr>
            </a:lvl3pPr>
            <a:lvl4pPr>
              <a:defRPr sz="800" b="0">
                <a:latin typeface="Arial" panose="020B0604020202020204" pitchFamily="34" charset="0"/>
                <a:cs typeface="Arial" panose="020B0604020202020204" pitchFamily="34" charset="0"/>
              </a:defRPr>
            </a:lvl4pPr>
            <a:lvl5pPr>
              <a:defRPr sz="800" b="0">
                <a:latin typeface="Arial" panose="020B0604020202020204" pitchFamily="34" charset="0"/>
                <a:cs typeface="Arial" panose="020B0604020202020204" pitchFamily="34" charset="0"/>
              </a:defRPr>
            </a:lvl5pPr>
          </a:lstStyle>
          <a:p>
            <a:pPr lvl="0"/>
            <a:r>
              <a:rPr lang="en-US" dirty="0"/>
              <a:t>Click to edit Caption text</a:t>
            </a:r>
          </a:p>
        </p:txBody>
      </p:sp>
    </p:spTree>
    <p:extLst>
      <p:ext uri="{BB962C8B-B14F-4D97-AF65-F5344CB8AC3E}">
        <p14:creationId xmlns:p14="http://schemas.microsoft.com/office/powerpoint/2010/main" val="152807246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6" y="291065"/>
            <a:ext cx="8610600" cy="828123"/>
          </a:xfrm>
        </p:spPr>
        <p:txBody>
          <a:bodyPr>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5141267" y="1277370"/>
            <a:ext cx="4602808" cy="383534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918">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704">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704">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704">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33375" y="1321066"/>
            <a:ext cx="4610101" cy="3263046"/>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CF7C425E-20D3-511D-E328-E1042445009D}"/>
              </a:ext>
            </a:extLst>
          </p:cNvPr>
          <p:cNvSpPr>
            <a:spLocks noGrp="1"/>
          </p:cNvSpPr>
          <p:nvPr>
            <p:ph type="body" sz="quarter" idx="13" hasCustomPrompt="1"/>
          </p:nvPr>
        </p:nvSpPr>
        <p:spPr>
          <a:xfrm>
            <a:off x="333375" y="4656139"/>
            <a:ext cx="3810000" cy="236537"/>
          </a:xfrm>
          <a:prstGeom prst="rect">
            <a:avLst/>
          </a:prstGeom>
        </p:spPr>
        <p:txBody>
          <a:bodyPr lIns="0" tIns="0" rIns="0" bIns="0"/>
          <a:lstStyle>
            <a:lvl1pPr>
              <a:defRPr sz="900" b="0">
                <a:solidFill>
                  <a:schemeClr val="tx1"/>
                </a:solidFill>
                <a:latin typeface="Arial" panose="020B0604020202020204" pitchFamily="34" charset="0"/>
                <a:cs typeface="Arial" panose="020B0604020202020204" pitchFamily="34" charset="0"/>
              </a:defRPr>
            </a:lvl1pPr>
            <a:lvl2pPr>
              <a:defRPr sz="800" b="0">
                <a:latin typeface="Arial" panose="020B0604020202020204" pitchFamily="34" charset="0"/>
                <a:cs typeface="Arial" panose="020B0604020202020204" pitchFamily="34" charset="0"/>
              </a:defRPr>
            </a:lvl2pPr>
            <a:lvl3pPr>
              <a:defRPr sz="800" b="0">
                <a:latin typeface="Arial" panose="020B0604020202020204" pitchFamily="34" charset="0"/>
                <a:cs typeface="Arial" panose="020B0604020202020204" pitchFamily="34" charset="0"/>
              </a:defRPr>
            </a:lvl3pPr>
            <a:lvl4pPr>
              <a:defRPr sz="800" b="0">
                <a:latin typeface="Arial" panose="020B0604020202020204" pitchFamily="34" charset="0"/>
                <a:cs typeface="Arial" panose="020B0604020202020204" pitchFamily="34" charset="0"/>
              </a:defRPr>
            </a:lvl4pPr>
            <a:lvl5pPr>
              <a:defRPr sz="800" b="0">
                <a:latin typeface="Arial" panose="020B0604020202020204" pitchFamily="34" charset="0"/>
                <a:cs typeface="Arial" panose="020B0604020202020204" pitchFamily="34" charset="0"/>
              </a:defRPr>
            </a:lvl5pPr>
          </a:lstStyle>
          <a:p>
            <a:pPr lvl="0"/>
            <a:r>
              <a:rPr lang="en-US" dirty="0"/>
              <a:t>Click to edit Caption text</a:t>
            </a:r>
          </a:p>
        </p:txBody>
      </p:sp>
    </p:spTree>
    <p:extLst>
      <p:ext uri="{BB962C8B-B14F-4D97-AF65-F5344CB8AC3E}">
        <p14:creationId xmlns:p14="http://schemas.microsoft.com/office/powerpoint/2010/main" val="22191740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21416" y="1022375"/>
            <a:ext cx="9225748" cy="405039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9575986" y="0"/>
            <a:ext cx="537977" cy="530881"/>
          </a:xfrm>
        </p:spPr>
        <p:txBody>
          <a:bodyPr anchor="ctr" anchorCtr="0">
            <a:normAutofit/>
          </a:bodyPr>
          <a:lstStyle>
            <a:lvl1pPr algn="ctr">
              <a:defRPr sz="664"/>
            </a:lvl1pPr>
          </a:lstStyle>
          <a:p>
            <a:r>
              <a:rPr lang="en-US" dirty="0"/>
              <a:t>Picture (Optional)</a:t>
            </a:r>
          </a:p>
        </p:txBody>
      </p:sp>
      <p:sp>
        <p:nvSpPr>
          <p:cNvPr id="6" name="Text Placeholder 7"/>
          <p:cNvSpPr>
            <a:spLocks noGrp="1"/>
          </p:cNvSpPr>
          <p:nvPr>
            <p:ph type="body" sz="quarter" idx="10" hasCustomPrompt="1"/>
          </p:nvPr>
        </p:nvSpPr>
        <p:spPr>
          <a:xfrm>
            <a:off x="421415" y="35422"/>
            <a:ext cx="6110519" cy="118172"/>
          </a:xfrm>
        </p:spPr>
        <p:txBody>
          <a:bodyPr anchor="t" anchorCtr="0">
            <a:noAutofit/>
          </a:bodyPr>
          <a:lstStyle>
            <a:lvl1pPr marL="0" indent="0" algn="l" defTabSz="758426" rtl="0" eaLnBrk="1" latinLnBrk="0" hangingPunct="1">
              <a:lnSpc>
                <a:spcPct val="100000"/>
              </a:lnSpc>
              <a:spcBef>
                <a:spcPts val="829"/>
              </a:spcBef>
              <a:buFont typeface="Arial" panose="020B0604020202020204" pitchFamily="34" charset="0"/>
              <a:buNone/>
              <a:defRPr lang="en-US" sz="746"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406540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6" y="291065"/>
            <a:ext cx="8610600" cy="828123"/>
          </a:xfrm>
        </p:spPr>
        <p:txBody>
          <a:bodyPr>
            <a:no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5141267" y="1277370"/>
            <a:ext cx="4602808" cy="383534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918">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704">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704">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704">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33375" y="1321066"/>
            <a:ext cx="4610101" cy="3263046"/>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CF7C425E-20D3-511D-E328-E1042445009D}"/>
              </a:ext>
            </a:extLst>
          </p:cNvPr>
          <p:cNvSpPr>
            <a:spLocks noGrp="1"/>
          </p:cNvSpPr>
          <p:nvPr>
            <p:ph type="body" sz="quarter" idx="13" hasCustomPrompt="1"/>
          </p:nvPr>
        </p:nvSpPr>
        <p:spPr>
          <a:xfrm>
            <a:off x="333375" y="4656139"/>
            <a:ext cx="3810000" cy="236537"/>
          </a:xfrm>
          <a:prstGeom prst="rect">
            <a:avLst/>
          </a:prstGeom>
        </p:spPr>
        <p:txBody>
          <a:bodyPr lIns="0" tIns="0" rIns="0" bIns="0"/>
          <a:lstStyle>
            <a:lvl1pPr>
              <a:defRPr sz="900" b="0">
                <a:solidFill>
                  <a:schemeClr val="tx1"/>
                </a:solidFill>
                <a:latin typeface="Arial" panose="020B0604020202020204" pitchFamily="34" charset="0"/>
                <a:cs typeface="Arial" panose="020B0604020202020204" pitchFamily="34" charset="0"/>
              </a:defRPr>
            </a:lvl1pPr>
            <a:lvl2pPr>
              <a:defRPr sz="800" b="0">
                <a:latin typeface="Arial" panose="020B0604020202020204" pitchFamily="34" charset="0"/>
                <a:cs typeface="Arial" panose="020B0604020202020204" pitchFamily="34" charset="0"/>
              </a:defRPr>
            </a:lvl2pPr>
            <a:lvl3pPr>
              <a:defRPr sz="800" b="0">
                <a:latin typeface="Arial" panose="020B0604020202020204" pitchFamily="34" charset="0"/>
                <a:cs typeface="Arial" panose="020B0604020202020204" pitchFamily="34" charset="0"/>
              </a:defRPr>
            </a:lvl3pPr>
            <a:lvl4pPr>
              <a:defRPr sz="800" b="0">
                <a:latin typeface="Arial" panose="020B0604020202020204" pitchFamily="34" charset="0"/>
                <a:cs typeface="Arial" panose="020B0604020202020204" pitchFamily="34" charset="0"/>
              </a:defRPr>
            </a:lvl4pPr>
            <a:lvl5pPr>
              <a:defRPr sz="800" b="0">
                <a:latin typeface="Arial" panose="020B0604020202020204" pitchFamily="34" charset="0"/>
                <a:cs typeface="Arial" panose="020B0604020202020204" pitchFamily="34" charset="0"/>
              </a:defRPr>
            </a:lvl5pPr>
          </a:lstStyle>
          <a:p>
            <a:pPr lvl="0"/>
            <a:r>
              <a:rPr lang="en-US" dirty="0"/>
              <a:t>Click to edit Caption text</a:t>
            </a:r>
          </a:p>
        </p:txBody>
      </p:sp>
    </p:spTree>
    <p:extLst>
      <p:ext uri="{BB962C8B-B14F-4D97-AF65-F5344CB8AC3E}">
        <p14:creationId xmlns:p14="http://schemas.microsoft.com/office/powerpoint/2010/main" val="141245910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IMG_4183.JPG"/>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rot="16200000">
            <a:off x="5569602" y="754326"/>
            <a:ext cx="5294366" cy="3785713"/>
          </a:xfrm>
          <a:prstGeom prst="rect">
            <a:avLst/>
          </a:prstGeom>
        </p:spPr>
      </p:pic>
      <p:sp>
        <p:nvSpPr>
          <p:cNvPr id="10" name="Rectangle 9"/>
          <p:cNvSpPr/>
          <p:nvPr userDrawn="1"/>
        </p:nvSpPr>
        <p:spPr bwMode="auto">
          <a:xfrm>
            <a:off x="3" y="-14447"/>
            <a:ext cx="6363365" cy="5308812"/>
          </a:xfrm>
          <a:prstGeom prst="rect">
            <a:avLst/>
          </a:prstGeom>
          <a:solidFill>
            <a:schemeClr val="tx1"/>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1659" b="1" dirty="0">
              <a:solidFill>
                <a:prstClr val="black"/>
              </a:solidFill>
              <a:ea typeface="ＭＳ Ｐゴシック" pitchFamily="1" charset="-128"/>
            </a:endParaRPr>
          </a:p>
        </p:txBody>
      </p:sp>
      <p:sp>
        <p:nvSpPr>
          <p:cNvPr id="12" name="Title 1"/>
          <p:cNvSpPr>
            <a:spLocks noGrp="1"/>
          </p:cNvSpPr>
          <p:nvPr>
            <p:ph type="title" hasCustomPrompt="1"/>
          </p:nvPr>
        </p:nvSpPr>
        <p:spPr>
          <a:xfrm>
            <a:off x="438976" y="2315076"/>
            <a:ext cx="5713687" cy="233998"/>
          </a:xfrm>
          <a:prstGeom prst="rect">
            <a:avLst/>
          </a:prstGeom>
        </p:spPr>
        <p:txBody>
          <a:bodyPr lIns="0" tIns="0" rIns="0" bIns="0" anchor="b" anchorCtr="0"/>
          <a:lstStyle>
            <a:lvl1pPr algn="l">
              <a:defRPr sz="1659" b="0" cap="none">
                <a:solidFill>
                  <a:schemeClr val="bg1"/>
                </a:solidFill>
              </a:defRPr>
            </a:lvl1pPr>
          </a:lstStyle>
          <a:p>
            <a:r>
              <a:rPr lang="en-US" dirty="0"/>
              <a:t>Click To Edit Presentation Title</a:t>
            </a:r>
          </a:p>
        </p:txBody>
      </p:sp>
      <p:sp>
        <p:nvSpPr>
          <p:cNvPr id="13" name="Text Placeholder 3"/>
          <p:cNvSpPr>
            <a:spLocks noGrp="1"/>
          </p:cNvSpPr>
          <p:nvPr>
            <p:ph type="body" sz="quarter" idx="10" hasCustomPrompt="1"/>
          </p:nvPr>
        </p:nvSpPr>
        <p:spPr>
          <a:xfrm>
            <a:off x="438974" y="2578908"/>
            <a:ext cx="5694959" cy="389734"/>
          </a:xfrm>
          <a:prstGeom prst="rect">
            <a:avLst/>
          </a:prstGeom>
        </p:spPr>
        <p:txBody>
          <a:bodyPr lIns="0" tIns="0" rIns="0" bIns="0"/>
          <a:lstStyle>
            <a:lvl1pPr>
              <a:defRPr sz="2654" b="1">
                <a:solidFill>
                  <a:schemeClr val="bg1"/>
                </a:solidFill>
              </a:defRPr>
            </a:lvl1pPr>
          </a:lstStyle>
          <a:p>
            <a:pPr lvl="0"/>
            <a:r>
              <a:rPr lang="en-US" dirty="0"/>
              <a:t>Click to edit Section Title</a:t>
            </a:r>
          </a:p>
        </p:txBody>
      </p:sp>
      <p:sp>
        <p:nvSpPr>
          <p:cNvPr id="14" name="Rectangle 25"/>
          <p:cNvSpPr>
            <a:spLocks noChangeArrowheads="1"/>
          </p:cNvSpPr>
          <p:nvPr userDrawn="1"/>
        </p:nvSpPr>
        <p:spPr bwMode="white">
          <a:xfrm>
            <a:off x="7543331" y="5307005"/>
            <a:ext cx="2141520" cy="169348"/>
          </a:xfrm>
          <a:prstGeom prst="rect">
            <a:avLst/>
          </a:prstGeom>
          <a:noFill/>
          <a:ln w="9525">
            <a:noFill/>
            <a:miter lim="800000"/>
            <a:headEnd/>
            <a:tailEnd/>
          </a:ln>
          <a:effectLst/>
        </p:spPr>
        <p:txBody>
          <a:bodyPr wrap="square" lIns="0" tIns="0" rIns="0" bIns="37916">
            <a:spAutoFit/>
          </a:bodyPr>
          <a:lstStyle/>
          <a:p>
            <a:pPr eaLnBrk="0" fontAlgn="base" hangingPunct="0">
              <a:lnSpc>
                <a:spcPts val="1078"/>
              </a:lnSpc>
              <a:spcBef>
                <a:spcPct val="0"/>
              </a:spcBef>
              <a:spcAft>
                <a:spcPct val="0"/>
              </a:spcAft>
            </a:pPr>
            <a:r>
              <a:rPr lang="en-US" sz="746" dirty="0">
                <a:solidFill>
                  <a:prstClr val="white"/>
                </a:solidFill>
                <a:ea typeface="ＭＳ Ｐゴシック" pitchFamily="1" charset="-128"/>
              </a:rPr>
              <a:t>© 2017 Carnegie Mellon University</a:t>
            </a:r>
          </a:p>
        </p:txBody>
      </p:sp>
      <p:sp>
        <p:nvSpPr>
          <p:cNvPr id="17" name="TextBox 16"/>
          <p:cNvSpPr txBox="1"/>
          <p:nvPr userDrawn="1"/>
        </p:nvSpPr>
        <p:spPr>
          <a:xfrm>
            <a:off x="7543331" y="5448234"/>
            <a:ext cx="2079533" cy="204415"/>
          </a:xfrm>
          <a:prstGeom prst="rect">
            <a:avLst/>
          </a:prstGeom>
          <a:noFill/>
        </p:spPr>
        <p:txBody>
          <a:bodyPr wrap="square" lIns="0" tIns="0" rIns="0" bIns="0" rtlCol="0">
            <a:spAutoFit/>
          </a:bodyPr>
          <a:lstStyle/>
          <a:p>
            <a:pPr>
              <a:spcBef>
                <a:spcPts val="995"/>
              </a:spcBef>
            </a:pPr>
            <a:r>
              <a:rPr lang="en-US" sz="457" dirty="0">
                <a:solidFill>
                  <a:schemeClr val="bg1"/>
                </a:solidFill>
              </a:rPr>
              <a:t>[</a:t>
            </a:r>
            <a:r>
              <a:rPr lang="en-US" sz="664" dirty="0">
                <a:solidFill>
                  <a:schemeClr val="bg1"/>
                </a:solidFill>
              </a:rPr>
              <a:t>[INTERNAL SEI-USE ONLY] Further dissemination requires re-submittal through DM-RRO.</a:t>
            </a:r>
          </a:p>
        </p:txBody>
      </p:sp>
    </p:spTree>
    <p:extLst>
      <p:ext uri="{BB962C8B-B14F-4D97-AF65-F5344CB8AC3E}">
        <p14:creationId xmlns:p14="http://schemas.microsoft.com/office/powerpoint/2010/main" val="134459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15D6D4-D294-6447-BFC3-D0B02C033CFE}"/>
              </a:ext>
            </a:extLst>
          </p:cNvPr>
          <p:cNvSpPr/>
          <p:nvPr userDrawn="1"/>
        </p:nvSpPr>
        <p:spPr>
          <a:xfrm>
            <a:off x="-2" y="1"/>
            <a:ext cx="10113964"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3" name="Picture 2">
            <a:extLst>
              <a:ext uri="{FF2B5EF4-FFF2-40B4-BE49-F238E27FC236}">
                <a16:creationId xmlns:a16="http://schemas.microsoft.com/office/drawing/2014/main" id="{B05930EE-A9E5-4FA7-7EFD-86CD77BB72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34375" y="1492206"/>
            <a:ext cx="1779589" cy="4195807"/>
          </a:xfrm>
          <a:prstGeom prst="rect">
            <a:avLst/>
          </a:prstGeom>
        </p:spPr>
      </p:pic>
      <p:sp>
        <p:nvSpPr>
          <p:cNvPr id="6" name="Text Placeholder 2">
            <a:extLst>
              <a:ext uri="{FF2B5EF4-FFF2-40B4-BE49-F238E27FC236}">
                <a16:creationId xmlns:a16="http://schemas.microsoft.com/office/drawing/2014/main" id="{05D02C44-4CC3-3046-8DA5-749AFCED1B7D}"/>
              </a:ext>
            </a:extLst>
          </p:cNvPr>
          <p:cNvSpPr>
            <a:spLocks noGrp="1"/>
          </p:cNvSpPr>
          <p:nvPr>
            <p:ph type="body" sz="quarter" idx="10" hasCustomPrompt="1"/>
          </p:nvPr>
        </p:nvSpPr>
        <p:spPr>
          <a:xfrm>
            <a:off x="333375" y="1525636"/>
            <a:ext cx="7083532" cy="995402"/>
          </a:xfrm>
          <a:prstGeom prst="rect">
            <a:avLst/>
          </a:prstGeom>
        </p:spPr>
        <p:txBody>
          <a:bodyPr lIns="0" tIns="0" rIns="0" bIns="0" anchor="t" anchorCtr="0">
            <a:noAutofit/>
          </a:bodyPr>
          <a:lstStyle>
            <a:lvl1pPr marL="0" indent="0">
              <a:buNone/>
              <a:defRPr sz="3200" baseline="0">
                <a:solidFill>
                  <a:schemeClr val="tx1"/>
                </a:solidFill>
                <a:latin typeface="Arial" panose="020B0604020202020204" pitchFamily="34" charset="0"/>
                <a:cs typeface="Arial" panose="020B0604020202020204" pitchFamily="34" charset="0"/>
              </a:defRPr>
            </a:lvl1pPr>
            <a:lvl5pPr>
              <a:defRPr/>
            </a:lvl5pPr>
          </a:lstStyle>
          <a:p>
            <a:pPr lvl="0"/>
            <a:r>
              <a:rPr lang="en-US" dirty="0"/>
              <a:t>Click to add Section Title</a:t>
            </a:r>
          </a:p>
        </p:txBody>
      </p:sp>
      <p:pic>
        <p:nvPicPr>
          <p:cNvPr id="11" name="Picture 10">
            <a:extLst>
              <a:ext uri="{FF2B5EF4-FFF2-40B4-BE49-F238E27FC236}">
                <a16:creationId xmlns:a16="http://schemas.microsoft.com/office/drawing/2014/main" id="{7A4CBCE5-05FD-A74B-A9F1-D9B210D017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33977" y="0"/>
            <a:ext cx="1779988" cy="1778000"/>
          </a:xfrm>
          <a:prstGeom prst="rect">
            <a:avLst/>
          </a:prstGeom>
        </p:spPr>
      </p:pic>
      <p:cxnSp>
        <p:nvCxnSpPr>
          <p:cNvPr id="4" name="Straight Connector 3">
            <a:extLst>
              <a:ext uri="{FF2B5EF4-FFF2-40B4-BE49-F238E27FC236}">
                <a16:creationId xmlns:a16="http://schemas.microsoft.com/office/drawing/2014/main" id="{CBD5E882-E45E-FF4A-9977-EE1BACE09C6A}"/>
              </a:ext>
            </a:extLst>
          </p:cNvPr>
          <p:cNvCxnSpPr>
            <a:cxnSpLocks/>
          </p:cNvCxnSpPr>
          <p:nvPr userDrawn="1"/>
        </p:nvCxnSpPr>
        <p:spPr>
          <a:xfrm>
            <a:off x="8333977" y="1778000"/>
            <a:ext cx="1779986"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7" name="Text Placeholder 6">
            <a:extLst>
              <a:ext uri="{FF2B5EF4-FFF2-40B4-BE49-F238E27FC236}">
                <a16:creationId xmlns:a16="http://schemas.microsoft.com/office/drawing/2014/main" id="{71E4F72E-4EB7-43AD-F16F-C4BE174002DF}"/>
              </a:ext>
            </a:extLst>
          </p:cNvPr>
          <p:cNvSpPr>
            <a:spLocks noGrp="1"/>
          </p:cNvSpPr>
          <p:nvPr>
            <p:ph type="body" sz="quarter" idx="11" hasCustomPrompt="1"/>
          </p:nvPr>
        </p:nvSpPr>
        <p:spPr>
          <a:xfrm>
            <a:off x="338251" y="1301282"/>
            <a:ext cx="7078655" cy="210472"/>
          </a:xfrm>
          <a:prstGeom prst="rect">
            <a:avLst/>
          </a:prstGeom>
        </p:spPr>
        <p:txBody>
          <a:bodyPr lIns="0" tIns="0" rIns="0" bIns="0"/>
          <a:lstStyle>
            <a:lvl1pPr>
              <a:defRPr sz="1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dirty="0"/>
              <a:t>Click to add Presentation Title</a:t>
            </a:r>
          </a:p>
        </p:txBody>
      </p:sp>
      <p:sp>
        <p:nvSpPr>
          <p:cNvPr id="2" name="TextBox 1">
            <a:extLst>
              <a:ext uri="{FF2B5EF4-FFF2-40B4-BE49-F238E27FC236}">
                <a16:creationId xmlns:a16="http://schemas.microsoft.com/office/drawing/2014/main" id="{7E651E0A-8D0D-FDB2-5B72-D0A42086F75F}"/>
              </a:ext>
            </a:extLst>
          </p:cNvPr>
          <p:cNvSpPr txBox="1"/>
          <p:nvPr userDrawn="1"/>
        </p:nvSpPr>
        <p:spPr>
          <a:xfrm>
            <a:off x="4333876" y="5391373"/>
            <a:ext cx="3009900" cy="229530"/>
          </a:xfrm>
          <a:prstGeom prst="rect">
            <a:avLst/>
          </a:prstGeom>
          <a:noFill/>
        </p:spPr>
        <p:txBody>
          <a:bodyPr wrap="square" lIns="0" tIns="0" rIns="0" bIns="0" rtlCol="0">
            <a:noAutofit/>
          </a:bodyPr>
          <a:lstStyle/>
          <a:p>
            <a:r>
              <a:rPr lang="en-US" sz="559" dirty="0">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Approved for public release and unlimited distribution.</a:t>
            </a:r>
          </a:p>
        </p:txBody>
      </p:sp>
    </p:spTree>
    <p:extLst>
      <p:ext uri="{BB962C8B-B14F-4D97-AF65-F5344CB8AC3E}">
        <p14:creationId xmlns:p14="http://schemas.microsoft.com/office/powerpoint/2010/main" val="9467631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4" y="1275373"/>
            <a:ext cx="8684911" cy="3746406"/>
          </a:xfrm>
          <a:prstGeom prst="rect">
            <a:avLst/>
          </a:prstGeom>
        </p:spPr>
        <p:txBody>
          <a:bodyPr lIns="0" tIns="0" rIns="0" bIns="0"/>
          <a:lstStyle>
            <a:lvl1pPr marL="182714" indent="-182714">
              <a:spcAft>
                <a:spcPts val="959"/>
              </a:spcAft>
              <a:buFont typeface="Arial" panose="020B0604020202020204" pitchFamily="34" charset="0"/>
              <a:buChar char="•"/>
              <a:tabLst/>
              <a:defRPr sz="1900" b="0">
                <a:solidFill>
                  <a:schemeClr val="tx1"/>
                </a:solidFill>
                <a:latin typeface="Arial" panose="020B0604020202020204" pitchFamily="34" charset="0"/>
                <a:cs typeface="Arial" panose="020B0604020202020204" pitchFamily="34" charset="0"/>
              </a:defRPr>
            </a:lvl1pPr>
            <a:lvl2pPr>
              <a:defRPr b="1"/>
            </a:lvl2pPr>
            <a:lvl3pPr>
              <a:defRPr b="1"/>
            </a:lvl3pPr>
            <a:lvl4pPr>
              <a:defRPr b="1"/>
            </a:lvl4pPr>
            <a:lvl5pPr>
              <a:defRPr b="1"/>
            </a:lvl5pPr>
          </a:lstStyle>
          <a:p>
            <a:pPr lvl="0"/>
            <a:r>
              <a:rPr lang="en-US" dirty="0"/>
              <a:t>Color Palette</a:t>
            </a:r>
          </a:p>
        </p:txBody>
      </p:sp>
      <p:sp>
        <p:nvSpPr>
          <p:cNvPr id="6" name="TextBox 5">
            <a:extLst>
              <a:ext uri="{FF2B5EF4-FFF2-40B4-BE49-F238E27FC236}">
                <a16:creationId xmlns:a16="http://schemas.microsoft.com/office/drawing/2014/main" id="{D7E7A4A9-AB74-004B-B545-6D5A7F162020}"/>
              </a:ext>
            </a:extLst>
          </p:cNvPr>
          <p:cNvSpPr txBox="1"/>
          <p:nvPr userDrawn="1"/>
        </p:nvSpPr>
        <p:spPr>
          <a:xfrm>
            <a:off x="333374" y="275248"/>
            <a:ext cx="8610601" cy="8825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l" defTabSz="730857" rtl="0" fontAlgn="auto" latinLnBrk="0" hangingPunct="0">
              <a:lnSpc>
                <a:spcPct val="100000"/>
              </a:lnSpc>
              <a:spcBef>
                <a:spcPts val="0"/>
              </a:spcBef>
              <a:spcAft>
                <a:spcPts val="0"/>
              </a:spcAft>
              <a:buClrTx/>
              <a:buSzTx/>
              <a:buFontTx/>
              <a:buNone/>
              <a:tabLst/>
            </a:pPr>
            <a:r>
              <a:rPr kumimoji="0" lang="en-US" sz="2600" b="0" i="0" u="none" strike="noStrike" kern="0" cap="none" spc="0" normalizeH="0" baseline="0" noProof="0" dirty="0">
                <a:ln>
                  <a:noFill/>
                </a:ln>
                <a:solidFill>
                  <a:schemeClr val="tx1"/>
                </a:solidFill>
                <a:effectLst/>
                <a:uLnTx/>
                <a:uFillTx/>
                <a:latin typeface="Arial" panose="020B0604020202020204" pitchFamily="34" charset="0"/>
                <a:ea typeface="Open Sans Light" panose="020B0306030504020204" pitchFamily="34" charset="0"/>
                <a:cs typeface="Arial" panose="020B0604020202020204" pitchFamily="34" charset="0"/>
                <a:sym typeface="Calibri Light"/>
              </a:rPr>
              <a:t>Agenda</a:t>
            </a:r>
            <a:r>
              <a:rPr kumimoji="0" lang="en-US" sz="2800" b="0" i="0" u="none" strike="noStrike" kern="0" cap="none" spc="0" normalizeH="0" baseline="0" noProof="0" dirty="0">
                <a:ln>
                  <a:noFill/>
                </a:ln>
                <a:solidFill>
                  <a:srgbClr val="28773C">
                    <a:lumMod val="50000"/>
                  </a:srgbClr>
                </a:solidFill>
                <a:effectLst/>
                <a:uLnTx/>
                <a:uFillTx/>
                <a:latin typeface="Arial" panose="020B0604020202020204" pitchFamily="34" charset="0"/>
                <a:ea typeface="Open Sans Light" panose="020B0306030504020204" pitchFamily="34" charset="0"/>
                <a:cs typeface="Arial" panose="020B0604020202020204" pitchFamily="34" charset="0"/>
                <a:sym typeface="Calibri Light"/>
              </a:rPr>
              <a:t> </a:t>
            </a:r>
            <a:endParaRPr kumimoji="0" lang="en-US" sz="2800" b="0" i="0" u="none" strike="noStrike" cap="none" spc="0" normalizeH="0" baseline="0" dirty="0">
              <a:ln>
                <a:noFill/>
              </a:ln>
              <a:solidFill>
                <a:srgbClr val="000000"/>
              </a:solidFill>
              <a:effectLst/>
              <a:uFillTx/>
              <a:latin typeface="Arial" panose="020B0604020202020204" pitchFamily="34" charset="0"/>
              <a:ea typeface="Open Sans" panose="020B0606030504020204" pitchFamily="34" charset="0"/>
              <a:cs typeface="Arial" panose="020B0604020202020204" pitchFamily="34" charset="0"/>
              <a:sym typeface="Calibri"/>
            </a:endParaRPr>
          </a:p>
        </p:txBody>
      </p:sp>
    </p:spTree>
    <p:extLst>
      <p:ext uri="{BB962C8B-B14F-4D97-AF65-F5344CB8AC3E}">
        <p14:creationId xmlns:p14="http://schemas.microsoft.com/office/powerpoint/2010/main" val="10508819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3375" y="295603"/>
            <a:ext cx="8610600" cy="754076"/>
          </a:xfrm>
        </p:spPr>
        <p:txBody>
          <a:bodyPr>
            <a:noAutofit/>
          </a:bodyPr>
          <a:lstStyle>
            <a:lvl1pPr>
              <a:defRPr sz="2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5" y="1225692"/>
            <a:ext cx="8610600" cy="3850198"/>
          </a:xfrm>
          <a:prstGeom prst="rect">
            <a:avLst/>
          </a:prstGeom>
        </p:spPr>
        <p:txBody>
          <a:bodyPr lIns="0" tIns="0" rIns="0" bIns="0"/>
          <a:lstStyle>
            <a:lvl1pPr>
              <a:lnSpc>
                <a:spcPct val="130000"/>
              </a:lnSpc>
              <a:defRPr sz="1900" b="1">
                <a:solidFill>
                  <a:schemeClr val="tx2"/>
                </a:solidFill>
                <a:latin typeface="Arial" panose="020B0604020202020204" pitchFamily="34" charset="0"/>
                <a:cs typeface="Arial" panose="020B0604020202020204" pitchFamily="34" charset="0"/>
              </a:defRPr>
            </a:lvl1pPr>
          </a:lstStyle>
          <a:p>
            <a:pPr lvl="0"/>
            <a:r>
              <a:rPr lang="en-US" dirty="0"/>
              <a:t>Click to edit Introductory Text</a:t>
            </a:r>
          </a:p>
        </p:txBody>
      </p:sp>
    </p:spTree>
    <p:extLst>
      <p:ext uri="{BB962C8B-B14F-4D97-AF65-F5344CB8AC3E}">
        <p14:creationId xmlns:p14="http://schemas.microsoft.com/office/powerpoint/2010/main" val="7322629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7132" y="298075"/>
            <a:ext cx="8606843" cy="754076"/>
          </a:xfrm>
        </p:spPr>
        <p:txBody>
          <a:bodyPr>
            <a:noAutofit/>
          </a:bodyPr>
          <a:lstStyle>
            <a:lvl1pPr>
              <a:defRPr sz="2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p:nvPr>
        </p:nvSpPr>
        <p:spPr>
          <a:xfrm>
            <a:off x="337132" y="1268761"/>
            <a:ext cx="8606844" cy="382791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18">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5">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5">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5">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4728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435"/>
            <a:ext cx="8610600" cy="754076"/>
          </a:xfrm>
        </p:spPr>
        <p:txBody>
          <a:bodyPr>
            <a:noAutofit/>
          </a:bodyPr>
          <a:lstStyle>
            <a:lvl1pPr>
              <a:defRPr sz="26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4EB7D375-D19B-777D-5CBB-AB16FCBF1045}"/>
              </a:ext>
            </a:extLst>
          </p:cNvPr>
          <p:cNvSpPr>
            <a:spLocks noGrp="1"/>
          </p:cNvSpPr>
          <p:nvPr>
            <p:ph type="body" sz="quarter" idx="10"/>
          </p:nvPr>
        </p:nvSpPr>
        <p:spPr>
          <a:xfrm>
            <a:off x="3371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C2918F9-9F99-DBA3-5178-2F5B433A50F1}"/>
              </a:ext>
            </a:extLst>
          </p:cNvPr>
          <p:cNvSpPr>
            <a:spLocks noGrp="1"/>
          </p:cNvSpPr>
          <p:nvPr>
            <p:ph type="body" sz="quarter" idx="11"/>
          </p:nvPr>
        </p:nvSpPr>
        <p:spPr>
          <a:xfrm>
            <a:off x="51377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5107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311"/>
            <a:ext cx="8610600" cy="828128"/>
          </a:xfrm>
        </p:spPr>
        <p:txBody>
          <a:bodyPr>
            <a:noAutofit/>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77049"/>
            <a:ext cx="3009901" cy="3820484"/>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marL="119063" indent="-1111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marL="577850" indent="-122238">
              <a:lnSpc>
                <a:spcPct val="110000"/>
              </a:lnSpc>
              <a:spcBef>
                <a:spcPts val="300"/>
              </a:spcBef>
              <a:tabLst/>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3533775"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DD64D21B-C894-BD4A-9CB1-C448B773D23E}"/>
              </a:ext>
            </a:extLst>
          </p:cNvPr>
          <p:cNvSpPr>
            <a:spLocks noGrp="1"/>
          </p:cNvSpPr>
          <p:nvPr>
            <p:ph type="body" sz="quarter" idx="12"/>
          </p:nvPr>
        </p:nvSpPr>
        <p:spPr>
          <a:xfrm>
            <a:off x="6734176"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323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3580"/>
            <a:ext cx="8684910" cy="832860"/>
          </a:xfrm>
        </p:spPr>
        <p:txBody>
          <a:bodyPr>
            <a:noAutofit/>
          </a:bodyPr>
          <a:lstStyle/>
          <a:p>
            <a:r>
              <a:rPr lang="en-US"/>
              <a:t>Click to edit Master title style</a:t>
            </a:r>
            <a:endParaRPr lang="en-US" dirty="0"/>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82868"/>
            <a:ext cx="2209801"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0A12D80E-E799-5C45-997A-8E037D548092}"/>
              </a:ext>
            </a:extLst>
          </p:cNvPr>
          <p:cNvSpPr>
            <a:spLocks noGrp="1"/>
          </p:cNvSpPr>
          <p:nvPr>
            <p:ph type="body" sz="quarter" idx="11"/>
          </p:nvPr>
        </p:nvSpPr>
        <p:spPr>
          <a:xfrm>
            <a:off x="273367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6B29ABC9-80D7-0744-ABEA-FE289C018B7E}"/>
              </a:ext>
            </a:extLst>
          </p:cNvPr>
          <p:cNvSpPr>
            <a:spLocks noGrp="1"/>
          </p:cNvSpPr>
          <p:nvPr>
            <p:ph type="body" sz="quarter" idx="12"/>
          </p:nvPr>
        </p:nvSpPr>
        <p:spPr>
          <a:xfrm>
            <a:off x="514126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67437E49-9038-3E4F-8850-9E441D979E5C}"/>
              </a:ext>
            </a:extLst>
          </p:cNvPr>
          <p:cNvSpPr>
            <a:spLocks noGrp="1"/>
          </p:cNvSpPr>
          <p:nvPr>
            <p:ph type="body" sz="quarter" idx="13"/>
          </p:nvPr>
        </p:nvSpPr>
        <p:spPr>
          <a:xfrm>
            <a:off x="7534275" y="1282868"/>
            <a:ext cx="2209800"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32220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40665" y="291065"/>
            <a:ext cx="8603309" cy="745292"/>
          </a:xfrm>
        </p:spPr>
        <p:txBody>
          <a:bodyPr>
            <a:noAutofit/>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40667" y="1330325"/>
            <a:ext cx="4602808" cy="3495675"/>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07EDE182-B9F6-456D-597D-E37CF607B50B}"/>
              </a:ext>
            </a:extLst>
          </p:cNvPr>
          <p:cNvSpPr>
            <a:spLocks noGrp="1"/>
          </p:cNvSpPr>
          <p:nvPr>
            <p:ph type="body" sz="quarter" idx="13"/>
          </p:nvPr>
        </p:nvSpPr>
        <p:spPr>
          <a:xfrm>
            <a:off x="340665" y="4833922"/>
            <a:ext cx="4602809" cy="258778"/>
          </a:xfrm>
          <a:prstGeom prst="rect">
            <a:avLst/>
          </a:prstGeom>
        </p:spPr>
        <p:txBody>
          <a:bodyPr lIns="0" tIns="54864" rIns="0" bIns="0"/>
          <a:lstStyle>
            <a:lvl1pPr>
              <a:defRPr sz="10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ext Placeholder 3">
            <a:extLst>
              <a:ext uri="{FF2B5EF4-FFF2-40B4-BE49-F238E27FC236}">
                <a16:creationId xmlns:a16="http://schemas.microsoft.com/office/drawing/2014/main" id="{8B64BD47-755A-14EF-8DAB-76AE2860DFAC}"/>
              </a:ext>
            </a:extLst>
          </p:cNvPr>
          <p:cNvSpPr>
            <a:spLocks noGrp="1"/>
          </p:cNvSpPr>
          <p:nvPr>
            <p:ph type="body" sz="quarter" idx="10"/>
          </p:nvPr>
        </p:nvSpPr>
        <p:spPr>
          <a:xfrm>
            <a:off x="5142869" y="1264788"/>
            <a:ext cx="4602808"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6396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3375" y="279598"/>
            <a:ext cx="8610600" cy="7590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chorCtr="0">
            <a:noAutofit/>
          </a:bodyPr>
          <a:lstStyle/>
          <a:p>
            <a:r>
              <a:rPr dirty="0"/>
              <a:t>Title Text</a:t>
            </a:r>
          </a:p>
        </p:txBody>
      </p:sp>
      <p:sp>
        <p:nvSpPr>
          <p:cNvPr id="90" name="TextBox 89">
            <a:extLst>
              <a:ext uri="{FF2B5EF4-FFF2-40B4-BE49-F238E27FC236}">
                <a16:creationId xmlns:a16="http://schemas.microsoft.com/office/drawing/2014/main" id="{6F29F1CD-769F-2D4C-B109-150831F34239}"/>
              </a:ext>
            </a:extLst>
          </p:cNvPr>
          <p:cNvSpPr txBox="1"/>
          <p:nvPr userDrawn="1"/>
        </p:nvSpPr>
        <p:spPr>
          <a:xfrm>
            <a:off x="333376" y="5391373"/>
            <a:ext cx="4113392" cy="2337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730857"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Test and Evaluation of AI Cyber Defense Systems </a:t>
            </a:r>
            <a:b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br>
            <a: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t>© 2023 Carnegie Mellon University</a:t>
            </a:r>
          </a:p>
        </p:txBody>
      </p:sp>
      <p:sp>
        <p:nvSpPr>
          <p:cNvPr id="91" name="TextBox 90">
            <a:extLst>
              <a:ext uri="{FF2B5EF4-FFF2-40B4-BE49-F238E27FC236}">
                <a16:creationId xmlns:a16="http://schemas.microsoft.com/office/drawing/2014/main" id="{1655A61F-48A9-B544-81B4-3A1F633CD9F1}"/>
              </a:ext>
            </a:extLst>
          </p:cNvPr>
          <p:cNvSpPr txBox="1"/>
          <p:nvPr userDrawn="1"/>
        </p:nvSpPr>
        <p:spPr>
          <a:xfrm>
            <a:off x="9134475" y="5391374"/>
            <a:ext cx="609600" cy="22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730857" rtl="0" fontAlgn="auto" latinLnBrk="0" hangingPunct="0">
              <a:lnSpc>
                <a:spcPct val="100000"/>
              </a:lnSpc>
              <a:spcBef>
                <a:spcPts val="0"/>
              </a:spcBef>
              <a:spcAft>
                <a:spcPts val="0"/>
              </a:spcAft>
              <a:buClrTx/>
              <a:buSzTx/>
              <a:buFontTx/>
              <a:buNone/>
              <a:tabLst/>
            </a:pPr>
            <a:fld id="{4A066D2E-EA06-2B41-8A13-CB9DC7F76F47}" type="slidenum">
              <a:rPr kumimoji="0" lang="en-US" sz="1439" b="0" i="0" u="none" strike="noStrike" cap="none" spc="0" normalizeH="0" baseline="0" smtClean="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rPr>
              <a:pPr marL="0" marR="0" indent="0" algn="r" defTabSz="730857" rtl="0" fontAlgn="auto" latinLnBrk="0" hangingPunct="0">
                <a:lnSpc>
                  <a:spcPct val="100000"/>
                </a:lnSpc>
                <a:spcBef>
                  <a:spcPts val="0"/>
                </a:spcBef>
                <a:spcAft>
                  <a:spcPts val="0"/>
                </a:spcAft>
                <a:buClrTx/>
                <a:buSzTx/>
                <a:buFontTx/>
                <a:buNone/>
                <a:tabLst/>
              </a:pPr>
              <a:t>‹#›</a:t>
            </a:fld>
            <a:endParaRPr kumimoji="0" lang="en-US" sz="1439" b="0" i="0" u="none" strike="noStrike" cap="none" spc="0" normalizeH="0" baseline="0" dirty="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endParaRPr>
          </a:p>
        </p:txBody>
      </p:sp>
      <p:sp>
        <p:nvSpPr>
          <p:cNvPr id="92" name="TextBox 91">
            <a:extLst>
              <a:ext uri="{FF2B5EF4-FFF2-40B4-BE49-F238E27FC236}">
                <a16:creationId xmlns:a16="http://schemas.microsoft.com/office/drawing/2014/main" id="{69177E1F-1F01-7D47-B130-5F9F6DE18859}"/>
              </a:ext>
            </a:extLst>
          </p:cNvPr>
          <p:cNvSpPr txBox="1"/>
          <p:nvPr userDrawn="1"/>
        </p:nvSpPr>
        <p:spPr>
          <a:xfrm>
            <a:off x="5934075" y="5391373"/>
            <a:ext cx="3009900" cy="229530"/>
          </a:xfrm>
          <a:prstGeom prst="rect">
            <a:avLst/>
          </a:prstGeom>
          <a:noFill/>
        </p:spPr>
        <p:txBody>
          <a:bodyPr wrap="square" lIns="0" tIns="0" rIns="0" bIns="0" rtlCol="0">
            <a:noAutofit/>
          </a:bodyPr>
          <a:lstStyle/>
          <a:p>
            <a:r>
              <a:rPr lang="en-US" sz="559" dirty="0">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A] Approved for public release and unlimited distribution.</a:t>
            </a:r>
          </a:p>
        </p:txBody>
      </p:sp>
      <p:pic>
        <p:nvPicPr>
          <p:cNvPr id="5" name="Picture 4">
            <a:extLst>
              <a:ext uri="{FF2B5EF4-FFF2-40B4-BE49-F238E27FC236}">
                <a16:creationId xmlns:a16="http://schemas.microsoft.com/office/drawing/2014/main" id="{495AB533-7146-C3F9-F5C0-15CBE0114FCF}"/>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9130277" y="1"/>
            <a:ext cx="978394" cy="97839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4" r:id="rId3"/>
    <p:sldLayoutId id="2147483671" r:id="rId4"/>
    <p:sldLayoutId id="2147483675" r:id="rId5"/>
    <p:sldLayoutId id="2147483666" r:id="rId6"/>
    <p:sldLayoutId id="2147483667" r:id="rId7"/>
    <p:sldLayoutId id="2147483672" r:id="rId8"/>
    <p:sldLayoutId id="2147483673" r:id="rId9"/>
    <p:sldLayoutId id="2147483677" r:id="rId10"/>
    <p:sldLayoutId id="2147483678" r:id="rId11"/>
    <p:sldLayoutId id="2147483679" r:id="rId12"/>
    <p:sldLayoutId id="2147483680" r:id="rId13"/>
    <p:sldLayoutId id="2147483681" r:id="rId14"/>
    <p:sldLayoutId id="2147483682" r:id="rId15"/>
  </p:sldLayoutIdLst>
  <p:transition spd="med"/>
  <p:hf hdr="0" dt="0"/>
  <p:txStyles>
    <p:titleStyle>
      <a:lvl1pPr marL="0" marR="0" indent="0" algn="l" defTabSz="730857" rtl="0" eaLnBrk="1" latinLnBrk="0" hangingPunct="1">
        <a:lnSpc>
          <a:spcPct val="100000"/>
        </a:lnSpc>
        <a:spcBef>
          <a:spcPts val="0"/>
        </a:spcBef>
        <a:spcAft>
          <a:spcPts val="0"/>
        </a:spcAft>
        <a:buClrTx/>
        <a:buSzTx/>
        <a:buFontTx/>
        <a:buNone/>
        <a:tabLst/>
        <a:defRPr sz="26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Calibri Light"/>
        </a:defRPr>
      </a:lvl1pPr>
      <a:lvl2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9pPr>
    </p:titleStyle>
    <p:bodyStyle>
      <a:lvl1pPr marL="0" marR="0" indent="0" algn="l" defTabSz="730857" rtl="0" eaLnBrk="1" latinLnBrk="0" hangingPunct="1">
        <a:lnSpc>
          <a:spcPct val="100000"/>
        </a:lnSpc>
        <a:spcBef>
          <a:spcPts val="0"/>
        </a:spcBef>
        <a:spcAft>
          <a:spcPts val="0"/>
        </a:spcAft>
        <a:buClrTx/>
        <a:buSzPct val="100000"/>
        <a:buFontTx/>
        <a:buNone/>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137036" marR="0" indent="-129423"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2pPr>
      <a:lvl3pPr marL="274071" marR="0" indent="-137036" algn="l" defTabSz="730857" rtl="0" eaLnBrk="1" latinLnBrk="0" hangingPunct="1">
        <a:lnSpc>
          <a:spcPct val="100000"/>
        </a:lnSpc>
        <a:spcBef>
          <a:spcPts val="799"/>
        </a:spcBef>
        <a:spcAft>
          <a:spcPts val="0"/>
        </a:spcAft>
        <a:buClrTx/>
        <a:buSzPct val="100000"/>
        <a:buFont typeface="System Font Regular"/>
        <a:buChar char="-"/>
        <a:tabLst/>
        <a:defRPr sz="143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3pPr>
      <a:lvl4pPr marL="411108" marR="0" indent="-137036"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43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4pPr>
      <a:lvl5pPr marL="595091" marR="0" indent="-138305" algn="l" defTabSz="730857" rtl="0" eaLnBrk="1" latinLnBrk="0" hangingPunct="1">
        <a:lnSpc>
          <a:spcPct val="100000"/>
        </a:lnSpc>
        <a:spcBef>
          <a:spcPts val="799"/>
        </a:spcBef>
        <a:spcAft>
          <a:spcPts val="0"/>
        </a:spcAft>
        <a:buClrTx/>
        <a:buSzPct val="100000"/>
        <a:buFont typeface="System Font Regular"/>
        <a:buChar char="-"/>
        <a:tabLst/>
        <a:defRPr sz="127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p:bodyStyle>
    <p:otherStyle>
      <a:lvl1pPr marL="0" marR="0" indent="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1pPr>
      <a:lvl2pPr marL="0" marR="0" indent="365429"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2pPr>
      <a:lvl3pPr marL="0" marR="0" indent="730857"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3pPr>
      <a:lvl4pPr marL="0" marR="0" indent="1096286"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4pPr>
      <a:lvl5pPr marL="0" marR="0" indent="1461714"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5pPr>
      <a:lvl6pPr marL="0" marR="0" indent="1827143"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6pPr>
      <a:lvl7pPr marL="0" marR="0" indent="2192571"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7pPr>
      <a:lvl8pPr marL="0" marR="0" indent="255800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8pPr>
      <a:lvl9pPr marL="0" marR="0" indent="2923428"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9pPr>
    </p:otherStyle>
  </p:txStyles>
  <p:extLst>
    <p:ext uri="{27BBF7A9-308A-43DC-89C8-2F10F3537804}">
      <p15:sldGuideLst xmlns:p15="http://schemas.microsoft.com/office/powerpoint/2012/main">
        <p15:guide id="1" orient="horz" pos="1793" userDrawn="1">
          <p15:clr>
            <a:srgbClr val="F26B43"/>
          </p15:clr>
        </p15:guide>
        <p15:guide id="2" pos="3186" userDrawn="1">
          <p15:clr>
            <a:srgbClr val="F26B43"/>
          </p15:clr>
        </p15:guide>
        <p15:guide id="3" pos="210" userDrawn="1">
          <p15:clr>
            <a:srgbClr val="A4A3A4"/>
          </p15:clr>
        </p15:guide>
        <p15:guide id="5" orient="horz" pos="228" userDrawn="1">
          <p15:clr>
            <a:srgbClr val="A4A3A4"/>
          </p15:clr>
        </p15:guide>
        <p15:guide id="6" orient="horz" pos="3330" userDrawn="1">
          <p15:clr>
            <a:srgbClr val="A4A3A4"/>
          </p15:clr>
        </p15:guide>
        <p15:guide id="7" pos="594" userDrawn="1">
          <p15:clr>
            <a:srgbClr val="A4A3A4"/>
          </p15:clr>
        </p15:guide>
        <p15:guide id="8" pos="714" userDrawn="1">
          <p15:clr>
            <a:srgbClr val="A4A3A4"/>
          </p15:clr>
        </p15:guide>
        <p15:guide id="9" pos="1098" userDrawn="1">
          <p15:clr>
            <a:srgbClr val="A4A3A4"/>
          </p15:clr>
        </p15:guide>
        <p15:guide id="10" pos="1218" userDrawn="1">
          <p15:clr>
            <a:srgbClr val="A4A3A4"/>
          </p15:clr>
        </p15:guide>
        <p15:guide id="11" pos="1602" userDrawn="1">
          <p15:clr>
            <a:srgbClr val="A4A3A4"/>
          </p15:clr>
        </p15:guide>
        <p15:guide id="12" pos="1722" userDrawn="1">
          <p15:clr>
            <a:srgbClr val="A4A3A4"/>
          </p15:clr>
        </p15:guide>
        <p15:guide id="13" pos="2106" userDrawn="1">
          <p15:clr>
            <a:srgbClr val="A4A3A4"/>
          </p15:clr>
        </p15:guide>
        <p15:guide id="15" pos="3114" userDrawn="1">
          <p15:clr>
            <a:srgbClr val="A4A3A4"/>
          </p15:clr>
        </p15:guide>
        <p15:guide id="16" pos="2610" userDrawn="1">
          <p15:clr>
            <a:srgbClr val="A4A3A4"/>
          </p15:clr>
        </p15:guide>
        <p15:guide id="17" pos="3618" userDrawn="1">
          <p15:clr>
            <a:srgbClr val="A4A3A4"/>
          </p15:clr>
        </p15:guide>
        <p15:guide id="19" pos="4122" userDrawn="1">
          <p15:clr>
            <a:srgbClr val="A4A3A4"/>
          </p15:clr>
        </p15:guide>
        <p15:guide id="20" pos="4242" userDrawn="1">
          <p15:clr>
            <a:srgbClr val="A4A3A4"/>
          </p15:clr>
        </p15:guide>
        <p15:guide id="21" pos="4626" userDrawn="1">
          <p15:clr>
            <a:srgbClr val="A4A3A4"/>
          </p15:clr>
        </p15:guide>
        <p15:guide id="22" pos="4746" userDrawn="1">
          <p15:clr>
            <a:srgbClr val="A4A3A4"/>
          </p15:clr>
        </p15:guide>
        <p15:guide id="23" pos="5130" userDrawn="1">
          <p15:clr>
            <a:srgbClr val="A4A3A4"/>
          </p15:clr>
        </p15:guide>
        <p15:guide id="24" pos="5250" userDrawn="1">
          <p15:clr>
            <a:srgbClr val="A4A3A4"/>
          </p15:clr>
        </p15:guide>
        <p15:guide id="25" pos="5634" userDrawn="1">
          <p15:clr>
            <a:srgbClr val="A4A3A4"/>
          </p15:clr>
        </p15:guide>
        <p15:guide id="26" pos="5754" userDrawn="1">
          <p15:clr>
            <a:srgbClr val="A4A3A4"/>
          </p15:clr>
        </p15:guide>
        <p15:guide id="27" pos="6138" userDrawn="1">
          <p15:clr>
            <a:srgbClr val="A4A3A4"/>
          </p15:clr>
        </p15:guide>
        <p15:guide id="29" pos="2730" userDrawn="1">
          <p15:clr>
            <a:srgbClr val="A4A3A4"/>
          </p15:clr>
        </p15:guide>
        <p15:guide id="30" pos="2226" userDrawn="1">
          <p15:clr>
            <a:srgbClr val="A4A3A4"/>
          </p15:clr>
        </p15:guide>
        <p15:guide id="31" pos="3738" userDrawn="1">
          <p15:clr>
            <a:srgbClr val="A4A3A4"/>
          </p15:clr>
        </p15:guide>
        <p15:guide id="32" orient="horz" pos="705" userDrawn="1">
          <p15:clr>
            <a:srgbClr val="A4A3A4"/>
          </p15:clr>
        </p15:guide>
        <p15:guide id="33" orient="horz" pos="838" userDrawn="1">
          <p15:clr>
            <a:srgbClr val="A4A3A4"/>
          </p15:clr>
        </p15:guide>
        <p15:guide id="34" orient="horz" pos="3208" userDrawn="1">
          <p15:clr>
            <a:srgbClr val="A4A3A4"/>
          </p15:clr>
        </p15:guide>
        <p15:guide id="35" pos="32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Test and Evaluation of AI Cyber Defense Systems</a:t>
            </a:r>
          </a:p>
        </p:txBody>
      </p:sp>
      <p:sp>
        <p:nvSpPr>
          <p:cNvPr id="3" name="Text Placeholder 2"/>
          <p:cNvSpPr>
            <a:spLocks noGrp="1"/>
          </p:cNvSpPr>
          <p:nvPr>
            <p:ph type="body" sz="quarter" idx="11"/>
          </p:nvPr>
        </p:nvSpPr>
        <p:spPr/>
        <p:txBody>
          <a:bodyPr/>
          <a:lstStyle/>
          <a:p>
            <a:r>
              <a:rPr lang="en-US" dirty="0"/>
              <a:t>April 26, 2023</a:t>
            </a:r>
          </a:p>
        </p:txBody>
      </p:sp>
      <p:sp>
        <p:nvSpPr>
          <p:cNvPr id="4" name="Text Placeholder 3"/>
          <p:cNvSpPr>
            <a:spLocks noGrp="1"/>
          </p:cNvSpPr>
          <p:nvPr>
            <p:ph type="body" sz="quarter" idx="12"/>
          </p:nvPr>
        </p:nvSpPr>
        <p:spPr/>
        <p:txBody>
          <a:bodyPr/>
          <a:lstStyle/>
          <a:p>
            <a:r>
              <a:rPr lang="en-US" dirty="0"/>
              <a:t>Shing-hon Lau</a:t>
            </a:r>
          </a:p>
          <a:p>
            <a:r>
              <a:rPr lang="en-US" dirty="0" err="1"/>
              <a:t>DATAWorks</a:t>
            </a:r>
            <a:r>
              <a:rPr lang="en-US"/>
              <a:t> 2023</a:t>
            </a:r>
            <a:endParaRPr lang="en-US" dirty="0"/>
          </a:p>
        </p:txBody>
      </p:sp>
    </p:spTree>
    <p:extLst>
      <p:ext uri="{BB962C8B-B14F-4D97-AF65-F5344CB8AC3E}">
        <p14:creationId xmlns:p14="http://schemas.microsoft.com/office/powerpoint/2010/main" val="12338055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F901-AF56-286C-3C31-EB07C920B0B1}"/>
              </a:ext>
            </a:extLst>
          </p:cNvPr>
          <p:cNvSpPr>
            <a:spLocks noGrp="1"/>
          </p:cNvSpPr>
          <p:nvPr>
            <p:ph type="title"/>
          </p:nvPr>
        </p:nvSpPr>
        <p:spPr/>
        <p:txBody>
          <a:bodyPr/>
          <a:lstStyle/>
          <a:p>
            <a:r>
              <a:rPr lang="en-US" dirty="0"/>
              <a:t>Adversarial AI and ML</a:t>
            </a:r>
          </a:p>
        </p:txBody>
      </p:sp>
      <p:pic>
        <p:nvPicPr>
          <p:cNvPr id="3074" name="Picture 2" descr="Attacking Machine Learning with Adversarial Examples">
            <a:extLst>
              <a:ext uri="{FF2B5EF4-FFF2-40B4-BE49-F238E27FC236}">
                <a16:creationId xmlns:a16="http://schemas.microsoft.com/office/drawing/2014/main" id="{628334EA-A96B-3D8B-A68A-714FA5FE1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84" y="1131997"/>
            <a:ext cx="4775530" cy="18086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y2021 2 1">
            <a:extLst>
              <a:ext uri="{FF2B5EF4-FFF2-40B4-BE49-F238E27FC236}">
                <a16:creationId xmlns:a16="http://schemas.microsoft.com/office/drawing/2014/main" id="{DF9E59CD-C340-CB97-6F1D-1C2683F79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261" y="982691"/>
            <a:ext cx="3435808" cy="2165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80AF33-812E-2885-B0F6-C426C9A002BC}"/>
              </a:ext>
            </a:extLst>
          </p:cNvPr>
          <p:cNvSpPr txBox="1"/>
          <p:nvPr/>
        </p:nvSpPr>
        <p:spPr>
          <a:xfrm>
            <a:off x="5515720" y="3172253"/>
            <a:ext cx="4369415" cy="680764"/>
          </a:xfrm>
          <a:prstGeom prst="rect">
            <a:avLst/>
          </a:prstGeom>
          <a:noFill/>
        </p:spPr>
        <p:txBody>
          <a:bodyPr wrap="square" lIns="0" tIns="0" rIns="0" bIns="0" rtlCol="0">
            <a:spAutoFit/>
          </a:bodyPr>
          <a:lstStyle/>
          <a:p>
            <a:pPr algn="ctr"/>
            <a:r>
              <a:rPr lang="en-US" sz="2212" dirty="0">
                <a:latin typeface="Arial"/>
                <a:cs typeface="Arial"/>
              </a:rPr>
              <a:t>Learn the wrong thing</a:t>
            </a:r>
          </a:p>
          <a:p>
            <a:pPr algn="ctr"/>
            <a:r>
              <a:rPr lang="en-US" sz="1106" dirty="0">
                <a:latin typeface="Arial"/>
                <a:cs typeface="Arial"/>
              </a:rPr>
              <a:t>https://smartcities.ieee.org/newsletter/june-2021/explainable-machine-learning-for-secure-smart-vehicles</a:t>
            </a:r>
          </a:p>
        </p:txBody>
      </p:sp>
      <p:sp>
        <p:nvSpPr>
          <p:cNvPr id="7" name="TextBox 6">
            <a:extLst>
              <a:ext uri="{FF2B5EF4-FFF2-40B4-BE49-F238E27FC236}">
                <a16:creationId xmlns:a16="http://schemas.microsoft.com/office/drawing/2014/main" id="{931EAF6C-45B4-5CE0-84C5-909945D0EDD2}"/>
              </a:ext>
            </a:extLst>
          </p:cNvPr>
          <p:cNvSpPr txBox="1"/>
          <p:nvPr/>
        </p:nvSpPr>
        <p:spPr>
          <a:xfrm>
            <a:off x="1008570" y="3192691"/>
            <a:ext cx="3589674" cy="510589"/>
          </a:xfrm>
          <a:prstGeom prst="rect">
            <a:avLst/>
          </a:prstGeom>
          <a:noFill/>
        </p:spPr>
        <p:txBody>
          <a:bodyPr wrap="square" lIns="0" tIns="0" rIns="0" bIns="0" rtlCol="0">
            <a:spAutoFit/>
          </a:bodyPr>
          <a:lstStyle/>
          <a:p>
            <a:pPr algn="ctr"/>
            <a:r>
              <a:rPr lang="en-US" sz="2212" dirty="0">
                <a:latin typeface="Arial"/>
                <a:cs typeface="Arial"/>
              </a:rPr>
              <a:t>Do the wrong thing </a:t>
            </a:r>
            <a:r>
              <a:rPr lang="en-US" sz="1106" dirty="0">
                <a:latin typeface="Arial"/>
                <a:cs typeface="Arial"/>
              </a:rPr>
              <a:t>https://openai.com/blog/adversarial-example-research/</a:t>
            </a:r>
          </a:p>
        </p:txBody>
      </p:sp>
      <p:pic>
        <p:nvPicPr>
          <p:cNvPr id="3078" name="Picture 6">
            <a:extLst>
              <a:ext uri="{FF2B5EF4-FFF2-40B4-BE49-F238E27FC236}">
                <a16:creationId xmlns:a16="http://schemas.microsoft.com/office/drawing/2014/main" id="{36DF4896-A127-1D33-1FEE-1655ADA43E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22" t="62907"/>
          <a:stretch/>
        </p:blipFill>
        <p:spPr bwMode="auto">
          <a:xfrm>
            <a:off x="1658682" y="3955322"/>
            <a:ext cx="6458763" cy="7165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9DC50C-59EC-A2B8-5AE8-6AA09D00C1E4}"/>
              </a:ext>
            </a:extLst>
          </p:cNvPr>
          <p:cNvSpPr txBox="1"/>
          <p:nvPr/>
        </p:nvSpPr>
        <p:spPr>
          <a:xfrm>
            <a:off x="2210461" y="4718537"/>
            <a:ext cx="5355203" cy="510589"/>
          </a:xfrm>
          <a:prstGeom prst="rect">
            <a:avLst/>
          </a:prstGeom>
          <a:noFill/>
        </p:spPr>
        <p:txBody>
          <a:bodyPr wrap="square" lIns="0" tIns="0" rIns="0" bIns="0" rtlCol="0">
            <a:spAutoFit/>
          </a:bodyPr>
          <a:lstStyle/>
          <a:p>
            <a:pPr algn="ctr"/>
            <a:r>
              <a:rPr lang="en-US" sz="2212" dirty="0">
                <a:latin typeface="Arial"/>
                <a:cs typeface="Arial"/>
              </a:rPr>
              <a:t>Reveal the wrong thing</a:t>
            </a:r>
          </a:p>
          <a:p>
            <a:pPr algn="ctr"/>
            <a:r>
              <a:rPr lang="en-US" sz="1106" dirty="0">
                <a:latin typeface="Arial"/>
                <a:cs typeface="Arial"/>
              </a:rPr>
              <a:t>https://gab41.lab41.org/robust-or-private-model-inversion-part-ii-94d54fd8d4a5</a:t>
            </a:r>
          </a:p>
        </p:txBody>
      </p:sp>
    </p:spTree>
    <p:extLst>
      <p:ext uri="{BB962C8B-B14F-4D97-AF65-F5344CB8AC3E}">
        <p14:creationId xmlns:p14="http://schemas.microsoft.com/office/powerpoint/2010/main" val="7967518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D262-7DE9-963F-8E4E-B325FDCC4C94}"/>
              </a:ext>
            </a:extLst>
          </p:cNvPr>
          <p:cNvSpPr>
            <a:spLocks noGrp="1"/>
          </p:cNvSpPr>
          <p:nvPr>
            <p:ph type="title"/>
          </p:nvPr>
        </p:nvSpPr>
        <p:spPr/>
        <p:txBody>
          <a:bodyPr/>
          <a:lstStyle/>
          <a:p>
            <a:r>
              <a:rPr lang="en-US" dirty="0"/>
              <a:t>Adversarial AI and ML</a:t>
            </a:r>
          </a:p>
        </p:txBody>
      </p:sp>
      <p:sp>
        <p:nvSpPr>
          <p:cNvPr id="3" name="Text Placeholder 2">
            <a:extLst>
              <a:ext uri="{FF2B5EF4-FFF2-40B4-BE49-F238E27FC236}">
                <a16:creationId xmlns:a16="http://schemas.microsoft.com/office/drawing/2014/main" id="{952F5A77-2BB5-CEE4-3DF1-D787EAD6D89D}"/>
              </a:ext>
            </a:extLst>
          </p:cNvPr>
          <p:cNvSpPr>
            <a:spLocks noGrp="1"/>
          </p:cNvSpPr>
          <p:nvPr>
            <p:ph type="body" sz="quarter" idx="10"/>
          </p:nvPr>
        </p:nvSpPr>
        <p:spPr/>
        <p:txBody>
          <a:bodyPr/>
          <a:lstStyle/>
          <a:p>
            <a:pPr marL="316011" indent="-316011">
              <a:buFont typeface="Arial" panose="020B0604020202020204" pitchFamily="34" charset="0"/>
              <a:buChar char="•"/>
            </a:pPr>
            <a:r>
              <a:rPr lang="en-US" dirty="0"/>
              <a:t>What does adversarial AI and ML look like for network data, static binary analysis, dynamic binary analysis, firmware, etc.?</a:t>
            </a:r>
          </a:p>
          <a:p>
            <a:pPr marL="599105" lvl="1" indent="-316011"/>
            <a:endParaRPr lang="en-US" sz="1106" dirty="0"/>
          </a:p>
          <a:p>
            <a:pPr marL="316011" indent="-316011">
              <a:buFont typeface="Arial" panose="020B0604020202020204" pitchFamily="34" charset="0"/>
              <a:buChar char="•"/>
            </a:pPr>
            <a:r>
              <a:rPr lang="en-US" dirty="0"/>
              <a:t>What are the data sources?</a:t>
            </a:r>
          </a:p>
          <a:p>
            <a:pPr marL="316011" indent="-316011">
              <a:buFont typeface="Arial" panose="020B0604020202020204" pitchFamily="34" charset="0"/>
              <a:buChar char="•"/>
            </a:pPr>
            <a:endParaRPr lang="en-US" sz="1106" dirty="0"/>
          </a:p>
          <a:p>
            <a:pPr marL="316011" indent="-316011">
              <a:buFont typeface="Arial" panose="020B0604020202020204" pitchFamily="34" charset="0"/>
              <a:buChar char="•"/>
            </a:pPr>
            <a:r>
              <a:rPr lang="en-US" dirty="0"/>
              <a:t>What are the right set of features and architectures for cyber domains?</a:t>
            </a:r>
          </a:p>
          <a:p>
            <a:pPr marL="316011" indent="-316011">
              <a:buFont typeface="Arial" panose="020B0604020202020204" pitchFamily="34" charset="0"/>
              <a:buChar char="•"/>
            </a:pPr>
            <a:endParaRPr lang="en-US" sz="1106" dirty="0"/>
          </a:p>
          <a:p>
            <a:pPr marL="316011" indent="-316011">
              <a:buFont typeface="Arial" panose="020B0604020202020204" pitchFamily="34" charset="0"/>
              <a:buChar char="•"/>
            </a:pPr>
            <a:r>
              <a:rPr lang="en-US" dirty="0"/>
              <a:t>How can red teams or adversaries map ML feature level changes back to a cyber domain while respecting constraints, e.g.,</a:t>
            </a:r>
          </a:p>
          <a:p>
            <a:pPr marL="625994" lvl="1" indent="-342900">
              <a:buFont typeface="Arial" panose="020B0604020202020204" pitchFamily="34" charset="0"/>
              <a:buChar char="–"/>
            </a:pPr>
            <a:r>
              <a:rPr lang="en-US" dirty="0"/>
              <a:t>Cyber attacks must still be effective</a:t>
            </a:r>
          </a:p>
          <a:p>
            <a:pPr marL="625994" lvl="1" indent="-342900">
              <a:buFont typeface="Arial" panose="020B0604020202020204" pitchFamily="34" charset="0"/>
              <a:buChar char="–"/>
            </a:pPr>
            <a:r>
              <a:rPr lang="en-US" dirty="0"/>
              <a:t>Executables must be valid and must execute with correct effect</a:t>
            </a:r>
          </a:p>
          <a:p>
            <a:pPr marL="625994" lvl="1" indent="-342900">
              <a:buFont typeface="Arial" panose="020B0604020202020204" pitchFamily="34" charset="0"/>
              <a:buChar char="–"/>
            </a:pPr>
            <a:r>
              <a:rPr lang="en-US" dirty="0"/>
              <a:t>Firmware must not brick devices</a:t>
            </a:r>
          </a:p>
        </p:txBody>
      </p:sp>
    </p:spTree>
    <p:extLst>
      <p:ext uri="{BB962C8B-B14F-4D97-AF65-F5344CB8AC3E}">
        <p14:creationId xmlns:p14="http://schemas.microsoft.com/office/powerpoint/2010/main" val="25911812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D262-7DE9-963F-8E4E-B325FDCC4C94}"/>
              </a:ext>
            </a:extLst>
          </p:cNvPr>
          <p:cNvSpPr>
            <a:spLocks noGrp="1"/>
          </p:cNvSpPr>
          <p:nvPr>
            <p:ph type="title"/>
          </p:nvPr>
        </p:nvSpPr>
        <p:spPr/>
        <p:txBody>
          <a:bodyPr/>
          <a:lstStyle/>
          <a:p>
            <a:r>
              <a:rPr lang="en-US" dirty="0"/>
              <a:t>Cyber attacks for adversarial AI effects</a:t>
            </a:r>
          </a:p>
        </p:txBody>
      </p:sp>
      <p:sp>
        <p:nvSpPr>
          <p:cNvPr id="3" name="Text Placeholder 2">
            <a:extLst>
              <a:ext uri="{FF2B5EF4-FFF2-40B4-BE49-F238E27FC236}">
                <a16:creationId xmlns:a16="http://schemas.microsoft.com/office/drawing/2014/main" id="{952F5A77-2BB5-CEE4-3DF1-D787EAD6D89D}"/>
              </a:ext>
            </a:extLst>
          </p:cNvPr>
          <p:cNvSpPr>
            <a:spLocks noGrp="1"/>
          </p:cNvSpPr>
          <p:nvPr>
            <p:ph type="body" sz="quarter" idx="10"/>
          </p:nvPr>
        </p:nvSpPr>
        <p:spPr/>
        <p:txBody>
          <a:bodyPr/>
          <a:lstStyle/>
          <a:p>
            <a:pPr marL="316011" indent="-316011">
              <a:buFont typeface="Arial" panose="020B0604020202020204" pitchFamily="34" charset="0"/>
              <a:buChar char="•"/>
            </a:pPr>
            <a:r>
              <a:rPr lang="en-US" dirty="0"/>
              <a:t>Cyber attacks are often treated as orthogonal to adversarial AI</a:t>
            </a:r>
          </a:p>
          <a:p>
            <a:pPr marL="316011" indent="-316011">
              <a:buFont typeface="Arial" panose="020B0604020202020204" pitchFamily="34" charset="0"/>
              <a:buChar char="•"/>
            </a:pPr>
            <a:endParaRPr lang="en-US" dirty="0"/>
          </a:p>
          <a:p>
            <a:pPr marL="316011" indent="-316011">
              <a:buFont typeface="Arial" panose="020B0604020202020204" pitchFamily="34" charset="0"/>
              <a:buChar char="•"/>
            </a:pPr>
            <a:r>
              <a:rPr lang="en-US" dirty="0"/>
              <a:t>An adversarial AI attack can be the objective of a cyber attack:</a:t>
            </a:r>
          </a:p>
          <a:p>
            <a:pPr marL="625994" lvl="1" indent="-342900">
              <a:buFont typeface="Arial" panose="020B0604020202020204" pitchFamily="34" charset="0"/>
              <a:buChar char="–"/>
            </a:pPr>
            <a:r>
              <a:rPr lang="en-US" dirty="0"/>
              <a:t>Insert a backdoor into an ML model by introducing poisoned data into the ML </a:t>
            </a:r>
            <a:r>
              <a:rPr lang="en-US" dirty="0" err="1"/>
              <a:t>dataloader</a:t>
            </a:r>
            <a:r>
              <a:rPr lang="en-US" dirty="0"/>
              <a:t> process during training</a:t>
            </a:r>
          </a:p>
          <a:p>
            <a:pPr marL="625994" lvl="1" indent="-342900">
              <a:buFont typeface="Arial" panose="020B0604020202020204" pitchFamily="34" charset="0"/>
              <a:buChar char="–"/>
            </a:pPr>
            <a:r>
              <a:rPr lang="en-US" dirty="0"/>
              <a:t>Cause misclassifications of test samples by adding adversarial noise during testing</a:t>
            </a:r>
          </a:p>
          <a:p>
            <a:pPr marL="599105" lvl="1" indent="-316011"/>
            <a:endParaRPr lang="en-US" dirty="0"/>
          </a:p>
          <a:p>
            <a:pPr marL="316011" indent="-316011">
              <a:buFont typeface="Arial" panose="020B0604020202020204" pitchFamily="34" charset="0"/>
              <a:buChar char="•"/>
            </a:pPr>
            <a:r>
              <a:rPr lang="en-US" dirty="0"/>
              <a:t>Common AI software is typically research-quality code, with plenty of security flaws</a:t>
            </a:r>
          </a:p>
        </p:txBody>
      </p:sp>
    </p:spTree>
    <p:extLst>
      <p:ext uri="{BB962C8B-B14F-4D97-AF65-F5344CB8AC3E}">
        <p14:creationId xmlns:p14="http://schemas.microsoft.com/office/powerpoint/2010/main" val="26071974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7CDA3A-61E5-FA44-B3D7-1D3BB8EC9CBA}"/>
              </a:ext>
            </a:extLst>
          </p:cNvPr>
          <p:cNvSpPr>
            <a:spLocks noGrp="1"/>
          </p:cNvSpPr>
          <p:nvPr>
            <p:ph type="body" sz="quarter" idx="10"/>
          </p:nvPr>
        </p:nvSpPr>
        <p:spPr/>
        <p:txBody>
          <a:bodyPr/>
          <a:lstStyle/>
          <a:p>
            <a:r>
              <a:rPr lang="en-US" dirty="0">
                <a:solidFill>
                  <a:schemeClr val="tx2"/>
                </a:solidFill>
              </a:rPr>
              <a:t>Intersection of AI and cyber</a:t>
            </a:r>
          </a:p>
          <a:p>
            <a:r>
              <a:rPr lang="en-US" b="1" dirty="0">
                <a:solidFill>
                  <a:srgbClr val="182B4B"/>
                </a:solidFill>
              </a:rPr>
              <a:t>Methodology for test and evaluation of AI cyber defenses</a:t>
            </a:r>
          </a:p>
        </p:txBody>
      </p:sp>
    </p:spTree>
    <p:extLst>
      <p:ext uri="{BB962C8B-B14F-4D97-AF65-F5344CB8AC3E}">
        <p14:creationId xmlns:p14="http://schemas.microsoft.com/office/powerpoint/2010/main" val="22740364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6580-F0FC-F38A-70D9-08A68B3D2BF9}"/>
              </a:ext>
            </a:extLst>
          </p:cNvPr>
          <p:cNvSpPr>
            <a:spLocks noGrp="1"/>
          </p:cNvSpPr>
          <p:nvPr>
            <p:ph type="title"/>
          </p:nvPr>
        </p:nvSpPr>
        <p:spPr/>
        <p:txBody>
          <a:bodyPr/>
          <a:lstStyle/>
          <a:p>
            <a:r>
              <a:rPr lang="en-US" dirty="0"/>
              <a:t>AI for defending cyber systems</a:t>
            </a:r>
          </a:p>
        </p:txBody>
      </p:sp>
      <p:sp>
        <p:nvSpPr>
          <p:cNvPr id="3" name="Text Placeholder 2">
            <a:extLst>
              <a:ext uri="{FF2B5EF4-FFF2-40B4-BE49-F238E27FC236}">
                <a16:creationId xmlns:a16="http://schemas.microsoft.com/office/drawing/2014/main" id="{11B4B79D-018F-5835-895E-2C32567A153E}"/>
              </a:ext>
            </a:extLst>
          </p:cNvPr>
          <p:cNvSpPr>
            <a:spLocks noGrp="1"/>
          </p:cNvSpPr>
          <p:nvPr>
            <p:ph type="body" sz="quarter" idx="10"/>
          </p:nvPr>
        </p:nvSpPr>
        <p:spPr/>
        <p:txBody>
          <a:bodyPr/>
          <a:lstStyle/>
          <a:p>
            <a:pPr marL="316011" indent="-316011">
              <a:buFont typeface="Arial" panose="020B0604020202020204" pitchFamily="34" charset="0"/>
              <a:buChar char="•"/>
            </a:pPr>
            <a:r>
              <a:rPr lang="en-US" b="1" dirty="0"/>
              <a:t>Network defense</a:t>
            </a:r>
          </a:p>
          <a:p>
            <a:pPr marL="599105" lvl="1" indent="-316011"/>
            <a:r>
              <a:rPr lang="en-US" b="1" dirty="0"/>
              <a:t>Use network traffic to determine malicious activity</a:t>
            </a:r>
          </a:p>
          <a:p>
            <a:pPr marL="316011" indent="-316011">
              <a:buFont typeface="Arial" panose="020B0604020202020204" pitchFamily="34" charset="0"/>
              <a:buChar char="•"/>
            </a:pPr>
            <a:r>
              <a:rPr lang="en-US" dirty="0"/>
              <a:t>Endpoint behavior detection</a:t>
            </a:r>
          </a:p>
          <a:p>
            <a:pPr marL="599105" lvl="1" indent="-316011"/>
            <a:r>
              <a:rPr lang="en-US" dirty="0"/>
              <a:t>Observe local execution to determine malicious activity</a:t>
            </a:r>
          </a:p>
          <a:p>
            <a:pPr marL="316011" indent="-316011">
              <a:buFont typeface="Arial" panose="020B0604020202020204" pitchFamily="34" charset="0"/>
              <a:buChar char="•"/>
            </a:pPr>
            <a:r>
              <a:rPr lang="en-US" dirty="0"/>
              <a:t>Malware detection</a:t>
            </a:r>
          </a:p>
          <a:p>
            <a:pPr marL="599105" lvl="1" indent="-316011"/>
            <a:r>
              <a:rPr lang="en-US" dirty="0"/>
              <a:t>E.g., Heuristic-based anti-virus or anti-malware</a:t>
            </a:r>
          </a:p>
          <a:p>
            <a:pPr marL="316011" indent="-316011">
              <a:buFont typeface="Arial" panose="020B0604020202020204" pitchFamily="34" charset="0"/>
              <a:buChar char="•"/>
            </a:pPr>
            <a:endParaRPr lang="en-US" dirty="0"/>
          </a:p>
        </p:txBody>
      </p:sp>
    </p:spTree>
    <p:extLst>
      <p:ext uri="{BB962C8B-B14F-4D97-AF65-F5344CB8AC3E}">
        <p14:creationId xmlns:p14="http://schemas.microsoft.com/office/powerpoint/2010/main" val="40795167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0E253-A75F-B24B-B943-03E1A6E72284}"/>
              </a:ext>
            </a:extLst>
          </p:cNvPr>
          <p:cNvSpPr>
            <a:spLocks noGrp="1"/>
          </p:cNvSpPr>
          <p:nvPr>
            <p:ph type="title"/>
          </p:nvPr>
        </p:nvSpPr>
        <p:spPr/>
        <p:txBody>
          <a:bodyPr/>
          <a:lstStyle/>
          <a:p>
            <a:r>
              <a:rPr lang="en-US" dirty="0"/>
              <a:t>Organizations are turning to AI-powered network defenses</a:t>
            </a:r>
          </a:p>
        </p:txBody>
      </p:sp>
      <p:sp>
        <p:nvSpPr>
          <p:cNvPr id="8" name="Text Placeholder 7">
            <a:extLst>
              <a:ext uri="{FF2B5EF4-FFF2-40B4-BE49-F238E27FC236}">
                <a16:creationId xmlns:a16="http://schemas.microsoft.com/office/drawing/2014/main" id="{9203958D-6DB7-5F47-BF0B-DD497B5120D9}"/>
              </a:ext>
            </a:extLst>
          </p:cNvPr>
          <p:cNvSpPr>
            <a:spLocks noGrp="1"/>
          </p:cNvSpPr>
          <p:nvPr>
            <p:ph type="body" sz="quarter" idx="10"/>
          </p:nvPr>
        </p:nvSpPr>
        <p:spPr/>
        <p:txBody>
          <a:bodyPr/>
          <a:lstStyle/>
          <a:p>
            <a:pPr lvl="1"/>
            <a:r>
              <a:rPr lang="en-US" dirty="0"/>
              <a:t>There is a significant shortage of qualified cybersecurity staff</a:t>
            </a:r>
          </a:p>
          <a:p>
            <a:pPr marL="471402" lvl="2"/>
            <a:r>
              <a:rPr lang="en-US" dirty="0"/>
              <a:t>The US has a shortfall of 700k+ cybersecurity staff </a:t>
            </a:r>
            <a:r>
              <a:rPr lang="en-US" sz="1049" dirty="0"/>
              <a:t>(https://www.cyberseek.org/heatmap.html)</a:t>
            </a:r>
          </a:p>
          <a:p>
            <a:pPr marL="471402" lvl="2"/>
            <a:r>
              <a:rPr lang="en-US" dirty="0"/>
              <a:t>AI can act as significant force multiplier</a:t>
            </a:r>
          </a:p>
          <a:p>
            <a:pPr marL="471402" lvl="2"/>
            <a:r>
              <a:rPr lang="en-US" dirty="0"/>
              <a:t>AI can address “easy” alerts, freeing human analysts to handle harder problems</a:t>
            </a:r>
          </a:p>
          <a:p>
            <a:pPr marL="471402" lvl="2"/>
            <a:r>
              <a:rPr lang="en-US" dirty="0"/>
              <a:t>AI may be able to catch complex threats that may elude analyst detection (e.g., SolarWinds)</a:t>
            </a:r>
          </a:p>
          <a:p>
            <a:pPr marL="334387" lvl="2" indent="0">
              <a:buNone/>
            </a:pPr>
            <a:endParaRPr lang="en-US" dirty="0"/>
          </a:p>
          <a:p>
            <a:pPr lvl="1"/>
            <a:r>
              <a:rPr lang="en-US" dirty="0"/>
              <a:t>Cyber attacks can be so rapid that human response is impractical</a:t>
            </a:r>
          </a:p>
          <a:p>
            <a:pPr marL="471402" lvl="2"/>
            <a:r>
              <a:rPr lang="en-US" dirty="0" err="1"/>
              <a:t>NotPetya</a:t>
            </a:r>
            <a:r>
              <a:rPr lang="en-US" dirty="0"/>
              <a:t> attack took down an entire Ukrainian bank in 45 seconds</a:t>
            </a:r>
          </a:p>
          <a:p>
            <a:pPr marL="471402" lvl="2"/>
            <a:r>
              <a:rPr lang="en-US" dirty="0"/>
              <a:t>Human reaction to the threat is slow; the damage can be irreversible</a:t>
            </a:r>
          </a:p>
        </p:txBody>
      </p:sp>
    </p:spTree>
    <p:extLst>
      <p:ext uri="{BB962C8B-B14F-4D97-AF65-F5344CB8AC3E}">
        <p14:creationId xmlns:p14="http://schemas.microsoft.com/office/powerpoint/2010/main" val="1716687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0E253-A75F-B24B-B943-03E1A6E72284}"/>
              </a:ext>
            </a:extLst>
          </p:cNvPr>
          <p:cNvSpPr>
            <a:spLocks noGrp="1"/>
          </p:cNvSpPr>
          <p:nvPr>
            <p:ph type="title"/>
          </p:nvPr>
        </p:nvSpPr>
        <p:spPr/>
        <p:txBody>
          <a:bodyPr/>
          <a:lstStyle/>
          <a:p>
            <a:r>
              <a:rPr lang="en-US" dirty="0"/>
              <a:t>Test and evaluation of AI defenses</a:t>
            </a:r>
          </a:p>
        </p:txBody>
      </p:sp>
      <p:sp>
        <p:nvSpPr>
          <p:cNvPr id="8" name="Text Placeholder 7">
            <a:extLst>
              <a:ext uri="{FF2B5EF4-FFF2-40B4-BE49-F238E27FC236}">
                <a16:creationId xmlns:a16="http://schemas.microsoft.com/office/drawing/2014/main" id="{9203958D-6DB7-5F47-BF0B-DD497B5120D9}"/>
              </a:ext>
            </a:extLst>
          </p:cNvPr>
          <p:cNvSpPr>
            <a:spLocks noGrp="1"/>
          </p:cNvSpPr>
          <p:nvPr>
            <p:ph type="body" sz="quarter" idx="10"/>
          </p:nvPr>
        </p:nvSpPr>
        <p:spPr/>
        <p:txBody>
          <a:bodyPr/>
          <a:lstStyle/>
          <a:p>
            <a:pPr marL="350512" lvl="1" indent="-342900"/>
            <a:r>
              <a:rPr lang="en-US" dirty="0"/>
              <a:t>AI defenses pose a test and evaluation challenge unlike those posed by traditional cybersecurity defenses</a:t>
            </a:r>
          </a:p>
          <a:p>
            <a:pPr lvl="2"/>
            <a:r>
              <a:rPr lang="en-US" dirty="0"/>
              <a:t>Organizations might need to evaluate tools in a black-box or gray-box environment, without direct access to the innards of the defense</a:t>
            </a:r>
          </a:p>
          <a:p>
            <a:pPr lvl="2"/>
            <a:r>
              <a:rPr lang="en-US" dirty="0"/>
              <a:t>AI defense designers intend for systems to learn from their network environment, necessitating creation of a realistic testbed</a:t>
            </a:r>
          </a:p>
          <a:p>
            <a:pPr lvl="2"/>
            <a:r>
              <a:rPr lang="en-US" dirty="0"/>
              <a:t>Designers intend for defenses to learn and change over time, so a singular evaluation is insufficient</a:t>
            </a:r>
          </a:p>
          <a:p>
            <a:pPr lvl="2"/>
            <a:r>
              <a:rPr lang="en-US" dirty="0"/>
              <a:t>Adversarial manipulation can fool AI defenses, creating vulnerabilities an adversary may exploit</a:t>
            </a:r>
          </a:p>
        </p:txBody>
      </p:sp>
    </p:spTree>
    <p:extLst>
      <p:ext uri="{BB962C8B-B14F-4D97-AF65-F5344CB8AC3E}">
        <p14:creationId xmlns:p14="http://schemas.microsoft.com/office/powerpoint/2010/main" val="167502161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0E253-A75F-B24B-B943-03E1A6E72284}"/>
              </a:ext>
            </a:extLst>
          </p:cNvPr>
          <p:cNvSpPr>
            <a:spLocks noGrp="1"/>
          </p:cNvSpPr>
          <p:nvPr>
            <p:ph type="title"/>
          </p:nvPr>
        </p:nvSpPr>
        <p:spPr/>
        <p:txBody>
          <a:bodyPr/>
          <a:lstStyle/>
          <a:p>
            <a:r>
              <a:rPr lang="en-US" dirty="0"/>
              <a:t>Creating a testing and evaluation methodology</a:t>
            </a:r>
          </a:p>
        </p:txBody>
      </p:sp>
      <p:sp>
        <p:nvSpPr>
          <p:cNvPr id="8" name="Text Placeholder 7">
            <a:extLst>
              <a:ext uri="{FF2B5EF4-FFF2-40B4-BE49-F238E27FC236}">
                <a16:creationId xmlns:a16="http://schemas.microsoft.com/office/drawing/2014/main" id="{9203958D-6DB7-5F47-BF0B-DD497B5120D9}"/>
              </a:ext>
            </a:extLst>
          </p:cNvPr>
          <p:cNvSpPr>
            <a:spLocks noGrp="1"/>
          </p:cNvSpPr>
          <p:nvPr>
            <p:ph type="body" sz="quarter" idx="10"/>
          </p:nvPr>
        </p:nvSpPr>
        <p:spPr/>
        <p:txBody>
          <a:bodyPr/>
          <a:lstStyle/>
          <a:p>
            <a:pPr marL="350512" lvl="1" indent="-342900"/>
            <a:r>
              <a:rPr lang="en-US" dirty="0"/>
              <a:t>Based on the identified challenges, our methodological approach:</a:t>
            </a:r>
          </a:p>
          <a:p>
            <a:pPr marL="7612" lvl="1" indent="0">
              <a:buNone/>
            </a:pPr>
            <a:endParaRPr lang="en-US" dirty="0"/>
          </a:p>
          <a:p>
            <a:pPr lvl="2"/>
            <a:r>
              <a:rPr lang="en-US" dirty="0"/>
              <a:t>Creates a realistic network environment where an AI defense can be deployed</a:t>
            </a:r>
          </a:p>
          <a:p>
            <a:pPr lvl="2"/>
            <a:r>
              <a:rPr lang="en-US" dirty="0"/>
              <a:t>Populates the network environment with sufficiently realistic background traffic to allow the AI to learn</a:t>
            </a:r>
          </a:p>
          <a:p>
            <a:pPr lvl="2"/>
            <a:r>
              <a:rPr lang="en-US" dirty="0"/>
              <a:t>Tests AI defense performance against realistic cyber attacks</a:t>
            </a:r>
          </a:p>
          <a:p>
            <a:pPr lvl="2"/>
            <a:r>
              <a:rPr lang="en-US" dirty="0"/>
              <a:t>Tests AI defense performance when exposed to adversarial manipulation</a:t>
            </a:r>
          </a:p>
          <a:p>
            <a:pPr lvl="1"/>
            <a:endParaRPr lang="en-US" dirty="0"/>
          </a:p>
          <a:p>
            <a:pPr marL="342900" indent="-342900">
              <a:buFont typeface="Arial" panose="020B0604020202020204" pitchFamily="34" charset="0"/>
              <a:buChar char="•"/>
            </a:pPr>
            <a:r>
              <a:rPr lang="en-US" dirty="0"/>
              <a:t>Tooling development to expedite and partially automate testing</a:t>
            </a:r>
          </a:p>
        </p:txBody>
      </p:sp>
    </p:spTree>
    <p:extLst>
      <p:ext uri="{BB962C8B-B14F-4D97-AF65-F5344CB8AC3E}">
        <p14:creationId xmlns:p14="http://schemas.microsoft.com/office/powerpoint/2010/main" val="29821133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0E253-A75F-B24B-B943-03E1A6E72284}"/>
              </a:ext>
            </a:extLst>
          </p:cNvPr>
          <p:cNvSpPr>
            <a:spLocks noGrp="1"/>
          </p:cNvSpPr>
          <p:nvPr>
            <p:ph type="title"/>
          </p:nvPr>
        </p:nvSpPr>
        <p:spPr/>
        <p:txBody>
          <a:bodyPr/>
          <a:lstStyle/>
          <a:p>
            <a:r>
              <a:rPr lang="en-US" dirty="0"/>
              <a:t>Creating a network environment</a:t>
            </a:r>
          </a:p>
        </p:txBody>
      </p:sp>
      <p:pic>
        <p:nvPicPr>
          <p:cNvPr id="9" name="Picture 8">
            <a:extLst>
              <a:ext uri="{FF2B5EF4-FFF2-40B4-BE49-F238E27FC236}">
                <a16:creationId xmlns:a16="http://schemas.microsoft.com/office/drawing/2014/main" id="{D13AC805-6ED0-90BF-223E-02D9B7DF0C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98818" y="705535"/>
            <a:ext cx="6879875" cy="4422778"/>
          </a:xfrm>
          <a:prstGeom prst="rect">
            <a:avLst/>
          </a:prstGeom>
        </p:spPr>
      </p:pic>
    </p:spTree>
    <p:extLst>
      <p:ext uri="{BB962C8B-B14F-4D97-AF65-F5344CB8AC3E}">
        <p14:creationId xmlns:p14="http://schemas.microsoft.com/office/powerpoint/2010/main" val="22881287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0E253-A75F-B24B-B943-03E1A6E72284}"/>
              </a:ext>
            </a:extLst>
          </p:cNvPr>
          <p:cNvSpPr>
            <a:spLocks noGrp="1"/>
          </p:cNvSpPr>
          <p:nvPr>
            <p:ph type="title"/>
          </p:nvPr>
        </p:nvSpPr>
        <p:spPr/>
        <p:txBody>
          <a:bodyPr/>
          <a:lstStyle/>
          <a:p>
            <a:r>
              <a:rPr lang="en-US" dirty="0"/>
              <a:t>Simulating realistic user behavior</a:t>
            </a:r>
            <a:br>
              <a:rPr lang="en-US" dirty="0"/>
            </a:br>
            <a:r>
              <a:rPr lang="en-US" dirty="0"/>
              <a:t>(background traffic)</a:t>
            </a:r>
          </a:p>
        </p:txBody>
      </p:sp>
      <p:sp>
        <p:nvSpPr>
          <p:cNvPr id="8" name="Text Placeholder 7">
            <a:extLst>
              <a:ext uri="{FF2B5EF4-FFF2-40B4-BE49-F238E27FC236}">
                <a16:creationId xmlns:a16="http://schemas.microsoft.com/office/drawing/2014/main" id="{9203958D-6DB7-5F47-BF0B-DD497B5120D9}"/>
              </a:ext>
            </a:extLst>
          </p:cNvPr>
          <p:cNvSpPr>
            <a:spLocks noGrp="1"/>
          </p:cNvSpPr>
          <p:nvPr>
            <p:ph type="body" sz="quarter" idx="11"/>
          </p:nvPr>
        </p:nvSpPr>
        <p:spPr>
          <a:xfrm>
            <a:off x="4695896" y="1277671"/>
            <a:ext cx="5047283" cy="3834606"/>
          </a:xfrm>
        </p:spPr>
        <p:txBody>
          <a:bodyPr/>
          <a:lstStyle/>
          <a:p>
            <a:pPr lvl="1"/>
            <a:r>
              <a:rPr lang="en-US" dirty="0"/>
              <a:t>99 employees split across 5 divisions</a:t>
            </a:r>
            <a:endParaRPr lang="en-US" sz="1105" dirty="0"/>
          </a:p>
          <a:p>
            <a:pPr lvl="1"/>
            <a:r>
              <a:rPr lang="en-US" dirty="0"/>
              <a:t>We provided a unique behavior for each user</a:t>
            </a:r>
          </a:p>
          <a:p>
            <a:pPr marL="520853" lvl="2"/>
            <a:r>
              <a:rPr lang="en-US" dirty="0"/>
              <a:t>Customized work schedules</a:t>
            </a:r>
          </a:p>
          <a:p>
            <a:pPr marL="520853" lvl="2"/>
            <a:r>
              <a:rPr lang="en-US" dirty="0"/>
              <a:t>Role-specific work tasks</a:t>
            </a:r>
          </a:p>
          <a:p>
            <a:pPr marL="520853" lvl="2"/>
            <a:r>
              <a:rPr lang="en-US" dirty="0"/>
              <a:t>Hobbies that influence personal use</a:t>
            </a:r>
          </a:p>
          <a:p>
            <a:pPr lvl="1"/>
            <a:r>
              <a:rPr lang="en-US" dirty="0"/>
              <a:t>We set privileges and access by role</a:t>
            </a:r>
          </a:p>
          <a:p>
            <a:endParaRPr lang="en-US" sz="1105" dirty="0"/>
          </a:p>
          <a:p>
            <a:pPr lvl="1"/>
            <a:r>
              <a:rPr lang="en-US" dirty="0"/>
              <a:t>Traffic results from simulated behavior–it is not directly simulated</a:t>
            </a:r>
          </a:p>
        </p:txBody>
      </p:sp>
      <p:pic>
        <p:nvPicPr>
          <p:cNvPr id="4" name="Content Placeholder 6">
            <a:extLst>
              <a:ext uri="{FF2B5EF4-FFF2-40B4-BE49-F238E27FC236}">
                <a16:creationId xmlns:a16="http://schemas.microsoft.com/office/drawing/2014/main" id="{E0E66917-A212-6479-47CA-835607690A42}"/>
              </a:ext>
            </a:extLst>
          </p:cNvPr>
          <p:cNvPicPr>
            <a:picLocks/>
          </p:cNvPicPr>
          <p:nvPr/>
        </p:nvPicPr>
        <p:blipFill>
          <a:blip r:embed="rId2" cstate="print">
            <a:extLst>
              <a:ext uri="{28A0092B-C50C-407E-A947-70E740481C1C}">
                <a14:useLocalDpi xmlns:a14="http://schemas.microsoft.com/office/drawing/2010/main" val="0"/>
              </a:ext>
            </a:extLst>
          </a:blip>
          <a:srcRect/>
          <a:stretch/>
        </p:blipFill>
        <p:spPr>
          <a:xfrm>
            <a:off x="469566" y="1297874"/>
            <a:ext cx="3957975" cy="3775301"/>
          </a:xfrm>
          <a:prstGeom prst="rect">
            <a:avLst/>
          </a:prstGeom>
        </p:spPr>
      </p:pic>
    </p:spTree>
    <p:extLst>
      <p:ext uri="{BB962C8B-B14F-4D97-AF65-F5344CB8AC3E}">
        <p14:creationId xmlns:p14="http://schemas.microsoft.com/office/powerpoint/2010/main" val="24567561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8E9CD6-EA46-4852-8D12-4974B5E9B7ED}"/>
              </a:ext>
            </a:extLst>
          </p:cNvPr>
          <p:cNvSpPr>
            <a:spLocks noGrp="1"/>
          </p:cNvSpPr>
          <p:nvPr>
            <p:ph idx="1"/>
          </p:nvPr>
        </p:nvSpPr>
        <p:spPr>
          <a:xfrm>
            <a:off x="426594" y="423432"/>
            <a:ext cx="8587267" cy="4050398"/>
          </a:xfrm>
        </p:spPr>
        <p:txBody>
          <a:bodyPr/>
          <a:lstStyle/>
          <a:p>
            <a:pPr marL="0" marR="0">
              <a:lnSpc>
                <a:spcPct val="107000"/>
              </a:lnSpc>
              <a:spcBef>
                <a:spcPts val="0"/>
              </a:spcBef>
              <a:spcAft>
                <a:spcPts val="8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Copyright 2023 Carnegie Mellon University.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material is based upon work funded and supported by the Department of Defense under Contract No. FA8702-15-D-0002 with Carnegie Mellon University for the operation of the Software Engineering Institute, a federally funded research and development center.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view, opinions, and/or findings contained in this material are those of the author(s) and should not be construed as an official Government position, policy, or decision, unless designated by other documentation.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[DISTRIBUTION STATEMENT A] This material has been approved for public release and unlimited distribution.  Please see Copyright notice for non-US Government use and distribution.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Carnegie Mellon</a:t>
            </a:r>
            <a:r>
              <a:rPr lang="en-US" sz="1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is registered in the U.S. Patent and Trademark Office by Carnegie Mellon University.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DM23-0403</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078192"/>
      </p:ext>
    </p:extLst>
  </p:cSld>
  <p:clrMapOvr>
    <a:masterClrMapping/>
  </p:clrMapOvr>
  <mc:AlternateContent xmlns:mc="http://schemas.openxmlformats.org/markup-compatibility/2006" xmlns:p14="http://schemas.microsoft.com/office/powerpoint/2010/main">
    <mc:Choice Requires="p14">
      <p:transition spd="slow" p14:dur="2000" advTm="351"/>
    </mc:Choice>
    <mc:Fallback xmlns="">
      <p:transition spd="slow" advTm="3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4CA9-C39C-4486-8FBD-D9B91E7D8CB6}"/>
              </a:ext>
            </a:extLst>
          </p:cNvPr>
          <p:cNvSpPr>
            <a:spLocks noGrp="1"/>
          </p:cNvSpPr>
          <p:nvPr>
            <p:ph type="title"/>
          </p:nvPr>
        </p:nvSpPr>
        <p:spPr/>
        <p:txBody>
          <a:bodyPr/>
          <a:lstStyle/>
          <a:p>
            <a:r>
              <a:rPr lang="en-US" dirty="0"/>
              <a:t>Realistic network user behaviors</a:t>
            </a:r>
          </a:p>
        </p:txBody>
      </p:sp>
      <p:sp>
        <p:nvSpPr>
          <p:cNvPr id="3" name="Content Placeholder 2">
            <a:extLst>
              <a:ext uri="{FF2B5EF4-FFF2-40B4-BE49-F238E27FC236}">
                <a16:creationId xmlns:a16="http://schemas.microsoft.com/office/drawing/2014/main" id="{02ACC5AB-5396-4BB7-BF59-E8FBB195EDCC}"/>
              </a:ext>
            </a:extLst>
          </p:cNvPr>
          <p:cNvSpPr>
            <a:spLocks noGrp="1"/>
          </p:cNvSpPr>
          <p:nvPr>
            <p:ph idx="1"/>
          </p:nvPr>
        </p:nvSpPr>
        <p:spPr/>
        <p:txBody>
          <a:bodyPr/>
          <a:lstStyle/>
          <a:p>
            <a:pPr marL="316011" indent="-316011">
              <a:buFont typeface="Arial" panose="020B0604020202020204" pitchFamily="34" charset="0"/>
              <a:buChar char="•"/>
            </a:pPr>
            <a:r>
              <a:rPr lang="en-US" sz="1900" dirty="0">
                <a:latin typeface="Arial" panose="020B0604020202020204" pitchFamily="34" charset="0"/>
                <a:cs typeface="Arial" panose="020B0604020202020204" pitchFamily="34" charset="0"/>
              </a:rPr>
              <a:t>SEI GHOSTS software used as the foundation of network traffic generation (available on public GitHub repository)</a:t>
            </a:r>
          </a:p>
          <a:p>
            <a:pPr marL="316011" indent="-316011">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16011" indent="-316011">
              <a:buFont typeface="Arial" panose="020B0604020202020204" pitchFamily="34" charset="0"/>
              <a:buChar char="•"/>
            </a:pPr>
            <a:r>
              <a:rPr lang="en-US" sz="1900" dirty="0">
                <a:latin typeface="Arial" panose="020B0604020202020204" pitchFamily="34" charset="0"/>
                <a:cs typeface="Arial" panose="020B0604020202020204" pitchFamily="34" charset="0"/>
              </a:rPr>
              <a:t>GHOSTS was initially designed to create realistic background traffic to support cyber training exercises</a:t>
            </a:r>
          </a:p>
          <a:p>
            <a:pPr marL="316011" indent="-316011">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16011" indent="-316011">
              <a:buFont typeface="Arial" panose="020B0604020202020204" pitchFamily="34" charset="0"/>
              <a:buChar char="•"/>
            </a:pPr>
            <a:r>
              <a:rPr lang="en-US" sz="1900" dirty="0">
                <a:latin typeface="Arial" panose="020B0604020202020204" pitchFamily="34" charset="0"/>
                <a:cs typeface="Arial" panose="020B0604020202020204" pitchFamily="34" charset="0"/>
              </a:rPr>
              <a:t>We repurposed it to run indefinitely to generate background traffic on our network</a:t>
            </a:r>
          </a:p>
          <a:p>
            <a:pPr marL="316011" indent="-316011">
              <a:buFont typeface="Arial" panose="020B0604020202020204" pitchFamily="34" charset="0"/>
              <a:buChar char="•"/>
            </a:pPr>
            <a:endParaRPr lang="en-US" sz="1900" dirty="0">
              <a:latin typeface="Arial" panose="020B0604020202020204" pitchFamily="34" charset="0"/>
              <a:cs typeface="Arial" panose="020B0604020202020204" pitchFamily="34" charset="0"/>
            </a:endParaRPr>
          </a:p>
          <a:p>
            <a:pPr marL="316011" indent="-316011">
              <a:buFont typeface="Arial" panose="020B0604020202020204" pitchFamily="34" charset="0"/>
              <a:buChar char="•"/>
            </a:pPr>
            <a:r>
              <a:rPr lang="en-US" sz="1900" dirty="0">
                <a:latin typeface="Arial" panose="020B0604020202020204" pitchFamily="34" charset="0"/>
                <a:cs typeface="Arial" panose="020B0604020202020204" pitchFamily="34" charset="0"/>
              </a:rPr>
              <a:t>GHOSTS permits definition of a user’s behavior throughout the day using “timelines”	</a:t>
            </a:r>
          </a:p>
          <a:p>
            <a:pPr marL="625994" lvl="1"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Developed timeline generator that permits fine-grained control of user behavior on a day-to-day basis.  This can be customized for each user</a:t>
            </a:r>
          </a:p>
        </p:txBody>
      </p:sp>
    </p:spTree>
    <p:extLst>
      <p:ext uri="{BB962C8B-B14F-4D97-AF65-F5344CB8AC3E}">
        <p14:creationId xmlns:p14="http://schemas.microsoft.com/office/powerpoint/2010/main" val="391334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C157-6E88-A059-797D-2678208291DC}"/>
              </a:ext>
            </a:extLst>
          </p:cNvPr>
          <p:cNvSpPr>
            <a:spLocks noGrp="1"/>
          </p:cNvSpPr>
          <p:nvPr>
            <p:ph type="title"/>
          </p:nvPr>
        </p:nvSpPr>
        <p:spPr/>
        <p:txBody>
          <a:bodyPr/>
          <a:lstStyle/>
          <a:p>
            <a:r>
              <a:rPr lang="en-US" dirty="0"/>
              <a:t>Testing with meaningful cyberattacks</a:t>
            </a:r>
            <a:br>
              <a:rPr lang="en-US" dirty="0"/>
            </a:br>
            <a:r>
              <a:rPr lang="en-US" dirty="0"/>
              <a:t>(malicious traffic)</a:t>
            </a:r>
          </a:p>
        </p:txBody>
      </p:sp>
      <p:sp>
        <p:nvSpPr>
          <p:cNvPr id="4" name="Picture Placeholder 3">
            <a:extLst>
              <a:ext uri="{FF2B5EF4-FFF2-40B4-BE49-F238E27FC236}">
                <a16:creationId xmlns:a16="http://schemas.microsoft.com/office/drawing/2014/main" id="{1655A593-BF14-C7A3-0C60-D205CAC6A272}"/>
              </a:ext>
            </a:extLst>
          </p:cNvPr>
          <p:cNvSpPr>
            <a:spLocks noGrp="1"/>
          </p:cNvSpPr>
          <p:nvPr>
            <p:ph type="pic" sz="quarter" idx="11"/>
          </p:nvPr>
        </p:nvSpPr>
        <p:spPr/>
      </p:sp>
      <p:sp>
        <p:nvSpPr>
          <p:cNvPr id="5" name="Text Placeholder 4">
            <a:extLst>
              <a:ext uri="{FF2B5EF4-FFF2-40B4-BE49-F238E27FC236}">
                <a16:creationId xmlns:a16="http://schemas.microsoft.com/office/drawing/2014/main" id="{C4D2E3D0-9238-AF5D-C5B7-7235683FDE30}"/>
              </a:ext>
            </a:extLst>
          </p:cNvPr>
          <p:cNvSpPr>
            <a:spLocks noGrp="1"/>
          </p:cNvSpPr>
          <p:nvPr>
            <p:ph type="body" sz="quarter" idx="10"/>
          </p:nvPr>
        </p:nvSpPr>
        <p:spPr/>
        <p:txBody>
          <a:bodyPr/>
          <a:lstStyle/>
          <a:p>
            <a:endParaRPr lang="en-US"/>
          </a:p>
        </p:txBody>
      </p:sp>
      <p:pic>
        <p:nvPicPr>
          <p:cNvPr id="6" name="Picture 5">
            <a:extLst>
              <a:ext uri="{FF2B5EF4-FFF2-40B4-BE49-F238E27FC236}">
                <a16:creationId xmlns:a16="http://schemas.microsoft.com/office/drawing/2014/main" id="{9F32AA7A-FFA2-26AD-4C91-C9DBA0F790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15497" y="1218729"/>
            <a:ext cx="9282969" cy="3831066"/>
          </a:xfrm>
          <a:prstGeom prst="rect">
            <a:avLst/>
          </a:prstGeom>
        </p:spPr>
      </p:pic>
    </p:spTree>
    <p:extLst>
      <p:ext uri="{BB962C8B-B14F-4D97-AF65-F5344CB8AC3E}">
        <p14:creationId xmlns:p14="http://schemas.microsoft.com/office/powerpoint/2010/main" val="401287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C668-1901-4C8C-9339-864F2DA71F6A}"/>
              </a:ext>
            </a:extLst>
          </p:cNvPr>
          <p:cNvSpPr>
            <a:spLocks noGrp="1"/>
          </p:cNvSpPr>
          <p:nvPr>
            <p:ph type="title"/>
          </p:nvPr>
        </p:nvSpPr>
        <p:spPr/>
        <p:txBody>
          <a:bodyPr/>
          <a:lstStyle/>
          <a:p>
            <a:r>
              <a:rPr lang="en-US" dirty="0"/>
              <a:t>Automated testing (MITRE CALDERA)</a:t>
            </a:r>
          </a:p>
        </p:txBody>
      </p:sp>
      <p:pic>
        <p:nvPicPr>
          <p:cNvPr id="2051" name="Picture 2">
            <a:extLst>
              <a:ext uri="{FF2B5EF4-FFF2-40B4-BE49-F238E27FC236}">
                <a16:creationId xmlns:a16="http://schemas.microsoft.com/office/drawing/2014/main" id="{9F9CB035-D86B-428C-934E-84B0CBC3FA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19" y="1337987"/>
            <a:ext cx="8867725" cy="282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96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0E253-A75F-B24B-B943-03E1A6E72284}"/>
              </a:ext>
            </a:extLst>
          </p:cNvPr>
          <p:cNvSpPr>
            <a:spLocks noGrp="1"/>
          </p:cNvSpPr>
          <p:nvPr>
            <p:ph type="title"/>
          </p:nvPr>
        </p:nvSpPr>
        <p:spPr/>
        <p:txBody>
          <a:bodyPr/>
          <a:lstStyle/>
          <a:p>
            <a:r>
              <a:rPr lang="en-US" dirty="0"/>
              <a:t>Cyber attack test coverage</a:t>
            </a:r>
          </a:p>
        </p:txBody>
      </p:sp>
      <p:sp>
        <p:nvSpPr>
          <p:cNvPr id="10" name="Text Placeholder 7">
            <a:extLst>
              <a:ext uri="{FF2B5EF4-FFF2-40B4-BE49-F238E27FC236}">
                <a16:creationId xmlns:a16="http://schemas.microsoft.com/office/drawing/2014/main" id="{1764DA83-4D34-A3A8-F25D-7DE35AC21255}"/>
              </a:ext>
            </a:extLst>
          </p:cNvPr>
          <p:cNvSpPr>
            <a:spLocks noGrp="1"/>
          </p:cNvSpPr>
          <p:nvPr>
            <p:ph type="body" sz="quarter" idx="11"/>
          </p:nvPr>
        </p:nvSpPr>
        <p:spPr>
          <a:xfrm>
            <a:off x="5933907" y="1277671"/>
            <a:ext cx="3809270" cy="3834606"/>
          </a:xfrm>
        </p:spPr>
        <p:txBody>
          <a:bodyPr/>
          <a:lstStyle/>
          <a:p>
            <a:pPr lvl="1"/>
            <a:r>
              <a:rPr lang="en-US" dirty="0"/>
              <a:t>We have mapped our cyber attack test suite to the MITRE ATT&amp;CK framework</a:t>
            </a:r>
          </a:p>
          <a:p>
            <a:pPr lvl="1"/>
            <a:r>
              <a:rPr lang="en-US" dirty="0"/>
              <a:t>Not all attacks with the ATT&amp;CK framework are detectable by the types of AI defenses we consider</a:t>
            </a:r>
          </a:p>
          <a:p>
            <a:pPr lvl="1"/>
            <a:r>
              <a:rPr lang="en-US" dirty="0"/>
              <a:t>A total of 70 techniques are covered so far in our methodology</a:t>
            </a:r>
          </a:p>
        </p:txBody>
      </p:sp>
      <p:pic>
        <p:nvPicPr>
          <p:cNvPr id="3" name="Picture 2" descr="Graphical user interface, application&#10;&#10;Description automatically generated">
            <a:extLst>
              <a:ext uri="{FF2B5EF4-FFF2-40B4-BE49-F238E27FC236}">
                <a16:creationId xmlns:a16="http://schemas.microsoft.com/office/drawing/2014/main" id="{5C513B62-4260-E322-9204-A7CFDF0C78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745" y="1680906"/>
            <a:ext cx="4518100" cy="2326202"/>
          </a:xfrm>
          <a:prstGeom prst="rect">
            <a:avLst/>
          </a:prstGeom>
        </p:spPr>
      </p:pic>
    </p:spTree>
    <p:extLst>
      <p:ext uri="{BB962C8B-B14F-4D97-AF65-F5344CB8AC3E}">
        <p14:creationId xmlns:p14="http://schemas.microsoft.com/office/powerpoint/2010/main" val="193849777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1A80-BCE3-C7FA-7C92-C6DCFEA8C64F}"/>
              </a:ext>
            </a:extLst>
          </p:cNvPr>
          <p:cNvSpPr>
            <a:spLocks noGrp="1"/>
          </p:cNvSpPr>
          <p:nvPr>
            <p:ph type="title"/>
          </p:nvPr>
        </p:nvSpPr>
        <p:spPr/>
        <p:txBody>
          <a:bodyPr/>
          <a:lstStyle/>
          <a:p>
            <a:r>
              <a:rPr lang="en-US" dirty="0"/>
              <a:t>Test cases</a:t>
            </a:r>
          </a:p>
        </p:txBody>
      </p:sp>
      <p:sp>
        <p:nvSpPr>
          <p:cNvPr id="3" name="Content Placeholder 2">
            <a:extLst>
              <a:ext uri="{FF2B5EF4-FFF2-40B4-BE49-F238E27FC236}">
                <a16:creationId xmlns:a16="http://schemas.microsoft.com/office/drawing/2014/main" id="{EB0CB99C-B907-A666-C387-C7BED3A75A95}"/>
              </a:ext>
            </a:extLst>
          </p:cNvPr>
          <p:cNvSpPr>
            <a:spLocks noGrp="1"/>
          </p:cNvSpPr>
          <p:nvPr>
            <p:ph idx="1"/>
          </p:nvPr>
        </p:nvSpPr>
        <p:spPr/>
        <p:txBody>
          <a:bodyPr/>
          <a:lstStyle/>
          <a:p>
            <a:pPr marL="316011" indent="-316011">
              <a:buFont typeface="Arial" panose="020B0604020202020204" pitchFamily="34" charset="0"/>
              <a:buChar char="•"/>
            </a:pPr>
            <a:r>
              <a:rPr lang="en-US" sz="1900" dirty="0">
                <a:latin typeface="Arial" panose="020B0604020202020204" pitchFamily="34" charset="0"/>
                <a:cs typeface="Arial" panose="020B0604020202020204" pitchFamily="34" charset="0"/>
              </a:rPr>
              <a:t>Four meaningful cyberattacks were defined and implemented using the functionality in CALDERA and using publicly-available knowledge and tools:</a:t>
            </a:r>
          </a:p>
          <a:p>
            <a:pPr marL="625994" lvl="1" indent="-342900">
              <a:lnSpc>
                <a:spcPct val="150000"/>
              </a:lnSpc>
              <a:buFont typeface="Arial" panose="020B0604020202020204" pitchFamily="34" charset="0"/>
              <a:buChar char="–"/>
            </a:pPr>
            <a:r>
              <a:rPr lang="en-US" sz="1900" dirty="0">
                <a:latin typeface="Arial" panose="020B0604020202020204" pitchFamily="34" charset="0"/>
                <a:cs typeface="Arial" panose="020B0604020202020204" pitchFamily="34" charset="0"/>
              </a:rPr>
              <a:t>Creation of a domain administrator account</a:t>
            </a:r>
          </a:p>
          <a:p>
            <a:pPr marL="625994" lvl="1" indent="-342900">
              <a:lnSpc>
                <a:spcPct val="150000"/>
              </a:lnSpc>
              <a:buFont typeface="Arial" panose="020B0604020202020204" pitchFamily="34" charset="0"/>
              <a:buChar char="–"/>
            </a:pPr>
            <a:r>
              <a:rPr lang="en-US" sz="1900" dirty="0">
                <a:latin typeface="Arial" panose="020B0604020202020204" pitchFamily="34" charset="0"/>
                <a:cs typeface="Arial" panose="020B0604020202020204" pitchFamily="34" charset="0"/>
              </a:rPr>
              <a:t>Creation of a local administrator account</a:t>
            </a:r>
          </a:p>
          <a:p>
            <a:pPr marL="625994" lvl="1" indent="-342900">
              <a:lnSpc>
                <a:spcPct val="150000"/>
              </a:lnSpc>
              <a:buFont typeface="Arial" panose="020B0604020202020204" pitchFamily="34" charset="0"/>
              <a:buChar char="–"/>
            </a:pPr>
            <a:r>
              <a:rPr lang="en-US" sz="1900" dirty="0">
                <a:latin typeface="Arial" panose="020B0604020202020204" pitchFamily="34" charset="0"/>
                <a:cs typeface="Arial" panose="020B0604020202020204" pitchFamily="34" charset="0"/>
              </a:rPr>
              <a:t>Disabling a public-facing webserver</a:t>
            </a:r>
          </a:p>
          <a:p>
            <a:pPr marL="625994" lvl="1" indent="-342900">
              <a:lnSpc>
                <a:spcPct val="150000"/>
              </a:lnSpc>
              <a:buFont typeface="Arial" panose="020B0604020202020204" pitchFamily="34" charset="0"/>
              <a:buChar char="–"/>
            </a:pPr>
            <a:r>
              <a:rPr lang="en-US" sz="1900" dirty="0">
                <a:latin typeface="Arial" panose="020B0604020202020204" pitchFamily="34" charset="0"/>
                <a:cs typeface="Arial" panose="020B0604020202020204" pitchFamily="34" charset="0"/>
              </a:rPr>
              <a:t>Exfiltration of user files</a:t>
            </a:r>
          </a:p>
          <a:p>
            <a:pPr marL="316011" indent="-316011">
              <a:lnSpc>
                <a:spcPct val="150000"/>
              </a:lnSpc>
              <a:buFont typeface="Arial" panose="020B0604020202020204" pitchFamily="34" charset="0"/>
              <a:buChar char="•"/>
            </a:pPr>
            <a:r>
              <a:rPr lang="en-US" sz="1900" dirty="0">
                <a:latin typeface="Arial" panose="020B0604020202020204" pitchFamily="34" charset="0"/>
                <a:cs typeface="Arial" panose="020B0604020202020204" pitchFamily="34" charset="0"/>
              </a:rPr>
              <a:t>Tests were performed in a baseline condition and obfuscated conditions</a:t>
            </a:r>
          </a:p>
          <a:p>
            <a:pPr marL="316011" indent="-316011">
              <a:lnSpc>
                <a:spcPct val="150000"/>
              </a:lnSpc>
              <a:buFont typeface="Arial" panose="020B0604020202020204" pitchFamily="34" charset="0"/>
              <a:buChar char="•"/>
            </a:pPr>
            <a:r>
              <a:rPr lang="en-US" sz="1900" dirty="0">
                <a:latin typeface="Arial" panose="020B0604020202020204" pitchFamily="34" charset="0"/>
                <a:cs typeface="Arial" panose="020B0604020202020204" pitchFamily="34" charset="0"/>
              </a:rPr>
              <a:t>An initial test was performed, followed by a test after one month</a:t>
            </a:r>
          </a:p>
          <a:p>
            <a:pPr marL="599105" lvl="1" indent="-316011"/>
            <a:endParaRPr lang="en-US" sz="1900" dirty="0">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BBABD82E-B712-9A33-1FE4-2118BAD9B334}"/>
              </a:ext>
            </a:extLst>
          </p:cNvPr>
          <p:cNvSpPr>
            <a:spLocks noGrp="1"/>
          </p:cNvSpPr>
          <p:nvPr>
            <p:ph type="pic" sz="quarter" idx="11"/>
          </p:nvPr>
        </p:nvSpPr>
        <p:spPr/>
      </p:sp>
      <p:sp>
        <p:nvSpPr>
          <p:cNvPr id="5" name="Text Placeholder 4">
            <a:extLst>
              <a:ext uri="{FF2B5EF4-FFF2-40B4-BE49-F238E27FC236}">
                <a16:creationId xmlns:a16="http://schemas.microsoft.com/office/drawing/2014/main" id="{6F482A42-9731-68A6-89BF-A496E63D7A6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31865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80F0-629C-B572-3238-1395B00C23C1}"/>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725465F6-444D-6094-8A00-851DA0D28D4B}"/>
              </a:ext>
            </a:extLst>
          </p:cNvPr>
          <p:cNvSpPr>
            <a:spLocks noGrp="1"/>
          </p:cNvSpPr>
          <p:nvPr>
            <p:ph idx="1"/>
          </p:nvPr>
        </p:nvSpPr>
        <p:spPr/>
        <p:txBody>
          <a:bodyPr/>
          <a:lstStyle/>
          <a:p>
            <a:pPr marL="538535" indent="-316011">
              <a:spcBef>
                <a:spcPts val="415"/>
              </a:spcBef>
              <a:buFont typeface="Arial" panose="020B0604020202020204" pitchFamily="34" charset="0"/>
              <a:buChar char="•"/>
              <a:tabLst>
                <a:tab pos="303370" algn="l"/>
              </a:tabLst>
            </a:pPr>
            <a:r>
              <a:rPr lang="en-US" sz="1800" kern="1600" dirty="0">
                <a:solidFill>
                  <a:srgbClr val="000000"/>
                </a:solidFill>
                <a:effectLst/>
                <a:latin typeface="Arial" panose="020B0604020202020204" pitchFamily="34" charset="0"/>
                <a:cs typeface="Arial" panose="020B0604020202020204" pitchFamily="34" charset="0"/>
              </a:rPr>
              <a:t>Testbed improvements</a:t>
            </a:r>
          </a:p>
          <a:p>
            <a:pPr marL="812606" lvl="2" indent="-316011">
              <a:spcBef>
                <a:spcPts val="415"/>
              </a:spcBef>
              <a:tabLst>
                <a:tab pos="303370" algn="l"/>
              </a:tabLst>
            </a:pPr>
            <a:r>
              <a:rPr lang="en-US" sz="1600" kern="1600" dirty="0">
                <a:solidFill>
                  <a:srgbClr val="000000"/>
                </a:solidFill>
                <a:latin typeface="Arial" panose="020B0604020202020204" pitchFamily="34" charset="0"/>
                <a:cs typeface="Arial" panose="020B0604020202020204" pitchFamily="34" charset="0"/>
              </a:rPr>
              <a:t>Collect sensor data to facilitate other avenues of research, particularly involving adversarial machine learning</a:t>
            </a:r>
          </a:p>
          <a:p>
            <a:pPr marL="812606" lvl="2" indent="-316011">
              <a:spcBef>
                <a:spcPts val="415"/>
              </a:spcBef>
              <a:tabLst>
                <a:tab pos="303370" algn="l"/>
              </a:tabLst>
            </a:pPr>
            <a:r>
              <a:rPr lang="en-US" sz="1600" kern="1600" dirty="0">
                <a:solidFill>
                  <a:srgbClr val="000000"/>
                </a:solidFill>
                <a:effectLst/>
                <a:latin typeface="Arial" panose="020B0604020202020204" pitchFamily="34" charset="0"/>
                <a:cs typeface="Arial" panose="020B0604020202020204" pitchFamily="34" charset="0"/>
              </a:rPr>
              <a:t>Create a more “modern” test network that is likely closer to what was envisioned when designing AI defenses</a:t>
            </a:r>
          </a:p>
          <a:p>
            <a:pPr marL="538535" indent="-316011">
              <a:spcBef>
                <a:spcPts val="415"/>
              </a:spcBef>
              <a:buFont typeface="Arial" panose="020B0604020202020204" pitchFamily="34" charset="0"/>
              <a:buChar char="•"/>
              <a:tabLst>
                <a:tab pos="303370" algn="l"/>
              </a:tabLst>
            </a:pPr>
            <a:r>
              <a:rPr lang="en-US" sz="1800" kern="1600" dirty="0">
                <a:solidFill>
                  <a:srgbClr val="000000"/>
                </a:solidFill>
                <a:effectLst/>
                <a:latin typeface="Arial" panose="020B0604020202020204" pitchFamily="34" charset="0"/>
                <a:cs typeface="Arial" panose="020B0604020202020204" pitchFamily="34" charset="0"/>
              </a:rPr>
              <a:t>Improved automation</a:t>
            </a:r>
          </a:p>
          <a:p>
            <a:pPr marL="812606" lvl="2" indent="-316011">
              <a:spcBef>
                <a:spcPts val="415"/>
              </a:spcBef>
              <a:tabLst>
                <a:tab pos="303370" algn="l"/>
              </a:tabLst>
            </a:pPr>
            <a:r>
              <a:rPr lang="en-US" sz="1600" kern="1600" dirty="0">
                <a:solidFill>
                  <a:srgbClr val="000000"/>
                </a:solidFill>
                <a:latin typeface="Arial" panose="020B0604020202020204" pitchFamily="34" charset="0"/>
                <a:cs typeface="Arial" panose="020B0604020202020204" pitchFamily="34" charset="0"/>
              </a:rPr>
              <a:t>Automation at the “above-VM” level to facilitate more types of cyberattacks with minimal human intervention and to offer coordination with blue-team results</a:t>
            </a:r>
            <a:endParaRPr lang="en-US" sz="1600" kern="1600" dirty="0">
              <a:solidFill>
                <a:srgbClr val="000000"/>
              </a:solidFill>
              <a:effectLst/>
              <a:latin typeface="Arial" panose="020B0604020202020204" pitchFamily="34" charset="0"/>
              <a:cs typeface="Arial" panose="020B0604020202020204" pitchFamily="34" charset="0"/>
            </a:endParaRPr>
          </a:p>
          <a:p>
            <a:pPr marL="538535" indent="-316011">
              <a:spcBef>
                <a:spcPts val="415"/>
              </a:spcBef>
              <a:buFont typeface="Arial" panose="020B0604020202020204" pitchFamily="34" charset="0"/>
              <a:buChar char="•"/>
              <a:tabLst>
                <a:tab pos="303370" algn="l"/>
              </a:tabLst>
            </a:pPr>
            <a:r>
              <a:rPr lang="en-US" sz="1800" kern="1600" dirty="0">
                <a:solidFill>
                  <a:srgbClr val="000000"/>
                </a:solidFill>
                <a:effectLst/>
                <a:latin typeface="Arial" panose="020B0604020202020204" pitchFamily="34" charset="0"/>
                <a:cs typeface="Arial" panose="020B0604020202020204" pitchFamily="34" charset="0"/>
              </a:rPr>
              <a:t>Accommodating replay traffic</a:t>
            </a:r>
          </a:p>
          <a:p>
            <a:pPr marL="812606" lvl="2" indent="-316011">
              <a:spcBef>
                <a:spcPts val="415"/>
              </a:spcBef>
              <a:tabLst>
                <a:tab pos="303370" algn="l"/>
              </a:tabLst>
            </a:pPr>
            <a:r>
              <a:rPr lang="en-US" sz="1600" kern="1600" dirty="0">
                <a:solidFill>
                  <a:srgbClr val="000000"/>
                </a:solidFill>
                <a:latin typeface="Arial" panose="020B0604020202020204" pitchFamily="34" charset="0"/>
                <a:cs typeface="Arial" panose="020B0604020202020204" pitchFamily="34" charset="0"/>
              </a:rPr>
              <a:t>Results on the best simulated data are no substitute for results using real data</a:t>
            </a:r>
            <a:endParaRPr lang="en-US" sz="1600" kern="1600" dirty="0">
              <a:solidFill>
                <a:srgbClr val="000000"/>
              </a:solidFill>
              <a:effectLst/>
              <a:latin typeface="Arial" panose="020B0604020202020204" pitchFamily="34" charset="0"/>
              <a:cs typeface="Arial" panose="020B0604020202020204" pitchFamily="34" charset="0"/>
            </a:endParaRPr>
          </a:p>
          <a:p>
            <a:pPr marL="538535" indent="-316011">
              <a:spcBef>
                <a:spcPts val="415"/>
              </a:spcBef>
              <a:buFont typeface="Arial" panose="020B0604020202020204" pitchFamily="34" charset="0"/>
              <a:buChar char="•"/>
              <a:tabLst>
                <a:tab pos="303370" algn="l"/>
              </a:tabLst>
            </a:pPr>
            <a:r>
              <a:rPr lang="en-US" sz="1800" kern="1600" dirty="0">
                <a:solidFill>
                  <a:srgbClr val="000000"/>
                </a:solidFill>
                <a:effectLst/>
                <a:latin typeface="Arial" panose="020B0604020202020204" pitchFamily="34" charset="0"/>
                <a:cs typeface="Arial" panose="020B0604020202020204" pitchFamily="34" charset="0"/>
              </a:rPr>
              <a:t>Increasing the set of test attacks</a:t>
            </a:r>
          </a:p>
          <a:p>
            <a:pPr marL="812606" lvl="2" indent="-316011">
              <a:spcBef>
                <a:spcPts val="415"/>
              </a:spcBef>
              <a:tabLst>
                <a:tab pos="303370" algn="l"/>
              </a:tabLst>
            </a:pPr>
            <a:r>
              <a:rPr lang="en-US" sz="1600" dirty="0">
                <a:latin typeface="Arial" panose="020B0604020202020204" pitchFamily="34" charset="0"/>
                <a:cs typeface="Arial" panose="020B0604020202020204" pitchFamily="34" charset="0"/>
              </a:rPr>
              <a:t>The broader the set of test attacks, the more we understand AI defense capabilities</a:t>
            </a:r>
          </a:p>
        </p:txBody>
      </p:sp>
      <p:sp>
        <p:nvSpPr>
          <p:cNvPr id="4" name="Picture Placeholder 3">
            <a:extLst>
              <a:ext uri="{FF2B5EF4-FFF2-40B4-BE49-F238E27FC236}">
                <a16:creationId xmlns:a16="http://schemas.microsoft.com/office/drawing/2014/main" id="{313D75BF-1F1A-839A-B6FA-B0E3BCBFEB5A}"/>
              </a:ext>
            </a:extLst>
          </p:cNvPr>
          <p:cNvSpPr>
            <a:spLocks noGrp="1"/>
          </p:cNvSpPr>
          <p:nvPr>
            <p:ph type="pic" sz="quarter" idx="11"/>
          </p:nvPr>
        </p:nvSpPr>
        <p:spPr/>
      </p:sp>
      <p:sp>
        <p:nvSpPr>
          <p:cNvPr id="5" name="Text Placeholder 4">
            <a:extLst>
              <a:ext uri="{FF2B5EF4-FFF2-40B4-BE49-F238E27FC236}">
                <a16:creationId xmlns:a16="http://schemas.microsoft.com/office/drawing/2014/main" id="{A542CD26-9C27-14DC-6681-490A7C19179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3937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38924" y="790002"/>
            <a:ext cx="4152490" cy="4166311"/>
          </a:xfrm>
          <a:prstGeom prst="rect">
            <a:avLst/>
          </a:prstGeom>
        </p:spPr>
        <p:txBody>
          <a:bodyPr lIns="0" tIns="0" rIns="0" bIns="0"/>
          <a:lstStyle>
            <a:lvl1pPr algn="l" rtl="0" eaLnBrk="1" fontAlgn="base" hangingPunct="1">
              <a:lnSpc>
                <a:spcPct val="100000"/>
              </a:lnSpc>
              <a:spcBef>
                <a:spcPct val="0"/>
              </a:spcBef>
              <a:spcAft>
                <a:spcPts val="600"/>
              </a:spcAft>
              <a:buSzPct val="70000"/>
              <a:tabLst>
                <a:tab pos="347663" algn="l"/>
              </a:tabLst>
              <a:defRPr sz="3200" b="1">
                <a:solidFill>
                  <a:schemeClr val="bg1"/>
                </a:solidFill>
                <a:latin typeface="+mn-lt"/>
                <a:ea typeface="+mn-ea"/>
                <a:cs typeface="+mn-cs"/>
              </a:defRPr>
            </a:lvl1pPr>
            <a:lvl2pPr marL="457200" indent="-228600" algn="l" rtl="0" eaLnBrk="1" fontAlgn="base" hangingPunct="1">
              <a:lnSpc>
                <a:spcPct val="100000"/>
              </a:lnSpc>
              <a:spcBef>
                <a:spcPct val="0"/>
              </a:spcBef>
              <a:spcAft>
                <a:spcPts val="600"/>
              </a:spcAft>
              <a:buSzPct val="85000"/>
              <a:buFont typeface="Times" pitchFamily="1" charset="0"/>
              <a:buChar char="•"/>
              <a:defRPr sz="2000">
                <a:solidFill>
                  <a:schemeClr val="tx1"/>
                </a:solidFill>
                <a:latin typeface="+mn-lt"/>
              </a:defRPr>
            </a:lvl2pPr>
            <a:lvl3pPr marL="800100" indent="-228600" algn="l" rtl="0" eaLnBrk="1" fontAlgn="base" hangingPunct="1">
              <a:lnSpc>
                <a:spcPct val="100000"/>
              </a:lnSpc>
              <a:spcBef>
                <a:spcPct val="0"/>
              </a:spcBef>
              <a:spcAft>
                <a:spcPts val="600"/>
              </a:spcAft>
              <a:buSzPct val="85000"/>
              <a:buFont typeface="Arial"/>
              <a:buChar char="•"/>
              <a:defRPr sz="2000">
                <a:solidFill>
                  <a:schemeClr val="tx1">
                    <a:lumMod val="65000"/>
                    <a:lumOff val="35000"/>
                  </a:schemeClr>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a:lstStyle>
          <a:p>
            <a:pPr>
              <a:lnSpc>
                <a:spcPct val="95000"/>
              </a:lnSpc>
              <a:spcAft>
                <a:spcPct val="25000"/>
              </a:spcAft>
              <a:tabLst/>
            </a:pPr>
            <a:r>
              <a:rPr lang="en-US" sz="1493" b="0" dirty="0">
                <a:solidFill>
                  <a:srgbClr val="FFFF00"/>
                </a:solidFill>
                <a:latin typeface="Arial" panose="020B0604020202020204" pitchFamily="34" charset="0"/>
                <a:cs typeface="Arial" panose="020B0604020202020204" pitchFamily="34" charset="0"/>
              </a:rPr>
              <a:t>Dr. </a:t>
            </a:r>
            <a:r>
              <a:rPr lang="en-US" sz="1493" b="0" dirty="0" err="1">
                <a:solidFill>
                  <a:srgbClr val="FFFF00"/>
                </a:solidFill>
                <a:latin typeface="Arial" panose="020B0604020202020204" pitchFamily="34" charset="0"/>
                <a:cs typeface="Arial" panose="020B0604020202020204" pitchFamily="34" charset="0"/>
              </a:rPr>
              <a:t>Shing-hon</a:t>
            </a:r>
            <a:r>
              <a:rPr lang="en-US" sz="1493" b="0" dirty="0">
                <a:solidFill>
                  <a:srgbClr val="FFFF00"/>
                </a:solidFill>
                <a:latin typeface="Arial" panose="020B0604020202020204" pitchFamily="34" charset="0"/>
                <a:cs typeface="Arial" panose="020B0604020202020204" pitchFamily="34" charset="0"/>
              </a:rPr>
              <a:t> Lau</a:t>
            </a:r>
          </a:p>
          <a:p>
            <a:pPr>
              <a:lnSpc>
                <a:spcPct val="95000"/>
              </a:lnSpc>
              <a:spcAft>
                <a:spcPct val="25000"/>
              </a:spcAft>
              <a:tabLst/>
            </a:pPr>
            <a:r>
              <a:rPr lang="en-US" sz="1493" b="0" dirty="0">
                <a:solidFill>
                  <a:prstClr val="white"/>
                </a:solidFill>
                <a:latin typeface="Arial" panose="020B0604020202020204" pitchFamily="34" charset="0"/>
                <a:cs typeface="Arial" panose="020B0604020202020204" pitchFamily="34" charset="0"/>
              </a:rPr>
              <a:t>slau@sei.cmu.edu  </a:t>
            </a:r>
          </a:p>
          <a:p>
            <a:pPr>
              <a:lnSpc>
                <a:spcPct val="95000"/>
              </a:lnSpc>
              <a:spcAft>
                <a:spcPct val="25000"/>
              </a:spcAft>
              <a:tabLst/>
            </a:pPr>
            <a:endParaRPr lang="en-US" sz="1493" b="0" dirty="0">
              <a:solidFill>
                <a:prstClr val="white"/>
              </a:solidFill>
              <a:latin typeface="Arial" panose="020B0604020202020204" pitchFamily="34" charset="0"/>
              <a:cs typeface="Arial" panose="020B0604020202020204" pitchFamily="34" charset="0"/>
            </a:endParaRPr>
          </a:p>
          <a:p>
            <a:pPr>
              <a:lnSpc>
                <a:spcPct val="95000"/>
              </a:lnSpc>
              <a:spcAft>
                <a:spcPct val="25000"/>
              </a:spcAft>
              <a:tabLst/>
            </a:pPr>
            <a:r>
              <a:rPr lang="en-US" sz="1493" b="0" dirty="0">
                <a:solidFill>
                  <a:prstClr val="white"/>
                </a:solidFill>
                <a:latin typeface="Arial" panose="020B0604020202020204" pitchFamily="34" charset="0"/>
                <a:cs typeface="Arial" panose="020B0604020202020204" pitchFamily="34" charset="0"/>
              </a:rPr>
              <a:t>U.S. Mail</a:t>
            </a:r>
          </a:p>
          <a:p>
            <a:pPr>
              <a:lnSpc>
                <a:spcPct val="95000"/>
              </a:lnSpc>
              <a:spcAft>
                <a:spcPts val="249"/>
              </a:spcAft>
              <a:tabLst/>
            </a:pPr>
            <a:r>
              <a:rPr lang="en-US" sz="1493" b="0" dirty="0">
                <a:solidFill>
                  <a:prstClr val="white"/>
                </a:solidFill>
                <a:latin typeface="Arial" panose="020B0604020202020204" pitchFamily="34" charset="0"/>
                <a:cs typeface="Arial" panose="020B0604020202020204" pitchFamily="34" charset="0"/>
              </a:rPr>
              <a:t>Software Engineering Institute</a:t>
            </a:r>
          </a:p>
          <a:p>
            <a:pPr>
              <a:lnSpc>
                <a:spcPct val="95000"/>
              </a:lnSpc>
              <a:spcAft>
                <a:spcPts val="249"/>
              </a:spcAft>
              <a:tabLst/>
            </a:pPr>
            <a:r>
              <a:rPr lang="en-US" sz="1493" b="0" dirty="0">
                <a:solidFill>
                  <a:prstClr val="white"/>
                </a:solidFill>
                <a:latin typeface="Arial" panose="020B0604020202020204" pitchFamily="34" charset="0"/>
                <a:cs typeface="Arial" panose="020B0604020202020204" pitchFamily="34" charset="0"/>
              </a:rPr>
              <a:t>4500 Fifth Avenue</a:t>
            </a:r>
          </a:p>
          <a:p>
            <a:pPr>
              <a:lnSpc>
                <a:spcPct val="95000"/>
              </a:lnSpc>
              <a:spcAft>
                <a:spcPts val="448"/>
              </a:spcAft>
              <a:tabLst/>
            </a:pPr>
            <a:r>
              <a:rPr lang="en-US" sz="1493" b="0" dirty="0">
                <a:solidFill>
                  <a:prstClr val="white"/>
                </a:solidFill>
                <a:latin typeface="Arial" panose="020B0604020202020204" pitchFamily="34" charset="0"/>
                <a:cs typeface="Arial" panose="020B0604020202020204" pitchFamily="34" charset="0"/>
              </a:rPr>
              <a:t>Pittsburgh, PA 15213-2612  USA</a:t>
            </a:r>
          </a:p>
          <a:p>
            <a:pPr>
              <a:lnSpc>
                <a:spcPct val="95000"/>
              </a:lnSpc>
              <a:spcAft>
                <a:spcPts val="249"/>
              </a:spcAft>
              <a:tabLst/>
            </a:pPr>
            <a:endParaRPr lang="en-US" sz="1493" b="0" dirty="0">
              <a:solidFill>
                <a:prstClr val="white"/>
              </a:solidFill>
              <a:latin typeface="Arial" panose="020B0604020202020204" pitchFamily="34" charset="0"/>
              <a:cs typeface="Arial" panose="020B0604020202020204" pitchFamily="34" charset="0"/>
            </a:endParaRPr>
          </a:p>
          <a:p>
            <a:pPr>
              <a:lnSpc>
                <a:spcPct val="95000"/>
              </a:lnSpc>
              <a:spcAft>
                <a:spcPts val="249"/>
              </a:spcAft>
              <a:tabLst/>
            </a:pPr>
            <a:r>
              <a:rPr lang="en-US" sz="1493" b="0" dirty="0">
                <a:solidFill>
                  <a:prstClr val="white"/>
                </a:solidFill>
                <a:latin typeface="Arial" panose="020B0604020202020204" pitchFamily="34" charset="0"/>
                <a:cs typeface="Arial" panose="020B0604020202020204" pitchFamily="34" charset="0"/>
              </a:rPr>
              <a:t>Website</a:t>
            </a:r>
          </a:p>
          <a:p>
            <a:pPr>
              <a:lnSpc>
                <a:spcPct val="95000"/>
              </a:lnSpc>
              <a:spcAft>
                <a:spcPts val="249"/>
              </a:spcAft>
              <a:tabLst/>
            </a:pPr>
            <a:r>
              <a:rPr lang="en-US" sz="1493" b="0" dirty="0">
                <a:solidFill>
                  <a:prstClr val="white"/>
                </a:solidFill>
                <a:latin typeface="Arial" panose="020B0604020202020204" pitchFamily="34" charset="0"/>
                <a:cs typeface="Arial" panose="020B0604020202020204" pitchFamily="34" charset="0"/>
              </a:rPr>
              <a:t>https://www.sei.cmu.edu/contact-us/index.cfm</a:t>
            </a:r>
          </a:p>
          <a:p>
            <a:pPr>
              <a:lnSpc>
                <a:spcPct val="95000"/>
              </a:lnSpc>
              <a:spcAft>
                <a:spcPct val="25000"/>
              </a:spcAft>
              <a:tabLst>
                <a:tab pos="1087604" algn="l"/>
              </a:tabLst>
            </a:pPr>
            <a:endParaRPr lang="en-US" sz="1493" b="0" dirty="0">
              <a:solidFill>
                <a:prstClr val="white"/>
              </a:solidFill>
              <a:latin typeface="Arial" panose="020B0604020202020204" pitchFamily="34" charset="0"/>
              <a:cs typeface="Arial" panose="020B0604020202020204" pitchFamily="34" charset="0"/>
            </a:endParaRPr>
          </a:p>
          <a:p>
            <a:pPr>
              <a:lnSpc>
                <a:spcPct val="95000"/>
              </a:lnSpc>
              <a:spcAft>
                <a:spcPct val="25000"/>
              </a:spcAft>
              <a:tabLst>
                <a:tab pos="1087604" algn="l"/>
              </a:tabLst>
            </a:pPr>
            <a:endParaRPr lang="en-US" sz="1493" b="0" dirty="0">
              <a:solidFill>
                <a:prstClr val="white"/>
              </a:solidFill>
              <a:latin typeface="Arial" panose="020B0604020202020204" pitchFamily="34" charset="0"/>
              <a:cs typeface="Arial" panose="020B0604020202020204" pitchFamily="34" charset="0"/>
            </a:endParaRPr>
          </a:p>
          <a:p>
            <a:pPr>
              <a:lnSpc>
                <a:spcPct val="95000"/>
              </a:lnSpc>
              <a:spcAft>
                <a:spcPct val="25000"/>
              </a:spcAft>
              <a:tabLst>
                <a:tab pos="1087604" algn="l"/>
              </a:tabLst>
            </a:pPr>
            <a:endParaRPr lang="en-US" sz="1493" b="0" dirty="0">
              <a:solidFill>
                <a:prstClr val="white"/>
              </a:solidFill>
              <a:latin typeface="Arial" panose="020B0604020202020204" pitchFamily="34" charset="0"/>
              <a:cs typeface="Arial" panose="020B0604020202020204" pitchFamily="34" charset="0"/>
            </a:endParaRPr>
          </a:p>
          <a:p>
            <a:pPr>
              <a:lnSpc>
                <a:spcPct val="95000"/>
              </a:lnSpc>
              <a:spcAft>
                <a:spcPct val="25000"/>
              </a:spcAft>
              <a:tabLst>
                <a:tab pos="1087604" algn="l"/>
              </a:tabLst>
            </a:pPr>
            <a:endParaRPr lang="en-US" sz="1493" b="0" dirty="0">
              <a:solidFill>
                <a:prstClr val="white"/>
              </a:solidFill>
              <a:latin typeface="Arial" panose="020B0604020202020204" pitchFamily="34" charset="0"/>
              <a:cs typeface="Arial" panose="020B0604020202020204" pitchFamily="34" charset="0"/>
            </a:endParaRPr>
          </a:p>
          <a:p>
            <a:pPr>
              <a:lnSpc>
                <a:spcPct val="95000"/>
              </a:lnSpc>
              <a:spcAft>
                <a:spcPct val="25000"/>
              </a:spcAft>
              <a:tabLst>
                <a:tab pos="1087604" algn="l"/>
              </a:tabLst>
            </a:pPr>
            <a:endParaRPr lang="en-US" sz="1493" b="0" dirty="0">
              <a:solidFill>
                <a:prstClr val="white"/>
              </a:solidFill>
              <a:latin typeface="Arial" panose="020B0604020202020204" pitchFamily="34" charset="0"/>
              <a:cs typeface="Arial" panose="020B0604020202020204" pitchFamily="34" charset="0"/>
            </a:endParaRPr>
          </a:p>
          <a:p>
            <a:pPr>
              <a:lnSpc>
                <a:spcPct val="95000"/>
              </a:lnSpc>
              <a:spcAft>
                <a:spcPct val="25000"/>
              </a:spcAft>
              <a:tabLst/>
            </a:pPr>
            <a:endParaRPr lang="en-US" sz="1493" b="0" dirty="0">
              <a:solidFill>
                <a:prstClr val="white"/>
              </a:solidFill>
              <a:latin typeface="Arial" panose="020B0604020202020204" pitchFamily="34" charset="0"/>
              <a:cs typeface="Arial" panose="020B0604020202020204" pitchFamily="34" charset="0"/>
            </a:endParaRPr>
          </a:p>
          <a:p>
            <a:endParaRPr lang="en-US" sz="1493" b="0" dirty="0">
              <a:solidFill>
                <a:prstClr val="white"/>
              </a:solidFill>
              <a:latin typeface="Arial" panose="020B0604020202020204" pitchFamily="34" charset="0"/>
              <a:cs typeface="Arial" panose="020B0604020202020204" pitchFamily="34" charset="0"/>
            </a:endParaRPr>
          </a:p>
          <a:p>
            <a:endParaRPr lang="en-US" sz="1493" b="0" dirty="0">
              <a:solidFill>
                <a:prstClr val="white"/>
              </a:solidFill>
              <a:latin typeface="Arial" panose="020B0604020202020204" pitchFamily="34" charset="0"/>
              <a:cs typeface="Arial" panose="020B0604020202020204" pitchFamily="34" charset="0"/>
            </a:endParaRPr>
          </a:p>
          <a:p>
            <a:endParaRPr lang="en-US" sz="1493" b="0" dirty="0">
              <a:solidFill>
                <a:prstClr val="white"/>
              </a:solidFill>
              <a:latin typeface="Arial" panose="020B0604020202020204" pitchFamily="34" charset="0"/>
              <a:cs typeface="Arial" panose="020B0604020202020204" pitchFamily="34" charset="0"/>
            </a:endParaRPr>
          </a:p>
          <a:p>
            <a:endParaRPr lang="en-US" sz="1493" b="0" dirty="0">
              <a:solidFill>
                <a:prstClr val="white"/>
              </a:solidFill>
              <a:latin typeface="Arial" panose="020B0604020202020204" pitchFamily="34" charset="0"/>
              <a:cs typeface="Arial" panose="020B0604020202020204" pitchFamily="34" charset="0"/>
            </a:endParaRPr>
          </a:p>
          <a:p>
            <a:endParaRPr lang="en-US" sz="1493" b="0" dirty="0">
              <a:solidFill>
                <a:prstClr val="white"/>
              </a:solidFill>
              <a:latin typeface="Arial" panose="020B0604020202020204" pitchFamily="34" charset="0"/>
              <a:cs typeface="Arial" panose="020B0604020202020204" pitchFamily="34" charset="0"/>
            </a:endParaRPr>
          </a:p>
          <a:p>
            <a:r>
              <a:rPr lang="en-US" sz="1493" b="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49497886"/>
      </p:ext>
    </p:extLst>
  </p:cSld>
  <p:clrMapOvr>
    <a:masterClrMapping/>
  </p:clrMapOvr>
  <mc:AlternateContent xmlns:mc="http://schemas.openxmlformats.org/markup-compatibility/2006" xmlns:p14="http://schemas.microsoft.com/office/powerpoint/2010/main">
    <mc:Choice Requires="p14">
      <p:transition spd="slow" p14:dur="2000" advTm="7119"/>
    </mc:Choice>
    <mc:Fallback xmlns="">
      <p:transition spd="slow" advTm="711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7CDA3A-61E5-FA44-B3D7-1D3BB8EC9CBA}"/>
              </a:ext>
            </a:extLst>
          </p:cNvPr>
          <p:cNvSpPr>
            <a:spLocks noGrp="1"/>
          </p:cNvSpPr>
          <p:nvPr>
            <p:ph type="body" sz="quarter" idx="10"/>
          </p:nvPr>
        </p:nvSpPr>
        <p:spPr/>
        <p:txBody>
          <a:bodyPr/>
          <a:lstStyle/>
          <a:p>
            <a:r>
              <a:rPr lang="en-US" b="1" dirty="0"/>
              <a:t>Intersection of AI and cyber</a:t>
            </a:r>
          </a:p>
          <a:p>
            <a:r>
              <a:rPr lang="en-US" dirty="0">
                <a:solidFill>
                  <a:schemeClr val="tx2"/>
                </a:solidFill>
              </a:rPr>
              <a:t>Methodology for test and evaluation of AI cyber defenses</a:t>
            </a:r>
          </a:p>
        </p:txBody>
      </p:sp>
    </p:spTree>
    <p:extLst>
      <p:ext uri="{BB962C8B-B14F-4D97-AF65-F5344CB8AC3E}">
        <p14:creationId xmlns:p14="http://schemas.microsoft.com/office/powerpoint/2010/main" val="27177707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20E253-A75F-B24B-B943-03E1A6E72284}"/>
              </a:ext>
            </a:extLst>
          </p:cNvPr>
          <p:cNvSpPr>
            <a:spLocks noGrp="1"/>
          </p:cNvSpPr>
          <p:nvPr>
            <p:ph type="title"/>
          </p:nvPr>
        </p:nvSpPr>
        <p:spPr/>
        <p:txBody>
          <a:bodyPr/>
          <a:lstStyle/>
          <a:p>
            <a:r>
              <a:rPr lang="en-US" dirty="0"/>
              <a:t>Intersection of AI and cyber</a:t>
            </a:r>
          </a:p>
        </p:txBody>
      </p:sp>
      <p:graphicFrame>
        <p:nvGraphicFramePr>
          <p:cNvPr id="2" name="Diagram 1">
            <a:extLst>
              <a:ext uri="{FF2B5EF4-FFF2-40B4-BE49-F238E27FC236}">
                <a16:creationId xmlns:a16="http://schemas.microsoft.com/office/drawing/2014/main" id="{6D4BB0CC-663B-6E6F-39B9-7423BB44B46B}"/>
              </a:ext>
            </a:extLst>
          </p:cNvPr>
          <p:cNvGraphicFramePr/>
          <p:nvPr>
            <p:extLst>
              <p:ext uri="{D42A27DB-BD31-4B8C-83A1-F6EECF244321}">
                <p14:modId xmlns:p14="http://schemas.microsoft.com/office/powerpoint/2010/main" val="73062452"/>
              </p:ext>
            </p:extLst>
          </p:nvPr>
        </p:nvGraphicFramePr>
        <p:xfrm>
          <a:off x="-191413" y="957744"/>
          <a:ext cx="10304405" cy="3772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4881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E1AF-68B4-4ADD-8477-55DADA7B4A79}"/>
              </a:ext>
            </a:extLst>
          </p:cNvPr>
          <p:cNvSpPr>
            <a:spLocks noGrp="1"/>
          </p:cNvSpPr>
          <p:nvPr>
            <p:ph type="title"/>
          </p:nvPr>
        </p:nvSpPr>
        <p:spPr/>
        <p:txBody>
          <a:bodyPr/>
          <a:lstStyle/>
          <a:p>
            <a:r>
              <a:rPr lang="en-US" dirty="0"/>
              <a:t>Thinking about AI systems</a:t>
            </a:r>
          </a:p>
        </p:txBody>
      </p:sp>
      <p:sp>
        <p:nvSpPr>
          <p:cNvPr id="3" name="Content Placeholder 2">
            <a:extLst>
              <a:ext uri="{FF2B5EF4-FFF2-40B4-BE49-F238E27FC236}">
                <a16:creationId xmlns:a16="http://schemas.microsoft.com/office/drawing/2014/main" id="{56398137-A344-440B-A639-B7E58373E37D}"/>
              </a:ext>
            </a:extLst>
          </p:cNvPr>
          <p:cNvSpPr>
            <a:spLocks noGrp="1"/>
          </p:cNvSpPr>
          <p:nvPr>
            <p:ph idx="1"/>
          </p:nvPr>
        </p:nvSpPr>
        <p:spPr>
          <a:xfrm>
            <a:off x="422306" y="1022375"/>
            <a:ext cx="3537498" cy="4050397"/>
          </a:xfrm>
        </p:spPr>
        <p:txBody>
          <a:bodyPr/>
          <a:lstStyle/>
          <a:p>
            <a:pPr marL="316011" indent="-316011">
              <a:buFont typeface="Arial" panose="020B0604020202020204" pitchFamily="34" charset="0"/>
              <a:buChar char="•"/>
            </a:pPr>
            <a:r>
              <a:rPr lang="en-US" sz="1900" dirty="0">
                <a:latin typeface="Arial" panose="020B0604020202020204" pitchFamily="34" charset="0"/>
                <a:cs typeface="Arial" panose="020B0604020202020204" pitchFamily="34" charset="0"/>
              </a:rPr>
              <a:t>Consider AI at several levels:</a:t>
            </a:r>
          </a:p>
          <a:p>
            <a:pPr marL="625994" lvl="1"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the model level</a:t>
            </a:r>
          </a:p>
          <a:p>
            <a:pPr marL="625994" lvl="1"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the system level</a:t>
            </a:r>
          </a:p>
          <a:p>
            <a:pPr marL="625994" lvl="1"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the mission level</a:t>
            </a:r>
          </a:p>
          <a:p>
            <a:pPr marL="599105" lvl="1" indent="-316011"/>
            <a:endParaRPr lang="en-US" sz="1900" dirty="0">
              <a:latin typeface="Arial" panose="020B0604020202020204" pitchFamily="34" charset="0"/>
              <a:cs typeface="Arial" panose="020B0604020202020204" pitchFamily="34" charset="0"/>
            </a:endParaRPr>
          </a:p>
          <a:p>
            <a:pPr marL="316011" indent="-316011">
              <a:buFont typeface="Arial" panose="020B0604020202020204" pitchFamily="34" charset="0"/>
              <a:buChar char="•"/>
            </a:pPr>
            <a:r>
              <a:rPr lang="en-US" sz="1900" dirty="0">
                <a:latin typeface="Arial" panose="020B0604020202020204" pitchFamily="34" charset="0"/>
                <a:cs typeface="Arial" panose="020B0604020202020204" pitchFamily="34" charset="0"/>
              </a:rPr>
              <a:t>Gaining an understanding of AI at a system or mission level provides more accurate insights, but is considerably more difficult</a:t>
            </a:r>
          </a:p>
          <a:p>
            <a:endParaRPr lang="en-US" sz="19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3CB6AA6-3021-4E47-B067-D86A73431653}"/>
              </a:ext>
            </a:extLst>
          </p:cNvPr>
          <p:cNvSpPr/>
          <p:nvPr/>
        </p:nvSpPr>
        <p:spPr>
          <a:xfrm>
            <a:off x="3959804" y="994635"/>
            <a:ext cx="5811282" cy="34490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n-US" sz="1651" dirty="0"/>
              <a:t>Mission</a:t>
            </a:r>
          </a:p>
        </p:txBody>
      </p:sp>
      <p:sp>
        <p:nvSpPr>
          <p:cNvPr id="9" name="Oval 8">
            <a:extLst>
              <a:ext uri="{FF2B5EF4-FFF2-40B4-BE49-F238E27FC236}">
                <a16:creationId xmlns:a16="http://schemas.microsoft.com/office/drawing/2014/main" id="{63EF19B2-E43B-4417-83BA-219B4A35A507}"/>
              </a:ext>
            </a:extLst>
          </p:cNvPr>
          <p:cNvSpPr/>
          <p:nvPr/>
        </p:nvSpPr>
        <p:spPr>
          <a:xfrm>
            <a:off x="4285114" y="1520369"/>
            <a:ext cx="3491921" cy="23975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n-US" sz="1651" dirty="0"/>
              <a:t>System</a:t>
            </a:r>
          </a:p>
        </p:txBody>
      </p:sp>
      <p:sp>
        <p:nvSpPr>
          <p:cNvPr id="10" name="Oval 9">
            <a:extLst>
              <a:ext uri="{FF2B5EF4-FFF2-40B4-BE49-F238E27FC236}">
                <a16:creationId xmlns:a16="http://schemas.microsoft.com/office/drawing/2014/main" id="{B7FE341A-EB6E-4740-A979-4AF1805773A4}"/>
              </a:ext>
            </a:extLst>
          </p:cNvPr>
          <p:cNvSpPr/>
          <p:nvPr/>
        </p:nvSpPr>
        <p:spPr>
          <a:xfrm>
            <a:off x="4472137" y="2116512"/>
            <a:ext cx="1561624" cy="12053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51" dirty="0"/>
              <a:t>Model</a:t>
            </a:r>
          </a:p>
        </p:txBody>
      </p:sp>
    </p:spTree>
    <p:extLst>
      <p:ext uri="{BB962C8B-B14F-4D97-AF65-F5344CB8AC3E}">
        <p14:creationId xmlns:p14="http://schemas.microsoft.com/office/powerpoint/2010/main" val="1527633124"/>
      </p:ext>
    </p:extLst>
  </p:cSld>
  <p:clrMapOvr>
    <a:masterClrMapping/>
  </p:clrMapOvr>
  <mc:AlternateContent xmlns:mc="http://schemas.openxmlformats.org/markup-compatibility/2006" xmlns:p14="http://schemas.microsoft.com/office/powerpoint/2010/main">
    <mc:Choice Requires="p14">
      <p:transition spd="slow" p14:dur="2000" advTm="22159"/>
    </mc:Choice>
    <mc:Fallback xmlns="">
      <p:transition spd="slow" advTm="221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6580-F0FC-F38A-70D9-08A68B3D2BF9}"/>
              </a:ext>
            </a:extLst>
          </p:cNvPr>
          <p:cNvSpPr>
            <a:spLocks noGrp="1"/>
          </p:cNvSpPr>
          <p:nvPr>
            <p:ph type="title"/>
          </p:nvPr>
        </p:nvSpPr>
        <p:spPr/>
        <p:txBody>
          <a:bodyPr/>
          <a:lstStyle/>
          <a:p>
            <a:r>
              <a:rPr lang="en-US" dirty="0"/>
              <a:t>AI for defending cyber systems</a:t>
            </a:r>
          </a:p>
        </p:txBody>
      </p:sp>
      <p:sp>
        <p:nvSpPr>
          <p:cNvPr id="3" name="Text Placeholder 2">
            <a:extLst>
              <a:ext uri="{FF2B5EF4-FFF2-40B4-BE49-F238E27FC236}">
                <a16:creationId xmlns:a16="http://schemas.microsoft.com/office/drawing/2014/main" id="{11B4B79D-018F-5835-895E-2C32567A153E}"/>
              </a:ext>
            </a:extLst>
          </p:cNvPr>
          <p:cNvSpPr>
            <a:spLocks noGrp="1"/>
          </p:cNvSpPr>
          <p:nvPr>
            <p:ph type="body" sz="quarter" idx="10"/>
          </p:nvPr>
        </p:nvSpPr>
        <p:spPr/>
        <p:txBody>
          <a:bodyPr/>
          <a:lstStyle/>
          <a:p>
            <a:pPr marL="316011" indent="-316011">
              <a:buFont typeface="Arial" panose="020B0604020202020204" pitchFamily="34" charset="0"/>
              <a:buChar char="•"/>
            </a:pPr>
            <a:r>
              <a:rPr lang="en-US" dirty="0"/>
              <a:t>Network defense</a:t>
            </a:r>
          </a:p>
          <a:p>
            <a:pPr marL="625994" lvl="1" indent="-342900">
              <a:buFont typeface="Arial" panose="020B0604020202020204" pitchFamily="34" charset="0"/>
              <a:buChar char="–"/>
            </a:pPr>
            <a:r>
              <a:rPr lang="en-US" dirty="0"/>
              <a:t>Use network traffic to determine malicious activity</a:t>
            </a:r>
          </a:p>
          <a:p>
            <a:pPr marL="316011" indent="-316011">
              <a:buFont typeface="Arial" panose="020B0604020202020204" pitchFamily="34" charset="0"/>
              <a:buChar char="•"/>
            </a:pPr>
            <a:r>
              <a:rPr lang="en-US" dirty="0"/>
              <a:t>Endpoint behavior detection</a:t>
            </a:r>
          </a:p>
          <a:p>
            <a:pPr marL="625994" lvl="1" indent="-342900">
              <a:buFont typeface="Arial" panose="020B0604020202020204" pitchFamily="34" charset="0"/>
              <a:buChar char="–"/>
            </a:pPr>
            <a:r>
              <a:rPr lang="en-US" dirty="0"/>
              <a:t>Observe local execution to determine malicious activity</a:t>
            </a:r>
          </a:p>
          <a:p>
            <a:pPr marL="316011" indent="-316011">
              <a:buFont typeface="Arial" panose="020B0604020202020204" pitchFamily="34" charset="0"/>
              <a:buChar char="•"/>
            </a:pPr>
            <a:r>
              <a:rPr lang="en-US" dirty="0"/>
              <a:t>Malware detection</a:t>
            </a:r>
          </a:p>
          <a:p>
            <a:pPr marL="625994" lvl="1" indent="-342900">
              <a:buFont typeface="Arial" panose="020B0604020202020204" pitchFamily="34" charset="0"/>
              <a:buChar char="–"/>
            </a:pPr>
            <a:r>
              <a:rPr lang="en-US" dirty="0"/>
              <a:t>E.g., Heuristic-based anti-virus or anti-malware</a:t>
            </a:r>
          </a:p>
          <a:p>
            <a:pPr marL="599105" lvl="1" indent="-316011"/>
            <a:endParaRPr lang="en-US" dirty="0"/>
          </a:p>
          <a:p>
            <a:pPr marL="449781" indent="-342900">
              <a:buFont typeface="Arial" panose="020B0604020202020204" pitchFamily="34" charset="0"/>
              <a:buChar char="•"/>
            </a:pPr>
            <a:r>
              <a:rPr lang="en-US" dirty="0"/>
              <a:t>More on this later…</a:t>
            </a:r>
          </a:p>
          <a:p>
            <a:pPr marL="316011" indent="-316011">
              <a:buFont typeface="Arial" panose="020B0604020202020204" pitchFamily="34" charset="0"/>
              <a:buChar char="•"/>
            </a:pPr>
            <a:endParaRPr lang="en-US" dirty="0"/>
          </a:p>
        </p:txBody>
      </p:sp>
    </p:spTree>
    <p:extLst>
      <p:ext uri="{BB962C8B-B14F-4D97-AF65-F5344CB8AC3E}">
        <p14:creationId xmlns:p14="http://schemas.microsoft.com/office/powerpoint/2010/main" val="3746335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41D8DF4E-2312-75BB-412D-0BDABFEF45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95" y="1484716"/>
            <a:ext cx="3624775" cy="2718581"/>
          </a:xfrm>
          <a:prstGeom prst="rect">
            <a:avLst/>
          </a:prstGeom>
        </p:spPr>
      </p:pic>
      <p:sp>
        <p:nvSpPr>
          <p:cNvPr id="2" name="Title 1">
            <a:extLst>
              <a:ext uri="{FF2B5EF4-FFF2-40B4-BE49-F238E27FC236}">
                <a16:creationId xmlns:a16="http://schemas.microsoft.com/office/drawing/2014/main" id="{33CC2650-94DA-FB92-D405-6C0F35894441}"/>
              </a:ext>
            </a:extLst>
          </p:cNvPr>
          <p:cNvSpPr>
            <a:spLocks noGrp="1"/>
          </p:cNvSpPr>
          <p:nvPr>
            <p:ph type="title"/>
          </p:nvPr>
        </p:nvSpPr>
        <p:spPr/>
        <p:txBody>
          <a:bodyPr/>
          <a:lstStyle/>
          <a:p>
            <a:r>
              <a:rPr lang="en-US" dirty="0"/>
              <a:t>AI for attacking cyber systems</a:t>
            </a:r>
          </a:p>
        </p:txBody>
      </p:sp>
      <p:sp>
        <p:nvSpPr>
          <p:cNvPr id="3" name="Text Placeholder 2">
            <a:extLst>
              <a:ext uri="{FF2B5EF4-FFF2-40B4-BE49-F238E27FC236}">
                <a16:creationId xmlns:a16="http://schemas.microsoft.com/office/drawing/2014/main" id="{3A1AE7BE-B623-9DDA-DB56-B31274A3EED4}"/>
              </a:ext>
            </a:extLst>
          </p:cNvPr>
          <p:cNvSpPr>
            <a:spLocks noGrp="1"/>
          </p:cNvSpPr>
          <p:nvPr>
            <p:ph type="body" sz="quarter" idx="10"/>
          </p:nvPr>
        </p:nvSpPr>
        <p:spPr>
          <a:xfrm>
            <a:off x="5056982" y="1268761"/>
            <a:ext cx="4388236" cy="3827911"/>
          </a:xfrm>
        </p:spPr>
        <p:txBody>
          <a:bodyPr/>
          <a:lstStyle/>
          <a:p>
            <a:pPr marL="316011" indent="-316011">
              <a:buFont typeface="Arial" panose="020B0604020202020204" pitchFamily="34" charset="0"/>
              <a:buChar char="•"/>
            </a:pPr>
            <a:r>
              <a:rPr lang="en-US" dirty="0"/>
              <a:t>Decision support for red teams</a:t>
            </a:r>
          </a:p>
          <a:p>
            <a:pPr marL="316011" indent="-316011">
              <a:buFont typeface="Arial" panose="020B0604020202020204" pitchFamily="34" charset="0"/>
              <a:buChar char="•"/>
            </a:pPr>
            <a:endParaRPr lang="en-US" dirty="0"/>
          </a:p>
          <a:p>
            <a:pPr marL="316011" indent="-316011">
              <a:buFont typeface="Arial" panose="020B0604020202020204" pitchFamily="34" charset="0"/>
              <a:buChar char="•"/>
            </a:pPr>
            <a:r>
              <a:rPr lang="en-US" dirty="0"/>
              <a:t>Automated and semi-automated tools for well-defined activities</a:t>
            </a:r>
          </a:p>
          <a:p>
            <a:pPr marL="316011" indent="-316011">
              <a:buFont typeface="Arial" panose="020B0604020202020204" pitchFamily="34" charset="0"/>
              <a:buChar char="•"/>
            </a:pPr>
            <a:endParaRPr lang="en-US" dirty="0"/>
          </a:p>
          <a:p>
            <a:pPr marL="316011" indent="-316011">
              <a:buFont typeface="Arial" panose="020B0604020202020204" pitchFamily="34" charset="0"/>
              <a:buChar char="•"/>
            </a:pPr>
            <a:r>
              <a:rPr lang="en-US" dirty="0"/>
              <a:t>Continuous automated red teaming</a:t>
            </a:r>
          </a:p>
          <a:p>
            <a:pPr marL="316011" indent="-316011">
              <a:buFont typeface="Arial" panose="020B0604020202020204" pitchFamily="34" charset="0"/>
              <a:buChar char="•"/>
            </a:pPr>
            <a:endParaRPr lang="en-US" dirty="0"/>
          </a:p>
          <a:p>
            <a:pPr marL="316011" indent="-316011">
              <a:buFont typeface="Arial" panose="020B0604020202020204" pitchFamily="34" charset="0"/>
              <a:buChar char="•"/>
            </a:pPr>
            <a:r>
              <a:rPr lang="en-US" dirty="0"/>
              <a:t>Researchers have developed proofs of concept of machine learning or AI-based malware</a:t>
            </a:r>
          </a:p>
        </p:txBody>
      </p:sp>
      <p:sp>
        <p:nvSpPr>
          <p:cNvPr id="4" name="TextBox 3">
            <a:extLst>
              <a:ext uri="{FF2B5EF4-FFF2-40B4-BE49-F238E27FC236}">
                <a16:creationId xmlns:a16="http://schemas.microsoft.com/office/drawing/2014/main" id="{0BD77816-972C-DE70-016A-F1592B8725AC}"/>
              </a:ext>
            </a:extLst>
          </p:cNvPr>
          <p:cNvSpPr txBox="1"/>
          <p:nvPr/>
        </p:nvSpPr>
        <p:spPr>
          <a:xfrm>
            <a:off x="1012172" y="1925036"/>
            <a:ext cx="1925820" cy="762132"/>
          </a:xfrm>
          <a:prstGeom prst="rect">
            <a:avLst/>
          </a:prstGeom>
          <a:noFill/>
        </p:spPr>
        <p:txBody>
          <a:bodyPr wrap="square" lIns="0" tIns="0" rIns="0" bIns="0" rtlCol="0">
            <a:spAutoFit/>
          </a:bodyPr>
          <a:lstStyle/>
          <a:p>
            <a:r>
              <a:rPr lang="en-US" sz="1651" dirty="0">
                <a:latin typeface="Arial"/>
                <a:cs typeface="Arial"/>
              </a:rPr>
              <a:t>It looks like you’re trying to hack a system…</a:t>
            </a:r>
          </a:p>
        </p:txBody>
      </p:sp>
    </p:spTree>
    <p:extLst>
      <p:ext uri="{BB962C8B-B14F-4D97-AF65-F5344CB8AC3E}">
        <p14:creationId xmlns:p14="http://schemas.microsoft.com/office/powerpoint/2010/main" val="7624178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88011-3293-D942-6BE1-0B11CCB59B15}"/>
              </a:ext>
            </a:extLst>
          </p:cNvPr>
          <p:cNvSpPr>
            <a:spLocks noGrp="1"/>
          </p:cNvSpPr>
          <p:nvPr>
            <p:ph type="title"/>
          </p:nvPr>
        </p:nvSpPr>
        <p:spPr/>
        <p:txBody>
          <a:bodyPr/>
          <a:lstStyle/>
          <a:p>
            <a:r>
              <a:rPr lang="en-US" dirty="0"/>
              <a:t>Cyber defense for AI systems</a:t>
            </a:r>
          </a:p>
        </p:txBody>
      </p:sp>
      <p:pic>
        <p:nvPicPr>
          <p:cNvPr id="2050" name="Picture 2" descr="hitchhikersguide_02212022">
            <a:extLst>
              <a:ext uri="{FF2B5EF4-FFF2-40B4-BE49-F238E27FC236}">
                <a16:creationId xmlns:a16="http://schemas.microsoft.com/office/drawing/2014/main" id="{D2512C4B-A30C-DDB5-D744-691C066A49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37" y="732435"/>
            <a:ext cx="6191362" cy="4393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4EE42A-8E4D-AF13-01FC-B1B0F5CF9E0C}"/>
              </a:ext>
            </a:extLst>
          </p:cNvPr>
          <p:cNvSpPr txBox="1"/>
          <p:nvPr/>
        </p:nvSpPr>
        <p:spPr>
          <a:xfrm>
            <a:off x="252462" y="5040667"/>
            <a:ext cx="4989235" cy="340350"/>
          </a:xfrm>
          <a:prstGeom prst="rect">
            <a:avLst/>
          </a:prstGeom>
          <a:noFill/>
        </p:spPr>
        <p:txBody>
          <a:bodyPr wrap="square" lIns="0" tIns="0" rIns="0" bIns="0" rtlCol="0">
            <a:spAutoFit/>
          </a:bodyPr>
          <a:lstStyle/>
          <a:p>
            <a:r>
              <a:rPr lang="en-US" sz="1106" dirty="0">
                <a:latin typeface="Arial"/>
                <a:cs typeface="Arial"/>
              </a:rPr>
              <a:t>https://insights.sei.cmu.edu/blog/a-hitchhikers-guide-to-ml-training-infrastructure/</a:t>
            </a:r>
          </a:p>
        </p:txBody>
      </p:sp>
      <p:sp>
        <p:nvSpPr>
          <p:cNvPr id="8" name="Text Placeholder 2">
            <a:extLst>
              <a:ext uri="{FF2B5EF4-FFF2-40B4-BE49-F238E27FC236}">
                <a16:creationId xmlns:a16="http://schemas.microsoft.com/office/drawing/2014/main" id="{D4A67F1F-435D-1F87-EF3C-14304410BA7E}"/>
              </a:ext>
            </a:extLst>
          </p:cNvPr>
          <p:cNvSpPr>
            <a:spLocks noGrp="1"/>
          </p:cNvSpPr>
          <p:nvPr>
            <p:ph type="body" sz="quarter" idx="10"/>
          </p:nvPr>
        </p:nvSpPr>
        <p:spPr>
          <a:xfrm>
            <a:off x="6614975" y="1052150"/>
            <a:ext cx="2915818" cy="3827911"/>
          </a:xfrm>
        </p:spPr>
        <p:txBody>
          <a:bodyPr/>
          <a:lstStyle/>
          <a:p>
            <a:pPr marL="316011" indent="-316011">
              <a:buFont typeface="Arial" panose="020B0604020202020204" pitchFamily="34" charset="0"/>
              <a:buChar char="•"/>
            </a:pPr>
            <a:r>
              <a:rPr lang="en-US" dirty="0"/>
              <a:t>AI systems are software running on computers</a:t>
            </a:r>
          </a:p>
          <a:p>
            <a:pPr marL="316011" indent="-316011">
              <a:buFont typeface="Arial" panose="020B0604020202020204" pitchFamily="34" charset="0"/>
              <a:buChar char="•"/>
            </a:pPr>
            <a:r>
              <a:rPr lang="en-US" dirty="0"/>
              <a:t>Data is a first-order concept in machine learning systems</a:t>
            </a:r>
          </a:p>
          <a:p>
            <a:pPr marL="316011" indent="-316011">
              <a:buFont typeface="Arial" panose="020B0604020202020204" pitchFamily="34" charset="0"/>
              <a:buChar char="•"/>
            </a:pPr>
            <a:r>
              <a:rPr lang="en-US" dirty="0"/>
              <a:t>Control of data can allow attacker to have arbitrary control of system behavior</a:t>
            </a:r>
          </a:p>
          <a:p>
            <a:pPr marL="316011" indent="-316011">
              <a:buFont typeface="Arial" panose="020B0604020202020204" pitchFamily="34" charset="0"/>
              <a:buChar char="•"/>
            </a:pPr>
            <a:r>
              <a:rPr lang="en-US" dirty="0"/>
              <a:t>Use of AI expands the attack surface</a:t>
            </a:r>
          </a:p>
        </p:txBody>
      </p:sp>
    </p:spTree>
    <p:extLst>
      <p:ext uri="{BB962C8B-B14F-4D97-AF65-F5344CB8AC3E}">
        <p14:creationId xmlns:p14="http://schemas.microsoft.com/office/powerpoint/2010/main" val="18119393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9072C-6578-9CEE-8D59-1C2FF2ADEE45}"/>
              </a:ext>
            </a:extLst>
          </p:cNvPr>
          <p:cNvSpPr>
            <a:spLocks noGrp="1"/>
          </p:cNvSpPr>
          <p:nvPr>
            <p:ph type="title"/>
          </p:nvPr>
        </p:nvSpPr>
        <p:spPr/>
        <p:txBody>
          <a:bodyPr/>
          <a:lstStyle/>
          <a:p>
            <a:r>
              <a:rPr lang="en-US" dirty="0"/>
              <a:t>Cyber offense against AI systems</a:t>
            </a:r>
          </a:p>
        </p:txBody>
      </p:sp>
      <p:sp>
        <p:nvSpPr>
          <p:cNvPr id="3" name="Text Placeholder 2">
            <a:extLst>
              <a:ext uri="{FF2B5EF4-FFF2-40B4-BE49-F238E27FC236}">
                <a16:creationId xmlns:a16="http://schemas.microsoft.com/office/drawing/2014/main" id="{796E54A0-213D-DEEB-01FF-8D6D02E46B24}"/>
              </a:ext>
            </a:extLst>
          </p:cNvPr>
          <p:cNvSpPr>
            <a:spLocks noGrp="1"/>
          </p:cNvSpPr>
          <p:nvPr>
            <p:ph type="body" sz="quarter" idx="10"/>
          </p:nvPr>
        </p:nvSpPr>
        <p:spPr>
          <a:xfrm>
            <a:off x="338037" y="930051"/>
            <a:ext cx="8605193" cy="3827911"/>
          </a:xfrm>
        </p:spPr>
        <p:txBody>
          <a:bodyPr/>
          <a:lstStyle/>
          <a:p>
            <a:r>
              <a:rPr lang="en-US" dirty="0"/>
              <a:t>What do you steal when you own the AI box?</a:t>
            </a:r>
          </a:p>
          <a:p>
            <a:r>
              <a:rPr lang="en-US" dirty="0"/>
              <a:t>How do you identify key AI components?</a:t>
            </a:r>
          </a:p>
          <a:p>
            <a:r>
              <a:rPr lang="en-US" dirty="0"/>
              <a:t>What information is revealed by stolen materials?</a:t>
            </a:r>
          </a:p>
        </p:txBody>
      </p:sp>
      <p:pic>
        <p:nvPicPr>
          <p:cNvPr id="5" name="Picture 4" descr="Icon&#10;&#10;Description automatically generated with medium confidence">
            <a:extLst>
              <a:ext uri="{FF2B5EF4-FFF2-40B4-BE49-F238E27FC236}">
                <a16:creationId xmlns:a16="http://schemas.microsoft.com/office/drawing/2014/main" id="{4E62E5B7-0B88-C789-F15A-0CFE1437D0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05"/>
          <a:stretch/>
        </p:blipFill>
        <p:spPr>
          <a:xfrm>
            <a:off x="2109233" y="2036767"/>
            <a:ext cx="1201552" cy="2291899"/>
          </a:xfrm>
          <a:prstGeom prst="rect">
            <a:avLst/>
          </a:prstGeom>
        </p:spPr>
      </p:pic>
      <p:sp>
        <p:nvSpPr>
          <p:cNvPr id="6" name="Arrow: Right 5">
            <a:extLst>
              <a:ext uri="{FF2B5EF4-FFF2-40B4-BE49-F238E27FC236}">
                <a16:creationId xmlns:a16="http://schemas.microsoft.com/office/drawing/2014/main" id="{9FBF3E6B-7749-0AE3-F1A8-6E37ACFB404F}"/>
              </a:ext>
            </a:extLst>
          </p:cNvPr>
          <p:cNvSpPr/>
          <p:nvPr/>
        </p:nvSpPr>
        <p:spPr>
          <a:xfrm>
            <a:off x="3896539" y="2996694"/>
            <a:ext cx="1488185" cy="37204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51"/>
          </a:p>
        </p:txBody>
      </p:sp>
      <p:graphicFrame>
        <p:nvGraphicFramePr>
          <p:cNvPr id="7" name="Diagram 6">
            <a:extLst>
              <a:ext uri="{FF2B5EF4-FFF2-40B4-BE49-F238E27FC236}">
                <a16:creationId xmlns:a16="http://schemas.microsoft.com/office/drawing/2014/main" id="{315A0B76-C313-0A80-0EAF-C8667A5BB579}"/>
              </a:ext>
            </a:extLst>
          </p:cNvPr>
          <p:cNvGraphicFramePr/>
          <p:nvPr>
            <p:extLst>
              <p:ext uri="{D42A27DB-BD31-4B8C-83A1-F6EECF244321}">
                <p14:modId xmlns:p14="http://schemas.microsoft.com/office/powerpoint/2010/main" val="3191633077"/>
              </p:ext>
            </p:extLst>
          </p:nvPr>
        </p:nvGraphicFramePr>
        <p:xfrm>
          <a:off x="5781996" y="1316829"/>
          <a:ext cx="2645662" cy="373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139896"/>
      </p:ext>
    </p:extLst>
  </p:cSld>
  <p:clrMapOvr>
    <a:masterClrMapping/>
  </p:clrMapOvr>
  <p:transition spd="med"/>
</p:sld>
</file>

<file path=ppt/theme/theme1.xml><?xml version="1.0" encoding="utf-8"?>
<a:theme xmlns:a="http://schemas.openxmlformats.org/drawingml/2006/main" name="SEI_root">
  <a:themeElements>
    <a:clrScheme name="CMU_SEI_2c">
      <a:dk1>
        <a:srgbClr val="000000"/>
      </a:dk1>
      <a:lt1>
        <a:srgbClr val="FFFFFF"/>
      </a:lt1>
      <a:dk2>
        <a:srgbClr val="6C6D71"/>
      </a:dk2>
      <a:lt2>
        <a:srgbClr val="C4112F"/>
      </a:lt2>
      <a:accent1>
        <a:srgbClr val="008BC0"/>
      </a:accent1>
      <a:accent2>
        <a:srgbClr val="FCB514"/>
      </a:accent2>
      <a:accent3>
        <a:srgbClr val="378855"/>
      </a:accent3>
      <a:accent4>
        <a:srgbClr val="033672"/>
      </a:accent4>
      <a:accent5>
        <a:srgbClr val="37898A"/>
      </a:accent5>
      <a:accent6>
        <a:srgbClr val="EE5C38"/>
      </a:accent6>
      <a:hlink>
        <a:srgbClr val="0A50E1"/>
      </a:hlink>
      <a:folHlink>
        <a:srgbClr val="6EB2E6"/>
      </a:folHlink>
    </a:clrScheme>
    <a:fontScheme name="CMU-OpenSans">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EI_Template_16x9.potx" id="{EFE2DFEF-5004-40D8-B6C0-664B750F1DCA}" vid="{D02F3371-7EFB-431A-9C76-2AE0214531CF}"/>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Open Sans Regular"/>
        <a:ea typeface="Open Sans Regular"/>
        <a:cs typeface="Open Sans Regular"/>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ef5b3d-38a7-45a2-a336-8b351e9030f9" xsi:nil="true"/>
    <lcf76f155ced4ddcb4097134ff3c332f xmlns="47264283-d030-4421-b7b5-5cc49257a46f">
      <Terms xmlns="http://schemas.microsoft.com/office/infopath/2007/PartnerControls"/>
    </lcf76f155ced4ddcb4097134ff3c332f>
    <CSD_x0020_Ticket xmlns="47264283-d030-4421-b7b5-5cc49257a46f">
      <Url>https://issues.sei.cmu.edu/jira/browse/CSPR-199</Url>
      <Description>JIRA Ticket: CSPR-199</Description>
    </CSD_x0020_Ticke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BA0D847A8E1E4D8C1D46471201F0BB" ma:contentTypeVersion="15" ma:contentTypeDescription="Create a new document." ma:contentTypeScope="" ma:versionID="4a913febf7de0fd008d7c2becdaed184">
  <xsd:schema xmlns:xsd="http://www.w3.org/2001/XMLSchema" xmlns:xs="http://www.w3.org/2001/XMLSchema" xmlns:p="http://schemas.microsoft.com/office/2006/metadata/properties" xmlns:ns2="47264283-d030-4421-b7b5-5cc49257a46f" xmlns:ns3="83ef5b3d-38a7-45a2-a336-8b351e9030f9" targetNamespace="http://schemas.microsoft.com/office/2006/metadata/properties" ma:root="true" ma:fieldsID="3a5ecf4264dfbd26cab6663f427b4757" ns2:_="" ns3:_="">
    <xsd:import namespace="47264283-d030-4421-b7b5-5cc49257a46f"/>
    <xsd:import namespace="83ef5b3d-38a7-45a2-a336-8b351e9030f9"/>
    <xsd:element name="properties">
      <xsd:complexType>
        <xsd:sequence>
          <xsd:element name="documentManagement">
            <xsd:complexType>
              <xsd:all>
                <xsd:element ref="ns2:CSD_x0020_Ticket" minOccurs="0"/>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64283-d030-4421-b7b5-5cc49257a46f" elementFormDefault="qualified">
    <xsd:import namespace="http://schemas.microsoft.com/office/2006/documentManagement/types"/>
    <xsd:import namespace="http://schemas.microsoft.com/office/infopath/2007/PartnerControls"/>
    <xsd:element name="CSD_x0020_Ticket" ma:index="8" nillable="true" ma:displayName="CSD Ticket" ma:format="Hyperlink" ma:internalName="CSD_x0020_Ticke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8fa3075-f434-4150-8951-e3362d36cc0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f5b3d-38a7-45a2-a336-8b351e903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50cef1e-992d-4ad7-a82e-401c8c131d8a}" ma:internalName="TaxCatchAll" ma:showField="CatchAllData" ma:web="83ef5b3d-38a7-45a2-a336-8b351e903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755138-A37E-4AAF-B660-15DF56D74B49}">
  <ds:schemaRefs>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83ef5b3d-38a7-45a2-a336-8b351e9030f9"/>
    <ds:schemaRef ds:uri="http://schemas.microsoft.com/office/infopath/2007/PartnerControls"/>
    <ds:schemaRef ds:uri="http://schemas.openxmlformats.org/package/2006/metadata/core-properties"/>
    <ds:schemaRef ds:uri="47264283-d030-4421-b7b5-5cc49257a46f"/>
    <ds:schemaRef ds:uri="http://purl.org/dc/terms/"/>
  </ds:schemaRefs>
</ds:datastoreItem>
</file>

<file path=customXml/itemProps2.xml><?xml version="1.0" encoding="utf-8"?>
<ds:datastoreItem xmlns:ds="http://schemas.openxmlformats.org/officeDocument/2006/customXml" ds:itemID="{AE040794-6CB6-49EE-B391-79F46420C291}">
  <ds:schemaRefs>
    <ds:schemaRef ds:uri="http://schemas.microsoft.com/sharepoint/v3/contenttype/forms"/>
  </ds:schemaRefs>
</ds:datastoreItem>
</file>

<file path=customXml/itemProps3.xml><?xml version="1.0" encoding="utf-8"?>
<ds:datastoreItem xmlns:ds="http://schemas.openxmlformats.org/officeDocument/2006/customXml" ds:itemID="{B9C5990A-CC61-4211-A816-F99999F26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64283-d030-4421-b7b5-5cc49257a46f"/>
    <ds:schemaRef ds:uri="83ef5b3d-38a7-45a2-a336-8b351e903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SEI_Template_16x9</Template>
  <TotalTime>267</TotalTime>
  <Words>1587</Words>
  <Application>Microsoft Office PowerPoint</Application>
  <PresentationFormat>Custom</PresentationFormat>
  <Paragraphs>199</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Open Sans</vt:lpstr>
      <vt:lpstr>Open Sans Light</vt:lpstr>
      <vt:lpstr>Open Sans Regular</vt:lpstr>
      <vt:lpstr>System Font Regular</vt:lpstr>
      <vt:lpstr>Times New Roman</vt:lpstr>
      <vt:lpstr>SEI_root</vt:lpstr>
      <vt:lpstr>PowerPoint Presentation</vt:lpstr>
      <vt:lpstr>PowerPoint Presentation</vt:lpstr>
      <vt:lpstr>PowerPoint Presentation</vt:lpstr>
      <vt:lpstr>Intersection of AI and cyber</vt:lpstr>
      <vt:lpstr>Thinking about AI systems</vt:lpstr>
      <vt:lpstr>AI for defending cyber systems</vt:lpstr>
      <vt:lpstr>AI for attacking cyber systems</vt:lpstr>
      <vt:lpstr>Cyber defense for AI systems</vt:lpstr>
      <vt:lpstr>Cyber offense against AI systems</vt:lpstr>
      <vt:lpstr>Adversarial AI and ML</vt:lpstr>
      <vt:lpstr>Adversarial AI and ML</vt:lpstr>
      <vt:lpstr>Cyber attacks for adversarial AI effects</vt:lpstr>
      <vt:lpstr>PowerPoint Presentation</vt:lpstr>
      <vt:lpstr>AI for defending cyber systems</vt:lpstr>
      <vt:lpstr>Organizations are turning to AI-powered network defenses</vt:lpstr>
      <vt:lpstr>Test and evaluation of AI defenses</vt:lpstr>
      <vt:lpstr>Creating a testing and evaluation methodology</vt:lpstr>
      <vt:lpstr>Creating a network environment</vt:lpstr>
      <vt:lpstr>Simulating realistic user behavior (background traffic)</vt:lpstr>
      <vt:lpstr>Realistic network user behaviors</vt:lpstr>
      <vt:lpstr>Testing with meaningful cyberattacks (malicious traffic)</vt:lpstr>
      <vt:lpstr>Automated testing (MITRE CALDERA)</vt:lpstr>
      <vt:lpstr>Cyber attack test coverage</vt:lpstr>
      <vt:lpstr>Test cases</vt:lpstr>
      <vt:lpstr>Looking ahead</vt:lpstr>
      <vt:lpstr>PowerPoint Presentation</vt:lpstr>
    </vt:vector>
  </TitlesOfParts>
  <Company>Software Engineering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Shing-hon Lau</dc:creator>
  <cp:lastModifiedBy>Shing-hon Lau</cp:lastModifiedBy>
  <cp:revision>1</cp:revision>
  <cp:lastPrinted>2020-03-12T20:03:37Z</cp:lastPrinted>
  <dcterms:created xsi:type="dcterms:W3CDTF">2023-04-19T14:46:45Z</dcterms:created>
  <dcterms:modified xsi:type="dcterms:W3CDTF">2023-04-19T20:15:41Z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0x01010095BA0D847A8E1E4D8C1D46471201F0BB</vt:lpwstr>
  </property>
  <property fmtid="{D5CDD505-2E9C-101B-9397-08002B2CF9AE}" pid="3" name="MediaServiceImageTags">
    <vt:lpwstr/>
  </property>
</Properties>
</file>