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69" r:id="rId5"/>
    <p:sldId id="365" r:id="rId6"/>
    <p:sldId id="366" r:id="rId7"/>
    <p:sldId id="341" r:id="rId8"/>
    <p:sldId id="346" r:id="rId9"/>
    <p:sldId id="348" r:id="rId10"/>
    <p:sldId id="350" r:id="rId11"/>
    <p:sldId id="351" r:id="rId12"/>
    <p:sldId id="363" r:id="rId13"/>
    <p:sldId id="373" r:id="rId14"/>
    <p:sldId id="374" r:id="rId15"/>
    <p:sldId id="355" r:id="rId16"/>
    <p:sldId id="357" r:id="rId17"/>
    <p:sldId id="358" r:id="rId18"/>
    <p:sldId id="359" r:id="rId19"/>
    <p:sldId id="372" r:id="rId20"/>
    <p:sldId id="367" r:id="rId21"/>
    <p:sldId id="370" r:id="rId22"/>
    <p:sldId id="360" r:id="rId23"/>
    <p:sldId id="36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D847A3-6F6A-6870-C653-AC819B5EC04A}" name="Doebler, William J. (LARC-D321)" initials="DWJ(D" userId="S::wdoebler@ndc.nasa.gov::2f86e9e9-6061-467c-a4c7-48df9c957f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bler, William J. (LARC-D321)" initials="DWJ(" lastIdx="1" clrIdx="0">
    <p:extLst>
      <p:ext uri="{19B8F6BF-5375-455C-9EA6-DF929625EA0E}">
        <p15:presenceInfo xmlns:p15="http://schemas.microsoft.com/office/powerpoint/2012/main" userId="S-1-5-21-330711430-3775241029-4075259233-777162" providerId="AD"/>
      </p:ext>
    </p:extLst>
  </p:cmAuthor>
  <p:cmAuthor id="2" name="Cabell, Randolph H. (LARC-D321)" initials="CRH(" lastIdx="1" clrIdx="1">
    <p:extLst>
      <p:ext uri="{19B8F6BF-5375-455C-9EA6-DF929625EA0E}">
        <p15:presenceInfo xmlns:p15="http://schemas.microsoft.com/office/powerpoint/2012/main" userId="S::rcabell@ndc.nasa.gov::513f5e3d-dadf-4425-9809-7016b34a98ed" providerId="AD"/>
      </p:ext>
    </p:extLst>
  </p:cmAuthor>
  <p:cmAuthor id="3" name="Cruze, Nathan (LARC-D209)" initials="CN(D" lastIdx="16" clrIdx="2">
    <p:extLst>
      <p:ext uri="{19B8F6BF-5375-455C-9EA6-DF929625EA0E}">
        <p15:presenceInfo xmlns:p15="http://schemas.microsoft.com/office/powerpoint/2012/main" userId="S::ncruze@ndc.nasa.gov::98015798-7c6e-402e-b4b3-a2d6479bcc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C0"/>
    <a:srgbClr val="DB5C24"/>
    <a:srgbClr val="99000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73D62-FC81-4EC7-9002-992AAD74E1CA}" v="20" dt="2023-04-14T16:26:41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uze, Nathan (LARC-D208)" userId="S::ncruze@ndc.nasa.gov::98015798-7c6e-402e-b4b3-a2d6479bcc80" providerId="AD" clId="Web-{1E480B1D-9C21-9B01-B9A1-24A974F769AD}"/>
    <pc:docChg chg="modSld sldOrd">
      <pc:chgData name="Cruze, Nathan (LARC-D208)" userId="S::ncruze@ndc.nasa.gov::98015798-7c6e-402e-b4b3-a2d6479bcc80" providerId="AD" clId="Web-{1E480B1D-9C21-9B01-B9A1-24A974F769AD}" dt="2023-03-02T18:37:37.353" v="67" actId="20577"/>
      <pc:docMkLst>
        <pc:docMk/>
      </pc:docMkLst>
      <pc:sldChg chg="modSp">
        <pc:chgData name="Cruze, Nathan (LARC-D208)" userId="S::ncruze@ndc.nasa.gov::98015798-7c6e-402e-b4b3-a2d6479bcc80" providerId="AD" clId="Web-{1E480B1D-9C21-9B01-B9A1-24A974F769AD}" dt="2023-03-02T18:37:37.353" v="67" actId="20577"/>
        <pc:sldMkLst>
          <pc:docMk/>
          <pc:sldMk cId="2627909013" sldId="269"/>
        </pc:sldMkLst>
        <pc:spChg chg="mod">
          <ac:chgData name="Cruze, Nathan (LARC-D208)" userId="S::ncruze@ndc.nasa.gov::98015798-7c6e-402e-b4b3-a2d6479bcc80" providerId="AD" clId="Web-{1E480B1D-9C21-9B01-B9A1-24A974F769AD}" dt="2023-03-02T18:20:00.654" v="1" actId="20577"/>
          <ac:spMkLst>
            <pc:docMk/>
            <pc:sldMk cId="2627909013" sldId="269"/>
            <ac:spMk id="2" creationId="{00000000-0000-0000-0000-000000000000}"/>
          </ac:spMkLst>
        </pc:spChg>
        <pc:spChg chg="mod">
          <ac:chgData name="Cruze, Nathan (LARC-D208)" userId="S::ncruze@ndc.nasa.gov::98015798-7c6e-402e-b4b3-a2d6479bcc80" providerId="AD" clId="Web-{1E480B1D-9C21-9B01-B9A1-24A974F769AD}" dt="2023-03-02T18:37:37.353" v="67" actId="20577"/>
          <ac:spMkLst>
            <pc:docMk/>
            <pc:sldMk cId="2627909013" sldId="269"/>
            <ac:spMk id="3" creationId="{00000000-0000-0000-0000-000000000000}"/>
          </ac:spMkLst>
        </pc:spChg>
      </pc:sldChg>
      <pc:sldChg chg="ord">
        <pc:chgData name="Cruze, Nathan (LARC-D208)" userId="S::ncruze@ndc.nasa.gov::98015798-7c6e-402e-b4b3-a2d6479bcc80" providerId="AD" clId="Web-{1E480B1D-9C21-9B01-B9A1-24A974F769AD}" dt="2023-03-02T18:23:30.296" v="48"/>
        <pc:sldMkLst>
          <pc:docMk/>
          <pc:sldMk cId="3215178127" sldId="314"/>
        </pc:sldMkLst>
      </pc:sldChg>
      <pc:sldChg chg="modSp">
        <pc:chgData name="Cruze, Nathan (LARC-D208)" userId="S::ncruze@ndc.nasa.gov::98015798-7c6e-402e-b4b3-a2d6479bcc80" providerId="AD" clId="Web-{1E480B1D-9C21-9B01-B9A1-24A974F769AD}" dt="2023-03-02T18:37:05.008" v="62" actId="20577"/>
        <pc:sldMkLst>
          <pc:docMk/>
          <pc:sldMk cId="869137966" sldId="329"/>
        </pc:sldMkLst>
        <pc:spChg chg="mod">
          <ac:chgData name="Cruze, Nathan (LARC-D208)" userId="S::ncruze@ndc.nasa.gov::98015798-7c6e-402e-b4b3-a2d6479bcc80" providerId="AD" clId="Web-{1E480B1D-9C21-9B01-B9A1-24A974F769AD}" dt="2023-03-02T18:37:05.008" v="62" actId="20577"/>
          <ac:spMkLst>
            <pc:docMk/>
            <pc:sldMk cId="869137966" sldId="329"/>
            <ac:spMk id="7" creationId="{CB40C6AA-2831-4ED0-A08A-8DD5E48F2ECE}"/>
          </ac:spMkLst>
        </pc:spChg>
      </pc:sldChg>
    </pc:docChg>
  </pc:docChgLst>
  <pc:docChgLst>
    <pc:chgData name="Cruze, Nathan (LARC-D209)" userId="98015798-7c6e-402e-b4b3-a2d6479bcc80" providerId="ADAL" clId="{DFE8E082-E3D5-449F-89AF-9B38A9148F40}"/>
    <pc:docChg chg="undo custSel addSld modSld">
      <pc:chgData name="Cruze, Nathan (LARC-D209)" userId="98015798-7c6e-402e-b4b3-a2d6479bcc80" providerId="ADAL" clId="{DFE8E082-E3D5-449F-89AF-9B38A9148F40}" dt="2022-05-10T17:55:56.129" v="1794" actId="20577"/>
      <pc:docMkLst>
        <pc:docMk/>
      </pc:docMkLst>
      <pc:sldChg chg="delSp modSp mod">
        <pc:chgData name="Cruze, Nathan (LARC-D209)" userId="98015798-7c6e-402e-b4b3-a2d6479bcc80" providerId="ADAL" clId="{DFE8E082-E3D5-449F-89AF-9B38A9148F40}" dt="2022-05-05T15:32:36.439" v="199" actId="20577"/>
        <pc:sldMkLst>
          <pc:docMk/>
          <pc:sldMk cId="2627909013" sldId="269"/>
        </pc:sldMkLst>
        <pc:spChg chg="mod">
          <ac:chgData name="Cruze, Nathan (LARC-D209)" userId="98015798-7c6e-402e-b4b3-a2d6479bcc80" providerId="ADAL" clId="{DFE8E082-E3D5-449F-89AF-9B38A9148F40}" dt="2022-05-04T17:43:15.266" v="105" actId="6549"/>
          <ac:spMkLst>
            <pc:docMk/>
            <pc:sldMk cId="2627909013" sldId="269"/>
            <ac:spMk id="2" creationId="{00000000-0000-0000-0000-000000000000}"/>
          </ac:spMkLst>
        </pc:spChg>
        <pc:spChg chg="mod">
          <ac:chgData name="Cruze, Nathan (LARC-D209)" userId="98015798-7c6e-402e-b4b3-a2d6479bcc80" providerId="ADAL" clId="{DFE8E082-E3D5-449F-89AF-9B38A9148F40}" dt="2022-05-05T15:32:36.439" v="199" actId="20577"/>
          <ac:spMkLst>
            <pc:docMk/>
            <pc:sldMk cId="2627909013" sldId="269"/>
            <ac:spMk id="3" creationId="{00000000-0000-0000-0000-000000000000}"/>
          </ac:spMkLst>
        </pc:spChg>
        <pc:spChg chg="del">
          <ac:chgData name="Cruze, Nathan (LARC-D209)" userId="98015798-7c6e-402e-b4b3-a2d6479bcc80" providerId="ADAL" clId="{DFE8E082-E3D5-449F-89AF-9B38A9148F40}" dt="2022-05-04T17:45:39.337" v="107" actId="478"/>
          <ac:spMkLst>
            <pc:docMk/>
            <pc:sldMk cId="2627909013" sldId="269"/>
            <ac:spMk id="4" creationId="{00000000-0000-0000-0000-000000000000}"/>
          </ac:spMkLst>
        </pc:spChg>
      </pc:sldChg>
      <pc:sldChg chg="addSp delSp modSp mod modClrScheme chgLayout">
        <pc:chgData name="Cruze, Nathan (LARC-D209)" userId="98015798-7c6e-402e-b4b3-a2d6479bcc80" providerId="ADAL" clId="{DFE8E082-E3D5-449F-89AF-9B38A9148F40}" dt="2022-05-09T01:53:01.744" v="1417" actId="1076"/>
        <pc:sldMkLst>
          <pc:docMk/>
          <pc:sldMk cId="1025014211" sldId="301"/>
        </pc:sldMkLst>
        <pc:spChg chg="mod ord">
          <ac:chgData name="Cruze, Nathan (LARC-D209)" userId="98015798-7c6e-402e-b4b3-a2d6479bcc80" providerId="ADAL" clId="{DFE8E082-E3D5-449F-89AF-9B38A9148F40}" dt="2022-05-05T20:12:41.466" v="438" actId="1076"/>
          <ac:spMkLst>
            <pc:docMk/>
            <pc:sldMk cId="1025014211" sldId="301"/>
            <ac:spMk id="2" creationId="{00000000-0000-0000-0000-000000000000}"/>
          </ac:spMkLst>
        </pc:spChg>
        <pc:spChg chg="mod ord">
          <ac:chgData name="Cruze, Nathan (LARC-D209)" userId="98015798-7c6e-402e-b4b3-a2d6479bcc80" providerId="ADAL" clId="{DFE8E082-E3D5-449F-89AF-9B38A9148F40}" dt="2022-05-05T19:47:09.267" v="390" actId="700"/>
          <ac:spMkLst>
            <pc:docMk/>
            <pc:sldMk cId="1025014211" sldId="301"/>
            <ac:spMk id="3" creationId="{00000000-0000-0000-0000-000000000000}"/>
          </ac:spMkLst>
        </pc:spChg>
        <pc:spChg chg="add del mod ord">
          <ac:chgData name="Cruze, Nathan (LARC-D209)" userId="98015798-7c6e-402e-b4b3-a2d6479bcc80" providerId="ADAL" clId="{DFE8E082-E3D5-449F-89AF-9B38A9148F40}" dt="2022-05-05T19:47:09.267" v="390" actId="700"/>
          <ac:spMkLst>
            <pc:docMk/>
            <pc:sldMk cId="1025014211" sldId="301"/>
            <ac:spMk id="4" creationId="{F28734FE-DC0A-48E8-9EF1-062EBC3F3B46}"/>
          </ac:spMkLst>
        </pc:spChg>
        <pc:picChg chg="add mod">
          <ac:chgData name="Cruze, Nathan (LARC-D209)" userId="98015798-7c6e-402e-b4b3-a2d6479bcc80" providerId="ADAL" clId="{DFE8E082-E3D5-449F-89AF-9B38A9148F40}" dt="2022-05-05T20:12:22.675" v="434" actId="14100"/>
          <ac:picMkLst>
            <pc:docMk/>
            <pc:sldMk cId="1025014211" sldId="301"/>
            <ac:picMk id="6" creationId="{ACCB9CC0-698F-4592-8E4A-A262D8542AAD}"/>
          </ac:picMkLst>
        </pc:picChg>
        <pc:picChg chg="add mod">
          <ac:chgData name="Cruze, Nathan (LARC-D209)" userId="98015798-7c6e-402e-b4b3-a2d6479bcc80" providerId="ADAL" clId="{DFE8E082-E3D5-449F-89AF-9B38A9148F40}" dt="2022-05-05T20:12:28.444" v="437" actId="14100"/>
          <ac:picMkLst>
            <pc:docMk/>
            <pc:sldMk cId="1025014211" sldId="301"/>
            <ac:picMk id="8" creationId="{E6345DD2-CADF-48AA-8E5F-F457149B390E}"/>
          </ac:picMkLst>
        </pc:picChg>
        <pc:picChg chg="add mod">
          <ac:chgData name="Cruze, Nathan (LARC-D209)" userId="98015798-7c6e-402e-b4b3-a2d6479bcc80" providerId="ADAL" clId="{DFE8E082-E3D5-449F-89AF-9B38A9148F40}" dt="2022-05-09T01:53:01.744" v="1417" actId="1076"/>
          <ac:picMkLst>
            <pc:docMk/>
            <pc:sldMk cId="1025014211" sldId="301"/>
            <ac:picMk id="10" creationId="{4F868597-7549-40BA-A169-3564BBD134AB}"/>
          </ac:picMkLst>
        </pc:picChg>
      </pc:sldChg>
      <pc:sldChg chg="modSp mod">
        <pc:chgData name="Cruze, Nathan (LARC-D209)" userId="98015798-7c6e-402e-b4b3-a2d6479bcc80" providerId="ADAL" clId="{DFE8E082-E3D5-449F-89AF-9B38A9148F40}" dt="2022-05-09T04:17:33.476" v="1750" actId="20577"/>
        <pc:sldMkLst>
          <pc:docMk/>
          <pc:sldMk cId="2606551136" sldId="302"/>
        </pc:sldMkLst>
        <pc:spChg chg="mod">
          <ac:chgData name="Cruze, Nathan (LARC-D209)" userId="98015798-7c6e-402e-b4b3-a2d6479bcc80" providerId="ADAL" clId="{DFE8E082-E3D5-449F-89AF-9B38A9148F40}" dt="2022-05-09T04:17:33.476" v="1750" actId="20577"/>
          <ac:spMkLst>
            <pc:docMk/>
            <pc:sldMk cId="2606551136" sldId="302"/>
            <ac:spMk id="2" creationId="{90F23FCB-B4B2-4062-9DF8-0436A0071B13}"/>
          </ac:spMkLst>
        </pc:spChg>
        <pc:spChg chg="mod">
          <ac:chgData name="Cruze, Nathan (LARC-D209)" userId="98015798-7c6e-402e-b4b3-a2d6479bcc80" providerId="ADAL" clId="{DFE8E082-E3D5-449F-89AF-9B38A9148F40}" dt="2022-05-09T02:38:45.282" v="1714" actId="20577"/>
          <ac:spMkLst>
            <pc:docMk/>
            <pc:sldMk cId="2606551136" sldId="302"/>
            <ac:spMk id="3" creationId="{87DBD7D4-2F23-46A6-8B02-A0AB92610EBF}"/>
          </ac:spMkLst>
        </pc:spChg>
      </pc:sldChg>
      <pc:sldChg chg="modSp mod">
        <pc:chgData name="Cruze, Nathan (LARC-D209)" userId="98015798-7c6e-402e-b4b3-a2d6479bcc80" providerId="ADAL" clId="{DFE8E082-E3D5-449F-89AF-9B38A9148F40}" dt="2022-05-08T23:23:39.589" v="1170" actId="6549"/>
        <pc:sldMkLst>
          <pc:docMk/>
          <pc:sldMk cId="2082303974" sldId="303"/>
        </pc:sldMkLst>
        <pc:spChg chg="mod">
          <ac:chgData name="Cruze, Nathan (LARC-D209)" userId="98015798-7c6e-402e-b4b3-a2d6479bcc80" providerId="ADAL" clId="{DFE8E082-E3D5-449F-89AF-9B38A9148F40}" dt="2022-05-08T23:23:39.589" v="1170" actId="6549"/>
          <ac:spMkLst>
            <pc:docMk/>
            <pc:sldMk cId="2082303974" sldId="303"/>
            <ac:spMk id="2" creationId="{90F23FCB-B4B2-4062-9DF8-0436A0071B13}"/>
          </ac:spMkLst>
        </pc:spChg>
        <pc:spChg chg="mod">
          <ac:chgData name="Cruze, Nathan (LARC-D209)" userId="98015798-7c6e-402e-b4b3-a2d6479bcc80" providerId="ADAL" clId="{DFE8E082-E3D5-449F-89AF-9B38A9148F40}" dt="2022-05-08T22:40:18.414" v="515" actId="20577"/>
          <ac:spMkLst>
            <pc:docMk/>
            <pc:sldMk cId="2082303974" sldId="303"/>
            <ac:spMk id="3" creationId="{87DBD7D4-2F23-46A6-8B02-A0AB92610EBF}"/>
          </ac:spMkLst>
        </pc:spChg>
      </pc:sldChg>
      <pc:sldChg chg="addSp delSp modSp mod">
        <pc:chgData name="Cruze, Nathan (LARC-D209)" userId="98015798-7c6e-402e-b4b3-a2d6479bcc80" providerId="ADAL" clId="{DFE8E082-E3D5-449F-89AF-9B38A9148F40}" dt="2022-05-09T00:57:49.744" v="1218" actId="20577"/>
        <pc:sldMkLst>
          <pc:docMk/>
          <pc:sldMk cId="3115595580" sldId="304"/>
        </pc:sldMkLst>
        <pc:spChg chg="del">
          <ac:chgData name="Cruze, Nathan (LARC-D209)" userId="98015798-7c6e-402e-b4b3-a2d6479bcc80" providerId="ADAL" clId="{DFE8E082-E3D5-449F-89AF-9B38A9148F40}" dt="2022-05-09T00:52:14.009" v="1171"/>
          <ac:spMkLst>
            <pc:docMk/>
            <pc:sldMk cId="3115595580" sldId="304"/>
            <ac:spMk id="2" creationId="{90F23FCB-B4B2-4062-9DF8-0436A0071B13}"/>
          </ac:spMkLst>
        </pc:spChg>
        <pc:spChg chg="mod">
          <ac:chgData name="Cruze, Nathan (LARC-D209)" userId="98015798-7c6e-402e-b4b3-a2d6479bcc80" providerId="ADAL" clId="{DFE8E082-E3D5-449F-89AF-9B38A9148F40}" dt="2022-05-09T00:57:49.744" v="1218" actId="20577"/>
          <ac:spMkLst>
            <pc:docMk/>
            <pc:sldMk cId="3115595580" sldId="304"/>
            <ac:spMk id="3" creationId="{87DBD7D4-2F23-46A6-8B02-A0AB92610EBF}"/>
          </ac:spMkLst>
        </pc:spChg>
        <pc:picChg chg="add mod">
          <ac:chgData name="Cruze, Nathan (LARC-D209)" userId="98015798-7c6e-402e-b4b3-a2d6479bcc80" providerId="ADAL" clId="{DFE8E082-E3D5-449F-89AF-9B38A9148F40}" dt="2022-05-09T00:52:14.009" v="1171"/>
          <ac:picMkLst>
            <pc:docMk/>
            <pc:sldMk cId="3115595580" sldId="304"/>
            <ac:picMk id="5" creationId="{4632E424-CDCB-4EC0-8024-AB9958F807F3}"/>
          </ac:picMkLst>
        </pc:picChg>
      </pc:sldChg>
      <pc:sldChg chg="addSp delSp modSp new">
        <pc:chgData name="Cruze, Nathan (LARC-D209)" userId="98015798-7c6e-402e-b4b3-a2d6479bcc80" providerId="ADAL" clId="{DFE8E082-E3D5-449F-89AF-9B38A9148F40}" dt="2022-05-09T00:56:08.229" v="1173"/>
        <pc:sldMkLst>
          <pc:docMk/>
          <pc:sldMk cId="4028387475" sldId="305"/>
        </pc:sldMkLst>
        <pc:spChg chg="del">
          <ac:chgData name="Cruze, Nathan (LARC-D209)" userId="98015798-7c6e-402e-b4b3-a2d6479bcc80" providerId="ADAL" clId="{DFE8E082-E3D5-449F-89AF-9B38A9148F40}" dt="2022-05-09T00:56:08.229" v="1173"/>
          <ac:spMkLst>
            <pc:docMk/>
            <pc:sldMk cId="4028387475" sldId="305"/>
            <ac:spMk id="2" creationId="{E0698950-7200-49E8-A485-69D1F75F117F}"/>
          </ac:spMkLst>
        </pc:spChg>
        <pc:picChg chg="add mod">
          <ac:chgData name="Cruze, Nathan (LARC-D209)" userId="98015798-7c6e-402e-b4b3-a2d6479bcc80" providerId="ADAL" clId="{DFE8E082-E3D5-449F-89AF-9B38A9148F40}" dt="2022-05-09T00:56:08.229" v="1173"/>
          <ac:picMkLst>
            <pc:docMk/>
            <pc:sldMk cId="4028387475" sldId="305"/>
            <ac:picMk id="5" creationId="{FF747D97-78C2-4D9B-86D0-BC613D261553}"/>
          </ac:picMkLst>
        </pc:picChg>
      </pc:sldChg>
      <pc:sldChg chg="modSp new mod">
        <pc:chgData name="Cruze, Nathan (LARC-D209)" userId="98015798-7c6e-402e-b4b3-a2d6479bcc80" providerId="ADAL" clId="{DFE8E082-E3D5-449F-89AF-9B38A9148F40}" dt="2022-05-09T01:00:56.754" v="1390" actId="20577"/>
        <pc:sldMkLst>
          <pc:docMk/>
          <pc:sldMk cId="2324018" sldId="306"/>
        </pc:sldMkLst>
        <pc:spChg chg="mod">
          <ac:chgData name="Cruze, Nathan (LARC-D209)" userId="98015798-7c6e-402e-b4b3-a2d6479bcc80" providerId="ADAL" clId="{DFE8E082-E3D5-449F-89AF-9B38A9148F40}" dt="2022-05-09T01:00:56.754" v="1390" actId="20577"/>
          <ac:spMkLst>
            <pc:docMk/>
            <pc:sldMk cId="2324018" sldId="306"/>
            <ac:spMk id="2" creationId="{5E3E7F27-371A-45A9-BFFE-27640756C488}"/>
          </ac:spMkLst>
        </pc:spChg>
        <pc:spChg chg="mod">
          <ac:chgData name="Cruze, Nathan (LARC-D209)" userId="98015798-7c6e-402e-b4b3-a2d6479bcc80" providerId="ADAL" clId="{DFE8E082-E3D5-449F-89AF-9B38A9148F40}" dt="2022-05-09T00:59:04.353" v="1265" actId="20577"/>
          <ac:spMkLst>
            <pc:docMk/>
            <pc:sldMk cId="2324018" sldId="306"/>
            <ac:spMk id="3" creationId="{B7AC205E-D472-40E1-A4F1-1749794628F1}"/>
          </ac:spMkLst>
        </pc:spChg>
      </pc:sldChg>
      <pc:sldChg chg="addSp delSp modSp new mod">
        <pc:chgData name="Cruze, Nathan (LARC-D209)" userId="98015798-7c6e-402e-b4b3-a2d6479bcc80" providerId="ADAL" clId="{DFE8E082-E3D5-449F-89AF-9B38A9148F40}" dt="2022-05-09T02:09:09.347" v="1419" actId="1076"/>
        <pc:sldMkLst>
          <pc:docMk/>
          <pc:sldMk cId="3525192887" sldId="307"/>
        </pc:sldMkLst>
        <pc:spChg chg="del">
          <ac:chgData name="Cruze, Nathan (LARC-D209)" userId="98015798-7c6e-402e-b4b3-a2d6479bcc80" providerId="ADAL" clId="{DFE8E082-E3D5-449F-89AF-9B38A9148F40}" dt="2022-05-09T01:11:32.626" v="1407"/>
          <ac:spMkLst>
            <pc:docMk/>
            <pc:sldMk cId="3525192887" sldId="307"/>
            <ac:spMk id="2" creationId="{AC0C99EA-DE0D-4AA3-AF16-4F3A31728200}"/>
          </ac:spMkLst>
        </pc:spChg>
        <pc:spChg chg="add del mod">
          <ac:chgData name="Cruze, Nathan (LARC-D209)" userId="98015798-7c6e-402e-b4b3-a2d6479bcc80" providerId="ADAL" clId="{DFE8E082-E3D5-449F-89AF-9B38A9148F40}" dt="2022-05-09T01:12:04.251" v="1413" actId="931"/>
          <ac:spMkLst>
            <pc:docMk/>
            <pc:sldMk cId="3525192887" sldId="307"/>
            <ac:spMk id="7" creationId="{05ADADE6-8BD0-4B65-B4C1-535CB7000C44}"/>
          </ac:spMkLst>
        </pc:spChg>
        <pc:picChg chg="add del mod">
          <ac:chgData name="Cruze, Nathan (LARC-D209)" userId="98015798-7c6e-402e-b4b3-a2d6479bcc80" providerId="ADAL" clId="{DFE8E082-E3D5-449F-89AF-9B38A9148F40}" dt="2022-05-09T01:11:59.118" v="1412" actId="478"/>
          <ac:picMkLst>
            <pc:docMk/>
            <pc:sldMk cId="3525192887" sldId="307"/>
            <ac:picMk id="5" creationId="{18A966C7-486A-45A0-A01E-5022CEF0FB63}"/>
          </ac:picMkLst>
        </pc:picChg>
        <pc:picChg chg="add mod">
          <ac:chgData name="Cruze, Nathan (LARC-D209)" userId="98015798-7c6e-402e-b4b3-a2d6479bcc80" providerId="ADAL" clId="{DFE8E082-E3D5-449F-89AF-9B38A9148F40}" dt="2022-05-09T02:09:09.347" v="1419" actId="1076"/>
          <ac:picMkLst>
            <pc:docMk/>
            <pc:sldMk cId="3525192887" sldId="307"/>
            <ac:picMk id="9" creationId="{41BDE623-46D9-4D51-AA05-A7528389A093}"/>
          </ac:picMkLst>
        </pc:picChg>
      </pc:sldChg>
      <pc:sldChg chg="modSp add mod">
        <pc:chgData name="Cruze, Nathan (LARC-D209)" userId="98015798-7c6e-402e-b4b3-a2d6479bcc80" providerId="ADAL" clId="{DFE8E082-E3D5-449F-89AF-9B38A9148F40}" dt="2022-05-09T15:45:54.625" v="1776" actId="20577"/>
        <pc:sldMkLst>
          <pc:docMk/>
          <pc:sldMk cId="1932057224" sldId="308"/>
        </pc:sldMkLst>
        <pc:spChg chg="mod">
          <ac:chgData name="Cruze, Nathan (LARC-D209)" userId="98015798-7c6e-402e-b4b3-a2d6479bcc80" providerId="ADAL" clId="{DFE8E082-E3D5-449F-89AF-9B38A9148F40}" dt="2022-05-09T15:45:54.625" v="1776" actId="20577"/>
          <ac:spMkLst>
            <pc:docMk/>
            <pc:sldMk cId="1932057224" sldId="308"/>
            <ac:spMk id="2" creationId="{5E3E7F27-371A-45A9-BFFE-27640756C488}"/>
          </ac:spMkLst>
        </pc:spChg>
        <pc:spChg chg="mod">
          <ac:chgData name="Cruze, Nathan (LARC-D209)" userId="98015798-7c6e-402e-b4b3-a2d6479bcc80" providerId="ADAL" clId="{DFE8E082-E3D5-449F-89AF-9B38A9148F40}" dt="2022-05-09T02:30:53.245" v="1460" actId="20577"/>
          <ac:spMkLst>
            <pc:docMk/>
            <pc:sldMk cId="1932057224" sldId="308"/>
            <ac:spMk id="3" creationId="{B7AC205E-D472-40E1-A4F1-1749794628F1}"/>
          </ac:spMkLst>
        </pc:spChg>
      </pc:sldChg>
      <pc:sldChg chg="addSp delSp modSp add mod modClrScheme chgLayout">
        <pc:chgData name="Cruze, Nathan (LARC-D209)" userId="98015798-7c6e-402e-b4b3-a2d6479bcc80" providerId="ADAL" clId="{DFE8E082-E3D5-449F-89AF-9B38A9148F40}" dt="2022-05-10T17:55:56.129" v="1794" actId="20577"/>
        <pc:sldMkLst>
          <pc:docMk/>
          <pc:sldMk cId="2058071070" sldId="309"/>
        </pc:sldMkLst>
        <pc:spChg chg="del mod ord">
          <ac:chgData name="Cruze, Nathan (LARC-D209)" userId="98015798-7c6e-402e-b4b3-a2d6479bcc80" providerId="ADAL" clId="{DFE8E082-E3D5-449F-89AF-9B38A9148F40}" dt="2022-05-10T17:48:05.013" v="1779" actId="478"/>
          <ac:spMkLst>
            <pc:docMk/>
            <pc:sldMk cId="2058071070" sldId="309"/>
            <ac:spMk id="2" creationId="{5E3E7F27-371A-45A9-BFFE-27640756C488}"/>
          </ac:spMkLst>
        </pc:spChg>
        <pc:spChg chg="mod ord">
          <ac:chgData name="Cruze, Nathan (LARC-D209)" userId="98015798-7c6e-402e-b4b3-a2d6479bcc80" providerId="ADAL" clId="{DFE8E082-E3D5-449F-89AF-9B38A9148F40}" dt="2022-05-10T17:55:10.154" v="1780" actId="700"/>
          <ac:spMkLst>
            <pc:docMk/>
            <pc:sldMk cId="2058071070" sldId="309"/>
            <ac:spMk id="3" creationId="{B7AC205E-D472-40E1-A4F1-1749794628F1}"/>
          </ac:spMkLst>
        </pc:spChg>
        <pc:spChg chg="add del mod ord">
          <ac:chgData name="Cruze, Nathan (LARC-D209)" userId="98015798-7c6e-402e-b4b3-a2d6479bcc80" providerId="ADAL" clId="{DFE8E082-E3D5-449F-89AF-9B38A9148F40}" dt="2022-05-10T17:47:58.489" v="1778" actId="700"/>
          <ac:spMkLst>
            <pc:docMk/>
            <pc:sldMk cId="2058071070" sldId="309"/>
            <ac:spMk id="4" creationId="{C680119E-8DF8-46EA-A5E1-1FC0F97EE401}"/>
          </ac:spMkLst>
        </pc:spChg>
        <pc:spChg chg="add del mod ord">
          <ac:chgData name="Cruze, Nathan (LARC-D209)" userId="98015798-7c6e-402e-b4b3-a2d6479bcc80" providerId="ADAL" clId="{DFE8E082-E3D5-449F-89AF-9B38A9148F40}" dt="2022-05-10T17:55:10.154" v="1780" actId="700"/>
          <ac:spMkLst>
            <pc:docMk/>
            <pc:sldMk cId="2058071070" sldId="309"/>
            <ac:spMk id="6" creationId="{979E356D-E1E5-4EA0-980C-BD433426930B}"/>
          </ac:spMkLst>
        </pc:spChg>
        <pc:spChg chg="add del mod ord">
          <ac:chgData name="Cruze, Nathan (LARC-D209)" userId="98015798-7c6e-402e-b4b3-a2d6479bcc80" providerId="ADAL" clId="{DFE8E082-E3D5-449F-89AF-9B38A9148F40}" dt="2022-05-10T17:55:17.915" v="1781" actId="931"/>
          <ac:spMkLst>
            <pc:docMk/>
            <pc:sldMk cId="2058071070" sldId="309"/>
            <ac:spMk id="7" creationId="{FEEAA15A-02C4-48D7-AFAB-C62BC593BD2C}"/>
          </ac:spMkLst>
        </pc:spChg>
        <pc:spChg chg="add mod ord">
          <ac:chgData name="Cruze, Nathan (LARC-D209)" userId="98015798-7c6e-402e-b4b3-a2d6479bcc80" providerId="ADAL" clId="{DFE8E082-E3D5-449F-89AF-9B38A9148F40}" dt="2022-05-10T17:55:10.154" v="1780" actId="700"/>
          <ac:spMkLst>
            <pc:docMk/>
            <pc:sldMk cId="2058071070" sldId="309"/>
            <ac:spMk id="8" creationId="{2B83BA9B-034B-4E38-AC47-68E6C90EBEE1}"/>
          </ac:spMkLst>
        </pc:spChg>
        <pc:spChg chg="add mod">
          <ac:chgData name="Cruze, Nathan (LARC-D209)" userId="98015798-7c6e-402e-b4b3-a2d6479bcc80" providerId="ADAL" clId="{DFE8E082-E3D5-449F-89AF-9B38A9148F40}" dt="2022-05-10T17:55:56.129" v="1794" actId="20577"/>
          <ac:spMkLst>
            <pc:docMk/>
            <pc:sldMk cId="2058071070" sldId="309"/>
            <ac:spMk id="11" creationId="{5882DC27-8E89-4412-B6FF-021D11090B0D}"/>
          </ac:spMkLst>
        </pc:spChg>
        <pc:picChg chg="add mod">
          <ac:chgData name="Cruze, Nathan (LARC-D209)" userId="98015798-7c6e-402e-b4b3-a2d6479bcc80" providerId="ADAL" clId="{DFE8E082-E3D5-449F-89AF-9B38A9148F40}" dt="2022-05-10T17:55:19.419" v="1782" actId="27614"/>
          <ac:picMkLst>
            <pc:docMk/>
            <pc:sldMk cId="2058071070" sldId="309"/>
            <ac:picMk id="10" creationId="{3886154B-D63C-4663-B056-DEC89688BF8F}"/>
          </ac:picMkLst>
        </pc:picChg>
      </pc:sldChg>
      <pc:sldChg chg="add">
        <pc:chgData name="Cruze, Nathan (LARC-D209)" userId="98015798-7c6e-402e-b4b3-a2d6479bcc80" providerId="ADAL" clId="{DFE8E082-E3D5-449F-89AF-9B38A9148F40}" dt="2022-05-09T02:28:23.879" v="1422" actId="2890"/>
        <pc:sldMkLst>
          <pc:docMk/>
          <pc:sldMk cId="757853751" sldId="310"/>
        </pc:sldMkLst>
      </pc:sldChg>
      <pc:sldChg chg="add">
        <pc:chgData name="Cruze, Nathan (LARC-D209)" userId="98015798-7c6e-402e-b4b3-a2d6479bcc80" providerId="ADAL" clId="{DFE8E082-E3D5-449F-89AF-9B38A9148F40}" dt="2022-05-09T02:28:26.196" v="1423" actId="2890"/>
        <pc:sldMkLst>
          <pc:docMk/>
          <pc:sldMk cId="71421421" sldId="311"/>
        </pc:sldMkLst>
      </pc:sldChg>
    </pc:docChg>
  </pc:docChgLst>
  <pc:docChgLst>
    <pc:chgData name="Cruze, Nathan (LARC-D208)" userId="S::ncruze@ndc.nasa.gov::98015798-7c6e-402e-b4b3-a2d6479bcc80" providerId="AD" clId="Web-{076A8784-3083-B218-9195-44AED8214174}"/>
    <pc:docChg chg="modSld">
      <pc:chgData name="Cruze, Nathan (LARC-D208)" userId="S::ncruze@ndc.nasa.gov::98015798-7c6e-402e-b4b3-a2d6479bcc80" providerId="AD" clId="Web-{076A8784-3083-B218-9195-44AED8214174}" dt="2023-03-26T22:00:18.720" v="11" actId="20577"/>
      <pc:docMkLst>
        <pc:docMk/>
      </pc:docMkLst>
      <pc:sldChg chg="modSp">
        <pc:chgData name="Cruze, Nathan (LARC-D208)" userId="S::ncruze@ndc.nasa.gov::98015798-7c6e-402e-b4b3-a2d6479bcc80" providerId="AD" clId="Web-{076A8784-3083-B218-9195-44AED8214174}" dt="2023-03-26T21:58:06.733" v="4" actId="1076"/>
        <pc:sldMkLst>
          <pc:docMk/>
          <pc:sldMk cId="1883686504" sldId="346"/>
        </pc:sldMkLst>
        <pc:spChg chg="mod">
          <ac:chgData name="Cruze, Nathan (LARC-D208)" userId="S::ncruze@ndc.nasa.gov::98015798-7c6e-402e-b4b3-a2d6479bcc80" providerId="AD" clId="Web-{076A8784-3083-B218-9195-44AED8214174}" dt="2023-03-26T21:57:55.827" v="2" actId="14100"/>
          <ac:spMkLst>
            <pc:docMk/>
            <pc:sldMk cId="1883686504" sldId="346"/>
            <ac:spMk id="5" creationId="{727520B9-0AD2-486E-87CE-C060A72A97FA}"/>
          </ac:spMkLst>
        </pc:spChg>
        <pc:picChg chg="mod">
          <ac:chgData name="Cruze, Nathan (LARC-D208)" userId="S::ncruze@ndc.nasa.gov::98015798-7c6e-402e-b4b3-a2d6479bcc80" providerId="AD" clId="Web-{076A8784-3083-B218-9195-44AED8214174}" dt="2023-03-26T21:58:06.733" v="4" actId="1076"/>
          <ac:picMkLst>
            <pc:docMk/>
            <pc:sldMk cId="1883686504" sldId="346"/>
            <ac:picMk id="16" creationId="{9E8C99AE-BD5D-426A-A6E2-E4AF6B65B10F}"/>
          </ac:picMkLst>
        </pc:picChg>
      </pc:sldChg>
      <pc:sldChg chg="modSp">
        <pc:chgData name="Cruze, Nathan (LARC-D208)" userId="S::ncruze@ndc.nasa.gov::98015798-7c6e-402e-b4b3-a2d6479bcc80" providerId="AD" clId="Web-{076A8784-3083-B218-9195-44AED8214174}" dt="2023-03-26T22:00:18.720" v="11" actId="20577"/>
        <pc:sldMkLst>
          <pc:docMk/>
          <pc:sldMk cId="2995690167" sldId="355"/>
        </pc:sldMkLst>
        <pc:spChg chg="mod">
          <ac:chgData name="Cruze, Nathan (LARC-D208)" userId="S::ncruze@ndc.nasa.gov::98015798-7c6e-402e-b4b3-a2d6479bcc80" providerId="AD" clId="Web-{076A8784-3083-B218-9195-44AED8214174}" dt="2023-03-26T22:00:18.720" v="11" actId="20577"/>
          <ac:spMkLst>
            <pc:docMk/>
            <pc:sldMk cId="2995690167" sldId="355"/>
            <ac:spMk id="5" creationId="{727520B9-0AD2-486E-87CE-C060A72A97FA}"/>
          </ac:spMkLst>
        </pc:spChg>
      </pc:sldChg>
    </pc:docChg>
  </pc:docChgLst>
  <pc:docChgLst>
    <pc:chgData name="Cruze, Nathan (LARC-D209)" userId="S::ncruze@ndc.nasa.gov::98015798-7c6e-402e-b4b3-a2d6479bcc80" providerId="AD" clId="Web-{88EB207C-23A3-CEE2-A81C-96BCE1AE95DB}"/>
    <pc:docChg chg="addSld modSld">
      <pc:chgData name="Cruze, Nathan (LARC-D209)" userId="S::ncruze@ndc.nasa.gov::98015798-7c6e-402e-b4b3-a2d6479bcc80" providerId="AD" clId="Web-{88EB207C-23A3-CEE2-A81C-96BCE1AE95DB}" dt="2022-05-06T21:27:01.246" v="30" actId="1076"/>
      <pc:docMkLst>
        <pc:docMk/>
      </pc:docMkLst>
      <pc:sldChg chg="modSp">
        <pc:chgData name="Cruze, Nathan (LARC-D209)" userId="S::ncruze@ndc.nasa.gov::98015798-7c6e-402e-b4b3-a2d6479bcc80" providerId="AD" clId="Web-{88EB207C-23A3-CEE2-A81C-96BCE1AE95DB}" dt="2022-05-06T21:27:01.246" v="30" actId="1076"/>
        <pc:sldMkLst>
          <pc:docMk/>
          <pc:sldMk cId="1025014211" sldId="301"/>
        </pc:sldMkLst>
        <pc:spChg chg="mod">
          <ac:chgData name="Cruze, Nathan (LARC-D209)" userId="S::ncruze@ndc.nasa.gov::98015798-7c6e-402e-b4b3-a2d6479bcc80" providerId="AD" clId="Web-{88EB207C-23A3-CEE2-A81C-96BCE1AE95DB}" dt="2022-05-06T20:45:18.325" v="13" actId="20577"/>
          <ac:spMkLst>
            <pc:docMk/>
            <pc:sldMk cId="1025014211" sldId="301"/>
            <ac:spMk id="2" creationId="{00000000-0000-0000-0000-000000000000}"/>
          </ac:spMkLst>
        </pc:spChg>
        <pc:picChg chg="mod">
          <ac:chgData name="Cruze, Nathan (LARC-D209)" userId="S::ncruze@ndc.nasa.gov::98015798-7c6e-402e-b4b3-a2d6479bcc80" providerId="AD" clId="Web-{88EB207C-23A3-CEE2-A81C-96BCE1AE95DB}" dt="2022-05-06T20:54:28.659" v="26" actId="1076"/>
          <ac:picMkLst>
            <pc:docMk/>
            <pc:sldMk cId="1025014211" sldId="301"/>
            <ac:picMk id="6" creationId="{ACCB9CC0-698F-4592-8E4A-A262D8542AAD}"/>
          </ac:picMkLst>
        </pc:picChg>
        <pc:picChg chg="mod">
          <ac:chgData name="Cruze, Nathan (LARC-D209)" userId="S::ncruze@ndc.nasa.gov::98015798-7c6e-402e-b4b3-a2d6479bcc80" providerId="AD" clId="Web-{88EB207C-23A3-CEE2-A81C-96BCE1AE95DB}" dt="2022-05-06T20:54:24.596" v="25" actId="1076"/>
          <ac:picMkLst>
            <pc:docMk/>
            <pc:sldMk cId="1025014211" sldId="301"/>
            <ac:picMk id="8" creationId="{E6345DD2-CADF-48AA-8E5F-F457149B390E}"/>
          </ac:picMkLst>
        </pc:picChg>
        <pc:picChg chg="mod">
          <ac:chgData name="Cruze, Nathan (LARC-D209)" userId="S::ncruze@ndc.nasa.gov::98015798-7c6e-402e-b4b3-a2d6479bcc80" providerId="AD" clId="Web-{88EB207C-23A3-CEE2-A81C-96BCE1AE95DB}" dt="2022-05-06T21:27:01.246" v="30" actId="1076"/>
          <ac:picMkLst>
            <pc:docMk/>
            <pc:sldMk cId="1025014211" sldId="301"/>
            <ac:picMk id="10" creationId="{4F868597-7549-40BA-A169-3564BBD134AB}"/>
          </ac:picMkLst>
        </pc:picChg>
      </pc:sldChg>
      <pc:sldChg chg="modSp">
        <pc:chgData name="Cruze, Nathan (LARC-D209)" userId="S::ncruze@ndc.nasa.gov::98015798-7c6e-402e-b4b3-a2d6479bcc80" providerId="AD" clId="Web-{88EB207C-23A3-CEE2-A81C-96BCE1AE95DB}" dt="2022-05-06T20:52:01.564" v="20" actId="20577"/>
        <pc:sldMkLst>
          <pc:docMk/>
          <pc:sldMk cId="2606551136" sldId="302"/>
        </pc:sldMkLst>
        <pc:spChg chg="mod">
          <ac:chgData name="Cruze, Nathan (LARC-D209)" userId="S::ncruze@ndc.nasa.gov::98015798-7c6e-402e-b4b3-a2d6479bcc80" providerId="AD" clId="Web-{88EB207C-23A3-CEE2-A81C-96BCE1AE95DB}" dt="2022-05-06T20:52:01.564" v="20" actId="20577"/>
          <ac:spMkLst>
            <pc:docMk/>
            <pc:sldMk cId="2606551136" sldId="302"/>
            <ac:spMk id="3" creationId="{87DBD7D4-2F23-46A6-8B02-A0AB92610EBF}"/>
          </ac:spMkLst>
        </pc:spChg>
      </pc:sldChg>
      <pc:sldChg chg="add replId">
        <pc:chgData name="Cruze, Nathan (LARC-D209)" userId="S::ncruze@ndc.nasa.gov::98015798-7c6e-402e-b4b3-a2d6479bcc80" providerId="AD" clId="Web-{88EB207C-23A3-CEE2-A81C-96BCE1AE95DB}" dt="2022-05-06T20:52:07.485" v="21"/>
        <pc:sldMkLst>
          <pc:docMk/>
          <pc:sldMk cId="2082303974" sldId="303"/>
        </pc:sldMkLst>
      </pc:sldChg>
      <pc:sldChg chg="add replId">
        <pc:chgData name="Cruze, Nathan (LARC-D209)" userId="S::ncruze@ndc.nasa.gov::98015798-7c6e-402e-b4b3-a2d6479bcc80" providerId="AD" clId="Web-{88EB207C-23A3-CEE2-A81C-96BCE1AE95DB}" dt="2022-05-06T20:52:10.111" v="22"/>
        <pc:sldMkLst>
          <pc:docMk/>
          <pc:sldMk cId="3115595580" sldId="304"/>
        </pc:sldMkLst>
      </pc:sldChg>
    </pc:docChg>
  </pc:docChgLst>
  <pc:docChgLst>
    <pc:chgData name="Cruze, Nathan (LARC-D209)" userId="S::ncruze@ndc.nasa.gov::98015798-7c6e-402e-b4b3-a2d6479bcc80" providerId="AD" clId="Web-{524CA803-C417-9A61-72D3-5DA6FD2703B5}"/>
    <pc:docChg chg="delSld modSld">
      <pc:chgData name="Cruze, Nathan (LARC-D209)" userId="S::ncruze@ndc.nasa.gov::98015798-7c6e-402e-b4b3-a2d6479bcc80" providerId="AD" clId="Web-{524CA803-C417-9A61-72D3-5DA6FD2703B5}" dt="2022-05-13T06:05:31.046" v="48" actId="20577"/>
      <pc:docMkLst>
        <pc:docMk/>
      </pc:docMkLst>
      <pc:sldChg chg="del">
        <pc:chgData name="Cruze, Nathan (LARC-D209)" userId="S::ncruze@ndc.nasa.gov::98015798-7c6e-402e-b4b3-a2d6479bcc80" providerId="AD" clId="Web-{524CA803-C417-9A61-72D3-5DA6FD2703B5}" dt="2022-05-13T05:54:05.996" v="1"/>
        <pc:sldMkLst>
          <pc:docMk/>
          <pc:sldMk cId="1932057224" sldId="308"/>
        </pc:sldMkLst>
      </pc:sldChg>
      <pc:sldChg chg="modSp">
        <pc:chgData name="Cruze, Nathan (LARC-D209)" userId="S::ncruze@ndc.nasa.gov::98015798-7c6e-402e-b4b3-a2d6479bcc80" providerId="AD" clId="Web-{524CA803-C417-9A61-72D3-5DA6FD2703B5}" dt="2022-05-13T05:54:57.355" v="19" actId="20577"/>
        <pc:sldMkLst>
          <pc:docMk/>
          <pc:sldMk cId="342704305" sldId="315"/>
        </pc:sldMkLst>
        <pc:spChg chg="mod">
          <ac:chgData name="Cruze, Nathan (LARC-D209)" userId="S::ncruze@ndc.nasa.gov::98015798-7c6e-402e-b4b3-a2d6479bcc80" providerId="AD" clId="Web-{524CA803-C417-9A61-72D3-5DA6FD2703B5}" dt="2022-05-13T05:54:57.355" v="19" actId="20577"/>
          <ac:spMkLst>
            <pc:docMk/>
            <pc:sldMk cId="342704305" sldId="315"/>
            <ac:spMk id="2" creationId="{5E3E7F27-371A-45A9-BFFE-27640756C488}"/>
          </ac:spMkLst>
        </pc:spChg>
      </pc:sldChg>
      <pc:sldChg chg="del">
        <pc:chgData name="Cruze, Nathan (LARC-D209)" userId="S::ncruze@ndc.nasa.gov::98015798-7c6e-402e-b4b3-a2d6479bcc80" providerId="AD" clId="Web-{524CA803-C417-9A61-72D3-5DA6FD2703B5}" dt="2022-05-13T05:53:39.839" v="0"/>
        <pc:sldMkLst>
          <pc:docMk/>
          <pc:sldMk cId="1867503313" sldId="322"/>
        </pc:sldMkLst>
      </pc:sldChg>
      <pc:sldChg chg="modSp">
        <pc:chgData name="Cruze, Nathan (LARC-D209)" userId="S::ncruze@ndc.nasa.gov::98015798-7c6e-402e-b4b3-a2d6479bcc80" providerId="AD" clId="Web-{524CA803-C417-9A61-72D3-5DA6FD2703B5}" dt="2022-05-13T06:05:31.046" v="48" actId="20577"/>
        <pc:sldMkLst>
          <pc:docMk/>
          <pc:sldMk cId="1219468667" sldId="323"/>
        </pc:sldMkLst>
        <pc:spChg chg="mod">
          <ac:chgData name="Cruze, Nathan (LARC-D209)" userId="S::ncruze@ndc.nasa.gov::98015798-7c6e-402e-b4b3-a2d6479bcc80" providerId="AD" clId="Web-{524CA803-C417-9A61-72D3-5DA6FD2703B5}" dt="2022-05-13T06:05:31.046" v="48" actId="20577"/>
          <ac:spMkLst>
            <pc:docMk/>
            <pc:sldMk cId="1219468667" sldId="323"/>
            <ac:spMk id="2" creationId="{F51C1CB0-6985-DEA6-ADE1-C01BC75196EC}"/>
          </ac:spMkLst>
        </pc:spChg>
      </pc:sldChg>
    </pc:docChg>
  </pc:docChgLst>
  <pc:docChgLst>
    <pc:chgData name="Nathan" userId="98015798-7c6e-402e-b4b3-a2d6479bcc80" providerId="ADAL" clId="{F3E73D62-FC81-4EC7-9002-992AAD74E1CA}"/>
    <pc:docChg chg="undo custSel addSld delSld modSld sldOrd">
      <pc:chgData name="Nathan" userId="98015798-7c6e-402e-b4b3-a2d6479bcc80" providerId="ADAL" clId="{F3E73D62-FC81-4EC7-9002-992AAD74E1CA}" dt="2023-03-26T22:12:35.482" v="898" actId="20577"/>
      <pc:docMkLst>
        <pc:docMk/>
      </pc:docMkLst>
      <pc:sldChg chg="del">
        <pc:chgData name="Nathan" userId="98015798-7c6e-402e-b4b3-a2d6479bcc80" providerId="ADAL" clId="{F3E73D62-FC81-4EC7-9002-992AAD74E1CA}" dt="2023-03-26T19:26:59.651" v="384" actId="47"/>
        <pc:sldMkLst>
          <pc:docMk/>
          <pc:sldMk cId="1219468667" sldId="323"/>
        </pc:sldMkLst>
      </pc:sldChg>
      <pc:sldChg chg="modSp mod">
        <pc:chgData name="Nathan" userId="98015798-7c6e-402e-b4b3-a2d6479bcc80" providerId="ADAL" clId="{F3E73D62-FC81-4EC7-9002-992AAD74E1CA}" dt="2023-03-26T22:12:35.482" v="898" actId="20577"/>
        <pc:sldMkLst>
          <pc:docMk/>
          <pc:sldMk cId="2492874596" sldId="348"/>
        </pc:sldMkLst>
        <pc:spChg chg="mod">
          <ac:chgData name="Nathan" userId="98015798-7c6e-402e-b4b3-a2d6479bcc80" providerId="ADAL" clId="{F3E73D62-FC81-4EC7-9002-992AAD74E1CA}" dt="2023-03-26T22:12:35.482" v="898" actId="20577"/>
          <ac:spMkLst>
            <pc:docMk/>
            <pc:sldMk cId="2492874596" sldId="348"/>
            <ac:spMk id="5" creationId="{727520B9-0AD2-486E-87CE-C060A72A97FA}"/>
          </ac:spMkLst>
        </pc:spChg>
      </pc:sldChg>
      <pc:sldChg chg="addSp delSp modSp mod">
        <pc:chgData name="Nathan" userId="98015798-7c6e-402e-b4b3-a2d6479bcc80" providerId="ADAL" clId="{F3E73D62-FC81-4EC7-9002-992AAD74E1CA}" dt="2023-03-26T21:38:11.741" v="792" actId="692"/>
        <pc:sldMkLst>
          <pc:docMk/>
          <pc:sldMk cId="3229825125" sldId="350"/>
        </pc:sldMkLst>
        <pc:spChg chg="mod">
          <ac:chgData name="Nathan" userId="98015798-7c6e-402e-b4b3-a2d6479bcc80" providerId="ADAL" clId="{F3E73D62-FC81-4EC7-9002-992AAD74E1CA}" dt="2023-03-26T20:49:34.457" v="728" actId="20577"/>
          <ac:spMkLst>
            <pc:docMk/>
            <pc:sldMk cId="3229825125" sldId="350"/>
            <ac:spMk id="5" creationId="{727520B9-0AD2-486E-87CE-C060A72A97FA}"/>
          </ac:spMkLst>
        </pc:spChg>
        <pc:spChg chg="add mod">
          <ac:chgData name="Nathan" userId="98015798-7c6e-402e-b4b3-a2d6479bcc80" providerId="ADAL" clId="{F3E73D62-FC81-4EC7-9002-992AAD74E1CA}" dt="2023-03-26T20:48:02.348" v="718" actId="1076"/>
          <ac:spMkLst>
            <pc:docMk/>
            <pc:sldMk cId="3229825125" sldId="350"/>
            <ac:spMk id="7" creationId="{FA515A47-61BB-4FCF-99CE-59ACC2FEB6E0}"/>
          </ac:spMkLst>
        </pc:spChg>
        <pc:picChg chg="add del mod">
          <ac:chgData name="Nathan" userId="98015798-7c6e-402e-b4b3-a2d6479bcc80" providerId="ADAL" clId="{F3E73D62-FC81-4EC7-9002-992AAD74E1CA}" dt="2023-03-26T20:43:36.886" v="667" actId="478"/>
          <ac:picMkLst>
            <pc:docMk/>
            <pc:sldMk cId="3229825125" sldId="350"/>
            <ac:picMk id="6" creationId="{657BE507-D6A8-4776-A314-BA295BEDE14E}"/>
          </ac:picMkLst>
        </pc:picChg>
        <pc:picChg chg="add mod">
          <ac:chgData name="Nathan" userId="98015798-7c6e-402e-b4b3-a2d6479bcc80" providerId="ADAL" clId="{F3E73D62-FC81-4EC7-9002-992AAD74E1CA}" dt="2023-03-26T21:38:11.741" v="792" actId="692"/>
          <ac:picMkLst>
            <pc:docMk/>
            <pc:sldMk cId="3229825125" sldId="350"/>
            <ac:picMk id="9" creationId="{E419DBAE-47D9-4014-B714-8A37DF961B3F}"/>
          </ac:picMkLst>
        </pc:picChg>
      </pc:sldChg>
      <pc:sldChg chg="addSp modSp mod">
        <pc:chgData name="Nathan" userId="98015798-7c6e-402e-b4b3-a2d6479bcc80" providerId="ADAL" clId="{F3E73D62-FC81-4EC7-9002-992AAD74E1CA}" dt="2023-03-26T21:49:09.399" v="894" actId="1076"/>
        <pc:sldMkLst>
          <pc:docMk/>
          <pc:sldMk cId="649745189" sldId="351"/>
        </pc:sldMkLst>
        <pc:spChg chg="mod">
          <ac:chgData name="Nathan" userId="98015798-7c6e-402e-b4b3-a2d6479bcc80" providerId="ADAL" clId="{F3E73D62-FC81-4EC7-9002-992AAD74E1CA}" dt="2023-03-26T19:34:37.533" v="427" actId="20577"/>
          <ac:spMkLst>
            <pc:docMk/>
            <pc:sldMk cId="649745189" sldId="351"/>
            <ac:spMk id="4" creationId="{909B2453-3343-4CBE-8E00-9B8748828CE0}"/>
          </ac:spMkLst>
        </pc:spChg>
        <pc:spChg chg="mod">
          <ac:chgData name="Nathan" userId="98015798-7c6e-402e-b4b3-a2d6479bcc80" providerId="ADAL" clId="{F3E73D62-FC81-4EC7-9002-992AAD74E1CA}" dt="2023-03-26T21:42:59.638" v="817" actId="20577"/>
          <ac:spMkLst>
            <pc:docMk/>
            <pc:sldMk cId="649745189" sldId="351"/>
            <ac:spMk id="5" creationId="{727520B9-0AD2-486E-87CE-C060A72A97FA}"/>
          </ac:spMkLst>
        </pc:spChg>
        <pc:spChg chg="add mod">
          <ac:chgData name="Nathan" userId="98015798-7c6e-402e-b4b3-a2d6479bcc80" providerId="ADAL" clId="{F3E73D62-FC81-4EC7-9002-992AAD74E1CA}" dt="2023-03-26T21:32:46.450" v="791" actId="1076"/>
          <ac:spMkLst>
            <pc:docMk/>
            <pc:sldMk cId="649745189" sldId="351"/>
            <ac:spMk id="7" creationId="{538249A8-CC6A-4A18-9A45-9FA7C6EFA73E}"/>
          </ac:spMkLst>
        </pc:spChg>
        <pc:spChg chg="add mod">
          <ac:chgData name="Nathan" userId="98015798-7c6e-402e-b4b3-a2d6479bcc80" providerId="ADAL" clId="{F3E73D62-FC81-4EC7-9002-992AAD74E1CA}" dt="2023-03-26T21:49:09.399" v="894" actId="1076"/>
          <ac:spMkLst>
            <pc:docMk/>
            <pc:sldMk cId="649745189" sldId="351"/>
            <ac:spMk id="8" creationId="{2CA20A2F-D7FC-4493-9C8B-BA7A5B0619BF}"/>
          </ac:spMkLst>
        </pc:spChg>
        <pc:picChg chg="add mod">
          <ac:chgData name="Nathan" userId="98015798-7c6e-402e-b4b3-a2d6479bcc80" providerId="ADAL" clId="{F3E73D62-FC81-4EC7-9002-992AAD74E1CA}" dt="2023-03-26T21:32:40.276" v="790" actId="1076"/>
          <ac:picMkLst>
            <pc:docMk/>
            <pc:sldMk cId="649745189" sldId="351"/>
            <ac:picMk id="6" creationId="{7D676719-B3A6-4B0B-8337-AE788F8AF36C}"/>
          </ac:picMkLst>
        </pc:picChg>
      </pc:sldChg>
      <pc:sldChg chg="del">
        <pc:chgData name="Nathan" userId="98015798-7c6e-402e-b4b3-a2d6479bcc80" providerId="ADAL" clId="{F3E73D62-FC81-4EC7-9002-992AAD74E1CA}" dt="2023-03-26T17:16:39.323" v="219" actId="47"/>
        <pc:sldMkLst>
          <pc:docMk/>
          <pc:sldMk cId="2935778769" sldId="356"/>
        </pc:sldMkLst>
      </pc:sldChg>
      <pc:sldChg chg="modSp mod">
        <pc:chgData name="Nathan" userId="98015798-7c6e-402e-b4b3-a2d6479bcc80" providerId="ADAL" clId="{F3E73D62-FC81-4EC7-9002-992AAD74E1CA}" dt="2023-03-26T18:20:30.827" v="369" actId="20577"/>
        <pc:sldMkLst>
          <pc:docMk/>
          <pc:sldMk cId="444680173" sldId="358"/>
        </pc:sldMkLst>
        <pc:spChg chg="mod">
          <ac:chgData name="Nathan" userId="98015798-7c6e-402e-b4b3-a2d6479bcc80" providerId="ADAL" clId="{F3E73D62-FC81-4EC7-9002-992AAD74E1CA}" dt="2023-03-26T18:20:30.827" v="369" actId="20577"/>
          <ac:spMkLst>
            <pc:docMk/>
            <pc:sldMk cId="444680173" sldId="358"/>
            <ac:spMk id="5" creationId="{727520B9-0AD2-486E-87CE-C060A72A97FA}"/>
          </ac:spMkLst>
        </pc:spChg>
      </pc:sldChg>
      <pc:sldChg chg="modSp mod">
        <pc:chgData name="Nathan" userId="98015798-7c6e-402e-b4b3-a2d6479bcc80" providerId="ADAL" clId="{F3E73D62-FC81-4EC7-9002-992AAD74E1CA}" dt="2023-03-26T20:40:26.145" v="666" actId="1076"/>
        <pc:sldMkLst>
          <pc:docMk/>
          <pc:sldMk cId="1012764575" sldId="363"/>
        </pc:sldMkLst>
        <pc:spChg chg="mod">
          <ac:chgData name="Nathan" userId="98015798-7c6e-402e-b4b3-a2d6479bcc80" providerId="ADAL" clId="{F3E73D62-FC81-4EC7-9002-992AAD74E1CA}" dt="2023-03-26T20:40:26.145" v="666" actId="1076"/>
          <ac:spMkLst>
            <pc:docMk/>
            <pc:sldMk cId="1012764575" sldId="363"/>
            <ac:spMk id="10" creationId="{03C08457-EDD4-412A-93E2-C642D9D0222D}"/>
          </ac:spMkLst>
        </pc:spChg>
      </pc:sldChg>
      <pc:sldChg chg="ord">
        <pc:chgData name="Nathan" userId="98015798-7c6e-402e-b4b3-a2d6479bcc80" providerId="ADAL" clId="{F3E73D62-FC81-4EC7-9002-992AAD74E1CA}" dt="2023-03-26T21:11:32.018" v="743"/>
        <pc:sldMkLst>
          <pc:docMk/>
          <pc:sldMk cId="821314873" sldId="364"/>
        </pc:sldMkLst>
      </pc:sldChg>
      <pc:sldChg chg="modSp mod">
        <pc:chgData name="Nathan" userId="98015798-7c6e-402e-b4b3-a2d6479bcc80" providerId="ADAL" clId="{F3E73D62-FC81-4EC7-9002-992AAD74E1CA}" dt="2023-03-26T19:27:21.391" v="402" actId="20577"/>
        <pc:sldMkLst>
          <pc:docMk/>
          <pc:sldMk cId="2669590253" sldId="365"/>
        </pc:sldMkLst>
        <pc:spChg chg="mod">
          <ac:chgData name="Nathan" userId="98015798-7c6e-402e-b4b3-a2d6479bcc80" providerId="ADAL" clId="{F3E73D62-FC81-4EC7-9002-992AAD74E1CA}" dt="2023-03-26T19:27:21.391" v="402" actId="20577"/>
          <ac:spMkLst>
            <pc:docMk/>
            <pc:sldMk cId="2669590253" sldId="365"/>
            <ac:spMk id="5" creationId="{727520B9-0AD2-486E-87CE-C060A72A97FA}"/>
          </ac:spMkLst>
        </pc:spChg>
      </pc:sldChg>
      <pc:sldChg chg="modSp mod">
        <pc:chgData name="Nathan" userId="98015798-7c6e-402e-b4b3-a2d6479bcc80" providerId="ADAL" clId="{F3E73D62-FC81-4EC7-9002-992AAD74E1CA}" dt="2023-03-26T18:21:38.258" v="373" actId="20577"/>
        <pc:sldMkLst>
          <pc:docMk/>
          <pc:sldMk cId="3373294645" sldId="366"/>
        </pc:sldMkLst>
        <pc:spChg chg="mod">
          <ac:chgData name="Nathan" userId="98015798-7c6e-402e-b4b3-a2d6479bcc80" providerId="ADAL" clId="{F3E73D62-FC81-4EC7-9002-992AAD74E1CA}" dt="2023-03-26T18:21:38.258" v="373" actId="20577"/>
          <ac:spMkLst>
            <pc:docMk/>
            <pc:sldMk cId="3373294645" sldId="366"/>
            <ac:spMk id="5" creationId="{727520B9-0AD2-486E-87CE-C060A72A97FA}"/>
          </ac:spMkLst>
        </pc:spChg>
      </pc:sldChg>
      <pc:sldChg chg="modSp mod">
        <pc:chgData name="Nathan" userId="98015798-7c6e-402e-b4b3-a2d6479bcc80" providerId="ADAL" clId="{F3E73D62-FC81-4EC7-9002-992AAD74E1CA}" dt="2023-03-26T18:18:37.382" v="349" actId="207"/>
        <pc:sldMkLst>
          <pc:docMk/>
          <pc:sldMk cId="2076879470" sldId="367"/>
        </pc:sldMkLst>
        <pc:spChg chg="mod">
          <ac:chgData name="Nathan" userId="98015798-7c6e-402e-b4b3-a2d6479bcc80" providerId="ADAL" clId="{F3E73D62-FC81-4EC7-9002-992AAD74E1CA}" dt="2023-03-26T18:18:37.382" v="349" actId="207"/>
          <ac:spMkLst>
            <pc:docMk/>
            <pc:sldMk cId="2076879470" sldId="367"/>
            <ac:spMk id="2" creationId="{2DA3CFE0-4B67-4086-87B7-1DB878170690}"/>
          </ac:spMkLst>
        </pc:spChg>
      </pc:sldChg>
      <pc:sldChg chg="modSp add del mod">
        <pc:chgData name="Nathan" userId="98015798-7c6e-402e-b4b3-a2d6479bcc80" providerId="ADAL" clId="{F3E73D62-FC81-4EC7-9002-992AAD74E1CA}" dt="2023-03-26T17:47:30.981" v="288" actId="47"/>
        <pc:sldMkLst>
          <pc:docMk/>
          <pc:sldMk cId="2121954501" sldId="368"/>
        </pc:sldMkLst>
        <pc:spChg chg="mod">
          <ac:chgData name="Nathan" userId="98015798-7c6e-402e-b4b3-a2d6479bcc80" providerId="ADAL" clId="{F3E73D62-FC81-4EC7-9002-992AAD74E1CA}" dt="2023-03-26T17:44:45.631" v="275" actId="21"/>
          <ac:spMkLst>
            <pc:docMk/>
            <pc:sldMk cId="2121954501" sldId="368"/>
            <ac:spMk id="2" creationId="{2DA3CFE0-4B67-4086-87B7-1DB878170690}"/>
          </ac:spMkLst>
        </pc:spChg>
      </pc:sldChg>
      <pc:sldChg chg="modSp add del mod">
        <pc:chgData name="Nathan" userId="98015798-7c6e-402e-b4b3-a2d6479bcc80" providerId="ADAL" clId="{F3E73D62-FC81-4EC7-9002-992AAD74E1CA}" dt="2023-03-26T17:16:39.323" v="219" actId="47"/>
        <pc:sldMkLst>
          <pc:docMk/>
          <pc:sldMk cId="2728272598" sldId="369"/>
        </pc:sldMkLst>
        <pc:spChg chg="mod">
          <ac:chgData name="Nathan" userId="98015798-7c6e-402e-b4b3-a2d6479bcc80" providerId="ADAL" clId="{F3E73D62-FC81-4EC7-9002-992AAD74E1CA}" dt="2023-03-26T16:20:07.493" v="115" actId="6549"/>
          <ac:spMkLst>
            <pc:docMk/>
            <pc:sldMk cId="2728272598" sldId="369"/>
            <ac:spMk id="2" creationId="{2DA3CFE0-4B67-4086-87B7-1DB878170690}"/>
          </ac:spMkLst>
        </pc:spChg>
      </pc:sldChg>
      <pc:sldChg chg="modSp add mod">
        <pc:chgData name="Nathan" userId="98015798-7c6e-402e-b4b3-a2d6479bcc80" providerId="ADAL" clId="{F3E73D62-FC81-4EC7-9002-992AAD74E1CA}" dt="2023-03-26T18:20:17.120" v="356" actId="207"/>
        <pc:sldMkLst>
          <pc:docMk/>
          <pc:sldMk cId="3484496708" sldId="370"/>
        </pc:sldMkLst>
        <pc:spChg chg="mod">
          <ac:chgData name="Nathan" userId="98015798-7c6e-402e-b4b3-a2d6479bcc80" providerId="ADAL" clId="{F3E73D62-FC81-4EC7-9002-992AAD74E1CA}" dt="2023-03-26T18:20:17.120" v="356" actId="207"/>
          <ac:spMkLst>
            <pc:docMk/>
            <pc:sldMk cId="3484496708" sldId="370"/>
            <ac:spMk id="2" creationId="{2DA3CFE0-4B67-4086-87B7-1DB878170690}"/>
          </ac:spMkLst>
        </pc:spChg>
      </pc:sldChg>
      <pc:sldChg chg="modSp add del mod">
        <pc:chgData name="Nathan" userId="98015798-7c6e-402e-b4b3-a2d6479bcc80" providerId="ADAL" clId="{F3E73D62-FC81-4EC7-9002-992AAD74E1CA}" dt="2023-03-26T17:47:30.112" v="287" actId="47"/>
        <pc:sldMkLst>
          <pc:docMk/>
          <pc:sldMk cId="3175024000" sldId="371"/>
        </pc:sldMkLst>
        <pc:spChg chg="mod">
          <ac:chgData name="Nathan" userId="98015798-7c6e-402e-b4b3-a2d6479bcc80" providerId="ADAL" clId="{F3E73D62-FC81-4EC7-9002-992AAD74E1CA}" dt="2023-03-26T17:46:52.570" v="281" actId="21"/>
          <ac:spMkLst>
            <pc:docMk/>
            <pc:sldMk cId="3175024000" sldId="371"/>
            <ac:spMk id="2" creationId="{2DA3CFE0-4B67-4086-87B7-1DB878170690}"/>
          </ac:spMkLst>
        </pc:spChg>
      </pc:sldChg>
      <pc:sldChg chg="modSp add del mod">
        <pc:chgData name="Nathan" userId="98015798-7c6e-402e-b4b3-a2d6479bcc80" providerId="ADAL" clId="{F3E73D62-FC81-4EC7-9002-992AAD74E1CA}" dt="2023-03-26T17:16:39.323" v="219" actId="47"/>
        <pc:sldMkLst>
          <pc:docMk/>
          <pc:sldMk cId="2185240809" sldId="372"/>
        </pc:sldMkLst>
        <pc:spChg chg="mod">
          <ac:chgData name="Nathan" userId="98015798-7c6e-402e-b4b3-a2d6479bcc80" providerId="ADAL" clId="{F3E73D62-FC81-4EC7-9002-992AAD74E1CA}" dt="2023-03-26T17:16:22.482" v="217" actId="6549"/>
          <ac:spMkLst>
            <pc:docMk/>
            <pc:sldMk cId="2185240809" sldId="372"/>
            <ac:spMk id="2" creationId="{2DA3CFE0-4B67-4086-87B7-1DB878170690}"/>
          </ac:spMkLst>
        </pc:spChg>
      </pc:sldChg>
      <pc:sldChg chg="modSp add mod ord">
        <pc:chgData name="Nathan" userId="98015798-7c6e-402e-b4b3-a2d6479bcc80" providerId="ADAL" clId="{F3E73D62-FC81-4EC7-9002-992AAD74E1CA}" dt="2023-03-26T18:22:25.630" v="383" actId="20577"/>
        <pc:sldMkLst>
          <pc:docMk/>
          <pc:sldMk cId="3814227153" sldId="372"/>
        </pc:sldMkLst>
        <pc:spChg chg="mod">
          <ac:chgData name="Nathan" userId="98015798-7c6e-402e-b4b3-a2d6479bcc80" providerId="ADAL" clId="{F3E73D62-FC81-4EC7-9002-992AAD74E1CA}" dt="2023-03-26T18:17:53.452" v="339" actId="207"/>
          <ac:spMkLst>
            <pc:docMk/>
            <pc:sldMk cId="3814227153" sldId="372"/>
            <ac:spMk id="2" creationId="{2DA3CFE0-4B67-4086-87B7-1DB878170690}"/>
          </ac:spMkLst>
        </pc:spChg>
        <pc:spChg chg="mod">
          <ac:chgData name="Nathan" userId="98015798-7c6e-402e-b4b3-a2d6479bcc80" providerId="ADAL" clId="{F3E73D62-FC81-4EC7-9002-992AAD74E1CA}" dt="2023-03-26T18:22:25.630" v="383" actId="20577"/>
          <ac:spMkLst>
            <pc:docMk/>
            <pc:sldMk cId="3814227153" sldId="372"/>
            <ac:spMk id="3" creationId="{824DE706-4386-4F2A-9D61-2A18FFDFE9F0}"/>
          </ac:spMkLst>
        </pc:spChg>
      </pc:sldChg>
    </pc:docChg>
  </pc:docChgLst>
  <pc:docChgLst>
    <pc:chgData name="Cruze, Nathan (LARC-D209)" userId="98015798-7c6e-402e-b4b3-a2d6479bcc80" providerId="ADAL" clId="{49666B3F-13E2-468C-97E3-A25EA8104CD0}"/>
    <pc:docChg chg="undo redo custSel addSld delSld modSld sldOrd">
      <pc:chgData name="Cruze, Nathan (LARC-D209)" userId="98015798-7c6e-402e-b4b3-a2d6479bcc80" providerId="ADAL" clId="{49666B3F-13E2-468C-97E3-A25EA8104CD0}" dt="2022-05-18T05:19:19.312" v="21407" actId="1076"/>
      <pc:docMkLst>
        <pc:docMk/>
      </pc:docMkLst>
      <pc:sldChg chg="modSp del mod ord modShow addCm delCm modCm">
        <pc:chgData name="Cruze, Nathan (LARC-D209)" userId="98015798-7c6e-402e-b4b3-a2d6479bcc80" providerId="ADAL" clId="{49666B3F-13E2-468C-97E3-A25EA8104CD0}" dt="2022-05-16T11:47:13.711" v="15891" actId="47"/>
        <pc:sldMkLst>
          <pc:docMk/>
          <pc:sldMk cId="1025014211" sldId="301"/>
        </pc:sldMkLst>
        <pc:picChg chg="mod">
          <ac:chgData name="Cruze, Nathan (LARC-D209)" userId="98015798-7c6e-402e-b4b3-a2d6479bcc80" providerId="ADAL" clId="{49666B3F-13E2-468C-97E3-A25EA8104CD0}" dt="2022-05-15T20:40:12.558" v="6823" actId="14100"/>
          <ac:picMkLst>
            <pc:docMk/>
            <pc:sldMk cId="1025014211" sldId="301"/>
            <ac:picMk id="8" creationId="{E6345DD2-CADF-48AA-8E5F-F457149B390E}"/>
          </ac:picMkLst>
        </pc:picChg>
      </pc:sldChg>
      <pc:sldChg chg="del mod ord modShow">
        <pc:chgData name="Cruze, Nathan (LARC-D209)" userId="98015798-7c6e-402e-b4b3-a2d6479bcc80" providerId="ADAL" clId="{49666B3F-13E2-468C-97E3-A25EA8104CD0}" dt="2022-05-17T23:48:55.706" v="20145" actId="47"/>
        <pc:sldMkLst>
          <pc:docMk/>
          <pc:sldMk cId="2082303974" sldId="303"/>
        </pc:sldMkLst>
      </pc:sldChg>
      <pc:sldChg chg="del">
        <pc:chgData name="Cruze, Nathan (LARC-D209)" userId="98015798-7c6e-402e-b4b3-a2d6479bcc80" providerId="ADAL" clId="{49666B3F-13E2-468C-97E3-A25EA8104CD0}" dt="2022-05-13T06:12:07.664" v="256" actId="47"/>
        <pc:sldMkLst>
          <pc:docMk/>
          <pc:sldMk cId="4028387475" sldId="305"/>
        </pc:sldMkLst>
      </pc:sldChg>
      <pc:sldChg chg="addSp delSp modSp mod addCm delCm modCm">
        <pc:chgData name="Cruze, Nathan (LARC-D209)" userId="98015798-7c6e-402e-b4b3-a2d6479bcc80" providerId="ADAL" clId="{49666B3F-13E2-468C-97E3-A25EA8104CD0}" dt="2022-05-18T05:01:35.099" v="21401" actId="1076"/>
        <pc:sldMkLst>
          <pc:docMk/>
          <pc:sldMk cId="2324018" sldId="306"/>
        </pc:sldMkLst>
        <pc:spChg chg="mod">
          <ac:chgData name="Cruze, Nathan (LARC-D209)" userId="98015798-7c6e-402e-b4b3-a2d6479bcc80" providerId="ADAL" clId="{49666B3F-13E2-468C-97E3-A25EA8104CD0}" dt="2022-05-16T00:38:38.104" v="9747" actId="6549"/>
          <ac:spMkLst>
            <pc:docMk/>
            <pc:sldMk cId="2324018" sldId="306"/>
            <ac:spMk id="3" creationId="{B7AC205E-D472-40E1-A4F1-1749794628F1}"/>
          </ac:spMkLst>
        </pc:spChg>
        <pc:spChg chg="mod">
          <ac:chgData name="Cruze, Nathan (LARC-D209)" userId="98015798-7c6e-402e-b4b3-a2d6479bcc80" providerId="ADAL" clId="{49666B3F-13E2-468C-97E3-A25EA8104CD0}" dt="2022-05-18T04:39:19.367" v="21364" actId="20577"/>
          <ac:spMkLst>
            <pc:docMk/>
            <pc:sldMk cId="2324018" sldId="306"/>
            <ac:spMk id="4" creationId="{06CD2381-7517-B03C-9B9B-C084B1F31B04}"/>
          </ac:spMkLst>
        </pc:spChg>
        <pc:spChg chg="add del mod">
          <ac:chgData name="Cruze, Nathan (LARC-D209)" userId="98015798-7c6e-402e-b4b3-a2d6479bcc80" providerId="ADAL" clId="{49666B3F-13E2-468C-97E3-A25EA8104CD0}" dt="2022-05-15T19:41:25.401" v="6036" actId="931"/>
          <ac:spMkLst>
            <pc:docMk/>
            <pc:sldMk cId="2324018" sldId="306"/>
            <ac:spMk id="8" creationId="{DCAAB65D-7F38-474A-A89E-4B3E0CAB745F}"/>
          </ac:spMkLst>
        </pc:spChg>
        <pc:spChg chg="add del mod">
          <ac:chgData name="Cruze, Nathan (LARC-D209)" userId="98015798-7c6e-402e-b4b3-a2d6479bcc80" providerId="ADAL" clId="{49666B3F-13E2-468C-97E3-A25EA8104CD0}" dt="2022-05-16T02:22:41.573" v="10705"/>
          <ac:spMkLst>
            <pc:docMk/>
            <pc:sldMk cId="2324018" sldId="306"/>
            <ac:spMk id="15" creationId="{32A6288B-6E0A-4BCE-BF4B-27E126AAE3C5}"/>
          </ac:spMkLst>
        </pc:spChg>
        <pc:spChg chg="add mod">
          <ac:chgData name="Cruze, Nathan (LARC-D209)" userId="98015798-7c6e-402e-b4b3-a2d6479bcc80" providerId="ADAL" clId="{49666B3F-13E2-468C-97E3-A25EA8104CD0}" dt="2022-05-16T13:03:22.194" v="17008"/>
          <ac:spMkLst>
            <pc:docMk/>
            <pc:sldMk cId="2324018" sldId="306"/>
            <ac:spMk id="16" creationId="{C9048E85-F132-4C4F-8013-ED3342131468}"/>
          </ac:spMkLst>
        </pc:spChg>
        <pc:picChg chg="del">
          <ac:chgData name="Cruze, Nathan (LARC-D209)" userId="98015798-7c6e-402e-b4b3-a2d6479bcc80" providerId="ADAL" clId="{49666B3F-13E2-468C-97E3-A25EA8104CD0}" dt="2022-05-15T19:41:21.312" v="6035" actId="478"/>
          <ac:picMkLst>
            <pc:docMk/>
            <pc:sldMk cId="2324018" sldId="306"/>
            <ac:picMk id="5" creationId="{158BC5E4-4F35-8BE0-B4C2-8BFA20CDEB35}"/>
          </ac:picMkLst>
        </pc:picChg>
        <pc:picChg chg="add del mod">
          <ac:chgData name="Cruze, Nathan (LARC-D209)" userId="98015798-7c6e-402e-b4b3-a2d6479bcc80" providerId="ADAL" clId="{49666B3F-13E2-468C-97E3-A25EA8104CD0}" dt="2022-05-18T04:38:51.855" v="21348" actId="478"/>
          <ac:picMkLst>
            <pc:docMk/>
            <pc:sldMk cId="2324018" sldId="306"/>
            <ac:picMk id="5" creationId="{306514D9-F61C-45F7-990B-CA87E204F72E}"/>
          </ac:picMkLst>
        </pc:picChg>
        <pc:picChg chg="add del mod">
          <ac:chgData name="Cruze, Nathan (LARC-D209)" userId="98015798-7c6e-402e-b4b3-a2d6479bcc80" providerId="ADAL" clId="{49666B3F-13E2-468C-97E3-A25EA8104CD0}" dt="2022-05-16T00:50:20.798" v="9777" actId="478"/>
          <ac:picMkLst>
            <pc:docMk/>
            <pc:sldMk cId="2324018" sldId="306"/>
            <ac:picMk id="6" creationId="{B15B0DD9-AF3D-48D6-B4EA-835BA3E208FE}"/>
          </ac:picMkLst>
        </pc:picChg>
        <pc:picChg chg="add del mod">
          <ac:chgData name="Cruze, Nathan (LARC-D209)" userId="98015798-7c6e-402e-b4b3-a2d6479bcc80" providerId="ADAL" clId="{49666B3F-13E2-468C-97E3-A25EA8104CD0}" dt="2022-05-18T05:00:53.991" v="21392" actId="478"/>
          <ac:picMkLst>
            <pc:docMk/>
            <pc:sldMk cId="2324018" sldId="306"/>
            <ac:picMk id="7" creationId="{EBCD166E-1C69-4AE9-AF62-657853FD34BB}"/>
          </ac:picMkLst>
        </pc:picChg>
        <pc:picChg chg="add del mod">
          <ac:chgData name="Cruze, Nathan (LARC-D209)" userId="98015798-7c6e-402e-b4b3-a2d6479bcc80" providerId="ADAL" clId="{49666B3F-13E2-468C-97E3-A25EA8104CD0}" dt="2022-05-18T04:59:49.976" v="21383" actId="478"/>
          <ac:picMkLst>
            <pc:docMk/>
            <pc:sldMk cId="2324018" sldId="306"/>
            <ac:picMk id="9" creationId="{87EE4193-29C4-4FF9-8774-244C807F3C3E}"/>
          </ac:picMkLst>
        </pc:picChg>
        <pc:picChg chg="add mod">
          <ac:chgData name="Cruze, Nathan (LARC-D209)" userId="98015798-7c6e-402e-b4b3-a2d6479bcc80" providerId="ADAL" clId="{49666B3F-13E2-468C-97E3-A25EA8104CD0}" dt="2022-05-18T04:38:49.275" v="21347" actId="1076"/>
          <ac:picMkLst>
            <pc:docMk/>
            <pc:sldMk cId="2324018" sldId="306"/>
            <ac:picMk id="10" creationId="{13D7CF93-8CFA-4EC9-B4CF-DFA5289476B5}"/>
          </ac:picMkLst>
        </pc:picChg>
        <pc:picChg chg="add del mod">
          <ac:chgData name="Cruze, Nathan (LARC-D209)" userId="98015798-7c6e-402e-b4b3-a2d6479bcc80" providerId="ADAL" clId="{49666B3F-13E2-468C-97E3-A25EA8104CD0}" dt="2022-05-18T05:01:25.335" v="21397" actId="478"/>
          <ac:picMkLst>
            <pc:docMk/>
            <pc:sldMk cId="2324018" sldId="306"/>
            <ac:picMk id="12" creationId="{08F99A82-9604-40F5-A05A-2EE936D974AD}"/>
          </ac:picMkLst>
        </pc:picChg>
        <pc:picChg chg="add mod">
          <ac:chgData name="Cruze, Nathan (LARC-D209)" userId="98015798-7c6e-402e-b4b3-a2d6479bcc80" providerId="ADAL" clId="{49666B3F-13E2-468C-97E3-A25EA8104CD0}" dt="2022-05-18T05:00:05.825" v="21389" actId="1076"/>
          <ac:picMkLst>
            <pc:docMk/>
            <pc:sldMk cId="2324018" sldId="306"/>
            <ac:picMk id="13" creationId="{319D9CD6-FF77-46E7-AFD6-9871834C9BCB}"/>
          </ac:picMkLst>
        </pc:picChg>
        <pc:picChg chg="add del mod">
          <ac:chgData name="Cruze, Nathan (LARC-D209)" userId="98015798-7c6e-402e-b4b3-a2d6479bcc80" providerId="ADAL" clId="{49666B3F-13E2-468C-97E3-A25EA8104CD0}" dt="2022-05-18T04:58:57.983" v="21371" actId="478"/>
          <ac:picMkLst>
            <pc:docMk/>
            <pc:sldMk cId="2324018" sldId="306"/>
            <ac:picMk id="14" creationId="{3E8406F1-B9B6-459D-90D3-734399365F46}"/>
          </ac:picMkLst>
        </pc:picChg>
        <pc:picChg chg="add mod">
          <ac:chgData name="Cruze, Nathan (LARC-D209)" userId="98015798-7c6e-402e-b4b3-a2d6479bcc80" providerId="ADAL" clId="{49666B3F-13E2-468C-97E3-A25EA8104CD0}" dt="2022-05-18T05:01:15.007" v="21396" actId="1076"/>
          <ac:picMkLst>
            <pc:docMk/>
            <pc:sldMk cId="2324018" sldId="306"/>
            <ac:picMk id="17" creationId="{E47E84F0-0F8E-407B-AE15-E7EFCECD590F}"/>
          </ac:picMkLst>
        </pc:picChg>
        <pc:picChg chg="add mod">
          <ac:chgData name="Cruze, Nathan (LARC-D209)" userId="98015798-7c6e-402e-b4b3-a2d6479bcc80" providerId="ADAL" clId="{49666B3F-13E2-468C-97E3-A25EA8104CD0}" dt="2022-05-18T05:01:35.099" v="21401" actId="1076"/>
          <ac:picMkLst>
            <pc:docMk/>
            <pc:sldMk cId="2324018" sldId="306"/>
            <ac:picMk id="19" creationId="{C1FFBDDB-50DE-414F-9F1C-3FEE9AFFB496}"/>
          </ac:picMkLst>
        </pc:picChg>
      </pc:sldChg>
      <pc:sldChg chg="modSp del mod addCm modCm">
        <pc:chgData name="Cruze, Nathan (LARC-D209)" userId="98015798-7c6e-402e-b4b3-a2d6479bcc80" providerId="ADAL" clId="{49666B3F-13E2-468C-97E3-A25EA8104CD0}" dt="2022-05-15T20:32:42.013" v="6821" actId="47"/>
        <pc:sldMkLst>
          <pc:docMk/>
          <pc:sldMk cId="2058071070" sldId="309"/>
        </pc:sldMkLst>
        <pc:spChg chg="mod">
          <ac:chgData name="Cruze, Nathan (LARC-D209)" userId="98015798-7c6e-402e-b4b3-a2d6479bcc80" providerId="ADAL" clId="{49666B3F-13E2-468C-97E3-A25EA8104CD0}" dt="2022-05-13T14:22:38.640" v="472" actId="20577"/>
          <ac:spMkLst>
            <pc:docMk/>
            <pc:sldMk cId="2058071070" sldId="309"/>
            <ac:spMk id="8" creationId="{2B83BA9B-034B-4E38-AC47-68E6C90EBEE1}"/>
          </ac:spMkLst>
        </pc:spChg>
        <pc:spChg chg="mod">
          <ac:chgData name="Cruze, Nathan (LARC-D209)" userId="98015798-7c6e-402e-b4b3-a2d6479bcc80" providerId="ADAL" clId="{49666B3F-13E2-468C-97E3-A25EA8104CD0}" dt="2022-05-13T06:13:29.081" v="269" actId="1076"/>
          <ac:spMkLst>
            <pc:docMk/>
            <pc:sldMk cId="2058071070" sldId="309"/>
            <ac:spMk id="11" creationId="{5882DC27-8E89-4412-B6FF-021D11090B0D}"/>
          </ac:spMkLst>
        </pc:spChg>
        <pc:picChg chg="mod">
          <ac:chgData name="Cruze, Nathan (LARC-D209)" userId="98015798-7c6e-402e-b4b3-a2d6479bcc80" providerId="ADAL" clId="{49666B3F-13E2-468C-97E3-A25EA8104CD0}" dt="2022-05-13T19:00:03.029" v="5223" actId="1076"/>
          <ac:picMkLst>
            <pc:docMk/>
            <pc:sldMk cId="2058071070" sldId="309"/>
            <ac:picMk id="7" creationId="{59DDD646-6363-D84B-A5F5-DE2E14DA1162}"/>
          </ac:picMkLst>
        </pc:picChg>
      </pc:sldChg>
      <pc:sldChg chg="modSp mod addCm delCm modCm modNotesTx">
        <pc:chgData name="Cruze, Nathan (LARC-D209)" userId="98015798-7c6e-402e-b4b3-a2d6479bcc80" providerId="ADAL" clId="{49666B3F-13E2-468C-97E3-A25EA8104CD0}" dt="2022-05-18T02:25:36.189" v="21241" actId="114"/>
        <pc:sldMkLst>
          <pc:docMk/>
          <pc:sldMk cId="757853751" sldId="310"/>
        </pc:sldMkLst>
        <pc:spChg chg="mod">
          <ac:chgData name="Cruze, Nathan (LARC-D209)" userId="98015798-7c6e-402e-b4b3-a2d6479bcc80" providerId="ADAL" clId="{49666B3F-13E2-468C-97E3-A25EA8104CD0}" dt="2022-05-18T02:25:36.189" v="21241" actId="114"/>
          <ac:spMkLst>
            <pc:docMk/>
            <pc:sldMk cId="757853751" sldId="310"/>
            <ac:spMk id="2" creationId="{5E3E7F27-371A-45A9-BFFE-27640756C488}"/>
          </ac:spMkLst>
        </pc:spChg>
        <pc:spChg chg="mod">
          <ac:chgData name="Cruze, Nathan (LARC-D209)" userId="98015798-7c6e-402e-b4b3-a2d6479bcc80" providerId="ADAL" clId="{49666B3F-13E2-468C-97E3-A25EA8104CD0}" dt="2022-05-16T05:50:54.138" v="15506" actId="20577"/>
          <ac:spMkLst>
            <pc:docMk/>
            <pc:sldMk cId="757853751" sldId="310"/>
            <ac:spMk id="3" creationId="{B7AC205E-D472-40E1-A4F1-1749794628F1}"/>
          </ac:spMkLst>
        </pc:spChg>
      </pc:sldChg>
      <pc:sldChg chg="del">
        <pc:chgData name="Cruze, Nathan (LARC-D209)" userId="98015798-7c6e-402e-b4b3-a2d6479bcc80" providerId="ADAL" clId="{49666B3F-13E2-468C-97E3-A25EA8104CD0}" dt="2022-05-13T06:14:09.370" v="271" actId="2696"/>
        <pc:sldMkLst>
          <pc:docMk/>
          <pc:sldMk cId="71421421" sldId="311"/>
        </pc:sldMkLst>
      </pc:sldChg>
      <pc:sldChg chg="addSp delSp modSp mod modNotesTx">
        <pc:chgData name="Cruze, Nathan (LARC-D209)" userId="98015798-7c6e-402e-b4b3-a2d6479bcc80" providerId="ADAL" clId="{49666B3F-13E2-468C-97E3-A25EA8104CD0}" dt="2022-05-18T02:16:04.725" v="21175" actId="20577"/>
        <pc:sldMkLst>
          <pc:docMk/>
          <pc:sldMk cId="1238155850" sldId="312"/>
        </pc:sldMkLst>
        <pc:spChg chg="mod">
          <ac:chgData name="Cruze, Nathan (LARC-D209)" userId="98015798-7c6e-402e-b4b3-a2d6479bcc80" providerId="ADAL" clId="{49666B3F-13E2-468C-97E3-A25EA8104CD0}" dt="2022-05-18T02:16:04.725" v="21175" actId="20577"/>
          <ac:spMkLst>
            <pc:docMk/>
            <pc:sldMk cId="1238155850" sldId="312"/>
            <ac:spMk id="2" creationId="{90F23FCB-B4B2-4062-9DF8-0436A0071B13}"/>
          </ac:spMkLst>
        </pc:spChg>
        <pc:spChg chg="mod">
          <ac:chgData name="Cruze, Nathan (LARC-D209)" userId="98015798-7c6e-402e-b4b3-a2d6479bcc80" providerId="ADAL" clId="{49666B3F-13E2-468C-97E3-A25EA8104CD0}" dt="2022-05-17T17:46:00.111" v="17965" actId="20577"/>
          <ac:spMkLst>
            <pc:docMk/>
            <pc:sldMk cId="1238155850" sldId="312"/>
            <ac:spMk id="3" creationId="{87DBD7D4-2F23-46A6-8B02-A0AB92610EBF}"/>
          </ac:spMkLst>
        </pc:spChg>
        <pc:spChg chg="add del mod">
          <ac:chgData name="Cruze, Nathan (LARC-D209)" userId="98015798-7c6e-402e-b4b3-a2d6479bcc80" providerId="ADAL" clId="{49666B3F-13E2-468C-97E3-A25EA8104CD0}" dt="2022-05-15T22:12:57.105" v="8112" actId="478"/>
          <ac:spMkLst>
            <pc:docMk/>
            <pc:sldMk cId="1238155850" sldId="312"/>
            <ac:spMk id="4" creationId="{570CC096-5264-4871-BDDA-8A390B1ECF35}"/>
          </ac:spMkLst>
        </pc:spChg>
        <pc:spChg chg="add mod">
          <ac:chgData name="Cruze, Nathan (LARC-D209)" userId="98015798-7c6e-402e-b4b3-a2d6479bcc80" providerId="ADAL" clId="{49666B3F-13E2-468C-97E3-A25EA8104CD0}" dt="2022-05-18T00:01:24.866" v="20254" actId="207"/>
          <ac:spMkLst>
            <pc:docMk/>
            <pc:sldMk cId="1238155850" sldId="312"/>
            <ac:spMk id="4" creationId="{D9B7B5EC-2641-407F-A069-0568809BD574}"/>
          </ac:spMkLst>
        </pc:spChg>
        <pc:spChg chg="add del mod">
          <ac:chgData name="Cruze, Nathan (LARC-D209)" userId="98015798-7c6e-402e-b4b3-a2d6479bcc80" providerId="ADAL" clId="{49666B3F-13E2-468C-97E3-A25EA8104CD0}" dt="2022-05-17T23:58:33.177" v="20236" actId="767"/>
          <ac:spMkLst>
            <pc:docMk/>
            <pc:sldMk cId="1238155850" sldId="312"/>
            <ac:spMk id="5" creationId="{4FD2ED93-60D5-4E08-9B33-E72E1F2832E4}"/>
          </ac:spMkLst>
        </pc:spChg>
        <pc:picChg chg="mod">
          <ac:chgData name="Cruze, Nathan (LARC-D209)" userId="98015798-7c6e-402e-b4b3-a2d6479bcc80" providerId="ADAL" clId="{49666B3F-13E2-468C-97E3-A25EA8104CD0}" dt="2022-05-17T17:42:40.420" v="17783" actId="1076"/>
          <ac:picMkLst>
            <pc:docMk/>
            <pc:sldMk cId="1238155850" sldId="312"/>
            <ac:picMk id="6" creationId="{21C7D8D4-8241-BB61-3455-687590D83262}"/>
          </ac:picMkLst>
        </pc:picChg>
        <pc:picChg chg="mod">
          <ac:chgData name="Cruze, Nathan (LARC-D209)" userId="98015798-7c6e-402e-b4b3-a2d6479bcc80" providerId="ADAL" clId="{49666B3F-13E2-468C-97E3-A25EA8104CD0}" dt="2022-05-17T17:42:45.331" v="17785" actId="14100"/>
          <ac:picMkLst>
            <pc:docMk/>
            <pc:sldMk cId="1238155850" sldId="312"/>
            <ac:picMk id="8" creationId="{978BC821-6A6B-8F0D-3C5B-E43138676869}"/>
          </ac:picMkLst>
        </pc:picChg>
      </pc:sldChg>
      <pc:sldChg chg="modSp mod addCm delCm modCm">
        <pc:chgData name="Cruze, Nathan (LARC-D209)" userId="98015798-7c6e-402e-b4b3-a2d6479bcc80" providerId="ADAL" clId="{49666B3F-13E2-468C-97E3-A25EA8104CD0}" dt="2022-05-18T01:03:26.417" v="20814" actId="207"/>
        <pc:sldMkLst>
          <pc:docMk/>
          <pc:sldMk cId="342704305" sldId="315"/>
        </pc:sldMkLst>
        <pc:spChg chg="mod">
          <ac:chgData name="Cruze, Nathan (LARC-D209)" userId="98015798-7c6e-402e-b4b3-a2d6479bcc80" providerId="ADAL" clId="{49666B3F-13E2-468C-97E3-A25EA8104CD0}" dt="2022-05-18T01:03:26.417" v="20814" actId="207"/>
          <ac:spMkLst>
            <pc:docMk/>
            <pc:sldMk cId="342704305" sldId="315"/>
            <ac:spMk id="2" creationId="{5E3E7F27-371A-45A9-BFFE-27640756C488}"/>
          </ac:spMkLst>
        </pc:spChg>
        <pc:spChg chg="mod">
          <ac:chgData name="Cruze, Nathan (LARC-D209)" userId="98015798-7c6e-402e-b4b3-a2d6479bcc80" providerId="ADAL" clId="{49666B3F-13E2-468C-97E3-A25EA8104CD0}" dt="2022-05-16T05:48:11.536" v="15472" actId="20577"/>
          <ac:spMkLst>
            <pc:docMk/>
            <pc:sldMk cId="342704305" sldId="315"/>
            <ac:spMk id="3" creationId="{B7AC205E-D472-40E1-A4F1-1749794628F1}"/>
          </ac:spMkLst>
        </pc:spChg>
      </pc:sldChg>
      <pc:sldChg chg="del">
        <pc:chgData name="Cruze, Nathan (LARC-D209)" userId="98015798-7c6e-402e-b4b3-a2d6479bcc80" providerId="ADAL" clId="{49666B3F-13E2-468C-97E3-A25EA8104CD0}" dt="2022-05-13T16:53:56.158" v="3602" actId="47"/>
        <pc:sldMkLst>
          <pc:docMk/>
          <pc:sldMk cId="505608601" sldId="316"/>
        </pc:sldMkLst>
      </pc:sldChg>
      <pc:sldChg chg="addSp delSp modSp add del mod">
        <pc:chgData name="Cruze, Nathan (LARC-D209)" userId="98015798-7c6e-402e-b4b3-a2d6479bcc80" providerId="ADAL" clId="{49666B3F-13E2-468C-97E3-A25EA8104CD0}" dt="2022-05-18T05:19:19.312" v="21407" actId="1076"/>
        <pc:sldMkLst>
          <pc:docMk/>
          <pc:sldMk cId="3414442449" sldId="317"/>
        </pc:sldMkLst>
        <pc:spChg chg="mod">
          <ac:chgData name="Cruze, Nathan (LARC-D209)" userId="98015798-7c6e-402e-b4b3-a2d6479bcc80" providerId="ADAL" clId="{49666B3F-13E2-468C-97E3-A25EA8104CD0}" dt="2022-05-15T20:55:18.651" v="6955" actId="20577"/>
          <ac:spMkLst>
            <pc:docMk/>
            <pc:sldMk cId="3414442449" sldId="317"/>
            <ac:spMk id="5" creationId="{568FC372-9A57-1A65-5A84-1C63A7513D13}"/>
          </ac:spMkLst>
        </pc:spChg>
        <pc:spChg chg="add del mod">
          <ac:chgData name="Cruze, Nathan (LARC-D209)" userId="98015798-7c6e-402e-b4b3-a2d6479bcc80" providerId="ADAL" clId="{49666B3F-13E2-468C-97E3-A25EA8104CD0}" dt="2022-05-13T21:54:47.663" v="5240" actId="478"/>
          <ac:spMkLst>
            <pc:docMk/>
            <pc:sldMk cId="3414442449" sldId="317"/>
            <ac:spMk id="6" creationId="{6B897BF9-DD3C-4787-996B-77B0E4AE7583}"/>
          </ac:spMkLst>
        </pc:spChg>
        <pc:spChg chg="add del mod">
          <ac:chgData name="Cruze, Nathan (LARC-D209)" userId="98015798-7c6e-402e-b4b3-a2d6479bcc80" providerId="ADAL" clId="{49666B3F-13E2-468C-97E3-A25EA8104CD0}" dt="2022-05-13T22:48:19.531" v="5345" actId="478"/>
          <ac:spMkLst>
            <pc:docMk/>
            <pc:sldMk cId="3414442449" sldId="317"/>
            <ac:spMk id="9" creationId="{0DBFF4D7-453B-4FD2-9A2D-E8364045F729}"/>
          </ac:spMkLst>
        </pc:spChg>
        <pc:picChg chg="del">
          <ac:chgData name="Cruze, Nathan (LARC-D209)" userId="98015798-7c6e-402e-b4b3-a2d6479bcc80" providerId="ADAL" clId="{49666B3F-13E2-468C-97E3-A25EA8104CD0}" dt="2022-05-13T21:54:29.062" v="5238" actId="478"/>
          <ac:picMkLst>
            <pc:docMk/>
            <pc:sldMk cId="3414442449" sldId="317"/>
            <ac:picMk id="4" creationId="{F59AE33D-0E6C-1E76-9387-A8478735AED9}"/>
          </ac:picMkLst>
        </pc:picChg>
        <pc:picChg chg="add del mod">
          <ac:chgData name="Cruze, Nathan (LARC-D209)" userId="98015798-7c6e-402e-b4b3-a2d6479bcc80" providerId="ADAL" clId="{49666B3F-13E2-468C-97E3-A25EA8104CD0}" dt="2022-05-13T22:48:04.604" v="5343" actId="478"/>
          <ac:picMkLst>
            <pc:docMk/>
            <pc:sldMk cId="3414442449" sldId="317"/>
            <ac:picMk id="7" creationId="{1A1F6BD4-3728-4CB8-B913-2AEC41E66A01}"/>
          </ac:picMkLst>
        </pc:picChg>
        <pc:picChg chg="add mod">
          <ac:chgData name="Cruze, Nathan (LARC-D209)" userId="98015798-7c6e-402e-b4b3-a2d6479bcc80" providerId="ADAL" clId="{49666B3F-13E2-468C-97E3-A25EA8104CD0}" dt="2022-05-18T05:19:19.312" v="21407" actId="1076"/>
          <ac:picMkLst>
            <pc:docMk/>
            <pc:sldMk cId="3414442449" sldId="317"/>
            <ac:picMk id="11" creationId="{E9A5E428-1AE3-4649-9819-9D09037E6508}"/>
          </ac:picMkLst>
        </pc:picChg>
      </pc:sldChg>
      <pc:sldChg chg="modSp mod addCm delCm modCm modNotesTx">
        <pc:chgData name="Cruze, Nathan (LARC-D209)" userId="98015798-7c6e-402e-b4b3-a2d6479bcc80" providerId="ADAL" clId="{49666B3F-13E2-468C-97E3-A25EA8104CD0}" dt="2022-05-18T02:35:32.934" v="21256" actId="20577"/>
        <pc:sldMkLst>
          <pc:docMk/>
          <pc:sldMk cId="1053331965" sldId="319"/>
        </pc:sldMkLst>
        <pc:spChg chg="mod">
          <ac:chgData name="Cruze, Nathan (LARC-D209)" userId="98015798-7c6e-402e-b4b3-a2d6479bcc80" providerId="ADAL" clId="{49666B3F-13E2-468C-97E3-A25EA8104CD0}" dt="2022-05-18T02:35:32.934" v="21256" actId="20577"/>
          <ac:spMkLst>
            <pc:docMk/>
            <pc:sldMk cId="1053331965" sldId="319"/>
            <ac:spMk id="2" creationId="{83098293-4132-3E98-C560-00AC0CADC659}"/>
          </ac:spMkLst>
        </pc:spChg>
        <pc:spChg chg="mod">
          <ac:chgData name="Cruze, Nathan (LARC-D209)" userId="98015798-7c6e-402e-b4b3-a2d6479bcc80" providerId="ADAL" clId="{49666B3F-13E2-468C-97E3-A25EA8104CD0}" dt="2022-05-16T02:11:19.702" v="10686" actId="6549"/>
          <ac:spMkLst>
            <pc:docMk/>
            <pc:sldMk cId="1053331965" sldId="319"/>
            <ac:spMk id="3" creationId="{1D1B7E38-1CAE-E14F-EC81-BFE91D59052A}"/>
          </ac:spMkLst>
        </pc:spChg>
      </pc:sldChg>
      <pc:sldChg chg="addSp modSp del mod ord modShow addCm delCm modCm modNotesTx">
        <pc:chgData name="Cruze, Nathan (LARC-D209)" userId="98015798-7c6e-402e-b4b3-a2d6479bcc80" providerId="ADAL" clId="{49666B3F-13E2-468C-97E3-A25EA8104CD0}" dt="2022-05-17T23:48:55.706" v="20145" actId="47"/>
        <pc:sldMkLst>
          <pc:docMk/>
          <pc:sldMk cId="784795668" sldId="320"/>
        </pc:sldMkLst>
        <pc:spChg chg="mod">
          <ac:chgData name="Cruze, Nathan (LARC-D209)" userId="98015798-7c6e-402e-b4b3-a2d6479bcc80" providerId="ADAL" clId="{49666B3F-13E2-468C-97E3-A25EA8104CD0}" dt="2022-05-16T12:31:15.948" v="16725" actId="6549"/>
          <ac:spMkLst>
            <pc:docMk/>
            <pc:sldMk cId="784795668" sldId="320"/>
            <ac:spMk id="2" creationId="{7CB69B87-738C-FE88-92A1-8A91BF0D653E}"/>
          </ac:spMkLst>
        </pc:spChg>
        <pc:spChg chg="mod">
          <ac:chgData name="Cruze, Nathan (LARC-D209)" userId="98015798-7c6e-402e-b4b3-a2d6479bcc80" providerId="ADAL" clId="{49666B3F-13E2-468C-97E3-A25EA8104CD0}" dt="2022-05-15T18:38:31.439" v="5923" actId="20577"/>
          <ac:spMkLst>
            <pc:docMk/>
            <pc:sldMk cId="784795668" sldId="320"/>
            <ac:spMk id="3" creationId="{1D1B7E38-1CAE-E14F-EC81-BFE91D59052A}"/>
          </ac:spMkLst>
        </pc:spChg>
        <pc:spChg chg="add mod">
          <ac:chgData name="Cruze, Nathan (LARC-D209)" userId="98015798-7c6e-402e-b4b3-a2d6479bcc80" providerId="ADAL" clId="{49666B3F-13E2-468C-97E3-A25EA8104CD0}" dt="2022-05-15T22:08:08.166" v="8107" actId="113"/>
          <ac:spMkLst>
            <pc:docMk/>
            <pc:sldMk cId="784795668" sldId="320"/>
            <ac:spMk id="6" creationId="{A7D9D738-A97A-4919-8318-3993CF78B473}"/>
          </ac:spMkLst>
        </pc:spChg>
        <pc:picChg chg="add mod">
          <ac:chgData name="Cruze, Nathan (LARC-D209)" userId="98015798-7c6e-402e-b4b3-a2d6479bcc80" providerId="ADAL" clId="{49666B3F-13E2-468C-97E3-A25EA8104CD0}" dt="2022-05-15T20:40:26.752" v="6828" actId="1076"/>
          <ac:picMkLst>
            <pc:docMk/>
            <pc:sldMk cId="784795668" sldId="320"/>
            <ac:picMk id="5" creationId="{D7EE04D2-E36A-4B36-A0C9-552EDEB8F2B6}"/>
          </ac:picMkLst>
        </pc:picChg>
      </pc:sldChg>
      <pc:sldChg chg="addSp delSp modSp del mod">
        <pc:chgData name="Cruze, Nathan (LARC-D209)" userId="98015798-7c6e-402e-b4b3-a2d6479bcc80" providerId="ADAL" clId="{49666B3F-13E2-468C-97E3-A25EA8104CD0}" dt="2022-05-18T03:18:19.543" v="21264" actId="47"/>
        <pc:sldMkLst>
          <pc:docMk/>
          <pc:sldMk cId="2934146529" sldId="321"/>
        </pc:sldMkLst>
        <pc:spChg chg="del mod">
          <ac:chgData name="Cruze, Nathan (LARC-D209)" userId="98015798-7c6e-402e-b4b3-a2d6479bcc80" providerId="ADAL" clId="{49666B3F-13E2-468C-97E3-A25EA8104CD0}" dt="2022-05-16T11:19:34.052" v="15726" actId="22"/>
          <ac:spMkLst>
            <pc:docMk/>
            <pc:sldMk cId="2934146529" sldId="321"/>
            <ac:spMk id="2" creationId="{40441B9E-18C9-06D6-4B8C-CE052A12E8A6}"/>
          </ac:spMkLst>
        </pc:spChg>
        <pc:picChg chg="add mod ord">
          <ac:chgData name="Cruze, Nathan (LARC-D209)" userId="98015798-7c6e-402e-b4b3-a2d6479bcc80" providerId="ADAL" clId="{49666B3F-13E2-468C-97E3-A25EA8104CD0}" dt="2022-05-16T11:19:34.052" v="15726" actId="22"/>
          <ac:picMkLst>
            <pc:docMk/>
            <pc:sldMk cId="2934146529" sldId="321"/>
            <ac:picMk id="5" creationId="{A90EF224-AB25-4C4C-89B0-EBE179AEC393}"/>
          </ac:picMkLst>
        </pc:picChg>
      </pc:sldChg>
      <pc:sldChg chg="addSp delSp modSp mod ord chgLayout modNotesTx">
        <pc:chgData name="Cruze, Nathan (LARC-D209)" userId="98015798-7c6e-402e-b4b3-a2d6479bcc80" providerId="ADAL" clId="{49666B3F-13E2-468C-97E3-A25EA8104CD0}" dt="2022-05-18T01:33:37.316" v="20964"/>
        <pc:sldMkLst>
          <pc:docMk/>
          <pc:sldMk cId="1219468667" sldId="323"/>
        </pc:sldMkLst>
        <pc:spChg chg="mod ord">
          <ac:chgData name="Cruze, Nathan (LARC-D209)" userId="98015798-7c6e-402e-b4b3-a2d6479bcc80" providerId="ADAL" clId="{49666B3F-13E2-468C-97E3-A25EA8104CD0}" dt="2022-05-18T01:33:37.316" v="20964"/>
          <ac:spMkLst>
            <pc:docMk/>
            <pc:sldMk cId="1219468667" sldId="323"/>
            <ac:spMk id="2" creationId="{F51C1CB0-6985-DEA6-ADE1-C01BC75196EC}"/>
          </ac:spMkLst>
        </pc:spChg>
        <pc:spChg chg="mod ord">
          <ac:chgData name="Cruze, Nathan (LARC-D209)" userId="98015798-7c6e-402e-b4b3-a2d6479bcc80" providerId="ADAL" clId="{49666B3F-13E2-468C-97E3-A25EA8104CD0}" dt="2022-05-17T21:38:11.373" v="20100" actId="20577"/>
          <ac:spMkLst>
            <pc:docMk/>
            <pc:sldMk cId="1219468667" sldId="323"/>
            <ac:spMk id="3" creationId="{9272AF03-6830-7ED8-16A7-A8F60EF2FC9D}"/>
          </ac:spMkLst>
        </pc:spChg>
        <pc:spChg chg="add del mod ord">
          <ac:chgData name="Cruze, Nathan (LARC-D209)" userId="98015798-7c6e-402e-b4b3-a2d6479bcc80" providerId="ADAL" clId="{49666B3F-13E2-468C-97E3-A25EA8104CD0}" dt="2022-05-15T19:13:14.944" v="6028" actId="931"/>
          <ac:spMkLst>
            <pc:docMk/>
            <pc:sldMk cId="1219468667" sldId="323"/>
            <ac:spMk id="4" creationId="{8BDEA743-7222-4582-98FD-B9F7FE1D5BD2}"/>
          </ac:spMkLst>
        </pc:spChg>
        <pc:picChg chg="del">
          <ac:chgData name="Cruze, Nathan (LARC-D209)" userId="98015798-7c6e-402e-b4b3-a2d6479bcc80" providerId="ADAL" clId="{49666B3F-13E2-468C-97E3-A25EA8104CD0}" dt="2022-05-15T19:13:00.073" v="6026" actId="478"/>
          <ac:picMkLst>
            <pc:docMk/>
            <pc:sldMk cId="1219468667" sldId="323"/>
            <ac:picMk id="6" creationId="{A5658BAF-E454-CCE4-AAE3-72E67F477082}"/>
          </ac:picMkLst>
        </pc:picChg>
        <pc:picChg chg="add mod">
          <ac:chgData name="Cruze, Nathan (LARC-D209)" userId="98015798-7c6e-402e-b4b3-a2d6479bcc80" providerId="ADAL" clId="{49666B3F-13E2-468C-97E3-A25EA8104CD0}" dt="2022-05-15T20:54:34.505" v="6942" actId="14100"/>
          <ac:picMkLst>
            <pc:docMk/>
            <pc:sldMk cId="1219468667" sldId="323"/>
            <ac:picMk id="7" creationId="{0E9AF0D0-59FC-45FC-B2A1-0998BAC59265}"/>
          </ac:picMkLst>
        </pc:picChg>
      </pc:sldChg>
      <pc:sldChg chg="new del">
        <pc:chgData name="Cruze, Nathan (LARC-D209)" userId="98015798-7c6e-402e-b4b3-a2d6479bcc80" providerId="ADAL" clId="{49666B3F-13E2-468C-97E3-A25EA8104CD0}" dt="2022-05-13T16:29:52.588" v="2814" actId="47"/>
        <pc:sldMkLst>
          <pc:docMk/>
          <pc:sldMk cId="2772218062" sldId="324"/>
        </pc:sldMkLst>
      </pc:sldChg>
      <pc:sldChg chg="modSp add del mod ord modNotesTx">
        <pc:chgData name="Cruze, Nathan (LARC-D209)" userId="98015798-7c6e-402e-b4b3-a2d6479bcc80" providerId="ADAL" clId="{49666B3F-13E2-468C-97E3-A25EA8104CD0}" dt="2022-05-18T01:30:38.746" v="20953" actId="47"/>
        <pc:sldMkLst>
          <pc:docMk/>
          <pc:sldMk cId="3616269552" sldId="325"/>
        </pc:sldMkLst>
        <pc:spChg chg="mod">
          <ac:chgData name="Cruze, Nathan (LARC-D209)" userId="98015798-7c6e-402e-b4b3-a2d6479bcc80" providerId="ADAL" clId="{49666B3F-13E2-468C-97E3-A25EA8104CD0}" dt="2022-05-18T00:51:43.077" v="20313" actId="6549"/>
          <ac:spMkLst>
            <pc:docMk/>
            <pc:sldMk cId="3616269552" sldId="325"/>
            <ac:spMk id="2" creationId="{5E3E7F27-371A-45A9-BFFE-27640756C488}"/>
          </ac:spMkLst>
        </pc:spChg>
        <pc:spChg chg="mod">
          <ac:chgData name="Cruze, Nathan (LARC-D209)" userId="98015798-7c6e-402e-b4b3-a2d6479bcc80" providerId="ADAL" clId="{49666B3F-13E2-468C-97E3-A25EA8104CD0}" dt="2022-05-16T05:50:28.109" v="15491" actId="20577"/>
          <ac:spMkLst>
            <pc:docMk/>
            <pc:sldMk cId="3616269552" sldId="325"/>
            <ac:spMk id="3" creationId="{B7AC205E-D472-40E1-A4F1-1749794628F1}"/>
          </ac:spMkLst>
        </pc:spChg>
      </pc:sldChg>
      <pc:sldChg chg="modSp add mod ord addCm delCm modCm">
        <pc:chgData name="Cruze, Nathan (LARC-D209)" userId="98015798-7c6e-402e-b4b3-a2d6479bcc80" providerId="ADAL" clId="{49666B3F-13E2-468C-97E3-A25EA8104CD0}" dt="2022-05-18T01:23:50.256" v="20944" actId="20577"/>
        <pc:sldMkLst>
          <pc:docMk/>
          <pc:sldMk cId="3302909276" sldId="326"/>
        </pc:sldMkLst>
        <pc:spChg chg="mod">
          <ac:chgData name="Cruze, Nathan (LARC-D209)" userId="98015798-7c6e-402e-b4b3-a2d6479bcc80" providerId="ADAL" clId="{49666B3F-13E2-468C-97E3-A25EA8104CD0}" dt="2022-05-18T01:23:50.256" v="20944" actId="20577"/>
          <ac:spMkLst>
            <pc:docMk/>
            <pc:sldMk cId="3302909276" sldId="326"/>
            <ac:spMk id="2" creationId="{5E3E7F27-371A-45A9-BFFE-27640756C488}"/>
          </ac:spMkLst>
        </pc:spChg>
        <pc:spChg chg="mod">
          <ac:chgData name="Cruze, Nathan (LARC-D209)" userId="98015798-7c6e-402e-b4b3-a2d6479bcc80" providerId="ADAL" clId="{49666B3F-13E2-468C-97E3-A25EA8104CD0}" dt="2022-05-16T05:50:45.509" v="15500" actId="20577"/>
          <ac:spMkLst>
            <pc:docMk/>
            <pc:sldMk cId="3302909276" sldId="326"/>
            <ac:spMk id="3" creationId="{B7AC205E-D472-40E1-A4F1-1749794628F1}"/>
          </ac:spMkLst>
        </pc:spChg>
      </pc:sldChg>
      <pc:sldChg chg="addSp modSp new mod modNotesTx">
        <pc:chgData name="Cruze, Nathan (LARC-D209)" userId="98015798-7c6e-402e-b4b3-a2d6479bcc80" providerId="ADAL" clId="{49666B3F-13E2-468C-97E3-A25EA8104CD0}" dt="2022-05-18T01:33:11.069" v="20955" actId="20577"/>
        <pc:sldMkLst>
          <pc:docMk/>
          <pc:sldMk cId="2429175439" sldId="327"/>
        </pc:sldMkLst>
        <pc:spChg chg="mod">
          <ac:chgData name="Cruze, Nathan (LARC-D209)" userId="98015798-7c6e-402e-b4b3-a2d6479bcc80" providerId="ADAL" clId="{49666B3F-13E2-468C-97E3-A25EA8104CD0}" dt="2022-05-18T01:33:11.069" v="20955" actId="20577"/>
          <ac:spMkLst>
            <pc:docMk/>
            <pc:sldMk cId="2429175439" sldId="327"/>
            <ac:spMk id="2" creationId="{92B49944-C743-4DB2-B3FC-3F757CC294FA}"/>
          </ac:spMkLst>
        </pc:spChg>
        <pc:spChg chg="mod">
          <ac:chgData name="Cruze, Nathan (LARC-D209)" userId="98015798-7c6e-402e-b4b3-a2d6479bcc80" providerId="ADAL" clId="{49666B3F-13E2-468C-97E3-A25EA8104CD0}" dt="2022-05-13T16:35:01.138" v="3266" actId="20577"/>
          <ac:spMkLst>
            <pc:docMk/>
            <pc:sldMk cId="2429175439" sldId="327"/>
            <ac:spMk id="3" creationId="{94916B75-C15B-4EF7-A863-A29896E4ED54}"/>
          </ac:spMkLst>
        </pc:spChg>
        <pc:picChg chg="add mod">
          <ac:chgData name="Cruze, Nathan (LARC-D209)" userId="98015798-7c6e-402e-b4b3-a2d6479bcc80" providerId="ADAL" clId="{49666B3F-13E2-468C-97E3-A25EA8104CD0}" dt="2022-05-16T05:54:57.570" v="15525" actId="14100"/>
          <ac:picMkLst>
            <pc:docMk/>
            <pc:sldMk cId="2429175439" sldId="327"/>
            <ac:picMk id="4" creationId="{2C7B17F2-222E-4114-929C-C9412524578C}"/>
          </ac:picMkLst>
        </pc:picChg>
      </pc:sldChg>
      <pc:sldChg chg="modSp new mod addCm delCm modCm">
        <pc:chgData name="Cruze, Nathan (LARC-D209)" userId="98015798-7c6e-402e-b4b3-a2d6479bcc80" providerId="ADAL" clId="{49666B3F-13E2-468C-97E3-A25EA8104CD0}" dt="2022-05-18T01:29:39.222" v="20952" actId="20577"/>
        <pc:sldMkLst>
          <pc:docMk/>
          <pc:sldMk cId="131740754" sldId="328"/>
        </pc:sldMkLst>
        <pc:spChg chg="mod">
          <ac:chgData name="Cruze, Nathan (LARC-D209)" userId="98015798-7c6e-402e-b4b3-a2d6479bcc80" providerId="ADAL" clId="{49666B3F-13E2-468C-97E3-A25EA8104CD0}" dt="2022-05-18T01:29:39.222" v="20952" actId="20577"/>
          <ac:spMkLst>
            <pc:docMk/>
            <pc:sldMk cId="131740754" sldId="328"/>
            <ac:spMk id="2" creationId="{DB6EE7F1-4A0A-4615-B33D-CFB430EC87B1}"/>
          </ac:spMkLst>
        </pc:spChg>
        <pc:spChg chg="mod">
          <ac:chgData name="Cruze, Nathan (LARC-D209)" userId="98015798-7c6e-402e-b4b3-a2d6479bcc80" providerId="ADAL" clId="{49666B3F-13E2-468C-97E3-A25EA8104CD0}" dt="2022-05-16T05:52:32.299" v="15507"/>
          <ac:spMkLst>
            <pc:docMk/>
            <pc:sldMk cId="131740754" sldId="328"/>
            <ac:spMk id="3" creationId="{F3A74B0A-6291-49EA-8D12-B4FBD5E35BC3}"/>
          </ac:spMkLst>
        </pc:spChg>
      </pc:sldChg>
      <pc:sldChg chg="addSp delSp modSp new mod modClrScheme chgLayout modNotesTx">
        <pc:chgData name="Cruze, Nathan (LARC-D209)" userId="98015798-7c6e-402e-b4b3-a2d6479bcc80" providerId="ADAL" clId="{49666B3F-13E2-468C-97E3-A25EA8104CD0}" dt="2022-05-18T02:17:38.397" v="21192" actId="1035"/>
        <pc:sldMkLst>
          <pc:docMk/>
          <pc:sldMk cId="869137966" sldId="329"/>
        </pc:sldMkLst>
        <pc:spChg chg="add del mod ord">
          <ac:chgData name="Cruze, Nathan (LARC-D209)" userId="98015798-7c6e-402e-b4b3-a2d6479bcc80" providerId="ADAL" clId="{49666B3F-13E2-468C-97E3-A25EA8104CD0}" dt="2022-05-15T17:57:50.122" v="5469" actId="700"/>
          <ac:spMkLst>
            <pc:docMk/>
            <pc:sldMk cId="869137966" sldId="329"/>
            <ac:spMk id="2" creationId="{B863041D-3979-429A-9B0F-8B1D3F61E64F}"/>
          </ac:spMkLst>
        </pc:spChg>
        <pc:spChg chg="add del mod ord">
          <ac:chgData name="Cruze, Nathan (LARC-D209)" userId="98015798-7c6e-402e-b4b3-a2d6479bcc80" providerId="ADAL" clId="{49666B3F-13E2-468C-97E3-A25EA8104CD0}" dt="2022-05-15T17:57:50.122" v="5469" actId="700"/>
          <ac:spMkLst>
            <pc:docMk/>
            <pc:sldMk cId="869137966" sldId="329"/>
            <ac:spMk id="3" creationId="{810F1B4D-C09F-406D-AEEA-800E9EE7D202}"/>
          </ac:spMkLst>
        </pc:spChg>
        <pc:spChg chg="add del mod ord">
          <ac:chgData name="Cruze, Nathan (LARC-D209)" userId="98015798-7c6e-402e-b4b3-a2d6479bcc80" providerId="ADAL" clId="{49666B3F-13E2-468C-97E3-A25EA8104CD0}" dt="2022-05-15T17:57:42.470" v="5468" actId="700"/>
          <ac:spMkLst>
            <pc:docMk/>
            <pc:sldMk cId="869137966" sldId="329"/>
            <ac:spMk id="4" creationId="{9AFC0787-D0D0-4D3D-8044-DECB7DC0B640}"/>
          </ac:spMkLst>
        </pc:spChg>
        <pc:spChg chg="add del mod ord">
          <ac:chgData name="Cruze, Nathan (LARC-D209)" userId="98015798-7c6e-402e-b4b3-a2d6479bcc80" providerId="ADAL" clId="{49666B3F-13E2-468C-97E3-A25EA8104CD0}" dt="2022-05-15T17:57:42.470" v="5468" actId="700"/>
          <ac:spMkLst>
            <pc:docMk/>
            <pc:sldMk cId="869137966" sldId="329"/>
            <ac:spMk id="5" creationId="{5B328E14-C181-4CA9-BFAC-E26BF2BB9CF8}"/>
          </ac:spMkLst>
        </pc:spChg>
        <pc:spChg chg="add del mod ord">
          <ac:chgData name="Cruze, Nathan (LARC-D209)" userId="98015798-7c6e-402e-b4b3-a2d6479bcc80" providerId="ADAL" clId="{49666B3F-13E2-468C-97E3-A25EA8104CD0}" dt="2022-05-15T17:57:42.470" v="5468" actId="700"/>
          <ac:spMkLst>
            <pc:docMk/>
            <pc:sldMk cId="869137966" sldId="329"/>
            <ac:spMk id="6" creationId="{56DE7940-B9A3-4747-9209-8F9710F54002}"/>
          </ac:spMkLst>
        </pc:spChg>
        <pc:spChg chg="add mod ord">
          <ac:chgData name="Cruze, Nathan (LARC-D209)" userId="98015798-7c6e-402e-b4b3-a2d6479bcc80" providerId="ADAL" clId="{49666B3F-13E2-468C-97E3-A25EA8104CD0}" dt="2022-05-15T18:04:26.810" v="5564" actId="20577"/>
          <ac:spMkLst>
            <pc:docMk/>
            <pc:sldMk cId="869137966" sldId="329"/>
            <ac:spMk id="7" creationId="{CB40C6AA-2831-4ED0-A08A-8DD5E48F2ECE}"/>
          </ac:spMkLst>
        </pc:spChg>
        <pc:spChg chg="add del mod ord">
          <ac:chgData name="Cruze, Nathan (LARC-D209)" userId="98015798-7c6e-402e-b4b3-a2d6479bcc80" providerId="ADAL" clId="{49666B3F-13E2-468C-97E3-A25EA8104CD0}" dt="2022-05-15T17:57:59.280" v="5470" actId="931"/>
          <ac:spMkLst>
            <pc:docMk/>
            <pc:sldMk cId="869137966" sldId="329"/>
            <ac:spMk id="8" creationId="{455DC19A-30C7-48B5-BDFE-7E1D47FD358F}"/>
          </ac:spMkLst>
        </pc:spChg>
        <pc:spChg chg="add mod ord">
          <ac:chgData name="Cruze, Nathan (LARC-D209)" userId="98015798-7c6e-402e-b4b3-a2d6479bcc80" providerId="ADAL" clId="{49666B3F-13E2-468C-97E3-A25EA8104CD0}" dt="2022-05-18T02:17:38.397" v="21192" actId="1035"/>
          <ac:spMkLst>
            <pc:docMk/>
            <pc:sldMk cId="869137966" sldId="329"/>
            <ac:spMk id="9" creationId="{32EF21B7-1132-4B21-B9D8-35C3C85E60A6}"/>
          </ac:spMkLst>
        </pc:spChg>
        <pc:picChg chg="add mod">
          <ac:chgData name="Cruze, Nathan (LARC-D209)" userId="98015798-7c6e-402e-b4b3-a2d6479bcc80" providerId="ADAL" clId="{49666B3F-13E2-468C-97E3-A25EA8104CD0}" dt="2022-05-15T18:09:24.706" v="5711" actId="14100"/>
          <ac:picMkLst>
            <pc:docMk/>
            <pc:sldMk cId="869137966" sldId="329"/>
            <ac:picMk id="11" creationId="{23B02C1C-6EA3-4300-A8E5-A7019146C443}"/>
          </ac:picMkLst>
        </pc:picChg>
      </pc:sldChg>
      <pc:sldChg chg="add del">
        <pc:chgData name="Cruze, Nathan (LARC-D209)" userId="98015798-7c6e-402e-b4b3-a2d6479bcc80" providerId="ADAL" clId="{49666B3F-13E2-468C-97E3-A25EA8104CD0}" dt="2022-05-13T21:57:17.251" v="5273" actId="47"/>
        <pc:sldMkLst>
          <pc:docMk/>
          <pc:sldMk cId="2404925337" sldId="329"/>
        </pc:sldMkLst>
      </pc:sldChg>
      <pc:sldChg chg="addSp delSp modSp new mod modNotesTx">
        <pc:chgData name="Cruze, Nathan (LARC-D209)" userId="98015798-7c6e-402e-b4b3-a2d6479bcc80" providerId="ADAL" clId="{49666B3F-13E2-468C-97E3-A25EA8104CD0}" dt="2022-05-18T03:19:56.110" v="21266"/>
        <pc:sldMkLst>
          <pc:docMk/>
          <pc:sldMk cId="364996661" sldId="330"/>
        </pc:sldMkLst>
        <pc:spChg chg="mod">
          <ac:chgData name="Cruze, Nathan (LARC-D209)" userId="98015798-7c6e-402e-b4b3-a2d6479bcc80" providerId="ADAL" clId="{49666B3F-13E2-468C-97E3-A25EA8104CD0}" dt="2022-05-16T05:50:39.173" v="15495" actId="20577"/>
          <ac:spMkLst>
            <pc:docMk/>
            <pc:sldMk cId="364996661" sldId="330"/>
            <ac:spMk id="2" creationId="{2036A15E-E521-4C97-9354-299CAAE259B3}"/>
          </ac:spMkLst>
        </pc:spChg>
        <pc:spChg chg="del">
          <ac:chgData name="Cruze, Nathan (LARC-D209)" userId="98015798-7c6e-402e-b4b3-a2d6479bcc80" providerId="ADAL" clId="{49666B3F-13E2-468C-97E3-A25EA8104CD0}" dt="2022-05-15T18:42:40.284" v="5971" actId="931"/>
          <ac:spMkLst>
            <pc:docMk/>
            <pc:sldMk cId="364996661" sldId="330"/>
            <ac:spMk id="3" creationId="{2BFA4F97-701B-4C44-978C-C3A867C33633}"/>
          </ac:spMkLst>
        </pc:spChg>
        <pc:spChg chg="mod">
          <ac:chgData name="Cruze, Nathan (LARC-D209)" userId="98015798-7c6e-402e-b4b3-a2d6479bcc80" providerId="ADAL" clId="{49666B3F-13E2-468C-97E3-A25EA8104CD0}" dt="2022-05-17T19:55:32.344" v="19563" actId="14100"/>
          <ac:spMkLst>
            <pc:docMk/>
            <pc:sldMk cId="364996661" sldId="330"/>
            <ac:spMk id="4" creationId="{B2E40C3C-5A34-4F94-B693-0997F1E0228E}"/>
          </ac:spMkLst>
        </pc:spChg>
        <pc:spChg chg="del">
          <ac:chgData name="Cruze, Nathan (LARC-D209)" userId="98015798-7c6e-402e-b4b3-a2d6479bcc80" providerId="ADAL" clId="{49666B3F-13E2-468C-97E3-A25EA8104CD0}" dt="2022-05-15T18:42:49.878" v="5974" actId="478"/>
          <ac:spMkLst>
            <pc:docMk/>
            <pc:sldMk cId="364996661" sldId="330"/>
            <ac:spMk id="5" creationId="{A02CA901-7AD6-40D2-A7DF-689799A61ED1}"/>
          </ac:spMkLst>
        </pc:spChg>
        <pc:spChg chg="add del mod">
          <ac:chgData name="Cruze, Nathan (LARC-D209)" userId="98015798-7c6e-402e-b4b3-a2d6479bcc80" providerId="ADAL" clId="{49666B3F-13E2-468C-97E3-A25EA8104CD0}" dt="2022-05-15T19:54:46.725" v="6156" actId="931"/>
          <ac:spMkLst>
            <pc:docMk/>
            <pc:sldMk cId="364996661" sldId="330"/>
            <ac:spMk id="9" creationId="{40CB2B0E-5156-4567-AE37-44BDCDB10901}"/>
          </ac:spMkLst>
        </pc:spChg>
        <pc:spChg chg="add mod">
          <ac:chgData name="Cruze, Nathan (LARC-D209)" userId="98015798-7c6e-402e-b4b3-a2d6479bcc80" providerId="ADAL" clId="{49666B3F-13E2-468C-97E3-A25EA8104CD0}" dt="2022-05-18T01:17:08.319" v="20869" actId="207"/>
          <ac:spMkLst>
            <pc:docMk/>
            <pc:sldMk cId="364996661" sldId="330"/>
            <ac:spMk id="12" creationId="{32F7BB47-14C6-4A45-B5F9-64F619685637}"/>
          </ac:spMkLst>
        </pc:spChg>
        <pc:picChg chg="add del mod">
          <ac:chgData name="Cruze, Nathan (LARC-D209)" userId="98015798-7c6e-402e-b4b3-a2d6479bcc80" providerId="ADAL" clId="{49666B3F-13E2-468C-97E3-A25EA8104CD0}" dt="2022-05-15T19:54:42.556" v="6155" actId="478"/>
          <ac:picMkLst>
            <pc:docMk/>
            <pc:sldMk cId="364996661" sldId="330"/>
            <ac:picMk id="7" creationId="{90B22D7B-AA7A-4CD9-BBE4-B57A81784545}"/>
          </ac:picMkLst>
        </pc:picChg>
        <pc:picChg chg="add mod">
          <ac:chgData name="Cruze, Nathan (LARC-D209)" userId="98015798-7c6e-402e-b4b3-a2d6479bcc80" providerId="ADAL" clId="{49666B3F-13E2-468C-97E3-A25EA8104CD0}" dt="2022-05-17T19:38:46.288" v="19367" actId="1076"/>
          <ac:picMkLst>
            <pc:docMk/>
            <pc:sldMk cId="364996661" sldId="330"/>
            <ac:picMk id="11" creationId="{2C6CC766-0A06-4611-BCB3-544570501561}"/>
          </ac:picMkLst>
        </pc:picChg>
      </pc:sldChg>
      <pc:sldChg chg="new del">
        <pc:chgData name="Cruze, Nathan (LARC-D209)" userId="98015798-7c6e-402e-b4b3-a2d6479bcc80" providerId="ADAL" clId="{49666B3F-13E2-468C-97E3-A25EA8104CD0}" dt="2022-05-15T21:00:14.508" v="6984" actId="47"/>
        <pc:sldMkLst>
          <pc:docMk/>
          <pc:sldMk cId="3544945273" sldId="331"/>
        </pc:sldMkLst>
      </pc:sldChg>
      <pc:sldChg chg="addSp delSp modSp new mod ord modClrScheme chgLayout">
        <pc:chgData name="Cruze, Nathan (LARC-D209)" userId="98015798-7c6e-402e-b4b3-a2d6479bcc80" providerId="ADAL" clId="{49666B3F-13E2-468C-97E3-A25EA8104CD0}" dt="2022-05-18T05:02:11.726" v="21405" actId="20577"/>
        <pc:sldMkLst>
          <pc:docMk/>
          <pc:sldMk cId="1699636726" sldId="332"/>
        </pc:sldMkLst>
        <pc:spChg chg="del mod ord">
          <ac:chgData name="Cruze, Nathan (LARC-D209)" userId="98015798-7c6e-402e-b4b3-a2d6479bcc80" providerId="ADAL" clId="{49666B3F-13E2-468C-97E3-A25EA8104CD0}" dt="2022-05-15T22:26:55.853" v="8244" actId="700"/>
          <ac:spMkLst>
            <pc:docMk/>
            <pc:sldMk cId="1699636726" sldId="332"/>
            <ac:spMk id="2" creationId="{EA119A6B-88D1-4B6D-993B-B109AFA21E1F}"/>
          </ac:spMkLst>
        </pc:spChg>
        <pc:spChg chg="mod ord">
          <ac:chgData name="Cruze, Nathan (LARC-D209)" userId="98015798-7c6e-402e-b4b3-a2d6479bcc80" providerId="ADAL" clId="{49666B3F-13E2-468C-97E3-A25EA8104CD0}" dt="2022-05-16T11:44:24.726" v="15890" actId="20577"/>
          <ac:spMkLst>
            <pc:docMk/>
            <pc:sldMk cId="1699636726" sldId="332"/>
            <ac:spMk id="3" creationId="{B1BB3A53-B88B-4258-82A3-8C0BCD021DE2}"/>
          </ac:spMkLst>
        </pc:spChg>
        <pc:spChg chg="add mod ord">
          <ac:chgData name="Cruze, Nathan (LARC-D209)" userId="98015798-7c6e-402e-b4b3-a2d6479bcc80" providerId="ADAL" clId="{49666B3F-13E2-468C-97E3-A25EA8104CD0}" dt="2022-05-18T05:02:11.726" v="21405" actId="20577"/>
          <ac:spMkLst>
            <pc:docMk/>
            <pc:sldMk cId="1699636726" sldId="332"/>
            <ac:spMk id="4" creationId="{FCDB8C7F-FCC1-4C77-9AE7-4AEC166DD8F1}"/>
          </ac:spMkLst>
        </pc:spChg>
        <pc:spChg chg="add del mod ord">
          <ac:chgData name="Cruze, Nathan (LARC-D209)" userId="98015798-7c6e-402e-b4b3-a2d6479bcc80" providerId="ADAL" clId="{49666B3F-13E2-468C-97E3-A25EA8104CD0}" dt="2022-05-15T22:27:07.872" v="8246" actId="931"/>
          <ac:spMkLst>
            <pc:docMk/>
            <pc:sldMk cId="1699636726" sldId="332"/>
            <ac:spMk id="5" creationId="{F3FBE894-7F64-4DC0-84F0-FE779E2B67DD}"/>
          </ac:spMkLst>
        </pc:spChg>
        <pc:picChg chg="add mod">
          <ac:chgData name="Cruze, Nathan (LARC-D209)" userId="98015798-7c6e-402e-b4b3-a2d6479bcc80" providerId="ADAL" clId="{49666B3F-13E2-468C-97E3-A25EA8104CD0}" dt="2022-05-16T03:02:54.441" v="11076" actId="1076"/>
          <ac:picMkLst>
            <pc:docMk/>
            <pc:sldMk cId="1699636726" sldId="332"/>
            <ac:picMk id="7" creationId="{DE8279EC-C545-47C0-8129-7A955C43087F}"/>
          </ac:picMkLst>
        </pc:picChg>
        <pc:picChg chg="add mod">
          <ac:chgData name="Cruze, Nathan (LARC-D209)" userId="98015798-7c6e-402e-b4b3-a2d6479bcc80" providerId="ADAL" clId="{49666B3F-13E2-468C-97E3-A25EA8104CD0}" dt="2022-05-18T05:02:11.207" v="21404" actId="1076"/>
          <ac:picMkLst>
            <pc:docMk/>
            <pc:sldMk cId="1699636726" sldId="332"/>
            <ac:picMk id="9" creationId="{B9EEC85D-A8A3-4CCE-B337-29841084BE18}"/>
          </ac:picMkLst>
        </pc:picChg>
      </pc:sldChg>
      <pc:sldChg chg="addSp delSp modSp new del mod">
        <pc:chgData name="Cruze, Nathan (LARC-D209)" userId="98015798-7c6e-402e-b4b3-a2d6479bcc80" providerId="ADAL" clId="{49666B3F-13E2-468C-97E3-A25EA8104CD0}" dt="2022-05-18T03:18:19.543" v="21264" actId="47"/>
        <pc:sldMkLst>
          <pc:docMk/>
          <pc:sldMk cId="1589613880" sldId="333"/>
        </pc:sldMkLst>
        <pc:spChg chg="del mod">
          <ac:chgData name="Cruze, Nathan (LARC-D209)" userId="98015798-7c6e-402e-b4b3-a2d6479bcc80" providerId="ADAL" clId="{49666B3F-13E2-468C-97E3-A25EA8104CD0}" dt="2022-05-16T11:20:26.914" v="15743" actId="22"/>
          <ac:spMkLst>
            <pc:docMk/>
            <pc:sldMk cId="1589613880" sldId="333"/>
            <ac:spMk id="2" creationId="{E53B5D81-8105-4C6D-A44E-02E5995DFAC8}"/>
          </ac:spMkLst>
        </pc:spChg>
        <pc:spChg chg="mod">
          <ac:chgData name="Cruze, Nathan (LARC-D209)" userId="98015798-7c6e-402e-b4b3-a2d6479bcc80" providerId="ADAL" clId="{49666B3F-13E2-468C-97E3-A25EA8104CD0}" dt="2022-05-16T11:19:59.767" v="15741" actId="20577"/>
          <ac:spMkLst>
            <pc:docMk/>
            <pc:sldMk cId="1589613880" sldId="333"/>
            <ac:spMk id="3" creationId="{876490F7-0411-47F0-BB7F-290A4622E1E1}"/>
          </ac:spMkLst>
        </pc:spChg>
        <pc:picChg chg="add mod ord">
          <ac:chgData name="Cruze, Nathan (LARC-D209)" userId="98015798-7c6e-402e-b4b3-a2d6479bcc80" providerId="ADAL" clId="{49666B3F-13E2-468C-97E3-A25EA8104CD0}" dt="2022-05-16T11:20:26.914" v="15743" actId="22"/>
          <ac:picMkLst>
            <pc:docMk/>
            <pc:sldMk cId="1589613880" sldId="333"/>
            <ac:picMk id="5" creationId="{91A64A78-02CE-48A5-8ECF-814467797904}"/>
          </ac:picMkLst>
        </pc:picChg>
      </pc:sldChg>
      <pc:sldChg chg="delSp modSp new del mod">
        <pc:chgData name="Cruze, Nathan (LARC-D209)" userId="98015798-7c6e-402e-b4b3-a2d6479bcc80" providerId="ADAL" clId="{49666B3F-13E2-468C-97E3-A25EA8104CD0}" dt="2022-05-16T03:04:26.554" v="11077" actId="47"/>
        <pc:sldMkLst>
          <pc:docMk/>
          <pc:sldMk cId="2062126684" sldId="333"/>
        </pc:sldMkLst>
        <pc:spChg chg="mod">
          <ac:chgData name="Cruze, Nathan (LARC-D209)" userId="98015798-7c6e-402e-b4b3-a2d6479bcc80" providerId="ADAL" clId="{49666B3F-13E2-468C-97E3-A25EA8104CD0}" dt="2022-05-16T02:23:56.780" v="10708" actId="20577"/>
          <ac:spMkLst>
            <pc:docMk/>
            <pc:sldMk cId="2062126684" sldId="333"/>
            <ac:spMk id="2" creationId="{CFA8761D-6755-49B3-A26D-57FAD48ACFE1}"/>
          </ac:spMkLst>
        </pc:spChg>
        <pc:spChg chg="mod">
          <ac:chgData name="Cruze, Nathan (LARC-D209)" userId="98015798-7c6e-402e-b4b3-a2d6479bcc80" providerId="ADAL" clId="{49666B3F-13E2-468C-97E3-A25EA8104CD0}" dt="2022-05-16T02:33:04.193" v="10883" actId="255"/>
          <ac:spMkLst>
            <pc:docMk/>
            <pc:sldMk cId="2062126684" sldId="333"/>
            <ac:spMk id="3" creationId="{819446A3-0436-47C4-A088-706E2EC67B05}"/>
          </ac:spMkLst>
        </pc:spChg>
        <pc:spChg chg="del mod">
          <ac:chgData name="Cruze, Nathan (LARC-D209)" userId="98015798-7c6e-402e-b4b3-a2d6479bcc80" providerId="ADAL" clId="{49666B3F-13E2-468C-97E3-A25EA8104CD0}" dt="2022-05-16T02:24:37.756" v="10773" actId="478"/>
          <ac:spMkLst>
            <pc:docMk/>
            <pc:sldMk cId="2062126684" sldId="333"/>
            <ac:spMk id="5" creationId="{89498E2E-DBF3-4854-AE88-9D697F589DB3}"/>
          </ac:spMkLst>
        </pc:spChg>
      </pc:sldChg>
      <pc:sldChg chg="addSp delSp modSp new mod modNotesTx">
        <pc:chgData name="Cruze, Nathan (LARC-D209)" userId="98015798-7c6e-402e-b4b3-a2d6479bcc80" providerId="ADAL" clId="{49666B3F-13E2-468C-97E3-A25EA8104CD0}" dt="2022-05-18T02:21:00.746" v="21200" actId="1076"/>
        <pc:sldMkLst>
          <pc:docMk/>
          <pc:sldMk cId="2071680872" sldId="334"/>
        </pc:sldMkLst>
        <pc:spChg chg="add del">
          <ac:chgData name="Cruze, Nathan (LARC-D209)" userId="98015798-7c6e-402e-b4b3-a2d6479bcc80" providerId="ADAL" clId="{49666B3F-13E2-468C-97E3-A25EA8104CD0}" dt="2022-05-17T18:01:23.115" v="18103" actId="3680"/>
          <ac:spMkLst>
            <pc:docMk/>
            <pc:sldMk cId="2071680872" sldId="334"/>
            <ac:spMk id="2" creationId="{817733C1-7DE0-43F6-8118-01401FB3FFA3}"/>
          </ac:spMkLst>
        </pc:spChg>
        <pc:spChg chg="mod">
          <ac:chgData name="Cruze, Nathan (LARC-D209)" userId="98015798-7c6e-402e-b4b3-a2d6479bcc80" providerId="ADAL" clId="{49666B3F-13E2-468C-97E3-A25EA8104CD0}" dt="2022-05-17T17:58:43.151" v="18094" actId="20577"/>
          <ac:spMkLst>
            <pc:docMk/>
            <pc:sldMk cId="2071680872" sldId="334"/>
            <ac:spMk id="3" creationId="{4DCCCD25-5C02-49DA-A845-6F670707F6CD}"/>
          </ac:spMkLst>
        </pc:spChg>
        <pc:spChg chg="add mod">
          <ac:chgData name="Cruze, Nathan (LARC-D209)" userId="98015798-7c6e-402e-b4b3-a2d6479bcc80" providerId="ADAL" clId="{49666B3F-13E2-468C-97E3-A25EA8104CD0}" dt="2022-05-18T02:00:16.430" v="21048" actId="1076"/>
          <ac:spMkLst>
            <pc:docMk/>
            <pc:sldMk cId="2071680872" sldId="334"/>
            <ac:spMk id="8" creationId="{0A56D3D3-344C-478E-B2A3-388F0F5F4C49}"/>
          </ac:spMkLst>
        </pc:spChg>
        <pc:spChg chg="add del mod">
          <ac:chgData name="Cruze, Nathan (LARC-D209)" userId="98015798-7c6e-402e-b4b3-a2d6479bcc80" providerId="ADAL" clId="{49666B3F-13E2-468C-97E3-A25EA8104CD0}" dt="2022-05-17T18:24:34.218" v="18686" actId="21"/>
          <ac:spMkLst>
            <pc:docMk/>
            <pc:sldMk cId="2071680872" sldId="334"/>
            <ac:spMk id="9" creationId="{61CAF924-CC63-4C7D-B73C-274AA414D5DB}"/>
          </ac:spMkLst>
        </pc:spChg>
        <pc:spChg chg="add mod">
          <ac:chgData name="Cruze, Nathan (LARC-D209)" userId="98015798-7c6e-402e-b4b3-a2d6479bcc80" providerId="ADAL" clId="{49666B3F-13E2-468C-97E3-A25EA8104CD0}" dt="2022-05-18T02:19:27.348" v="21198" actId="20577"/>
          <ac:spMkLst>
            <pc:docMk/>
            <pc:sldMk cId="2071680872" sldId="334"/>
            <ac:spMk id="10" creationId="{2C7A411E-CF59-4335-85E4-30C8467A49A6}"/>
          </ac:spMkLst>
        </pc:spChg>
        <pc:spChg chg="add del mod">
          <ac:chgData name="Cruze, Nathan (LARC-D209)" userId="98015798-7c6e-402e-b4b3-a2d6479bcc80" providerId="ADAL" clId="{49666B3F-13E2-468C-97E3-A25EA8104CD0}" dt="2022-05-17T18:24:17.064" v="18679"/>
          <ac:spMkLst>
            <pc:docMk/>
            <pc:sldMk cId="2071680872" sldId="334"/>
            <ac:spMk id="11" creationId="{2D045980-03DD-41C4-98AF-DF9296C6F5EA}"/>
          </ac:spMkLst>
        </pc:spChg>
        <pc:spChg chg="add del mod">
          <ac:chgData name="Cruze, Nathan (LARC-D209)" userId="98015798-7c6e-402e-b4b3-a2d6479bcc80" providerId="ADAL" clId="{49666B3F-13E2-468C-97E3-A25EA8104CD0}" dt="2022-05-17T18:24:20.159" v="18681"/>
          <ac:spMkLst>
            <pc:docMk/>
            <pc:sldMk cId="2071680872" sldId="334"/>
            <ac:spMk id="12" creationId="{3ED1B42C-1156-4735-AC19-F0B3CE773ADA}"/>
          </ac:spMkLst>
        </pc:spChg>
        <pc:graphicFrameChg chg="add del mod ord modGraphic">
          <ac:chgData name="Cruze, Nathan (LARC-D209)" userId="98015798-7c6e-402e-b4b3-a2d6479bcc80" providerId="ADAL" clId="{49666B3F-13E2-468C-97E3-A25EA8104CD0}" dt="2022-05-17T17:59:21.480" v="18102" actId="3680"/>
          <ac:graphicFrameMkLst>
            <pc:docMk/>
            <pc:sldMk cId="2071680872" sldId="334"/>
            <ac:graphicFrameMk id="4" creationId="{99CBA7AB-CBD0-41BD-B64D-1C664EFDCDF8}"/>
          </ac:graphicFrameMkLst>
        </pc:graphicFrameChg>
        <pc:graphicFrameChg chg="add mod ord modGraphic">
          <ac:chgData name="Cruze, Nathan (LARC-D209)" userId="98015798-7c6e-402e-b4b3-a2d6479bcc80" providerId="ADAL" clId="{49666B3F-13E2-468C-97E3-A25EA8104CD0}" dt="2022-05-18T02:21:00.746" v="21200" actId="1076"/>
          <ac:graphicFrameMkLst>
            <pc:docMk/>
            <pc:sldMk cId="2071680872" sldId="334"/>
            <ac:graphicFrameMk id="5" creationId="{91701AAF-5D9F-455F-B711-A4F3DB43E067}"/>
          </ac:graphicFrameMkLst>
        </pc:graphicFrameChg>
        <pc:picChg chg="add mod">
          <ac:chgData name="Cruze, Nathan (LARC-D209)" userId="98015798-7c6e-402e-b4b3-a2d6479bcc80" providerId="ADAL" clId="{49666B3F-13E2-468C-97E3-A25EA8104CD0}" dt="2022-05-17T18:05:17.619" v="18263" actId="14100"/>
          <ac:picMkLst>
            <pc:docMk/>
            <pc:sldMk cId="2071680872" sldId="334"/>
            <ac:picMk id="6" creationId="{9F2F2EC0-5F86-4E2C-A94C-01E7417BA091}"/>
          </ac:picMkLst>
        </pc:picChg>
      </pc:sldChg>
      <pc:sldChg chg="modSp new mod">
        <pc:chgData name="Cruze, Nathan (LARC-D209)" userId="98015798-7c6e-402e-b4b3-a2d6479bcc80" providerId="ADAL" clId="{49666B3F-13E2-468C-97E3-A25EA8104CD0}" dt="2022-05-17T19:43:55.961" v="19424" actId="20577"/>
        <pc:sldMkLst>
          <pc:docMk/>
          <pc:sldMk cId="2524157687" sldId="335"/>
        </pc:sldMkLst>
        <pc:spChg chg="mod">
          <ac:chgData name="Cruze, Nathan (LARC-D209)" userId="98015798-7c6e-402e-b4b3-a2d6479bcc80" providerId="ADAL" clId="{49666B3F-13E2-468C-97E3-A25EA8104CD0}" dt="2022-05-17T19:43:55.961" v="19424" actId="20577"/>
          <ac:spMkLst>
            <pc:docMk/>
            <pc:sldMk cId="2524157687" sldId="335"/>
            <ac:spMk id="3" creationId="{14AA922F-4F2E-43BF-A8DC-A3DCC737A470}"/>
          </ac:spMkLst>
        </pc:spChg>
      </pc:sldChg>
      <pc:sldChg chg="modSp add mod">
        <pc:chgData name="Cruze, Nathan (LARC-D209)" userId="98015798-7c6e-402e-b4b3-a2d6479bcc80" providerId="ADAL" clId="{49666B3F-13E2-468C-97E3-A25EA8104CD0}" dt="2022-05-18T01:07:24.778" v="20846" actId="20577"/>
        <pc:sldMkLst>
          <pc:docMk/>
          <pc:sldMk cId="3583618987" sldId="336"/>
        </pc:sldMkLst>
        <pc:spChg chg="mod">
          <ac:chgData name="Cruze, Nathan (LARC-D209)" userId="98015798-7c6e-402e-b4b3-a2d6479bcc80" providerId="ADAL" clId="{49666B3F-13E2-468C-97E3-A25EA8104CD0}" dt="2022-05-18T01:07:24.778" v="20846" actId="20577"/>
          <ac:spMkLst>
            <pc:docMk/>
            <pc:sldMk cId="3583618987" sldId="336"/>
            <ac:spMk id="2" creationId="{5E3E7F27-371A-45A9-BFFE-27640756C488}"/>
          </ac:spMkLst>
        </pc:spChg>
        <pc:spChg chg="mod">
          <ac:chgData name="Cruze, Nathan (LARC-D209)" userId="98015798-7c6e-402e-b4b3-a2d6479bcc80" providerId="ADAL" clId="{49666B3F-13E2-468C-97E3-A25EA8104CD0}" dt="2022-05-18T00:47:33.792" v="20287"/>
          <ac:spMkLst>
            <pc:docMk/>
            <pc:sldMk cId="3583618987" sldId="336"/>
            <ac:spMk id="3" creationId="{B7AC205E-D472-40E1-A4F1-1749794628F1}"/>
          </ac:spMkLst>
        </pc:spChg>
      </pc:sldChg>
      <pc:sldChg chg="addSp delSp modSp new mod">
        <pc:chgData name="Cruze, Nathan (LARC-D209)" userId="98015798-7c6e-402e-b4b3-a2d6479bcc80" providerId="ADAL" clId="{49666B3F-13E2-468C-97E3-A25EA8104CD0}" dt="2022-05-18T04:20:08.018" v="21303" actId="1076"/>
        <pc:sldMkLst>
          <pc:docMk/>
          <pc:sldMk cId="246890109" sldId="337"/>
        </pc:sldMkLst>
        <pc:spChg chg="del">
          <ac:chgData name="Cruze, Nathan (LARC-D209)" userId="98015798-7c6e-402e-b4b3-a2d6479bcc80" providerId="ADAL" clId="{49666B3F-13E2-468C-97E3-A25EA8104CD0}" dt="2022-05-18T04:14:36.160" v="21273" actId="22"/>
          <ac:spMkLst>
            <pc:docMk/>
            <pc:sldMk cId="246890109" sldId="337"/>
            <ac:spMk id="2" creationId="{E550838F-2E90-4F79-A23B-73052E801684}"/>
          </ac:spMkLst>
        </pc:spChg>
        <pc:spChg chg="mod">
          <ac:chgData name="Cruze, Nathan (LARC-D209)" userId="98015798-7c6e-402e-b4b3-a2d6479bcc80" providerId="ADAL" clId="{49666B3F-13E2-468C-97E3-A25EA8104CD0}" dt="2022-05-18T04:18:50.533" v="21292" actId="20577"/>
          <ac:spMkLst>
            <pc:docMk/>
            <pc:sldMk cId="246890109" sldId="337"/>
            <ac:spMk id="3" creationId="{E8555632-10C9-4D27-83D0-3B7C8B5BD32C}"/>
          </ac:spMkLst>
        </pc:spChg>
        <pc:spChg chg="add del mod">
          <ac:chgData name="Cruze, Nathan (LARC-D209)" userId="98015798-7c6e-402e-b4b3-a2d6479bcc80" providerId="ADAL" clId="{49666B3F-13E2-468C-97E3-A25EA8104CD0}" dt="2022-05-18T04:18:46.439" v="21282" actId="22"/>
          <ac:spMkLst>
            <pc:docMk/>
            <pc:sldMk cId="246890109" sldId="337"/>
            <ac:spMk id="7" creationId="{A65CF3C1-6AB0-4F7A-A6B2-13516E0AB078}"/>
          </ac:spMkLst>
        </pc:spChg>
        <pc:picChg chg="add del mod ord">
          <ac:chgData name="Cruze, Nathan (LARC-D209)" userId="98015798-7c6e-402e-b4b3-a2d6479bcc80" providerId="ADAL" clId="{49666B3F-13E2-468C-97E3-A25EA8104CD0}" dt="2022-05-18T04:15:56.745" v="21277" actId="478"/>
          <ac:picMkLst>
            <pc:docMk/>
            <pc:sldMk cId="246890109" sldId="337"/>
            <ac:picMk id="5" creationId="{C87EF934-C682-44BD-A8A6-F93AA900DFFA}"/>
          </ac:picMkLst>
        </pc:picChg>
        <pc:picChg chg="add del mod">
          <ac:chgData name="Cruze, Nathan (LARC-D209)" userId="98015798-7c6e-402e-b4b3-a2d6479bcc80" providerId="ADAL" clId="{49666B3F-13E2-468C-97E3-A25EA8104CD0}" dt="2022-05-18T04:16:33.126" v="21281" actId="478"/>
          <ac:picMkLst>
            <pc:docMk/>
            <pc:sldMk cId="246890109" sldId="337"/>
            <ac:picMk id="9" creationId="{E395566D-9D70-4176-AB2F-8C2FF5CB8C62}"/>
          </ac:picMkLst>
        </pc:picChg>
        <pc:picChg chg="add mod ord">
          <ac:chgData name="Cruze, Nathan (LARC-D209)" userId="98015798-7c6e-402e-b4b3-a2d6479bcc80" providerId="ADAL" clId="{49666B3F-13E2-468C-97E3-A25EA8104CD0}" dt="2022-05-18T04:20:08.018" v="21303" actId="1076"/>
          <ac:picMkLst>
            <pc:docMk/>
            <pc:sldMk cId="246890109" sldId="337"/>
            <ac:picMk id="11" creationId="{87810F05-DB67-478D-AEBE-0BABEA2A9BEB}"/>
          </ac:picMkLst>
        </pc:picChg>
      </pc:sldChg>
      <pc:sldChg chg="add del">
        <pc:chgData name="Cruze, Nathan (LARC-D209)" userId="98015798-7c6e-402e-b4b3-a2d6479bcc80" providerId="ADAL" clId="{49666B3F-13E2-468C-97E3-A25EA8104CD0}" dt="2022-05-18T03:18:19.543" v="21264" actId="47"/>
        <pc:sldMkLst>
          <pc:docMk/>
          <pc:sldMk cId="3177091554" sldId="337"/>
        </pc:sldMkLst>
      </pc:sldChg>
      <pc:sldChg chg="add del">
        <pc:chgData name="Cruze, Nathan (LARC-D209)" userId="98015798-7c6e-402e-b4b3-a2d6479bcc80" providerId="ADAL" clId="{49666B3F-13E2-468C-97E3-A25EA8104CD0}" dt="2022-05-18T03:18:19.543" v="21264" actId="47"/>
        <pc:sldMkLst>
          <pc:docMk/>
          <pc:sldMk cId="662096375" sldId="338"/>
        </pc:sldMkLst>
      </pc:sldChg>
      <pc:sldChg chg="addSp delSp modSp new mod">
        <pc:chgData name="Cruze, Nathan (LARC-D209)" userId="98015798-7c6e-402e-b4b3-a2d6479bcc80" providerId="ADAL" clId="{49666B3F-13E2-468C-97E3-A25EA8104CD0}" dt="2022-05-18T04:21:33.279" v="21335" actId="1076"/>
        <pc:sldMkLst>
          <pc:docMk/>
          <pc:sldMk cId="966424924" sldId="338"/>
        </pc:sldMkLst>
        <pc:spChg chg="del">
          <ac:chgData name="Cruze, Nathan (LARC-D209)" userId="98015798-7c6e-402e-b4b3-a2d6479bcc80" providerId="ADAL" clId="{49666B3F-13E2-468C-97E3-A25EA8104CD0}" dt="2022-05-18T04:19:24.695" v="21293" actId="22"/>
          <ac:spMkLst>
            <pc:docMk/>
            <pc:sldMk cId="966424924" sldId="338"/>
            <ac:spMk id="2" creationId="{AB54A6DC-0254-4B03-9E68-5FF82C10D631}"/>
          </ac:spMkLst>
        </pc:spChg>
        <pc:spChg chg="mod">
          <ac:chgData name="Cruze, Nathan (LARC-D209)" userId="98015798-7c6e-402e-b4b3-a2d6479bcc80" providerId="ADAL" clId="{49666B3F-13E2-468C-97E3-A25EA8104CD0}" dt="2022-05-18T04:21:12.898" v="21323" actId="20577"/>
          <ac:spMkLst>
            <pc:docMk/>
            <pc:sldMk cId="966424924" sldId="338"/>
            <ac:spMk id="3" creationId="{DB54E74E-F368-4C75-A384-7C21F6382977}"/>
          </ac:spMkLst>
        </pc:spChg>
        <pc:picChg chg="add mod ord">
          <ac:chgData name="Cruze, Nathan (LARC-D209)" userId="98015798-7c6e-402e-b4b3-a2d6479bcc80" providerId="ADAL" clId="{49666B3F-13E2-468C-97E3-A25EA8104CD0}" dt="2022-05-18T04:21:33.279" v="21335" actId="1076"/>
          <ac:picMkLst>
            <pc:docMk/>
            <pc:sldMk cId="966424924" sldId="338"/>
            <ac:picMk id="5" creationId="{96B95588-EFED-4795-A1C1-67EB10F5B7FC}"/>
          </ac:picMkLst>
        </pc:picChg>
      </pc:sldChg>
      <pc:sldChg chg="addSp delSp modSp add mod">
        <pc:chgData name="Cruze, Nathan (LARC-D209)" userId="98015798-7c6e-402e-b4b3-a2d6479bcc80" providerId="ADAL" clId="{49666B3F-13E2-468C-97E3-A25EA8104CD0}" dt="2022-05-18T04:21:17.301" v="21333" actId="20577"/>
        <pc:sldMkLst>
          <pc:docMk/>
          <pc:sldMk cId="1106986847" sldId="339"/>
        </pc:sldMkLst>
        <pc:spChg chg="mod">
          <ac:chgData name="Cruze, Nathan (LARC-D209)" userId="98015798-7c6e-402e-b4b3-a2d6479bcc80" providerId="ADAL" clId="{49666B3F-13E2-468C-97E3-A25EA8104CD0}" dt="2022-05-18T04:21:17.301" v="21333" actId="20577"/>
          <ac:spMkLst>
            <pc:docMk/>
            <pc:sldMk cId="1106986847" sldId="339"/>
            <ac:spMk id="3" creationId="{DB54E74E-F368-4C75-A384-7C21F6382977}"/>
          </ac:spMkLst>
        </pc:spChg>
        <pc:spChg chg="add del mod">
          <ac:chgData name="Cruze, Nathan (LARC-D209)" userId="98015798-7c6e-402e-b4b3-a2d6479bcc80" providerId="ADAL" clId="{49666B3F-13E2-468C-97E3-A25EA8104CD0}" dt="2022-05-18T04:20:46.083" v="21308" actId="478"/>
          <ac:spMkLst>
            <pc:docMk/>
            <pc:sldMk cId="1106986847" sldId="339"/>
            <ac:spMk id="4" creationId="{A9E26E85-3A77-4560-A635-065F4066DEF8}"/>
          </ac:spMkLst>
        </pc:spChg>
        <pc:picChg chg="del">
          <ac:chgData name="Cruze, Nathan (LARC-D209)" userId="98015798-7c6e-402e-b4b3-a2d6479bcc80" providerId="ADAL" clId="{49666B3F-13E2-468C-97E3-A25EA8104CD0}" dt="2022-05-18T04:20:39.500" v="21306" actId="478"/>
          <ac:picMkLst>
            <pc:docMk/>
            <pc:sldMk cId="1106986847" sldId="339"/>
            <ac:picMk id="5" creationId="{96B95588-EFED-4795-A1C1-67EB10F5B7FC}"/>
          </ac:picMkLst>
        </pc:picChg>
        <pc:picChg chg="add mod">
          <ac:chgData name="Cruze, Nathan (LARC-D209)" userId="98015798-7c6e-402e-b4b3-a2d6479bcc80" providerId="ADAL" clId="{49666B3F-13E2-468C-97E3-A25EA8104CD0}" dt="2022-05-18T04:21:00.395" v="21313" actId="14100"/>
          <ac:picMkLst>
            <pc:docMk/>
            <pc:sldMk cId="1106986847" sldId="339"/>
            <ac:picMk id="7" creationId="{1DDAD202-2994-4C7C-8C08-1C2920A539B7}"/>
          </ac:picMkLst>
        </pc:picChg>
      </pc:sldChg>
      <pc:sldChg chg="addSp delSp modSp add del mod">
        <pc:chgData name="Cruze, Nathan (LARC-D209)" userId="98015798-7c6e-402e-b4b3-a2d6479bcc80" providerId="ADAL" clId="{49666B3F-13E2-468C-97E3-A25EA8104CD0}" dt="2022-05-18T03:18:19.543" v="21264" actId="47"/>
        <pc:sldMkLst>
          <pc:docMk/>
          <pc:sldMk cId="2072453323" sldId="339"/>
        </pc:sldMkLst>
        <pc:spChg chg="add del mod">
          <ac:chgData name="Cruze, Nathan (LARC-D209)" userId="98015798-7c6e-402e-b4b3-a2d6479bcc80" providerId="ADAL" clId="{49666B3F-13E2-468C-97E3-A25EA8104CD0}" dt="2022-05-18T03:14:43.826" v="21261" actId="22"/>
          <ac:spMkLst>
            <pc:docMk/>
            <pc:sldMk cId="2072453323" sldId="339"/>
            <ac:spMk id="4" creationId="{457A3BA6-A479-4229-A32B-9DDDB952E7C1}"/>
          </ac:spMkLst>
        </pc:spChg>
        <pc:picChg chg="del">
          <ac:chgData name="Cruze, Nathan (LARC-D209)" userId="98015798-7c6e-402e-b4b3-a2d6479bcc80" providerId="ADAL" clId="{49666B3F-13E2-468C-97E3-A25EA8104CD0}" dt="2022-05-18T02:55:39.117" v="21260" actId="478"/>
          <ac:picMkLst>
            <pc:docMk/>
            <pc:sldMk cId="2072453323" sldId="339"/>
            <ac:picMk id="5" creationId="{A90EF224-AB25-4C4C-89B0-EBE179AEC393}"/>
          </ac:picMkLst>
        </pc:picChg>
        <pc:picChg chg="add mod ord">
          <ac:chgData name="Cruze, Nathan (LARC-D209)" userId="98015798-7c6e-402e-b4b3-a2d6479bcc80" providerId="ADAL" clId="{49666B3F-13E2-468C-97E3-A25EA8104CD0}" dt="2022-05-18T03:14:50.890" v="21263" actId="14100"/>
          <ac:picMkLst>
            <pc:docMk/>
            <pc:sldMk cId="2072453323" sldId="339"/>
            <ac:picMk id="7" creationId="{F6533A30-BAF1-4B15-AE37-E9277D220286}"/>
          </ac:picMkLst>
        </pc:picChg>
      </pc:sldChg>
    </pc:docChg>
  </pc:docChgLst>
  <pc:docChgLst>
    <pc:chgData name="Cruze, Nathan (LARC-D209)" userId="S::ncruze@ndc.nasa.gov::98015798-7c6e-402e-b4b3-a2d6479bcc80" providerId="AD" clId="Web-{71F563E3-E811-931A-086A-D5EA972A4089}"/>
    <pc:docChg chg="addSld delSld modSld sldOrd">
      <pc:chgData name="Cruze, Nathan (LARC-D209)" userId="S::ncruze@ndc.nasa.gov::98015798-7c6e-402e-b4b3-a2d6479bcc80" providerId="AD" clId="Web-{71F563E3-E811-931A-086A-D5EA972A4089}" dt="2022-05-12T01:41:57.293" v="403" actId="20577"/>
      <pc:docMkLst>
        <pc:docMk/>
      </pc:docMkLst>
      <pc:sldChg chg="modSp">
        <pc:chgData name="Cruze, Nathan (LARC-D209)" userId="S::ncruze@ndc.nasa.gov::98015798-7c6e-402e-b4b3-a2d6479bcc80" providerId="AD" clId="Web-{71F563E3-E811-931A-086A-D5EA972A4089}" dt="2022-05-11T20:33:32.934" v="31" actId="1076"/>
        <pc:sldMkLst>
          <pc:docMk/>
          <pc:sldMk cId="1025014211" sldId="301"/>
        </pc:sldMkLst>
        <pc:picChg chg="mod">
          <ac:chgData name="Cruze, Nathan (LARC-D209)" userId="S::ncruze@ndc.nasa.gov::98015798-7c6e-402e-b4b3-a2d6479bcc80" providerId="AD" clId="Web-{71F563E3-E811-931A-086A-D5EA972A4089}" dt="2022-05-11T20:33:32.934" v="31" actId="1076"/>
          <ac:picMkLst>
            <pc:docMk/>
            <pc:sldMk cId="1025014211" sldId="301"/>
            <ac:picMk id="6" creationId="{ACCB9CC0-698F-4592-8E4A-A262D8542AAD}"/>
          </ac:picMkLst>
        </pc:picChg>
      </pc:sldChg>
      <pc:sldChg chg="addSp modSp del">
        <pc:chgData name="Cruze, Nathan (LARC-D209)" userId="S::ncruze@ndc.nasa.gov::98015798-7c6e-402e-b4b3-a2d6479bcc80" providerId="AD" clId="Web-{71F563E3-E811-931A-086A-D5EA972A4089}" dt="2022-05-11T20:48:45.256" v="35"/>
        <pc:sldMkLst>
          <pc:docMk/>
          <pc:sldMk cId="3525192887" sldId="307"/>
        </pc:sldMkLst>
        <pc:spChg chg="mod">
          <ac:chgData name="Cruze, Nathan (LARC-D209)" userId="S::ncruze@ndc.nasa.gov::98015798-7c6e-402e-b4b3-a2d6479bcc80" providerId="AD" clId="Web-{71F563E3-E811-931A-086A-D5EA972A4089}" dt="2022-05-11T20:19:49.050" v="11" actId="20577"/>
          <ac:spMkLst>
            <pc:docMk/>
            <pc:sldMk cId="3525192887" sldId="307"/>
            <ac:spMk id="3" creationId="{152AB8F5-4B0B-4138-BD1B-CE90FCBACBCC}"/>
          </ac:spMkLst>
        </pc:spChg>
        <pc:spChg chg="add mod">
          <ac:chgData name="Cruze, Nathan (LARC-D209)" userId="S::ncruze@ndc.nasa.gov::98015798-7c6e-402e-b4b3-a2d6479bcc80" providerId="AD" clId="Web-{71F563E3-E811-931A-086A-D5EA972A4089}" dt="2022-05-11T20:20:25.238" v="18" actId="20577"/>
          <ac:spMkLst>
            <pc:docMk/>
            <pc:sldMk cId="3525192887" sldId="307"/>
            <ac:spMk id="4" creationId="{5567D905-8FA1-17F4-EE64-538938D31FCF}"/>
          </ac:spMkLst>
        </pc:spChg>
        <pc:picChg chg="mod">
          <ac:chgData name="Cruze, Nathan (LARC-D209)" userId="S::ncruze@ndc.nasa.gov::98015798-7c6e-402e-b4b3-a2d6479bcc80" providerId="AD" clId="Web-{71F563E3-E811-931A-086A-D5EA972A4089}" dt="2022-05-11T20:19:52.581" v="12" actId="1076"/>
          <ac:picMkLst>
            <pc:docMk/>
            <pc:sldMk cId="3525192887" sldId="307"/>
            <ac:picMk id="2" creationId="{7512CA9B-35FF-44B8-79B9-3D480CD7C2C2}"/>
          </ac:picMkLst>
        </pc:picChg>
        <pc:picChg chg="mod">
          <ac:chgData name="Cruze, Nathan (LARC-D209)" userId="S::ncruze@ndc.nasa.gov::98015798-7c6e-402e-b4b3-a2d6479bcc80" providerId="AD" clId="Web-{71F563E3-E811-931A-086A-D5EA972A4089}" dt="2022-05-11T20:19:56.456" v="13" actId="1076"/>
          <ac:picMkLst>
            <pc:docMk/>
            <pc:sldMk cId="3525192887" sldId="307"/>
            <ac:picMk id="9" creationId="{41BDE623-46D9-4D51-AA05-A7528389A093}"/>
          </ac:picMkLst>
        </pc:picChg>
      </pc:sldChg>
      <pc:sldChg chg="modSp">
        <pc:chgData name="Cruze, Nathan (LARC-D209)" userId="S::ncruze@ndc.nasa.gov::98015798-7c6e-402e-b4b3-a2d6479bcc80" providerId="AD" clId="Web-{71F563E3-E811-931A-086A-D5EA972A4089}" dt="2022-05-12T01:41:57.293" v="403" actId="20577"/>
        <pc:sldMkLst>
          <pc:docMk/>
          <pc:sldMk cId="1932057224" sldId="308"/>
        </pc:sldMkLst>
        <pc:spChg chg="mod">
          <ac:chgData name="Cruze, Nathan (LARC-D209)" userId="S::ncruze@ndc.nasa.gov::98015798-7c6e-402e-b4b3-a2d6479bcc80" providerId="AD" clId="Web-{71F563E3-E811-931A-086A-D5EA972A4089}" dt="2022-05-12T01:41:57.293" v="403" actId="20577"/>
          <ac:spMkLst>
            <pc:docMk/>
            <pc:sldMk cId="1932057224" sldId="308"/>
            <ac:spMk id="2" creationId="{5E3E7F27-371A-45A9-BFFE-27640756C488}"/>
          </ac:spMkLst>
        </pc:spChg>
      </pc:sldChg>
      <pc:sldChg chg="addSp delSp modSp add ord replId">
        <pc:chgData name="Cruze, Nathan (LARC-D209)" userId="S::ncruze@ndc.nasa.gov::98015798-7c6e-402e-b4b3-a2d6479bcc80" providerId="AD" clId="Web-{71F563E3-E811-931A-086A-D5EA972A4089}" dt="2022-05-12T01:20:35.688" v="401" actId="20577"/>
        <pc:sldMkLst>
          <pc:docMk/>
          <pc:sldMk cId="1238155850" sldId="312"/>
        </pc:sldMkLst>
        <pc:spChg chg="mod">
          <ac:chgData name="Cruze, Nathan (LARC-D209)" userId="S::ncruze@ndc.nasa.gov::98015798-7c6e-402e-b4b3-a2d6479bcc80" providerId="AD" clId="Web-{71F563E3-E811-931A-086A-D5EA972A4089}" dt="2022-05-12T01:20:35.688" v="401" actId="20577"/>
          <ac:spMkLst>
            <pc:docMk/>
            <pc:sldMk cId="1238155850" sldId="312"/>
            <ac:spMk id="2" creationId="{90F23FCB-B4B2-4062-9DF8-0436A0071B13}"/>
          </ac:spMkLst>
        </pc:spChg>
        <pc:spChg chg="mod">
          <ac:chgData name="Cruze, Nathan (LARC-D209)" userId="S::ncruze@ndc.nasa.gov::98015798-7c6e-402e-b4b3-a2d6479bcc80" providerId="AD" clId="Web-{71F563E3-E811-931A-086A-D5EA972A4089}" dt="2022-05-11T22:16:36.598" v="399" actId="20577"/>
          <ac:spMkLst>
            <pc:docMk/>
            <pc:sldMk cId="1238155850" sldId="312"/>
            <ac:spMk id="3" creationId="{87DBD7D4-2F23-46A6-8B02-A0AB92610EBF}"/>
          </ac:spMkLst>
        </pc:spChg>
        <pc:spChg chg="add del mod">
          <ac:chgData name="Cruze, Nathan (LARC-D209)" userId="S::ncruze@ndc.nasa.gov::98015798-7c6e-402e-b4b3-a2d6479bcc80" providerId="AD" clId="Web-{71F563E3-E811-931A-086A-D5EA972A4089}" dt="2022-05-11T20:25:34.116" v="27"/>
          <ac:spMkLst>
            <pc:docMk/>
            <pc:sldMk cId="1238155850" sldId="312"/>
            <ac:spMk id="4" creationId="{F9B48427-C6D2-C5E2-CB7B-810255875F68}"/>
          </ac:spMkLst>
        </pc:spChg>
        <pc:picChg chg="add mod">
          <ac:chgData name="Cruze, Nathan (LARC-D209)" userId="S::ncruze@ndc.nasa.gov::98015798-7c6e-402e-b4b3-a2d6479bcc80" providerId="AD" clId="Web-{71F563E3-E811-931A-086A-D5EA972A4089}" dt="2022-05-11T21:08:39.362" v="63" actId="14100"/>
          <ac:picMkLst>
            <pc:docMk/>
            <pc:sldMk cId="1238155850" sldId="312"/>
            <ac:picMk id="6" creationId="{21C7D8D4-8241-BB61-3455-687590D83262}"/>
          </ac:picMkLst>
        </pc:picChg>
        <pc:picChg chg="add mod">
          <ac:chgData name="Cruze, Nathan (LARC-D209)" userId="S::ncruze@ndc.nasa.gov::98015798-7c6e-402e-b4b3-a2d6479bcc80" providerId="AD" clId="Web-{71F563E3-E811-931A-086A-D5EA972A4089}" dt="2022-05-11T21:08:47.456" v="64" actId="14100"/>
          <ac:picMkLst>
            <pc:docMk/>
            <pc:sldMk cId="1238155850" sldId="312"/>
            <ac:picMk id="8" creationId="{978BC821-6A6B-8F0D-3C5B-E43138676869}"/>
          </ac:picMkLst>
        </pc:picChg>
      </pc:sldChg>
      <pc:sldChg chg="delSp modSp new del">
        <pc:chgData name="Cruze, Nathan (LARC-D209)" userId="S::ncruze@ndc.nasa.gov::98015798-7c6e-402e-b4b3-a2d6479bcc80" providerId="AD" clId="Web-{71F563E3-E811-931A-086A-D5EA972A4089}" dt="2022-05-11T21:47:44.905" v="267"/>
        <pc:sldMkLst>
          <pc:docMk/>
          <pc:sldMk cId="1539753043" sldId="313"/>
        </pc:sldMkLst>
        <pc:spChg chg="mod">
          <ac:chgData name="Cruze, Nathan (LARC-D209)" userId="S::ncruze@ndc.nasa.gov::98015798-7c6e-402e-b4b3-a2d6479bcc80" providerId="AD" clId="Web-{71F563E3-E811-931A-086A-D5EA972A4089}" dt="2022-05-11T21:29:56.173" v="204" actId="20577"/>
          <ac:spMkLst>
            <pc:docMk/>
            <pc:sldMk cId="1539753043" sldId="313"/>
            <ac:spMk id="2" creationId="{DE569EA6-D365-10DD-8B46-B82D2B8CCEF5}"/>
          </ac:spMkLst>
        </pc:spChg>
        <pc:spChg chg="del">
          <ac:chgData name="Cruze, Nathan (LARC-D209)" userId="S::ncruze@ndc.nasa.gov::98015798-7c6e-402e-b4b3-a2d6479bcc80" providerId="AD" clId="Web-{71F563E3-E811-931A-086A-D5EA972A4089}" dt="2022-05-11T21:16:55.492" v="67"/>
          <ac:spMkLst>
            <pc:docMk/>
            <pc:sldMk cId="1539753043" sldId="313"/>
            <ac:spMk id="3" creationId="{217A5FD9-46C5-DFE5-AD38-ADDCFC86FA56}"/>
          </ac:spMkLst>
        </pc:spChg>
        <pc:spChg chg="del">
          <ac:chgData name="Cruze, Nathan (LARC-D209)" userId="S::ncruze@ndc.nasa.gov::98015798-7c6e-402e-b4b3-a2d6479bcc80" providerId="AD" clId="Web-{71F563E3-E811-931A-086A-D5EA972A4089}" dt="2022-05-11T21:16:48.227" v="66"/>
          <ac:spMkLst>
            <pc:docMk/>
            <pc:sldMk cId="1539753043" sldId="313"/>
            <ac:spMk id="4" creationId="{2E15A5E7-6DE8-7E10-B1C1-40CB1203CC6B}"/>
          </ac:spMkLst>
        </pc:spChg>
      </pc:sldChg>
      <pc:sldChg chg="addSp delSp modSp add replId">
        <pc:chgData name="Cruze, Nathan (LARC-D209)" userId="S::ncruze@ndc.nasa.gov::98015798-7c6e-402e-b4b3-a2d6479bcc80" providerId="AD" clId="Web-{71F563E3-E811-931A-086A-D5EA972A4089}" dt="2022-05-11T21:54:45.785" v="285" actId="20577"/>
        <pc:sldMkLst>
          <pc:docMk/>
          <pc:sldMk cId="3215178127" sldId="314"/>
        </pc:sldMkLst>
        <pc:spChg chg="del mod">
          <ac:chgData name="Cruze, Nathan (LARC-D209)" userId="S::ncruze@ndc.nasa.gov::98015798-7c6e-402e-b4b3-a2d6479bcc80" providerId="AD" clId="Web-{71F563E3-E811-931A-086A-D5EA972A4089}" dt="2022-05-11T21:41:45.026" v="224"/>
          <ac:spMkLst>
            <pc:docMk/>
            <pc:sldMk cId="3215178127" sldId="314"/>
            <ac:spMk id="2" creationId="{00000000-0000-0000-0000-000000000000}"/>
          </ac:spMkLst>
        </pc:spChg>
        <pc:spChg chg="mod">
          <ac:chgData name="Cruze, Nathan (LARC-D209)" userId="S::ncruze@ndc.nasa.gov::98015798-7c6e-402e-b4b3-a2d6479bcc80" providerId="AD" clId="Web-{71F563E3-E811-931A-086A-D5EA972A4089}" dt="2022-05-11T21:41:25.197" v="217" actId="20577"/>
          <ac:spMkLst>
            <pc:docMk/>
            <pc:sldMk cId="3215178127" sldId="314"/>
            <ac:spMk id="3" creationId="{00000000-0000-0000-0000-000000000000}"/>
          </ac:spMkLst>
        </pc:spChg>
        <pc:spChg chg="add mod">
          <ac:chgData name="Cruze, Nathan (LARC-D209)" userId="S::ncruze@ndc.nasa.gov::98015798-7c6e-402e-b4b3-a2d6479bcc80" providerId="AD" clId="Web-{71F563E3-E811-931A-086A-D5EA972A4089}" dt="2022-05-11T21:54:45.785" v="285" actId="20577"/>
          <ac:spMkLst>
            <pc:docMk/>
            <pc:sldMk cId="3215178127" sldId="314"/>
            <ac:spMk id="5" creationId="{9027D5D7-BA42-911F-D65D-4E394A5169CC}"/>
          </ac:spMkLst>
        </pc:spChg>
        <pc:picChg chg="del mod">
          <ac:chgData name="Cruze, Nathan (LARC-D209)" userId="S::ncruze@ndc.nasa.gov::98015798-7c6e-402e-b4b3-a2d6479bcc80" providerId="AD" clId="Web-{71F563E3-E811-931A-086A-D5EA972A4089}" dt="2022-05-11T21:41:39.760" v="222"/>
          <ac:picMkLst>
            <pc:docMk/>
            <pc:sldMk cId="3215178127" sldId="314"/>
            <ac:picMk id="6" creationId="{ACCB9CC0-698F-4592-8E4A-A262D8542AAD}"/>
          </ac:picMkLst>
        </pc:picChg>
        <pc:picChg chg="del mod">
          <ac:chgData name="Cruze, Nathan (LARC-D209)" userId="S::ncruze@ndc.nasa.gov::98015798-7c6e-402e-b4b3-a2d6479bcc80" providerId="AD" clId="Web-{71F563E3-E811-931A-086A-D5EA972A4089}" dt="2022-05-11T21:41:39.760" v="221"/>
          <ac:picMkLst>
            <pc:docMk/>
            <pc:sldMk cId="3215178127" sldId="314"/>
            <ac:picMk id="8" creationId="{E6345DD2-CADF-48AA-8E5F-F457149B390E}"/>
          </ac:picMkLst>
        </pc:picChg>
        <pc:picChg chg="del mod">
          <ac:chgData name="Cruze, Nathan (LARC-D209)" userId="S::ncruze@ndc.nasa.gov::98015798-7c6e-402e-b4b3-a2d6479bcc80" providerId="AD" clId="Web-{71F563E3-E811-931A-086A-D5EA972A4089}" dt="2022-05-11T21:41:39.760" v="220"/>
          <ac:picMkLst>
            <pc:docMk/>
            <pc:sldMk cId="3215178127" sldId="314"/>
            <ac:picMk id="10" creationId="{4F868597-7549-40BA-A169-3564BBD134AB}"/>
          </ac:picMkLst>
        </pc:picChg>
      </pc:sldChg>
    </pc:docChg>
  </pc:docChgLst>
  <pc:docChgLst>
    <pc:chgData name="Vaughn, Aaron B. (LARC-D321)" userId="7618cfeb-e875-4531-a34d-23c3964a8e26" providerId="ADAL" clId="{65653014-FA19-4B83-A54D-4CF9EEC99EF8}"/>
    <pc:docChg chg="modSld">
      <pc:chgData name="Vaughn, Aaron B. (LARC-D321)" userId="7618cfeb-e875-4531-a34d-23c3964a8e26" providerId="ADAL" clId="{65653014-FA19-4B83-A54D-4CF9EEC99EF8}" dt="2022-05-13T18:02:33.441" v="0" actId="948"/>
      <pc:docMkLst>
        <pc:docMk/>
      </pc:docMkLst>
      <pc:sldChg chg="modSp mod">
        <pc:chgData name="Vaughn, Aaron B. (LARC-D321)" userId="7618cfeb-e875-4531-a34d-23c3964a8e26" providerId="ADAL" clId="{65653014-FA19-4B83-A54D-4CF9EEC99EF8}" dt="2022-05-13T18:02:33.441" v="0" actId="948"/>
        <pc:sldMkLst>
          <pc:docMk/>
          <pc:sldMk cId="3215178127" sldId="314"/>
        </pc:sldMkLst>
        <pc:spChg chg="mod">
          <ac:chgData name="Vaughn, Aaron B. (LARC-D321)" userId="7618cfeb-e875-4531-a34d-23c3964a8e26" providerId="ADAL" clId="{65653014-FA19-4B83-A54D-4CF9EEC99EF8}" dt="2022-05-13T18:02:33.441" v="0" actId="948"/>
          <ac:spMkLst>
            <pc:docMk/>
            <pc:sldMk cId="3215178127" sldId="314"/>
            <ac:spMk id="5" creationId="{9027D5D7-BA42-911F-D65D-4E394A5169CC}"/>
          </ac:spMkLst>
        </pc:spChg>
      </pc:sldChg>
    </pc:docChg>
  </pc:docChgLst>
  <pc:docChgLst>
    <pc:chgData name="Cruze, Nathan (LARC-D209)" userId="S::ncruze@ndc.nasa.gov::98015798-7c6e-402e-b4b3-a2d6479bcc80" providerId="AD" clId="Web-{C85630ED-A796-D45F-58AA-C41CC7D820FF}"/>
    <pc:docChg chg="addSld delSld modSld">
      <pc:chgData name="Cruze, Nathan (LARC-D209)" userId="S::ncruze@ndc.nasa.gov::98015798-7c6e-402e-b4b3-a2d6479bcc80" providerId="AD" clId="Web-{C85630ED-A796-D45F-58AA-C41CC7D820FF}" dt="2022-05-13T01:05:18.504" v="224" actId="20577"/>
      <pc:docMkLst>
        <pc:docMk/>
      </pc:docMkLst>
      <pc:sldChg chg="modSp">
        <pc:chgData name="Cruze, Nathan (LARC-D209)" userId="S::ncruze@ndc.nasa.gov::98015798-7c6e-402e-b4b3-a2d6479bcc80" providerId="AD" clId="Web-{C85630ED-A796-D45F-58AA-C41CC7D820FF}" dt="2022-05-13T00:56:59.625" v="216" actId="20577"/>
        <pc:sldMkLst>
          <pc:docMk/>
          <pc:sldMk cId="2082303974" sldId="303"/>
        </pc:sldMkLst>
        <pc:spChg chg="mod">
          <ac:chgData name="Cruze, Nathan (LARC-D209)" userId="S::ncruze@ndc.nasa.gov::98015798-7c6e-402e-b4b3-a2d6479bcc80" providerId="AD" clId="Web-{C85630ED-A796-D45F-58AA-C41CC7D820FF}" dt="2022-05-13T00:56:59.625" v="216" actId="20577"/>
          <ac:spMkLst>
            <pc:docMk/>
            <pc:sldMk cId="2082303974" sldId="303"/>
            <ac:spMk id="2" creationId="{90F23FCB-B4B2-4062-9DF8-0436A0071B13}"/>
          </ac:spMkLst>
        </pc:spChg>
      </pc:sldChg>
      <pc:sldChg chg="addSp modSp del">
        <pc:chgData name="Cruze, Nathan (LARC-D209)" userId="S::ncruze@ndc.nasa.gov::98015798-7c6e-402e-b4b3-a2d6479bcc80" providerId="AD" clId="Web-{C85630ED-A796-D45F-58AA-C41CC7D820FF}" dt="2022-05-13T00:57:03.390" v="217"/>
        <pc:sldMkLst>
          <pc:docMk/>
          <pc:sldMk cId="3115595580" sldId="304"/>
        </pc:sldMkLst>
        <pc:spChg chg="add mod">
          <ac:chgData name="Cruze, Nathan (LARC-D209)" userId="S::ncruze@ndc.nasa.gov::98015798-7c6e-402e-b4b3-a2d6479bcc80" providerId="AD" clId="Web-{C85630ED-A796-D45F-58AA-C41CC7D820FF}" dt="2022-05-13T00:35:36.769" v="181" actId="14100"/>
          <ac:spMkLst>
            <pc:docMk/>
            <pc:sldMk cId="3115595580" sldId="304"/>
            <ac:spMk id="2" creationId="{7122AE80-BE89-DE34-6D88-17E5F62682A6}"/>
          </ac:spMkLst>
        </pc:spChg>
      </pc:sldChg>
      <pc:sldChg chg="modSp">
        <pc:chgData name="Cruze, Nathan (LARC-D209)" userId="S::ncruze@ndc.nasa.gov::98015798-7c6e-402e-b4b3-a2d6479bcc80" providerId="AD" clId="Web-{C85630ED-A796-D45F-58AA-C41CC7D820FF}" dt="2022-05-13T00:00:08.444" v="44" actId="20577"/>
        <pc:sldMkLst>
          <pc:docMk/>
          <pc:sldMk cId="1238155850" sldId="312"/>
        </pc:sldMkLst>
        <pc:spChg chg="mod">
          <ac:chgData name="Cruze, Nathan (LARC-D209)" userId="S::ncruze@ndc.nasa.gov::98015798-7c6e-402e-b4b3-a2d6479bcc80" providerId="AD" clId="Web-{C85630ED-A796-D45F-58AA-C41CC7D820FF}" dt="2022-05-13T00:00:08.444" v="44" actId="20577"/>
          <ac:spMkLst>
            <pc:docMk/>
            <pc:sldMk cId="1238155850" sldId="312"/>
            <ac:spMk id="2" creationId="{90F23FCB-B4B2-4062-9DF8-0436A0071B13}"/>
          </ac:spMkLst>
        </pc:spChg>
      </pc:sldChg>
      <pc:sldChg chg="modSp">
        <pc:chgData name="Cruze, Nathan (LARC-D209)" userId="S::ncruze@ndc.nasa.gov::98015798-7c6e-402e-b4b3-a2d6479bcc80" providerId="AD" clId="Web-{C85630ED-A796-D45F-58AA-C41CC7D820FF}" dt="2022-05-13T01:05:18.504" v="224" actId="20577"/>
        <pc:sldMkLst>
          <pc:docMk/>
          <pc:sldMk cId="1053331965" sldId="319"/>
        </pc:sldMkLst>
        <pc:spChg chg="mod">
          <ac:chgData name="Cruze, Nathan (LARC-D209)" userId="S::ncruze@ndc.nasa.gov::98015798-7c6e-402e-b4b3-a2d6479bcc80" providerId="AD" clId="Web-{C85630ED-A796-D45F-58AA-C41CC7D820FF}" dt="2022-05-13T01:05:18.504" v="224" actId="20577"/>
          <ac:spMkLst>
            <pc:docMk/>
            <pc:sldMk cId="1053331965" sldId="319"/>
            <ac:spMk id="2" creationId="{83098293-4132-3E98-C560-00AC0CADC659}"/>
          </ac:spMkLst>
        </pc:spChg>
      </pc:sldChg>
      <pc:sldChg chg="addSp delSp modSp">
        <pc:chgData name="Cruze, Nathan (LARC-D209)" userId="S::ncruze@ndc.nasa.gov::98015798-7c6e-402e-b4b3-a2d6479bcc80" providerId="AD" clId="Web-{C85630ED-A796-D45F-58AA-C41CC7D820FF}" dt="2022-05-12T23:35:44.095" v="1" actId="1076"/>
        <pc:sldMkLst>
          <pc:docMk/>
          <pc:sldMk cId="784795668" sldId="320"/>
        </pc:sldMkLst>
        <pc:spChg chg="del">
          <ac:chgData name="Cruze, Nathan (LARC-D209)" userId="S::ncruze@ndc.nasa.gov::98015798-7c6e-402e-b4b3-a2d6479bcc80" providerId="AD" clId="Web-{C85630ED-A796-D45F-58AA-C41CC7D820FF}" dt="2022-05-12T23:35:39.141" v="0"/>
          <ac:spMkLst>
            <pc:docMk/>
            <pc:sldMk cId="784795668" sldId="320"/>
            <ac:spMk id="2" creationId="{83098293-4132-3E98-C560-00AC0CADC659}"/>
          </ac:spMkLst>
        </pc:spChg>
        <pc:picChg chg="add mod ord">
          <ac:chgData name="Cruze, Nathan (LARC-D209)" userId="S::ncruze@ndc.nasa.gov::98015798-7c6e-402e-b4b3-a2d6479bcc80" providerId="AD" clId="Web-{C85630ED-A796-D45F-58AA-C41CC7D820FF}" dt="2022-05-12T23:35:44.095" v="1" actId="1076"/>
          <ac:picMkLst>
            <pc:docMk/>
            <pc:sldMk cId="784795668" sldId="320"/>
            <ac:picMk id="4" creationId="{7C144B20-AFE7-8D07-BE18-177EB3BBF23B}"/>
          </ac:picMkLst>
        </pc:picChg>
      </pc:sldChg>
      <pc:sldChg chg="addSp modSp new mod modClrScheme chgLayout">
        <pc:chgData name="Cruze, Nathan (LARC-D209)" userId="S::ncruze@ndc.nasa.gov::98015798-7c6e-402e-b4b3-a2d6479bcc80" providerId="AD" clId="Web-{C85630ED-A796-D45F-58AA-C41CC7D820FF}" dt="2022-05-13T00:55:04.733" v="207" actId="1076"/>
        <pc:sldMkLst>
          <pc:docMk/>
          <pc:sldMk cId="1219468667" sldId="323"/>
        </pc:sldMkLst>
        <pc:spChg chg="mod ord">
          <ac:chgData name="Cruze, Nathan (LARC-D209)" userId="S::ncruze@ndc.nasa.gov::98015798-7c6e-402e-b4b3-a2d6479bcc80" providerId="AD" clId="Web-{C85630ED-A796-D45F-58AA-C41CC7D820FF}" dt="2022-05-13T00:55:04.733" v="207" actId="1076"/>
          <ac:spMkLst>
            <pc:docMk/>
            <pc:sldMk cId="1219468667" sldId="323"/>
            <ac:spMk id="2" creationId="{F51C1CB0-6985-DEA6-ADE1-C01BC75196EC}"/>
          </ac:spMkLst>
        </pc:spChg>
        <pc:spChg chg="mod ord">
          <ac:chgData name="Cruze, Nathan (LARC-D209)" userId="S::ncruze@ndc.nasa.gov::98015798-7c6e-402e-b4b3-a2d6479bcc80" providerId="AD" clId="Web-{C85630ED-A796-D45F-58AA-C41CC7D820FF}" dt="2022-05-13T00:37:26.583" v="194" actId="20577"/>
          <ac:spMkLst>
            <pc:docMk/>
            <pc:sldMk cId="1219468667" sldId="323"/>
            <ac:spMk id="3" creationId="{9272AF03-6830-7ED8-16A7-A8F60EF2FC9D}"/>
          </ac:spMkLst>
        </pc:spChg>
        <pc:spChg chg="add mod ord">
          <ac:chgData name="Cruze, Nathan (LARC-D209)" userId="S::ncruze@ndc.nasa.gov::98015798-7c6e-402e-b4b3-a2d6479bcc80" providerId="AD" clId="Web-{C85630ED-A796-D45F-58AA-C41CC7D820FF}" dt="2022-05-13T00:36:37.973" v="184" actId="20577"/>
          <ac:spMkLst>
            <pc:docMk/>
            <pc:sldMk cId="1219468667" sldId="323"/>
            <ac:spMk id="4" creationId="{03C2936F-B2EE-A56D-3C76-495BCEA54BDA}"/>
          </ac:spMkLst>
        </pc:spChg>
        <pc:picChg chg="add mod">
          <ac:chgData name="Cruze, Nathan (LARC-D209)" userId="S::ncruze@ndc.nasa.gov::98015798-7c6e-402e-b4b3-a2d6479bcc80" providerId="AD" clId="Web-{C85630ED-A796-D45F-58AA-C41CC7D820FF}" dt="2022-05-13T00:37:00.364" v="188" actId="14100"/>
          <ac:picMkLst>
            <pc:docMk/>
            <pc:sldMk cId="1219468667" sldId="323"/>
            <ac:picMk id="6" creationId="{A5658BAF-E454-CCE4-AAE3-72E67F477082}"/>
          </ac:picMkLst>
        </pc:picChg>
      </pc:sldChg>
    </pc:docChg>
  </pc:docChgLst>
  <pc:docChgLst>
    <pc:chgData name="Cruze, Nathan (LARC-D209)" userId="S::ncruze@ndc.nasa.gov::98015798-7c6e-402e-b4b3-a2d6479bcc80" providerId="AD" clId="Web-{654B7F82-1830-F2F9-0334-A8DCC9CCC8AB}"/>
    <pc:docChg chg="addSld delSld modSld sldOrd">
      <pc:chgData name="Cruze, Nathan (LARC-D209)" userId="S::ncruze@ndc.nasa.gov::98015798-7c6e-402e-b4b3-a2d6479bcc80" providerId="AD" clId="Web-{654B7F82-1830-F2F9-0334-A8DCC9CCC8AB}" dt="2022-05-12T18:16:02.654" v="164" actId="20577"/>
      <pc:docMkLst>
        <pc:docMk/>
      </pc:docMkLst>
      <pc:sldChg chg="addSp delSp modSp">
        <pc:chgData name="Cruze, Nathan (LARC-D209)" userId="S::ncruze@ndc.nasa.gov::98015798-7c6e-402e-b4b3-a2d6479bcc80" providerId="AD" clId="Web-{654B7F82-1830-F2F9-0334-A8DCC9CCC8AB}" dt="2022-05-12T16:45:47.276" v="112" actId="1076"/>
        <pc:sldMkLst>
          <pc:docMk/>
          <pc:sldMk cId="3115595580" sldId="304"/>
        </pc:sldMkLst>
        <pc:spChg chg="mod">
          <ac:chgData name="Cruze, Nathan (LARC-D209)" userId="S::ncruze@ndc.nasa.gov::98015798-7c6e-402e-b4b3-a2d6479bcc80" providerId="AD" clId="Web-{654B7F82-1830-F2F9-0334-A8DCC9CCC8AB}" dt="2022-05-12T02:47:27.594" v="109" actId="20577"/>
          <ac:spMkLst>
            <pc:docMk/>
            <pc:sldMk cId="3115595580" sldId="304"/>
            <ac:spMk id="3" creationId="{87DBD7D4-2F23-46A6-8B02-A0AB92610EBF}"/>
          </ac:spMkLst>
        </pc:spChg>
        <pc:spChg chg="add del mod">
          <ac:chgData name="Cruze, Nathan (LARC-D209)" userId="S::ncruze@ndc.nasa.gov::98015798-7c6e-402e-b4b3-a2d6479bcc80" providerId="AD" clId="Web-{654B7F82-1830-F2F9-0334-A8DCC9CCC8AB}" dt="2022-05-12T16:45:35.619" v="111"/>
          <ac:spMkLst>
            <pc:docMk/>
            <pc:sldMk cId="3115595580" sldId="304"/>
            <ac:spMk id="4" creationId="{33C522BF-7494-A917-8DCB-65CD10765293}"/>
          </ac:spMkLst>
        </pc:spChg>
        <pc:picChg chg="del">
          <ac:chgData name="Cruze, Nathan (LARC-D209)" userId="S::ncruze@ndc.nasa.gov::98015798-7c6e-402e-b4b3-a2d6479bcc80" providerId="AD" clId="Web-{654B7F82-1830-F2F9-0334-A8DCC9CCC8AB}" dt="2022-05-12T16:37:27.330" v="110"/>
          <ac:picMkLst>
            <pc:docMk/>
            <pc:sldMk cId="3115595580" sldId="304"/>
            <ac:picMk id="5" creationId="{4632E424-CDCB-4EC0-8024-AB9958F807F3}"/>
          </ac:picMkLst>
        </pc:picChg>
        <pc:picChg chg="add mod ord">
          <ac:chgData name="Cruze, Nathan (LARC-D209)" userId="S::ncruze@ndc.nasa.gov::98015798-7c6e-402e-b4b3-a2d6479bcc80" providerId="AD" clId="Web-{654B7F82-1830-F2F9-0334-A8DCC9CCC8AB}" dt="2022-05-12T16:45:47.276" v="112" actId="1076"/>
          <ac:picMkLst>
            <pc:docMk/>
            <pc:sldMk cId="3115595580" sldId="304"/>
            <ac:picMk id="6" creationId="{7E801617-3AE5-5DEE-BA19-6C91BBA9F3C2}"/>
          </ac:picMkLst>
        </pc:picChg>
      </pc:sldChg>
      <pc:sldChg chg="ord">
        <pc:chgData name="Cruze, Nathan (LARC-D209)" userId="S::ncruze@ndc.nasa.gov::98015798-7c6e-402e-b4b3-a2d6479bcc80" providerId="AD" clId="Web-{654B7F82-1830-F2F9-0334-A8DCC9CCC8AB}" dt="2022-05-12T02:40:34.227" v="26"/>
        <pc:sldMkLst>
          <pc:docMk/>
          <pc:sldMk cId="4028387475" sldId="305"/>
        </pc:sldMkLst>
      </pc:sldChg>
      <pc:sldChg chg="modSp">
        <pc:chgData name="Cruze, Nathan (LARC-D209)" userId="S::ncruze@ndc.nasa.gov::98015798-7c6e-402e-b4b3-a2d6479bcc80" providerId="AD" clId="Web-{654B7F82-1830-F2F9-0334-A8DCC9CCC8AB}" dt="2022-05-12T18:09:57.135" v="160" actId="1076"/>
        <pc:sldMkLst>
          <pc:docMk/>
          <pc:sldMk cId="2058071070" sldId="309"/>
        </pc:sldMkLst>
        <pc:spChg chg="mod">
          <ac:chgData name="Cruze, Nathan (LARC-D209)" userId="S::ncruze@ndc.nasa.gov::98015798-7c6e-402e-b4b3-a2d6479bcc80" providerId="AD" clId="Web-{654B7F82-1830-F2F9-0334-A8DCC9CCC8AB}" dt="2022-05-12T18:09:57.135" v="160" actId="1076"/>
          <ac:spMkLst>
            <pc:docMk/>
            <pc:sldMk cId="2058071070" sldId="309"/>
            <ac:spMk id="11" creationId="{5882DC27-8E89-4412-B6FF-021D11090B0D}"/>
          </ac:spMkLst>
        </pc:spChg>
        <pc:picChg chg="mod">
          <ac:chgData name="Cruze, Nathan (LARC-D209)" userId="S::ncruze@ndc.nasa.gov::98015798-7c6e-402e-b4b3-a2d6479bcc80" providerId="AD" clId="Web-{654B7F82-1830-F2F9-0334-A8DCC9CCC8AB}" dt="2022-05-12T18:09:37.572" v="158" actId="1076"/>
          <ac:picMkLst>
            <pc:docMk/>
            <pc:sldMk cId="2058071070" sldId="309"/>
            <ac:picMk id="10" creationId="{3886154B-D63C-4663-B056-DEC89688BF8F}"/>
          </ac:picMkLst>
        </pc:picChg>
      </pc:sldChg>
      <pc:sldChg chg="modSp">
        <pc:chgData name="Cruze, Nathan (LARC-D209)" userId="S::ncruze@ndc.nasa.gov::98015798-7c6e-402e-b4b3-a2d6479bcc80" providerId="AD" clId="Web-{654B7F82-1830-F2F9-0334-A8DCC9CCC8AB}" dt="2022-05-12T02:40:26.305" v="25" actId="20577"/>
        <pc:sldMkLst>
          <pc:docMk/>
          <pc:sldMk cId="757853751" sldId="310"/>
        </pc:sldMkLst>
        <pc:spChg chg="mod">
          <ac:chgData name="Cruze, Nathan (LARC-D209)" userId="S::ncruze@ndc.nasa.gov::98015798-7c6e-402e-b4b3-a2d6479bcc80" providerId="AD" clId="Web-{654B7F82-1830-F2F9-0334-A8DCC9CCC8AB}" dt="2022-05-12T02:40:26.305" v="25" actId="20577"/>
          <ac:spMkLst>
            <pc:docMk/>
            <pc:sldMk cId="757853751" sldId="310"/>
            <ac:spMk id="3" creationId="{B7AC205E-D472-40E1-A4F1-1749794628F1}"/>
          </ac:spMkLst>
        </pc:spChg>
      </pc:sldChg>
      <pc:sldChg chg="modSp">
        <pc:chgData name="Cruze, Nathan (LARC-D209)" userId="S::ncruze@ndc.nasa.gov::98015798-7c6e-402e-b4b3-a2d6479bcc80" providerId="AD" clId="Web-{654B7F82-1830-F2F9-0334-A8DCC9CCC8AB}" dt="2022-05-12T17:34:11.986" v="116" actId="20577"/>
        <pc:sldMkLst>
          <pc:docMk/>
          <pc:sldMk cId="71421421" sldId="311"/>
        </pc:sldMkLst>
        <pc:spChg chg="mod">
          <ac:chgData name="Cruze, Nathan (LARC-D209)" userId="S::ncruze@ndc.nasa.gov::98015798-7c6e-402e-b4b3-a2d6479bcc80" providerId="AD" clId="Web-{654B7F82-1830-F2F9-0334-A8DCC9CCC8AB}" dt="2022-05-12T17:34:11.986" v="116" actId="20577"/>
          <ac:spMkLst>
            <pc:docMk/>
            <pc:sldMk cId="71421421" sldId="311"/>
            <ac:spMk id="2" creationId="{5E3E7F27-371A-45A9-BFFE-27640756C488}"/>
          </ac:spMkLst>
        </pc:spChg>
      </pc:sldChg>
      <pc:sldChg chg="modSp">
        <pc:chgData name="Cruze, Nathan (LARC-D209)" userId="S::ncruze@ndc.nasa.gov::98015798-7c6e-402e-b4b3-a2d6479bcc80" providerId="AD" clId="Web-{654B7F82-1830-F2F9-0334-A8DCC9CCC8AB}" dt="2022-05-12T18:16:02.654" v="164" actId="20577"/>
        <pc:sldMkLst>
          <pc:docMk/>
          <pc:sldMk cId="1238155850" sldId="312"/>
        </pc:sldMkLst>
        <pc:spChg chg="mod">
          <ac:chgData name="Cruze, Nathan (LARC-D209)" userId="S::ncruze@ndc.nasa.gov::98015798-7c6e-402e-b4b3-a2d6479bcc80" providerId="AD" clId="Web-{654B7F82-1830-F2F9-0334-A8DCC9CCC8AB}" dt="2022-05-12T18:16:02.654" v="164" actId="20577"/>
          <ac:spMkLst>
            <pc:docMk/>
            <pc:sldMk cId="1238155850" sldId="312"/>
            <ac:spMk id="2" creationId="{90F23FCB-B4B2-4062-9DF8-0436A0071B13}"/>
          </ac:spMkLst>
        </pc:spChg>
      </pc:sldChg>
      <pc:sldChg chg="modSp add replId">
        <pc:chgData name="Cruze, Nathan (LARC-D209)" userId="S::ncruze@ndc.nasa.gov::98015798-7c6e-402e-b4b3-a2d6479bcc80" providerId="AD" clId="Web-{654B7F82-1830-F2F9-0334-A8DCC9CCC8AB}" dt="2022-05-12T02:39:56.304" v="16" actId="20577"/>
        <pc:sldMkLst>
          <pc:docMk/>
          <pc:sldMk cId="342704305" sldId="315"/>
        </pc:sldMkLst>
        <pc:spChg chg="mod">
          <ac:chgData name="Cruze, Nathan (LARC-D209)" userId="S::ncruze@ndc.nasa.gov::98015798-7c6e-402e-b4b3-a2d6479bcc80" providerId="AD" clId="Web-{654B7F82-1830-F2F9-0334-A8DCC9CCC8AB}" dt="2022-05-12T02:39:56.304" v="16" actId="20577"/>
          <ac:spMkLst>
            <pc:docMk/>
            <pc:sldMk cId="342704305" sldId="315"/>
            <ac:spMk id="3" creationId="{B7AC205E-D472-40E1-A4F1-1749794628F1}"/>
          </ac:spMkLst>
        </pc:spChg>
      </pc:sldChg>
      <pc:sldChg chg="addSp delSp modSp add replId">
        <pc:chgData name="Cruze, Nathan (LARC-D209)" userId="S::ncruze@ndc.nasa.gov::98015798-7c6e-402e-b4b3-a2d6479bcc80" providerId="AD" clId="Web-{654B7F82-1830-F2F9-0334-A8DCC9CCC8AB}" dt="2022-05-12T18:09:21.603" v="155" actId="20577"/>
        <pc:sldMkLst>
          <pc:docMk/>
          <pc:sldMk cId="3414442449" sldId="317"/>
        </pc:sldMkLst>
        <pc:spChg chg="del">
          <ac:chgData name="Cruze, Nathan (LARC-D209)" userId="S::ncruze@ndc.nasa.gov::98015798-7c6e-402e-b4b3-a2d6479bcc80" providerId="AD" clId="Web-{654B7F82-1830-F2F9-0334-A8DCC9CCC8AB}" dt="2022-05-12T17:26:19.622" v="114"/>
          <ac:spMkLst>
            <pc:docMk/>
            <pc:sldMk cId="3414442449" sldId="317"/>
            <ac:spMk id="2" creationId="{26D4755F-07F9-E944-AC72-CE0F3A4E5913}"/>
          </ac:spMkLst>
        </pc:spChg>
        <pc:spChg chg="mod">
          <ac:chgData name="Cruze, Nathan (LARC-D209)" userId="S::ncruze@ndc.nasa.gov::98015798-7c6e-402e-b4b3-a2d6479bcc80" providerId="AD" clId="Web-{654B7F82-1830-F2F9-0334-A8DCC9CCC8AB}" dt="2022-05-12T18:09:21.603" v="155" actId="20577"/>
          <ac:spMkLst>
            <pc:docMk/>
            <pc:sldMk cId="3414442449" sldId="317"/>
            <ac:spMk id="3" creationId="{E8A96F38-9833-7080-C7CD-1820493CA327}"/>
          </ac:spMkLst>
        </pc:spChg>
        <pc:spChg chg="add mod">
          <ac:chgData name="Cruze, Nathan (LARC-D209)" userId="S::ncruze@ndc.nasa.gov::98015798-7c6e-402e-b4b3-a2d6479bcc80" providerId="AD" clId="Web-{654B7F82-1830-F2F9-0334-A8DCC9CCC8AB}" dt="2022-05-12T18:08:52.634" v="144" actId="1076"/>
          <ac:spMkLst>
            <pc:docMk/>
            <pc:sldMk cId="3414442449" sldId="317"/>
            <ac:spMk id="5" creationId="{568FC372-9A57-1A65-5A84-1C63A7513D13}"/>
          </ac:spMkLst>
        </pc:spChg>
        <pc:picChg chg="add mod ord">
          <ac:chgData name="Cruze, Nathan (LARC-D209)" userId="S::ncruze@ndc.nasa.gov::98015798-7c6e-402e-b4b3-a2d6479bcc80" providerId="AD" clId="Web-{654B7F82-1830-F2F9-0334-A8DCC9CCC8AB}" dt="2022-05-12T17:34:26.361" v="118" actId="1076"/>
          <ac:picMkLst>
            <pc:docMk/>
            <pc:sldMk cId="3414442449" sldId="317"/>
            <ac:picMk id="4" creationId="{F59AE33D-0E6C-1E76-9387-A8478735AED9}"/>
          </ac:picMkLst>
        </pc:picChg>
      </pc:sldChg>
      <pc:sldChg chg="new del">
        <pc:chgData name="Cruze, Nathan (LARC-D209)" userId="S::ncruze@ndc.nasa.gov::98015798-7c6e-402e-b4b3-a2d6479bcc80" providerId="AD" clId="Web-{654B7F82-1830-F2F9-0334-A8DCC9CCC8AB}" dt="2022-05-12T17:34:39.533" v="121"/>
        <pc:sldMkLst>
          <pc:docMk/>
          <pc:sldMk cId="1550449038" sldId="318"/>
        </pc:sldMkLst>
      </pc:sldChg>
    </pc:docChg>
  </pc:docChgLst>
  <pc:docChgLst>
    <pc:chgData name="Cruze, Nathan (LARC-D209)" userId="S::ncruze@ndc.nasa.gov::98015798-7c6e-402e-b4b3-a2d6479bcc80" providerId="AD" clId="Web-{8CCBFD6A-2226-359B-BBCA-45F94F0CD519}"/>
    <pc:docChg chg="addSld modSld">
      <pc:chgData name="Cruze, Nathan (LARC-D209)" userId="S::ncruze@ndc.nasa.gov::98015798-7c6e-402e-b4b3-a2d6479bcc80" providerId="AD" clId="Web-{8CCBFD6A-2226-359B-BBCA-45F94F0CD519}" dt="2022-05-12T15:22:44.687" v="107" actId="20577"/>
      <pc:docMkLst>
        <pc:docMk/>
      </pc:docMkLst>
      <pc:sldChg chg="modSp">
        <pc:chgData name="Cruze, Nathan (LARC-D209)" userId="S::ncruze@ndc.nasa.gov::98015798-7c6e-402e-b4b3-a2d6479bcc80" providerId="AD" clId="Web-{8CCBFD6A-2226-359B-BBCA-45F94F0CD519}" dt="2022-05-12T15:05:51.074" v="40" actId="1076"/>
        <pc:sldMkLst>
          <pc:docMk/>
          <pc:sldMk cId="1025014211" sldId="301"/>
        </pc:sldMkLst>
        <pc:picChg chg="mod">
          <ac:chgData name="Cruze, Nathan (LARC-D209)" userId="S::ncruze@ndc.nasa.gov::98015798-7c6e-402e-b4b3-a2d6479bcc80" providerId="AD" clId="Web-{8CCBFD6A-2226-359B-BBCA-45F94F0CD519}" dt="2022-05-12T15:05:51.074" v="40" actId="1076"/>
          <ac:picMkLst>
            <pc:docMk/>
            <pc:sldMk cId="1025014211" sldId="301"/>
            <ac:picMk id="8" creationId="{E6345DD2-CADF-48AA-8E5F-F457149B390E}"/>
          </ac:picMkLst>
        </pc:picChg>
      </pc:sldChg>
      <pc:sldChg chg="modSp">
        <pc:chgData name="Cruze, Nathan (LARC-D209)" userId="S::ncruze@ndc.nasa.gov::98015798-7c6e-402e-b4b3-a2d6479bcc80" providerId="AD" clId="Web-{8CCBFD6A-2226-359B-BBCA-45F94F0CD519}" dt="2022-05-12T14:51:49.508" v="14" actId="20577"/>
        <pc:sldMkLst>
          <pc:docMk/>
          <pc:sldMk cId="2324018" sldId="306"/>
        </pc:sldMkLst>
        <pc:spChg chg="mod">
          <ac:chgData name="Cruze, Nathan (LARC-D209)" userId="S::ncruze@ndc.nasa.gov::98015798-7c6e-402e-b4b3-a2d6479bcc80" providerId="AD" clId="Web-{8CCBFD6A-2226-359B-BBCA-45F94F0CD519}" dt="2022-05-12T14:51:49.508" v="14" actId="20577"/>
          <ac:spMkLst>
            <pc:docMk/>
            <pc:sldMk cId="2324018" sldId="306"/>
            <ac:spMk id="3" creationId="{B7AC205E-D472-40E1-A4F1-1749794628F1}"/>
          </ac:spMkLst>
        </pc:spChg>
      </pc:sldChg>
      <pc:sldChg chg="modSp">
        <pc:chgData name="Cruze, Nathan (LARC-D209)" userId="S::ncruze@ndc.nasa.gov::98015798-7c6e-402e-b4b3-a2d6479bcc80" providerId="AD" clId="Web-{8CCBFD6A-2226-359B-BBCA-45F94F0CD519}" dt="2022-05-12T14:59:44.463" v="34" actId="20577"/>
        <pc:sldMkLst>
          <pc:docMk/>
          <pc:sldMk cId="71421421" sldId="311"/>
        </pc:sldMkLst>
        <pc:spChg chg="mod">
          <ac:chgData name="Cruze, Nathan (LARC-D209)" userId="S::ncruze@ndc.nasa.gov::98015798-7c6e-402e-b4b3-a2d6479bcc80" providerId="AD" clId="Web-{8CCBFD6A-2226-359B-BBCA-45F94F0CD519}" dt="2022-05-12T14:59:44.463" v="34" actId="20577"/>
          <ac:spMkLst>
            <pc:docMk/>
            <pc:sldMk cId="71421421" sldId="311"/>
            <ac:spMk id="3" creationId="{B7AC205E-D472-40E1-A4F1-1749794628F1}"/>
          </ac:spMkLst>
        </pc:spChg>
      </pc:sldChg>
      <pc:sldChg chg="modSp">
        <pc:chgData name="Cruze, Nathan (LARC-D209)" userId="S::ncruze@ndc.nasa.gov::98015798-7c6e-402e-b4b3-a2d6479bcc80" providerId="AD" clId="Web-{8CCBFD6A-2226-359B-BBCA-45F94F0CD519}" dt="2022-05-12T15:22:44.687" v="107" actId="20577"/>
        <pc:sldMkLst>
          <pc:docMk/>
          <pc:sldMk cId="1238155850" sldId="312"/>
        </pc:sldMkLst>
        <pc:spChg chg="mod">
          <ac:chgData name="Cruze, Nathan (LARC-D209)" userId="S::ncruze@ndc.nasa.gov::98015798-7c6e-402e-b4b3-a2d6479bcc80" providerId="AD" clId="Web-{8CCBFD6A-2226-359B-BBCA-45F94F0CD519}" dt="2022-05-12T15:22:44.687" v="107" actId="20577"/>
          <ac:spMkLst>
            <pc:docMk/>
            <pc:sldMk cId="1238155850" sldId="312"/>
            <ac:spMk id="2" creationId="{90F23FCB-B4B2-4062-9DF8-0436A0071B13}"/>
          </ac:spMkLst>
        </pc:spChg>
        <pc:spChg chg="mod">
          <ac:chgData name="Cruze, Nathan (LARC-D209)" userId="S::ncruze@ndc.nasa.gov::98015798-7c6e-402e-b4b3-a2d6479bcc80" providerId="AD" clId="Web-{8CCBFD6A-2226-359B-BBCA-45F94F0CD519}" dt="2022-05-12T15:20:44.030" v="106" actId="20577"/>
          <ac:spMkLst>
            <pc:docMk/>
            <pc:sldMk cId="1238155850" sldId="312"/>
            <ac:spMk id="3" creationId="{87DBD7D4-2F23-46A6-8B02-A0AB92610EBF}"/>
          </ac:spMkLst>
        </pc:spChg>
      </pc:sldChg>
      <pc:sldChg chg="modSp">
        <pc:chgData name="Cruze, Nathan (LARC-D209)" userId="S::ncruze@ndc.nasa.gov::98015798-7c6e-402e-b4b3-a2d6479bcc80" providerId="AD" clId="Web-{8CCBFD6A-2226-359B-BBCA-45F94F0CD519}" dt="2022-05-12T14:55:26.056" v="30" actId="20577"/>
        <pc:sldMkLst>
          <pc:docMk/>
          <pc:sldMk cId="342704305" sldId="315"/>
        </pc:sldMkLst>
        <pc:spChg chg="mod">
          <ac:chgData name="Cruze, Nathan (LARC-D209)" userId="S::ncruze@ndc.nasa.gov::98015798-7c6e-402e-b4b3-a2d6479bcc80" providerId="AD" clId="Web-{8CCBFD6A-2226-359B-BBCA-45F94F0CD519}" dt="2022-05-12T14:55:26.056" v="30" actId="20577"/>
          <ac:spMkLst>
            <pc:docMk/>
            <pc:sldMk cId="342704305" sldId="315"/>
            <ac:spMk id="3" creationId="{B7AC205E-D472-40E1-A4F1-1749794628F1}"/>
          </ac:spMkLst>
        </pc:spChg>
      </pc:sldChg>
      <pc:sldChg chg="modSp new">
        <pc:chgData name="Cruze, Nathan (LARC-D209)" userId="S::ncruze@ndc.nasa.gov::98015798-7c6e-402e-b4b3-a2d6479bcc80" providerId="AD" clId="Web-{8CCBFD6A-2226-359B-BBCA-45F94F0CD519}" dt="2022-05-12T14:46:43.351" v="8" actId="20577"/>
        <pc:sldMkLst>
          <pc:docMk/>
          <pc:sldMk cId="505608601" sldId="316"/>
        </pc:sldMkLst>
        <pc:spChg chg="mod">
          <ac:chgData name="Cruze, Nathan (LARC-D209)" userId="S::ncruze@ndc.nasa.gov::98015798-7c6e-402e-b4b3-a2d6479bcc80" providerId="AD" clId="Web-{8CCBFD6A-2226-359B-BBCA-45F94F0CD519}" dt="2022-05-12T14:46:43.351" v="8" actId="20577"/>
          <ac:spMkLst>
            <pc:docMk/>
            <pc:sldMk cId="505608601" sldId="316"/>
            <ac:spMk id="3" creationId="{E8A96F38-9833-7080-C7CD-1820493CA327}"/>
          </ac:spMkLst>
        </pc:spChg>
      </pc:sldChg>
    </pc:docChg>
  </pc:docChgLst>
  <pc:docChgLst>
    <pc:chgData name="Cruze, Nathan (LARC-D209)" userId="S::ncruze@ndc.nasa.gov::98015798-7c6e-402e-b4b3-a2d6479bcc80" providerId="AD" clId="Web-{426269C8-78B5-C220-A899-D575FCE41995}"/>
    <pc:docChg chg="addSld delSld modSld sldOrd">
      <pc:chgData name="Cruze, Nathan (LARC-D209)" userId="S::ncruze@ndc.nasa.gov::98015798-7c6e-402e-b4b3-a2d6479bcc80" providerId="AD" clId="Web-{426269C8-78B5-C220-A899-D575FCE41995}" dt="2022-05-12T23:06:09.540" v="254" actId="20577"/>
      <pc:docMkLst>
        <pc:docMk/>
      </pc:docMkLst>
      <pc:sldChg chg="modSp del">
        <pc:chgData name="Cruze, Nathan (LARC-D209)" userId="S::ncruze@ndc.nasa.gov::98015798-7c6e-402e-b4b3-a2d6479bcc80" providerId="AD" clId="Web-{426269C8-78B5-C220-A899-D575FCE41995}" dt="2022-05-12T19:48:24.933" v="63"/>
        <pc:sldMkLst>
          <pc:docMk/>
          <pc:sldMk cId="2606551136" sldId="302"/>
        </pc:sldMkLst>
        <pc:spChg chg="mod">
          <ac:chgData name="Cruze, Nathan (LARC-D209)" userId="S::ncruze@ndc.nasa.gov::98015798-7c6e-402e-b4b3-a2d6479bcc80" providerId="AD" clId="Web-{426269C8-78B5-C220-A899-D575FCE41995}" dt="2022-05-12T19:48:04.292" v="61" actId="20577"/>
          <ac:spMkLst>
            <pc:docMk/>
            <pc:sldMk cId="2606551136" sldId="302"/>
            <ac:spMk id="2" creationId="{90F23FCB-B4B2-4062-9DF8-0436A0071B13}"/>
          </ac:spMkLst>
        </pc:spChg>
      </pc:sldChg>
      <pc:sldChg chg="modSp">
        <pc:chgData name="Cruze, Nathan (LARC-D209)" userId="S::ncruze@ndc.nasa.gov::98015798-7c6e-402e-b4b3-a2d6479bcc80" providerId="AD" clId="Web-{426269C8-78B5-C220-A899-D575FCE41995}" dt="2022-05-12T20:15:44.714" v="239" actId="20577"/>
        <pc:sldMkLst>
          <pc:docMk/>
          <pc:sldMk cId="2082303974" sldId="303"/>
        </pc:sldMkLst>
        <pc:spChg chg="mod">
          <ac:chgData name="Cruze, Nathan (LARC-D209)" userId="S::ncruze@ndc.nasa.gov::98015798-7c6e-402e-b4b3-a2d6479bcc80" providerId="AD" clId="Web-{426269C8-78B5-C220-A899-D575FCE41995}" dt="2022-05-12T20:15:44.714" v="239" actId="20577"/>
          <ac:spMkLst>
            <pc:docMk/>
            <pc:sldMk cId="2082303974" sldId="303"/>
            <ac:spMk id="2" creationId="{90F23FCB-B4B2-4062-9DF8-0436A0071B13}"/>
          </ac:spMkLst>
        </pc:spChg>
      </pc:sldChg>
      <pc:sldChg chg="modSp">
        <pc:chgData name="Cruze, Nathan (LARC-D209)" userId="S::ncruze@ndc.nasa.gov::98015798-7c6e-402e-b4b3-a2d6479bcc80" providerId="AD" clId="Web-{426269C8-78B5-C220-A899-D575FCE41995}" dt="2022-05-12T20:03:31.613" v="215" actId="20577"/>
        <pc:sldMkLst>
          <pc:docMk/>
          <pc:sldMk cId="757853751" sldId="310"/>
        </pc:sldMkLst>
        <pc:spChg chg="mod">
          <ac:chgData name="Cruze, Nathan (LARC-D209)" userId="S::ncruze@ndc.nasa.gov::98015798-7c6e-402e-b4b3-a2d6479bcc80" providerId="AD" clId="Web-{426269C8-78B5-C220-A899-D575FCE41995}" dt="2022-05-12T20:03:31.613" v="215" actId="20577"/>
          <ac:spMkLst>
            <pc:docMk/>
            <pc:sldMk cId="757853751" sldId="310"/>
            <ac:spMk id="2" creationId="{5E3E7F27-371A-45A9-BFFE-27640756C488}"/>
          </ac:spMkLst>
        </pc:spChg>
      </pc:sldChg>
      <pc:sldChg chg="modSp ord">
        <pc:chgData name="Cruze, Nathan (LARC-D209)" userId="S::ncruze@ndc.nasa.gov::98015798-7c6e-402e-b4b3-a2d6479bcc80" providerId="AD" clId="Web-{426269C8-78B5-C220-A899-D575FCE41995}" dt="2022-05-12T20:14:20.338" v="231" actId="20577"/>
        <pc:sldMkLst>
          <pc:docMk/>
          <pc:sldMk cId="71421421" sldId="311"/>
        </pc:sldMkLst>
        <pc:spChg chg="mod">
          <ac:chgData name="Cruze, Nathan (LARC-D209)" userId="S::ncruze@ndc.nasa.gov::98015798-7c6e-402e-b4b3-a2d6479bcc80" providerId="AD" clId="Web-{426269C8-78B5-C220-A899-D575FCE41995}" dt="2022-05-12T20:14:20.338" v="231" actId="20577"/>
          <ac:spMkLst>
            <pc:docMk/>
            <pc:sldMk cId="71421421" sldId="311"/>
            <ac:spMk id="3" creationId="{B7AC205E-D472-40E1-A4F1-1749794628F1}"/>
          </ac:spMkLst>
        </pc:spChg>
      </pc:sldChg>
      <pc:sldChg chg="modSp">
        <pc:chgData name="Cruze, Nathan (LARC-D209)" userId="S::ncruze@ndc.nasa.gov::98015798-7c6e-402e-b4b3-a2d6479bcc80" providerId="AD" clId="Web-{426269C8-78B5-C220-A899-D575FCE41995}" dt="2022-05-12T19:59:47.970" v="166" actId="20577"/>
        <pc:sldMkLst>
          <pc:docMk/>
          <pc:sldMk cId="1238155850" sldId="312"/>
        </pc:sldMkLst>
        <pc:spChg chg="mod">
          <ac:chgData name="Cruze, Nathan (LARC-D209)" userId="S::ncruze@ndc.nasa.gov::98015798-7c6e-402e-b4b3-a2d6479bcc80" providerId="AD" clId="Web-{426269C8-78B5-C220-A899-D575FCE41995}" dt="2022-05-12T19:59:47.970" v="166" actId="20577"/>
          <ac:spMkLst>
            <pc:docMk/>
            <pc:sldMk cId="1238155850" sldId="312"/>
            <ac:spMk id="2" creationId="{90F23FCB-B4B2-4062-9DF8-0436A0071B13}"/>
          </ac:spMkLst>
        </pc:spChg>
      </pc:sldChg>
      <pc:sldChg chg="modSp">
        <pc:chgData name="Cruze, Nathan (LARC-D209)" userId="S::ncruze@ndc.nasa.gov::98015798-7c6e-402e-b4b3-a2d6479bcc80" providerId="AD" clId="Web-{426269C8-78B5-C220-A899-D575FCE41995}" dt="2022-05-12T20:03:03.769" v="213" actId="20577"/>
        <pc:sldMkLst>
          <pc:docMk/>
          <pc:sldMk cId="342704305" sldId="315"/>
        </pc:sldMkLst>
        <pc:spChg chg="mod">
          <ac:chgData name="Cruze, Nathan (LARC-D209)" userId="S::ncruze@ndc.nasa.gov::98015798-7c6e-402e-b4b3-a2d6479bcc80" providerId="AD" clId="Web-{426269C8-78B5-C220-A899-D575FCE41995}" dt="2022-05-12T20:03:03.769" v="213" actId="20577"/>
          <ac:spMkLst>
            <pc:docMk/>
            <pc:sldMk cId="342704305" sldId="315"/>
            <ac:spMk id="2" creationId="{5E3E7F27-371A-45A9-BFFE-27640756C488}"/>
          </ac:spMkLst>
        </pc:spChg>
      </pc:sldChg>
      <pc:sldChg chg="ord">
        <pc:chgData name="Cruze, Nathan (LARC-D209)" userId="S::ncruze@ndc.nasa.gov::98015798-7c6e-402e-b4b3-a2d6479bcc80" providerId="AD" clId="Web-{426269C8-78B5-C220-A899-D575FCE41995}" dt="2022-05-12T20:11:34.149" v="217"/>
        <pc:sldMkLst>
          <pc:docMk/>
          <pc:sldMk cId="505608601" sldId="316"/>
        </pc:sldMkLst>
      </pc:sldChg>
      <pc:sldChg chg="addSp delSp modSp new del">
        <pc:chgData name="Cruze, Nathan (LARC-D209)" userId="S::ncruze@ndc.nasa.gov::98015798-7c6e-402e-b4b3-a2d6479bcc80" providerId="AD" clId="Web-{426269C8-78B5-C220-A899-D575FCE41995}" dt="2022-05-12T18:59:16.889" v="58"/>
        <pc:sldMkLst>
          <pc:docMk/>
          <pc:sldMk cId="1261023383" sldId="318"/>
        </pc:sldMkLst>
        <pc:spChg chg="del">
          <ac:chgData name="Cruze, Nathan (LARC-D209)" userId="S::ncruze@ndc.nasa.gov::98015798-7c6e-402e-b4b3-a2d6479bcc80" providerId="AD" clId="Web-{426269C8-78B5-C220-A899-D575FCE41995}" dt="2022-05-12T18:52:03.132" v="27"/>
          <ac:spMkLst>
            <pc:docMk/>
            <pc:sldMk cId="1261023383" sldId="318"/>
            <ac:spMk id="2" creationId="{67C78449-3BCE-EAC8-9388-78F955E26380}"/>
          </ac:spMkLst>
        </pc:spChg>
        <pc:spChg chg="add mod">
          <ac:chgData name="Cruze, Nathan (LARC-D209)" userId="S::ncruze@ndc.nasa.gov::98015798-7c6e-402e-b4b3-a2d6479bcc80" providerId="AD" clId="Web-{426269C8-78B5-C220-A899-D575FCE41995}" dt="2022-05-12T18:59:12.264" v="57"/>
          <ac:spMkLst>
            <pc:docMk/>
            <pc:sldMk cId="1261023383" sldId="318"/>
            <ac:spMk id="6" creationId="{D3A36DF3-194B-197F-6402-C398E9278195}"/>
          </ac:spMkLst>
        </pc:spChg>
        <pc:picChg chg="add del mod ord">
          <ac:chgData name="Cruze, Nathan (LARC-D209)" userId="S::ncruze@ndc.nasa.gov::98015798-7c6e-402e-b4b3-a2d6479bcc80" providerId="AD" clId="Web-{426269C8-78B5-C220-A899-D575FCE41995}" dt="2022-05-12T18:59:12.264" v="57"/>
          <ac:picMkLst>
            <pc:docMk/>
            <pc:sldMk cId="1261023383" sldId="318"/>
            <ac:picMk id="4" creationId="{B9E2D69A-2F76-4808-0510-0F1426EDBC62}"/>
          </ac:picMkLst>
        </pc:picChg>
      </pc:sldChg>
      <pc:sldChg chg="addSp delSp modSp new ord">
        <pc:chgData name="Cruze, Nathan (LARC-D209)" userId="S::ncruze@ndc.nasa.gov::98015798-7c6e-402e-b4b3-a2d6479bcc80" providerId="AD" clId="Web-{426269C8-78B5-C220-A899-D575FCE41995}" dt="2022-05-12T23:06:09.540" v="254" actId="20577"/>
        <pc:sldMkLst>
          <pc:docMk/>
          <pc:sldMk cId="1053331965" sldId="319"/>
        </pc:sldMkLst>
        <pc:spChg chg="mod">
          <ac:chgData name="Cruze, Nathan (LARC-D209)" userId="S::ncruze@ndc.nasa.gov::98015798-7c6e-402e-b4b3-a2d6479bcc80" providerId="AD" clId="Web-{426269C8-78B5-C220-A899-D575FCE41995}" dt="2022-05-12T23:06:09.540" v="254" actId="20577"/>
          <ac:spMkLst>
            <pc:docMk/>
            <pc:sldMk cId="1053331965" sldId="319"/>
            <ac:spMk id="2" creationId="{83098293-4132-3E98-C560-00AC0CADC659}"/>
          </ac:spMkLst>
        </pc:spChg>
        <pc:spChg chg="mod">
          <ac:chgData name="Cruze, Nathan (LARC-D209)" userId="S::ncruze@ndc.nasa.gov::98015798-7c6e-402e-b4b3-a2d6479bcc80" providerId="AD" clId="Web-{426269C8-78B5-C220-A899-D575FCE41995}" dt="2022-05-12T19:58:17.313" v="131" actId="20577"/>
          <ac:spMkLst>
            <pc:docMk/>
            <pc:sldMk cId="1053331965" sldId="319"/>
            <ac:spMk id="3" creationId="{1D1B7E38-1CAE-E14F-EC81-BFE91D59052A}"/>
          </ac:spMkLst>
        </pc:spChg>
        <pc:picChg chg="add del">
          <ac:chgData name="Cruze, Nathan (LARC-D209)" userId="S::ncruze@ndc.nasa.gov::98015798-7c6e-402e-b4b3-a2d6479bcc80" providerId="AD" clId="Web-{426269C8-78B5-C220-A899-D575FCE41995}" dt="2022-05-12T18:56:13.152" v="55"/>
          <ac:picMkLst>
            <pc:docMk/>
            <pc:sldMk cId="1053331965" sldId="319"/>
            <ac:picMk id="5" creationId="{B0E37F25-5471-0A5D-EA80-4780C0852232}"/>
          </ac:picMkLst>
        </pc:picChg>
      </pc:sldChg>
      <pc:sldChg chg="add replId">
        <pc:chgData name="Cruze, Nathan (LARC-D209)" userId="S::ncruze@ndc.nasa.gov::98015798-7c6e-402e-b4b3-a2d6479bcc80" providerId="AD" clId="Web-{426269C8-78B5-C220-A899-D575FCE41995}" dt="2022-05-12T19:48:21.433" v="62"/>
        <pc:sldMkLst>
          <pc:docMk/>
          <pc:sldMk cId="784795668" sldId="320"/>
        </pc:sldMkLst>
      </pc:sldChg>
      <pc:sldChg chg="modSp new">
        <pc:chgData name="Cruze, Nathan (LARC-D209)" userId="S::ncruze@ndc.nasa.gov::98015798-7c6e-402e-b4b3-a2d6479bcc80" providerId="AD" clId="Web-{426269C8-78B5-C220-A899-D575FCE41995}" dt="2022-05-12T20:11:39.618" v="219" actId="20577"/>
        <pc:sldMkLst>
          <pc:docMk/>
          <pc:sldMk cId="2934146529" sldId="321"/>
        </pc:sldMkLst>
        <pc:spChg chg="mod">
          <ac:chgData name="Cruze, Nathan (LARC-D209)" userId="S::ncruze@ndc.nasa.gov::98015798-7c6e-402e-b4b3-a2d6479bcc80" providerId="AD" clId="Web-{426269C8-78B5-C220-A899-D575FCE41995}" dt="2022-05-12T20:11:39.618" v="219" actId="20577"/>
          <ac:spMkLst>
            <pc:docMk/>
            <pc:sldMk cId="2934146529" sldId="321"/>
            <ac:spMk id="3" creationId="{14711962-4591-F3C9-B0F3-67EF7B732338}"/>
          </ac:spMkLst>
        </pc:spChg>
      </pc:sldChg>
      <pc:sldChg chg="modSp add replId">
        <pc:chgData name="Cruze, Nathan (LARC-D209)" userId="S::ncruze@ndc.nasa.gov::98015798-7c6e-402e-b4b3-a2d6479bcc80" providerId="AD" clId="Web-{426269C8-78B5-C220-A899-D575FCE41995}" dt="2022-05-12T20:12:46.525" v="221" actId="20577"/>
        <pc:sldMkLst>
          <pc:docMk/>
          <pc:sldMk cId="1867503313" sldId="322"/>
        </pc:sldMkLst>
        <pc:spChg chg="mod">
          <ac:chgData name="Cruze, Nathan (LARC-D209)" userId="S::ncruze@ndc.nasa.gov::98015798-7c6e-402e-b4b3-a2d6479bcc80" providerId="AD" clId="Web-{426269C8-78B5-C220-A899-D575FCE41995}" dt="2022-05-12T20:12:46.525" v="221" actId="20577"/>
          <ac:spMkLst>
            <pc:docMk/>
            <pc:sldMk cId="1867503313" sldId="322"/>
            <ac:spMk id="3" creationId="{B7AC205E-D472-40E1-A4F1-1749794628F1}"/>
          </ac:spMkLst>
        </pc:spChg>
      </pc:sldChg>
    </pc:docChg>
  </pc:docChgLst>
  <pc:docChgLst>
    <pc:chgData name="Doebler, William J. (LARC-D321)" userId="2f86e9e9-6061-467c-a4c7-48df9c957f91" providerId="ADAL" clId="{C54E6E6C-2741-4D81-918A-2474DCA8B1EC}"/>
    <pc:docChg chg="modSld">
      <pc:chgData name="Doebler, William J. (LARC-D321)" userId="2f86e9e9-6061-467c-a4c7-48df9c957f91" providerId="ADAL" clId="{C54E6E6C-2741-4D81-918A-2474DCA8B1EC}" dt="2023-04-12T13:55:23.168" v="16"/>
      <pc:docMkLst>
        <pc:docMk/>
      </pc:docMkLst>
      <pc:sldChg chg="addSp modSp mod addCm">
        <pc:chgData name="Doebler, William J. (LARC-D321)" userId="2f86e9e9-6061-467c-a4c7-48df9c957f91" providerId="ADAL" clId="{C54E6E6C-2741-4D81-918A-2474DCA8B1EC}" dt="2023-04-12T13:55:23.168" v="16"/>
        <pc:sldMkLst>
          <pc:docMk/>
          <pc:sldMk cId="2421778977" sldId="361"/>
        </pc:sldMkLst>
        <pc:spChg chg="add mod">
          <ac:chgData name="Doebler, William J. (LARC-D321)" userId="2f86e9e9-6061-467c-a4c7-48df9c957f91" providerId="ADAL" clId="{C54E6E6C-2741-4D81-918A-2474DCA8B1EC}" dt="2023-04-11T16:46:25.635" v="15" actId="1076"/>
          <ac:spMkLst>
            <pc:docMk/>
            <pc:sldMk cId="2421778977" sldId="361"/>
            <ac:spMk id="8" creationId="{19A4162D-F82E-4889-9477-B794215744A9}"/>
          </ac:spMkLst>
        </pc:spChg>
      </pc:sldChg>
      <pc:sldChg chg="addSp modSp mod addCm">
        <pc:chgData name="Doebler, William J. (LARC-D321)" userId="2f86e9e9-6061-467c-a4c7-48df9c957f91" providerId="ADAL" clId="{C54E6E6C-2741-4D81-918A-2474DCA8B1EC}" dt="2023-04-11T16:44:22.390" v="6"/>
        <pc:sldMkLst>
          <pc:docMk/>
          <pc:sldMk cId="425824951" sldId="362"/>
        </pc:sldMkLst>
        <pc:spChg chg="add mod">
          <ac:chgData name="Doebler, William J. (LARC-D321)" userId="2f86e9e9-6061-467c-a4c7-48df9c957f91" providerId="ADAL" clId="{C54E6E6C-2741-4D81-918A-2474DCA8B1EC}" dt="2023-04-11T16:43:44.574" v="5" actId="1076"/>
          <ac:spMkLst>
            <pc:docMk/>
            <pc:sldMk cId="425824951" sldId="362"/>
            <ac:spMk id="8" creationId="{45EFDFD5-DE6E-478E-9187-717ECE9B3601}"/>
          </ac:spMkLst>
        </pc:spChg>
        <pc:spChg chg="add mod">
          <ac:chgData name="Doebler, William J. (LARC-D321)" userId="2f86e9e9-6061-467c-a4c7-48df9c957f91" providerId="ADAL" clId="{C54E6E6C-2741-4D81-918A-2474DCA8B1EC}" dt="2023-04-11T16:43:44.574" v="5" actId="1076"/>
          <ac:spMkLst>
            <pc:docMk/>
            <pc:sldMk cId="425824951" sldId="362"/>
            <ac:spMk id="9" creationId="{CF584F11-ACD7-4F07-85CB-F2D792387657}"/>
          </ac:spMkLst>
        </pc:spChg>
        <pc:graphicFrameChg chg="add mod">
          <ac:chgData name="Doebler, William J. (LARC-D321)" userId="2f86e9e9-6061-467c-a4c7-48df9c957f91" providerId="ADAL" clId="{C54E6E6C-2741-4D81-918A-2474DCA8B1EC}" dt="2023-04-11T16:43:44.574" v="5" actId="1076"/>
          <ac:graphicFrameMkLst>
            <pc:docMk/>
            <pc:sldMk cId="425824951" sldId="362"/>
            <ac:graphicFrameMk id="10" creationId="{0A77603D-CA7E-4EF0-8031-141ABD56F48B}"/>
          </ac:graphicFrameMkLst>
        </pc:graphicFrameChg>
      </pc:sldChg>
    </pc:docChg>
  </pc:docChgLst>
  <pc:docChgLst>
    <pc:chgData name="Cruze, Nathan (LARC-D209)" userId="S::ncruze@ndc.nasa.gov::98015798-7c6e-402e-b4b3-a2d6479bcc80" providerId="AD" clId="Web-{FB783A2E-A3AB-159B-14BD-8A267A2D8E83}"/>
    <pc:docChg chg="modSld">
      <pc:chgData name="Cruze, Nathan (LARC-D209)" userId="S::ncruze@ndc.nasa.gov::98015798-7c6e-402e-b4b3-a2d6479bcc80" providerId="AD" clId="Web-{FB783A2E-A3AB-159B-14BD-8A267A2D8E83}" dt="2022-05-11T16:59:11.940" v="10" actId="20577"/>
      <pc:docMkLst>
        <pc:docMk/>
      </pc:docMkLst>
      <pc:sldChg chg="modSp">
        <pc:chgData name="Cruze, Nathan (LARC-D209)" userId="S::ncruze@ndc.nasa.gov::98015798-7c6e-402e-b4b3-a2d6479bcc80" providerId="AD" clId="Web-{FB783A2E-A3AB-159B-14BD-8A267A2D8E83}" dt="2022-05-11T16:59:11.940" v="10" actId="20577"/>
        <pc:sldMkLst>
          <pc:docMk/>
          <pc:sldMk cId="2082303974" sldId="303"/>
        </pc:sldMkLst>
        <pc:spChg chg="mod">
          <ac:chgData name="Cruze, Nathan (LARC-D209)" userId="S::ncruze@ndc.nasa.gov::98015798-7c6e-402e-b4b3-a2d6479bcc80" providerId="AD" clId="Web-{FB783A2E-A3AB-159B-14BD-8A267A2D8E83}" dt="2022-05-11T16:59:11.940" v="10" actId="20577"/>
          <ac:spMkLst>
            <pc:docMk/>
            <pc:sldMk cId="2082303974" sldId="303"/>
            <ac:spMk id="2" creationId="{90F23FCB-B4B2-4062-9DF8-0436A0071B13}"/>
          </ac:spMkLst>
        </pc:spChg>
      </pc:sldChg>
      <pc:sldChg chg="addSp modSp">
        <pc:chgData name="Cruze, Nathan (LARC-D209)" userId="S::ncruze@ndc.nasa.gov::98015798-7c6e-402e-b4b3-a2d6479bcc80" providerId="AD" clId="Web-{FB783A2E-A3AB-159B-14BD-8A267A2D8E83}" dt="2022-05-11T16:41:50.282" v="5" actId="14100"/>
        <pc:sldMkLst>
          <pc:docMk/>
          <pc:sldMk cId="3525192887" sldId="307"/>
        </pc:sldMkLst>
        <pc:picChg chg="add mod">
          <ac:chgData name="Cruze, Nathan (LARC-D209)" userId="S::ncruze@ndc.nasa.gov::98015798-7c6e-402e-b4b3-a2d6479bcc80" providerId="AD" clId="Web-{FB783A2E-A3AB-159B-14BD-8A267A2D8E83}" dt="2022-05-11T16:41:45.376" v="3" actId="1076"/>
          <ac:picMkLst>
            <pc:docMk/>
            <pc:sldMk cId="3525192887" sldId="307"/>
            <ac:picMk id="2" creationId="{7512CA9B-35FF-44B8-79B9-3D480CD7C2C2}"/>
          </ac:picMkLst>
        </pc:picChg>
        <pc:picChg chg="mod">
          <ac:chgData name="Cruze, Nathan (LARC-D209)" userId="S::ncruze@ndc.nasa.gov::98015798-7c6e-402e-b4b3-a2d6479bcc80" providerId="AD" clId="Web-{FB783A2E-A3AB-159B-14BD-8A267A2D8E83}" dt="2022-05-11T16:41:50.282" v="5" actId="14100"/>
          <ac:picMkLst>
            <pc:docMk/>
            <pc:sldMk cId="3525192887" sldId="307"/>
            <ac:picMk id="9" creationId="{41BDE623-46D9-4D51-AA05-A7528389A093}"/>
          </ac:picMkLst>
        </pc:picChg>
      </pc:sldChg>
    </pc:docChg>
  </pc:docChgLst>
  <pc:docChgLst>
    <pc:chgData name="Cruze, Nathan (LARC-D208)" userId="98015798-7c6e-402e-b4b3-a2d6479bcc80" providerId="ADAL" clId="{F3E73D62-FC81-4EC7-9002-992AAD74E1CA}"/>
    <pc:docChg chg="undo custSel addSld delSld modSld sldOrd modNotesMaster">
      <pc:chgData name="Cruze, Nathan (LARC-D208)" userId="98015798-7c6e-402e-b4b3-a2d6479bcc80" providerId="ADAL" clId="{F3E73D62-FC81-4EC7-9002-992AAD74E1CA}" dt="2023-04-14T16:26:56.793" v="12789" actId="1076"/>
      <pc:docMkLst>
        <pc:docMk/>
      </pc:docMkLst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2324018" sldId="306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757853751" sldId="310"/>
        </pc:sldMkLst>
      </pc:sldChg>
      <pc:sldChg chg="add del mod or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1238155850" sldId="312"/>
        </pc:sldMkLst>
      </pc:sldChg>
      <pc:sldChg chg="add del mod modShow">
        <pc:chgData name="Cruze, Nathan (LARC-D208)" userId="98015798-7c6e-402e-b4b3-a2d6479bcc80" providerId="ADAL" clId="{F3E73D62-FC81-4EC7-9002-992AAD74E1CA}" dt="2023-03-23T21:15:55.869" v="12664" actId="47"/>
        <pc:sldMkLst>
          <pc:docMk/>
          <pc:sldMk cId="3215178127" sldId="314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342704305" sldId="315"/>
        </pc:sldMkLst>
      </pc:sldChg>
      <pc:sldChg chg="del mod modShow">
        <pc:chgData name="Cruze, Nathan (LARC-D208)" userId="98015798-7c6e-402e-b4b3-a2d6479bcc80" providerId="ADAL" clId="{F3E73D62-FC81-4EC7-9002-992AAD74E1CA}" dt="2023-03-23T21:15:58.849" v="12665" actId="47"/>
        <pc:sldMkLst>
          <pc:docMk/>
          <pc:sldMk cId="3414442449" sldId="317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1053331965" sldId="319"/>
        </pc:sldMkLst>
      </pc:sldChg>
      <pc:sldChg chg="mod ord modShow modNotesTx">
        <pc:chgData name="Cruze, Nathan (LARC-D208)" userId="98015798-7c6e-402e-b4b3-a2d6479bcc80" providerId="ADAL" clId="{F3E73D62-FC81-4EC7-9002-992AAD74E1CA}" dt="2023-03-23T21:16:00.929" v="12667"/>
        <pc:sldMkLst>
          <pc:docMk/>
          <pc:sldMk cId="1219468667" sldId="323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3302909276" sldId="326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2429175439" sldId="327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131740754" sldId="328"/>
        </pc:sldMkLst>
      </pc:sldChg>
      <pc:sldChg chg="addSp delSp modSp del mod">
        <pc:chgData name="Cruze, Nathan (LARC-D208)" userId="98015798-7c6e-402e-b4b3-a2d6479bcc80" providerId="ADAL" clId="{F3E73D62-FC81-4EC7-9002-992AAD74E1CA}" dt="2023-03-14T14:18:27.501" v="8" actId="2696"/>
        <pc:sldMkLst>
          <pc:docMk/>
          <pc:sldMk cId="869137966" sldId="329"/>
        </pc:sldMkLst>
        <pc:spChg chg="add del mod">
          <ac:chgData name="Cruze, Nathan (LARC-D208)" userId="98015798-7c6e-402e-b4b3-a2d6479bcc80" providerId="ADAL" clId="{F3E73D62-FC81-4EC7-9002-992AAD74E1CA}" dt="2023-03-14T13:41:53.848" v="4" actId="478"/>
          <ac:spMkLst>
            <pc:docMk/>
            <pc:sldMk cId="869137966" sldId="329"/>
            <ac:spMk id="3" creationId="{BFA3C843-DD41-4FBA-9DAD-982BF3C89474}"/>
          </ac:spMkLst>
        </pc:spChg>
        <pc:spChg chg="del mod">
          <ac:chgData name="Cruze, Nathan (LARC-D208)" userId="98015798-7c6e-402e-b4b3-a2d6479bcc80" providerId="ADAL" clId="{F3E73D62-FC81-4EC7-9002-992AAD74E1CA}" dt="2023-03-14T13:41:50.784" v="3" actId="478"/>
          <ac:spMkLst>
            <pc:docMk/>
            <pc:sldMk cId="869137966" sldId="329"/>
            <ac:spMk id="9" creationId="{32EF21B7-1132-4B21-B9D8-35C3C85E60A6}"/>
          </ac:spMkLst>
        </pc:spChg>
        <pc:picChg chg="del">
          <ac:chgData name="Cruze, Nathan (LARC-D208)" userId="98015798-7c6e-402e-b4b3-a2d6479bcc80" providerId="ADAL" clId="{F3E73D62-FC81-4EC7-9002-992AAD74E1CA}" dt="2023-03-14T13:41:44.737" v="0" actId="478"/>
          <ac:picMkLst>
            <pc:docMk/>
            <pc:sldMk cId="869137966" sldId="329"/>
            <ac:picMk id="11" creationId="{23B02C1C-6EA3-4300-A8E5-A7019146C443}"/>
          </ac:picMkLst>
        </pc:picChg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364996661" sldId="330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1699636726" sldId="332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2071680872" sldId="334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2524157687" sldId="335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3583618987" sldId="336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246890109" sldId="337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966424924" sldId="338"/>
        </pc:sldMkLst>
      </pc:sldChg>
      <pc:sldChg chg="add del mod modShow">
        <pc:chgData name="Cruze, Nathan (LARC-D208)" userId="98015798-7c6e-402e-b4b3-a2d6479bcc80" providerId="ADAL" clId="{F3E73D62-FC81-4EC7-9002-992AAD74E1CA}" dt="2023-03-23T21:15:52.752" v="12663" actId="47"/>
        <pc:sldMkLst>
          <pc:docMk/>
          <pc:sldMk cId="1106986847" sldId="339"/>
        </pc:sldMkLst>
      </pc:sldChg>
      <pc:sldChg chg="modSp add del mod ord modNotesTx">
        <pc:chgData name="Cruze, Nathan (LARC-D208)" userId="98015798-7c6e-402e-b4b3-a2d6479bcc80" providerId="ADAL" clId="{F3E73D62-FC81-4EC7-9002-992AAD74E1CA}" dt="2023-03-22T19:41:05.325" v="12403" actId="47"/>
        <pc:sldMkLst>
          <pc:docMk/>
          <pc:sldMk cId="3908081690" sldId="340"/>
        </pc:sldMkLst>
        <pc:spChg chg="mod">
          <ac:chgData name="Cruze, Nathan (LARC-D208)" userId="98015798-7c6e-402e-b4b3-a2d6479bcc80" providerId="ADAL" clId="{F3E73D62-FC81-4EC7-9002-992AAD74E1CA}" dt="2023-03-20T01:58:18.936" v="9837" actId="255"/>
          <ac:spMkLst>
            <pc:docMk/>
            <pc:sldMk cId="3908081690" sldId="340"/>
            <ac:spMk id="2" creationId="{83098293-4132-3E98-C560-00AC0CADC659}"/>
          </ac:spMkLst>
        </pc:spChg>
        <pc:spChg chg="mod">
          <ac:chgData name="Cruze, Nathan (LARC-D208)" userId="98015798-7c6e-402e-b4b3-a2d6479bcc80" providerId="ADAL" clId="{F3E73D62-FC81-4EC7-9002-992AAD74E1CA}" dt="2023-03-19T16:58:25.727" v="3545" actId="20577"/>
          <ac:spMkLst>
            <pc:docMk/>
            <pc:sldMk cId="3908081690" sldId="340"/>
            <ac:spMk id="3" creationId="{1D1B7E38-1CAE-E14F-EC81-BFE91D59052A}"/>
          </ac:spMkLst>
        </pc:spChg>
      </pc:sldChg>
      <pc:sldChg chg="addSp delSp modSp new mod modClrScheme modAnim chgLayout">
        <pc:chgData name="Cruze, Nathan (LARC-D208)" userId="98015798-7c6e-402e-b4b3-a2d6479bcc80" providerId="ADAL" clId="{F3E73D62-FC81-4EC7-9002-992AAD74E1CA}" dt="2023-03-20T03:13:42.157" v="10100" actId="1076"/>
        <pc:sldMkLst>
          <pc:docMk/>
          <pc:sldMk cId="1289145338" sldId="341"/>
        </pc:sldMkLst>
        <pc:spChg chg="del mod ord">
          <ac:chgData name="Cruze, Nathan (LARC-D208)" userId="98015798-7c6e-402e-b4b3-a2d6479bcc80" providerId="ADAL" clId="{F3E73D62-FC81-4EC7-9002-992AAD74E1CA}" dt="2023-03-15T15:39:30.610" v="235" actId="700"/>
          <ac:spMkLst>
            <pc:docMk/>
            <pc:sldMk cId="1289145338" sldId="341"/>
            <ac:spMk id="2" creationId="{7552B7DC-680E-404D-82DF-5FEC2B0D1D39}"/>
          </ac:spMkLst>
        </pc:spChg>
        <pc:spChg chg="mod ord">
          <ac:chgData name="Cruze, Nathan (LARC-D208)" userId="98015798-7c6e-402e-b4b3-a2d6479bcc80" providerId="ADAL" clId="{F3E73D62-FC81-4EC7-9002-992AAD74E1CA}" dt="2023-03-15T15:45:48.255" v="309" actId="5793"/>
          <ac:spMkLst>
            <pc:docMk/>
            <pc:sldMk cId="1289145338" sldId="341"/>
            <ac:spMk id="3" creationId="{3F853CFE-1680-42A1-BF83-33593F414B9D}"/>
          </ac:spMkLst>
        </pc:spChg>
        <pc:spChg chg="add del mod ord">
          <ac:chgData name="Cruze, Nathan (LARC-D208)" userId="98015798-7c6e-402e-b4b3-a2d6479bcc80" providerId="ADAL" clId="{F3E73D62-FC81-4EC7-9002-992AAD74E1CA}" dt="2023-03-15T15:40:57.034" v="239" actId="931"/>
          <ac:spMkLst>
            <pc:docMk/>
            <pc:sldMk cId="1289145338" sldId="341"/>
            <ac:spMk id="4" creationId="{6494E5F5-4D0B-49DF-9126-931D2B19CF73}"/>
          </ac:spMkLst>
        </pc:spChg>
        <pc:spChg chg="add del mod ord">
          <ac:chgData name="Cruze, Nathan (LARC-D208)" userId="98015798-7c6e-402e-b4b3-a2d6479bcc80" providerId="ADAL" clId="{F3E73D62-FC81-4EC7-9002-992AAD74E1CA}" dt="2023-03-15T15:43:16.461" v="242" actId="931"/>
          <ac:spMkLst>
            <pc:docMk/>
            <pc:sldMk cId="1289145338" sldId="341"/>
            <ac:spMk id="5" creationId="{8B863212-52BB-4CFC-A989-0A399CC036CC}"/>
          </ac:spMkLst>
        </pc:spChg>
        <pc:spChg chg="add del mod ord">
          <ac:chgData name="Cruze, Nathan (LARC-D208)" userId="98015798-7c6e-402e-b4b3-a2d6479bcc80" providerId="ADAL" clId="{F3E73D62-FC81-4EC7-9002-992AAD74E1CA}" dt="2023-03-15T15:40:48.763" v="238" actId="700"/>
          <ac:spMkLst>
            <pc:docMk/>
            <pc:sldMk cId="1289145338" sldId="341"/>
            <ac:spMk id="6" creationId="{0BEB22B1-D0AE-4FC2-A867-67371DA989FE}"/>
          </ac:spMkLst>
        </pc:spChg>
        <pc:spChg chg="add mod">
          <ac:chgData name="Cruze, Nathan (LARC-D208)" userId="98015798-7c6e-402e-b4b3-a2d6479bcc80" providerId="ADAL" clId="{F3E73D62-FC81-4EC7-9002-992AAD74E1CA}" dt="2023-03-20T03:13:42.157" v="10100" actId="1076"/>
          <ac:spMkLst>
            <pc:docMk/>
            <pc:sldMk cId="1289145338" sldId="341"/>
            <ac:spMk id="7" creationId="{373D7EAA-24A6-444A-915C-D12C844C43DA}"/>
          </ac:spMkLst>
        </pc:spChg>
        <pc:spChg chg="add del mod ord">
          <ac:chgData name="Cruze, Nathan (LARC-D208)" userId="98015798-7c6e-402e-b4b3-a2d6479bcc80" providerId="ADAL" clId="{F3E73D62-FC81-4EC7-9002-992AAD74E1CA}" dt="2023-03-15T15:40:48.763" v="238" actId="700"/>
          <ac:spMkLst>
            <pc:docMk/>
            <pc:sldMk cId="1289145338" sldId="341"/>
            <ac:spMk id="7" creationId="{A021BF50-93EC-49AD-BF49-2B2764BE9EE3}"/>
          </ac:spMkLst>
        </pc:spChg>
        <pc:spChg chg="add del mod ord">
          <ac:chgData name="Cruze, Nathan (LARC-D208)" userId="98015798-7c6e-402e-b4b3-a2d6479bcc80" providerId="ADAL" clId="{F3E73D62-FC81-4EC7-9002-992AAD74E1CA}" dt="2023-03-15T15:40:48.763" v="238" actId="700"/>
          <ac:spMkLst>
            <pc:docMk/>
            <pc:sldMk cId="1289145338" sldId="341"/>
            <ac:spMk id="8" creationId="{92A30149-91E1-4892-A8A7-F377012ACFDC}"/>
          </ac:spMkLst>
        </pc:spChg>
        <pc:spChg chg="add del mod ord">
          <ac:chgData name="Cruze, Nathan (LARC-D208)" userId="98015798-7c6e-402e-b4b3-a2d6479bcc80" providerId="ADAL" clId="{F3E73D62-FC81-4EC7-9002-992AAD74E1CA}" dt="2023-03-15T15:40:48.763" v="238" actId="700"/>
          <ac:spMkLst>
            <pc:docMk/>
            <pc:sldMk cId="1289145338" sldId="341"/>
            <ac:spMk id="9" creationId="{C4AB03C1-93FA-47BC-921C-91B9D0CAFB4B}"/>
          </ac:spMkLst>
        </pc:spChg>
        <pc:spChg chg="add del mod">
          <ac:chgData name="Cruze, Nathan (LARC-D208)" userId="98015798-7c6e-402e-b4b3-a2d6479bcc80" providerId="ADAL" clId="{F3E73D62-FC81-4EC7-9002-992AAD74E1CA}" dt="2023-03-15T16:18:59.695" v="314" actId="931"/>
          <ac:spMkLst>
            <pc:docMk/>
            <pc:sldMk cId="1289145338" sldId="341"/>
            <ac:spMk id="15" creationId="{E167947D-5AE6-4461-A6A1-A380B62DBE15}"/>
          </ac:spMkLst>
        </pc:spChg>
        <pc:spChg chg="add mod">
          <ac:chgData name="Cruze, Nathan (LARC-D208)" userId="98015798-7c6e-402e-b4b3-a2d6479bcc80" providerId="ADAL" clId="{F3E73D62-FC81-4EC7-9002-992AAD74E1CA}" dt="2023-03-20T03:13:33.858" v="10099" actId="1076"/>
          <ac:spMkLst>
            <pc:docMk/>
            <pc:sldMk cId="1289145338" sldId="341"/>
            <ac:spMk id="18" creationId="{538618A9-2FFF-4E1E-9448-02F39BCD62A0}"/>
          </ac:spMkLst>
        </pc:spChg>
        <pc:spChg chg="add del mod">
          <ac:chgData name="Cruze, Nathan (LARC-D208)" userId="98015798-7c6e-402e-b4b3-a2d6479bcc80" providerId="ADAL" clId="{F3E73D62-FC81-4EC7-9002-992AAD74E1CA}" dt="2023-03-20T03:12:55.959" v="10098" actId="478"/>
          <ac:spMkLst>
            <pc:docMk/>
            <pc:sldMk cId="1289145338" sldId="341"/>
            <ac:spMk id="19" creationId="{4F31E122-EFC1-4DAD-AE2E-BFBA5E02D4F5}"/>
          </ac:spMkLst>
        </pc:spChg>
        <pc:picChg chg="add del mod">
          <ac:chgData name="Cruze, Nathan (LARC-D208)" userId="98015798-7c6e-402e-b4b3-a2d6479bcc80" providerId="ADAL" clId="{F3E73D62-FC81-4EC7-9002-992AAD74E1CA}" dt="2023-03-15T16:18:52.480" v="313" actId="478"/>
          <ac:picMkLst>
            <pc:docMk/>
            <pc:sldMk cId="1289145338" sldId="341"/>
            <ac:picMk id="11" creationId="{A76EE7BF-9567-44F9-8688-EF37975A3320}"/>
          </ac:picMkLst>
        </pc:picChg>
        <pc:picChg chg="add mod">
          <ac:chgData name="Cruze, Nathan (LARC-D208)" userId="98015798-7c6e-402e-b4b3-a2d6479bcc80" providerId="ADAL" clId="{F3E73D62-FC81-4EC7-9002-992AAD74E1CA}" dt="2023-03-15T16:22:38.378" v="390" actId="1036"/>
          <ac:picMkLst>
            <pc:docMk/>
            <pc:sldMk cId="1289145338" sldId="341"/>
            <ac:picMk id="13" creationId="{8638A2CD-41D0-45FD-A26E-0F8C830C063F}"/>
          </ac:picMkLst>
        </pc:picChg>
        <pc:picChg chg="add mod">
          <ac:chgData name="Cruze, Nathan (LARC-D208)" userId="98015798-7c6e-402e-b4b3-a2d6479bcc80" providerId="ADAL" clId="{F3E73D62-FC81-4EC7-9002-992AAD74E1CA}" dt="2023-03-20T03:13:33.858" v="10099" actId="1076"/>
          <ac:picMkLst>
            <pc:docMk/>
            <pc:sldMk cId="1289145338" sldId="341"/>
            <ac:picMk id="17" creationId="{DF0313F1-1C52-412B-973E-D82B71B012F7}"/>
          </ac:picMkLst>
        </pc:picChg>
      </pc:sldChg>
      <pc:sldChg chg="modSp new del mod ord">
        <pc:chgData name="Cruze, Nathan (LARC-D208)" userId="98015798-7c6e-402e-b4b3-a2d6479bcc80" providerId="ADAL" clId="{F3E73D62-FC81-4EC7-9002-992AAD74E1CA}" dt="2023-03-18T23:38:55.081" v="2611" actId="47"/>
        <pc:sldMkLst>
          <pc:docMk/>
          <pc:sldMk cId="4101949880" sldId="342"/>
        </pc:sldMkLst>
        <pc:spChg chg="mod">
          <ac:chgData name="Cruze, Nathan (LARC-D208)" userId="98015798-7c6e-402e-b4b3-a2d6479bcc80" providerId="ADAL" clId="{F3E73D62-FC81-4EC7-9002-992AAD74E1CA}" dt="2023-03-15T19:15:12.234" v="623" actId="20577"/>
          <ac:spMkLst>
            <pc:docMk/>
            <pc:sldMk cId="4101949880" sldId="342"/>
            <ac:spMk id="3" creationId="{0B1C6EED-64BB-498B-AA49-BD158F08F7C3}"/>
          </ac:spMkLst>
        </pc:spChg>
      </pc:sldChg>
      <pc:sldChg chg="modSp new del mod">
        <pc:chgData name="Cruze, Nathan (LARC-D208)" userId="98015798-7c6e-402e-b4b3-a2d6479bcc80" providerId="ADAL" clId="{F3E73D62-FC81-4EC7-9002-992AAD74E1CA}" dt="2023-03-19T20:05:02.563" v="4366" actId="47"/>
        <pc:sldMkLst>
          <pc:docMk/>
          <pc:sldMk cId="1445558926" sldId="343"/>
        </pc:sldMkLst>
        <pc:spChg chg="mod">
          <ac:chgData name="Cruze, Nathan (LARC-D208)" userId="98015798-7c6e-402e-b4b3-a2d6479bcc80" providerId="ADAL" clId="{F3E73D62-FC81-4EC7-9002-992AAD74E1CA}" dt="2023-03-19T20:01:54.222" v="4364" actId="20577"/>
          <ac:spMkLst>
            <pc:docMk/>
            <pc:sldMk cId="1445558926" sldId="343"/>
            <ac:spMk id="2" creationId="{63F74F29-6647-482E-81B8-60E3BCA34992}"/>
          </ac:spMkLst>
        </pc:spChg>
        <pc:spChg chg="mod">
          <ac:chgData name="Cruze, Nathan (LARC-D208)" userId="98015798-7c6e-402e-b4b3-a2d6479bcc80" providerId="ADAL" clId="{F3E73D62-FC81-4EC7-9002-992AAD74E1CA}" dt="2023-03-19T20:01:40.408" v="4342" actId="20577"/>
          <ac:spMkLst>
            <pc:docMk/>
            <pc:sldMk cId="1445558926" sldId="343"/>
            <ac:spMk id="3" creationId="{3FCA96E1-B24B-460F-B84B-E1D178B4DD76}"/>
          </ac:spMkLst>
        </pc:spChg>
      </pc:sldChg>
      <pc:sldChg chg="addSp modSp new del mod">
        <pc:chgData name="Cruze, Nathan (LARC-D208)" userId="98015798-7c6e-402e-b4b3-a2d6479bcc80" providerId="ADAL" clId="{F3E73D62-FC81-4EC7-9002-992AAD74E1CA}" dt="2023-03-19T22:59:16.219" v="5953" actId="47"/>
        <pc:sldMkLst>
          <pc:docMk/>
          <pc:sldMk cId="2196930745" sldId="344"/>
        </pc:sldMkLst>
        <pc:spChg chg="mod">
          <ac:chgData name="Cruze, Nathan (LARC-D208)" userId="98015798-7c6e-402e-b4b3-a2d6479bcc80" providerId="ADAL" clId="{F3E73D62-FC81-4EC7-9002-992AAD74E1CA}" dt="2023-03-19T22:49:23.821" v="5452" actId="20577"/>
          <ac:spMkLst>
            <pc:docMk/>
            <pc:sldMk cId="2196930745" sldId="344"/>
            <ac:spMk id="2" creationId="{ADAEFE70-ACEC-4BBC-B407-0B4AD7A528D0}"/>
          </ac:spMkLst>
        </pc:spChg>
        <pc:spChg chg="mod">
          <ac:chgData name="Cruze, Nathan (LARC-D208)" userId="98015798-7c6e-402e-b4b3-a2d6479bcc80" providerId="ADAL" clId="{F3E73D62-FC81-4EC7-9002-992AAD74E1CA}" dt="2023-03-19T22:47:59.946" v="5302" actId="6549"/>
          <ac:spMkLst>
            <pc:docMk/>
            <pc:sldMk cId="2196930745" sldId="344"/>
            <ac:spMk id="3" creationId="{805D3938-D99E-4C8A-977B-B474D0AA4602}"/>
          </ac:spMkLst>
        </pc:spChg>
        <pc:picChg chg="add mod">
          <ac:chgData name="Cruze, Nathan (LARC-D208)" userId="98015798-7c6e-402e-b4b3-a2d6479bcc80" providerId="ADAL" clId="{F3E73D62-FC81-4EC7-9002-992AAD74E1CA}" dt="2023-03-19T15:58:09.808" v="2695" actId="1076"/>
          <ac:picMkLst>
            <pc:docMk/>
            <pc:sldMk cId="2196930745" sldId="344"/>
            <ac:picMk id="5" creationId="{B10E0210-70EE-4C73-8AB9-A85597D2EF17}"/>
          </ac:picMkLst>
        </pc:picChg>
      </pc:sldChg>
      <pc:sldChg chg="modSp add del mod">
        <pc:chgData name="Cruze, Nathan (LARC-D208)" userId="98015798-7c6e-402e-b4b3-a2d6479bcc80" providerId="ADAL" clId="{F3E73D62-FC81-4EC7-9002-992AAD74E1CA}" dt="2023-03-18T23:38:57.053" v="2612" actId="47"/>
        <pc:sldMkLst>
          <pc:docMk/>
          <pc:sldMk cId="90529817" sldId="345"/>
        </pc:sldMkLst>
        <pc:spChg chg="mod">
          <ac:chgData name="Cruze, Nathan (LARC-D208)" userId="98015798-7c6e-402e-b4b3-a2d6479bcc80" providerId="ADAL" clId="{F3E73D62-FC81-4EC7-9002-992AAD74E1CA}" dt="2023-03-17T17:43:21.644" v="2405" actId="20577"/>
          <ac:spMkLst>
            <pc:docMk/>
            <pc:sldMk cId="90529817" sldId="345"/>
            <ac:spMk id="2" creationId="{62ABADA6-34A9-4CBC-8BB2-18BF8BD34972}"/>
          </ac:spMkLst>
        </pc:spChg>
        <pc:spChg chg="mod">
          <ac:chgData name="Cruze, Nathan (LARC-D208)" userId="98015798-7c6e-402e-b4b3-a2d6479bcc80" providerId="ADAL" clId="{F3E73D62-FC81-4EC7-9002-992AAD74E1CA}" dt="2023-03-15T19:20:22.569" v="634" actId="20577"/>
          <ac:spMkLst>
            <pc:docMk/>
            <pc:sldMk cId="90529817" sldId="345"/>
            <ac:spMk id="3" creationId="{0B1C6EED-64BB-498B-AA49-BD158F08F7C3}"/>
          </ac:spMkLst>
        </pc:spChg>
      </pc:sldChg>
      <pc:sldChg chg="addSp delSp modSp new mod modClrScheme chgLayout">
        <pc:chgData name="Cruze, Nathan (LARC-D208)" userId="98015798-7c6e-402e-b4b3-a2d6479bcc80" providerId="ADAL" clId="{F3E73D62-FC81-4EC7-9002-992AAD74E1CA}" dt="2023-03-23T19:25:50.056" v="12642" actId="20577"/>
        <pc:sldMkLst>
          <pc:docMk/>
          <pc:sldMk cId="1883686504" sldId="346"/>
        </pc:sldMkLst>
        <pc:spChg chg="del mod ord">
          <ac:chgData name="Cruze, Nathan (LARC-D208)" userId="98015798-7c6e-402e-b4b3-a2d6479bcc80" providerId="ADAL" clId="{F3E73D62-FC81-4EC7-9002-992AAD74E1CA}" dt="2023-03-16T21:13:44.194" v="759" actId="700"/>
          <ac:spMkLst>
            <pc:docMk/>
            <pc:sldMk cId="1883686504" sldId="346"/>
            <ac:spMk id="2" creationId="{F7BCADB7-9DB0-4213-8DF9-30E6E60E165D}"/>
          </ac:spMkLst>
        </pc:spChg>
        <pc:spChg chg="mod ord">
          <ac:chgData name="Cruze, Nathan (LARC-D208)" userId="98015798-7c6e-402e-b4b3-a2d6479bcc80" providerId="ADAL" clId="{F3E73D62-FC81-4EC7-9002-992AAD74E1CA}" dt="2023-03-16T21:13:44.194" v="759" actId="700"/>
          <ac:spMkLst>
            <pc:docMk/>
            <pc:sldMk cId="1883686504" sldId="346"/>
            <ac:spMk id="3" creationId="{1C39799A-23B0-4A4A-BB35-F8F863D0E201}"/>
          </ac:spMkLst>
        </pc:spChg>
        <pc:spChg chg="add mod">
          <ac:chgData name="Cruze, Nathan (LARC-D208)" userId="98015798-7c6e-402e-b4b3-a2d6479bcc80" providerId="ADAL" clId="{F3E73D62-FC81-4EC7-9002-992AAD74E1CA}" dt="2023-03-19T19:11:16.755" v="4143" actId="6549"/>
          <ac:spMkLst>
            <pc:docMk/>
            <pc:sldMk cId="1883686504" sldId="346"/>
            <ac:spMk id="4" creationId="{909B2453-3343-4CBE-8E00-9B8748828CE0}"/>
          </ac:spMkLst>
        </pc:spChg>
        <pc:spChg chg="add mod ord">
          <ac:chgData name="Cruze, Nathan (LARC-D208)" userId="98015798-7c6e-402e-b4b3-a2d6479bcc80" providerId="ADAL" clId="{F3E73D62-FC81-4EC7-9002-992AAD74E1CA}" dt="2023-03-23T19:25:50.056" v="12642" actId="20577"/>
          <ac:spMkLst>
            <pc:docMk/>
            <pc:sldMk cId="1883686504" sldId="346"/>
            <ac:spMk id="5" creationId="{727520B9-0AD2-486E-87CE-C060A72A97FA}"/>
          </ac:spMkLst>
        </pc:spChg>
        <pc:spChg chg="add del mod ord">
          <ac:chgData name="Cruze, Nathan (LARC-D208)" userId="98015798-7c6e-402e-b4b3-a2d6479bcc80" providerId="ADAL" clId="{F3E73D62-FC81-4EC7-9002-992AAD74E1CA}" dt="2023-03-16T21:14:02.093" v="760" actId="931"/>
          <ac:spMkLst>
            <pc:docMk/>
            <pc:sldMk cId="1883686504" sldId="346"/>
            <ac:spMk id="6" creationId="{F45D3031-6825-42FA-BCD3-2E6CD4F85402}"/>
          </ac:spMkLst>
        </pc:spChg>
        <pc:spChg chg="add del mod">
          <ac:chgData name="Cruze, Nathan (LARC-D208)" userId="98015798-7c6e-402e-b4b3-a2d6479bcc80" providerId="ADAL" clId="{F3E73D62-FC81-4EC7-9002-992AAD74E1CA}" dt="2023-03-16T21:27:37.445" v="828" actId="931"/>
          <ac:spMkLst>
            <pc:docMk/>
            <pc:sldMk cId="1883686504" sldId="346"/>
            <ac:spMk id="10" creationId="{B5A1F6A3-F1CD-4117-BC8B-B0C81DAC6B64}"/>
          </ac:spMkLst>
        </pc:spChg>
        <pc:spChg chg="add del mod">
          <ac:chgData name="Cruze, Nathan (LARC-D208)" userId="98015798-7c6e-402e-b4b3-a2d6479bcc80" providerId="ADAL" clId="{F3E73D62-FC81-4EC7-9002-992AAD74E1CA}" dt="2023-03-16T21:29:20.919" v="842" actId="931"/>
          <ac:spMkLst>
            <pc:docMk/>
            <pc:sldMk cId="1883686504" sldId="346"/>
            <ac:spMk id="14" creationId="{7877A854-A6CD-46B5-8B81-8096948B48CE}"/>
          </ac:spMkLst>
        </pc:spChg>
        <pc:spChg chg="add mod">
          <ac:chgData name="Cruze, Nathan (LARC-D208)" userId="98015798-7c6e-402e-b4b3-a2d6479bcc80" providerId="ADAL" clId="{F3E73D62-FC81-4EC7-9002-992AAD74E1CA}" dt="2023-03-16T21:35:46.883" v="873" actId="1076"/>
          <ac:spMkLst>
            <pc:docMk/>
            <pc:sldMk cId="1883686504" sldId="346"/>
            <ac:spMk id="17" creationId="{6215C8E0-708C-48E8-A106-0A35CAD83668}"/>
          </ac:spMkLst>
        </pc:spChg>
        <pc:picChg chg="add del mod">
          <ac:chgData name="Cruze, Nathan (LARC-D208)" userId="98015798-7c6e-402e-b4b3-a2d6479bcc80" providerId="ADAL" clId="{F3E73D62-FC81-4EC7-9002-992AAD74E1CA}" dt="2023-03-16T21:27:12.706" v="827" actId="478"/>
          <ac:picMkLst>
            <pc:docMk/>
            <pc:sldMk cId="1883686504" sldId="346"/>
            <ac:picMk id="8" creationId="{3FCFA088-B071-4084-B106-48E1BE975792}"/>
          </ac:picMkLst>
        </pc:picChg>
        <pc:picChg chg="add del mod">
          <ac:chgData name="Cruze, Nathan (LARC-D208)" userId="98015798-7c6e-402e-b4b3-a2d6479bcc80" providerId="ADAL" clId="{F3E73D62-FC81-4EC7-9002-992AAD74E1CA}" dt="2023-03-16T21:29:15.855" v="841" actId="478"/>
          <ac:picMkLst>
            <pc:docMk/>
            <pc:sldMk cId="1883686504" sldId="346"/>
            <ac:picMk id="12" creationId="{98C3C155-4028-4AB4-9929-AD9FB5AE36A9}"/>
          </ac:picMkLst>
        </pc:picChg>
        <pc:picChg chg="add mod">
          <ac:chgData name="Cruze, Nathan (LARC-D208)" userId="98015798-7c6e-402e-b4b3-a2d6479bcc80" providerId="ADAL" clId="{F3E73D62-FC81-4EC7-9002-992AAD74E1CA}" dt="2023-03-16T21:45:09.608" v="1051" actId="1076"/>
          <ac:picMkLst>
            <pc:docMk/>
            <pc:sldMk cId="1883686504" sldId="346"/>
            <ac:picMk id="16" creationId="{9E8C99AE-BD5D-426A-A6E2-E4AF6B65B10F}"/>
          </ac:picMkLst>
        </pc:picChg>
      </pc:sldChg>
      <pc:sldChg chg="add del">
        <pc:chgData name="Cruze, Nathan (LARC-D208)" userId="98015798-7c6e-402e-b4b3-a2d6479bcc80" providerId="ADAL" clId="{F3E73D62-FC81-4EC7-9002-992AAD74E1CA}" dt="2023-03-20T00:03:20.795" v="7337" actId="47"/>
        <pc:sldMkLst>
          <pc:docMk/>
          <pc:sldMk cId="330494303" sldId="347"/>
        </pc:sldMkLst>
      </pc:sldChg>
      <pc:sldChg chg="addSp delSp modSp add mod modAnim">
        <pc:chgData name="Cruze, Nathan (LARC-D208)" userId="98015798-7c6e-402e-b4b3-a2d6479bcc80" providerId="ADAL" clId="{F3E73D62-FC81-4EC7-9002-992AAD74E1CA}" dt="2023-03-22T20:11:34.604" v="12453" actId="1582"/>
        <pc:sldMkLst>
          <pc:docMk/>
          <pc:sldMk cId="2492874596" sldId="348"/>
        </pc:sldMkLst>
        <pc:spChg chg="add mod">
          <ac:chgData name="Cruze, Nathan (LARC-D208)" userId="98015798-7c6e-402e-b4b3-a2d6479bcc80" providerId="ADAL" clId="{F3E73D62-FC81-4EC7-9002-992AAD74E1CA}" dt="2023-03-19T17:36:25.320" v="4054" actId="1076"/>
          <ac:spMkLst>
            <pc:docMk/>
            <pc:sldMk cId="2492874596" sldId="348"/>
            <ac:spMk id="2" creationId="{9F73F25B-AD26-4319-B1AD-D6822FCBED2E}"/>
          </ac:spMkLst>
        </pc:spChg>
        <pc:spChg chg="mod">
          <ac:chgData name="Cruze, Nathan (LARC-D208)" userId="98015798-7c6e-402e-b4b3-a2d6479bcc80" providerId="ADAL" clId="{F3E73D62-FC81-4EC7-9002-992AAD74E1CA}" dt="2023-03-17T16:13:08.950" v="2015" actId="20577"/>
          <ac:spMkLst>
            <pc:docMk/>
            <pc:sldMk cId="2492874596" sldId="348"/>
            <ac:spMk id="3" creationId="{1C39799A-23B0-4A4A-BB35-F8F863D0E201}"/>
          </ac:spMkLst>
        </pc:spChg>
        <pc:spChg chg="mod">
          <ac:chgData name="Cruze, Nathan (LARC-D208)" userId="98015798-7c6e-402e-b4b3-a2d6479bcc80" providerId="ADAL" clId="{F3E73D62-FC81-4EC7-9002-992AAD74E1CA}" dt="2023-03-17T17:19:19.521" v="2279" actId="20577"/>
          <ac:spMkLst>
            <pc:docMk/>
            <pc:sldMk cId="2492874596" sldId="348"/>
            <ac:spMk id="4" creationId="{909B2453-3343-4CBE-8E00-9B8748828CE0}"/>
          </ac:spMkLst>
        </pc:spChg>
        <pc:spChg chg="mod">
          <ac:chgData name="Cruze, Nathan (LARC-D208)" userId="98015798-7c6e-402e-b4b3-a2d6479bcc80" providerId="ADAL" clId="{F3E73D62-FC81-4EC7-9002-992AAD74E1CA}" dt="2023-03-22T20:01:07.492" v="12446" actId="20577"/>
          <ac:spMkLst>
            <pc:docMk/>
            <pc:sldMk cId="2492874596" sldId="348"/>
            <ac:spMk id="5" creationId="{727520B9-0AD2-486E-87CE-C060A72A97FA}"/>
          </ac:spMkLst>
        </pc:spChg>
        <pc:spChg chg="add mod">
          <ac:chgData name="Cruze, Nathan (LARC-D208)" userId="98015798-7c6e-402e-b4b3-a2d6479bcc80" providerId="ADAL" clId="{F3E73D62-FC81-4EC7-9002-992AAD74E1CA}" dt="2023-03-19T17:33:22.188" v="4029" actId="20577"/>
          <ac:spMkLst>
            <pc:docMk/>
            <pc:sldMk cId="2492874596" sldId="348"/>
            <ac:spMk id="6" creationId="{1F9FA65B-E5FD-4B4A-B194-96A1BD00F0D2}"/>
          </ac:spMkLst>
        </pc:spChg>
        <pc:spChg chg="add del mod">
          <ac:chgData name="Cruze, Nathan (LARC-D208)" userId="98015798-7c6e-402e-b4b3-a2d6479bcc80" providerId="ADAL" clId="{F3E73D62-FC81-4EC7-9002-992AAD74E1CA}" dt="2023-03-19T17:51:37.721" v="4060" actId="21"/>
          <ac:spMkLst>
            <pc:docMk/>
            <pc:sldMk cId="2492874596" sldId="348"/>
            <ac:spMk id="7" creationId="{887BB8B6-4146-4CD1-8C53-214C3E2C0B0A}"/>
          </ac:spMkLst>
        </pc:spChg>
        <pc:spChg chg="add del">
          <ac:chgData name="Cruze, Nathan (LARC-D208)" userId="98015798-7c6e-402e-b4b3-a2d6479bcc80" providerId="ADAL" clId="{F3E73D62-FC81-4EC7-9002-992AAD74E1CA}" dt="2023-03-16T22:52:11.199" v="1362" actId="22"/>
          <ac:spMkLst>
            <pc:docMk/>
            <pc:sldMk cId="2492874596" sldId="348"/>
            <ac:spMk id="8" creationId="{F91BA4B9-4DCD-490D-BE24-9461DB29975F}"/>
          </ac:spMkLst>
        </pc:spChg>
        <pc:spChg chg="add del mod">
          <ac:chgData name="Cruze, Nathan (LARC-D208)" userId="98015798-7c6e-402e-b4b3-a2d6479bcc80" providerId="ADAL" clId="{F3E73D62-FC81-4EC7-9002-992AAD74E1CA}" dt="2023-03-16T23:47:27.637" v="1368" actId="478"/>
          <ac:spMkLst>
            <pc:docMk/>
            <pc:sldMk cId="2492874596" sldId="348"/>
            <ac:spMk id="9" creationId="{3BC63E24-55AE-4213-A15B-CBAE9B263FC2}"/>
          </ac:spMkLst>
        </pc:spChg>
        <pc:spChg chg="add del">
          <ac:chgData name="Cruze, Nathan (LARC-D208)" userId="98015798-7c6e-402e-b4b3-a2d6479bcc80" providerId="ADAL" clId="{F3E73D62-FC81-4EC7-9002-992AAD74E1CA}" dt="2023-03-16T22:52:22.651" v="1364" actId="478"/>
          <ac:spMkLst>
            <pc:docMk/>
            <pc:sldMk cId="2492874596" sldId="348"/>
            <ac:spMk id="10" creationId="{BB6D8609-08DD-4D4D-A1F1-BF97562B0AB9}"/>
          </ac:spMkLst>
        </pc:spChg>
        <pc:spChg chg="add del mod">
          <ac:chgData name="Cruze, Nathan (LARC-D208)" userId="98015798-7c6e-402e-b4b3-a2d6479bcc80" providerId="ADAL" clId="{F3E73D62-FC81-4EC7-9002-992AAD74E1CA}" dt="2023-03-16T23:47:43.219" v="1369" actId="478"/>
          <ac:spMkLst>
            <pc:docMk/>
            <pc:sldMk cId="2492874596" sldId="348"/>
            <ac:spMk id="13" creationId="{EA759259-7BA5-4837-9DD9-DD7D1D98816D}"/>
          </ac:spMkLst>
        </pc:spChg>
        <pc:spChg chg="add mod">
          <ac:chgData name="Cruze, Nathan (LARC-D208)" userId="98015798-7c6e-402e-b4b3-a2d6479bcc80" providerId="ADAL" clId="{F3E73D62-FC81-4EC7-9002-992AAD74E1CA}" dt="2023-03-19T16:20:27.229" v="2723" actId="1076"/>
          <ac:spMkLst>
            <pc:docMk/>
            <pc:sldMk cId="2492874596" sldId="348"/>
            <ac:spMk id="14" creationId="{EA759259-7BA5-4837-9DD9-DD7D1D98816D}"/>
          </ac:spMkLst>
        </pc:spChg>
        <pc:spChg chg="add mod">
          <ac:chgData name="Cruze, Nathan (LARC-D208)" userId="98015798-7c6e-402e-b4b3-a2d6479bcc80" providerId="ADAL" clId="{F3E73D62-FC81-4EC7-9002-992AAD74E1CA}" dt="2023-03-16T23:51:47.263" v="1383" actId="207"/>
          <ac:spMkLst>
            <pc:docMk/>
            <pc:sldMk cId="2492874596" sldId="348"/>
            <ac:spMk id="15" creationId="{47A33953-2AE6-48A6-BD9A-9B30DFB811E2}"/>
          </ac:spMkLst>
        </pc:spChg>
        <pc:spChg chg="del">
          <ac:chgData name="Cruze, Nathan (LARC-D208)" userId="98015798-7c6e-402e-b4b3-a2d6479bcc80" providerId="ADAL" clId="{F3E73D62-FC81-4EC7-9002-992AAD74E1CA}" dt="2023-03-16T23:48:32.982" v="1376" actId="478"/>
          <ac:spMkLst>
            <pc:docMk/>
            <pc:sldMk cId="2492874596" sldId="348"/>
            <ac:spMk id="17" creationId="{6215C8E0-708C-48E8-A106-0A35CAD83668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19" creationId="{3C487DB9-8BD6-4CB3-81D8-EBEA5F570C77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0" creationId="{C30E8F1D-C9DB-44E1-BEBC-F44F32A85AB0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1" creationId="{FCCBDB6D-564C-4F9C-9BC8-AA93BB8BFF9B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2" creationId="{45AFDD4B-3BB1-4F0F-B31E-60A019126B81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3" creationId="{AD04FF4D-0FD5-456E-9976-16E6B5A687F0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4" creationId="{DA9180D3-11A1-4F42-B45D-B8CDA60532DA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5" creationId="{6EABC3FE-8E8F-4778-8F70-B9C518D2B94B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6" creationId="{7074129C-FB79-4740-A9EC-8F7EADB5A0FE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7" creationId="{14C0EDD2-688F-4BEF-B23D-BD066DA358BD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8" creationId="{DB71EF04-4E33-4CC7-A3C8-6DD824409228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29" creationId="{B7859C4F-28D3-401E-AE82-DEB1FEF97C39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30" creationId="{5DE8DD70-CAE2-4D6B-94D4-17C6B5492281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31" creationId="{629DB015-52E0-4E91-8F36-F6FBA198295E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32" creationId="{6A082B5E-794D-456E-BCD1-F440142C81C1}"/>
          </ac:spMkLst>
        </pc:spChg>
        <pc:spChg chg="add mod">
          <ac:chgData name="Cruze, Nathan (LARC-D208)" userId="98015798-7c6e-402e-b4b3-a2d6479bcc80" providerId="ADAL" clId="{F3E73D62-FC81-4EC7-9002-992AAD74E1CA}" dt="2023-03-16T23:47:44.721" v="1370"/>
          <ac:spMkLst>
            <pc:docMk/>
            <pc:sldMk cId="2492874596" sldId="348"/>
            <ac:spMk id="33" creationId="{F01562CF-C427-4C54-B84D-A98F29FD8270}"/>
          </ac:spMkLst>
        </pc:spChg>
        <pc:spChg chg="add del mod">
          <ac:chgData name="Cruze, Nathan (LARC-D208)" userId="98015798-7c6e-402e-b4b3-a2d6479bcc80" providerId="ADAL" clId="{F3E73D62-FC81-4EC7-9002-992AAD74E1CA}" dt="2023-03-19T15:02:30.417" v="2674" actId="478"/>
          <ac:spMkLst>
            <pc:docMk/>
            <pc:sldMk cId="2492874596" sldId="348"/>
            <ac:spMk id="34" creationId="{E5DA8C50-6949-4D15-82F0-A4CD8E8DBDC7}"/>
          </ac:spMkLst>
        </pc:spChg>
        <pc:spChg chg="add mod ord">
          <ac:chgData name="Cruze, Nathan (LARC-D208)" userId="98015798-7c6e-402e-b4b3-a2d6479bcc80" providerId="ADAL" clId="{F3E73D62-FC81-4EC7-9002-992AAD74E1CA}" dt="2023-03-21T15:57:22.448" v="11081" actId="1076"/>
          <ac:spMkLst>
            <pc:docMk/>
            <pc:sldMk cId="2492874596" sldId="348"/>
            <ac:spMk id="35" creationId="{B6F62694-4A01-4EFC-A3A3-F7AAE3A73EE2}"/>
          </ac:spMkLst>
        </pc:spChg>
        <pc:spChg chg="add del mod">
          <ac:chgData name="Cruze, Nathan (LARC-D208)" userId="98015798-7c6e-402e-b4b3-a2d6479bcc80" providerId="ADAL" clId="{F3E73D62-FC81-4EC7-9002-992AAD74E1CA}" dt="2023-03-19T15:02:33.330" v="2675" actId="478"/>
          <ac:spMkLst>
            <pc:docMk/>
            <pc:sldMk cId="2492874596" sldId="348"/>
            <ac:spMk id="36" creationId="{80BFF74B-4F64-4C4B-9B00-BECEA8EEA718}"/>
          </ac:spMkLst>
        </pc:spChg>
        <pc:spChg chg="add del mod">
          <ac:chgData name="Cruze, Nathan (LARC-D208)" userId="98015798-7c6e-402e-b4b3-a2d6479bcc80" providerId="ADAL" clId="{F3E73D62-FC81-4EC7-9002-992AAD74E1CA}" dt="2023-03-19T15:02:35.255" v="2676" actId="478"/>
          <ac:spMkLst>
            <pc:docMk/>
            <pc:sldMk cId="2492874596" sldId="348"/>
            <ac:spMk id="37" creationId="{98D99F42-029B-4B08-9188-F488DF8BCE91}"/>
          </ac:spMkLst>
        </pc:spChg>
        <pc:spChg chg="add mod ord">
          <ac:chgData name="Cruze, Nathan (LARC-D208)" userId="98015798-7c6e-402e-b4b3-a2d6479bcc80" providerId="ADAL" clId="{F3E73D62-FC81-4EC7-9002-992AAD74E1CA}" dt="2023-03-19T17:33:35.195" v="4047" actId="20577"/>
          <ac:spMkLst>
            <pc:docMk/>
            <pc:sldMk cId="2492874596" sldId="348"/>
            <ac:spMk id="38" creationId="{4F2411CB-16A6-4E5C-9DD1-82D05DA55DFB}"/>
          </ac:spMkLst>
        </pc:spChg>
        <pc:spChg chg="add del mod">
          <ac:chgData name="Cruze, Nathan (LARC-D208)" userId="98015798-7c6e-402e-b4b3-a2d6479bcc80" providerId="ADAL" clId="{F3E73D62-FC81-4EC7-9002-992AAD74E1CA}" dt="2023-03-17T15:41:45.228" v="1784" actId="478"/>
          <ac:spMkLst>
            <pc:docMk/>
            <pc:sldMk cId="2492874596" sldId="348"/>
            <ac:spMk id="38" creationId="{7BF51E05-0956-42C4-9CE5-4BC0FB5A0943}"/>
          </ac:spMkLst>
        </pc:spChg>
        <pc:spChg chg="add del mod">
          <ac:chgData name="Cruze, Nathan (LARC-D208)" userId="98015798-7c6e-402e-b4b3-a2d6479bcc80" providerId="ADAL" clId="{F3E73D62-FC81-4EC7-9002-992AAD74E1CA}" dt="2023-03-19T17:56:13.556" v="4093" actId="478"/>
          <ac:spMkLst>
            <pc:docMk/>
            <pc:sldMk cId="2492874596" sldId="348"/>
            <ac:spMk id="39" creationId="{B507DEC6-CEC2-4597-A614-EE4DC53098CC}"/>
          </ac:spMkLst>
        </pc:spChg>
        <pc:spChg chg="add del">
          <ac:chgData name="Cruze, Nathan (LARC-D208)" userId="98015798-7c6e-402e-b4b3-a2d6479bcc80" providerId="ADAL" clId="{F3E73D62-FC81-4EC7-9002-992AAD74E1CA}" dt="2023-03-17T15:42:13.884" v="1786" actId="478"/>
          <ac:spMkLst>
            <pc:docMk/>
            <pc:sldMk cId="2492874596" sldId="348"/>
            <ac:spMk id="39" creationId="{CAAA7929-5141-48EB-81E7-E1830DFAA81E}"/>
          </ac:spMkLst>
        </pc:spChg>
        <pc:spChg chg="add del mod">
          <ac:chgData name="Cruze, Nathan (LARC-D208)" userId="98015798-7c6e-402e-b4b3-a2d6479bcc80" providerId="ADAL" clId="{F3E73D62-FC81-4EC7-9002-992AAD74E1CA}" dt="2023-03-19T17:56:15.567" v="4094" actId="478"/>
          <ac:spMkLst>
            <pc:docMk/>
            <pc:sldMk cId="2492874596" sldId="348"/>
            <ac:spMk id="40" creationId="{96EE976A-B805-4646-A414-0B99D9B59B2E}"/>
          </ac:spMkLst>
        </pc:spChg>
        <pc:spChg chg="add del">
          <ac:chgData name="Cruze, Nathan (LARC-D208)" userId="98015798-7c6e-402e-b4b3-a2d6479bcc80" providerId="ADAL" clId="{F3E73D62-FC81-4EC7-9002-992AAD74E1CA}" dt="2023-03-17T15:42:48.225" v="1788" actId="478"/>
          <ac:spMkLst>
            <pc:docMk/>
            <pc:sldMk cId="2492874596" sldId="348"/>
            <ac:spMk id="40" creationId="{B39D5618-1A83-4E11-89A4-6B94347B8EC1}"/>
          </ac:spMkLst>
        </pc:spChg>
        <pc:spChg chg="add del mod">
          <ac:chgData name="Cruze, Nathan (LARC-D208)" userId="98015798-7c6e-402e-b4b3-a2d6479bcc80" providerId="ADAL" clId="{F3E73D62-FC81-4EC7-9002-992AAD74E1CA}" dt="2023-03-19T17:56:17.999" v="4095" actId="478"/>
          <ac:spMkLst>
            <pc:docMk/>
            <pc:sldMk cId="2492874596" sldId="348"/>
            <ac:spMk id="41" creationId="{808F4343-A0D6-4367-8EB4-A04E78100CFB}"/>
          </ac:spMkLst>
        </pc:spChg>
        <pc:spChg chg="add del mod">
          <ac:chgData name="Cruze, Nathan (LARC-D208)" userId="98015798-7c6e-402e-b4b3-a2d6479bcc80" providerId="ADAL" clId="{F3E73D62-FC81-4EC7-9002-992AAD74E1CA}" dt="2023-03-19T17:55:19.426" v="4089" actId="478"/>
          <ac:spMkLst>
            <pc:docMk/>
            <pc:sldMk cId="2492874596" sldId="348"/>
            <ac:spMk id="42" creationId="{B050B58E-E942-4ACA-9F3C-60A31E11FD71}"/>
          </ac:spMkLst>
        </pc:spChg>
        <pc:grpChg chg="add del mod">
          <ac:chgData name="Cruze, Nathan (LARC-D208)" userId="98015798-7c6e-402e-b4b3-a2d6479bcc80" providerId="ADAL" clId="{F3E73D62-FC81-4EC7-9002-992AAD74E1CA}" dt="2023-03-19T18:09:44.705" v="4142" actId="478"/>
          <ac:grpSpMkLst>
            <pc:docMk/>
            <pc:sldMk cId="2492874596" sldId="348"/>
            <ac:grpSpMk id="18" creationId="{1E957BE3-FAB4-46F8-B64A-2ACC32B5DE91}"/>
          </ac:grpSpMkLst>
        </pc:grpChg>
        <pc:picChg chg="add mod">
          <ac:chgData name="Cruze, Nathan (LARC-D208)" userId="98015798-7c6e-402e-b4b3-a2d6479bcc80" providerId="ADAL" clId="{F3E73D62-FC81-4EC7-9002-992AAD74E1CA}" dt="2023-03-19T17:59:10.602" v="4107" actId="1076"/>
          <ac:picMkLst>
            <pc:docMk/>
            <pc:sldMk cId="2492874596" sldId="348"/>
            <ac:picMk id="9" creationId="{B4F323A5-6D0A-4E90-9F7F-9D4854207ABE}"/>
          </ac:picMkLst>
        </pc:picChg>
        <pc:picChg chg="add mod">
          <ac:chgData name="Cruze, Nathan (LARC-D208)" userId="98015798-7c6e-402e-b4b3-a2d6479bcc80" providerId="ADAL" clId="{F3E73D62-FC81-4EC7-9002-992AAD74E1CA}" dt="2023-03-22T20:00:30.257" v="12434" actId="1582"/>
          <ac:picMkLst>
            <pc:docMk/>
            <pc:sldMk cId="2492874596" sldId="348"/>
            <ac:picMk id="11" creationId="{EA2AEBE2-A28B-474B-86B9-2596C62910AE}"/>
          </ac:picMkLst>
        </pc:picChg>
        <pc:picChg chg="del">
          <ac:chgData name="Cruze, Nathan (LARC-D208)" userId="98015798-7c6e-402e-b4b3-a2d6479bcc80" providerId="ADAL" clId="{F3E73D62-FC81-4EC7-9002-992AAD74E1CA}" dt="2023-03-16T22:52:23.583" v="1365" actId="478"/>
          <ac:picMkLst>
            <pc:docMk/>
            <pc:sldMk cId="2492874596" sldId="348"/>
            <ac:picMk id="16" creationId="{9E8C99AE-BD5D-426A-A6E2-E4AF6B65B10F}"/>
          </ac:picMkLst>
        </pc:picChg>
        <pc:picChg chg="add mod">
          <ac:chgData name="Cruze, Nathan (LARC-D208)" userId="98015798-7c6e-402e-b4b3-a2d6479bcc80" providerId="ADAL" clId="{F3E73D62-FC81-4EC7-9002-992AAD74E1CA}" dt="2023-03-22T19:55:36.728" v="12419" actId="1076"/>
          <ac:picMkLst>
            <pc:docMk/>
            <pc:sldMk cId="2492874596" sldId="348"/>
            <ac:picMk id="16" creationId="{F09622CE-A0BB-4AB9-9ECE-FAD5626940EB}"/>
          </ac:picMkLst>
        </pc:picChg>
        <pc:picChg chg="add mod">
          <ac:chgData name="Cruze, Nathan (LARC-D208)" userId="98015798-7c6e-402e-b4b3-a2d6479bcc80" providerId="ADAL" clId="{F3E73D62-FC81-4EC7-9002-992AAD74E1CA}" dt="2023-03-22T20:11:34.604" v="12453" actId="1582"/>
          <ac:picMkLst>
            <pc:docMk/>
            <pc:sldMk cId="2492874596" sldId="348"/>
            <ac:picMk id="43" creationId="{E5726AFE-6F65-4F56-A535-DFF14E206612}"/>
          </ac:picMkLst>
        </pc:picChg>
        <pc:picChg chg="add mod">
          <ac:chgData name="Cruze, Nathan (LARC-D208)" userId="98015798-7c6e-402e-b4b3-a2d6479bcc80" providerId="ADAL" clId="{F3E73D62-FC81-4EC7-9002-992AAD74E1CA}" dt="2023-03-19T17:54:31.500" v="4082" actId="1076"/>
          <ac:picMkLst>
            <pc:docMk/>
            <pc:sldMk cId="2492874596" sldId="348"/>
            <ac:picMk id="44" creationId="{801CFF2E-AD48-4122-8155-3B2FDD85FBF4}"/>
          </ac:picMkLst>
        </pc:picChg>
        <pc:picChg chg="add mod">
          <ac:chgData name="Cruze, Nathan (LARC-D208)" userId="98015798-7c6e-402e-b4b3-a2d6479bcc80" providerId="ADAL" clId="{F3E73D62-FC81-4EC7-9002-992AAD74E1CA}" dt="2023-03-22T19:58:49.591" v="12428" actId="1582"/>
          <ac:picMkLst>
            <pc:docMk/>
            <pc:sldMk cId="2492874596" sldId="348"/>
            <ac:picMk id="45" creationId="{75053488-B1E9-4EF8-A305-67310AA88CCA}"/>
          </ac:picMkLst>
        </pc:picChg>
        <pc:picChg chg="add mod">
          <ac:chgData name="Cruze, Nathan (LARC-D208)" userId="98015798-7c6e-402e-b4b3-a2d6479bcc80" providerId="ADAL" clId="{F3E73D62-FC81-4EC7-9002-992AAD74E1CA}" dt="2023-03-19T17:55:12.130" v="4086" actId="1076"/>
          <ac:picMkLst>
            <pc:docMk/>
            <pc:sldMk cId="2492874596" sldId="348"/>
            <ac:picMk id="46" creationId="{E496266D-EBFA-416B-9986-BBAC66AD3E4C}"/>
          </ac:picMkLst>
        </pc:picChg>
        <pc:picChg chg="add mod">
          <ac:chgData name="Cruze, Nathan (LARC-D208)" userId="98015798-7c6e-402e-b4b3-a2d6479bcc80" providerId="ADAL" clId="{F3E73D62-FC81-4EC7-9002-992AAD74E1CA}" dt="2023-03-22T19:56:53.803" v="12426" actId="207"/>
          <ac:picMkLst>
            <pc:docMk/>
            <pc:sldMk cId="2492874596" sldId="348"/>
            <ac:picMk id="47" creationId="{43161541-85F4-4603-8D78-B6B2A7FA61A1}"/>
          </ac:picMkLst>
        </pc:picChg>
        <pc:picChg chg="add mod">
          <ac:chgData name="Cruze, Nathan (LARC-D208)" userId="98015798-7c6e-402e-b4b3-a2d6479bcc80" providerId="ADAL" clId="{F3E73D62-FC81-4EC7-9002-992AAD74E1CA}" dt="2023-03-19T17:57:04.919" v="4097" actId="1076"/>
          <ac:picMkLst>
            <pc:docMk/>
            <pc:sldMk cId="2492874596" sldId="348"/>
            <ac:picMk id="48" creationId="{4229E703-5A72-40EA-9F92-76098C09E726}"/>
          </ac:picMkLst>
        </pc:picChg>
        <pc:picChg chg="add mod">
          <ac:chgData name="Cruze, Nathan (LARC-D208)" userId="98015798-7c6e-402e-b4b3-a2d6479bcc80" providerId="ADAL" clId="{F3E73D62-FC81-4EC7-9002-992AAD74E1CA}" dt="2023-03-19T17:57:07.515" v="4099" actId="1076"/>
          <ac:picMkLst>
            <pc:docMk/>
            <pc:sldMk cId="2492874596" sldId="348"/>
            <ac:picMk id="49" creationId="{C81153F2-9F95-4773-91D7-2C1996EB560E}"/>
          </ac:picMkLst>
        </pc:picChg>
        <pc:picChg chg="add mod">
          <ac:chgData name="Cruze, Nathan (LARC-D208)" userId="98015798-7c6e-402e-b4b3-a2d6479bcc80" providerId="ADAL" clId="{F3E73D62-FC81-4EC7-9002-992AAD74E1CA}" dt="2023-03-22T20:00:08.437" v="12430" actId="1582"/>
          <ac:picMkLst>
            <pc:docMk/>
            <pc:sldMk cId="2492874596" sldId="348"/>
            <ac:picMk id="50" creationId="{C1A456F5-95EB-4D89-B83D-428FB0600047}"/>
          </ac:picMkLst>
        </pc:picChg>
        <pc:picChg chg="add mod">
          <ac:chgData name="Cruze, Nathan (LARC-D208)" userId="98015798-7c6e-402e-b4b3-a2d6479bcc80" providerId="ADAL" clId="{F3E73D62-FC81-4EC7-9002-992AAD74E1CA}" dt="2023-03-19T17:57:36.600" v="4105" actId="1076"/>
          <ac:picMkLst>
            <pc:docMk/>
            <pc:sldMk cId="2492874596" sldId="348"/>
            <ac:picMk id="51" creationId="{8D3D7792-BF7C-4793-9588-A50E0D8020AD}"/>
          </ac:picMkLst>
        </pc:picChg>
        <pc:picChg chg="add mod">
          <ac:chgData name="Cruze, Nathan (LARC-D208)" userId="98015798-7c6e-402e-b4b3-a2d6479bcc80" providerId="ADAL" clId="{F3E73D62-FC81-4EC7-9002-992AAD74E1CA}" dt="2023-03-19T17:59:43.981" v="4114" actId="1076"/>
          <ac:picMkLst>
            <pc:docMk/>
            <pc:sldMk cId="2492874596" sldId="348"/>
            <ac:picMk id="52" creationId="{4706C320-C3E3-49E1-AE1B-F6330C7FFB9E}"/>
          </ac:picMkLst>
        </pc:picChg>
        <pc:picChg chg="add mod">
          <ac:chgData name="Cruze, Nathan (LARC-D208)" userId="98015798-7c6e-402e-b4b3-a2d6479bcc80" providerId="ADAL" clId="{F3E73D62-FC81-4EC7-9002-992AAD74E1CA}" dt="2023-03-22T19:55:44.166" v="12420" actId="1076"/>
          <ac:picMkLst>
            <pc:docMk/>
            <pc:sldMk cId="2492874596" sldId="348"/>
            <ac:picMk id="53" creationId="{D854BABB-4306-4A55-B277-3147926F5875}"/>
          </ac:picMkLst>
        </pc:picChg>
        <pc:picChg chg="add mod">
          <ac:chgData name="Cruze, Nathan (LARC-D208)" userId="98015798-7c6e-402e-b4b3-a2d6479bcc80" providerId="ADAL" clId="{F3E73D62-FC81-4EC7-9002-992AAD74E1CA}" dt="2023-03-19T17:59:37.376" v="4113" actId="1076"/>
          <ac:picMkLst>
            <pc:docMk/>
            <pc:sldMk cId="2492874596" sldId="348"/>
            <ac:picMk id="54" creationId="{785697D1-6975-45CE-A759-CC589245A691}"/>
          </ac:picMkLst>
        </pc:picChg>
        <pc:cxnChg chg="add mod">
          <ac:chgData name="Cruze, Nathan (LARC-D208)" userId="98015798-7c6e-402e-b4b3-a2d6479bcc80" providerId="ADAL" clId="{F3E73D62-FC81-4EC7-9002-992AAD74E1CA}" dt="2023-03-16T23:55:22.190" v="1401" actId="14100"/>
          <ac:cxnSpMkLst>
            <pc:docMk/>
            <pc:sldMk cId="2492874596" sldId="348"/>
            <ac:cxnSpMk id="12" creationId="{C298B3D2-3475-45A2-9AC5-6AF82AE43924}"/>
          </ac:cxnSpMkLst>
        </pc:cxnChg>
      </pc:sldChg>
      <pc:sldChg chg="delSp modSp add del mod ord modClrScheme delAnim chgLayout">
        <pc:chgData name="Cruze, Nathan (LARC-D208)" userId="98015798-7c6e-402e-b4b3-a2d6479bcc80" providerId="ADAL" clId="{F3E73D62-FC81-4EC7-9002-992AAD74E1CA}" dt="2023-03-18T23:39:02.133" v="2613" actId="47"/>
        <pc:sldMkLst>
          <pc:docMk/>
          <pc:sldMk cId="3869583996" sldId="349"/>
        </pc:sldMkLst>
        <pc:spChg chg="mod ord">
          <ac:chgData name="Cruze, Nathan (LARC-D208)" userId="98015798-7c6e-402e-b4b3-a2d6479bcc80" providerId="ADAL" clId="{F3E73D62-FC81-4EC7-9002-992AAD74E1CA}" dt="2023-03-17T17:49:06.029" v="2447" actId="700"/>
          <ac:spMkLst>
            <pc:docMk/>
            <pc:sldMk cId="3869583996" sldId="349"/>
            <ac:spMk id="3" creationId="{1C39799A-23B0-4A4A-BB35-F8F863D0E201}"/>
          </ac:spMkLst>
        </pc:spChg>
        <pc:spChg chg="mod ord">
          <ac:chgData name="Cruze, Nathan (LARC-D208)" userId="98015798-7c6e-402e-b4b3-a2d6479bcc80" providerId="ADAL" clId="{F3E73D62-FC81-4EC7-9002-992AAD74E1CA}" dt="2023-03-17T17:49:06.029" v="2447" actId="700"/>
          <ac:spMkLst>
            <pc:docMk/>
            <pc:sldMk cId="3869583996" sldId="349"/>
            <ac:spMk id="5" creationId="{727520B9-0AD2-486E-87CE-C060A72A97FA}"/>
          </ac:spMkLst>
        </pc:spChg>
        <pc:spChg chg="del">
          <ac:chgData name="Cruze, Nathan (LARC-D208)" userId="98015798-7c6e-402e-b4b3-a2d6479bcc80" providerId="ADAL" clId="{F3E73D62-FC81-4EC7-9002-992AAD74E1CA}" dt="2023-03-17T17:47:43.158" v="2439" actId="478"/>
          <ac:spMkLst>
            <pc:docMk/>
            <pc:sldMk cId="3869583996" sldId="349"/>
            <ac:spMk id="14" creationId="{EA759259-7BA5-4837-9DD9-DD7D1D98816D}"/>
          </ac:spMkLst>
        </pc:spChg>
        <pc:spChg chg="del">
          <ac:chgData name="Cruze, Nathan (LARC-D208)" userId="98015798-7c6e-402e-b4b3-a2d6479bcc80" providerId="ADAL" clId="{F3E73D62-FC81-4EC7-9002-992AAD74E1CA}" dt="2023-03-17T17:47:45.454" v="2440" actId="478"/>
          <ac:spMkLst>
            <pc:docMk/>
            <pc:sldMk cId="3869583996" sldId="349"/>
            <ac:spMk id="15" creationId="{47A33953-2AE6-48A6-BD9A-9B30DFB811E2}"/>
          </ac:spMkLst>
        </pc:spChg>
        <pc:spChg chg="del">
          <ac:chgData name="Cruze, Nathan (LARC-D208)" userId="98015798-7c6e-402e-b4b3-a2d6479bcc80" providerId="ADAL" clId="{F3E73D62-FC81-4EC7-9002-992AAD74E1CA}" dt="2023-03-17T17:47:49.846" v="2442" actId="478"/>
          <ac:spMkLst>
            <pc:docMk/>
            <pc:sldMk cId="3869583996" sldId="349"/>
            <ac:spMk id="35" creationId="{B6F62694-4A01-4EFC-A3A3-F7AAE3A73EE2}"/>
          </ac:spMkLst>
        </pc:spChg>
        <pc:grpChg chg="del">
          <ac:chgData name="Cruze, Nathan (LARC-D208)" userId="98015798-7c6e-402e-b4b3-a2d6479bcc80" providerId="ADAL" clId="{F3E73D62-FC81-4EC7-9002-992AAD74E1CA}" dt="2023-03-17T17:47:51.960" v="2443" actId="478"/>
          <ac:grpSpMkLst>
            <pc:docMk/>
            <pc:sldMk cId="3869583996" sldId="349"/>
            <ac:grpSpMk id="18" creationId="{1E957BE3-FAB4-46F8-B64A-2ACC32B5DE91}"/>
          </ac:grpSpMkLst>
        </pc:grpChg>
        <pc:cxnChg chg="del">
          <ac:chgData name="Cruze, Nathan (LARC-D208)" userId="98015798-7c6e-402e-b4b3-a2d6479bcc80" providerId="ADAL" clId="{F3E73D62-FC81-4EC7-9002-992AAD74E1CA}" dt="2023-03-17T17:47:47.727" v="2441" actId="478"/>
          <ac:cxnSpMkLst>
            <pc:docMk/>
            <pc:sldMk cId="3869583996" sldId="349"/>
            <ac:cxnSpMk id="12" creationId="{C298B3D2-3475-45A2-9AC5-6AF82AE43924}"/>
          </ac:cxnSpMkLst>
        </pc:cxnChg>
      </pc:sldChg>
      <pc:sldChg chg="delSp modSp add mod delAnim">
        <pc:chgData name="Cruze, Nathan (LARC-D208)" userId="98015798-7c6e-402e-b4b3-a2d6479bcc80" providerId="ADAL" clId="{F3E73D62-FC81-4EC7-9002-992AAD74E1CA}" dt="2023-03-23T21:15:33.535" v="12659" actId="20577"/>
        <pc:sldMkLst>
          <pc:docMk/>
          <pc:sldMk cId="3229825125" sldId="350"/>
        </pc:sldMkLst>
        <pc:spChg chg="mod">
          <ac:chgData name="Cruze, Nathan (LARC-D208)" userId="98015798-7c6e-402e-b4b3-a2d6479bcc80" providerId="ADAL" clId="{F3E73D62-FC81-4EC7-9002-992AAD74E1CA}" dt="2023-03-17T18:08:09.502" v="2500" actId="20577"/>
          <ac:spMkLst>
            <pc:docMk/>
            <pc:sldMk cId="3229825125" sldId="350"/>
            <ac:spMk id="3" creationId="{1C39799A-23B0-4A4A-BB35-F8F863D0E201}"/>
          </ac:spMkLst>
        </pc:spChg>
        <pc:spChg chg="mod">
          <ac:chgData name="Cruze, Nathan (LARC-D208)" userId="98015798-7c6e-402e-b4b3-a2d6479bcc80" providerId="ADAL" clId="{F3E73D62-FC81-4EC7-9002-992AAD74E1CA}" dt="2023-03-20T00:49:54.495" v="8246" actId="20577"/>
          <ac:spMkLst>
            <pc:docMk/>
            <pc:sldMk cId="3229825125" sldId="350"/>
            <ac:spMk id="4" creationId="{909B2453-3343-4CBE-8E00-9B8748828CE0}"/>
          </ac:spMkLst>
        </pc:spChg>
        <pc:spChg chg="mod">
          <ac:chgData name="Cruze, Nathan (LARC-D208)" userId="98015798-7c6e-402e-b4b3-a2d6479bcc80" providerId="ADAL" clId="{F3E73D62-FC81-4EC7-9002-992AAD74E1CA}" dt="2023-03-23T21:15:33.535" v="12659" actId="20577"/>
          <ac:spMkLst>
            <pc:docMk/>
            <pc:sldMk cId="3229825125" sldId="350"/>
            <ac:spMk id="5" creationId="{727520B9-0AD2-486E-87CE-C060A72A97FA}"/>
          </ac:spMkLst>
        </pc:spChg>
        <pc:spChg chg="del">
          <ac:chgData name="Cruze, Nathan (LARC-D208)" userId="98015798-7c6e-402e-b4b3-a2d6479bcc80" providerId="ADAL" clId="{F3E73D62-FC81-4EC7-9002-992AAD74E1CA}" dt="2023-03-19T00:13:10.220" v="2657" actId="478"/>
          <ac:spMkLst>
            <pc:docMk/>
            <pc:sldMk cId="3229825125" sldId="350"/>
            <ac:spMk id="14" creationId="{EA759259-7BA5-4837-9DD9-DD7D1D98816D}"/>
          </ac:spMkLst>
        </pc:spChg>
        <pc:spChg chg="del">
          <ac:chgData name="Cruze, Nathan (LARC-D208)" userId="98015798-7c6e-402e-b4b3-a2d6479bcc80" providerId="ADAL" clId="{F3E73D62-FC81-4EC7-9002-992AAD74E1CA}" dt="2023-03-19T00:13:12.079" v="2658" actId="478"/>
          <ac:spMkLst>
            <pc:docMk/>
            <pc:sldMk cId="3229825125" sldId="350"/>
            <ac:spMk id="15" creationId="{47A33953-2AE6-48A6-BD9A-9B30DFB811E2}"/>
          </ac:spMkLst>
        </pc:spChg>
        <pc:spChg chg="del">
          <ac:chgData name="Cruze, Nathan (LARC-D208)" userId="98015798-7c6e-402e-b4b3-a2d6479bcc80" providerId="ADAL" clId="{F3E73D62-FC81-4EC7-9002-992AAD74E1CA}" dt="2023-03-19T00:13:17.087" v="2660" actId="478"/>
          <ac:spMkLst>
            <pc:docMk/>
            <pc:sldMk cId="3229825125" sldId="350"/>
            <ac:spMk id="35" creationId="{B6F62694-4A01-4EFC-A3A3-F7AAE3A73EE2}"/>
          </ac:spMkLst>
        </pc:spChg>
        <pc:grpChg chg="del">
          <ac:chgData name="Cruze, Nathan (LARC-D208)" userId="98015798-7c6e-402e-b4b3-a2d6479bcc80" providerId="ADAL" clId="{F3E73D62-FC81-4EC7-9002-992AAD74E1CA}" dt="2023-03-19T00:13:19.355" v="2661" actId="478"/>
          <ac:grpSpMkLst>
            <pc:docMk/>
            <pc:sldMk cId="3229825125" sldId="350"/>
            <ac:grpSpMk id="18" creationId="{1E957BE3-FAB4-46F8-B64A-2ACC32B5DE91}"/>
          </ac:grpSpMkLst>
        </pc:grpChg>
        <pc:cxnChg chg="del">
          <ac:chgData name="Cruze, Nathan (LARC-D208)" userId="98015798-7c6e-402e-b4b3-a2d6479bcc80" providerId="ADAL" clId="{F3E73D62-FC81-4EC7-9002-992AAD74E1CA}" dt="2023-03-19T00:13:14.998" v="2659" actId="478"/>
          <ac:cxnSpMkLst>
            <pc:docMk/>
            <pc:sldMk cId="3229825125" sldId="350"/>
            <ac:cxnSpMk id="12" creationId="{C298B3D2-3475-45A2-9AC5-6AF82AE43924}"/>
          </ac:cxnSpMkLst>
        </pc:cxnChg>
      </pc:sldChg>
      <pc:sldChg chg="delSp modSp add mod modAnim">
        <pc:chgData name="Cruze, Nathan (LARC-D208)" userId="98015798-7c6e-402e-b4b3-a2d6479bcc80" providerId="ADAL" clId="{F3E73D62-FC81-4EC7-9002-992AAD74E1CA}" dt="2023-03-24T13:52:03.320" v="12674" actId="20577"/>
        <pc:sldMkLst>
          <pc:docMk/>
          <pc:sldMk cId="649745189" sldId="351"/>
        </pc:sldMkLst>
        <pc:spChg chg="mod">
          <ac:chgData name="Cruze, Nathan (LARC-D208)" userId="98015798-7c6e-402e-b4b3-a2d6479bcc80" providerId="ADAL" clId="{F3E73D62-FC81-4EC7-9002-992AAD74E1CA}" dt="2023-03-17T18:08:25.697" v="2527" actId="6549"/>
          <ac:spMkLst>
            <pc:docMk/>
            <pc:sldMk cId="649745189" sldId="351"/>
            <ac:spMk id="3" creationId="{1C39799A-23B0-4A4A-BB35-F8F863D0E201}"/>
          </ac:spMkLst>
        </pc:spChg>
        <pc:spChg chg="mod">
          <ac:chgData name="Cruze, Nathan (LARC-D208)" userId="98015798-7c6e-402e-b4b3-a2d6479bcc80" providerId="ADAL" clId="{F3E73D62-FC81-4EC7-9002-992AAD74E1CA}" dt="2023-03-23T14:22:05.236" v="12599" actId="20577"/>
          <ac:spMkLst>
            <pc:docMk/>
            <pc:sldMk cId="649745189" sldId="351"/>
            <ac:spMk id="4" creationId="{909B2453-3343-4CBE-8E00-9B8748828CE0}"/>
          </ac:spMkLst>
        </pc:spChg>
        <pc:spChg chg="mod">
          <ac:chgData name="Cruze, Nathan (LARC-D208)" userId="98015798-7c6e-402e-b4b3-a2d6479bcc80" providerId="ADAL" clId="{F3E73D62-FC81-4EC7-9002-992AAD74E1CA}" dt="2023-03-24T13:52:03.320" v="12674" actId="20577"/>
          <ac:spMkLst>
            <pc:docMk/>
            <pc:sldMk cId="649745189" sldId="351"/>
            <ac:spMk id="5" creationId="{727520B9-0AD2-486E-87CE-C060A72A97FA}"/>
          </ac:spMkLst>
        </pc:spChg>
        <pc:spChg chg="del">
          <ac:chgData name="Cruze, Nathan (LARC-D208)" userId="98015798-7c6e-402e-b4b3-a2d6479bcc80" providerId="ADAL" clId="{F3E73D62-FC81-4EC7-9002-992AAD74E1CA}" dt="2023-03-19T19:53:05.235" v="4144" actId="478"/>
          <ac:spMkLst>
            <pc:docMk/>
            <pc:sldMk cId="649745189" sldId="351"/>
            <ac:spMk id="14" creationId="{EA759259-7BA5-4837-9DD9-DD7D1D98816D}"/>
          </ac:spMkLst>
        </pc:spChg>
        <pc:spChg chg="del">
          <ac:chgData name="Cruze, Nathan (LARC-D208)" userId="98015798-7c6e-402e-b4b3-a2d6479bcc80" providerId="ADAL" clId="{F3E73D62-FC81-4EC7-9002-992AAD74E1CA}" dt="2023-03-19T19:53:06.530" v="4145" actId="478"/>
          <ac:spMkLst>
            <pc:docMk/>
            <pc:sldMk cId="649745189" sldId="351"/>
            <ac:spMk id="15" creationId="{47A33953-2AE6-48A6-BD9A-9B30DFB811E2}"/>
          </ac:spMkLst>
        </pc:spChg>
        <pc:spChg chg="del">
          <ac:chgData name="Cruze, Nathan (LARC-D208)" userId="98015798-7c6e-402e-b4b3-a2d6479bcc80" providerId="ADAL" clId="{F3E73D62-FC81-4EC7-9002-992AAD74E1CA}" dt="2023-03-19T19:53:08.520" v="4147" actId="478"/>
          <ac:spMkLst>
            <pc:docMk/>
            <pc:sldMk cId="649745189" sldId="351"/>
            <ac:spMk id="35" creationId="{B6F62694-4A01-4EFC-A3A3-F7AAE3A73EE2}"/>
          </ac:spMkLst>
        </pc:spChg>
        <pc:grpChg chg="del">
          <ac:chgData name="Cruze, Nathan (LARC-D208)" userId="98015798-7c6e-402e-b4b3-a2d6479bcc80" providerId="ADAL" clId="{F3E73D62-FC81-4EC7-9002-992AAD74E1CA}" dt="2023-03-19T19:53:10.143" v="4149" actId="478"/>
          <ac:grpSpMkLst>
            <pc:docMk/>
            <pc:sldMk cId="649745189" sldId="351"/>
            <ac:grpSpMk id="18" creationId="{1E957BE3-FAB4-46F8-B64A-2ACC32B5DE91}"/>
          </ac:grpSpMkLst>
        </pc:grpChg>
        <pc:cxnChg chg="del">
          <ac:chgData name="Cruze, Nathan (LARC-D208)" userId="98015798-7c6e-402e-b4b3-a2d6479bcc80" providerId="ADAL" clId="{F3E73D62-FC81-4EC7-9002-992AAD74E1CA}" dt="2023-03-19T19:53:09.385" v="4148" actId="478"/>
          <ac:cxnSpMkLst>
            <pc:docMk/>
            <pc:sldMk cId="649745189" sldId="351"/>
            <ac:cxnSpMk id="12" creationId="{C298B3D2-3475-45A2-9AC5-6AF82AE43924}"/>
          </ac:cxnSpMkLst>
        </pc:cxnChg>
      </pc:sldChg>
      <pc:sldChg chg="addSp delSp modSp add del mod modClrScheme delAnim modAnim chgLayout">
        <pc:chgData name="Cruze, Nathan (LARC-D208)" userId="98015798-7c6e-402e-b4b3-a2d6479bcc80" providerId="ADAL" clId="{F3E73D62-FC81-4EC7-9002-992AAD74E1CA}" dt="2023-03-20T04:42:38.191" v="10984" actId="47"/>
        <pc:sldMkLst>
          <pc:docMk/>
          <pc:sldMk cId="2294980410" sldId="352"/>
        </pc:sldMkLst>
        <pc:spChg chg="add del mod ord">
          <ac:chgData name="Cruze, Nathan (LARC-D208)" userId="98015798-7c6e-402e-b4b3-a2d6479bcc80" providerId="ADAL" clId="{F3E73D62-FC81-4EC7-9002-992AAD74E1CA}" dt="2023-03-20T03:32:28.562" v="10102" actId="478"/>
          <ac:spMkLst>
            <pc:docMk/>
            <pc:sldMk cId="2294980410" sldId="352"/>
            <ac:spMk id="2" creationId="{5BFA03D2-F893-4EC3-A3D8-E6713DAD9CE4}"/>
          </ac:spMkLst>
        </pc:spChg>
        <pc:spChg chg="mod ord">
          <ac:chgData name="Cruze, Nathan (LARC-D208)" userId="98015798-7c6e-402e-b4b3-a2d6479bcc80" providerId="ADAL" clId="{F3E73D62-FC81-4EC7-9002-992AAD74E1CA}" dt="2023-03-20T04:32:11.472" v="10955" actId="20577"/>
          <ac:spMkLst>
            <pc:docMk/>
            <pc:sldMk cId="2294980410" sldId="352"/>
            <ac:spMk id="3" creationId="{1C39799A-23B0-4A4A-BB35-F8F863D0E201}"/>
          </ac:spMkLst>
        </pc:spChg>
        <pc:spChg chg="del mod">
          <ac:chgData name="Cruze, Nathan (LARC-D208)" userId="98015798-7c6e-402e-b4b3-a2d6479bcc80" providerId="ADAL" clId="{F3E73D62-FC81-4EC7-9002-992AAD74E1CA}" dt="2023-03-20T04:32:23.232" v="10959" actId="478"/>
          <ac:spMkLst>
            <pc:docMk/>
            <pc:sldMk cId="2294980410" sldId="352"/>
            <ac:spMk id="4" creationId="{909B2453-3343-4CBE-8E00-9B8748828CE0}"/>
          </ac:spMkLst>
        </pc:spChg>
        <pc:spChg chg="del mod ord">
          <ac:chgData name="Cruze, Nathan (LARC-D208)" userId="98015798-7c6e-402e-b4b3-a2d6479bcc80" providerId="ADAL" clId="{F3E73D62-FC81-4EC7-9002-992AAD74E1CA}" dt="2023-03-20T04:32:26.658" v="10960" actId="478"/>
          <ac:spMkLst>
            <pc:docMk/>
            <pc:sldMk cId="2294980410" sldId="352"/>
            <ac:spMk id="5" creationId="{727520B9-0AD2-486E-87CE-C060A72A97FA}"/>
          </ac:spMkLst>
        </pc:spChg>
        <pc:spChg chg="add del mod">
          <ac:chgData name="Cruze, Nathan (LARC-D208)" userId="98015798-7c6e-402e-b4b3-a2d6479bcc80" providerId="ADAL" clId="{F3E73D62-FC81-4EC7-9002-992AAD74E1CA}" dt="2023-03-20T04:32:41.498" v="10961" actId="478"/>
          <ac:spMkLst>
            <pc:docMk/>
            <pc:sldMk cId="2294980410" sldId="352"/>
            <ac:spMk id="7" creationId="{DA640662-A59A-4482-9DF9-9BE1CF1D9F42}"/>
          </ac:spMkLst>
        </pc:spChg>
        <pc:spChg chg="del">
          <ac:chgData name="Cruze, Nathan (LARC-D208)" userId="98015798-7c6e-402e-b4b3-a2d6479bcc80" providerId="ADAL" clId="{F3E73D62-FC81-4EC7-9002-992AAD74E1CA}" dt="2023-03-19T19:54:46.589" v="4150" actId="478"/>
          <ac:spMkLst>
            <pc:docMk/>
            <pc:sldMk cId="2294980410" sldId="352"/>
            <ac:spMk id="14" creationId="{EA759259-7BA5-4837-9DD9-DD7D1D98816D}"/>
          </ac:spMkLst>
        </pc:spChg>
        <pc:spChg chg="del">
          <ac:chgData name="Cruze, Nathan (LARC-D208)" userId="98015798-7c6e-402e-b4b3-a2d6479bcc80" providerId="ADAL" clId="{F3E73D62-FC81-4EC7-9002-992AAD74E1CA}" dt="2023-03-19T19:54:47.372" v="4151" actId="478"/>
          <ac:spMkLst>
            <pc:docMk/>
            <pc:sldMk cId="2294980410" sldId="352"/>
            <ac:spMk id="15" creationId="{47A33953-2AE6-48A6-BD9A-9B30DFB811E2}"/>
          </ac:spMkLst>
        </pc:spChg>
        <pc:spChg chg="del">
          <ac:chgData name="Cruze, Nathan (LARC-D208)" userId="98015798-7c6e-402e-b4b3-a2d6479bcc80" providerId="ADAL" clId="{F3E73D62-FC81-4EC7-9002-992AAD74E1CA}" dt="2023-03-19T19:54:50.314" v="4153" actId="478"/>
          <ac:spMkLst>
            <pc:docMk/>
            <pc:sldMk cId="2294980410" sldId="352"/>
            <ac:spMk id="35" creationId="{B6F62694-4A01-4EFC-A3A3-F7AAE3A73EE2}"/>
          </ac:spMkLst>
        </pc:spChg>
        <pc:spChg chg="add mod">
          <ac:chgData name="Cruze, Nathan (LARC-D208)" userId="98015798-7c6e-402e-b4b3-a2d6479bcc80" providerId="ADAL" clId="{F3E73D62-FC81-4EC7-9002-992AAD74E1CA}" dt="2023-03-20T04:32:42.191" v="10962"/>
          <ac:spMkLst>
            <pc:docMk/>
            <pc:sldMk cId="2294980410" sldId="352"/>
            <ac:spMk id="40" creationId="{7D713294-9CC7-4421-9514-CEFEDC58E61A}"/>
          </ac:spMkLst>
        </pc:spChg>
        <pc:spChg chg="add mod">
          <ac:chgData name="Cruze, Nathan (LARC-D208)" userId="98015798-7c6e-402e-b4b3-a2d6479bcc80" providerId="ADAL" clId="{F3E73D62-FC81-4EC7-9002-992AAD74E1CA}" dt="2023-03-20T04:32:42.191" v="10962"/>
          <ac:spMkLst>
            <pc:docMk/>
            <pc:sldMk cId="2294980410" sldId="352"/>
            <ac:spMk id="41" creationId="{54D32FD7-433B-427D-84F4-3CC86B5FB9DA}"/>
          </ac:spMkLst>
        </pc:spChg>
        <pc:grpChg chg="del">
          <ac:chgData name="Cruze, Nathan (LARC-D208)" userId="98015798-7c6e-402e-b4b3-a2d6479bcc80" providerId="ADAL" clId="{F3E73D62-FC81-4EC7-9002-992AAD74E1CA}" dt="2023-03-19T19:54:50.940" v="4154" actId="478"/>
          <ac:grpSpMkLst>
            <pc:docMk/>
            <pc:sldMk cId="2294980410" sldId="352"/>
            <ac:grpSpMk id="18" creationId="{1E957BE3-FAB4-46F8-B64A-2ACC32B5DE91}"/>
          </ac:grpSpMkLst>
        </pc:grpChg>
        <pc:picChg chg="add del mod">
          <ac:chgData name="Cruze, Nathan (LARC-D208)" userId="98015798-7c6e-402e-b4b3-a2d6479bcc80" providerId="ADAL" clId="{F3E73D62-FC81-4EC7-9002-992AAD74E1CA}" dt="2023-03-20T04:32:18.162" v="10957" actId="478"/>
          <ac:picMkLst>
            <pc:docMk/>
            <pc:sldMk cId="2294980410" sldId="352"/>
            <ac:picMk id="34" creationId="{273F4C04-DCE0-4D30-BC82-0C6DDEB73421}"/>
          </ac:picMkLst>
        </pc:picChg>
        <pc:picChg chg="add del mod">
          <ac:chgData name="Cruze, Nathan (LARC-D208)" userId="98015798-7c6e-402e-b4b3-a2d6479bcc80" providerId="ADAL" clId="{F3E73D62-FC81-4EC7-9002-992AAD74E1CA}" dt="2023-03-20T04:32:16.075" v="10956" actId="478"/>
          <ac:picMkLst>
            <pc:docMk/>
            <pc:sldMk cId="2294980410" sldId="352"/>
            <ac:picMk id="36" creationId="{B33B9F14-88EA-4AC5-B2B9-A7FF45403129}"/>
          </ac:picMkLst>
        </pc:picChg>
        <pc:picChg chg="add del mod">
          <ac:chgData name="Cruze, Nathan (LARC-D208)" userId="98015798-7c6e-402e-b4b3-a2d6479bcc80" providerId="ADAL" clId="{F3E73D62-FC81-4EC7-9002-992AAD74E1CA}" dt="2023-03-20T04:32:20.032" v="10958" actId="478"/>
          <ac:picMkLst>
            <pc:docMk/>
            <pc:sldMk cId="2294980410" sldId="352"/>
            <ac:picMk id="37" creationId="{B937BC5D-A002-4DE1-8EB9-3403783F96BF}"/>
          </ac:picMkLst>
        </pc:picChg>
        <pc:picChg chg="add mod">
          <ac:chgData name="Cruze, Nathan (LARC-D208)" userId="98015798-7c6e-402e-b4b3-a2d6479bcc80" providerId="ADAL" clId="{F3E73D62-FC81-4EC7-9002-992AAD74E1CA}" dt="2023-03-20T04:33:01.170" v="10965" actId="1076"/>
          <ac:picMkLst>
            <pc:docMk/>
            <pc:sldMk cId="2294980410" sldId="352"/>
            <ac:picMk id="38" creationId="{1C10B7A6-48B8-424F-97C8-B7A4EEAB8CFD}"/>
          </ac:picMkLst>
        </pc:picChg>
        <pc:picChg chg="add mod">
          <ac:chgData name="Cruze, Nathan (LARC-D208)" userId="98015798-7c6e-402e-b4b3-a2d6479bcc80" providerId="ADAL" clId="{F3E73D62-FC81-4EC7-9002-992AAD74E1CA}" dt="2023-03-20T04:32:42.191" v="10962"/>
          <ac:picMkLst>
            <pc:docMk/>
            <pc:sldMk cId="2294980410" sldId="352"/>
            <ac:picMk id="39" creationId="{703B5D01-F5F9-4649-B47F-960E10CA4E5A}"/>
          </ac:picMkLst>
        </pc:picChg>
        <pc:cxnChg chg="del">
          <ac:chgData name="Cruze, Nathan (LARC-D208)" userId="98015798-7c6e-402e-b4b3-a2d6479bcc80" providerId="ADAL" clId="{F3E73D62-FC81-4EC7-9002-992AAD74E1CA}" dt="2023-03-19T19:54:49.029" v="4152" actId="478"/>
          <ac:cxnSpMkLst>
            <pc:docMk/>
            <pc:sldMk cId="2294980410" sldId="352"/>
            <ac:cxnSpMk id="12" creationId="{C298B3D2-3475-45A2-9AC5-6AF82AE43924}"/>
          </ac:cxnSpMkLst>
        </pc:cxnChg>
        <pc:cxnChg chg="add mod">
          <ac:chgData name="Cruze, Nathan (LARC-D208)" userId="98015798-7c6e-402e-b4b3-a2d6479bcc80" providerId="ADAL" clId="{F3E73D62-FC81-4EC7-9002-992AAD74E1CA}" dt="2023-03-20T04:32:53.343" v="10963"/>
          <ac:cxnSpMkLst>
            <pc:docMk/>
            <pc:sldMk cId="2294980410" sldId="352"/>
            <ac:cxnSpMk id="42" creationId="{AF804E74-5E99-421F-A0D0-E2789A018417}"/>
          </ac:cxnSpMkLst>
        </pc:cxnChg>
      </pc:sldChg>
      <pc:sldChg chg="new del">
        <pc:chgData name="Cruze, Nathan (LARC-D208)" userId="98015798-7c6e-402e-b4b3-a2d6479bcc80" providerId="ADAL" clId="{F3E73D62-FC81-4EC7-9002-992AAD74E1CA}" dt="2023-03-18T23:38:46.786" v="2609" actId="680"/>
        <pc:sldMkLst>
          <pc:docMk/>
          <pc:sldMk cId="2629773562" sldId="352"/>
        </pc:sldMkLst>
      </pc:sldChg>
      <pc:sldChg chg="modSp add del mod">
        <pc:chgData name="Cruze, Nathan (LARC-D208)" userId="98015798-7c6e-402e-b4b3-a2d6479bcc80" providerId="ADAL" clId="{F3E73D62-FC81-4EC7-9002-992AAD74E1CA}" dt="2023-03-19T20:05:07.646" v="4367" actId="47"/>
        <pc:sldMkLst>
          <pc:docMk/>
          <pc:sldMk cId="1840160798" sldId="353"/>
        </pc:sldMkLst>
        <pc:spChg chg="mod">
          <ac:chgData name="Cruze, Nathan (LARC-D208)" userId="98015798-7c6e-402e-b4b3-a2d6479bcc80" providerId="ADAL" clId="{F3E73D62-FC81-4EC7-9002-992AAD74E1CA}" dt="2023-03-18T23:46:36.836" v="2634" actId="20577"/>
          <ac:spMkLst>
            <pc:docMk/>
            <pc:sldMk cId="1840160798" sldId="353"/>
            <ac:spMk id="3" creationId="{3FCA96E1-B24B-460F-B84B-E1D178B4DD76}"/>
          </ac:spMkLst>
        </pc:spChg>
      </pc:sldChg>
      <pc:sldChg chg="new del">
        <pc:chgData name="Cruze, Nathan (LARC-D208)" userId="98015798-7c6e-402e-b4b3-a2d6479bcc80" providerId="ADAL" clId="{F3E73D62-FC81-4EC7-9002-992AAD74E1CA}" dt="2023-03-19T16:58:18.351" v="3537" actId="680"/>
        <pc:sldMkLst>
          <pc:docMk/>
          <pc:sldMk cId="978450406" sldId="354"/>
        </pc:sldMkLst>
      </pc:sldChg>
      <pc:sldChg chg="modSp add del mod modNotesTx">
        <pc:chgData name="Cruze, Nathan (LARC-D208)" userId="98015798-7c6e-402e-b4b3-a2d6479bcc80" providerId="ADAL" clId="{F3E73D62-FC81-4EC7-9002-992AAD74E1CA}" dt="2023-03-22T19:38:05.080" v="12232" actId="47"/>
        <pc:sldMkLst>
          <pc:docMk/>
          <pc:sldMk cId="2704506233" sldId="354"/>
        </pc:sldMkLst>
        <pc:spChg chg="mod">
          <ac:chgData name="Cruze, Nathan (LARC-D208)" userId="98015798-7c6e-402e-b4b3-a2d6479bcc80" providerId="ADAL" clId="{F3E73D62-FC81-4EC7-9002-992AAD74E1CA}" dt="2023-03-22T19:07:42.917" v="11346" actId="6549"/>
          <ac:spMkLst>
            <pc:docMk/>
            <pc:sldMk cId="2704506233" sldId="354"/>
            <ac:spMk id="2" creationId="{83098293-4132-3E98-C560-00AC0CADC659}"/>
          </ac:spMkLst>
        </pc:spChg>
        <pc:spChg chg="mod">
          <ac:chgData name="Cruze, Nathan (LARC-D208)" userId="98015798-7c6e-402e-b4b3-a2d6479bcc80" providerId="ADAL" clId="{F3E73D62-FC81-4EC7-9002-992AAD74E1CA}" dt="2023-03-19T17:10:02.674" v="3771" actId="20577"/>
          <ac:spMkLst>
            <pc:docMk/>
            <pc:sldMk cId="2704506233" sldId="354"/>
            <ac:spMk id="3" creationId="{1D1B7E38-1CAE-E14F-EC81-BFE91D59052A}"/>
          </ac:spMkLst>
        </pc:spChg>
      </pc:sldChg>
      <pc:sldChg chg="addSp delSp modSp add mod chgLayout">
        <pc:chgData name="Cruze, Nathan (LARC-D208)" userId="98015798-7c6e-402e-b4b3-a2d6479bcc80" providerId="ADAL" clId="{F3E73D62-FC81-4EC7-9002-992AAD74E1CA}" dt="2023-04-14T16:26:56.793" v="12789" actId="1076"/>
        <pc:sldMkLst>
          <pc:docMk/>
          <pc:sldMk cId="2995690167" sldId="355"/>
        </pc:sldMkLst>
        <pc:spChg chg="add del mod ord">
          <ac:chgData name="Cruze, Nathan (LARC-D208)" userId="98015798-7c6e-402e-b4b3-a2d6479bcc80" providerId="ADAL" clId="{F3E73D62-FC81-4EC7-9002-992AAD74E1CA}" dt="2023-03-20T02:30:21.095" v="9950" actId="478"/>
          <ac:spMkLst>
            <pc:docMk/>
            <pc:sldMk cId="2995690167" sldId="355"/>
            <ac:spMk id="2" creationId="{41D10A98-F1C2-4F24-9612-06D9FFEEB3D2}"/>
          </ac:spMkLst>
        </pc:spChg>
        <pc:spChg chg="mod ord">
          <ac:chgData name="Cruze, Nathan (LARC-D208)" userId="98015798-7c6e-402e-b4b3-a2d6479bcc80" providerId="ADAL" clId="{F3E73D62-FC81-4EC7-9002-992AAD74E1CA}" dt="2023-03-20T02:26:38.587" v="9884" actId="700"/>
          <ac:spMkLst>
            <pc:docMk/>
            <pc:sldMk cId="2995690167" sldId="355"/>
            <ac:spMk id="3" creationId="{1C39799A-23B0-4A4A-BB35-F8F863D0E201}"/>
          </ac:spMkLst>
        </pc:spChg>
        <pc:spChg chg="mod">
          <ac:chgData name="Cruze, Nathan (LARC-D208)" userId="98015798-7c6e-402e-b4b3-a2d6479bcc80" providerId="ADAL" clId="{F3E73D62-FC81-4EC7-9002-992AAD74E1CA}" dt="2023-03-20T03:10:06.654" v="10045" actId="20577"/>
          <ac:spMkLst>
            <pc:docMk/>
            <pc:sldMk cId="2995690167" sldId="355"/>
            <ac:spMk id="4" creationId="{909B2453-3343-4CBE-8E00-9B8748828CE0}"/>
          </ac:spMkLst>
        </pc:spChg>
        <pc:spChg chg="mod ord">
          <ac:chgData name="Cruze, Nathan (LARC-D208)" userId="98015798-7c6e-402e-b4b3-a2d6479bcc80" providerId="ADAL" clId="{F3E73D62-FC81-4EC7-9002-992AAD74E1CA}" dt="2023-03-20T04:48:28.539" v="11018" actId="20577"/>
          <ac:spMkLst>
            <pc:docMk/>
            <pc:sldMk cId="2995690167" sldId="355"/>
            <ac:spMk id="5" creationId="{727520B9-0AD2-486E-87CE-C060A72A97FA}"/>
          </ac:spMkLst>
        </pc:spChg>
        <pc:picChg chg="add del mod">
          <ac:chgData name="Cruze, Nathan (LARC-D208)" userId="98015798-7c6e-402e-b4b3-a2d6479bcc80" providerId="ADAL" clId="{F3E73D62-FC81-4EC7-9002-992AAD74E1CA}" dt="2023-04-14T16:26:25.521" v="12784" actId="478"/>
          <ac:picMkLst>
            <pc:docMk/>
            <pc:sldMk cId="2995690167" sldId="355"/>
            <ac:picMk id="6" creationId="{F752C597-A7D7-441A-88D4-FF33399DF7A9}"/>
          </ac:picMkLst>
        </pc:picChg>
        <pc:picChg chg="add mod">
          <ac:chgData name="Cruze, Nathan (LARC-D208)" userId="98015798-7c6e-402e-b4b3-a2d6479bcc80" providerId="ADAL" clId="{F3E73D62-FC81-4EC7-9002-992AAD74E1CA}" dt="2023-04-14T16:26:56.793" v="12789" actId="1076"/>
          <ac:picMkLst>
            <pc:docMk/>
            <pc:sldMk cId="2995690167" sldId="355"/>
            <ac:picMk id="7" creationId="{93592B43-27D7-45B1-98CB-EE1646FBC8A5}"/>
          </ac:picMkLst>
        </pc:picChg>
      </pc:sldChg>
      <pc:sldChg chg="modSp new add del mod ord">
        <pc:chgData name="Cruze, Nathan (LARC-D208)" userId="98015798-7c6e-402e-b4b3-a2d6479bcc80" providerId="ADAL" clId="{F3E73D62-FC81-4EC7-9002-992AAD74E1CA}" dt="2023-03-23T21:16:11.413" v="12669" actId="6549"/>
        <pc:sldMkLst>
          <pc:docMk/>
          <pc:sldMk cId="2935778769" sldId="356"/>
        </pc:sldMkLst>
        <pc:spChg chg="mod">
          <ac:chgData name="Cruze, Nathan (LARC-D208)" userId="98015798-7c6e-402e-b4b3-a2d6479bcc80" providerId="ADAL" clId="{F3E73D62-FC81-4EC7-9002-992AAD74E1CA}" dt="2023-03-23T18:10:39.695" v="12635" actId="6549"/>
          <ac:spMkLst>
            <pc:docMk/>
            <pc:sldMk cId="2935778769" sldId="356"/>
            <ac:spMk id="2" creationId="{4E2EE7E1-51EB-410E-BBC3-E46E6D1258E1}"/>
          </ac:spMkLst>
        </pc:spChg>
        <pc:spChg chg="mod">
          <ac:chgData name="Cruze, Nathan (LARC-D208)" userId="98015798-7c6e-402e-b4b3-a2d6479bcc80" providerId="ADAL" clId="{F3E73D62-FC81-4EC7-9002-992AAD74E1CA}" dt="2023-03-23T21:16:11.413" v="12669" actId="6549"/>
          <ac:spMkLst>
            <pc:docMk/>
            <pc:sldMk cId="2935778769" sldId="356"/>
            <ac:spMk id="3" creationId="{6CD3E6C0-0C32-4EE5-BC0A-B6B2BFE84E4B}"/>
          </ac:spMkLst>
        </pc:spChg>
      </pc:sldChg>
      <pc:sldChg chg="modSp add mod">
        <pc:chgData name="Cruze, Nathan (LARC-D208)" userId="98015798-7c6e-402e-b4b3-a2d6479bcc80" providerId="ADAL" clId="{F3E73D62-FC81-4EC7-9002-992AAD74E1CA}" dt="2023-03-22T22:16:39.063" v="12563" actId="20577"/>
        <pc:sldMkLst>
          <pc:docMk/>
          <pc:sldMk cId="2606876369" sldId="357"/>
        </pc:sldMkLst>
        <pc:spChg chg="mod">
          <ac:chgData name="Cruze, Nathan (LARC-D208)" userId="98015798-7c6e-402e-b4b3-a2d6479bcc80" providerId="ADAL" clId="{F3E73D62-FC81-4EC7-9002-992AAD74E1CA}" dt="2023-03-19T20:46:04.551" v="5279" actId="20577"/>
          <ac:spMkLst>
            <pc:docMk/>
            <pc:sldMk cId="2606876369" sldId="357"/>
            <ac:spMk id="3" creationId="{1C39799A-23B0-4A4A-BB35-F8F863D0E201}"/>
          </ac:spMkLst>
        </pc:spChg>
        <pc:spChg chg="mod">
          <ac:chgData name="Cruze, Nathan (LARC-D208)" userId="98015798-7c6e-402e-b4b3-a2d6479bcc80" providerId="ADAL" clId="{F3E73D62-FC81-4EC7-9002-992AAD74E1CA}" dt="2023-03-20T01:56:05.244" v="9823" actId="20577"/>
          <ac:spMkLst>
            <pc:docMk/>
            <pc:sldMk cId="2606876369" sldId="357"/>
            <ac:spMk id="4" creationId="{909B2453-3343-4CBE-8E00-9B8748828CE0}"/>
          </ac:spMkLst>
        </pc:spChg>
        <pc:spChg chg="mod">
          <ac:chgData name="Cruze, Nathan (LARC-D208)" userId="98015798-7c6e-402e-b4b3-a2d6479bcc80" providerId="ADAL" clId="{F3E73D62-FC81-4EC7-9002-992AAD74E1CA}" dt="2023-03-22T22:16:39.063" v="12563" actId="20577"/>
          <ac:spMkLst>
            <pc:docMk/>
            <pc:sldMk cId="2606876369" sldId="357"/>
            <ac:spMk id="5" creationId="{727520B9-0AD2-486E-87CE-C060A72A97FA}"/>
          </ac:spMkLst>
        </pc:spChg>
      </pc:sldChg>
      <pc:sldChg chg="addSp modSp add mod ord">
        <pc:chgData name="Cruze, Nathan (LARC-D208)" userId="98015798-7c6e-402e-b4b3-a2d6479bcc80" providerId="ADAL" clId="{F3E73D62-FC81-4EC7-9002-992AAD74E1CA}" dt="2023-03-22T21:19:01.537" v="12553" actId="1076"/>
        <pc:sldMkLst>
          <pc:docMk/>
          <pc:sldMk cId="444680173" sldId="358"/>
        </pc:sldMkLst>
        <pc:spChg chg="mod">
          <ac:chgData name="Cruze, Nathan (LARC-D208)" userId="98015798-7c6e-402e-b4b3-a2d6479bcc80" providerId="ADAL" clId="{F3E73D62-FC81-4EC7-9002-992AAD74E1CA}" dt="2023-03-19T22:49:46.709" v="5491" actId="20577"/>
          <ac:spMkLst>
            <pc:docMk/>
            <pc:sldMk cId="444680173" sldId="358"/>
            <ac:spMk id="3" creationId="{1C39799A-23B0-4A4A-BB35-F8F863D0E201}"/>
          </ac:spMkLst>
        </pc:spChg>
        <pc:spChg chg="mod ord">
          <ac:chgData name="Cruze, Nathan (LARC-D208)" userId="98015798-7c6e-402e-b4b3-a2d6479bcc80" providerId="ADAL" clId="{F3E73D62-FC81-4EC7-9002-992AAD74E1CA}" dt="2023-03-20T01:16:19.079" v="8873" actId="20577"/>
          <ac:spMkLst>
            <pc:docMk/>
            <pc:sldMk cId="444680173" sldId="358"/>
            <ac:spMk id="4" creationId="{909B2453-3343-4CBE-8E00-9B8748828CE0}"/>
          </ac:spMkLst>
        </pc:spChg>
        <pc:spChg chg="mod">
          <ac:chgData name="Cruze, Nathan (LARC-D208)" userId="98015798-7c6e-402e-b4b3-a2d6479bcc80" providerId="ADAL" clId="{F3E73D62-FC81-4EC7-9002-992AAD74E1CA}" dt="2023-03-20T01:28:50.343" v="8996" actId="6549"/>
          <ac:spMkLst>
            <pc:docMk/>
            <pc:sldMk cId="444680173" sldId="358"/>
            <ac:spMk id="5" creationId="{727520B9-0AD2-486E-87CE-C060A72A97FA}"/>
          </ac:spMkLst>
        </pc:spChg>
        <pc:picChg chg="add mod">
          <ac:chgData name="Cruze, Nathan (LARC-D208)" userId="98015798-7c6e-402e-b4b3-a2d6479bcc80" providerId="ADAL" clId="{F3E73D62-FC81-4EC7-9002-992AAD74E1CA}" dt="2023-03-22T21:19:01.537" v="12553" actId="1076"/>
          <ac:picMkLst>
            <pc:docMk/>
            <pc:sldMk cId="444680173" sldId="358"/>
            <ac:picMk id="6" creationId="{3918B4DE-BCAC-4116-8796-22DE9F89ED7D}"/>
          </ac:picMkLst>
        </pc:picChg>
      </pc:sldChg>
      <pc:sldChg chg="delSp modSp add mod">
        <pc:chgData name="Cruze, Nathan (LARC-D208)" userId="98015798-7c6e-402e-b4b3-a2d6479bcc80" providerId="ADAL" clId="{F3E73D62-FC81-4EC7-9002-992AAD74E1CA}" dt="2023-03-20T01:47:48.486" v="9694" actId="20577"/>
        <pc:sldMkLst>
          <pc:docMk/>
          <pc:sldMk cId="2293492927" sldId="359"/>
        </pc:sldMkLst>
        <pc:spChg chg="mod">
          <ac:chgData name="Cruze, Nathan (LARC-D208)" userId="98015798-7c6e-402e-b4b3-a2d6479bcc80" providerId="ADAL" clId="{F3E73D62-FC81-4EC7-9002-992AAD74E1CA}" dt="2023-03-19T22:59:28.446" v="5964" actId="20577"/>
          <ac:spMkLst>
            <pc:docMk/>
            <pc:sldMk cId="2293492927" sldId="359"/>
            <ac:spMk id="3" creationId="{1C39799A-23B0-4A4A-BB35-F8F863D0E201}"/>
          </ac:spMkLst>
        </pc:spChg>
        <pc:spChg chg="del">
          <ac:chgData name="Cruze, Nathan (LARC-D208)" userId="98015798-7c6e-402e-b4b3-a2d6479bcc80" providerId="ADAL" clId="{F3E73D62-FC81-4EC7-9002-992AAD74E1CA}" dt="2023-03-19T22:59:31.405" v="5965" actId="478"/>
          <ac:spMkLst>
            <pc:docMk/>
            <pc:sldMk cId="2293492927" sldId="359"/>
            <ac:spMk id="4" creationId="{909B2453-3343-4CBE-8E00-9B8748828CE0}"/>
          </ac:spMkLst>
        </pc:spChg>
        <pc:spChg chg="mod">
          <ac:chgData name="Cruze, Nathan (LARC-D208)" userId="98015798-7c6e-402e-b4b3-a2d6479bcc80" providerId="ADAL" clId="{F3E73D62-FC81-4EC7-9002-992AAD74E1CA}" dt="2023-03-20T01:47:48.486" v="9694" actId="20577"/>
          <ac:spMkLst>
            <pc:docMk/>
            <pc:sldMk cId="2293492927" sldId="359"/>
            <ac:spMk id="5" creationId="{727520B9-0AD2-486E-87CE-C060A72A97FA}"/>
          </ac:spMkLst>
        </pc:spChg>
        <pc:picChg chg="del">
          <ac:chgData name="Cruze, Nathan (LARC-D208)" userId="98015798-7c6e-402e-b4b3-a2d6479bcc80" providerId="ADAL" clId="{F3E73D62-FC81-4EC7-9002-992AAD74E1CA}" dt="2023-03-19T22:59:33.413" v="5966" actId="478"/>
          <ac:picMkLst>
            <pc:docMk/>
            <pc:sldMk cId="2293492927" sldId="359"/>
            <ac:picMk id="6" creationId="{3918B4DE-BCAC-4116-8796-22DE9F89ED7D}"/>
          </ac:picMkLst>
        </pc:picChg>
      </pc:sldChg>
      <pc:sldChg chg="addSp delSp modSp new add del mod">
        <pc:chgData name="Cruze, Nathan (LARC-D208)" userId="98015798-7c6e-402e-b4b3-a2d6479bcc80" providerId="ADAL" clId="{F3E73D62-FC81-4EC7-9002-992AAD74E1CA}" dt="2023-03-23T21:15:34.507" v="12661" actId="47"/>
        <pc:sldMkLst>
          <pc:docMk/>
          <pc:sldMk cId="1946668719" sldId="360"/>
        </pc:sldMkLst>
        <pc:spChg chg="del">
          <ac:chgData name="Cruze, Nathan (LARC-D208)" userId="98015798-7c6e-402e-b4b3-a2d6479bcc80" providerId="ADAL" clId="{F3E73D62-FC81-4EC7-9002-992AAD74E1CA}" dt="2023-03-20T00:22:29.790" v="7822" actId="478"/>
          <ac:spMkLst>
            <pc:docMk/>
            <pc:sldMk cId="1946668719" sldId="360"/>
            <ac:spMk id="2" creationId="{BDD9C6E6-68A8-4F06-B6F3-D1B8476CA881}"/>
          </ac:spMkLst>
        </pc:spChg>
        <pc:spChg chg="mod">
          <ac:chgData name="Cruze, Nathan (LARC-D208)" userId="98015798-7c6e-402e-b4b3-a2d6479bcc80" providerId="ADAL" clId="{F3E73D62-FC81-4EC7-9002-992AAD74E1CA}" dt="2023-03-20T00:22:36.402" v="7833" actId="20577"/>
          <ac:spMkLst>
            <pc:docMk/>
            <pc:sldMk cId="1946668719" sldId="360"/>
            <ac:spMk id="3" creationId="{38132B6F-5C82-41AF-ADC5-E22A5BCC0255}"/>
          </ac:spMkLst>
        </pc:spChg>
        <pc:spChg chg="add mod">
          <ac:chgData name="Cruze, Nathan (LARC-D208)" userId="98015798-7c6e-402e-b4b3-a2d6479bcc80" providerId="ADAL" clId="{F3E73D62-FC81-4EC7-9002-992AAD74E1CA}" dt="2023-03-22T21:10:06.062" v="12519" actId="1076"/>
          <ac:spMkLst>
            <pc:docMk/>
            <pc:sldMk cId="1946668719" sldId="360"/>
            <ac:spMk id="4" creationId="{8401B8E6-6D55-417B-87D2-FDDC85701718}"/>
          </ac:spMkLst>
        </pc:spChg>
        <pc:spChg chg="add mod">
          <ac:chgData name="Cruze, Nathan (LARC-D208)" userId="98015798-7c6e-402e-b4b3-a2d6479bcc80" providerId="ADAL" clId="{F3E73D62-FC81-4EC7-9002-992AAD74E1CA}" dt="2023-03-22T21:11:14.878" v="12550" actId="207"/>
          <ac:spMkLst>
            <pc:docMk/>
            <pc:sldMk cId="1946668719" sldId="360"/>
            <ac:spMk id="7" creationId="{DE9540CF-43FF-4128-A071-87F581580893}"/>
          </ac:spMkLst>
        </pc:spChg>
        <pc:picChg chg="add del mod">
          <ac:chgData name="Cruze, Nathan (LARC-D208)" userId="98015798-7c6e-402e-b4b3-a2d6479bcc80" providerId="ADAL" clId="{F3E73D62-FC81-4EC7-9002-992AAD74E1CA}" dt="2023-03-22T21:03:44.979" v="12516" actId="478"/>
          <ac:picMkLst>
            <pc:docMk/>
            <pc:sldMk cId="1946668719" sldId="360"/>
            <ac:picMk id="5" creationId="{F0192FC1-1FE8-4435-A316-8799D47AD9E8}"/>
          </ac:picMkLst>
        </pc:picChg>
        <pc:picChg chg="add mod">
          <ac:chgData name="Cruze, Nathan (LARC-D208)" userId="98015798-7c6e-402e-b4b3-a2d6479bcc80" providerId="ADAL" clId="{F3E73D62-FC81-4EC7-9002-992AAD74E1CA}" dt="2023-03-22T21:09:45.228" v="12518" actId="27614"/>
          <ac:picMkLst>
            <pc:docMk/>
            <pc:sldMk cId="1946668719" sldId="360"/>
            <ac:picMk id="6" creationId="{25CCE792-A973-4416-BC46-127F9066944F}"/>
          </ac:picMkLst>
        </pc:picChg>
      </pc:sldChg>
      <pc:sldChg chg="addSp delSp modSp add del mod modClrScheme chgLayout">
        <pc:chgData name="Cruze, Nathan (LARC-D208)" userId="98015798-7c6e-402e-b4b3-a2d6479bcc80" providerId="ADAL" clId="{F3E73D62-FC81-4EC7-9002-992AAD74E1CA}" dt="2023-04-14T15:55:58.854" v="12729" actId="47"/>
        <pc:sldMkLst>
          <pc:docMk/>
          <pc:sldMk cId="2421778977" sldId="361"/>
        </pc:sldMkLst>
        <pc:spChg chg="add del mod ord">
          <ac:chgData name="Cruze, Nathan (LARC-D208)" userId="98015798-7c6e-402e-b4b3-a2d6479bcc80" providerId="ADAL" clId="{F3E73D62-FC81-4EC7-9002-992AAD74E1CA}" dt="2023-03-20T03:54:29.182" v="10395"/>
          <ac:spMkLst>
            <pc:docMk/>
            <pc:sldMk cId="2421778977" sldId="361"/>
            <ac:spMk id="2" creationId="{E6DAE33E-8C00-448D-A635-BE2441A72751}"/>
          </ac:spMkLst>
        </pc:spChg>
        <pc:spChg chg="mod ord">
          <ac:chgData name="Cruze, Nathan (LARC-D208)" userId="98015798-7c6e-402e-b4b3-a2d6479bcc80" providerId="ADAL" clId="{F3E73D62-FC81-4EC7-9002-992AAD74E1CA}" dt="2023-03-20T03:54:16.462" v="10392" actId="700"/>
          <ac:spMkLst>
            <pc:docMk/>
            <pc:sldMk cId="2421778977" sldId="361"/>
            <ac:spMk id="3" creationId="{1C39799A-23B0-4A4A-BB35-F8F863D0E201}"/>
          </ac:spMkLst>
        </pc:spChg>
        <pc:spChg chg="mod">
          <ac:chgData name="Cruze, Nathan (LARC-D208)" userId="98015798-7c6e-402e-b4b3-a2d6479bcc80" providerId="ADAL" clId="{F3E73D62-FC81-4EC7-9002-992AAD74E1CA}" dt="2023-03-20T04:16:59.639" v="10711" actId="20577"/>
          <ac:spMkLst>
            <pc:docMk/>
            <pc:sldMk cId="2421778977" sldId="361"/>
            <ac:spMk id="4" creationId="{909B2453-3343-4CBE-8E00-9B8748828CE0}"/>
          </ac:spMkLst>
        </pc:spChg>
        <pc:spChg chg="mod ord">
          <ac:chgData name="Cruze, Nathan (LARC-D208)" userId="98015798-7c6e-402e-b4b3-a2d6479bcc80" providerId="ADAL" clId="{F3E73D62-FC81-4EC7-9002-992AAD74E1CA}" dt="2023-03-23T14:43:03.929" v="12603" actId="20577"/>
          <ac:spMkLst>
            <pc:docMk/>
            <pc:sldMk cId="2421778977" sldId="361"/>
            <ac:spMk id="5" creationId="{727520B9-0AD2-486E-87CE-C060A72A97FA}"/>
          </ac:spMkLst>
        </pc:spChg>
        <pc:spChg chg="add del mod">
          <ac:chgData name="Cruze, Nathan (LARC-D208)" userId="98015798-7c6e-402e-b4b3-a2d6479bcc80" providerId="ADAL" clId="{F3E73D62-FC81-4EC7-9002-992AAD74E1CA}" dt="2023-03-20T04:13:52.847" v="10591" actId="478"/>
          <ac:spMkLst>
            <pc:docMk/>
            <pc:sldMk cId="2421778977" sldId="361"/>
            <ac:spMk id="6" creationId="{EDA86C78-5B7A-48F4-A6F8-BFF80FE08DA1}"/>
          </ac:spMkLst>
        </pc:spChg>
        <pc:spChg chg="add mod">
          <ac:chgData name="Cruze, Nathan (LARC-D208)" userId="98015798-7c6e-402e-b4b3-a2d6479bcc80" providerId="ADAL" clId="{F3E73D62-FC81-4EC7-9002-992AAD74E1CA}" dt="2023-03-20T04:15:19.089" v="10606" actId="1076"/>
          <ac:spMkLst>
            <pc:docMk/>
            <pc:sldMk cId="2421778977" sldId="361"/>
            <ac:spMk id="12" creationId="{C1741228-01CB-4169-9143-05863CA306C6}"/>
          </ac:spMkLst>
        </pc:spChg>
        <pc:picChg chg="add mod">
          <ac:chgData name="Cruze, Nathan (LARC-D208)" userId="98015798-7c6e-402e-b4b3-a2d6479bcc80" providerId="ADAL" clId="{F3E73D62-FC81-4EC7-9002-992AAD74E1CA}" dt="2023-03-20T04:45:16.089" v="10988" actId="1076"/>
          <ac:picMkLst>
            <pc:docMk/>
            <pc:sldMk cId="2421778977" sldId="361"/>
            <ac:picMk id="9" creationId="{DF278537-B0A8-4091-B360-F0A757060A0F}"/>
          </ac:picMkLst>
        </pc:picChg>
        <pc:picChg chg="add mod">
          <ac:chgData name="Cruze, Nathan (LARC-D208)" userId="98015798-7c6e-402e-b4b3-a2d6479bcc80" providerId="ADAL" clId="{F3E73D62-FC81-4EC7-9002-992AAD74E1CA}" dt="2023-03-20T04:16:09.103" v="10665" actId="1076"/>
          <ac:picMkLst>
            <pc:docMk/>
            <pc:sldMk cId="2421778977" sldId="361"/>
            <ac:picMk id="10" creationId="{5C7EDD65-6F9C-4CA1-8A05-FACB9FDD933C}"/>
          </ac:picMkLst>
        </pc:picChg>
        <pc:picChg chg="del">
          <ac:chgData name="Cruze, Nathan (LARC-D208)" userId="98015798-7c6e-402e-b4b3-a2d6479bcc80" providerId="ADAL" clId="{F3E73D62-FC81-4EC7-9002-992AAD74E1CA}" dt="2023-03-20T03:54:03.072" v="10391" actId="478"/>
          <ac:picMkLst>
            <pc:docMk/>
            <pc:sldMk cId="2421778977" sldId="361"/>
            <ac:picMk id="34" creationId="{273F4C04-DCE0-4D30-BC82-0C6DDEB73421}"/>
          </ac:picMkLst>
        </pc:picChg>
        <pc:picChg chg="del">
          <ac:chgData name="Cruze, Nathan (LARC-D208)" userId="98015798-7c6e-402e-b4b3-a2d6479bcc80" providerId="ADAL" clId="{F3E73D62-FC81-4EC7-9002-992AAD74E1CA}" dt="2023-03-20T03:54:01.088" v="10390" actId="478"/>
          <ac:picMkLst>
            <pc:docMk/>
            <pc:sldMk cId="2421778977" sldId="361"/>
            <ac:picMk id="36" creationId="{B33B9F14-88EA-4AC5-B2B9-A7FF45403129}"/>
          </ac:picMkLst>
        </pc:picChg>
        <pc:picChg chg="del">
          <ac:chgData name="Cruze, Nathan (LARC-D208)" userId="98015798-7c6e-402e-b4b3-a2d6479bcc80" providerId="ADAL" clId="{F3E73D62-FC81-4EC7-9002-992AAD74E1CA}" dt="2023-03-20T03:54:23.190" v="10393" actId="478"/>
          <ac:picMkLst>
            <pc:docMk/>
            <pc:sldMk cId="2421778977" sldId="361"/>
            <ac:picMk id="37" creationId="{B937BC5D-A002-4DE1-8EB9-3403783F96BF}"/>
          </ac:picMkLst>
        </pc:picChg>
      </pc:sldChg>
      <pc:sldChg chg="add del">
        <pc:chgData name="Cruze, Nathan (LARC-D208)" userId="98015798-7c6e-402e-b4b3-a2d6479bcc80" providerId="ADAL" clId="{F3E73D62-FC81-4EC7-9002-992AAD74E1CA}" dt="2023-04-14T15:56:07.006" v="12730" actId="47"/>
        <pc:sldMkLst>
          <pc:docMk/>
          <pc:sldMk cId="425824951" sldId="362"/>
        </pc:sldMkLst>
      </pc:sldChg>
      <pc:sldChg chg="addSp delSp modSp add mod modAnim">
        <pc:chgData name="Cruze, Nathan (LARC-D208)" userId="98015798-7c6e-402e-b4b3-a2d6479bcc80" providerId="ADAL" clId="{F3E73D62-FC81-4EC7-9002-992AAD74E1CA}" dt="2023-03-22T17:52:47.196" v="11124"/>
        <pc:sldMkLst>
          <pc:docMk/>
          <pc:sldMk cId="1012764575" sldId="363"/>
        </pc:sldMkLst>
        <pc:spChg chg="mod">
          <ac:chgData name="Cruze, Nathan (LARC-D208)" userId="98015798-7c6e-402e-b4b3-a2d6479bcc80" providerId="ADAL" clId="{F3E73D62-FC81-4EC7-9002-992AAD74E1CA}" dt="2023-03-20T04:42:29.598" v="10983"/>
          <ac:spMkLst>
            <pc:docMk/>
            <pc:sldMk cId="1012764575" sldId="363"/>
            <ac:spMk id="3" creationId="{1C39799A-23B0-4A4A-BB35-F8F863D0E201}"/>
          </ac:spMkLst>
        </pc:spChg>
        <pc:spChg chg="del">
          <ac:chgData name="Cruze, Nathan (LARC-D208)" userId="98015798-7c6e-402e-b4b3-a2d6479bcc80" providerId="ADAL" clId="{F3E73D62-FC81-4EC7-9002-992AAD74E1CA}" dt="2023-03-20T04:41:51.582" v="10968" actId="478"/>
          <ac:spMkLst>
            <pc:docMk/>
            <pc:sldMk cId="1012764575" sldId="363"/>
            <ac:spMk id="4" creationId="{909B2453-3343-4CBE-8E00-9B8748828CE0}"/>
          </ac:spMkLst>
        </pc:spChg>
        <pc:spChg chg="del">
          <ac:chgData name="Cruze, Nathan (LARC-D208)" userId="98015798-7c6e-402e-b4b3-a2d6479bcc80" providerId="ADAL" clId="{F3E73D62-FC81-4EC7-9002-992AAD74E1CA}" dt="2023-03-20T04:41:54.260" v="10969" actId="478"/>
          <ac:spMkLst>
            <pc:docMk/>
            <pc:sldMk cId="1012764575" sldId="363"/>
            <ac:spMk id="5" creationId="{727520B9-0AD2-486E-87CE-C060A72A97FA}"/>
          </ac:spMkLst>
        </pc:spChg>
        <pc:spChg chg="add del mod">
          <ac:chgData name="Cruze, Nathan (LARC-D208)" userId="98015798-7c6e-402e-b4b3-a2d6479bcc80" providerId="ADAL" clId="{F3E73D62-FC81-4EC7-9002-992AAD74E1CA}" dt="2023-03-20T04:41:56.390" v="10970" actId="478"/>
          <ac:spMkLst>
            <pc:docMk/>
            <pc:sldMk cId="1012764575" sldId="363"/>
            <ac:spMk id="6" creationId="{2B96E8D5-4A05-4397-B600-4F4C9E7AA3F7}"/>
          </ac:spMkLst>
        </pc:spChg>
        <pc:spChg chg="add mod">
          <ac:chgData name="Cruze, Nathan (LARC-D208)" userId="98015798-7c6e-402e-b4b3-a2d6479bcc80" providerId="ADAL" clId="{F3E73D62-FC81-4EC7-9002-992AAD74E1CA}" dt="2023-03-20T04:42:12.007" v="10972"/>
          <ac:spMkLst>
            <pc:docMk/>
            <pc:sldMk cId="1012764575" sldId="363"/>
            <ac:spMk id="9" creationId="{CBACFA69-148D-4ACE-8EED-9A0E75EBFB7F}"/>
          </ac:spMkLst>
        </pc:spChg>
        <pc:spChg chg="add mod">
          <ac:chgData name="Cruze, Nathan (LARC-D208)" userId="98015798-7c6e-402e-b4b3-a2d6479bcc80" providerId="ADAL" clId="{F3E73D62-FC81-4EC7-9002-992AAD74E1CA}" dt="2023-03-20T04:42:12.007" v="10972"/>
          <ac:spMkLst>
            <pc:docMk/>
            <pc:sldMk cId="1012764575" sldId="363"/>
            <ac:spMk id="10" creationId="{03C08457-EDD4-412A-93E2-C642D9D0222D}"/>
          </ac:spMkLst>
        </pc:spChg>
        <pc:picChg chg="add mod">
          <ac:chgData name="Cruze, Nathan (LARC-D208)" userId="98015798-7c6e-402e-b4b3-a2d6479bcc80" providerId="ADAL" clId="{F3E73D62-FC81-4EC7-9002-992AAD74E1CA}" dt="2023-03-20T17:08:24.573" v="11065" actId="14100"/>
          <ac:picMkLst>
            <pc:docMk/>
            <pc:sldMk cId="1012764575" sldId="363"/>
            <ac:picMk id="7" creationId="{CA71C0A7-1926-4A7F-BDD7-A8DD896CFA98}"/>
          </ac:picMkLst>
        </pc:picChg>
        <pc:picChg chg="add mod">
          <ac:chgData name="Cruze, Nathan (LARC-D208)" userId="98015798-7c6e-402e-b4b3-a2d6479bcc80" providerId="ADAL" clId="{F3E73D62-FC81-4EC7-9002-992AAD74E1CA}" dt="2023-03-20T17:08:16.319" v="11064" actId="14100"/>
          <ac:picMkLst>
            <pc:docMk/>
            <pc:sldMk cId="1012764575" sldId="363"/>
            <ac:picMk id="8" creationId="{C1070A09-0598-4B20-B6B9-4389773B8556}"/>
          </ac:picMkLst>
        </pc:picChg>
        <pc:cxnChg chg="add mod">
          <ac:chgData name="Cruze, Nathan (LARC-D208)" userId="98015798-7c6e-402e-b4b3-a2d6479bcc80" providerId="ADAL" clId="{F3E73D62-FC81-4EC7-9002-992AAD74E1CA}" dt="2023-03-20T04:42:12.007" v="10972"/>
          <ac:cxnSpMkLst>
            <pc:docMk/>
            <pc:sldMk cId="1012764575" sldId="363"/>
            <ac:cxnSpMk id="11" creationId="{784446F9-0727-48BB-A4B2-EA30034B0800}"/>
          </ac:cxnSpMkLst>
        </pc:cxnChg>
      </pc:sldChg>
      <pc:sldChg chg="addSp delSp modSp new add del mod ord modShow">
        <pc:chgData name="Cruze, Nathan (LARC-D208)" userId="98015798-7c6e-402e-b4b3-a2d6479bcc80" providerId="ADAL" clId="{F3E73D62-FC81-4EC7-9002-992AAD74E1CA}" dt="2023-04-14T16:15:36.374" v="12783" actId="20577"/>
        <pc:sldMkLst>
          <pc:docMk/>
          <pc:sldMk cId="821314873" sldId="364"/>
        </pc:sldMkLst>
        <pc:spChg chg="del">
          <ac:chgData name="Cruze, Nathan (LARC-D208)" userId="98015798-7c6e-402e-b4b3-a2d6479bcc80" providerId="ADAL" clId="{F3E73D62-FC81-4EC7-9002-992AAD74E1CA}" dt="2023-03-20T04:45:32.569" v="10991" actId="478"/>
          <ac:spMkLst>
            <pc:docMk/>
            <pc:sldMk cId="821314873" sldId="364"/>
            <ac:spMk id="2" creationId="{87E19148-7D5D-4020-A326-6EAB7BA61C31}"/>
          </ac:spMkLst>
        </pc:spChg>
        <pc:spChg chg="mod">
          <ac:chgData name="Cruze, Nathan (LARC-D208)" userId="98015798-7c6e-402e-b4b3-a2d6479bcc80" providerId="ADAL" clId="{F3E73D62-FC81-4EC7-9002-992AAD74E1CA}" dt="2023-04-14T16:15:36.374" v="12783" actId="20577"/>
          <ac:spMkLst>
            <pc:docMk/>
            <pc:sldMk cId="821314873" sldId="364"/>
            <ac:spMk id="3" creationId="{DB45DAE2-1D56-4EC9-9DC1-D913E678A95E}"/>
          </ac:spMkLst>
        </pc:spChg>
        <pc:picChg chg="add del mod">
          <ac:chgData name="Cruze, Nathan (LARC-D208)" userId="98015798-7c6e-402e-b4b3-a2d6479bcc80" providerId="ADAL" clId="{F3E73D62-FC81-4EC7-9002-992AAD74E1CA}" dt="2023-04-14T16:02:15.809" v="12733" actId="478"/>
          <ac:picMkLst>
            <pc:docMk/>
            <pc:sldMk cId="821314873" sldId="364"/>
            <ac:picMk id="4" creationId="{3F60A683-C456-498F-8FFB-D960155E70B6}"/>
          </ac:picMkLst>
        </pc:picChg>
        <pc:picChg chg="add mod ord">
          <ac:chgData name="Cruze, Nathan (LARC-D208)" userId="98015798-7c6e-402e-b4b3-a2d6479bcc80" providerId="ADAL" clId="{F3E73D62-FC81-4EC7-9002-992AAD74E1CA}" dt="2023-04-14T16:12:51.177" v="12745" actId="1076"/>
          <ac:picMkLst>
            <pc:docMk/>
            <pc:sldMk cId="821314873" sldId="364"/>
            <ac:picMk id="5" creationId="{93A8D719-8674-45AF-BC1C-1CB1A8F45984}"/>
          </ac:picMkLst>
        </pc:picChg>
        <pc:picChg chg="add mod">
          <ac:chgData name="Cruze, Nathan (LARC-D208)" userId="98015798-7c6e-402e-b4b3-a2d6479bcc80" providerId="ADAL" clId="{F3E73D62-FC81-4EC7-9002-992AAD74E1CA}" dt="2023-04-14T16:12:45.429" v="12744" actId="1076"/>
          <ac:picMkLst>
            <pc:docMk/>
            <pc:sldMk cId="821314873" sldId="364"/>
            <ac:picMk id="6" creationId="{DB52BF74-6755-484B-A9F7-3D8B6E3B575A}"/>
          </ac:picMkLst>
        </pc:picChg>
        <pc:picChg chg="add del">
          <ac:chgData name="Cruze, Nathan (LARC-D208)" userId="98015798-7c6e-402e-b4b3-a2d6479bcc80" providerId="ADAL" clId="{F3E73D62-FC81-4EC7-9002-992AAD74E1CA}" dt="2023-04-14T16:15:15.723" v="12747" actId="478"/>
          <ac:picMkLst>
            <pc:docMk/>
            <pc:sldMk cId="821314873" sldId="364"/>
            <ac:picMk id="8" creationId="{0A00BFE5-F2D8-4BC5-AF66-4C5B939418E2}"/>
          </ac:picMkLst>
        </pc:picChg>
      </pc:sldChg>
      <pc:sldChg chg="delSp modSp add mod ord delAnim">
        <pc:chgData name="Cruze, Nathan (LARC-D208)" userId="98015798-7c6e-402e-b4b3-a2d6479bcc80" providerId="ADAL" clId="{F3E73D62-FC81-4EC7-9002-992AAD74E1CA}" dt="2023-03-22T19:51:35.906" v="12418" actId="20577"/>
        <pc:sldMkLst>
          <pc:docMk/>
          <pc:sldMk cId="2669590253" sldId="365"/>
        </pc:sldMkLst>
        <pc:spChg chg="del">
          <ac:chgData name="Cruze, Nathan (LARC-D208)" userId="98015798-7c6e-402e-b4b3-a2d6479bcc80" providerId="ADAL" clId="{F3E73D62-FC81-4EC7-9002-992AAD74E1CA}" dt="2023-03-22T19:11:43.680" v="11448" actId="478"/>
          <ac:spMkLst>
            <pc:docMk/>
            <pc:sldMk cId="2669590253" sldId="365"/>
            <ac:spMk id="2" creationId="{9F73F25B-AD26-4319-B1AD-D6822FCBED2E}"/>
          </ac:spMkLst>
        </pc:spChg>
        <pc:spChg chg="mod">
          <ac:chgData name="Cruze, Nathan (LARC-D208)" userId="98015798-7c6e-402e-b4b3-a2d6479bcc80" providerId="ADAL" clId="{F3E73D62-FC81-4EC7-9002-992AAD74E1CA}" dt="2023-03-22T19:38:26.816" v="12240" actId="20577"/>
          <ac:spMkLst>
            <pc:docMk/>
            <pc:sldMk cId="2669590253" sldId="365"/>
            <ac:spMk id="3" creationId="{1C39799A-23B0-4A4A-BB35-F8F863D0E201}"/>
          </ac:spMkLst>
        </pc:spChg>
        <pc:spChg chg="del">
          <ac:chgData name="Cruze, Nathan (LARC-D208)" userId="98015798-7c6e-402e-b4b3-a2d6479bcc80" providerId="ADAL" clId="{F3E73D62-FC81-4EC7-9002-992AAD74E1CA}" dt="2023-03-22T19:18:45.282" v="11659" actId="478"/>
          <ac:spMkLst>
            <pc:docMk/>
            <pc:sldMk cId="2669590253" sldId="365"/>
            <ac:spMk id="4" creationId="{909B2453-3343-4CBE-8E00-9B8748828CE0}"/>
          </ac:spMkLst>
        </pc:spChg>
        <pc:spChg chg="mod">
          <ac:chgData name="Cruze, Nathan (LARC-D208)" userId="98015798-7c6e-402e-b4b3-a2d6479bcc80" providerId="ADAL" clId="{F3E73D62-FC81-4EC7-9002-992AAD74E1CA}" dt="2023-03-22T19:51:35.906" v="12418" actId="20577"/>
          <ac:spMkLst>
            <pc:docMk/>
            <pc:sldMk cId="2669590253" sldId="365"/>
            <ac:spMk id="5" creationId="{727520B9-0AD2-486E-87CE-C060A72A97FA}"/>
          </ac:spMkLst>
        </pc:spChg>
        <pc:spChg chg="del">
          <ac:chgData name="Cruze, Nathan (LARC-D208)" userId="98015798-7c6e-402e-b4b3-a2d6479bcc80" providerId="ADAL" clId="{F3E73D62-FC81-4EC7-9002-992AAD74E1CA}" dt="2023-03-22T19:11:40.075" v="11447" actId="478"/>
          <ac:spMkLst>
            <pc:docMk/>
            <pc:sldMk cId="2669590253" sldId="365"/>
            <ac:spMk id="6" creationId="{1F9FA65B-E5FD-4B4A-B194-96A1BD00F0D2}"/>
          </ac:spMkLst>
        </pc:spChg>
        <pc:spChg chg="del">
          <ac:chgData name="Cruze, Nathan (LARC-D208)" userId="98015798-7c6e-402e-b4b3-a2d6479bcc80" providerId="ADAL" clId="{F3E73D62-FC81-4EC7-9002-992AAD74E1CA}" dt="2023-03-22T19:11:28.433" v="11442" actId="478"/>
          <ac:spMkLst>
            <pc:docMk/>
            <pc:sldMk cId="2669590253" sldId="365"/>
            <ac:spMk id="14" creationId="{EA759259-7BA5-4837-9DD9-DD7D1D98816D}"/>
          </ac:spMkLst>
        </pc:spChg>
        <pc:spChg chg="del">
          <ac:chgData name="Cruze, Nathan (LARC-D208)" userId="98015798-7c6e-402e-b4b3-a2d6479bcc80" providerId="ADAL" clId="{F3E73D62-FC81-4EC7-9002-992AAD74E1CA}" dt="2023-03-22T19:11:35.129" v="11445" actId="478"/>
          <ac:spMkLst>
            <pc:docMk/>
            <pc:sldMk cId="2669590253" sldId="365"/>
            <ac:spMk id="15" creationId="{47A33953-2AE6-48A6-BD9A-9B30DFB811E2}"/>
          </ac:spMkLst>
        </pc:spChg>
        <pc:spChg chg="del">
          <ac:chgData name="Cruze, Nathan (LARC-D208)" userId="98015798-7c6e-402e-b4b3-a2d6479bcc80" providerId="ADAL" clId="{F3E73D62-FC81-4EC7-9002-992AAD74E1CA}" dt="2023-03-22T19:11:31.378" v="11443" actId="478"/>
          <ac:spMkLst>
            <pc:docMk/>
            <pc:sldMk cId="2669590253" sldId="365"/>
            <ac:spMk id="35" creationId="{B6F62694-4A01-4EFC-A3A3-F7AAE3A73EE2}"/>
          </ac:spMkLst>
        </pc:spChg>
        <pc:spChg chg="del">
          <ac:chgData name="Cruze, Nathan (LARC-D208)" userId="98015798-7c6e-402e-b4b3-a2d6479bcc80" providerId="ADAL" clId="{F3E73D62-FC81-4EC7-9002-992AAD74E1CA}" dt="2023-03-22T19:11:26.575" v="11441" actId="478"/>
          <ac:spMkLst>
            <pc:docMk/>
            <pc:sldMk cId="2669590253" sldId="365"/>
            <ac:spMk id="38" creationId="{4F2411CB-16A6-4E5C-9DD1-82D05DA55DFB}"/>
          </ac:spMkLst>
        </pc:sp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9" creationId="{B4F323A5-6D0A-4E90-9F7F-9D4854207ABE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11" creationId="{EA2AEBE2-A28B-474B-86B9-2596C62910AE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16" creationId="{F09622CE-A0BB-4AB9-9ECE-FAD5626940EB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43" creationId="{E5726AFE-6F65-4F56-A535-DFF14E206612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44" creationId="{801CFF2E-AD48-4122-8155-3B2FDD85FBF4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45" creationId="{75053488-B1E9-4EF8-A305-67310AA88CCA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46" creationId="{E496266D-EBFA-416B-9986-BBAC66AD3E4C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47" creationId="{43161541-85F4-4603-8D78-B6B2A7FA61A1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48" creationId="{4229E703-5A72-40EA-9F92-76098C09E726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49" creationId="{C81153F2-9F95-4773-91D7-2C1996EB560E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50" creationId="{C1A456F5-95EB-4D89-B83D-428FB0600047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51" creationId="{8D3D7792-BF7C-4793-9588-A50E0D8020AD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52" creationId="{4706C320-C3E3-49E1-AE1B-F6330C7FFB9E}"/>
          </ac:picMkLst>
        </pc:picChg>
        <pc:picChg chg="del">
          <ac:chgData name="Cruze, Nathan (LARC-D208)" userId="98015798-7c6e-402e-b4b3-a2d6479bcc80" providerId="ADAL" clId="{F3E73D62-FC81-4EC7-9002-992AAD74E1CA}" dt="2023-03-22T19:11:37.838" v="11446" actId="478"/>
          <ac:picMkLst>
            <pc:docMk/>
            <pc:sldMk cId="2669590253" sldId="365"/>
            <ac:picMk id="53" creationId="{D854BABB-4306-4A55-B277-3147926F5875}"/>
          </ac:picMkLst>
        </pc:picChg>
        <pc:picChg chg="del">
          <ac:chgData name="Cruze, Nathan (LARC-D208)" userId="98015798-7c6e-402e-b4b3-a2d6479bcc80" providerId="ADAL" clId="{F3E73D62-FC81-4EC7-9002-992AAD74E1CA}" dt="2023-03-22T19:11:48.320" v="11449" actId="478"/>
          <ac:picMkLst>
            <pc:docMk/>
            <pc:sldMk cId="2669590253" sldId="365"/>
            <ac:picMk id="54" creationId="{785697D1-6975-45CE-A759-CC589245A691}"/>
          </ac:picMkLst>
        </pc:picChg>
        <pc:cxnChg chg="del">
          <ac:chgData name="Cruze, Nathan (LARC-D208)" userId="98015798-7c6e-402e-b4b3-a2d6479bcc80" providerId="ADAL" clId="{F3E73D62-FC81-4EC7-9002-992AAD74E1CA}" dt="2023-03-22T19:11:33.320" v="11444" actId="478"/>
          <ac:cxnSpMkLst>
            <pc:docMk/>
            <pc:sldMk cId="2669590253" sldId="365"/>
            <ac:cxnSpMk id="12" creationId="{C298B3D2-3475-45A2-9AC5-6AF82AE43924}"/>
          </ac:cxnSpMkLst>
        </pc:cxnChg>
      </pc:sldChg>
      <pc:sldChg chg="modSp add mod">
        <pc:chgData name="Cruze, Nathan (LARC-D208)" userId="98015798-7c6e-402e-b4b3-a2d6479bcc80" providerId="ADAL" clId="{F3E73D62-FC81-4EC7-9002-992AAD74E1CA}" dt="2023-03-23T19:28:22.128" v="12644" actId="20577"/>
        <pc:sldMkLst>
          <pc:docMk/>
          <pc:sldMk cId="3373294645" sldId="366"/>
        </pc:sldMkLst>
        <pc:spChg chg="mod">
          <ac:chgData name="Cruze, Nathan (LARC-D208)" userId="98015798-7c6e-402e-b4b3-a2d6479bcc80" providerId="ADAL" clId="{F3E73D62-FC81-4EC7-9002-992AAD74E1CA}" dt="2023-03-23T19:28:22.128" v="12644" actId="20577"/>
          <ac:spMkLst>
            <pc:docMk/>
            <pc:sldMk cId="3373294645" sldId="366"/>
            <ac:spMk id="5" creationId="{727520B9-0AD2-486E-87CE-C060A72A97FA}"/>
          </ac:spMkLst>
        </pc:spChg>
      </pc:sldChg>
      <pc:sldChg chg="modSp new mod ord">
        <pc:chgData name="Cruze, Nathan (LARC-D208)" userId="98015798-7c6e-402e-b4b3-a2d6479bcc80" providerId="ADAL" clId="{F3E73D62-FC81-4EC7-9002-992AAD74E1CA}" dt="2023-03-23T21:16:07.832" v="12668" actId="6549"/>
        <pc:sldMkLst>
          <pc:docMk/>
          <pc:sldMk cId="2076879470" sldId="367"/>
        </pc:sldMkLst>
        <pc:spChg chg="mod">
          <ac:chgData name="Cruze, Nathan (LARC-D208)" userId="98015798-7c6e-402e-b4b3-a2d6479bcc80" providerId="ADAL" clId="{F3E73D62-FC81-4EC7-9002-992AAD74E1CA}" dt="2023-03-23T21:16:07.832" v="12668" actId="6549"/>
          <ac:spMkLst>
            <pc:docMk/>
            <pc:sldMk cId="2076879470" sldId="367"/>
            <ac:spMk id="3" creationId="{824DE706-4386-4F2A-9D61-2A18FFDFE9F0}"/>
          </ac:spMkLst>
        </pc:spChg>
      </pc:sldChg>
      <pc:sldChg chg="delSp modSp add mod">
        <pc:chgData name="Cruze, Nathan (LARC-D208)" userId="98015798-7c6e-402e-b4b3-a2d6479bcc80" providerId="ADAL" clId="{F3E73D62-FC81-4EC7-9002-992AAD74E1CA}" dt="2023-04-14T15:56:16.207" v="12731" actId="1076"/>
        <pc:sldMkLst>
          <pc:docMk/>
          <pc:sldMk cId="476444071" sldId="373"/>
        </pc:sldMkLst>
        <pc:spChg chg="mod">
          <ac:chgData name="Cruze, Nathan (LARC-D208)" userId="98015798-7c6e-402e-b4b3-a2d6479bcc80" providerId="ADAL" clId="{F3E73D62-FC81-4EC7-9002-992AAD74E1CA}" dt="2023-04-14T14:54:07.539" v="12710" actId="1076"/>
          <ac:spMkLst>
            <pc:docMk/>
            <pc:sldMk cId="476444071" sldId="373"/>
            <ac:spMk id="5" creationId="{727520B9-0AD2-486E-87CE-C060A72A97FA}"/>
          </ac:spMkLst>
        </pc:spChg>
        <pc:spChg chg="mod">
          <ac:chgData name="Cruze, Nathan (LARC-D208)" userId="98015798-7c6e-402e-b4b3-a2d6479bcc80" providerId="ADAL" clId="{F3E73D62-FC81-4EC7-9002-992AAD74E1CA}" dt="2023-04-14T15:48:42.112" v="12715" actId="255"/>
          <ac:spMkLst>
            <pc:docMk/>
            <pc:sldMk cId="476444071" sldId="373"/>
            <ac:spMk id="8" creationId="{45EFDFD5-DE6E-478E-9187-717ECE9B3601}"/>
          </ac:spMkLst>
        </pc:spChg>
        <pc:spChg chg="mod">
          <ac:chgData name="Cruze, Nathan (LARC-D208)" userId="98015798-7c6e-402e-b4b3-a2d6479bcc80" providerId="ADAL" clId="{F3E73D62-FC81-4EC7-9002-992AAD74E1CA}" dt="2023-04-14T15:56:16.207" v="12731" actId="1076"/>
          <ac:spMkLst>
            <pc:docMk/>
            <pc:sldMk cId="476444071" sldId="373"/>
            <ac:spMk id="9" creationId="{CF584F11-ACD7-4F07-85CB-F2D792387657}"/>
          </ac:spMkLst>
        </pc:spChg>
        <pc:graphicFrameChg chg="mod modGraphic">
          <ac:chgData name="Cruze, Nathan (LARC-D208)" userId="98015798-7c6e-402e-b4b3-a2d6479bcc80" providerId="ADAL" clId="{F3E73D62-FC81-4EC7-9002-992AAD74E1CA}" dt="2023-04-14T14:54:45.762" v="12713" actId="1076"/>
          <ac:graphicFrameMkLst>
            <pc:docMk/>
            <pc:sldMk cId="476444071" sldId="373"/>
            <ac:graphicFrameMk id="10" creationId="{0A77603D-CA7E-4EF0-8031-141ABD56F48B}"/>
          </ac:graphicFrameMkLst>
        </pc:graphicFrameChg>
        <pc:picChg chg="del">
          <ac:chgData name="Cruze, Nathan (LARC-D208)" userId="98015798-7c6e-402e-b4b3-a2d6479bcc80" providerId="ADAL" clId="{F3E73D62-FC81-4EC7-9002-992AAD74E1CA}" dt="2023-04-14T14:51:20.988" v="12678" actId="478"/>
          <ac:picMkLst>
            <pc:docMk/>
            <pc:sldMk cId="476444071" sldId="373"/>
            <ac:picMk id="34" creationId="{273F4C04-DCE0-4D30-BC82-0C6DDEB73421}"/>
          </ac:picMkLst>
        </pc:picChg>
        <pc:picChg chg="del">
          <ac:chgData name="Cruze, Nathan (LARC-D208)" userId="98015798-7c6e-402e-b4b3-a2d6479bcc80" providerId="ADAL" clId="{F3E73D62-FC81-4EC7-9002-992AAD74E1CA}" dt="2023-04-14T14:51:21.794" v="12679" actId="478"/>
          <ac:picMkLst>
            <pc:docMk/>
            <pc:sldMk cId="476444071" sldId="373"/>
            <ac:picMk id="36" creationId="{B33B9F14-88EA-4AC5-B2B9-A7FF45403129}"/>
          </ac:picMkLst>
        </pc:picChg>
        <pc:picChg chg="del">
          <ac:chgData name="Cruze, Nathan (LARC-D208)" userId="98015798-7c6e-402e-b4b3-a2d6479bcc80" providerId="ADAL" clId="{F3E73D62-FC81-4EC7-9002-992AAD74E1CA}" dt="2023-04-14T14:51:20.012" v="12677" actId="478"/>
          <ac:picMkLst>
            <pc:docMk/>
            <pc:sldMk cId="476444071" sldId="373"/>
            <ac:picMk id="37" creationId="{B937BC5D-A002-4DE1-8EB9-3403783F96BF}"/>
          </ac:picMkLst>
        </pc:picChg>
      </pc:sldChg>
      <pc:sldChg chg="addSp delSp modSp add mod">
        <pc:chgData name="Cruze, Nathan (LARC-D208)" userId="98015798-7c6e-402e-b4b3-a2d6479bcc80" providerId="ADAL" clId="{F3E73D62-FC81-4EC7-9002-992AAD74E1CA}" dt="2023-04-14T15:50:34.973" v="12728" actId="1076"/>
        <pc:sldMkLst>
          <pc:docMk/>
          <pc:sldMk cId="367858238" sldId="374"/>
        </pc:sldMkLst>
        <pc:spChg chg="mod">
          <ac:chgData name="Cruze, Nathan (LARC-D208)" userId="98015798-7c6e-402e-b4b3-a2d6479bcc80" providerId="ADAL" clId="{F3E73D62-FC81-4EC7-9002-992AAD74E1CA}" dt="2023-04-14T15:50:23.818" v="12727" actId="1076"/>
          <ac:spMkLst>
            <pc:docMk/>
            <pc:sldMk cId="367858238" sldId="374"/>
            <ac:spMk id="8" creationId="{19A4162D-F82E-4889-9477-B794215744A9}"/>
          </ac:spMkLst>
        </pc:spChg>
        <pc:spChg chg="add del mod">
          <ac:chgData name="Cruze, Nathan (LARC-D208)" userId="98015798-7c6e-402e-b4b3-a2d6479bcc80" providerId="ADAL" clId="{F3E73D62-FC81-4EC7-9002-992AAD74E1CA}" dt="2023-04-14T15:49:53.967" v="12721" actId="478"/>
          <ac:spMkLst>
            <pc:docMk/>
            <pc:sldMk cId="367858238" sldId="374"/>
            <ac:spMk id="11" creationId="{3267BDE3-4BF6-4B77-A1F4-982EA59B87E8}"/>
          </ac:spMkLst>
        </pc:spChg>
        <pc:picChg chg="add mod">
          <ac:chgData name="Cruze, Nathan (LARC-D208)" userId="98015798-7c6e-402e-b4b3-a2d6479bcc80" providerId="ADAL" clId="{F3E73D62-FC81-4EC7-9002-992AAD74E1CA}" dt="2023-04-14T15:50:34.973" v="12728" actId="1076"/>
          <ac:picMkLst>
            <pc:docMk/>
            <pc:sldMk cId="367858238" sldId="374"/>
            <ac:picMk id="6" creationId="{A3AA884D-2E44-4A27-9BE1-817540FA2C2B}"/>
          </ac:picMkLst>
        </pc:picChg>
        <pc:picChg chg="del">
          <ac:chgData name="Cruze, Nathan (LARC-D208)" userId="98015798-7c6e-402e-b4b3-a2d6479bcc80" providerId="ADAL" clId="{F3E73D62-FC81-4EC7-9002-992AAD74E1CA}" dt="2023-04-14T15:49:45.777" v="12719" actId="478"/>
          <ac:picMkLst>
            <pc:docMk/>
            <pc:sldMk cId="367858238" sldId="374"/>
            <ac:picMk id="9" creationId="{DF278537-B0A8-4091-B360-F0A757060A0F}"/>
          </ac:picMkLst>
        </pc:picChg>
        <pc:picChg chg="del">
          <ac:chgData name="Cruze, Nathan (LARC-D208)" userId="98015798-7c6e-402e-b4b3-a2d6479bcc80" providerId="ADAL" clId="{F3E73D62-FC81-4EC7-9002-992AAD74E1CA}" dt="2023-04-14T15:49:57.870" v="12723" actId="478"/>
          <ac:picMkLst>
            <pc:docMk/>
            <pc:sldMk cId="367858238" sldId="374"/>
            <ac:picMk id="10" creationId="{5C7EDD65-6F9C-4CA1-8A05-FACB9FDD933C}"/>
          </ac:picMkLst>
        </pc:picChg>
      </pc:sldChg>
    </pc:docChg>
  </pc:docChgLst>
  <pc:docChgLst>
    <pc:chgData name="Cruze, Nathan (LARC-D209)" userId="S::ncruze@ndc.nasa.gov::98015798-7c6e-402e-b4b3-a2d6479bcc80" providerId="AD" clId="Web-{F7ED5693-89D2-DC1A-6A9E-013E6A36E0AB}"/>
    <pc:docChg chg="modSld">
      <pc:chgData name="Cruze, Nathan (LARC-D209)" userId="S::ncruze@ndc.nasa.gov::98015798-7c6e-402e-b4b3-a2d6479bcc80" providerId="AD" clId="Web-{F7ED5693-89D2-DC1A-6A9E-013E6A36E0AB}" dt="2022-05-13T05:50:03.161" v="971" actId="20577"/>
      <pc:docMkLst>
        <pc:docMk/>
      </pc:docMkLst>
      <pc:sldChg chg="modSp">
        <pc:chgData name="Cruze, Nathan (LARC-D209)" userId="S::ncruze@ndc.nasa.gov::98015798-7c6e-402e-b4b3-a2d6479bcc80" providerId="AD" clId="Web-{F7ED5693-89D2-DC1A-6A9E-013E6A36E0AB}" dt="2022-05-13T05:18:47.364" v="738" actId="20577"/>
        <pc:sldMkLst>
          <pc:docMk/>
          <pc:sldMk cId="2082303974" sldId="303"/>
        </pc:sldMkLst>
        <pc:spChg chg="mod">
          <ac:chgData name="Cruze, Nathan (LARC-D209)" userId="S::ncruze@ndc.nasa.gov::98015798-7c6e-402e-b4b3-a2d6479bcc80" providerId="AD" clId="Web-{F7ED5693-89D2-DC1A-6A9E-013E6A36E0AB}" dt="2022-05-13T05:18:47.364" v="738" actId="20577"/>
          <ac:spMkLst>
            <pc:docMk/>
            <pc:sldMk cId="2082303974" sldId="303"/>
            <ac:spMk id="2" creationId="{90F23FCB-B4B2-4062-9DF8-0436A0071B13}"/>
          </ac:spMkLst>
        </pc:spChg>
      </pc:sldChg>
      <pc:sldChg chg="addSp delSp modSp mod modClrScheme chgLayout">
        <pc:chgData name="Cruze, Nathan (LARC-D209)" userId="S::ncruze@ndc.nasa.gov::98015798-7c6e-402e-b4b3-a2d6479bcc80" providerId="AD" clId="Web-{F7ED5693-89D2-DC1A-6A9E-013E6A36E0AB}" dt="2022-05-13T05:48:34.238" v="955" actId="20577"/>
        <pc:sldMkLst>
          <pc:docMk/>
          <pc:sldMk cId="2324018" sldId="306"/>
        </pc:sldMkLst>
        <pc:spChg chg="del mod ord">
          <ac:chgData name="Cruze, Nathan (LARC-D209)" userId="S::ncruze@ndc.nasa.gov::98015798-7c6e-402e-b4b3-a2d6479bcc80" providerId="AD" clId="Web-{F7ED5693-89D2-DC1A-6A9E-013E6A36E0AB}" dt="2022-05-13T05:17:54.629" v="727"/>
          <ac:spMkLst>
            <pc:docMk/>
            <pc:sldMk cId="2324018" sldId="306"/>
            <ac:spMk id="2" creationId="{5E3E7F27-371A-45A9-BFFE-27640756C488}"/>
          </ac:spMkLst>
        </pc:spChg>
        <pc:spChg chg="mod ord">
          <ac:chgData name="Cruze, Nathan (LARC-D209)" userId="S::ncruze@ndc.nasa.gov::98015798-7c6e-402e-b4b3-a2d6479bcc80" providerId="AD" clId="Web-{F7ED5693-89D2-DC1A-6A9E-013E6A36E0AB}" dt="2022-05-13T05:17:48.707" v="726"/>
          <ac:spMkLst>
            <pc:docMk/>
            <pc:sldMk cId="2324018" sldId="306"/>
            <ac:spMk id="3" creationId="{B7AC205E-D472-40E1-A4F1-1749794628F1}"/>
          </ac:spMkLst>
        </pc:spChg>
        <pc:spChg chg="add mod ord">
          <ac:chgData name="Cruze, Nathan (LARC-D209)" userId="S::ncruze@ndc.nasa.gov::98015798-7c6e-402e-b4b3-a2d6479bcc80" providerId="AD" clId="Web-{F7ED5693-89D2-DC1A-6A9E-013E6A36E0AB}" dt="2022-05-13T05:48:34.238" v="955" actId="20577"/>
          <ac:spMkLst>
            <pc:docMk/>
            <pc:sldMk cId="2324018" sldId="306"/>
            <ac:spMk id="4" creationId="{06CD2381-7517-B03C-9B9B-C084B1F31B04}"/>
          </ac:spMkLst>
        </pc:spChg>
        <pc:picChg chg="add mod ord">
          <ac:chgData name="Cruze, Nathan (LARC-D209)" userId="S::ncruze@ndc.nasa.gov::98015798-7c6e-402e-b4b3-a2d6479bcc80" providerId="AD" clId="Web-{F7ED5693-89D2-DC1A-6A9E-013E6A36E0AB}" dt="2022-05-13T05:17:54.629" v="727"/>
          <ac:picMkLst>
            <pc:docMk/>
            <pc:sldMk cId="2324018" sldId="306"/>
            <ac:picMk id="5" creationId="{158BC5E4-4F35-8BE0-B4C2-8BFA20CDEB35}"/>
          </ac:picMkLst>
        </pc:picChg>
      </pc:sldChg>
      <pc:sldChg chg="addSp delSp modSp">
        <pc:chgData name="Cruze, Nathan (LARC-D209)" userId="S::ncruze@ndc.nasa.gov::98015798-7c6e-402e-b4b3-a2d6479bcc80" providerId="AD" clId="Web-{F7ED5693-89D2-DC1A-6A9E-013E6A36E0AB}" dt="2022-05-13T04:31:48.513" v="593" actId="20577"/>
        <pc:sldMkLst>
          <pc:docMk/>
          <pc:sldMk cId="2058071070" sldId="309"/>
        </pc:sldMkLst>
        <pc:spChg chg="add del mod">
          <ac:chgData name="Cruze, Nathan (LARC-D209)" userId="S::ncruze@ndc.nasa.gov::98015798-7c6e-402e-b4b3-a2d6479bcc80" providerId="AD" clId="Web-{F7ED5693-89D2-DC1A-6A9E-013E6A36E0AB}" dt="2022-05-13T04:28:27.354" v="491"/>
          <ac:spMkLst>
            <pc:docMk/>
            <pc:sldMk cId="2058071070" sldId="309"/>
            <ac:spMk id="4" creationId="{6BD17DFF-DBD5-05E7-A040-90CACC6AD881}"/>
          </ac:spMkLst>
        </pc:spChg>
        <pc:spChg chg="add del mod">
          <ac:chgData name="Cruze, Nathan (LARC-D209)" userId="S::ncruze@ndc.nasa.gov::98015798-7c6e-402e-b4b3-a2d6479bcc80" providerId="AD" clId="Web-{F7ED5693-89D2-DC1A-6A9E-013E6A36E0AB}" dt="2022-05-13T04:28:52.042" v="573"/>
          <ac:spMkLst>
            <pc:docMk/>
            <pc:sldMk cId="2058071070" sldId="309"/>
            <ac:spMk id="6" creationId="{FADD1CC8-12EE-9B70-ED32-ECD5249B20E6}"/>
          </ac:spMkLst>
        </pc:spChg>
        <pc:spChg chg="mod">
          <ac:chgData name="Cruze, Nathan (LARC-D209)" userId="S::ncruze@ndc.nasa.gov::98015798-7c6e-402e-b4b3-a2d6479bcc80" providerId="AD" clId="Web-{F7ED5693-89D2-DC1A-6A9E-013E6A36E0AB}" dt="2022-05-13T04:31:48.513" v="593" actId="20577"/>
          <ac:spMkLst>
            <pc:docMk/>
            <pc:sldMk cId="2058071070" sldId="309"/>
            <ac:spMk id="8" creationId="{2B83BA9B-034B-4E38-AC47-68E6C90EBEE1}"/>
          </ac:spMkLst>
        </pc:spChg>
        <pc:picChg chg="add mod ord">
          <ac:chgData name="Cruze, Nathan (LARC-D209)" userId="S::ncruze@ndc.nasa.gov::98015798-7c6e-402e-b4b3-a2d6479bcc80" providerId="AD" clId="Web-{F7ED5693-89D2-DC1A-6A9E-013E6A36E0AB}" dt="2022-05-13T04:29:07.839" v="577" actId="14100"/>
          <ac:picMkLst>
            <pc:docMk/>
            <pc:sldMk cId="2058071070" sldId="309"/>
            <ac:picMk id="7" creationId="{59DDD646-6363-D84B-A5F5-DE2E14DA1162}"/>
          </ac:picMkLst>
        </pc:picChg>
        <pc:picChg chg="add del mod">
          <ac:chgData name="Cruze, Nathan (LARC-D209)" userId="S::ncruze@ndc.nasa.gov::98015798-7c6e-402e-b4b3-a2d6479bcc80" providerId="AD" clId="Web-{F7ED5693-89D2-DC1A-6A9E-013E6A36E0AB}" dt="2022-05-13T04:28:44.964" v="571"/>
          <ac:picMkLst>
            <pc:docMk/>
            <pc:sldMk cId="2058071070" sldId="309"/>
            <ac:picMk id="10" creationId="{3886154B-D63C-4663-B056-DEC89688BF8F}"/>
          </ac:picMkLst>
        </pc:picChg>
      </pc:sldChg>
      <pc:sldChg chg="modSp">
        <pc:chgData name="Cruze, Nathan (LARC-D209)" userId="S::ncruze@ndc.nasa.gov::98015798-7c6e-402e-b4b3-a2d6479bcc80" providerId="AD" clId="Web-{F7ED5693-89D2-DC1A-6A9E-013E6A36E0AB}" dt="2022-05-13T05:49:23.364" v="967" actId="20577"/>
        <pc:sldMkLst>
          <pc:docMk/>
          <pc:sldMk cId="342704305" sldId="315"/>
        </pc:sldMkLst>
        <pc:spChg chg="mod">
          <ac:chgData name="Cruze, Nathan (LARC-D209)" userId="S::ncruze@ndc.nasa.gov::98015798-7c6e-402e-b4b3-a2d6479bcc80" providerId="AD" clId="Web-{F7ED5693-89D2-DC1A-6A9E-013E6A36E0AB}" dt="2022-05-13T05:49:23.364" v="967" actId="20577"/>
          <ac:spMkLst>
            <pc:docMk/>
            <pc:sldMk cId="342704305" sldId="315"/>
            <ac:spMk id="2" creationId="{5E3E7F27-371A-45A9-BFFE-27640756C488}"/>
          </ac:spMkLst>
        </pc:spChg>
      </pc:sldChg>
      <pc:sldChg chg="modSp">
        <pc:chgData name="Cruze, Nathan (LARC-D209)" userId="S::ncruze@ndc.nasa.gov::98015798-7c6e-402e-b4b3-a2d6479bcc80" providerId="AD" clId="Web-{F7ED5693-89D2-DC1A-6A9E-013E6A36E0AB}" dt="2022-05-13T05:39:49.760" v="831" actId="20577"/>
        <pc:sldMkLst>
          <pc:docMk/>
          <pc:sldMk cId="1053331965" sldId="319"/>
        </pc:sldMkLst>
        <pc:spChg chg="mod">
          <ac:chgData name="Cruze, Nathan (LARC-D209)" userId="S::ncruze@ndc.nasa.gov::98015798-7c6e-402e-b4b3-a2d6479bcc80" providerId="AD" clId="Web-{F7ED5693-89D2-DC1A-6A9E-013E6A36E0AB}" dt="2022-05-13T05:39:49.760" v="831" actId="20577"/>
          <ac:spMkLst>
            <pc:docMk/>
            <pc:sldMk cId="1053331965" sldId="319"/>
            <ac:spMk id="2" creationId="{83098293-4132-3E98-C560-00AC0CADC659}"/>
          </ac:spMkLst>
        </pc:spChg>
      </pc:sldChg>
      <pc:sldChg chg="addSp modSp mod modClrScheme chgLayout">
        <pc:chgData name="Cruze, Nathan (LARC-D209)" userId="S::ncruze@ndc.nasa.gov::98015798-7c6e-402e-b4b3-a2d6479bcc80" providerId="AD" clId="Web-{F7ED5693-89D2-DC1A-6A9E-013E6A36E0AB}" dt="2022-05-13T05:50:03.161" v="971" actId="20577"/>
        <pc:sldMkLst>
          <pc:docMk/>
          <pc:sldMk cId="784795668" sldId="320"/>
        </pc:sldMkLst>
        <pc:spChg chg="add mod ord">
          <ac:chgData name="Cruze, Nathan (LARC-D209)" userId="S::ncruze@ndc.nasa.gov::98015798-7c6e-402e-b4b3-a2d6479bcc80" providerId="AD" clId="Web-{F7ED5693-89D2-DC1A-6A9E-013E6A36E0AB}" dt="2022-05-13T05:50:03.161" v="971" actId="20577"/>
          <ac:spMkLst>
            <pc:docMk/>
            <pc:sldMk cId="784795668" sldId="320"/>
            <ac:spMk id="2" creationId="{7CB69B87-738C-FE88-92A1-8A91BF0D653E}"/>
          </ac:spMkLst>
        </pc:spChg>
        <pc:spChg chg="mod ord">
          <ac:chgData name="Cruze, Nathan (LARC-D209)" userId="S::ncruze@ndc.nasa.gov::98015798-7c6e-402e-b4b3-a2d6479bcc80" providerId="AD" clId="Web-{F7ED5693-89D2-DC1A-6A9E-013E6A36E0AB}" dt="2022-05-13T03:05:37.392" v="36" actId="20577"/>
          <ac:spMkLst>
            <pc:docMk/>
            <pc:sldMk cId="784795668" sldId="320"/>
            <ac:spMk id="3" creationId="{1D1B7E38-1CAE-E14F-EC81-BFE91D59052A}"/>
          </ac:spMkLst>
        </pc:spChg>
        <pc:picChg chg="mod ord">
          <ac:chgData name="Cruze, Nathan (LARC-D209)" userId="S::ncruze@ndc.nasa.gov::98015798-7c6e-402e-b4b3-a2d6479bcc80" providerId="AD" clId="Web-{F7ED5693-89D2-DC1A-6A9E-013E6A36E0AB}" dt="2022-05-13T03:04:44.407" v="25" actId="1076"/>
          <ac:picMkLst>
            <pc:docMk/>
            <pc:sldMk cId="784795668" sldId="320"/>
            <ac:picMk id="4" creationId="{7C144B20-AFE7-8D07-BE18-177EB3BBF23B}"/>
          </ac:picMkLst>
        </pc:picChg>
      </pc:sldChg>
      <pc:sldChg chg="delSp modSp">
        <pc:chgData name="Cruze, Nathan (LARC-D209)" userId="S::ncruze@ndc.nasa.gov::98015798-7c6e-402e-b4b3-a2d6479bcc80" providerId="AD" clId="Web-{F7ED5693-89D2-DC1A-6A9E-013E6A36E0AB}" dt="2022-05-13T05:17:24.504" v="723" actId="20577"/>
        <pc:sldMkLst>
          <pc:docMk/>
          <pc:sldMk cId="1219468667" sldId="323"/>
        </pc:sldMkLst>
        <pc:spChg chg="mod">
          <ac:chgData name="Cruze, Nathan (LARC-D209)" userId="S::ncruze@ndc.nasa.gov::98015798-7c6e-402e-b4b3-a2d6479bcc80" providerId="AD" clId="Web-{F7ED5693-89D2-DC1A-6A9E-013E6A36E0AB}" dt="2022-05-13T05:17:24.504" v="723" actId="20577"/>
          <ac:spMkLst>
            <pc:docMk/>
            <pc:sldMk cId="1219468667" sldId="323"/>
            <ac:spMk id="2" creationId="{F51C1CB0-6985-DEA6-ADE1-C01BC75196EC}"/>
          </ac:spMkLst>
        </pc:spChg>
        <pc:spChg chg="mod">
          <ac:chgData name="Cruze, Nathan (LARC-D209)" userId="S::ncruze@ndc.nasa.gov::98015798-7c6e-402e-b4b3-a2d6479bcc80" providerId="AD" clId="Web-{F7ED5693-89D2-DC1A-6A9E-013E6A36E0AB}" dt="2022-05-13T04:43:44.271" v="649" actId="20577"/>
          <ac:spMkLst>
            <pc:docMk/>
            <pc:sldMk cId="1219468667" sldId="323"/>
            <ac:spMk id="3" creationId="{9272AF03-6830-7ED8-16A7-A8F60EF2FC9D}"/>
          </ac:spMkLst>
        </pc:spChg>
        <pc:spChg chg="del">
          <ac:chgData name="Cruze, Nathan (LARC-D209)" userId="S::ncruze@ndc.nasa.gov::98015798-7c6e-402e-b4b3-a2d6479bcc80" providerId="AD" clId="Web-{F7ED5693-89D2-DC1A-6A9E-013E6A36E0AB}" dt="2022-05-13T03:00:38.560" v="22"/>
          <ac:spMkLst>
            <pc:docMk/>
            <pc:sldMk cId="1219468667" sldId="323"/>
            <ac:spMk id="4" creationId="{03C2936F-B2EE-A56D-3C76-495BCEA54BDA}"/>
          </ac:spMkLst>
        </pc:spChg>
        <pc:picChg chg="mod">
          <ac:chgData name="Cruze, Nathan (LARC-D209)" userId="S::ncruze@ndc.nasa.gov::98015798-7c6e-402e-b4b3-a2d6479bcc80" providerId="AD" clId="Web-{F7ED5693-89D2-DC1A-6A9E-013E6A36E0AB}" dt="2022-05-13T03:00:48.357" v="23" actId="1076"/>
          <ac:picMkLst>
            <pc:docMk/>
            <pc:sldMk cId="1219468667" sldId="323"/>
            <ac:picMk id="6" creationId="{A5658BAF-E454-CCE4-AAE3-72E67F4770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4DF424-3656-46BF-8388-94727F5FDA4E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BD7F7B-FCC7-43BD-87BD-65CC237DF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1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9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34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8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09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3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1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7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D7F7B-FCC7-43BD-87BD-65CC237DFA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3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54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9243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6F2AB-96B2-C340-899D-553A5844BE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04802" y="932675"/>
            <a:ext cx="1021291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21189"/>
            <a:ext cx="11988800" cy="538085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1" y="167509"/>
            <a:ext cx="1021293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992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9243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B89BD8-9FF2-8A41-AB75-86AF9ED87A51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03200" y="955675"/>
            <a:ext cx="1031451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203201" y="167509"/>
            <a:ext cx="10314539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4646613" y="6627813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 Unicode MS" panose="020B0604020202020204" pitchFamily="34" charset="-128"/>
              </a:rPr>
              <a:t>2018 GNC Conference</a:t>
            </a:r>
          </a:p>
        </p:txBody>
      </p:sp>
    </p:spTree>
    <p:extLst>
      <p:ext uri="{BB962C8B-B14F-4D97-AF65-F5344CB8AC3E}">
        <p14:creationId xmlns:p14="http://schemas.microsoft.com/office/powerpoint/2010/main" val="392504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 bwMode="auto">
          <a:xfrm>
            <a:off x="99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C6BCCC-D428-4059-ACB6-D1E43208947A}" type="datetime1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4/14/2023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4163484" y="6627813"/>
            <a:ext cx="3860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 Unicode MS" panose="020B0604020202020204" pitchFamily="34" charset="-128"/>
              </a:rPr>
              <a:t>Document Title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9243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5AE6C2-82BA-804B-BC99-DA96FAEB3ED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1656321" y="167509"/>
            <a:ext cx="8861420" cy="61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2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 bwMode="auto">
          <a:xfrm>
            <a:off x="9243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EEAE07-E49E-EB49-8C23-96E8A2DD013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43"/>
            <a:ext cx="10363200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 b="1" cap="none" baseline="0"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48118"/>
            <a:ext cx="10363200" cy="15001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98341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609601" y="1022287"/>
            <a:ext cx="10351033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9243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EC9A0D-1CD7-4448-8BF2-1AF4A1D173AC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043793" cy="6397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667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667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3716" y="6556558"/>
            <a:ext cx="2844800" cy="281956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 sz="1400">
                <a:latin typeface="+mn-lt"/>
                <a:ea typeface="ヒラギノ角ゴ Pro W3" charset="-128"/>
                <a:cs typeface="+mn-cs"/>
              </a:defRPr>
            </a:lvl1pPr>
          </a:lstStyle>
          <a:p>
            <a:pPr defTabSz="1219170">
              <a:defRPr/>
            </a:pPr>
            <a:r>
              <a:rPr lang="en-US">
                <a:solidFill>
                  <a:prstClr val="black"/>
                </a:solidFill>
              </a:rPr>
              <a:t>October 22, 2012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625602" y="1066801"/>
            <a:ext cx="8860367" cy="1588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9243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8B91AE-A1C4-3C4D-AF8F-B5CB4ABFEE6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7"/>
            <a:ext cx="8940800" cy="639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844800" cy="22860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ヒラギノ角ゴ Pro W3" charset="-128"/>
                <a:cs typeface="+mn-cs"/>
              </a:defRPr>
            </a:lvl1pPr>
          </a:lstStyle>
          <a:p>
            <a:pPr defTabSz="1219170">
              <a:defRPr/>
            </a:pPr>
            <a:r>
              <a:rPr lang="en-US" sz="2400">
                <a:solidFill>
                  <a:prstClr val="black"/>
                </a:solidFill>
              </a:rPr>
              <a:t>October 22, 2012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4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508000" y="1219200"/>
            <a:ext cx="41656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9243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11D658-F609-C04B-9C25-9B3AB77DDB88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2" y="273050"/>
            <a:ext cx="3096684" cy="7937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19201"/>
            <a:ext cx="6815667" cy="49069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371601"/>
            <a:ext cx="4011084" cy="4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844800" cy="22860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ヒラギノ角ゴ Pro W3" charset="-128"/>
                <a:cs typeface="+mn-cs"/>
              </a:defRPr>
            </a:lvl1pPr>
          </a:lstStyle>
          <a:p>
            <a:pPr defTabSz="1219170">
              <a:defRPr/>
            </a:pPr>
            <a:r>
              <a:rPr lang="en-US" sz="2400">
                <a:solidFill>
                  <a:prstClr val="black"/>
                </a:solidFill>
              </a:rPr>
              <a:t>October 22, 2012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3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9243484" y="6627813"/>
            <a:ext cx="284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F9FEE-A4B5-1F41-B1BB-1E06EE1980D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9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844800" cy="22860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ヒラギノ角ゴ Pro W3" charset="-128"/>
                <a:cs typeface="+mn-cs"/>
              </a:defRPr>
            </a:lvl1pPr>
          </a:lstStyle>
          <a:p>
            <a:pPr defTabSz="1219170">
              <a:defRPr/>
            </a:pPr>
            <a:r>
              <a:rPr lang="en-US" sz="2400">
                <a:solidFill>
                  <a:prstClr val="black"/>
                </a:solidFill>
              </a:rPr>
              <a:t>October 22, 2012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4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629400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629400"/>
            <a:ext cx="28448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5FB118B9-ACBC-CA4C-BCF4-8262FFC0A5D8}" type="slidenum">
              <a:rPr lang="en-US" alt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57" y="151002"/>
            <a:ext cx="1207008" cy="10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00FF"/>
          </a:solidFill>
          <a:latin typeface="+mj-lt"/>
          <a:ea typeface="ヒラギノ角ゴ Pro W3" pitchFamily="-109" charset="-128"/>
          <a:cs typeface="ヒラギノ角ゴ Pro W3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charset="2"/>
        <a:buChar char="Ø"/>
        <a:defRPr sz="28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ヒラギノ角ゴ Pro W3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ヒラギノ角ゴ Pro W3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80/10618600.1995.10474663" TargetMode="External"/><Relationship Id="rId13" Type="http://schemas.openxmlformats.org/officeDocument/2006/relationships/hyperlink" Target="https://www.ida.org/-/media/feature/publications/h/ha/handbook-on-statistical-design-and-analysis/d-10455.ashx" TargetMode="External"/><Relationship Id="rId3" Type="http://schemas.openxmlformats.org/officeDocument/2006/relationships/hyperlink" Target="https://doi.org/10.1080/00949655.2022.2089673" TargetMode="External"/><Relationship Id="rId7" Type="http://schemas.openxmlformats.org/officeDocument/2006/relationships/hyperlink" Target="https://doi.org/10.2307/2530111" TargetMode="External"/><Relationship Id="rId12" Type="http://schemas.openxmlformats.org/officeDocument/2006/relationships/hyperlink" Target="https://doi.org/10.1214/10-AOAS354" TargetMode="External"/><Relationship Id="rId2" Type="http://schemas.openxmlformats.org/officeDocument/2006/relationships/hyperlink" Target="https://doi.org/10.1080/01621459.1993.105942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https:/doi.org/10.1002/sim.3267" TargetMode="External"/><Relationship Id="rId11" Type="http://schemas.openxmlformats.org/officeDocument/2006/relationships/hyperlink" Target="https://doi.org/10.2307/2531147" TargetMode="External"/><Relationship Id="rId5" Type="http://schemas.openxmlformats.org/officeDocument/2006/relationships/hyperlink" Target="https://www150.statcan.gc.ca/n1/en/pub/12-001-x/1997002/article/3616-eng.pdf?st=7A90FEwx" TargetMode="External"/><Relationship Id="rId10" Type="http://schemas.openxmlformats.org/officeDocument/2006/relationships/hyperlink" Target="https://doi.org/10.1214/aos/1176349741" TargetMode="External"/><Relationship Id="rId4" Type="http://schemas.openxmlformats.org/officeDocument/2006/relationships/hyperlink" Target="https://doi.org/10.1093/biostatistics/kxp053" TargetMode="External"/><Relationship Id="rId9" Type="http://schemas.openxmlformats.org/officeDocument/2006/relationships/hyperlink" Target="https://doi.org/https:/doi.org/10.1093/poq/nfh01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trs.nasa.gov/citations/20190001426" TargetMode="External"/><Relationship Id="rId3" Type="http://schemas.openxmlformats.org/officeDocument/2006/relationships/hyperlink" Target="https://ntrs.nasa.gov/citations/20220014998" TargetMode="External"/><Relationship Id="rId7" Type="http://schemas.openxmlformats.org/officeDocument/2006/relationships/hyperlink" Target="https://ntrs.nasa.gov/citations/20220008195" TargetMode="External"/><Relationship Id="rId2" Type="http://schemas.openxmlformats.org/officeDocument/2006/relationships/hyperlink" Target="https://apps.dtic.mil/sti/citations/AD06136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2514/1.C036876" TargetMode="External"/><Relationship Id="rId11" Type="http://schemas.openxmlformats.org/officeDocument/2006/relationships/hyperlink" Target="https://ntrs.nasa.gov/citations/20205007926" TargetMode="External"/><Relationship Id="rId5" Type="http://schemas.openxmlformats.org/officeDocument/2006/relationships/hyperlink" Target="https://doi.org/10.1121/2.0001592" TargetMode="External"/><Relationship Id="rId10" Type="http://schemas.openxmlformats.org/officeDocument/2006/relationships/hyperlink" Target="https://ntrs.nasa.gov/citations/20220017378" TargetMode="External"/><Relationship Id="rId4" Type="http://schemas.openxmlformats.org/officeDocument/2006/relationships/hyperlink" Target="https://ntrs.nasa.gov/citations/20220018320" TargetMode="External"/><Relationship Id="rId9" Type="http://schemas.openxmlformats.org/officeDocument/2006/relationships/hyperlink" Target="https://doi.org/10.1121/10.001563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trs.nasa.gov/citations/20140002785" TargetMode="External"/><Relationship Id="rId3" Type="http://schemas.openxmlformats.org/officeDocument/2006/relationships/hyperlink" Target="https://doi.org/10.1121/10.0015632" TargetMode="External"/><Relationship Id="rId7" Type="http://schemas.openxmlformats.org/officeDocument/2006/relationships/hyperlink" Target="https://ntrs.nasa.gov/citations/20200003224" TargetMode="External"/><Relationship Id="rId2" Type="http://schemas.openxmlformats.org/officeDocument/2006/relationships/hyperlink" Target="https://doi.org/10.1121/10.0001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trs.nasa.gov/citations/20200003223" TargetMode="External"/><Relationship Id="rId5" Type="http://schemas.openxmlformats.org/officeDocument/2006/relationships/hyperlink" Target="https://doi.org/10.1121/1.1914044" TargetMode="External"/><Relationship Id="rId4" Type="http://schemas.openxmlformats.org/officeDocument/2006/relationships/hyperlink" Target="https://ntrs.nasa.gov/citations/2022001738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quess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than.b.cruze@nasa.gov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asa.gov/qsfscientist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nergy.gov/eere/buildings/building-america-climate-specific-guidanc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2286043"/>
            <a:ext cx="11654118" cy="1362075"/>
          </a:xfrm>
        </p:spPr>
        <p:txBody>
          <a:bodyPr lIns="91440" tIns="45720" rIns="91440" bIns="45720" anchor="b" anchorCtr="0"/>
          <a:lstStyle/>
          <a:p>
            <a:r>
              <a:rPr lang="en-US">
                <a:ea typeface="+mj-lt"/>
                <a:cs typeface="+mj-lt"/>
              </a:rPr>
              <a:t>Infusing Statistical Thinking into the NASA </a:t>
            </a:r>
            <a:r>
              <a:rPr lang="en-US" err="1">
                <a:ea typeface="+mj-lt"/>
                <a:cs typeface="+mj-lt"/>
              </a:rPr>
              <a:t>Quesst</a:t>
            </a:r>
            <a:r>
              <a:rPr lang="en-US">
                <a:ea typeface="+mj-lt"/>
                <a:cs typeface="+mj-lt"/>
              </a:rPr>
              <a:t> Community Test Campaign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18965"/>
            <a:ext cx="10363200" cy="1329340"/>
          </a:xfrm>
        </p:spPr>
        <p:txBody>
          <a:bodyPr lIns="91440" tIns="45720" rIns="91440" bIns="45720" anchor="t" anchorCtr="0"/>
          <a:lstStyle/>
          <a:p>
            <a:r>
              <a:rPr lang="en-US">
                <a:solidFill>
                  <a:schemeClr val="tx1"/>
                </a:solidFill>
                <a:ea typeface="ヒラギノ角ゴ Pro W3"/>
              </a:rPr>
              <a:t>Nathan B. Cruze,</a:t>
            </a:r>
            <a:r>
              <a:rPr lang="en-US" i="0">
                <a:solidFill>
                  <a:srgbClr val="000000"/>
                </a:solidFill>
                <a:effectLst/>
                <a:latin typeface="Calibri"/>
                <a:ea typeface="ヒラギノ角ゴ Pro W3"/>
              </a:rPr>
              <a:t> </a:t>
            </a:r>
            <a:r>
              <a:rPr lang="en-US">
                <a:solidFill>
                  <a:srgbClr val="000000"/>
                </a:solidFill>
                <a:latin typeface="Calibri"/>
                <a:ea typeface="ヒラギノ角ゴ Pro W3"/>
              </a:rPr>
              <a:t>Kathryn M. Ballard</a:t>
            </a:r>
            <a:endParaRPr lang="en-US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i="1">
                <a:solidFill>
                  <a:schemeClr val="tx1"/>
                </a:solidFill>
                <a:ea typeface="ヒラギノ角ゴ Pro W3"/>
              </a:rPr>
              <a:t>NASA Langley Research Center</a:t>
            </a:r>
          </a:p>
          <a:p>
            <a:endParaRPr lang="en-US" b="0" i="1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  <a:latin typeface="bolder"/>
                <a:ea typeface="ヒラギノ角ゴ Pro W3"/>
              </a:rPr>
              <a:t>Defense and Aerospace Testing and Analysis Workshop</a:t>
            </a:r>
            <a:endParaRPr lang="en-US">
              <a:solidFill>
                <a:schemeClr val="tx1"/>
              </a:solidFill>
            </a:endParaRPr>
          </a:p>
          <a:p>
            <a:r>
              <a:rPr lang="en-US" b="0">
                <a:solidFill>
                  <a:schemeClr val="tx1"/>
                </a:solidFill>
                <a:ea typeface="ヒラギノ角ゴ Pro W3"/>
              </a:rPr>
              <a:t>Alexandria, VA</a:t>
            </a:r>
          </a:p>
          <a:p>
            <a:r>
              <a:rPr lang="en-US" b="0">
                <a:solidFill>
                  <a:schemeClr val="tx1"/>
                </a:solidFill>
                <a:ea typeface="ヒラギノ角ゴ Pro W3"/>
              </a:rPr>
              <a:t>April 25-27, 2023</a:t>
            </a:r>
          </a:p>
        </p:txBody>
      </p:sp>
    </p:spTree>
    <p:extLst>
      <p:ext uri="{BB962C8B-B14F-4D97-AF65-F5344CB8AC3E}">
        <p14:creationId xmlns:p14="http://schemas.microsoft.com/office/powerpoint/2010/main" val="262790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74" dirty="0"/>
              <a:t>Reproducing a Bayesian random intercept model (Lee et al. 2020)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Modeling: Conditional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This model relates probability of annoyance to dose and subject effect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45EFDFD5-DE6E-478E-9187-717ECE9B3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602" y="1663793"/>
                <a:ext cx="4563706" cy="3177373"/>
              </a:xfrm>
              <a:prstGeom prst="rect">
                <a:avLst/>
              </a:prstGeom>
            </p:spPr>
            <p:txBody>
              <a:bodyPr/>
              <a:lstStyle>
                <a:lvl1pPr marL="342891" indent="-34289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>
                      <a:lumMod val="75000"/>
                    </a:schemeClr>
                  </a:buClr>
                  <a:buFont typeface="Wingdings" charset="2"/>
                  <a:buChar char="Ø"/>
                  <a:defRPr sz="2400" b="1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 pitchFamily="-109" charset="-128"/>
                  </a:defRPr>
                </a:lvl1pPr>
                <a:lvl2pPr marL="742932" indent="-28574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/>
                  </a:defRPr>
                </a:lvl2pPr>
                <a:lvl3pPr marL="1142971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ヒラギノ角ゴ Pro W3"/>
                  </a:defRPr>
                </a:lvl3pPr>
                <a:lvl4pPr marL="1600160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ヒラギノ角ゴ Pro W3"/>
                  </a:defRPr>
                </a:lvl4pPr>
                <a:lvl5pPr marL="2057349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ヒラギノ角ゴ Pro W3" charset="-128"/>
                    <a:cs typeface="ヒラギノ角ゴ Pro W3" charset="-128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 2,…, 371}</m:t>
                    </m:r>
                  </m:oMath>
                </a14:m>
                <a:r>
                  <a:rPr lang="en-US" b="0" dirty="0"/>
                  <a:t> individuals</a:t>
                </a:r>
              </a:p>
              <a:p>
                <a:pPr marL="0" indent="0">
                  <a:buFont typeface="Wingdings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 2,…,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booms</a:t>
                </a:r>
              </a:p>
              <a:p>
                <a:pPr marL="0" indent="0">
                  <a:buFont typeface="Wingdings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/>
                  <a:t>, indicator of High Annoyance</a:t>
                </a:r>
              </a:p>
              <a:p>
                <a:pPr marL="0" indent="0">
                  <a:buFont typeface="Wingdings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/>
                  <a:t>, probability of High Annoyance</a:t>
                </a:r>
              </a:p>
              <a:p>
                <a:pPr marL="0" indent="0">
                  <a:buFont typeface="Wingdings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/>
                  <a:t>, dose, in PL dB</a:t>
                </a:r>
              </a:p>
              <a:p>
                <a:pPr marL="0" indent="0">
                  <a:buFont typeface="Wingdings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, individual intercept</a:t>
                </a:r>
              </a:p>
              <a:p>
                <a:pPr marL="0" indent="0">
                  <a:buFont typeface="Wingdings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0" dirty="0"/>
                  <a:t>, parameters</a:t>
                </a:r>
              </a:p>
            </p:txBody>
          </p:sp>
        </mc:Choice>
        <mc:Fallback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45EFDFD5-DE6E-478E-9187-717ECE9B3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2" y="1663793"/>
                <a:ext cx="4563706" cy="3177373"/>
              </a:xfrm>
              <a:prstGeom prst="rect">
                <a:avLst/>
              </a:prstGeom>
              <a:blipFill>
                <a:blip r:embed="rId3"/>
                <a:stretch>
                  <a:fillRect l="-1068" t="-1536" b="-5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CF584F11-ACD7-4F07-85CB-F2D7923876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1911" y="1752742"/>
                <a:ext cx="6130212" cy="2656330"/>
              </a:xfrm>
              <a:prstGeom prst="rect">
                <a:avLst/>
              </a:prstGeom>
            </p:spPr>
            <p:txBody>
              <a:bodyPr/>
              <a:lstStyle>
                <a:lvl1pPr marL="342891" indent="-34289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>
                      <a:lumMod val="75000"/>
                    </a:schemeClr>
                  </a:buClr>
                  <a:buFont typeface="Wingdings" charset="2"/>
                  <a:buChar char="Ø"/>
                  <a:defRPr sz="2400" b="1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 pitchFamily="-109" charset="-128"/>
                  </a:defRPr>
                </a:lvl1pPr>
                <a:lvl2pPr marL="742932" indent="-28574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/>
                  </a:defRPr>
                </a:lvl2pPr>
                <a:lvl3pPr marL="1142971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ヒラギノ角ゴ Pro W3"/>
                  </a:defRPr>
                </a:lvl3pPr>
                <a:lvl4pPr marL="1600160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ヒラギノ角ゴ Pro W3"/>
                  </a:defRPr>
                </a:lvl4pPr>
                <a:lvl5pPr marL="2057349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ヒラギノ角ゴ Pro W3" charset="-128"/>
                    <a:cs typeface="ヒラギノ角ゴ Pro W3" charset="-128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𝐵𝑒𝑟𝑛𝑜𝑢𝑙𝑙𝑖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0, 100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0, 100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Wingdings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0.01, 0.01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CF584F11-ACD7-4F07-85CB-F2D792387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911" y="1752742"/>
                <a:ext cx="6130212" cy="2656330"/>
              </a:xfrm>
              <a:prstGeom prst="rect">
                <a:avLst/>
              </a:prstGeom>
              <a:blipFill>
                <a:blip r:embed="rId4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0A77603D-CA7E-4EF0-8031-141ABD56F4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4789156"/>
                  </p:ext>
                </p:extLst>
              </p:nvPr>
            </p:nvGraphicFramePr>
            <p:xfrm>
              <a:off x="4125952" y="4498021"/>
              <a:ext cx="7258645" cy="1533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729">
                      <a:extLst>
                        <a:ext uri="{9D8B030D-6E8A-4147-A177-3AD203B41FA5}">
                          <a16:colId xmlns:a16="http://schemas.microsoft.com/office/drawing/2014/main" val="624253302"/>
                        </a:ext>
                      </a:extLst>
                    </a:gridCol>
                    <a:gridCol w="1451729">
                      <a:extLst>
                        <a:ext uri="{9D8B030D-6E8A-4147-A177-3AD203B41FA5}">
                          <a16:colId xmlns:a16="http://schemas.microsoft.com/office/drawing/2014/main" val="3983295432"/>
                        </a:ext>
                      </a:extLst>
                    </a:gridCol>
                    <a:gridCol w="1451729">
                      <a:extLst>
                        <a:ext uri="{9D8B030D-6E8A-4147-A177-3AD203B41FA5}">
                          <a16:colId xmlns:a16="http://schemas.microsoft.com/office/drawing/2014/main" val="3145932864"/>
                        </a:ext>
                      </a:extLst>
                    </a:gridCol>
                    <a:gridCol w="1602554">
                      <a:extLst>
                        <a:ext uri="{9D8B030D-6E8A-4147-A177-3AD203B41FA5}">
                          <a16:colId xmlns:a16="http://schemas.microsoft.com/office/drawing/2014/main" val="1210417764"/>
                        </a:ext>
                      </a:extLst>
                    </a:gridCol>
                    <a:gridCol w="1300904">
                      <a:extLst>
                        <a:ext uri="{9D8B030D-6E8A-4147-A177-3AD203B41FA5}">
                          <a16:colId xmlns:a16="http://schemas.microsoft.com/office/drawing/2014/main" val="1454085766"/>
                        </a:ext>
                      </a:extLst>
                    </a:gridCol>
                  </a:tblGrid>
                  <a:tr h="406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Estimate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Lower 95% CI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Upper 95% CI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6934716"/>
                      </a:ext>
                    </a:extLst>
                  </a:tr>
                  <a:tr h="3493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-19.0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-24.02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-14.25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1.00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3849124"/>
                      </a:ext>
                    </a:extLst>
                  </a:tr>
                  <a:tr h="3493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0.15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0.21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1.00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5878776"/>
                      </a:ext>
                    </a:extLst>
                  </a:tr>
                  <a:tr h="3404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2.62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1.75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3.86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78224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0A77603D-CA7E-4EF0-8031-141ABD56F4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4789156"/>
                  </p:ext>
                </p:extLst>
              </p:nvPr>
            </p:nvGraphicFramePr>
            <p:xfrm>
              <a:off x="4125952" y="4498021"/>
              <a:ext cx="7258645" cy="1533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1729">
                      <a:extLst>
                        <a:ext uri="{9D8B030D-6E8A-4147-A177-3AD203B41FA5}">
                          <a16:colId xmlns:a16="http://schemas.microsoft.com/office/drawing/2014/main" val="624253302"/>
                        </a:ext>
                      </a:extLst>
                    </a:gridCol>
                    <a:gridCol w="1451729">
                      <a:extLst>
                        <a:ext uri="{9D8B030D-6E8A-4147-A177-3AD203B41FA5}">
                          <a16:colId xmlns:a16="http://schemas.microsoft.com/office/drawing/2014/main" val="3983295432"/>
                        </a:ext>
                      </a:extLst>
                    </a:gridCol>
                    <a:gridCol w="1451729">
                      <a:extLst>
                        <a:ext uri="{9D8B030D-6E8A-4147-A177-3AD203B41FA5}">
                          <a16:colId xmlns:a16="http://schemas.microsoft.com/office/drawing/2014/main" val="3145932864"/>
                        </a:ext>
                      </a:extLst>
                    </a:gridCol>
                    <a:gridCol w="1602554">
                      <a:extLst>
                        <a:ext uri="{9D8B030D-6E8A-4147-A177-3AD203B41FA5}">
                          <a16:colId xmlns:a16="http://schemas.microsoft.com/office/drawing/2014/main" val="1210417764"/>
                        </a:ext>
                      </a:extLst>
                    </a:gridCol>
                    <a:gridCol w="1300904">
                      <a:extLst>
                        <a:ext uri="{9D8B030D-6E8A-4147-A177-3AD203B41FA5}">
                          <a16:colId xmlns:a16="http://schemas.microsoft.com/office/drawing/2014/main" val="1454085766"/>
                        </a:ext>
                      </a:extLst>
                    </a:gridCol>
                  </a:tblGrid>
                  <a:tr h="406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Estimate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Lower 95% CI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Upper 95% CI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57477" t="-7463" r="-140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6934716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420" t="-114286" r="-402101" b="-2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-19.0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-24.02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-14.25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1.00</a:t>
                          </a:r>
                        </a:p>
                      </a:txBody>
                      <a:tcP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3849124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20" t="-214286" r="-402101" b="-1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0.15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0.21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1.00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1587877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0" t="-330000" r="-40210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2.62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1.75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3.86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1.00</a:t>
                          </a:r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78224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644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Modeling: Marginal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8594"/>
            <a:ext cx="6761019" cy="4525963"/>
          </a:xfrm>
        </p:spPr>
        <p:txBody>
          <a:bodyPr/>
          <a:lstStyle/>
          <a:p>
            <a:r>
              <a:rPr lang="en-US" dirty="0"/>
              <a:t>Want population average curve, rather than subject-specific curves</a:t>
            </a:r>
          </a:p>
          <a:p>
            <a:pPr lvl="1"/>
            <a:r>
              <a:rPr lang="en-US" dirty="0"/>
              <a:t>GEE and alternatives (Vaughn et al. 2021)</a:t>
            </a:r>
          </a:p>
          <a:p>
            <a:r>
              <a:rPr lang="en-US" dirty="0"/>
              <a:t>Let                              ; marginalize with respect to random effect </a:t>
            </a:r>
            <a:r>
              <a:rPr lang="en-US" b="0" dirty="0"/>
              <a:t>(</a:t>
            </a:r>
            <a:r>
              <a:rPr lang="en-US" b="0" dirty="0" err="1"/>
              <a:t>Pavlou</a:t>
            </a:r>
            <a:r>
              <a:rPr lang="en-US" b="0" dirty="0"/>
              <a:t> et al. 2015)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Probability of annoyance in general population as a function of dose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741228-01CB-4169-9143-05863CA306C6}"/>
                  </a:ext>
                </a:extLst>
              </p:cNvPr>
              <p:cNvSpPr txBox="1"/>
              <p:nvPr/>
            </p:nvSpPr>
            <p:spPr>
              <a:xfrm>
                <a:off x="1479112" y="3019998"/>
                <a:ext cx="230941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𝟔𝟐</m:t>
                          </m:r>
                          <m:r>
                            <m:rPr>
                              <m:nor/>
                            </m:rPr>
                            <a:rPr lang="en-US" sz="2000" b="1" dirty="0"/>
                            <m:t> 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741228-01CB-4169-9143-05863CA30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12" y="3019998"/>
                <a:ext cx="2309414" cy="314766"/>
              </a:xfrm>
              <a:prstGeom prst="rect">
                <a:avLst/>
              </a:prstGeom>
              <a:blipFill>
                <a:blip r:embed="rId3"/>
                <a:stretch>
                  <a:fillRect l="-3704" r="-3968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19A4162D-F82E-4889-9477-B794215744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488" y="4437065"/>
                <a:ext cx="6923895" cy="1220448"/>
              </a:xfrm>
              <a:prstGeom prst="rect">
                <a:avLst/>
              </a:prstGeom>
            </p:spPr>
            <p:txBody>
              <a:bodyPr/>
              <a:lstStyle>
                <a:lvl1pPr marL="342891" indent="-34289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>
                      <a:lumMod val="75000"/>
                    </a:schemeClr>
                  </a:buClr>
                  <a:buFont typeface="Wingdings" charset="2"/>
                  <a:buChar char="Ø"/>
                  <a:defRPr sz="2667" b="1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 pitchFamily="-109" charset="-128"/>
                  </a:defRPr>
                </a:lvl1pPr>
                <a:lvl2pPr marL="742932" indent="-28574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ヒラギノ角ゴ Pro W3" pitchFamily="-109" charset="-128"/>
                    <a:cs typeface="ヒラギノ角ゴ Pro W3"/>
                  </a:defRPr>
                </a:lvl2pPr>
                <a:lvl3pPr marL="1142971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ヒラギノ角ゴ Pro W3"/>
                  </a:defRPr>
                </a:lvl3pPr>
                <a:lvl4pPr marL="1600160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ヒラギノ角ゴ Pro W3"/>
                  </a:defRPr>
                </a:lvl4pPr>
                <a:lvl5pPr marL="2057349" indent="-228594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ヒラギノ角ゴ Pro W3" charset="-128"/>
                    <a:cs typeface="ヒラギノ角ゴ Pro W3" charset="-128"/>
                  </a:defRPr>
                </a:lvl5pPr>
                <a:lvl6pPr marL="2514537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−19.0+0.15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</m:oMathPara>
                </a14:m>
                <a:endParaRPr lang="en-US" sz="1800" b="0" dirty="0"/>
              </a:p>
            </p:txBody>
          </p:sp>
        </mc:Choice>
        <mc:Fallback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19A4162D-F82E-4889-9477-B79421574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8" y="4437065"/>
                <a:ext cx="6923895" cy="12204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A3AA884D-2E44-4A27-9BE1-817540FA2C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5507" y="160859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Modeling: Measurement Error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7093528" cy="4525963"/>
          </a:xfrm>
        </p:spPr>
        <p:txBody>
          <a:bodyPr lIns="91440" tIns="45720" rIns="91440" bIns="45720" anchor="t"/>
          <a:lstStyle/>
          <a:p>
            <a:pPr marL="342265" indent="-342265"/>
            <a:r>
              <a:rPr lang="en-US" sz="2650" dirty="0">
                <a:ea typeface="ヒラギノ角ゴ Pro W3"/>
              </a:rPr>
              <a:t>Attenuation bias (regression dilution)</a:t>
            </a:r>
          </a:p>
          <a:p>
            <a:pPr marL="342265" indent="-342265"/>
            <a:r>
              <a:rPr lang="en-US" sz="2650" dirty="0">
                <a:ea typeface="ヒラギノ角ゴ Pro W3"/>
              </a:rPr>
              <a:t>Effects on logistic regression</a:t>
            </a:r>
          </a:p>
          <a:p>
            <a:pPr marL="742315" lvl="1" indent="-285115"/>
            <a:r>
              <a:rPr lang="en-US" dirty="0">
                <a:ea typeface="ヒラギノ角ゴ Pro W3"/>
              </a:rPr>
              <a:t>“Underestimate the…probability for high-risk cases and overestimate for low-risk cases” (</a:t>
            </a:r>
            <a:r>
              <a:rPr lang="en-US" dirty="0" err="1">
                <a:ea typeface="ヒラギノ角ゴ Pro W3"/>
              </a:rPr>
              <a:t>Stefanski</a:t>
            </a:r>
            <a:r>
              <a:rPr lang="en-US" dirty="0">
                <a:ea typeface="ヒラギノ角ゴ Pro W3"/>
              </a:rPr>
              <a:t> and Carroll 1985, p. 1336)</a:t>
            </a:r>
          </a:p>
          <a:p>
            <a:pPr marL="342265" indent="-342265"/>
            <a:r>
              <a:rPr lang="en-US" sz="2650" dirty="0">
                <a:ea typeface="ヒラギノ角ゴ Pro W3"/>
              </a:rPr>
              <a:t>Underestimation </a:t>
            </a:r>
            <a:r>
              <a:rPr lang="en-US" sz="2650" dirty="0">
                <a:ea typeface="ヒラギノ角ゴ Pro W3"/>
                <a:sym typeface="Wingdings" panose="05000000000000000000" pitchFamily="2" charset="2"/>
              </a:rPr>
              <a:t> </a:t>
            </a:r>
            <a:r>
              <a:rPr lang="en-US" sz="2650" dirty="0">
                <a:ea typeface="ヒラギノ角ゴ Pro W3"/>
              </a:rPr>
              <a:t>policy may subject public to unacceptable levels of noise</a:t>
            </a:r>
          </a:p>
          <a:p>
            <a:pPr marL="342265" indent="-342265"/>
            <a:r>
              <a:rPr lang="en-US" sz="2650" dirty="0">
                <a:ea typeface="ヒラギノ角ゴ Pro W3"/>
              </a:rPr>
              <a:t>Study of measurement error models in recent acoustics literature and NASA emphasis</a:t>
            </a:r>
          </a:p>
          <a:p>
            <a:pPr marL="742315" lvl="1" indent="-285115"/>
            <a:r>
              <a:rPr lang="en-US" dirty="0">
                <a:ea typeface="ヒラギノ角ゴ Pro W3"/>
              </a:rPr>
              <a:t>(Doebler et al. 2022a; </a:t>
            </a:r>
            <a:r>
              <a:rPr lang="en-US" dirty="0" err="1">
                <a:ea typeface="ヒラギノ角ゴ Pro W3"/>
              </a:rPr>
              <a:t>Horonjeff</a:t>
            </a:r>
            <a:r>
              <a:rPr lang="en-US" dirty="0">
                <a:ea typeface="ヒラギノ角ゴ Pro W3"/>
              </a:rPr>
              <a:t> 2020,2021)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If severe, untreated measurement error has policy implications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3592B43-27D7-45B1-98CB-EE1646FB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2033" y="1835487"/>
            <a:ext cx="4503978" cy="33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Modeling: More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1419644" cy="4525963"/>
          </a:xfrm>
        </p:spPr>
        <p:txBody>
          <a:bodyPr/>
          <a:lstStyle/>
          <a:p>
            <a:r>
              <a:rPr lang="en-US"/>
              <a:t>Multilevel regression with </a:t>
            </a:r>
            <a:r>
              <a:rPr lang="en-US" err="1"/>
              <a:t>postsratification</a:t>
            </a:r>
            <a:r>
              <a:rPr lang="en-US"/>
              <a:t> (MRP) (Gelman and Little 1997)</a:t>
            </a:r>
          </a:p>
          <a:p>
            <a:pPr lvl="1"/>
            <a:r>
              <a:rPr lang="en-US"/>
              <a:t>An MRP use case: adjustment to nonrepresentative samples</a:t>
            </a:r>
          </a:p>
          <a:p>
            <a:pPr lvl="1"/>
            <a:r>
              <a:rPr lang="en-US"/>
              <a:t>Demonstrated using QSF18 data (</a:t>
            </a:r>
            <a:r>
              <a:rPr lang="en-US" err="1"/>
              <a:t>Ferg</a:t>
            </a:r>
            <a:r>
              <a:rPr lang="en-US"/>
              <a:t> and </a:t>
            </a:r>
            <a:r>
              <a:rPr lang="en-US" err="1"/>
              <a:t>Opsomer</a:t>
            </a:r>
            <a:r>
              <a:rPr lang="en-US"/>
              <a:t> 2022)</a:t>
            </a:r>
          </a:p>
          <a:p>
            <a:r>
              <a:rPr lang="en-US"/>
              <a:t>Rarity of ‘highly annoyed’ outcome and impacts on logistic regression</a:t>
            </a:r>
          </a:p>
          <a:p>
            <a:pPr lvl="1"/>
            <a:r>
              <a:rPr lang="en-US"/>
              <a:t>Zero-inflation (</a:t>
            </a:r>
            <a:r>
              <a:rPr lang="en-US" err="1"/>
              <a:t>Ferg</a:t>
            </a:r>
            <a:r>
              <a:rPr lang="en-US"/>
              <a:t> and </a:t>
            </a:r>
            <a:r>
              <a:rPr lang="en-US" err="1"/>
              <a:t>Opsomer</a:t>
            </a:r>
            <a:r>
              <a:rPr lang="en-US"/>
              <a:t> 2022), analogs (e.g., Kelley and Anderson 2008)</a:t>
            </a:r>
          </a:p>
          <a:p>
            <a:pPr lvl="1"/>
            <a:r>
              <a:rPr lang="en-US"/>
              <a:t>Monotonic regression</a:t>
            </a:r>
          </a:p>
          <a:p>
            <a:pPr lvl="1"/>
            <a:r>
              <a:rPr lang="en-US"/>
              <a:t>Alternative link functions (Wang and Dey 2010, Diop et al. 2023)</a:t>
            </a:r>
          </a:p>
          <a:p>
            <a:r>
              <a:rPr lang="en-US"/>
              <a:t>Truncated regression (limited dependent variables) for narrow dose range</a:t>
            </a:r>
          </a:p>
          <a:p>
            <a:r>
              <a:rPr lang="en-US"/>
              <a:t>Rationale for a dose design—administer doses so as to maximize information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Many opportunities for continued research in support of campaign</a:t>
            </a:r>
          </a:p>
        </p:txBody>
      </p:sp>
    </p:spTree>
    <p:extLst>
      <p:ext uri="{BB962C8B-B14F-4D97-AF65-F5344CB8AC3E}">
        <p14:creationId xmlns:p14="http://schemas.microsoft.com/office/powerpoint/2010/main" val="2606876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Future: New Phenomenon, New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1419644" cy="4525963"/>
          </a:xfrm>
        </p:spPr>
        <p:txBody>
          <a:bodyPr/>
          <a:lstStyle/>
          <a:p>
            <a:r>
              <a:rPr lang="en-US" err="1"/>
              <a:t>En</a:t>
            </a:r>
            <a:r>
              <a:rPr lang="en-US"/>
              <a:t> route noise certifications likely entail validation of predictive models</a:t>
            </a:r>
          </a:p>
          <a:p>
            <a:pPr lvl="1"/>
            <a:r>
              <a:rPr lang="en-US"/>
              <a:t>Validate on test day conditions, use model to certify at reference day conditions</a:t>
            </a:r>
          </a:p>
          <a:p>
            <a:pPr lvl="1"/>
            <a:r>
              <a:rPr lang="en-US"/>
              <a:t>A candidate procedure uses combination of hypothesis tests (</a:t>
            </a:r>
            <a:r>
              <a:rPr lang="en-US" err="1"/>
              <a:t>Wojton</a:t>
            </a:r>
            <a:r>
              <a:rPr lang="en-US"/>
              <a:t> et al., p. 78)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918B4DE-BCAC-4116-8796-22DE9F89E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4" y="3116226"/>
            <a:ext cx="9564210" cy="2898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Techniques for model/simulation validation may apply to certification</a:t>
            </a:r>
          </a:p>
        </p:txBody>
      </p:sp>
    </p:spTree>
    <p:extLst>
      <p:ext uri="{BB962C8B-B14F-4D97-AF65-F5344CB8AC3E}">
        <p14:creationId xmlns:p14="http://schemas.microsoft.com/office/powerpoint/2010/main" val="44468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1419644" cy="4525963"/>
          </a:xfrm>
        </p:spPr>
        <p:txBody>
          <a:bodyPr/>
          <a:lstStyle/>
          <a:p>
            <a:r>
              <a:rPr lang="en-US" err="1"/>
              <a:t>Quesst</a:t>
            </a:r>
            <a:r>
              <a:rPr lang="en-US"/>
              <a:t> mission community test campaign benefits from statistical thinking</a:t>
            </a:r>
          </a:p>
          <a:p>
            <a:pPr lvl="1"/>
            <a:r>
              <a:rPr lang="en-US"/>
              <a:t>Campaign planning, post-execution analysis, beyond</a:t>
            </a:r>
          </a:p>
          <a:p>
            <a:r>
              <a:rPr lang="en-US"/>
              <a:t>Like operational test and evaluation, constraints shape viability of approaches</a:t>
            </a:r>
          </a:p>
          <a:p>
            <a:pPr lvl="1"/>
            <a:r>
              <a:rPr lang="en-US"/>
              <a:t>How will we know for ourselves that results are fit for use in policy decisions?</a:t>
            </a:r>
          </a:p>
          <a:p>
            <a:pPr lvl="1"/>
            <a:r>
              <a:rPr lang="en-US"/>
              <a:t>How will we communicate choices, including limitations, to stakeholders?</a:t>
            </a:r>
          </a:p>
          <a:p>
            <a:r>
              <a:rPr lang="en-US"/>
              <a:t>Highlighted a number of areas ripe for continued research</a:t>
            </a:r>
          </a:p>
          <a:p>
            <a:pPr lvl="1"/>
            <a:r>
              <a:rPr lang="en-US"/>
              <a:t>Audience questions and feedback are much appreciated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A3CFE0-4B67-4086-87B7-1DB87817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300" b="0" i="0" u="none" strike="noStrike" baseline="0">
                <a:cs typeface="Arial" panose="020B0604020202020204" pitchFamily="34" charset="0"/>
              </a:rPr>
              <a:t>Breslow, N. &amp; Clayton, D. (1993). Approximate Inference in Generalized Linear Mixed Models. Journal of the American Statistical Association, 88(421), 9–25.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https://doi.org/10.1080/01621459.1993.10594284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en-US" sz="1300" b="0" i="0" u="none" strike="noStrike" baseline="0">
                <a:cs typeface="Arial" panose="020B0604020202020204" pitchFamily="34" charset="0"/>
              </a:rPr>
              <a:t>Diop, A., Deme, E. H., &amp; Diop, A. (2023). Zero-Inflated Generalized Extreme Value Regression Model for Binary Response Data and Application in Health Study. Journal of Statistical Computation and Simulation, 93(1), 1–24.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https://doi.org/10.1080/00949655.2022.2089673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300" b="0" i="0" u="none" strike="noStrike" baseline="0">
                <a:cs typeface="Arial" panose="020B0604020202020204" pitchFamily="34" charset="0"/>
              </a:rPr>
              <a:t>Fong, Y., Rue, H., &amp; Wakefield, J. (2010). Bayesian Inference for Generalized Linear Mixed Models. Biostatistics, 11(3), 397–412.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https://doi.org/10.1093/biostatistics/kxp053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300" b="0" i="0" u="none" strike="noStrike" baseline="0">
                <a:cs typeface="Arial" panose="020B0604020202020204" pitchFamily="34" charset="0"/>
              </a:rPr>
              <a:t>Gelman, A. &amp; Little, T. (1997). </a:t>
            </a:r>
            <a:r>
              <a:rPr lang="en-US" sz="1300" b="0" i="0" u="none" strike="noStrike" baseline="0" err="1">
                <a:cs typeface="Arial" panose="020B0604020202020204" pitchFamily="34" charset="0"/>
              </a:rPr>
              <a:t>Postsratification</a:t>
            </a:r>
            <a:r>
              <a:rPr lang="en-US" sz="1300" b="0" i="0" u="none" strike="noStrike" baseline="0">
                <a:cs typeface="Arial" panose="020B0604020202020204" pitchFamily="34" charset="0"/>
              </a:rPr>
              <a:t> into Many Categories Using Hierarchical Logistic Regression. Survey Methodology, 23(2), 127–135.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https://www150.statcan.gc.ca/n1/en/pub/12-001-x/1997002/article/3616-eng.pdf?st=7A90FEwx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en-US" sz="1300" b="0" i="0" u="none" strike="noStrike" baseline="0">
                <a:cs typeface="Arial" panose="020B0604020202020204" pitchFamily="34" charset="0"/>
              </a:rPr>
              <a:t>Kelley, M. E. &amp; Anderson, S. J. (2008). Zero Inflation in Ordinal Data: Incorporating Susceptibility to Response Through the Use of a Mixture Model. Statistics in Medicine, 27(18), 3674–3688.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https://doi.org/https://doi.org/10.1002/sim.3267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en-US" sz="1300" b="0" i="0" u="none" strike="noStrike" baseline="0">
                <a:cs typeface="Arial" panose="020B0604020202020204" pitchFamily="34" charset="0"/>
              </a:rPr>
              <a:t>Korn, E. L. &amp; Whittemore, A. S. (1979). Methods for Analyzing Panel Studies of Acute Health Effects of Air Pollution. Biometrics, 35(4), 795–802.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https://doi.org/10.2307/2530111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300" b="0" i="0" u="none" strike="noStrike" baseline="0">
                <a:cs typeface="Arial" panose="020B0604020202020204" pitchFamily="34" charset="0"/>
              </a:rPr>
              <a:t>Pinheiro, J. C. &amp; Bates, D. M. (1995). Approximations to the Log-Likelihood Function in the Nonlinear Mixed-Effects Model. Journal of Computational and Graphical Statistics, 4(1), 12–35.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https://doi.org/10.1080/10618600.1995.10474663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300" b="0" i="0" u="none" strike="noStrike" baseline="0">
                <a:cs typeface="Arial" panose="020B0604020202020204" pitchFamily="34" charset="0"/>
              </a:rPr>
              <a:t>Rizzo, L., Brick, J. M., &amp; Park, I. (2004). Sampling persons in random digit dial surveys. Public Opinion Quarterly, 68(2), 267–274.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https://doi.org/https://doi.org/10.1093/poq/nfh014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300" b="0" i="0" u="none" strike="noStrike" baseline="0" err="1">
                <a:cs typeface="Arial" panose="020B0604020202020204" pitchFamily="34" charset="0"/>
              </a:rPr>
              <a:t>Stefanski</a:t>
            </a:r>
            <a:r>
              <a:rPr lang="en-US" sz="1300" b="0" i="0" u="none" strike="noStrike" baseline="0">
                <a:cs typeface="Arial" panose="020B0604020202020204" pitchFamily="34" charset="0"/>
              </a:rPr>
              <a:t>, L. A. &amp; Carroll, R. J. (1985). Covariate Measurement Error in Logistic Regression. The Annals of Statistics, 13(4), 1335 – 1351.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https://doi.org/10.1214/aos/1176349741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300" b="0" i="0" u="none" strike="noStrike" baseline="0" err="1">
                <a:cs typeface="Arial" panose="020B0604020202020204" pitchFamily="34" charset="0"/>
              </a:rPr>
              <a:t>Stiratelli</a:t>
            </a:r>
            <a:r>
              <a:rPr lang="en-US" sz="1300" b="0" i="0" u="none" strike="noStrike" baseline="0">
                <a:cs typeface="Arial" panose="020B0604020202020204" pitchFamily="34" charset="0"/>
              </a:rPr>
              <a:t>, R., Laird, N., &amp; Ware, J. H. (1984). Random-Effects Models for Serial Observations with Binary Response. Biometrics, 40(4), 961–971.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https://doi.org/10.2307/2531147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300" b="0" i="0" u="none" strike="noStrike" baseline="0">
                <a:cs typeface="Arial" panose="020B0604020202020204" pitchFamily="34" charset="0"/>
              </a:rPr>
              <a:t>Wang, X. &amp; Dey, D. K. (2010). Generalized Extreme Value Regression for Binary Response Data: An Application to B2B Electronic Payments System Adoption. The Annals of Applied Statistics, 4(4), 2000 – 2023. 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https://doi.org/10.1214/10-AOAS354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en-US" sz="1300" b="0" i="0" u="none" strike="noStrike" baseline="0" err="1">
                <a:cs typeface="Arial" panose="020B0604020202020204" pitchFamily="34" charset="0"/>
              </a:rPr>
              <a:t>Wojton</a:t>
            </a:r>
            <a:r>
              <a:rPr lang="en-US" sz="1300" b="0" i="0" u="none" strike="noStrike" baseline="0">
                <a:cs typeface="Arial" panose="020B0604020202020204" pitchFamily="34" charset="0"/>
              </a:rPr>
              <a:t>, H., Avery, K. M., Freeman, L. J., Parry, S. H., Whittier, G. S., Johnson, T. H., &amp; Flack, A. C. (2019). Handbook on </a:t>
            </a:r>
            <a:r>
              <a:rPr lang="en-US" sz="1300" b="0" i="0" u="none" strike="noStrike" baseline="0" err="1">
                <a:cs typeface="Arial" panose="020B0604020202020204" pitchFamily="34" charset="0"/>
              </a:rPr>
              <a:t>Statisticial</a:t>
            </a:r>
            <a:r>
              <a:rPr lang="en-US" sz="1300" b="0" i="0" u="none" strike="noStrike" baseline="0">
                <a:cs typeface="Arial" panose="020B0604020202020204" pitchFamily="34" charset="0"/>
              </a:rPr>
              <a:t> Design and Analysis Techniques for Modeling and Simulation Validation. Institute for Defense Analyses. IDA </a:t>
            </a:r>
            <a:r>
              <a:rPr lang="fr-FR" sz="1300" b="0" i="0" u="none" strike="noStrike" baseline="0">
                <a:cs typeface="Arial" panose="020B0604020202020204" pitchFamily="34" charset="0"/>
              </a:rPr>
              <a:t>Document NS D-10455. </a:t>
            </a:r>
            <a:r>
              <a:rPr lang="fr-FR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https://www.ida.org/-/media/feature/publications/h/</a:t>
            </a:r>
            <a:r>
              <a:rPr lang="en-US" sz="13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ha/handbook-on-statistical-design-and-analysis/d-10455.ashx</a:t>
            </a:r>
            <a:endParaRPr lang="en-US" sz="13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>
              <a:latin typeface="CMTT12"/>
            </a:endParaRPr>
          </a:p>
          <a:p>
            <a:pPr algn="l"/>
            <a:endParaRPr lang="en-US" sz="1800" b="0" i="0" u="none" strike="noStrike" baseline="0">
              <a:latin typeface="CMTT12"/>
            </a:endParaRPr>
          </a:p>
          <a:p>
            <a:endParaRPr lang="en-US" sz="1800" b="0" i="0" u="none" strike="noStrike" baseline="0">
              <a:latin typeface="CMTT12"/>
            </a:endParaRPr>
          </a:p>
          <a:p>
            <a:pPr marL="0" indent="0" algn="l">
              <a:buNone/>
            </a:pPr>
            <a:endParaRPr lang="en-US" sz="1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DE706-4386-4F2A-9D61-2A18FFD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Statistics Literature</a:t>
            </a:r>
          </a:p>
        </p:txBody>
      </p:sp>
    </p:spTree>
    <p:extLst>
      <p:ext uri="{BB962C8B-B14F-4D97-AF65-F5344CB8AC3E}">
        <p14:creationId xmlns:p14="http://schemas.microsoft.com/office/powerpoint/2010/main" val="381422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A3CFE0-4B67-4086-87B7-1DB87817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400" b="0" i="0" u="none" strike="noStrike" baseline="0" err="1">
                <a:cs typeface="Arial" panose="020B0604020202020204" pitchFamily="34" charset="0"/>
              </a:rPr>
              <a:t>Borsky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P. N. (1965). Community Reactions to Sonic Booms in the Oklahoma City Area. Research Report, National Opinion Research Center. Accession Number: AD0613620.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https://apps.dtic.mil/sti/citations/AD0613620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Cruze, N. B., Ballard, K. M., Vaughn, A. B., Doebler, W. J., Rathsam, J., &amp; Parker, P. A. (2022). Comparison of Likelihood Methods for Generalized Linear Mixed Models with Application to Quiet Supersonic Flights 2018 Data. Technical Memorandum, NASA Langley Research Center. NASA/TM–20220014998.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https://ntrs.nasa.gov/citations/20220014998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Czech, J. J., Shah, G. H., &amp;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Richwine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D. M. (2022). NASA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Quesst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 Mission–Site Selection Process for Community Testing. 183rd Meeting of the Acoustical Society of America. [Conference Presentation].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https://ntrs.nasa.gov/citations/20220018320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Doebler, W. J., Vaughn, A. B., , Ballard, K. M., &amp; Rathsam, J. (2022a). Simulation and Application of Bayesian Dose Uncertainty Modeling for Low-Boom Community Noise Surveys. Proceedings of Meetings on Acoustics, Volume 45.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https://doi.org/10.1121/2.0001592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Doebler, W. J., Wilson, S. R., Loubeau, A., &amp; Sparrow, V. W. (2022b). Simulation and Regression Modeling of NASA’s X-59 Low-Boom Carpets Across America. Journal of Aircraft, 1–12. [First Online Access, October 10, 2022].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https://doi.org/10.2514/1.C036876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 err="1">
                <a:cs typeface="Arial" panose="020B0604020202020204" pitchFamily="34" charset="0"/>
              </a:rPr>
              <a:t>Ferg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R. &amp;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Opsomer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J. (2022). Modeling Approaches to Estimate Community Annoyance Due to Sonic Booms Using Data from Repeated Surveys. Seventh Italian Conference on Survey Methodology (ITACOSM 2022). [Presentation Slides].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https://ntrs.nasa.gov/citations/20220008195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 err="1">
                <a:cs typeface="Arial" panose="020B0604020202020204" pitchFamily="34" charset="0"/>
              </a:rPr>
              <a:t>Fidell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S. &amp;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Horonjeff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R. D. (2019). Field Evaluation of Sampling, Interviewing, and Flight Tracking of NASA’s Low Boom Flight Demonstrator Aircraft. Contractor Report, NASA Langley Research Center. NASA/CR-2019-220257.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https://ntrs.nasa.gov/citations/20190001426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Harker, B. M.,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Lympany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S. V., &amp; Page, J. A. (2022a). Performance Evaluation of a Shaped Sonic Boom Detector and Classifier. The Journal of the Acoustical Society of America, 152(4), A86. [Conference Presentation Abstract].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https://doi.org/10.1121/10.0015631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Harker, B. M.,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Lympany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S. V., &amp; Page, J. A. (2022b). Performance Evaluation of a Shaped Sonic Boom Detector and Classifier. 183rd Meeting of the Acoustical Society of America. [Conference Presentation].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https://ntrs.nasa.gov/citations/20220017378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Klos, J. (2020). Recommendations for Using Noise Monitors to Estimate Noise Exposure During X-59 Community Tests. Technical Report, NASA Langley Research Center. NASA/TM–20205007926 Corrected Copy.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https://ntrs.nasa.gov/citations/20205007926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endParaRPr lang="en-US" sz="1400" b="0" i="0" u="none" strike="noStrike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>
              <a:latin typeface="CMTT12"/>
            </a:endParaRPr>
          </a:p>
          <a:p>
            <a:pPr marL="0" indent="0" algn="l">
              <a:buNone/>
            </a:pPr>
            <a:endParaRPr lang="en-US" sz="1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DE706-4386-4F2A-9D61-2A18FFD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07687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A3CFE0-4B67-4086-87B7-1DB878170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400" b="0" i="0" u="none" strike="noStrike" baseline="0" err="1">
                <a:cs typeface="Arial" panose="020B0604020202020204" pitchFamily="34" charset="0"/>
              </a:rPr>
              <a:t>Kryter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K. D., Johnson, P. J., &amp; Young, J. R. (1968).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Pyschological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 Experiments on Sonic Booms Conducted at Edwards Air Force Base. Research Report, Stanford Research Institute, Menlo Park, CA. Final Report, AD689844.</a:t>
            </a:r>
          </a:p>
          <a:p>
            <a:r>
              <a:rPr lang="en-US" sz="1400" b="0" i="0" u="none" strike="noStrike" baseline="0">
                <a:cs typeface="Arial" panose="020B0604020202020204" pitchFamily="34" charset="0"/>
              </a:rPr>
              <a:t>Lee, J., Rathsam, J., &amp; Wilson, A. (2020). Bayesian Statistical Models for Community Annoyance Survey Data. The Journal of the Acoustical Society of America, 147(4), 2222–2234.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https://doi.org/10.1121/10.0001021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 err="1">
                <a:cs typeface="Arial" panose="020B0604020202020204" pitchFamily="34" charset="0"/>
              </a:rPr>
              <a:t>Lympany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S. V. &amp; Page, J. A. (2022a). Estimating Sonic Boom Metrics Across a Community Using a Kalman Filter. The Journal of the Acoustical Society of America, 152(4), A86. [Conference Presentation Abstract].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https://doi.org/10.1121/10.0015632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 err="1">
                <a:cs typeface="Arial" panose="020B0604020202020204" pitchFamily="34" charset="0"/>
              </a:rPr>
              <a:t>Lympany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S. V. &amp; Page, J. A. (2022b). Estimating Sonic Boom Metrics Across a Community Using a Kalman Filter. 183rd Meeting of the Acoustical Society of America. [Conference Presentation].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https://ntrs.nasa.gov/citations/20220017380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Nixon, C. W. &amp;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Borsky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P. N. (1966). Effects of Sonic Boom on People: St. Louis, Missouri, 1961–1962. The Journal of the Acoustical Society of America, 39(5B), S51–S58.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https://doi.org/10.1121/1.1914044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Page, J. A.,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Hodgdon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K. K.,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Hunte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R. P., Davis, D. E.,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Gaugler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T., Downs, R., Cowart, </a:t>
            </a:r>
            <a:r>
              <a:rPr lang="sv-SE" sz="1400" b="0" i="0" u="none" strike="noStrike" baseline="0">
                <a:cs typeface="Arial" panose="020B0604020202020204" pitchFamily="34" charset="0"/>
              </a:rPr>
              <a:t>R. A., Maglieri, D. J., Hobbs, C., Baker, G., Collmar, M., Bradley, K. A., Sonak, 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B.,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Crom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D., &amp; Cutler, C. (2020a). Quiet Supersonic Flights 2018 (QSF18) Test: Galveston, Texas Risk Reduction for Future Community Testing with a Low-Boom Flight Demonstration Vehicle. Contractor Report, NASA Langley Research Center. NASA/CR-2020-220589/Volume I.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https://ntrs.nasa.gov/citations/20200003223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r>
              <a:rPr lang="en-US" sz="1400" b="0" i="0" u="none" strike="noStrike" baseline="0">
                <a:cs typeface="Arial" panose="020B0604020202020204" pitchFamily="34" charset="0"/>
              </a:rPr>
              <a:t>Page, J. A.,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Hodgdon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K. K.,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Hunte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R. P., Davis, D. E.,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Gaugler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T., Downs, R., Cowart, </a:t>
            </a:r>
            <a:r>
              <a:rPr lang="sv-SE" sz="1400" b="0" i="0" u="none" strike="noStrike" baseline="0">
                <a:cs typeface="Arial" panose="020B0604020202020204" pitchFamily="34" charset="0"/>
              </a:rPr>
              <a:t>R. A., Maglieri, D. J., Hobbs, C., Baker, G., Collmar, M., Bradley, K. A., Sonak, B.,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Crom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D., &amp; Cutler, C. (2020b). Quiet Supersonic Flights 2018 (QSF18) Test: Galveston, Texas Risk Reduction for Future Community Testing with a Low-Boom Flight Demonstration Vehicle. Contractor Report, NASA Langley Research Center. NASA/CR-2020-</a:t>
            </a:r>
            <a:r>
              <a:rPr lang="fr-FR" sz="1400" b="0" i="0" u="none" strike="noStrike" baseline="0">
                <a:cs typeface="Arial" panose="020B0604020202020204" pitchFamily="34" charset="0"/>
              </a:rPr>
              <a:t>220589/Appendices/Volume II. </a:t>
            </a:r>
            <a:r>
              <a:rPr lang="fr-FR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https://ntrs.nasa.gov/citations/20200003224</a:t>
            </a:r>
            <a:endParaRPr lang="fr-FR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r>
              <a:rPr lang="en-US" sz="1400" b="0" i="0" u="none" strike="noStrike" baseline="0">
                <a:cs typeface="Arial" panose="020B0604020202020204" pitchFamily="34" charset="0"/>
              </a:rPr>
              <a:t>Page, J. A.,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Hodgdon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K. K.,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Krecker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P., Cowart, R., Hobbs, C., Wilmer, C.,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Koening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C., Holmes, T., </a:t>
            </a:r>
            <a:r>
              <a:rPr lang="en-US" sz="1400" b="0" i="0" u="none" strike="noStrike" baseline="0" err="1">
                <a:cs typeface="Arial" panose="020B0604020202020204" pitchFamily="34" charset="0"/>
              </a:rPr>
              <a:t>Gaugler</a:t>
            </a:r>
            <a:r>
              <a:rPr lang="en-US" sz="1400" b="0" i="0" u="none" strike="noStrike" baseline="0">
                <a:cs typeface="Arial" panose="020B0604020202020204" pitchFamily="34" charset="0"/>
              </a:rPr>
              <a:t>, T., Shumway, D. L., Rosenberger, J. L., &amp; Philips, D. (2014). Waveforms and Sonic Boom Perception and Response (WSPR): Low-Boom Community Response Program Pilot Test Design, Execution, and Analysis. Contractor Report, NASA Langley Research Center. NASA/CR-2014-218180. </a:t>
            </a:r>
            <a:r>
              <a:rPr lang="en-US" sz="1400" b="0" i="0" u="none" strike="noStrike" baseline="0">
                <a:solidFill>
                  <a:schemeClr val="accent5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https://ntrs.nasa.gov/citations/20140002785</a:t>
            </a:r>
            <a:endParaRPr lang="en-US" sz="1400" b="0" i="0" u="none" strike="noStrike" baseline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algn="l"/>
            <a:endParaRPr lang="en-US" sz="1800" b="0">
              <a:latin typeface="CMTT12"/>
            </a:endParaRPr>
          </a:p>
          <a:p>
            <a:pPr marL="0" indent="0" algn="l">
              <a:buNone/>
            </a:pPr>
            <a:endParaRPr lang="en-US" sz="1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4DE706-4386-4F2A-9D61-2A18FFD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48449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32B6F-5C82-41AF-ADC5-E22A5BCC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1B8E6-6D55-417B-87D2-FDDC85701718}"/>
              </a:ext>
            </a:extLst>
          </p:cNvPr>
          <p:cNvSpPr txBox="1"/>
          <p:nvPr/>
        </p:nvSpPr>
        <p:spPr>
          <a:xfrm>
            <a:off x="4037490" y="4361135"/>
            <a:ext cx="4117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C78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https://www.nasa.gov/quesst</a:t>
            </a:r>
            <a:endParaRPr lang="en-US" sz="2400">
              <a:solidFill>
                <a:srgbClr val="0C78C0"/>
              </a:solidFill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CCE792-A973-4416-BC46-127F90669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38" y="2796538"/>
            <a:ext cx="9747524" cy="1264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540CF-43FF-4128-A071-87F581580893}"/>
              </a:ext>
            </a:extLst>
          </p:cNvPr>
          <p:cNvSpPr txBox="1"/>
          <p:nvPr/>
        </p:nvSpPr>
        <p:spPr>
          <a:xfrm flipH="1">
            <a:off x="9510944" y="6418555"/>
            <a:ext cx="268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C78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nathan.b.cruze@nasa.gov</a:t>
            </a:r>
            <a:endParaRPr lang="en-US">
              <a:solidFill>
                <a:srgbClr val="0C78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6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038687"/>
            <a:ext cx="11464032" cy="2556769"/>
          </a:xfrm>
        </p:spPr>
        <p:txBody>
          <a:bodyPr/>
          <a:lstStyle/>
          <a:p>
            <a:r>
              <a:rPr lang="en-US"/>
              <a:t>History</a:t>
            </a:r>
          </a:p>
          <a:p>
            <a:pPr marL="342265" indent="-342265"/>
            <a:r>
              <a:rPr lang="en-US">
                <a:ea typeface="ヒラギノ角ゴ Pro W3"/>
              </a:rPr>
              <a:t>Statistical thinking in sampling and survey</a:t>
            </a:r>
          </a:p>
          <a:p>
            <a:r>
              <a:rPr lang="en-US"/>
              <a:t>Statistical thinking in dose estimation</a:t>
            </a:r>
          </a:p>
          <a:p>
            <a:r>
              <a:rPr lang="en-US"/>
              <a:t>Statistical thinking in modeling</a:t>
            </a:r>
          </a:p>
          <a:p>
            <a:r>
              <a:rPr lang="en-US"/>
              <a:t>Future needs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66959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5DAE2-1D56-4EC9-9DC1-D913E678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67509"/>
            <a:ext cx="10612015" cy="615951"/>
          </a:xfrm>
        </p:spPr>
        <p:txBody>
          <a:bodyPr/>
          <a:lstStyle/>
          <a:p>
            <a:r>
              <a:rPr lang="en-US" dirty="0"/>
              <a:t>Supplemental Slide: Template Code and Model Output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2BF74-6755-484B-A9F7-3D8B6E3B5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61704"/>
            <a:ext cx="7583054" cy="3078771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93A8D719-8674-45AF-BC1C-1CB1A8F45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79" y="2686527"/>
            <a:ext cx="4937277" cy="393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and Statistics Literature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038687"/>
            <a:ext cx="11464032" cy="5819313"/>
          </a:xfrm>
        </p:spPr>
        <p:txBody>
          <a:bodyPr/>
          <a:lstStyle/>
          <a:p>
            <a:r>
              <a:rPr lang="en-US" i="1"/>
              <a:t>1961 St. Louis Sonic Boom Study </a:t>
            </a:r>
            <a:r>
              <a:rPr lang="en-US" b="0"/>
              <a:t>(Nixon and </a:t>
            </a:r>
            <a:r>
              <a:rPr lang="en-US" b="0" err="1"/>
              <a:t>Borsky</a:t>
            </a:r>
            <a:r>
              <a:rPr lang="en-US" b="0"/>
              <a:t> 1966) </a:t>
            </a:r>
          </a:p>
          <a:p>
            <a:pPr lvl="1"/>
            <a:r>
              <a:rPr lang="en-US"/>
              <a:t>N=1,157; 1,043 reinterviews.  76 booms</a:t>
            </a:r>
          </a:p>
          <a:p>
            <a:r>
              <a:rPr lang="en-US" i="1"/>
              <a:t>1964 Oklahoma City Sonic Boom Study</a:t>
            </a:r>
            <a:r>
              <a:rPr lang="en-US"/>
              <a:t> </a:t>
            </a:r>
            <a:r>
              <a:rPr lang="en-US" b="0"/>
              <a:t>(</a:t>
            </a:r>
            <a:r>
              <a:rPr lang="en-US" b="0" err="1"/>
              <a:t>Borsky</a:t>
            </a:r>
            <a:r>
              <a:rPr lang="en-US" b="0"/>
              <a:t> 1965)</a:t>
            </a:r>
          </a:p>
          <a:p>
            <a:pPr lvl="1"/>
            <a:r>
              <a:rPr lang="en-US"/>
              <a:t>N=3,200; 8,997 interviews. ~1,200 booms</a:t>
            </a:r>
          </a:p>
          <a:p>
            <a:pPr marL="342265" indent="-342265"/>
            <a:r>
              <a:rPr lang="en-US" i="1">
                <a:ea typeface="ヒラギノ角ゴ Pro W3"/>
              </a:rPr>
              <a:t>1966-67 Sonic Boom Studies at Edwards Air Force Base </a:t>
            </a:r>
            <a:r>
              <a:rPr lang="en-US" b="0">
                <a:ea typeface="ヒラギノ角ゴ Pro W3"/>
              </a:rPr>
              <a:t>(</a:t>
            </a:r>
            <a:r>
              <a:rPr lang="en-US" b="0" err="1">
                <a:ea typeface="ヒラギノ角ゴ Pro W3"/>
              </a:rPr>
              <a:t>Kryter</a:t>
            </a:r>
            <a:r>
              <a:rPr lang="en-US" b="0">
                <a:ea typeface="ヒラギノ角ゴ Pro W3"/>
              </a:rPr>
              <a:t> et al. 1968)</a:t>
            </a:r>
          </a:p>
          <a:p>
            <a:pPr lvl="1"/>
            <a:r>
              <a:rPr lang="en-US"/>
              <a:t>“Representative” Midwest home, majority women in experimental sample</a:t>
            </a:r>
          </a:p>
          <a:p>
            <a:endParaRPr lang="en-US"/>
          </a:p>
          <a:p>
            <a:r>
              <a:rPr lang="en-US"/>
              <a:t>2011 Waveforms and Sonic Boom Perception and Response </a:t>
            </a:r>
            <a:r>
              <a:rPr lang="en-US" b="0"/>
              <a:t>(Page et al. 2014)</a:t>
            </a:r>
          </a:p>
          <a:p>
            <a:pPr lvl="1"/>
            <a:r>
              <a:rPr lang="en-US"/>
              <a:t>Convenient sample, N=49 volunteers; surveys for 89 planned (14 unplanned) booms</a:t>
            </a:r>
          </a:p>
          <a:p>
            <a:r>
              <a:rPr lang="en-US"/>
              <a:t>2018 Quiet Supersonic Flights</a:t>
            </a:r>
            <a:r>
              <a:rPr lang="en-US" b="0"/>
              <a:t> (Page et al. 2020a,b)</a:t>
            </a:r>
          </a:p>
          <a:p>
            <a:pPr lvl="1"/>
            <a:r>
              <a:rPr lang="en-US"/>
              <a:t>Systematic sample, capped at N=500 households; repeated surveys for 52 booms</a:t>
            </a:r>
          </a:p>
        </p:txBody>
      </p:sp>
    </p:spTree>
    <p:extLst>
      <p:ext uri="{BB962C8B-B14F-4D97-AF65-F5344CB8AC3E}">
        <p14:creationId xmlns:p14="http://schemas.microsoft.com/office/powerpoint/2010/main" val="337329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53CFE-1680-42A1-BF83-33593F41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“What did you hear?” Versus “Did you hear…”</a:t>
            </a:r>
          </a:p>
        </p:txBody>
      </p:sp>
      <p:pic>
        <p:nvPicPr>
          <p:cNvPr id="13" name="Content Placeholder 12" descr="Chart, bar chart&#10;&#10;Description automatically generated">
            <a:extLst>
              <a:ext uri="{FF2B5EF4-FFF2-40B4-BE49-F238E27FC236}">
                <a16:creationId xmlns:a16="http://schemas.microsoft.com/office/drawing/2014/main" id="{8638A2CD-41D0-45FD-A26E-0F8C830C06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16" y="1386840"/>
            <a:ext cx="4685167" cy="4525963"/>
          </a:xfrm>
          <a:ln>
            <a:solidFill>
              <a:schemeClr val="tx1"/>
            </a:solidFill>
          </a:ln>
        </p:spPr>
      </p:pic>
      <p:pic>
        <p:nvPicPr>
          <p:cNvPr id="17" name="Content Placeholder 16" descr="Map&#10;&#10;Description automatically generated">
            <a:extLst>
              <a:ext uri="{FF2B5EF4-FFF2-40B4-BE49-F238E27FC236}">
                <a16:creationId xmlns:a16="http://schemas.microsoft.com/office/drawing/2014/main" id="{DF0313F1-1C52-412B-973E-D82B71B012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4077"/>
            <a:ext cx="5384800" cy="3520120"/>
          </a:xfr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8618A9-2FFF-4E1E-9448-02F39BCD62A0}"/>
              </a:ext>
            </a:extLst>
          </p:cNvPr>
          <p:cNvSpPr txBox="1"/>
          <p:nvPr/>
        </p:nvSpPr>
        <p:spPr>
          <a:xfrm>
            <a:off x="1661134" y="5424197"/>
            <a:ext cx="375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source: https://www.nasa.gov/qsfscientist</a:t>
            </a:r>
            <a:endParaRPr lang="en-US" sz="140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D7EAA-24A6-444A-915C-D12C844C43DA}"/>
              </a:ext>
            </a:extLst>
          </p:cNvPr>
          <p:cNvSpPr txBox="1"/>
          <p:nvPr/>
        </p:nvSpPr>
        <p:spPr>
          <a:xfrm>
            <a:off x="807402" y="6123633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The way we select and reach a sample matters</a:t>
            </a:r>
          </a:p>
        </p:txBody>
      </p:sp>
    </p:spTree>
    <p:extLst>
      <p:ext uri="{BB962C8B-B14F-4D97-AF65-F5344CB8AC3E}">
        <p14:creationId xmlns:p14="http://schemas.microsoft.com/office/powerpoint/2010/main" val="128914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Sampling: Site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085770" cy="4535143"/>
          </a:xfrm>
        </p:spPr>
        <p:txBody>
          <a:bodyPr lIns="91440" tIns="45720" rIns="91440" bIns="45720" anchor="t"/>
          <a:lstStyle/>
          <a:p>
            <a:pPr marL="342265" indent="-342265"/>
            <a:r>
              <a:rPr lang="en-US" sz="2650" i="1">
                <a:ea typeface="ヒラギノ角ゴ Pro W3"/>
              </a:rPr>
              <a:t>Purposive</a:t>
            </a:r>
            <a:r>
              <a:rPr lang="en-US" sz="2650">
                <a:ea typeface="ヒラギノ角ゴ Pro W3"/>
              </a:rPr>
              <a:t> in lieu of balanced sampling</a:t>
            </a:r>
          </a:p>
          <a:p>
            <a:pPr marL="342265" indent="-342265"/>
            <a:r>
              <a:rPr lang="en-US" sz="2650">
                <a:ea typeface="ヒラギノ角ゴ Pro W3"/>
              </a:rPr>
              <a:t>Airfield and community test selection</a:t>
            </a:r>
          </a:p>
          <a:p>
            <a:pPr marL="742315" lvl="1" indent="-285115"/>
            <a:r>
              <a:rPr lang="en-US">
                <a:ea typeface="ヒラギノ角ゴ Pro W3"/>
              </a:rPr>
              <a:t>Aircraft requirements</a:t>
            </a:r>
          </a:p>
          <a:p>
            <a:pPr marL="742315" lvl="1" indent="-285115"/>
            <a:r>
              <a:rPr lang="en-US">
                <a:ea typeface="ヒラギノ角ゴ Pro W3"/>
              </a:rPr>
              <a:t>Data collection requirements</a:t>
            </a:r>
          </a:p>
          <a:p>
            <a:pPr marL="742315" lvl="1" indent="-285115"/>
            <a:r>
              <a:rPr lang="en-US">
                <a:ea typeface="ヒラギノ角ゴ Pro W3"/>
              </a:rPr>
              <a:t>Geography, climate (Doebler et al. 2022b)</a:t>
            </a:r>
          </a:p>
          <a:p>
            <a:pPr marL="742315" lvl="1" indent="-285115"/>
            <a:r>
              <a:rPr lang="en-US">
                <a:ea typeface="ヒラギノ角ゴ Pro W3"/>
              </a:rPr>
              <a:t>Demographic characteristics</a:t>
            </a:r>
          </a:p>
          <a:p>
            <a:pPr marL="342265" indent="-342265"/>
            <a:r>
              <a:rPr lang="en-US" sz="2650">
                <a:ea typeface="ヒラギノ角ゴ Pro W3"/>
              </a:rPr>
              <a:t>Dedicated geospatial processing procedure </a:t>
            </a:r>
            <a:r>
              <a:rPr lang="en-US" sz="2650" b="0">
                <a:ea typeface="ヒラギノ角ゴ Pro W3"/>
              </a:rPr>
              <a:t>(Czech et al. 2022) </a:t>
            </a:r>
            <a:endParaRPr lang="en-US" sz="2650" b="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Purposive, non-probability selection of test sites due to constraints</a:t>
            </a:r>
          </a:p>
        </p:txBody>
      </p:sp>
      <p:pic>
        <p:nvPicPr>
          <p:cNvPr id="16" name="Content Placeholder 15" descr="Map&#10;&#10;Description automatically generated">
            <a:extLst>
              <a:ext uri="{FF2B5EF4-FFF2-40B4-BE49-F238E27FC236}">
                <a16:creationId xmlns:a16="http://schemas.microsoft.com/office/drawing/2014/main" id="{9E8C99AE-BD5D-426A-A6E2-E4AF6B65B1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11" y="2081071"/>
            <a:ext cx="5424343" cy="2965433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15C8E0-708C-48E8-A106-0A35CAD83668}"/>
              </a:ext>
            </a:extLst>
          </p:cNvPr>
          <p:cNvSpPr txBox="1"/>
          <p:nvPr/>
        </p:nvSpPr>
        <p:spPr>
          <a:xfrm>
            <a:off x="7675279" y="5046106"/>
            <a:ext cx="332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Source: </a:t>
            </a:r>
            <a:r>
              <a:rPr lang="en-US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 Department of Energy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8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Sampling: Longitudinal Surveys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8538369" cy="4525963"/>
          </a:xfrm>
        </p:spPr>
        <p:txBody>
          <a:bodyPr/>
          <a:lstStyle/>
          <a:p>
            <a:r>
              <a:rPr lang="en-US"/>
              <a:t>Population: all residents in 20 NM x 30 NM (blue) region</a:t>
            </a:r>
          </a:p>
          <a:p>
            <a:pPr lvl="1"/>
            <a:r>
              <a:rPr lang="en-US"/>
              <a:t>Union of Census Blocks within region</a:t>
            </a:r>
          </a:p>
          <a:p>
            <a:pPr lvl="1"/>
            <a:r>
              <a:rPr lang="en-US"/>
              <a:t>Sampling frame—list of postal addresses</a:t>
            </a:r>
          </a:p>
          <a:p>
            <a:r>
              <a:rPr lang="en-US"/>
              <a:t>Sample: recruit panel of ~1,000 residents</a:t>
            </a:r>
          </a:p>
          <a:p>
            <a:pPr lvl="1"/>
            <a:r>
              <a:rPr lang="en-US"/>
              <a:t>Take every n</a:t>
            </a:r>
            <a:r>
              <a:rPr lang="en-US" baseline="30000"/>
              <a:t>th</a:t>
            </a:r>
            <a:r>
              <a:rPr lang="en-US"/>
              <a:t> household on sorted list</a:t>
            </a:r>
          </a:p>
          <a:p>
            <a:pPr lvl="1"/>
            <a:r>
              <a:rPr lang="en-US" i="1"/>
              <a:t>Within-household sampling </a:t>
            </a:r>
            <a:r>
              <a:rPr lang="en-US"/>
              <a:t>(Rizzo, Brick, Park 2004)</a:t>
            </a:r>
          </a:p>
          <a:p>
            <a:r>
              <a:rPr lang="en-US"/>
              <a:t>Deploy repeated single-event and daily summary surveys</a:t>
            </a:r>
          </a:p>
          <a:p>
            <a:pPr lvl="1"/>
            <a:r>
              <a:rPr lang="en-US"/>
              <a:t>Paper, IVR modes (</a:t>
            </a:r>
            <a:r>
              <a:rPr lang="en-US" err="1"/>
              <a:t>Fidell</a:t>
            </a:r>
            <a:r>
              <a:rPr lang="en-US"/>
              <a:t> and </a:t>
            </a:r>
            <a:r>
              <a:rPr lang="en-US" err="1"/>
              <a:t>Horonjeff</a:t>
            </a:r>
            <a:r>
              <a:rPr lang="en-US"/>
              <a:t> 2019)</a:t>
            </a:r>
          </a:p>
          <a:p>
            <a:pPr lvl="1"/>
            <a:r>
              <a:rPr lang="en-US"/>
              <a:t>Use internet, smart phone app modes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Valid inferences about population within recruitment region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759259-7BA5-4837-9DD9-DD7D1D98816D}"/>
              </a:ext>
            </a:extLst>
          </p:cNvPr>
          <p:cNvSpPr/>
          <p:nvPr/>
        </p:nvSpPr>
        <p:spPr bwMode="auto">
          <a:xfrm>
            <a:off x="9147968" y="1360581"/>
            <a:ext cx="2190226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A33953-2AE6-48A6-BD9A-9B30DFB811E2}"/>
              </a:ext>
            </a:extLst>
          </p:cNvPr>
          <p:cNvSpPr/>
          <p:nvPr/>
        </p:nvSpPr>
        <p:spPr bwMode="auto">
          <a:xfrm rot="5400000">
            <a:off x="8924392" y="2549427"/>
            <a:ext cx="2590175" cy="1657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98B3D2-3475-45A2-9AC5-6AF82AE43924}"/>
              </a:ext>
            </a:extLst>
          </p:cNvPr>
          <p:cNvCxnSpPr>
            <a:cxnSpLocks/>
          </p:cNvCxnSpPr>
          <p:nvPr/>
        </p:nvCxnSpPr>
        <p:spPr>
          <a:xfrm flipH="1">
            <a:off x="10190293" y="1099127"/>
            <a:ext cx="62" cy="4904509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73F25B-AD26-4319-B1AD-D6822FCBED2E}"/>
              </a:ext>
            </a:extLst>
          </p:cNvPr>
          <p:cNvSpPr txBox="1"/>
          <p:nvPr/>
        </p:nvSpPr>
        <p:spPr>
          <a:xfrm>
            <a:off x="9559630" y="5840046"/>
            <a:ext cx="1418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(Notional figure)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9FA65B-E5FD-4B4A-B194-96A1BD00F0D2}"/>
              </a:ext>
            </a:extLst>
          </p:cNvPr>
          <p:cNvSpPr/>
          <p:nvPr/>
        </p:nvSpPr>
        <p:spPr>
          <a:xfrm>
            <a:off x="9147968" y="5530788"/>
            <a:ext cx="2190164" cy="3557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Acceleration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2411CB-16A6-4E5C-9DD1-82D05DA55DFB}"/>
              </a:ext>
            </a:extLst>
          </p:cNvPr>
          <p:cNvSpPr/>
          <p:nvPr/>
        </p:nvSpPr>
        <p:spPr>
          <a:xfrm>
            <a:off x="9147968" y="1308794"/>
            <a:ext cx="2190164" cy="3557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Deceleration</a:t>
            </a:r>
          </a:p>
        </p:txBody>
      </p:sp>
      <p:sp>
        <p:nvSpPr>
          <p:cNvPr id="35" name="Flowchart: Extract 34">
            <a:extLst>
              <a:ext uri="{FF2B5EF4-FFF2-40B4-BE49-F238E27FC236}">
                <a16:creationId xmlns:a16="http://schemas.microsoft.com/office/drawing/2014/main" id="{B6F62694-4A01-4EFC-A3A3-F7AAE3A73EE2}"/>
              </a:ext>
            </a:extLst>
          </p:cNvPr>
          <p:cNvSpPr/>
          <p:nvPr/>
        </p:nvSpPr>
        <p:spPr>
          <a:xfrm flipH="1">
            <a:off x="10091291" y="-334232"/>
            <a:ext cx="99002" cy="2519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ngry face outline with solid fill">
            <a:extLst>
              <a:ext uri="{FF2B5EF4-FFF2-40B4-BE49-F238E27FC236}">
                <a16:creationId xmlns:a16="http://schemas.microsoft.com/office/drawing/2014/main" id="{B4F323A5-6D0A-4E90-9F7F-9D4854207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403" y="3744519"/>
            <a:ext cx="197253" cy="197253"/>
          </a:xfrm>
          <a:prstGeom prst="rect">
            <a:avLst/>
          </a:prstGeom>
        </p:spPr>
      </p:pic>
      <p:pic>
        <p:nvPicPr>
          <p:cNvPr id="11" name="Graphic 10" descr="Cabin with solid fill">
            <a:extLst>
              <a:ext uri="{FF2B5EF4-FFF2-40B4-BE49-F238E27FC236}">
                <a16:creationId xmlns:a16="http://schemas.microsoft.com/office/drawing/2014/main" id="{EA2AEBE2-A28B-474B-86B9-2596C6291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8292" y="2256409"/>
            <a:ext cx="191849" cy="191849"/>
          </a:xfrm>
          <a:prstGeom prst="rect">
            <a:avLst/>
          </a:prstGeom>
        </p:spPr>
      </p:pic>
      <p:pic>
        <p:nvPicPr>
          <p:cNvPr id="43" name="Graphic 42" descr="Cabin with solid fill">
            <a:extLst>
              <a:ext uri="{FF2B5EF4-FFF2-40B4-BE49-F238E27FC236}">
                <a16:creationId xmlns:a16="http://schemas.microsoft.com/office/drawing/2014/main" id="{E5726AFE-6F65-4F56-A535-DFF14E206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9916" y="2830401"/>
            <a:ext cx="191849" cy="191849"/>
          </a:xfrm>
          <a:prstGeom prst="rect">
            <a:avLst/>
          </a:prstGeom>
        </p:spPr>
      </p:pic>
      <p:pic>
        <p:nvPicPr>
          <p:cNvPr id="44" name="Graphic 43" descr="Cabin with solid fill">
            <a:extLst>
              <a:ext uri="{FF2B5EF4-FFF2-40B4-BE49-F238E27FC236}">
                <a16:creationId xmlns:a16="http://schemas.microsoft.com/office/drawing/2014/main" id="{801CFF2E-AD48-4122-8155-3B2FDD85FB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0561" y="3446771"/>
            <a:ext cx="191849" cy="191849"/>
          </a:xfrm>
          <a:prstGeom prst="rect">
            <a:avLst/>
          </a:prstGeom>
        </p:spPr>
      </p:pic>
      <p:pic>
        <p:nvPicPr>
          <p:cNvPr id="45" name="Graphic 44" descr="Cabin with solid fill">
            <a:extLst>
              <a:ext uri="{FF2B5EF4-FFF2-40B4-BE49-F238E27FC236}">
                <a16:creationId xmlns:a16="http://schemas.microsoft.com/office/drawing/2014/main" id="{75053488-B1E9-4EF8-A305-67310AA88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60719" y="4373684"/>
            <a:ext cx="191849" cy="191849"/>
          </a:xfrm>
          <a:prstGeom prst="rect">
            <a:avLst/>
          </a:prstGeom>
        </p:spPr>
      </p:pic>
      <p:pic>
        <p:nvPicPr>
          <p:cNvPr id="46" name="Graphic 45" descr="Cabin with solid fill">
            <a:extLst>
              <a:ext uri="{FF2B5EF4-FFF2-40B4-BE49-F238E27FC236}">
                <a16:creationId xmlns:a16="http://schemas.microsoft.com/office/drawing/2014/main" id="{E496266D-EBFA-416B-9986-BBAC66AD3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56857" y="2284781"/>
            <a:ext cx="191849" cy="191849"/>
          </a:xfrm>
          <a:prstGeom prst="rect">
            <a:avLst/>
          </a:prstGeom>
        </p:spPr>
      </p:pic>
      <p:pic>
        <p:nvPicPr>
          <p:cNvPr id="47" name="Graphic 46" descr="Cabin with solid fill">
            <a:extLst>
              <a:ext uri="{FF2B5EF4-FFF2-40B4-BE49-F238E27FC236}">
                <a16:creationId xmlns:a16="http://schemas.microsoft.com/office/drawing/2014/main" id="{43161541-85F4-4603-8D78-B6B2A7FA6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6562" y="4303368"/>
            <a:ext cx="191849" cy="191849"/>
          </a:xfrm>
          <a:prstGeom prst="rect">
            <a:avLst/>
          </a:prstGeom>
        </p:spPr>
      </p:pic>
      <p:pic>
        <p:nvPicPr>
          <p:cNvPr id="16" name="Graphic 15" descr="Smiling face outline with solid fill">
            <a:extLst>
              <a:ext uri="{FF2B5EF4-FFF2-40B4-BE49-F238E27FC236}">
                <a16:creationId xmlns:a16="http://schemas.microsoft.com/office/drawing/2014/main" id="{F09622CE-A0BB-4AB9-9ECE-FAD5626940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58274" y="4735813"/>
            <a:ext cx="221543" cy="221543"/>
          </a:xfrm>
          <a:prstGeom prst="rect">
            <a:avLst/>
          </a:prstGeom>
        </p:spPr>
      </p:pic>
      <p:pic>
        <p:nvPicPr>
          <p:cNvPr id="48" name="Graphic 47" descr="Cabin with solid fill">
            <a:extLst>
              <a:ext uri="{FF2B5EF4-FFF2-40B4-BE49-F238E27FC236}">
                <a16:creationId xmlns:a16="http://schemas.microsoft.com/office/drawing/2014/main" id="{4229E703-5A72-40EA-9F92-76098C09E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2374" y="3444739"/>
            <a:ext cx="191849" cy="191849"/>
          </a:xfrm>
          <a:prstGeom prst="rect">
            <a:avLst/>
          </a:prstGeom>
        </p:spPr>
      </p:pic>
      <p:pic>
        <p:nvPicPr>
          <p:cNvPr id="49" name="Graphic 48" descr="Cabin with solid fill">
            <a:extLst>
              <a:ext uri="{FF2B5EF4-FFF2-40B4-BE49-F238E27FC236}">
                <a16:creationId xmlns:a16="http://schemas.microsoft.com/office/drawing/2014/main" id="{C81153F2-9F95-4773-91D7-2C1996EB5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2292" y="2983079"/>
            <a:ext cx="191849" cy="191849"/>
          </a:xfrm>
          <a:prstGeom prst="rect">
            <a:avLst/>
          </a:prstGeom>
        </p:spPr>
      </p:pic>
      <p:pic>
        <p:nvPicPr>
          <p:cNvPr id="50" name="Graphic 49" descr="Cabin with solid fill">
            <a:extLst>
              <a:ext uri="{FF2B5EF4-FFF2-40B4-BE49-F238E27FC236}">
                <a16:creationId xmlns:a16="http://schemas.microsoft.com/office/drawing/2014/main" id="{C1A456F5-95EB-4D89-B83D-428FB0600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87881" y="3767257"/>
            <a:ext cx="191849" cy="191849"/>
          </a:xfrm>
          <a:prstGeom prst="rect">
            <a:avLst/>
          </a:prstGeom>
        </p:spPr>
      </p:pic>
      <p:pic>
        <p:nvPicPr>
          <p:cNvPr id="51" name="Graphic 50" descr="Cabin with solid fill">
            <a:extLst>
              <a:ext uri="{FF2B5EF4-FFF2-40B4-BE49-F238E27FC236}">
                <a16:creationId xmlns:a16="http://schemas.microsoft.com/office/drawing/2014/main" id="{8D3D7792-BF7C-4793-9588-A50E0D802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23554" y="2609666"/>
            <a:ext cx="191849" cy="191849"/>
          </a:xfrm>
          <a:prstGeom prst="rect">
            <a:avLst/>
          </a:prstGeom>
        </p:spPr>
      </p:pic>
      <p:pic>
        <p:nvPicPr>
          <p:cNvPr id="52" name="Graphic 51" descr="Angry face outline with solid fill">
            <a:extLst>
              <a:ext uri="{FF2B5EF4-FFF2-40B4-BE49-F238E27FC236}">
                <a16:creationId xmlns:a16="http://schemas.microsoft.com/office/drawing/2014/main" id="{4706C320-C3E3-49E1-AE1B-F6330C7FF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0027" y="2652163"/>
            <a:ext cx="197253" cy="197253"/>
          </a:xfrm>
          <a:prstGeom prst="rect">
            <a:avLst/>
          </a:prstGeom>
        </p:spPr>
      </p:pic>
      <p:pic>
        <p:nvPicPr>
          <p:cNvPr id="53" name="Graphic 52" descr="Smiling face outline with solid fill">
            <a:extLst>
              <a:ext uri="{FF2B5EF4-FFF2-40B4-BE49-F238E27FC236}">
                <a16:creationId xmlns:a16="http://schemas.microsoft.com/office/drawing/2014/main" id="{D854BABB-4306-4A55-B277-3147926F58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6642" y="4262912"/>
            <a:ext cx="221543" cy="221543"/>
          </a:xfrm>
          <a:prstGeom prst="rect">
            <a:avLst/>
          </a:prstGeom>
        </p:spPr>
      </p:pic>
      <p:pic>
        <p:nvPicPr>
          <p:cNvPr id="54" name="Graphic 53" descr="Smiling face outline with solid fill">
            <a:extLst>
              <a:ext uri="{FF2B5EF4-FFF2-40B4-BE49-F238E27FC236}">
                <a16:creationId xmlns:a16="http://schemas.microsoft.com/office/drawing/2014/main" id="{785697D1-6975-45CE-A759-CC589245A6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7215" y="2451757"/>
            <a:ext cx="221543" cy="2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Dose Estimation: Classification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7557857" cy="4525963"/>
          </a:xfrm>
        </p:spPr>
        <p:txBody>
          <a:bodyPr/>
          <a:lstStyle/>
          <a:p>
            <a:r>
              <a:rPr lang="en-US"/>
              <a:t>Goal: in situ detection of sonic thump at sensor</a:t>
            </a:r>
          </a:p>
          <a:p>
            <a:r>
              <a:rPr lang="en-US"/>
              <a:t>Contractor team developed detector algorithm (Harker et al. 2022a,b)</a:t>
            </a:r>
          </a:p>
          <a:p>
            <a:pPr lvl="1"/>
            <a:r>
              <a:rPr lang="en-US"/>
              <a:t>Cross-correlation of observed, template waveforms</a:t>
            </a:r>
          </a:p>
          <a:p>
            <a:pPr lvl="1"/>
            <a:r>
              <a:rPr lang="en-US"/>
              <a:t>High classification accuracies for X-59 simulations injected into ambient recordings</a:t>
            </a:r>
          </a:p>
          <a:p>
            <a:pPr lvl="2"/>
            <a:r>
              <a:rPr lang="en-US"/>
              <a:t>Accuracy of +/- 100 </a:t>
            </a:r>
            <a:r>
              <a:rPr lang="en-US" err="1"/>
              <a:t>ms</a:t>
            </a:r>
            <a:r>
              <a:rPr lang="en-US"/>
              <a:t> in 99.98% of cases</a:t>
            </a:r>
          </a:p>
          <a:p>
            <a:pPr lvl="2"/>
            <a:r>
              <a:rPr lang="en-US"/>
              <a:t>True-positive rate 0.9999 when false-positive rate is 0.0024</a:t>
            </a:r>
          </a:p>
          <a:p>
            <a:pPr marL="914377" lvl="2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Interplay between operational decisions and Type I and Type II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15A47-61BB-4FCF-99CE-59ACC2FEB6E0}"/>
              </a:ext>
            </a:extLst>
          </p:cNvPr>
          <p:cNvSpPr txBox="1"/>
          <p:nvPr/>
        </p:nvSpPr>
        <p:spPr>
          <a:xfrm>
            <a:off x="9001513" y="5257798"/>
            <a:ext cx="2270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Source: Harker et al. (2022b)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E419DBAE-47D9-4014-B714-8A37DF961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6" y="1948873"/>
            <a:ext cx="3925790" cy="313227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2982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Dose Estimation: Data Fusion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520B9-0AD2-486E-87CE-C060A72A9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333673" cy="4525963"/>
          </a:xfrm>
        </p:spPr>
        <p:txBody>
          <a:bodyPr/>
          <a:lstStyle/>
          <a:p>
            <a:r>
              <a:rPr lang="en-US" dirty="0"/>
              <a:t>Sparse network of sensors over large area</a:t>
            </a:r>
          </a:p>
          <a:p>
            <a:pPr lvl="1"/>
            <a:r>
              <a:rPr lang="en-US" dirty="0"/>
              <a:t>Interpolation (Klos 2020) compared to spatial Kalman filter (</a:t>
            </a:r>
            <a:r>
              <a:rPr lang="en-US" dirty="0" err="1"/>
              <a:t>Lympany</a:t>
            </a:r>
            <a:r>
              <a:rPr lang="en-US" dirty="0"/>
              <a:t> et al. 2022a,b)</a:t>
            </a:r>
          </a:p>
          <a:p>
            <a:r>
              <a:rPr lang="en-US" dirty="0"/>
              <a:t>Challenge: nonlinearities in cumulative dose</a:t>
            </a:r>
          </a:p>
          <a:p>
            <a:pPr lvl="1"/>
            <a:r>
              <a:rPr lang="en-US" dirty="0"/>
              <a:t>Proposal: propagate single-event doses, uncertainty in a Bayesian cumulative dose-response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B2453-3343-4CBE-8E00-9B8748828CE0}"/>
              </a:ext>
            </a:extLst>
          </p:cNvPr>
          <p:cNvSpPr txBox="1"/>
          <p:nvPr/>
        </p:nvSpPr>
        <p:spPr>
          <a:xfrm>
            <a:off x="807402" y="6134557"/>
            <a:ext cx="1057719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Kalman filter </a:t>
            </a:r>
            <a:r>
              <a:rPr lang="en-US" sz="2800" b="1" u="sng"/>
              <a:t>estimates</a:t>
            </a:r>
            <a:r>
              <a:rPr lang="en-US" sz="2800" b="1"/>
              <a:t> single event doses, variances for many metrics</a:t>
            </a:r>
          </a:p>
        </p:txBody>
      </p:sp>
      <p:pic>
        <p:nvPicPr>
          <p:cNvPr id="6" name="Picture 5" descr="Chart, radar chart&#10;&#10;Description automatically generated">
            <a:extLst>
              <a:ext uri="{FF2B5EF4-FFF2-40B4-BE49-F238E27FC236}">
                <a16:creationId xmlns:a16="http://schemas.microsoft.com/office/drawing/2014/main" id="{7D676719-B3A6-4B0B-8337-AE788F8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91" y="1892794"/>
            <a:ext cx="4035733" cy="3365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249A8-CC6A-4A18-9A45-9FA7C6EFA73E}"/>
              </a:ext>
            </a:extLst>
          </p:cNvPr>
          <p:cNvSpPr txBox="1"/>
          <p:nvPr/>
        </p:nvSpPr>
        <p:spPr>
          <a:xfrm>
            <a:off x="8631072" y="5257799"/>
            <a:ext cx="2427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Source: </a:t>
            </a:r>
            <a:r>
              <a:rPr lang="en-US" sz="1400" err="1"/>
              <a:t>Lympany</a:t>
            </a:r>
            <a:r>
              <a:rPr lang="en-US" sz="1400"/>
              <a:t> et al. (2022b)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20A2F-D7FC-4493-9C8B-BA7A5B0619BF}"/>
                  </a:ext>
                </a:extLst>
              </p:cNvPr>
              <p:cNvSpPr txBox="1"/>
              <p:nvPr/>
            </p:nvSpPr>
            <p:spPr>
              <a:xfrm>
                <a:off x="1396632" y="4735733"/>
                <a:ext cx="5751755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𝑃𝐿𝐷𝑁𝐿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=−49.4+10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𝑆𝐸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/10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A20A2F-D7FC-4493-9C8B-BA7A5B061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32" y="4735733"/>
                <a:ext cx="5751755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74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39799A-23B0-4A4A-BB35-F8F863D0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Thinking in Modeling: Single Event Data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CA71C0A7-1926-4A7F-BDD7-A8DD896CF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8" y="1168444"/>
            <a:ext cx="5858036" cy="5658977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C1070A09-0598-4B20-B6B9-4389773B8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24" y="1125894"/>
            <a:ext cx="5331018" cy="55543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ACFA69-148D-4ACE-8EED-9A0E75EBFB7F}"/>
              </a:ext>
            </a:extLst>
          </p:cNvPr>
          <p:cNvSpPr/>
          <p:nvPr/>
        </p:nvSpPr>
        <p:spPr bwMode="auto">
          <a:xfrm>
            <a:off x="3301071" y="5385855"/>
            <a:ext cx="1775534" cy="86113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08457-EDD4-412A-93E2-C642D9D0222D}"/>
              </a:ext>
            </a:extLst>
          </p:cNvPr>
          <p:cNvSpPr txBox="1"/>
          <p:nvPr/>
        </p:nvSpPr>
        <p:spPr>
          <a:xfrm>
            <a:off x="3842160" y="4682516"/>
            <a:ext cx="298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Regulatory emphasis on “Highly Annoyed”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4446F9-0727-48BB-A4B2-EA30034B0800}"/>
              </a:ext>
            </a:extLst>
          </p:cNvPr>
          <p:cNvCxnSpPr/>
          <p:nvPr/>
        </p:nvCxnSpPr>
        <p:spPr bwMode="auto">
          <a:xfrm flipH="1">
            <a:off x="4962617" y="5228948"/>
            <a:ext cx="523783" cy="381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12764575"/>
      </p:ext>
    </p:extLst>
  </p:cSld>
  <p:clrMapOvr>
    <a:masterClrMapping/>
  </p:clrMapOvr>
</p:sld>
</file>

<file path=ppt/theme/theme1.xml><?xml version="1.0" encoding="utf-8"?>
<a:theme xmlns:a="http://schemas.openxmlformats.org/drawingml/2006/main" name="ED PPT Template 7 12 11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T_template_slides_Oct2020" id="{9DF4B70F-EDDA-4CA5-AD67-721F0EFECC2C}" vid="{12BDD5A8-4C03-4C86-A1F6-E85D849AC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CA9F0F4955648B4C69B174B972684" ma:contentTypeVersion="9" ma:contentTypeDescription="Create a new document." ma:contentTypeScope="" ma:versionID="6d1bb1264527baa14f61f18b4b49d1e7">
  <xsd:schema xmlns:xsd="http://www.w3.org/2001/XMLSchema" xmlns:xs="http://www.w3.org/2001/XMLSchema" xmlns:p="http://schemas.microsoft.com/office/2006/metadata/properties" xmlns:ns3="c834d582-8474-4e11-a5a8-898ba2d7a987" xmlns:ns4="e9a4ba96-e950-431b-8992-a0b71000819c" targetNamespace="http://schemas.microsoft.com/office/2006/metadata/properties" ma:root="true" ma:fieldsID="00363ea77635dcd57059eb7f207cbb85" ns3:_="" ns4:_="">
    <xsd:import namespace="c834d582-8474-4e11-a5a8-898ba2d7a987"/>
    <xsd:import namespace="e9a4ba96-e950-431b-8992-a0b7100081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4d582-8474-4e11-a5a8-898ba2d7a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4ba96-e950-431b-8992-a0b7100081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a4ba96-e950-431b-8992-a0b71000819c">
      <UserInfo>
        <DisplayName>Loubeau, Alexandra (LARC-D321)</DisplayName>
        <AccountId>6</AccountId>
        <AccountType/>
      </UserInfo>
      <UserInfo>
        <DisplayName>Lonzaga, Joel B. (LARC-D321)</DisplayName>
        <AccountId>17</AccountId>
        <AccountType/>
      </UserInfo>
      <UserInfo>
        <DisplayName>Wilson, Sara R. (LARC-D209)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4366423-5891-45E4-A483-7FEAF50AA3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05D6F4-34F8-4C99-86B5-7304EC027720}">
  <ds:schemaRefs>
    <ds:schemaRef ds:uri="c834d582-8474-4e11-a5a8-898ba2d7a987"/>
    <ds:schemaRef ds:uri="e9a4ba96-e950-431b-8992-a0b7100081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2411CF-4FA1-4F8A-931E-ED3D063E4B06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9a4ba96-e950-431b-8992-a0b71000819c"/>
    <ds:schemaRef ds:uri="c834d582-8474-4e11-a5a8-898ba2d7a98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CST_template_slides_Oct2020</Template>
  <TotalTime>0</TotalTime>
  <Words>2960</Words>
  <Application>Microsoft Office PowerPoint</Application>
  <PresentationFormat>Widescreen</PresentationFormat>
  <Paragraphs>203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bolder</vt:lpstr>
      <vt:lpstr>Calibri</vt:lpstr>
      <vt:lpstr>Cambria Math</vt:lpstr>
      <vt:lpstr>CMTT12</vt:lpstr>
      <vt:lpstr>Courier New</vt:lpstr>
      <vt:lpstr>Wingdings</vt:lpstr>
      <vt:lpstr>ED PPT Template 7 12 11</vt:lpstr>
      <vt:lpstr>Infusing Statistical Thinking into the NASA Quesst Community Test Campaign</vt:lpstr>
      <vt:lpstr>Outline</vt:lpstr>
      <vt:lpstr>History and Statistics Literature</vt:lpstr>
      <vt:lpstr>“What did you hear?” Versus “Did you hear…”</vt:lpstr>
      <vt:lpstr>Statistical Thinking in Sampling: Site Selection</vt:lpstr>
      <vt:lpstr>Statistical Thinking in Sampling: Longitudinal Surveys</vt:lpstr>
      <vt:lpstr>Statistical Thinking in Dose Estimation: Classification</vt:lpstr>
      <vt:lpstr>Statistical Thinking in Dose Estimation: Data Fusion</vt:lpstr>
      <vt:lpstr>Statistical Thinking in Modeling: Single Event Data</vt:lpstr>
      <vt:lpstr>Statistical Thinking in Modeling: Conditional Model</vt:lpstr>
      <vt:lpstr>Statistical Thinking in Modeling: Marginal Model</vt:lpstr>
      <vt:lpstr>Statistical Thinking in Modeling: Measurement Error</vt:lpstr>
      <vt:lpstr>Statistical Thinking in Modeling: More Thinking</vt:lpstr>
      <vt:lpstr>The Future: New Phenomenon, New Need</vt:lpstr>
      <vt:lpstr>Conclusion</vt:lpstr>
      <vt:lpstr>Statistics Literature</vt:lpstr>
      <vt:lpstr>References</vt:lpstr>
      <vt:lpstr>References</vt:lpstr>
      <vt:lpstr>Thank You!</vt:lpstr>
      <vt:lpstr>Supplemental Slide: Template Code and Model Output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Cruze, Nathan (LARC-D209)</dc:creator>
  <cp:lastModifiedBy>Cruze, Nathan (LARC-D208)</cp:lastModifiedBy>
  <cp:revision>1</cp:revision>
  <cp:lastPrinted>2023-03-20T12:40:15Z</cp:lastPrinted>
  <dcterms:created xsi:type="dcterms:W3CDTF">2022-01-19T19:12:20Z</dcterms:created>
  <dcterms:modified xsi:type="dcterms:W3CDTF">2023-04-14T16:27:05Z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0x010100AD0CA9F0F4955648B4C69B174B972684</vt:lpwstr>
  </property>
</Properties>
</file>