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6"/>
  </p:notesMasterIdLst>
  <p:sldIdLst>
    <p:sldId id="269" r:id="rId5"/>
    <p:sldId id="301" r:id="rId6"/>
    <p:sldId id="5017" r:id="rId7"/>
    <p:sldId id="5018" r:id="rId8"/>
    <p:sldId id="5008" r:id="rId9"/>
    <p:sldId id="5011" r:id="rId10"/>
    <p:sldId id="4997" r:id="rId11"/>
    <p:sldId id="346" r:id="rId12"/>
    <p:sldId id="5009" r:id="rId13"/>
    <p:sldId id="5010" r:id="rId14"/>
    <p:sldId id="5012" r:id="rId15"/>
    <p:sldId id="5006" r:id="rId16"/>
    <p:sldId id="5016" r:id="rId17"/>
    <p:sldId id="5015" r:id="rId18"/>
    <p:sldId id="5023" r:id="rId19"/>
    <p:sldId id="356" r:id="rId20"/>
    <p:sldId id="5007" r:id="rId21"/>
    <p:sldId id="5024" r:id="rId22"/>
    <p:sldId id="5021" r:id="rId23"/>
    <p:sldId id="360" r:id="rId24"/>
    <p:sldId id="30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0243373-343C-4D83-B4BC-D2D19ACDBDA3}">
          <p14:sldIdLst>
            <p14:sldId id="269"/>
            <p14:sldId id="301"/>
          </p14:sldIdLst>
        </p14:section>
        <p14:section name="History" id="{F56B45A2-6127-4276-ABC6-9FA1853B5F82}">
          <p14:sldIdLst>
            <p14:sldId id="5017"/>
            <p14:sldId id="5018"/>
          </p14:sldIdLst>
        </p14:section>
        <p14:section name="Dose" id="{D2054E9B-D761-4D41-BAE8-5D07F9F7AA47}">
          <p14:sldIdLst>
            <p14:sldId id="5008"/>
            <p14:sldId id="5011"/>
            <p14:sldId id="4997"/>
            <p14:sldId id="346"/>
            <p14:sldId id="5009"/>
            <p14:sldId id="5010"/>
            <p14:sldId id="5012"/>
            <p14:sldId id="5006"/>
          </p14:sldIdLst>
        </p14:section>
        <p14:section name="Response" id="{43034938-8A48-43BD-B5D0-1B19888B5662}">
          <p14:sldIdLst>
            <p14:sldId id="5016"/>
            <p14:sldId id="5015"/>
            <p14:sldId id="5023"/>
            <p14:sldId id="356"/>
            <p14:sldId id="5007"/>
          </p14:sldIdLst>
        </p14:section>
        <p14:section name="Summary" id="{74FD5EA3-F6B0-4174-94A4-AC235C831617}">
          <p14:sldIdLst>
            <p14:sldId id="5024"/>
            <p14:sldId id="5021"/>
            <p14:sldId id="360"/>
            <p14:sldId id="30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91F308-DC69-3344-63BD-B69C7917D07C}" name="Aaron Vaughn" initials="AV" userId="S::abvaughn@ndc.nasa.gov::7618cfeb-e875-4531-a34d-23c3964a8e26" providerId="AD"/>
  <p188:author id="{F0D847A3-6F6A-6870-C653-AC819B5EC04A}" name="Doebler, William J. (LARC-D321)" initials="DWJ(D" userId="S::wdoebler@ndc.nasa.gov::2f86e9e9-6061-467c-a4c7-48df9c957f9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oebler, William J. (LARC-D321)" initials="DWJ(" lastIdx="1" clrIdx="0">
    <p:extLst>
      <p:ext uri="{19B8F6BF-5375-455C-9EA6-DF929625EA0E}">
        <p15:presenceInfo xmlns:p15="http://schemas.microsoft.com/office/powerpoint/2012/main" userId="S-1-5-21-330711430-3775241029-4075259233-777162" providerId="AD"/>
      </p:ext>
    </p:extLst>
  </p:cmAuthor>
  <p:cmAuthor id="2" name="Cabell, Randolph H. (LARC-D321)" initials="CRH(" lastIdx="1" clrIdx="1">
    <p:extLst>
      <p:ext uri="{19B8F6BF-5375-455C-9EA6-DF929625EA0E}">
        <p15:presenceInfo xmlns:p15="http://schemas.microsoft.com/office/powerpoint/2012/main" userId="S::rcabell@ndc.nasa.gov::513f5e3d-dadf-4425-9809-7016b34a98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0000"/>
    <a:srgbClr val="15FF7F"/>
    <a:srgbClr val="E7E7E7"/>
    <a:srgbClr val="CCCDD2"/>
    <a:srgbClr val="DECBCB"/>
    <a:srgbClr val="EFE7E7"/>
    <a:srgbClr val="E7E8EA"/>
    <a:srgbClr val="5E7CE7"/>
    <a:srgbClr val="990000"/>
    <a:srgbClr val="54A1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826A0F-6F63-41BB-A8A3-45D9AC136BF7}" v="12129" dt="2023-04-11T18:57:12.8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5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ebler, William J. (LARC-D321)" userId="2f86e9e9-6061-467c-a4c7-48df9c957f91" providerId="ADAL" clId="{9F5AF098-1D2F-442C-A277-53C2410AAB69}"/>
    <pc:docChg chg="undo redo custSel addSld delSld modSld sldOrd addSection modSection">
      <pc:chgData name="Doebler, William J. (LARC-D321)" userId="2f86e9e9-6061-467c-a4c7-48df9c957f91" providerId="ADAL" clId="{9F5AF098-1D2F-442C-A277-53C2410AAB69}" dt="2023-03-17T20:06:28.614" v="19451" actId="14100"/>
      <pc:docMkLst>
        <pc:docMk/>
      </pc:docMkLst>
      <pc:sldChg chg="modNotesTx">
        <pc:chgData name="Doebler, William J. (LARC-D321)" userId="2f86e9e9-6061-467c-a4c7-48df9c957f91" providerId="ADAL" clId="{9F5AF098-1D2F-442C-A277-53C2410AAB69}" dt="2023-03-07T20:39:31.498" v="766" actId="20577"/>
        <pc:sldMkLst>
          <pc:docMk/>
          <pc:sldMk cId="2627909013" sldId="269"/>
        </pc:sldMkLst>
      </pc:sldChg>
      <pc:sldChg chg="modSp mod modNotesTx">
        <pc:chgData name="Doebler, William J. (LARC-D321)" userId="2f86e9e9-6061-467c-a4c7-48df9c957f91" providerId="ADAL" clId="{9F5AF098-1D2F-442C-A277-53C2410AAB69}" dt="2023-03-07T20:59:39.313" v="3876" actId="20577"/>
        <pc:sldMkLst>
          <pc:docMk/>
          <pc:sldMk cId="1025014211" sldId="301"/>
        </pc:sldMkLst>
        <pc:spChg chg="mod">
          <ac:chgData name="Doebler, William J. (LARC-D321)" userId="2f86e9e9-6061-467c-a4c7-48df9c957f91" providerId="ADAL" clId="{9F5AF098-1D2F-442C-A277-53C2410AAB69}" dt="2023-03-07T20:55:23.508" v="2710" actId="20577"/>
          <ac:spMkLst>
            <pc:docMk/>
            <pc:sldMk cId="1025014211" sldId="301"/>
            <ac:spMk id="2" creationId="{00000000-0000-0000-0000-000000000000}"/>
          </ac:spMkLst>
        </pc:spChg>
      </pc:sldChg>
      <pc:sldChg chg="add ord modNotesTx">
        <pc:chgData name="Doebler, William J. (LARC-D321)" userId="2f86e9e9-6061-467c-a4c7-48df9c957f91" providerId="ADAL" clId="{9F5AF098-1D2F-442C-A277-53C2410AAB69}" dt="2023-03-07T21:24:17.048" v="8116" actId="20577"/>
        <pc:sldMkLst>
          <pc:docMk/>
          <pc:sldMk cId="303839741" sldId="4943"/>
        </pc:sldMkLst>
      </pc:sldChg>
      <pc:sldChg chg="modSp add mod">
        <pc:chgData name="Doebler, William J. (LARC-D321)" userId="2f86e9e9-6061-467c-a4c7-48df9c957f91" providerId="ADAL" clId="{9F5AF098-1D2F-442C-A277-53C2410AAB69}" dt="2023-03-07T20:28:42.275" v="597" actId="20577"/>
        <pc:sldMkLst>
          <pc:docMk/>
          <pc:sldMk cId="2369001432" sldId="4993"/>
        </pc:sldMkLst>
        <pc:spChg chg="mod">
          <ac:chgData name="Doebler, William J. (LARC-D321)" userId="2f86e9e9-6061-467c-a4c7-48df9c957f91" providerId="ADAL" clId="{9F5AF098-1D2F-442C-A277-53C2410AAB69}" dt="2023-03-07T20:28:42.275" v="597" actId="20577"/>
          <ac:spMkLst>
            <pc:docMk/>
            <pc:sldMk cId="2369001432" sldId="4993"/>
            <ac:spMk id="3" creationId="{C92CC23E-0CF1-4EDD-8A0A-F1F1FD8285B9}"/>
          </ac:spMkLst>
        </pc:spChg>
      </pc:sldChg>
      <pc:sldChg chg="ord">
        <pc:chgData name="Doebler, William J. (LARC-D321)" userId="2f86e9e9-6061-467c-a4c7-48df9c957f91" providerId="ADAL" clId="{9F5AF098-1D2F-442C-A277-53C2410AAB69}" dt="2023-03-07T21:41:31.450" v="10989"/>
        <pc:sldMkLst>
          <pc:docMk/>
          <pc:sldMk cId="1946712024" sldId="4997"/>
        </pc:sldMkLst>
      </pc:sldChg>
      <pc:sldChg chg="addSp modSp mod modNotesTx">
        <pc:chgData name="Doebler, William J. (LARC-D321)" userId="2f86e9e9-6061-467c-a4c7-48df9c957f91" providerId="ADAL" clId="{9F5AF098-1D2F-442C-A277-53C2410AAB69}" dt="2023-03-10T19:13:14.207" v="17065" actId="1076"/>
        <pc:sldMkLst>
          <pc:docMk/>
          <pc:sldMk cId="3298862939" sldId="5008"/>
        </pc:sldMkLst>
        <pc:spChg chg="mod">
          <ac:chgData name="Doebler, William J. (LARC-D321)" userId="2f86e9e9-6061-467c-a4c7-48df9c957f91" providerId="ADAL" clId="{9F5AF098-1D2F-442C-A277-53C2410AAB69}" dt="2023-03-07T20:22:32.406" v="456" actId="20577"/>
          <ac:spMkLst>
            <pc:docMk/>
            <pc:sldMk cId="3298862939" sldId="5008"/>
            <ac:spMk id="2" creationId="{4CE4250B-8347-451A-9EB6-299CFD9691D4}"/>
          </ac:spMkLst>
        </pc:spChg>
        <pc:picChg chg="add">
          <ac:chgData name="Doebler, William J. (LARC-D321)" userId="2f86e9e9-6061-467c-a4c7-48df9c957f91" providerId="ADAL" clId="{9F5AF098-1D2F-442C-A277-53C2410AAB69}" dt="2023-03-10T19:12:37.892" v="17063" actId="22"/>
          <ac:picMkLst>
            <pc:docMk/>
            <pc:sldMk cId="3298862939" sldId="5008"/>
            <ac:picMk id="6" creationId="{1744A118-A14F-4AD6-98B1-B6C13985DBE0}"/>
          </ac:picMkLst>
        </pc:picChg>
        <pc:picChg chg="add mod">
          <ac:chgData name="Doebler, William J. (LARC-D321)" userId="2f86e9e9-6061-467c-a4c7-48df9c957f91" providerId="ADAL" clId="{9F5AF098-1D2F-442C-A277-53C2410AAB69}" dt="2023-03-10T19:13:14.207" v="17065" actId="1076"/>
          <ac:picMkLst>
            <pc:docMk/>
            <pc:sldMk cId="3298862939" sldId="5008"/>
            <ac:picMk id="12" creationId="{E7C445B5-84EB-4533-BAF0-015BCD4BB520}"/>
          </ac:picMkLst>
        </pc:picChg>
      </pc:sldChg>
      <pc:sldChg chg="addSp modSp mod modNotesTx">
        <pc:chgData name="Doebler, William J. (LARC-D321)" userId="2f86e9e9-6061-467c-a4c7-48df9c957f91" providerId="ADAL" clId="{9F5AF098-1D2F-442C-A277-53C2410AAB69}" dt="2023-03-10T19:33:32.617" v="17081" actId="1076"/>
        <pc:sldMkLst>
          <pc:docMk/>
          <pc:sldMk cId="1198216577" sldId="5009"/>
        </pc:sldMkLst>
        <pc:picChg chg="add">
          <ac:chgData name="Doebler, William J. (LARC-D321)" userId="2f86e9e9-6061-467c-a4c7-48df9c957f91" providerId="ADAL" clId="{9F5AF098-1D2F-442C-A277-53C2410AAB69}" dt="2023-03-10T19:31:56.555" v="17078" actId="22"/>
          <ac:picMkLst>
            <pc:docMk/>
            <pc:sldMk cId="1198216577" sldId="5009"/>
            <ac:picMk id="5" creationId="{D71F0B12-E9D3-437B-9236-C71D397EBFF2}"/>
          </ac:picMkLst>
        </pc:picChg>
        <pc:picChg chg="add">
          <ac:chgData name="Doebler, William J. (LARC-D321)" userId="2f86e9e9-6061-467c-a4c7-48df9c957f91" providerId="ADAL" clId="{9F5AF098-1D2F-442C-A277-53C2410AAB69}" dt="2023-03-10T19:33:06.081" v="17079" actId="22"/>
          <ac:picMkLst>
            <pc:docMk/>
            <pc:sldMk cId="1198216577" sldId="5009"/>
            <ac:picMk id="7" creationId="{20784E2A-5396-4170-BFF4-8FB872844776}"/>
          </ac:picMkLst>
        </pc:picChg>
        <pc:picChg chg="add mod">
          <ac:chgData name="Doebler, William J. (LARC-D321)" userId="2f86e9e9-6061-467c-a4c7-48df9c957f91" providerId="ADAL" clId="{9F5AF098-1D2F-442C-A277-53C2410AAB69}" dt="2023-03-10T19:33:32.617" v="17081" actId="1076"/>
          <ac:picMkLst>
            <pc:docMk/>
            <pc:sldMk cId="1198216577" sldId="5009"/>
            <ac:picMk id="9" creationId="{C8C2BD2A-15B9-4470-A08B-6E6E691F0286}"/>
          </ac:picMkLst>
        </pc:picChg>
      </pc:sldChg>
      <pc:sldChg chg="modNotesTx">
        <pc:chgData name="Doebler, William J. (LARC-D321)" userId="2f86e9e9-6061-467c-a4c7-48df9c957f91" providerId="ADAL" clId="{9F5AF098-1D2F-442C-A277-53C2410AAB69}" dt="2023-03-07T21:57:43.259" v="14576" actId="20577"/>
        <pc:sldMkLst>
          <pc:docMk/>
          <pc:sldMk cId="3684257641" sldId="5010"/>
        </pc:sldMkLst>
      </pc:sldChg>
      <pc:sldChg chg="addSp modSp modNotesTx">
        <pc:chgData name="Doebler, William J. (LARC-D321)" userId="2f86e9e9-6061-467c-a4c7-48df9c957f91" providerId="ADAL" clId="{9F5AF098-1D2F-442C-A277-53C2410AAB69}" dt="2023-03-10T19:19:21.331" v="17066" actId="931"/>
        <pc:sldMkLst>
          <pc:docMk/>
          <pc:sldMk cId="1622335263" sldId="5011"/>
        </pc:sldMkLst>
        <pc:picChg chg="add mod">
          <ac:chgData name="Doebler, William J. (LARC-D321)" userId="2f86e9e9-6061-467c-a4c7-48df9c957f91" providerId="ADAL" clId="{9F5AF098-1D2F-442C-A277-53C2410AAB69}" dt="2023-03-10T19:19:21.331" v="17066" actId="931"/>
          <ac:picMkLst>
            <pc:docMk/>
            <pc:sldMk cId="1622335263" sldId="5011"/>
            <ac:picMk id="5" creationId="{659EC383-1E06-40FC-90ED-8038DD432977}"/>
          </ac:picMkLst>
        </pc:picChg>
      </pc:sldChg>
      <pc:sldChg chg="addSp modSp mod modNotesTx">
        <pc:chgData name="Doebler, William J. (LARC-D321)" userId="2f86e9e9-6061-467c-a4c7-48df9c957f91" providerId="ADAL" clId="{9F5AF098-1D2F-442C-A277-53C2410AAB69}" dt="2023-03-17T20:05:44.712" v="19449" actId="1076"/>
        <pc:sldMkLst>
          <pc:docMk/>
          <pc:sldMk cId="1220947387" sldId="5012"/>
        </pc:sldMkLst>
        <pc:spChg chg="mod">
          <ac:chgData name="Doebler, William J. (LARC-D321)" userId="2f86e9e9-6061-467c-a4c7-48df9c957f91" providerId="ADAL" clId="{9F5AF098-1D2F-442C-A277-53C2410AAB69}" dt="2023-03-17T20:04:45.140" v="19447" actId="20577"/>
          <ac:spMkLst>
            <pc:docMk/>
            <pc:sldMk cId="1220947387" sldId="5012"/>
            <ac:spMk id="2" creationId="{5836E0E8-C78B-4BD8-8CF1-BC522F0F65B0}"/>
          </ac:spMkLst>
        </pc:spChg>
        <pc:spChg chg="mod">
          <ac:chgData name="Doebler, William J. (LARC-D321)" userId="2f86e9e9-6061-467c-a4c7-48df9c957f91" providerId="ADAL" clId="{9F5AF098-1D2F-442C-A277-53C2410AAB69}" dt="2023-03-07T20:30:26.006" v="604" actId="20577"/>
          <ac:spMkLst>
            <pc:docMk/>
            <pc:sldMk cId="1220947387" sldId="5012"/>
            <ac:spMk id="8" creationId="{DA4D2D69-6F0C-4A2F-83BA-83C6A64EC363}"/>
          </ac:spMkLst>
        </pc:spChg>
        <pc:spChg chg="mod">
          <ac:chgData name="Doebler, William J. (LARC-D321)" userId="2f86e9e9-6061-467c-a4c7-48df9c957f91" providerId="ADAL" clId="{9F5AF098-1D2F-442C-A277-53C2410AAB69}" dt="2023-03-17T20:05:39.674" v="19448"/>
          <ac:spMkLst>
            <pc:docMk/>
            <pc:sldMk cId="1220947387" sldId="5012"/>
            <ac:spMk id="15" creationId="{85A40748-DD1C-46EC-BA99-B6B9BA07C2C3}"/>
          </ac:spMkLst>
        </pc:spChg>
        <pc:spChg chg="mod">
          <ac:chgData name="Doebler, William J. (LARC-D321)" userId="2f86e9e9-6061-467c-a4c7-48df9c957f91" providerId="ADAL" clId="{9F5AF098-1D2F-442C-A277-53C2410AAB69}" dt="2023-03-17T20:05:39.674" v="19448"/>
          <ac:spMkLst>
            <pc:docMk/>
            <pc:sldMk cId="1220947387" sldId="5012"/>
            <ac:spMk id="16" creationId="{2F6A3A78-85F4-4595-BBEB-C0AEF101804C}"/>
          </ac:spMkLst>
        </pc:spChg>
        <pc:spChg chg="mod">
          <ac:chgData name="Doebler, William J. (LARC-D321)" userId="2f86e9e9-6061-467c-a4c7-48df9c957f91" providerId="ADAL" clId="{9F5AF098-1D2F-442C-A277-53C2410AAB69}" dt="2023-03-17T20:05:39.674" v="19448"/>
          <ac:spMkLst>
            <pc:docMk/>
            <pc:sldMk cId="1220947387" sldId="5012"/>
            <ac:spMk id="19" creationId="{2F701A24-31F9-4965-B8B5-D8F0E5E17AC5}"/>
          </ac:spMkLst>
        </pc:spChg>
        <pc:spChg chg="mod">
          <ac:chgData name="Doebler, William J. (LARC-D321)" userId="2f86e9e9-6061-467c-a4c7-48df9c957f91" providerId="ADAL" clId="{9F5AF098-1D2F-442C-A277-53C2410AAB69}" dt="2023-03-17T20:05:39.674" v="19448"/>
          <ac:spMkLst>
            <pc:docMk/>
            <pc:sldMk cId="1220947387" sldId="5012"/>
            <ac:spMk id="20" creationId="{D579A136-AE68-46E5-A58A-224CD3B81CA5}"/>
          </ac:spMkLst>
        </pc:spChg>
        <pc:spChg chg="mod">
          <ac:chgData name="Doebler, William J. (LARC-D321)" userId="2f86e9e9-6061-467c-a4c7-48df9c957f91" providerId="ADAL" clId="{9F5AF098-1D2F-442C-A277-53C2410AAB69}" dt="2023-03-17T20:05:39.674" v="19448"/>
          <ac:spMkLst>
            <pc:docMk/>
            <pc:sldMk cId="1220947387" sldId="5012"/>
            <ac:spMk id="21" creationId="{9F2CA156-C7B6-4033-8619-279311A1EE9B}"/>
          </ac:spMkLst>
        </pc:spChg>
        <pc:spChg chg="mod">
          <ac:chgData name="Doebler, William J. (LARC-D321)" userId="2f86e9e9-6061-467c-a4c7-48df9c957f91" providerId="ADAL" clId="{9F5AF098-1D2F-442C-A277-53C2410AAB69}" dt="2023-03-17T20:05:39.674" v="19448"/>
          <ac:spMkLst>
            <pc:docMk/>
            <pc:sldMk cId="1220947387" sldId="5012"/>
            <ac:spMk id="22" creationId="{AF2327C2-51CC-43D0-84FF-3607ADA3F775}"/>
          </ac:spMkLst>
        </pc:spChg>
        <pc:grpChg chg="add mod">
          <ac:chgData name="Doebler, William J. (LARC-D321)" userId="2f86e9e9-6061-467c-a4c7-48df9c957f91" providerId="ADAL" clId="{9F5AF098-1D2F-442C-A277-53C2410AAB69}" dt="2023-03-17T20:05:44.712" v="19449" actId="1076"/>
          <ac:grpSpMkLst>
            <pc:docMk/>
            <pc:sldMk cId="1220947387" sldId="5012"/>
            <ac:grpSpMk id="10" creationId="{AD6C5590-0915-4BD9-8792-B79454148D69}"/>
          </ac:grpSpMkLst>
        </pc:grpChg>
        <pc:grpChg chg="mod">
          <ac:chgData name="Doebler, William J. (LARC-D321)" userId="2f86e9e9-6061-467c-a4c7-48df9c957f91" providerId="ADAL" clId="{9F5AF098-1D2F-442C-A277-53C2410AAB69}" dt="2023-03-17T20:05:39.674" v="19448"/>
          <ac:grpSpMkLst>
            <pc:docMk/>
            <pc:sldMk cId="1220947387" sldId="5012"/>
            <ac:grpSpMk id="11" creationId="{C96E80BA-3293-4CDB-8E6B-2815296DBBAE}"/>
          </ac:grpSpMkLst>
        </pc:grpChg>
        <pc:grpChg chg="mod">
          <ac:chgData name="Doebler, William J. (LARC-D321)" userId="2f86e9e9-6061-467c-a4c7-48df9c957f91" providerId="ADAL" clId="{9F5AF098-1D2F-442C-A277-53C2410AAB69}" dt="2023-03-17T20:05:39.674" v="19448"/>
          <ac:grpSpMkLst>
            <pc:docMk/>
            <pc:sldMk cId="1220947387" sldId="5012"/>
            <ac:grpSpMk id="12" creationId="{ED1B0645-CA7A-4104-8DA8-4485A8D93760}"/>
          </ac:grpSpMkLst>
        </pc:grpChg>
        <pc:picChg chg="mod">
          <ac:chgData name="Doebler, William J. (LARC-D321)" userId="2f86e9e9-6061-467c-a4c7-48df9c957f91" providerId="ADAL" clId="{9F5AF098-1D2F-442C-A277-53C2410AAB69}" dt="2023-03-17T20:05:39.674" v="19448"/>
          <ac:picMkLst>
            <pc:docMk/>
            <pc:sldMk cId="1220947387" sldId="5012"/>
            <ac:picMk id="17" creationId="{6C8AAD56-204B-426A-B02E-DA2C7FBBC4B2}"/>
          </ac:picMkLst>
        </pc:picChg>
        <pc:picChg chg="mod">
          <ac:chgData name="Doebler, William J. (LARC-D321)" userId="2f86e9e9-6061-467c-a4c7-48df9c957f91" providerId="ADAL" clId="{9F5AF098-1D2F-442C-A277-53C2410AAB69}" dt="2023-03-17T20:05:39.674" v="19448"/>
          <ac:picMkLst>
            <pc:docMk/>
            <pc:sldMk cId="1220947387" sldId="5012"/>
            <ac:picMk id="18" creationId="{42C1E7CD-93C9-4D4E-BE78-95B2C5FD0C4A}"/>
          </ac:picMkLst>
        </pc:picChg>
        <pc:cxnChg chg="mod">
          <ac:chgData name="Doebler, William J. (LARC-D321)" userId="2f86e9e9-6061-467c-a4c7-48df9c957f91" providerId="ADAL" clId="{9F5AF098-1D2F-442C-A277-53C2410AAB69}" dt="2023-03-17T20:05:39.674" v="19448"/>
          <ac:cxnSpMkLst>
            <pc:docMk/>
            <pc:sldMk cId="1220947387" sldId="5012"/>
            <ac:cxnSpMk id="13" creationId="{7908D91E-7805-46EC-A0F1-F09863365A4C}"/>
          </ac:cxnSpMkLst>
        </pc:cxnChg>
        <pc:cxnChg chg="mod">
          <ac:chgData name="Doebler, William J. (LARC-D321)" userId="2f86e9e9-6061-467c-a4c7-48df9c957f91" providerId="ADAL" clId="{9F5AF098-1D2F-442C-A277-53C2410AAB69}" dt="2023-03-17T20:05:39.674" v="19448"/>
          <ac:cxnSpMkLst>
            <pc:docMk/>
            <pc:sldMk cId="1220947387" sldId="5012"/>
            <ac:cxnSpMk id="14" creationId="{29ECFFC2-760C-4C8C-B6A4-71D2EBD7600F}"/>
          </ac:cxnSpMkLst>
        </pc:cxnChg>
      </pc:sldChg>
      <pc:sldChg chg="modNotesTx">
        <pc:chgData name="Doebler, William J. (LARC-D321)" userId="2f86e9e9-6061-467c-a4c7-48df9c957f91" providerId="ADAL" clId="{9F5AF098-1D2F-442C-A277-53C2410AAB69}" dt="2023-03-07T21:40:19.693" v="10987" actId="20577"/>
        <pc:sldMkLst>
          <pc:docMk/>
          <pc:sldMk cId="2612919692" sldId="5013"/>
        </pc:sldMkLst>
      </pc:sldChg>
      <pc:sldChg chg="addSp modSp mod modNotesTx">
        <pc:chgData name="Doebler, William J. (LARC-D321)" userId="2f86e9e9-6061-467c-a4c7-48df9c957f91" providerId="ADAL" clId="{9F5AF098-1D2F-442C-A277-53C2410AAB69}" dt="2023-03-17T19:52:24.238" v="19132" actId="1076"/>
        <pc:sldMkLst>
          <pc:docMk/>
          <pc:sldMk cId="159798220" sldId="5014"/>
        </pc:sldMkLst>
        <pc:spChg chg="mod">
          <ac:chgData name="Doebler, William J. (LARC-D321)" userId="2f86e9e9-6061-467c-a4c7-48df9c957f91" providerId="ADAL" clId="{9F5AF098-1D2F-442C-A277-53C2410AAB69}" dt="2023-03-07T19:54:46.480" v="0" actId="20577"/>
          <ac:spMkLst>
            <pc:docMk/>
            <pc:sldMk cId="159798220" sldId="5014"/>
            <ac:spMk id="2" creationId="{264D45DA-71A5-44EF-8325-D920512F27C9}"/>
          </ac:spMkLst>
        </pc:spChg>
        <pc:spChg chg="mod">
          <ac:chgData name="Doebler, William J. (LARC-D321)" userId="2f86e9e9-6061-467c-a4c7-48df9c957f91" providerId="ADAL" clId="{9F5AF098-1D2F-442C-A277-53C2410AAB69}" dt="2023-03-07T20:33:00.477" v="634" actId="14100"/>
          <ac:spMkLst>
            <pc:docMk/>
            <pc:sldMk cId="159798220" sldId="5014"/>
            <ac:spMk id="3" creationId="{8F1300F1-E0DD-4FE3-A3A3-DF21ABDD2310}"/>
          </ac:spMkLst>
        </pc:spChg>
        <pc:picChg chg="add mod">
          <ac:chgData name="Doebler, William J. (LARC-D321)" userId="2f86e9e9-6061-467c-a4c7-48df9c957f91" providerId="ADAL" clId="{9F5AF098-1D2F-442C-A277-53C2410AAB69}" dt="2023-03-17T19:52:24.238" v="19132" actId="1076"/>
          <ac:picMkLst>
            <pc:docMk/>
            <pc:sldMk cId="159798220" sldId="5014"/>
            <ac:picMk id="7" creationId="{0DDA34B0-BBB6-459C-8D85-B8CE6D7975A1}"/>
          </ac:picMkLst>
        </pc:picChg>
      </pc:sldChg>
      <pc:sldChg chg="modSp mod modNotesTx">
        <pc:chgData name="Doebler, William J. (LARC-D321)" userId="2f86e9e9-6061-467c-a4c7-48df9c957f91" providerId="ADAL" clId="{9F5AF098-1D2F-442C-A277-53C2410AAB69}" dt="2023-03-07T21:12:48.459" v="6254" actId="20577"/>
        <pc:sldMkLst>
          <pc:docMk/>
          <pc:sldMk cId="376832664" sldId="5017"/>
        </pc:sldMkLst>
        <pc:spChg chg="mod">
          <ac:chgData name="Doebler, William J. (LARC-D321)" userId="2f86e9e9-6061-467c-a4c7-48df9c957f91" providerId="ADAL" clId="{9F5AF098-1D2F-442C-A277-53C2410AAB69}" dt="2023-03-07T20:21:19.184" v="437" actId="14100"/>
          <ac:spMkLst>
            <pc:docMk/>
            <pc:sldMk cId="376832664" sldId="5017"/>
            <ac:spMk id="3" creationId="{4F49D35F-B97E-4661-A5CD-BD2161A86F94}"/>
          </ac:spMkLst>
        </pc:spChg>
      </pc:sldChg>
      <pc:sldChg chg="addSp modSp mod modNotesTx">
        <pc:chgData name="Doebler, William J. (LARC-D321)" userId="2f86e9e9-6061-467c-a4c7-48df9c957f91" providerId="ADAL" clId="{9F5AF098-1D2F-442C-A277-53C2410AAB69}" dt="2023-03-07T21:13:07.469" v="6303" actId="20577"/>
        <pc:sldMkLst>
          <pc:docMk/>
          <pc:sldMk cId="3484566260" sldId="5018"/>
        </pc:sldMkLst>
        <pc:spChg chg="mod">
          <ac:chgData name="Doebler, William J. (LARC-D321)" userId="2f86e9e9-6061-467c-a4c7-48df9c957f91" providerId="ADAL" clId="{9F5AF098-1D2F-442C-A277-53C2410AAB69}" dt="2023-03-07T20:18:30.939" v="328" actId="20577"/>
          <ac:spMkLst>
            <pc:docMk/>
            <pc:sldMk cId="3484566260" sldId="5018"/>
            <ac:spMk id="3" creationId="{94C453EF-8B86-4734-9A2B-7925D356E368}"/>
          </ac:spMkLst>
        </pc:spChg>
        <pc:picChg chg="add mod">
          <ac:chgData name="Doebler, William J. (LARC-D321)" userId="2f86e9e9-6061-467c-a4c7-48df9c957f91" providerId="ADAL" clId="{9F5AF098-1D2F-442C-A277-53C2410AAB69}" dt="2023-03-07T20:18:17.549" v="291" actId="1076"/>
          <ac:picMkLst>
            <pc:docMk/>
            <pc:sldMk cId="3484566260" sldId="5018"/>
            <ac:picMk id="1026" creationId="{41EA6E0A-49C6-460F-B896-4038534E0274}"/>
          </ac:picMkLst>
        </pc:picChg>
      </pc:sldChg>
      <pc:sldChg chg="addSp modSp new del mod">
        <pc:chgData name="Doebler, William J. (LARC-D321)" userId="2f86e9e9-6061-467c-a4c7-48df9c957f91" providerId="ADAL" clId="{9F5AF098-1D2F-442C-A277-53C2410AAB69}" dt="2023-03-07T21:24:27.914" v="8131" actId="47"/>
        <pc:sldMkLst>
          <pc:docMk/>
          <pc:sldMk cId="2176953932" sldId="5019"/>
        </pc:sldMkLst>
        <pc:spChg chg="mod">
          <ac:chgData name="Doebler, William J. (LARC-D321)" userId="2f86e9e9-6061-467c-a4c7-48df9c957f91" providerId="ADAL" clId="{9F5AF098-1D2F-442C-A277-53C2410AAB69}" dt="2023-03-07T20:19:14.478" v="435" actId="20577"/>
          <ac:spMkLst>
            <pc:docMk/>
            <pc:sldMk cId="2176953932" sldId="5019"/>
            <ac:spMk id="2" creationId="{69DB285F-FE39-4495-916F-B86604F57600}"/>
          </ac:spMkLst>
        </pc:spChg>
        <pc:spChg chg="mod">
          <ac:chgData name="Doebler, William J. (LARC-D321)" userId="2f86e9e9-6061-467c-a4c7-48df9c957f91" providerId="ADAL" clId="{9F5AF098-1D2F-442C-A277-53C2410AAB69}" dt="2023-03-07T20:18:51.057" v="420" actId="20577"/>
          <ac:spMkLst>
            <pc:docMk/>
            <pc:sldMk cId="2176953932" sldId="5019"/>
            <ac:spMk id="3" creationId="{7DB183F5-889F-4584-BA21-4843F2AE29AE}"/>
          </ac:spMkLst>
        </pc:spChg>
        <pc:spChg chg="add mod">
          <ac:chgData name="Doebler, William J. (LARC-D321)" userId="2f86e9e9-6061-467c-a4c7-48df9c957f91" providerId="ADAL" clId="{9F5AF098-1D2F-442C-A277-53C2410AAB69}" dt="2023-03-07T20:19:10.913" v="430" actId="20577"/>
          <ac:spMkLst>
            <pc:docMk/>
            <pc:sldMk cId="2176953932" sldId="5019"/>
            <ac:spMk id="4" creationId="{1CF409BA-9829-4776-92BB-4451D8544A56}"/>
          </ac:spMkLst>
        </pc:spChg>
      </pc:sldChg>
      <pc:sldChg chg="modSp new mod">
        <pc:chgData name="Doebler, William J. (LARC-D321)" userId="2f86e9e9-6061-467c-a4c7-48df9c957f91" providerId="ADAL" clId="{9F5AF098-1D2F-442C-A277-53C2410AAB69}" dt="2023-03-17T19:59:37.659" v="19344" actId="20577"/>
        <pc:sldMkLst>
          <pc:docMk/>
          <pc:sldMk cId="2313280095" sldId="5020"/>
        </pc:sldMkLst>
        <pc:spChg chg="mod">
          <ac:chgData name="Doebler, William J. (LARC-D321)" userId="2f86e9e9-6061-467c-a4c7-48df9c957f91" providerId="ADAL" clId="{9F5AF098-1D2F-442C-A277-53C2410AAB69}" dt="2023-03-17T19:59:37.659" v="19344" actId="20577"/>
          <ac:spMkLst>
            <pc:docMk/>
            <pc:sldMk cId="2313280095" sldId="5020"/>
            <ac:spMk id="2" creationId="{DC7C8673-AC9F-4D0F-8F70-D9BADE2B3C0E}"/>
          </ac:spMkLst>
        </pc:spChg>
        <pc:spChg chg="mod">
          <ac:chgData name="Doebler, William J. (LARC-D321)" userId="2f86e9e9-6061-467c-a4c7-48df9c957f91" providerId="ADAL" clId="{9F5AF098-1D2F-442C-A277-53C2410AAB69}" dt="2023-03-07T20:27:59.040" v="562" actId="20577"/>
          <ac:spMkLst>
            <pc:docMk/>
            <pc:sldMk cId="2313280095" sldId="5020"/>
            <ac:spMk id="3" creationId="{D17F8515-990D-4BEE-9110-1B5959939D1E}"/>
          </ac:spMkLst>
        </pc:spChg>
      </pc:sldChg>
      <pc:sldChg chg="modSp new mod">
        <pc:chgData name="Doebler, William J. (LARC-D321)" userId="2f86e9e9-6061-467c-a4c7-48df9c957f91" providerId="ADAL" clId="{9F5AF098-1D2F-442C-A277-53C2410AAB69}" dt="2023-03-17T20:06:28.614" v="19451" actId="14100"/>
        <pc:sldMkLst>
          <pc:docMk/>
          <pc:sldMk cId="3803060530" sldId="5021"/>
        </pc:sldMkLst>
        <pc:spChg chg="mod">
          <ac:chgData name="Doebler, William J. (LARC-D321)" userId="2f86e9e9-6061-467c-a4c7-48df9c957f91" providerId="ADAL" clId="{9F5AF098-1D2F-442C-A277-53C2410AAB69}" dt="2023-03-17T20:06:28.614" v="19451" actId="14100"/>
          <ac:spMkLst>
            <pc:docMk/>
            <pc:sldMk cId="3803060530" sldId="5021"/>
            <ac:spMk id="2" creationId="{2ED70534-C578-45C8-94A3-6DDE686C3F6C}"/>
          </ac:spMkLst>
        </pc:spChg>
        <pc:spChg chg="mod">
          <ac:chgData name="Doebler, William J. (LARC-D321)" userId="2f86e9e9-6061-467c-a4c7-48df9c957f91" providerId="ADAL" clId="{9F5AF098-1D2F-442C-A277-53C2410AAB69}" dt="2023-03-07T20:28:13.291" v="577" actId="20577"/>
          <ac:spMkLst>
            <pc:docMk/>
            <pc:sldMk cId="3803060530" sldId="5021"/>
            <ac:spMk id="3" creationId="{49A0CFA6-71E0-4E9B-9904-3FFD19D243E0}"/>
          </ac:spMkLst>
        </pc:spChg>
      </pc:sldChg>
      <pc:sldChg chg="addSp modSp new mod modAnim modNotesTx">
        <pc:chgData name="Doebler, William J. (LARC-D321)" userId="2f86e9e9-6061-467c-a4c7-48df9c957f91" providerId="ADAL" clId="{9F5AF098-1D2F-442C-A277-53C2410AAB69}" dt="2023-03-07T21:23:15.544" v="8064" actId="20577"/>
        <pc:sldMkLst>
          <pc:docMk/>
          <pc:sldMk cId="1082093236" sldId="5022"/>
        </pc:sldMkLst>
        <pc:spChg chg="mod">
          <ac:chgData name="Doebler, William J. (LARC-D321)" userId="2f86e9e9-6061-467c-a4c7-48df9c957f91" providerId="ADAL" clId="{9F5AF098-1D2F-442C-A277-53C2410AAB69}" dt="2023-03-07T21:15:35.779" v="6587" actId="20577"/>
          <ac:spMkLst>
            <pc:docMk/>
            <pc:sldMk cId="1082093236" sldId="5022"/>
            <ac:spMk id="2" creationId="{747998EF-D930-4650-8514-80811D049447}"/>
          </ac:spMkLst>
        </pc:spChg>
        <pc:spChg chg="mod">
          <ac:chgData name="Doebler, William J. (LARC-D321)" userId="2f86e9e9-6061-467c-a4c7-48df9c957f91" providerId="ADAL" clId="{9F5AF098-1D2F-442C-A277-53C2410AAB69}" dt="2023-03-07T21:15:18.243" v="6528" actId="20577"/>
          <ac:spMkLst>
            <pc:docMk/>
            <pc:sldMk cId="1082093236" sldId="5022"/>
            <ac:spMk id="3" creationId="{AC93DDCA-20B6-47CE-9874-EFBFC94FBAD8}"/>
          </ac:spMkLst>
        </pc:spChg>
        <pc:picChg chg="add mod">
          <ac:chgData name="Doebler, William J. (LARC-D321)" userId="2f86e9e9-6061-467c-a4c7-48df9c957f91" providerId="ADAL" clId="{9F5AF098-1D2F-442C-A277-53C2410AAB69}" dt="2023-03-07T21:17:07.291" v="6591" actId="1076"/>
          <ac:picMkLst>
            <pc:docMk/>
            <pc:sldMk cId="1082093236" sldId="5022"/>
            <ac:picMk id="4" creationId="{FD2F90D9-159F-43F6-890C-033FF132895E}"/>
          </ac:picMkLst>
        </pc:picChg>
      </pc:sldChg>
    </pc:docChg>
  </pc:docChgLst>
  <pc:docChgLst>
    <pc:chgData name="Doebler, William J. (LARC-D321)" userId="2f86e9e9-6061-467c-a4c7-48df9c957f91" providerId="ADAL" clId="{2CE06B62-F3E1-4524-98C4-7AD3E6B46C7C}"/>
    <pc:docChg chg="undo custSel modSld sldOrd">
      <pc:chgData name="Doebler, William J. (LARC-D321)" userId="2f86e9e9-6061-467c-a4c7-48df9c957f91" providerId="ADAL" clId="{2CE06B62-F3E1-4524-98C4-7AD3E6B46C7C}" dt="2023-04-06T16:39:43.338" v="3484" actId="20577"/>
      <pc:docMkLst>
        <pc:docMk/>
      </pc:docMkLst>
      <pc:sldChg chg="modNotesTx">
        <pc:chgData name="Doebler, William J. (LARC-D321)" userId="2f86e9e9-6061-467c-a4c7-48df9c957f91" providerId="ADAL" clId="{2CE06B62-F3E1-4524-98C4-7AD3E6B46C7C}" dt="2023-04-06T14:39:00.680" v="3" actId="404"/>
        <pc:sldMkLst>
          <pc:docMk/>
          <pc:sldMk cId="1025014211" sldId="301"/>
        </pc:sldMkLst>
      </pc:sldChg>
      <pc:sldChg chg="modSp mod addCm modNotesTx">
        <pc:chgData name="Doebler, William J. (LARC-D321)" userId="2f86e9e9-6061-467c-a4c7-48df9c957f91" providerId="ADAL" clId="{2CE06B62-F3E1-4524-98C4-7AD3E6B46C7C}" dt="2023-04-06T15:12:59.628" v="685"/>
        <pc:sldMkLst>
          <pc:docMk/>
          <pc:sldMk cId="2710871233" sldId="346"/>
        </pc:sldMkLst>
        <pc:spChg chg="mod">
          <ac:chgData name="Doebler, William J. (LARC-D321)" userId="2f86e9e9-6061-467c-a4c7-48df9c957f91" providerId="ADAL" clId="{2CE06B62-F3E1-4524-98C4-7AD3E6B46C7C}" dt="2023-04-06T14:58:33.861" v="355" actId="20577"/>
          <ac:spMkLst>
            <pc:docMk/>
            <pc:sldMk cId="2710871233" sldId="346"/>
            <ac:spMk id="2" creationId="{0EC959B7-02E9-4507-B162-F3F953A135BB}"/>
          </ac:spMkLst>
        </pc:spChg>
        <pc:spChg chg="mod">
          <ac:chgData name="Doebler, William J. (LARC-D321)" userId="2f86e9e9-6061-467c-a4c7-48df9c957f91" providerId="ADAL" clId="{2CE06B62-F3E1-4524-98C4-7AD3E6B46C7C}" dt="2023-04-06T14:59:12.662" v="357" actId="948"/>
          <ac:spMkLst>
            <pc:docMk/>
            <pc:sldMk cId="2710871233" sldId="346"/>
            <ac:spMk id="10" creationId="{C0D7C1C4-9008-4164-80E0-0D813F2096CB}"/>
          </ac:spMkLst>
        </pc:spChg>
        <pc:graphicFrameChg chg="modGraphic">
          <ac:chgData name="Doebler, William J. (LARC-D321)" userId="2f86e9e9-6061-467c-a4c7-48df9c957f91" providerId="ADAL" clId="{2CE06B62-F3E1-4524-98C4-7AD3E6B46C7C}" dt="2023-04-06T15:11:39.463" v="671" actId="20577"/>
          <ac:graphicFrameMkLst>
            <pc:docMk/>
            <pc:sldMk cId="2710871233" sldId="346"/>
            <ac:graphicFrameMk id="4" creationId="{F031C14F-1F93-4EC7-BEC9-6D33CAAE5F83}"/>
          </ac:graphicFrameMkLst>
        </pc:graphicFrameChg>
        <pc:graphicFrameChg chg="modGraphic">
          <ac:chgData name="Doebler, William J. (LARC-D321)" userId="2f86e9e9-6061-467c-a4c7-48df9c957f91" providerId="ADAL" clId="{2CE06B62-F3E1-4524-98C4-7AD3E6B46C7C}" dt="2023-04-06T15:11:54.824" v="684" actId="20577"/>
          <ac:graphicFrameMkLst>
            <pc:docMk/>
            <pc:sldMk cId="2710871233" sldId="346"/>
            <ac:graphicFrameMk id="5" creationId="{AC1D6036-F1FE-409D-81D6-30B510C96183}"/>
          </ac:graphicFrameMkLst>
        </pc:graphicFrameChg>
      </pc:sldChg>
      <pc:sldChg chg="addSp delSp modSp mod modNotesTx">
        <pc:chgData name="Doebler, William J. (LARC-D321)" userId="2f86e9e9-6061-467c-a4c7-48df9c957f91" providerId="ADAL" clId="{2CE06B62-F3E1-4524-98C4-7AD3E6B46C7C}" dt="2023-04-06T16:31:04.100" v="3324" actId="1076"/>
        <pc:sldMkLst>
          <pc:docMk/>
          <pc:sldMk cId="827644572" sldId="356"/>
        </pc:sldMkLst>
        <pc:spChg chg="mod">
          <ac:chgData name="Doebler, William J. (LARC-D321)" userId="2f86e9e9-6061-467c-a4c7-48df9c957f91" providerId="ADAL" clId="{2CE06B62-F3E1-4524-98C4-7AD3E6B46C7C}" dt="2023-04-06T16:30:18.815" v="3301"/>
          <ac:spMkLst>
            <pc:docMk/>
            <pc:sldMk cId="827644572" sldId="356"/>
            <ac:spMk id="11" creationId="{2023921F-399D-4C0E-ACD9-F7DD8C8116BB}"/>
          </ac:spMkLst>
        </pc:spChg>
        <pc:spChg chg="mod">
          <ac:chgData name="Doebler, William J. (LARC-D321)" userId="2f86e9e9-6061-467c-a4c7-48df9c957f91" providerId="ADAL" clId="{2CE06B62-F3E1-4524-98C4-7AD3E6B46C7C}" dt="2023-04-06T16:30:18.815" v="3301"/>
          <ac:spMkLst>
            <pc:docMk/>
            <pc:sldMk cId="827644572" sldId="356"/>
            <ac:spMk id="14" creationId="{D93A7046-555C-40E1-BD92-35279775EB8F}"/>
          </ac:spMkLst>
        </pc:spChg>
        <pc:spChg chg="mod">
          <ac:chgData name="Doebler, William J. (LARC-D321)" userId="2f86e9e9-6061-467c-a4c7-48df9c957f91" providerId="ADAL" clId="{2CE06B62-F3E1-4524-98C4-7AD3E6B46C7C}" dt="2023-04-06T16:30:18.815" v="3301"/>
          <ac:spMkLst>
            <pc:docMk/>
            <pc:sldMk cId="827644572" sldId="356"/>
            <ac:spMk id="15" creationId="{92C6302F-6CE1-4BD1-8738-9FD16F721660}"/>
          </ac:spMkLst>
        </pc:spChg>
        <pc:spChg chg="mod">
          <ac:chgData name="Doebler, William J. (LARC-D321)" userId="2f86e9e9-6061-467c-a4c7-48df9c957f91" providerId="ADAL" clId="{2CE06B62-F3E1-4524-98C4-7AD3E6B46C7C}" dt="2023-04-06T16:30:18.815" v="3301"/>
          <ac:spMkLst>
            <pc:docMk/>
            <pc:sldMk cId="827644572" sldId="356"/>
            <ac:spMk id="16" creationId="{532C4343-06EF-439F-A703-1F8D38AD7AA9}"/>
          </ac:spMkLst>
        </pc:spChg>
        <pc:spChg chg="mod">
          <ac:chgData name="Doebler, William J. (LARC-D321)" userId="2f86e9e9-6061-467c-a4c7-48df9c957f91" providerId="ADAL" clId="{2CE06B62-F3E1-4524-98C4-7AD3E6B46C7C}" dt="2023-04-06T16:30:41.093" v="3313"/>
          <ac:spMkLst>
            <pc:docMk/>
            <pc:sldMk cId="827644572" sldId="356"/>
            <ac:spMk id="30" creationId="{A0951087-9B39-4031-9645-98F9885E00EA}"/>
          </ac:spMkLst>
        </pc:spChg>
        <pc:spChg chg="mod">
          <ac:chgData name="Doebler, William J. (LARC-D321)" userId="2f86e9e9-6061-467c-a4c7-48df9c957f91" providerId="ADAL" clId="{2CE06B62-F3E1-4524-98C4-7AD3E6B46C7C}" dt="2023-04-06T16:30:41.093" v="3313"/>
          <ac:spMkLst>
            <pc:docMk/>
            <pc:sldMk cId="827644572" sldId="356"/>
            <ac:spMk id="31" creationId="{5AEB8340-886A-494D-AD44-A6E992C492B1}"/>
          </ac:spMkLst>
        </pc:spChg>
        <pc:spChg chg="mod">
          <ac:chgData name="Doebler, William J. (LARC-D321)" userId="2f86e9e9-6061-467c-a4c7-48df9c957f91" providerId="ADAL" clId="{2CE06B62-F3E1-4524-98C4-7AD3E6B46C7C}" dt="2023-04-06T16:30:41.093" v="3313"/>
          <ac:spMkLst>
            <pc:docMk/>
            <pc:sldMk cId="827644572" sldId="356"/>
            <ac:spMk id="32" creationId="{8F5158DE-1043-46F9-A4FB-0B3FA8AE129F}"/>
          </ac:spMkLst>
        </pc:spChg>
        <pc:spChg chg="mod">
          <ac:chgData name="Doebler, William J. (LARC-D321)" userId="2f86e9e9-6061-467c-a4c7-48df9c957f91" providerId="ADAL" clId="{2CE06B62-F3E1-4524-98C4-7AD3E6B46C7C}" dt="2023-04-06T16:30:41.093" v="3313"/>
          <ac:spMkLst>
            <pc:docMk/>
            <pc:sldMk cId="827644572" sldId="356"/>
            <ac:spMk id="33" creationId="{48731FB6-86B3-4285-A1C5-EA1C7A2CF8B8}"/>
          </ac:spMkLst>
        </pc:spChg>
        <pc:grpChg chg="add del mod">
          <ac:chgData name="Doebler, William J. (LARC-D321)" userId="2f86e9e9-6061-467c-a4c7-48df9c957f91" providerId="ADAL" clId="{2CE06B62-F3E1-4524-98C4-7AD3E6B46C7C}" dt="2023-04-06T16:30:40.377" v="3312"/>
          <ac:grpSpMkLst>
            <pc:docMk/>
            <pc:sldMk cId="827644572" sldId="356"/>
            <ac:grpSpMk id="10" creationId="{27687783-E11E-48EE-958A-AC81D2542621}"/>
          </ac:grpSpMkLst>
        </pc:grpChg>
        <pc:grpChg chg="add del mod">
          <ac:chgData name="Doebler, William J. (LARC-D321)" userId="2f86e9e9-6061-467c-a4c7-48df9c957f91" providerId="ADAL" clId="{2CE06B62-F3E1-4524-98C4-7AD3E6B46C7C}" dt="2023-04-06T16:30:42.939" v="3314"/>
          <ac:grpSpMkLst>
            <pc:docMk/>
            <pc:sldMk cId="827644572" sldId="356"/>
            <ac:grpSpMk id="29" creationId="{AE604EB8-FE7C-4C28-A07A-E8BF20BDEB28}"/>
          </ac:grpSpMkLst>
        </pc:grpChg>
        <pc:picChg chg="add mod">
          <ac:chgData name="Doebler, William J. (LARC-D321)" userId="2f86e9e9-6061-467c-a4c7-48df9c957f91" providerId="ADAL" clId="{2CE06B62-F3E1-4524-98C4-7AD3E6B46C7C}" dt="2023-04-06T16:31:04.100" v="3324" actId="1076"/>
          <ac:picMkLst>
            <pc:docMk/>
            <pc:sldMk cId="827644572" sldId="356"/>
            <ac:picMk id="2" creationId="{0A51D832-BC7D-413A-B043-9D244B1C262F}"/>
          </ac:picMkLst>
        </pc:picChg>
        <pc:picChg chg="mod">
          <ac:chgData name="Doebler, William J. (LARC-D321)" userId="2f86e9e9-6061-467c-a4c7-48df9c957f91" providerId="ADAL" clId="{2CE06B62-F3E1-4524-98C4-7AD3E6B46C7C}" dt="2023-04-06T16:30:30.563" v="3306" actId="14100"/>
          <ac:picMkLst>
            <pc:docMk/>
            <pc:sldMk cId="827644572" sldId="356"/>
            <ac:picMk id="12" creationId="{5FE973A7-7CE4-4499-BDB5-F52ECE82DE66}"/>
          </ac:picMkLst>
        </pc:picChg>
        <pc:cxnChg chg="mod">
          <ac:chgData name="Doebler, William J. (LARC-D321)" userId="2f86e9e9-6061-467c-a4c7-48df9c957f91" providerId="ADAL" clId="{2CE06B62-F3E1-4524-98C4-7AD3E6B46C7C}" dt="2023-04-06T16:30:18.815" v="3301"/>
          <ac:cxnSpMkLst>
            <pc:docMk/>
            <pc:sldMk cId="827644572" sldId="356"/>
            <ac:cxnSpMk id="17" creationId="{CFFB01BD-5EC9-4C3F-ADC8-44A9A656227F}"/>
          </ac:cxnSpMkLst>
        </pc:cxnChg>
        <pc:cxnChg chg="mod">
          <ac:chgData name="Doebler, William J. (LARC-D321)" userId="2f86e9e9-6061-467c-a4c7-48df9c957f91" providerId="ADAL" clId="{2CE06B62-F3E1-4524-98C4-7AD3E6B46C7C}" dt="2023-04-06T16:30:18.815" v="3301"/>
          <ac:cxnSpMkLst>
            <pc:docMk/>
            <pc:sldMk cId="827644572" sldId="356"/>
            <ac:cxnSpMk id="18" creationId="{03E583F7-C70E-4CD3-A16B-4A50498DFAFC}"/>
          </ac:cxnSpMkLst>
        </pc:cxnChg>
        <pc:cxnChg chg="mod">
          <ac:chgData name="Doebler, William J. (LARC-D321)" userId="2f86e9e9-6061-467c-a4c7-48df9c957f91" providerId="ADAL" clId="{2CE06B62-F3E1-4524-98C4-7AD3E6B46C7C}" dt="2023-04-06T16:30:18.815" v="3301"/>
          <ac:cxnSpMkLst>
            <pc:docMk/>
            <pc:sldMk cId="827644572" sldId="356"/>
            <ac:cxnSpMk id="19" creationId="{10FB2569-BB09-4AD7-94AB-E27178C9DA12}"/>
          </ac:cxnSpMkLst>
        </pc:cxnChg>
        <pc:cxnChg chg="mod">
          <ac:chgData name="Doebler, William J. (LARC-D321)" userId="2f86e9e9-6061-467c-a4c7-48df9c957f91" providerId="ADAL" clId="{2CE06B62-F3E1-4524-98C4-7AD3E6B46C7C}" dt="2023-04-06T16:30:18.815" v="3301"/>
          <ac:cxnSpMkLst>
            <pc:docMk/>
            <pc:sldMk cId="827644572" sldId="356"/>
            <ac:cxnSpMk id="20" creationId="{D60C319D-C309-49EE-9467-6048B88FC7EF}"/>
          </ac:cxnSpMkLst>
        </pc:cxnChg>
        <pc:cxnChg chg="mod">
          <ac:chgData name="Doebler, William J. (LARC-D321)" userId="2f86e9e9-6061-467c-a4c7-48df9c957f91" providerId="ADAL" clId="{2CE06B62-F3E1-4524-98C4-7AD3E6B46C7C}" dt="2023-04-06T16:30:18.815" v="3301"/>
          <ac:cxnSpMkLst>
            <pc:docMk/>
            <pc:sldMk cId="827644572" sldId="356"/>
            <ac:cxnSpMk id="21" creationId="{837BD4BB-120D-4E99-B17D-43EB81BB1445}"/>
          </ac:cxnSpMkLst>
        </pc:cxnChg>
        <pc:cxnChg chg="mod">
          <ac:chgData name="Doebler, William J. (LARC-D321)" userId="2f86e9e9-6061-467c-a4c7-48df9c957f91" providerId="ADAL" clId="{2CE06B62-F3E1-4524-98C4-7AD3E6B46C7C}" dt="2023-04-06T16:30:18.815" v="3301"/>
          <ac:cxnSpMkLst>
            <pc:docMk/>
            <pc:sldMk cId="827644572" sldId="356"/>
            <ac:cxnSpMk id="22" creationId="{8DE5E2BA-57ED-427A-9F85-5E838C7F33BA}"/>
          </ac:cxnSpMkLst>
        </pc:cxnChg>
        <pc:cxnChg chg="mod">
          <ac:chgData name="Doebler, William J. (LARC-D321)" userId="2f86e9e9-6061-467c-a4c7-48df9c957f91" providerId="ADAL" clId="{2CE06B62-F3E1-4524-98C4-7AD3E6B46C7C}" dt="2023-04-06T16:30:18.815" v="3301"/>
          <ac:cxnSpMkLst>
            <pc:docMk/>
            <pc:sldMk cId="827644572" sldId="356"/>
            <ac:cxnSpMk id="23" creationId="{4A8697E7-9CF0-4865-8E72-B0C104CFAF88}"/>
          </ac:cxnSpMkLst>
        </pc:cxnChg>
        <pc:cxnChg chg="mod">
          <ac:chgData name="Doebler, William J. (LARC-D321)" userId="2f86e9e9-6061-467c-a4c7-48df9c957f91" providerId="ADAL" clId="{2CE06B62-F3E1-4524-98C4-7AD3E6B46C7C}" dt="2023-04-06T16:30:18.815" v="3301"/>
          <ac:cxnSpMkLst>
            <pc:docMk/>
            <pc:sldMk cId="827644572" sldId="356"/>
            <ac:cxnSpMk id="24" creationId="{60CA23D9-7F64-413B-981F-4A079CA31775}"/>
          </ac:cxnSpMkLst>
        </pc:cxnChg>
        <pc:cxnChg chg="mod">
          <ac:chgData name="Doebler, William J. (LARC-D321)" userId="2f86e9e9-6061-467c-a4c7-48df9c957f91" providerId="ADAL" clId="{2CE06B62-F3E1-4524-98C4-7AD3E6B46C7C}" dt="2023-04-06T16:30:18.815" v="3301"/>
          <ac:cxnSpMkLst>
            <pc:docMk/>
            <pc:sldMk cId="827644572" sldId="356"/>
            <ac:cxnSpMk id="25" creationId="{BF22250E-97C8-49D3-AD94-634E7A513191}"/>
          </ac:cxnSpMkLst>
        </pc:cxnChg>
        <pc:cxnChg chg="mod">
          <ac:chgData name="Doebler, William J. (LARC-D321)" userId="2f86e9e9-6061-467c-a4c7-48df9c957f91" providerId="ADAL" clId="{2CE06B62-F3E1-4524-98C4-7AD3E6B46C7C}" dt="2023-04-06T16:30:18.815" v="3301"/>
          <ac:cxnSpMkLst>
            <pc:docMk/>
            <pc:sldMk cId="827644572" sldId="356"/>
            <ac:cxnSpMk id="26" creationId="{755C1356-05E9-48BA-89D4-02AA634512AD}"/>
          </ac:cxnSpMkLst>
        </pc:cxnChg>
        <pc:cxnChg chg="mod">
          <ac:chgData name="Doebler, William J. (LARC-D321)" userId="2f86e9e9-6061-467c-a4c7-48df9c957f91" providerId="ADAL" clId="{2CE06B62-F3E1-4524-98C4-7AD3E6B46C7C}" dt="2023-04-06T16:30:18.815" v="3301"/>
          <ac:cxnSpMkLst>
            <pc:docMk/>
            <pc:sldMk cId="827644572" sldId="356"/>
            <ac:cxnSpMk id="27" creationId="{C39A6A68-410C-453A-A34D-A6395E60DD5A}"/>
          </ac:cxnSpMkLst>
        </pc:cxnChg>
        <pc:cxnChg chg="mod">
          <ac:chgData name="Doebler, William J. (LARC-D321)" userId="2f86e9e9-6061-467c-a4c7-48df9c957f91" providerId="ADAL" clId="{2CE06B62-F3E1-4524-98C4-7AD3E6B46C7C}" dt="2023-04-06T16:30:18.815" v="3301"/>
          <ac:cxnSpMkLst>
            <pc:docMk/>
            <pc:sldMk cId="827644572" sldId="356"/>
            <ac:cxnSpMk id="28" creationId="{BAF8F51E-D3A4-4348-9D46-47131D30F40A}"/>
          </ac:cxnSpMkLst>
        </pc:cxnChg>
        <pc:cxnChg chg="mod">
          <ac:chgData name="Doebler, William J. (LARC-D321)" userId="2f86e9e9-6061-467c-a4c7-48df9c957f91" providerId="ADAL" clId="{2CE06B62-F3E1-4524-98C4-7AD3E6B46C7C}" dt="2023-04-06T16:30:41.093" v="3313"/>
          <ac:cxnSpMkLst>
            <pc:docMk/>
            <pc:sldMk cId="827644572" sldId="356"/>
            <ac:cxnSpMk id="34" creationId="{594CD589-2C1A-4079-9925-E2DB4A937241}"/>
          </ac:cxnSpMkLst>
        </pc:cxnChg>
        <pc:cxnChg chg="mod">
          <ac:chgData name="Doebler, William J. (LARC-D321)" userId="2f86e9e9-6061-467c-a4c7-48df9c957f91" providerId="ADAL" clId="{2CE06B62-F3E1-4524-98C4-7AD3E6B46C7C}" dt="2023-04-06T16:30:41.093" v="3313"/>
          <ac:cxnSpMkLst>
            <pc:docMk/>
            <pc:sldMk cId="827644572" sldId="356"/>
            <ac:cxnSpMk id="35" creationId="{E212125F-5C73-49F6-850F-AEDFF00CE6ED}"/>
          </ac:cxnSpMkLst>
        </pc:cxnChg>
        <pc:cxnChg chg="mod">
          <ac:chgData name="Doebler, William J. (LARC-D321)" userId="2f86e9e9-6061-467c-a4c7-48df9c957f91" providerId="ADAL" clId="{2CE06B62-F3E1-4524-98C4-7AD3E6B46C7C}" dt="2023-04-06T16:30:41.093" v="3313"/>
          <ac:cxnSpMkLst>
            <pc:docMk/>
            <pc:sldMk cId="827644572" sldId="356"/>
            <ac:cxnSpMk id="36" creationId="{CD1A997C-1964-467C-9010-F0F4E56A9933}"/>
          </ac:cxnSpMkLst>
        </pc:cxnChg>
        <pc:cxnChg chg="mod">
          <ac:chgData name="Doebler, William J. (LARC-D321)" userId="2f86e9e9-6061-467c-a4c7-48df9c957f91" providerId="ADAL" clId="{2CE06B62-F3E1-4524-98C4-7AD3E6B46C7C}" dt="2023-04-06T16:30:41.093" v="3313"/>
          <ac:cxnSpMkLst>
            <pc:docMk/>
            <pc:sldMk cId="827644572" sldId="356"/>
            <ac:cxnSpMk id="37" creationId="{9CF6FEC1-757E-4766-AE91-F8AB9D53FF77}"/>
          </ac:cxnSpMkLst>
        </pc:cxnChg>
        <pc:cxnChg chg="mod">
          <ac:chgData name="Doebler, William J. (LARC-D321)" userId="2f86e9e9-6061-467c-a4c7-48df9c957f91" providerId="ADAL" clId="{2CE06B62-F3E1-4524-98C4-7AD3E6B46C7C}" dt="2023-04-06T16:30:41.093" v="3313"/>
          <ac:cxnSpMkLst>
            <pc:docMk/>
            <pc:sldMk cId="827644572" sldId="356"/>
            <ac:cxnSpMk id="38" creationId="{3B2972CB-4297-4D0B-B3AE-4D20D6C548E0}"/>
          </ac:cxnSpMkLst>
        </pc:cxnChg>
        <pc:cxnChg chg="mod">
          <ac:chgData name="Doebler, William J. (LARC-D321)" userId="2f86e9e9-6061-467c-a4c7-48df9c957f91" providerId="ADAL" clId="{2CE06B62-F3E1-4524-98C4-7AD3E6B46C7C}" dt="2023-04-06T16:30:41.093" v="3313"/>
          <ac:cxnSpMkLst>
            <pc:docMk/>
            <pc:sldMk cId="827644572" sldId="356"/>
            <ac:cxnSpMk id="39" creationId="{02FC0F8E-1790-436E-9AB7-8DF2ACE0DE4D}"/>
          </ac:cxnSpMkLst>
        </pc:cxnChg>
        <pc:cxnChg chg="mod">
          <ac:chgData name="Doebler, William J. (LARC-D321)" userId="2f86e9e9-6061-467c-a4c7-48df9c957f91" providerId="ADAL" clId="{2CE06B62-F3E1-4524-98C4-7AD3E6B46C7C}" dt="2023-04-06T16:30:41.093" v="3313"/>
          <ac:cxnSpMkLst>
            <pc:docMk/>
            <pc:sldMk cId="827644572" sldId="356"/>
            <ac:cxnSpMk id="40" creationId="{B8DBFEFF-A6B0-43A6-9B57-48E5AF45E3E1}"/>
          </ac:cxnSpMkLst>
        </pc:cxnChg>
        <pc:cxnChg chg="mod">
          <ac:chgData name="Doebler, William J. (LARC-D321)" userId="2f86e9e9-6061-467c-a4c7-48df9c957f91" providerId="ADAL" clId="{2CE06B62-F3E1-4524-98C4-7AD3E6B46C7C}" dt="2023-04-06T16:30:41.093" v="3313"/>
          <ac:cxnSpMkLst>
            <pc:docMk/>
            <pc:sldMk cId="827644572" sldId="356"/>
            <ac:cxnSpMk id="41" creationId="{2141021A-B7F5-4D69-AC37-5F0EDCA11771}"/>
          </ac:cxnSpMkLst>
        </pc:cxnChg>
        <pc:cxnChg chg="mod">
          <ac:chgData name="Doebler, William J. (LARC-D321)" userId="2f86e9e9-6061-467c-a4c7-48df9c957f91" providerId="ADAL" clId="{2CE06B62-F3E1-4524-98C4-7AD3E6B46C7C}" dt="2023-04-06T16:30:41.093" v="3313"/>
          <ac:cxnSpMkLst>
            <pc:docMk/>
            <pc:sldMk cId="827644572" sldId="356"/>
            <ac:cxnSpMk id="42" creationId="{FDE25ACB-9F31-48A7-9FBF-A38E7E13A5DF}"/>
          </ac:cxnSpMkLst>
        </pc:cxnChg>
        <pc:cxnChg chg="mod">
          <ac:chgData name="Doebler, William J. (LARC-D321)" userId="2f86e9e9-6061-467c-a4c7-48df9c957f91" providerId="ADAL" clId="{2CE06B62-F3E1-4524-98C4-7AD3E6B46C7C}" dt="2023-04-06T16:30:41.093" v="3313"/>
          <ac:cxnSpMkLst>
            <pc:docMk/>
            <pc:sldMk cId="827644572" sldId="356"/>
            <ac:cxnSpMk id="43" creationId="{1D83B76B-B57E-49F9-BFD4-F680616AB93D}"/>
          </ac:cxnSpMkLst>
        </pc:cxnChg>
        <pc:cxnChg chg="mod">
          <ac:chgData name="Doebler, William J. (LARC-D321)" userId="2f86e9e9-6061-467c-a4c7-48df9c957f91" providerId="ADAL" clId="{2CE06B62-F3E1-4524-98C4-7AD3E6B46C7C}" dt="2023-04-06T16:30:41.093" v="3313"/>
          <ac:cxnSpMkLst>
            <pc:docMk/>
            <pc:sldMk cId="827644572" sldId="356"/>
            <ac:cxnSpMk id="44" creationId="{CFA8915F-7C36-4039-A3BF-83EE30439BD0}"/>
          </ac:cxnSpMkLst>
        </pc:cxnChg>
        <pc:cxnChg chg="mod">
          <ac:chgData name="Doebler, William J. (LARC-D321)" userId="2f86e9e9-6061-467c-a4c7-48df9c957f91" providerId="ADAL" clId="{2CE06B62-F3E1-4524-98C4-7AD3E6B46C7C}" dt="2023-04-06T16:30:41.093" v="3313"/>
          <ac:cxnSpMkLst>
            <pc:docMk/>
            <pc:sldMk cId="827644572" sldId="356"/>
            <ac:cxnSpMk id="45" creationId="{560E2E1C-6A3B-4B1C-8714-5AAB27D8C4FA}"/>
          </ac:cxnSpMkLst>
        </pc:cxnChg>
      </pc:sldChg>
      <pc:sldChg chg="modNotesTx">
        <pc:chgData name="Doebler, William J. (LARC-D321)" userId="2f86e9e9-6061-467c-a4c7-48df9c957f91" providerId="ADAL" clId="{2CE06B62-F3E1-4524-98C4-7AD3E6B46C7C}" dt="2023-04-06T14:39:22.020" v="18" actId="404"/>
        <pc:sldMkLst>
          <pc:docMk/>
          <pc:sldMk cId="1946712024" sldId="4997"/>
        </pc:sldMkLst>
      </pc:sldChg>
      <pc:sldChg chg="addSp delSp modSp mod modNotesTx">
        <pc:chgData name="Doebler, William J. (LARC-D321)" userId="2f86e9e9-6061-467c-a4c7-48df9c957f91" providerId="ADAL" clId="{2CE06B62-F3E1-4524-98C4-7AD3E6B46C7C}" dt="2023-04-06T16:03:31.675" v="2717" actId="20577"/>
        <pc:sldMkLst>
          <pc:docMk/>
          <pc:sldMk cId="420196408" sldId="5006"/>
        </pc:sldMkLst>
        <pc:spChg chg="mod">
          <ac:chgData name="Doebler, William J. (LARC-D321)" userId="2f86e9e9-6061-467c-a4c7-48df9c957f91" providerId="ADAL" clId="{2CE06B62-F3E1-4524-98C4-7AD3E6B46C7C}" dt="2023-04-06T16:01:35.859" v="2212" actId="20577"/>
          <ac:spMkLst>
            <pc:docMk/>
            <pc:sldMk cId="420196408" sldId="5006"/>
            <ac:spMk id="4" creationId="{B7CB90DE-5790-444D-85A2-96DF9D34212E}"/>
          </ac:spMkLst>
        </pc:spChg>
        <pc:spChg chg="add mod">
          <ac:chgData name="Doebler, William J. (LARC-D321)" userId="2f86e9e9-6061-467c-a4c7-48df9c957f91" providerId="ADAL" clId="{2CE06B62-F3E1-4524-98C4-7AD3E6B46C7C}" dt="2023-04-06T15:50:32.818" v="1302" actId="1076"/>
          <ac:spMkLst>
            <pc:docMk/>
            <pc:sldMk cId="420196408" sldId="5006"/>
            <ac:spMk id="9" creationId="{A4EBA40F-58F1-408D-B2A2-946012599A26}"/>
          </ac:spMkLst>
        </pc:spChg>
        <pc:grpChg chg="add mod">
          <ac:chgData name="Doebler, William J. (LARC-D321)" userId="2f86e9e9-6061-467c-a4c7-48df9c957f91" providerId="ADAL" clId="{2CE06B62-F3E1-4524-98C4-7AD3E6B46C7C}" dt="2023-04-06T15:50:45.187" v="1305" actId="1076"/>
          <ac:grpSpMkLst>
            <pc:docMk/>
            <pc:sldMk cId="420196408" sldId="5006"/>
            <ac:grpSpMk id="10" creationId="{9C39D9E8-45B3-42FA-8A57-C73FED6B68EC}"/>
          </ac:grpSpMkLst>
        </pc:grpChg>
        <pc:picChg chg="del">
          <ac:chgData name="Doebler, William J. (LARC-D321)" userId="2f86e9e9-6061-467c-a4c7-48df9c957f91" providerId="ADAL" clId="{2CE06B62-F3E1-4524-98C4-7AD3E6B46C7C}" dt="2023-04-06T15:52:39.463" v="1529" actId="478"/>
          <ac:picMkLst>
            <pc:docMk/>
            <pc:sldMk cId="420196408" sldId="5006"/>
            <ac:picMk id="5" creationId="{08EC613A-0DD5-40B2-914E-9FEF43CB35B1}"/>
          </ac:picMkLst>
        </pc:picChg>
        <pc:picChg chg="del">
          <ac:chgData name="Doebler, William J. (LARC-D321)" userId="2f86e9e9-6061-467c-a4c7-48df9c957f91" providerId="ADAL" clId="{2CE06B62-F3E1-4524-98C4-7AD3E6B46C7C}" dt="2023-04-06T15:49:44.274" v="1262" actId="478"/>
          <ac:picMkLst>
            <pc:docMk/>
            <pc:sldMk cId="420196408" sldId="5006"/>
            <ac:picMk id="6" creationId="{343B2952-7212-4D6A-8397-8F4DFA23EE66}"/>
          </ac:picMkLst>
        </pc:picChg>
        <pc:picChg chg="add mod modCrop">
          <ac:chgData name="Doebler, William J. (LARC-D321)" userId="2f86e9e9-6061-467c-a4c7-48df9c957f91" providerId="ADAL" clId="{2CE06B62-F3E1-4524-98C4-7AD3E6B46C7C}" dt="2023-04-06T15:50:41.930" v="1304" actId="1076"/>
          <ac:picMkLst>
            <pc:docMk/>
            <pc:sldMk cId="420196408" sldId="5006"/>
            <ac:picMk id="8" creationId="{4E46618B-AA7A-4BCB-923C-AE2A946448DF}"/>
          </ac:picMkLst>
        </pc:picChg>
      </pc:sldChg>
      <pc:sldChg chg="modSp mod modNotesTx">
        <pc:chgData name="Doebler, William J. (LARC-D321)" userId="2f86e9e9-6061-467c-a4c7-48df9c957f91" providerId="ADAL" clId="{2CE06B62-F3E1-4524-98C4-7AD3E6B46C7C}" dt="2023-04-06T16:39:43.338" v="3484" actId="20577"/>
        <pc:sldMkLst>
          <pc:docMk/>
          <pc:sldMk cId="1355995366" sldId="5007"/>
        </pc:sldMkLst>
        <pc:spChg chg="mod">
          <ac:chgData name="Doebler, William J. (LARC-D321)" userId="2f86e9e9-6061-467c-a4c7-48df9c957f91" providerId="ADAL" clId="{2CE06B62-F3E1-4524-98C4-7AD3E6B46C7C}" dt="2023-04-06T16:39:43.338" v="3484" actId="20577"/>
          <ac:spMkLst>
            <pc:docMk/>
            <pc:sldMk cId="1355995366" sldId="5007"/>
            <ac:spMk id="7" creationId="{BB5D855E-E99E-4480-B318-2E70996A26BF}"/>
          </ac:spMkLst>
        </pc:spChg>
      </pc:sldChg>
      <pc:sldChg chg="modNotesTx">
        <pc:chgData name="Doebler, William J. (LARC-D321)" userId="2f86e9e9-6061-467c-a4c7-48df9c957f91" providerId="ADAL" clId="{2CE06B62-F3E1-4524-98C4-7AD3E6B46C7C}" dt="2023-04-06T14:51:18.481" v="332"/>
        <pc:sldMkLst>
          <pc:docMk/>
          <pc:sldMk cId="3298862939" sldId="5008"/>
        </pc:sldMkLst>
      </pc:sldChg>
      <pc:sldChg chg="addSp delSp modSp mod addCm modCm modNotesTx">
        <pc:chgData name="Doebler, William J. (LARC-D321)" userId="2f86e9e9-6061-467c-a4c7-48df9c957f91" providerId="ADAL" clId="{2CE06B62-F3E1-4524-98C4-7AD3E6B46C7C}" dt="2023-04-06T15:30:45.245" v="847" actId="20577"/>
        <pc:sldMkLst>
          <pc:docMk/>
          <pc:sldMk cId="1198216577" sldId="5009"/>
        </pc:sldMkLst>
        <pc:spChg chg="mod">
          <ac:chgData name="Doebler, William J. (LARC-D321)" userId="2f86e9e9-6061-467c-a4c7-48df9c957f91" providerId="ADAL" clId="{2CE06B62-F3E1-4524-98C4-7AD3E6B46C7C}" dt="2023-04-06T15:18:15.319" v="700" actId="1076"/>
          <ac:spMkLst>
            <pc:docMk/>
            <pc:sldMk cId="1198216577" sldId="5009"/>
            <ac:spMk id="4" creationId="{D2CE5A08-247F-4EBB-9695-8DC634C792F0}"/>
          </ac:spMkLst>
        </pc:spChg>
        <pc:spChg chg="mod">
          <ac:chgData name="Doebler, William J. (LARC-D321)" userId="2f86e9e9-6061-467c-a4c7-48df9c957f91" providerId="ADAL" clId="{2CE06B62-F3E1-4524-98C4-7AD3E6B46C7C}" dt="2023-04-06T15:18:24.740" v="701" actId="1076"/>
          <ac:spMkLst>
            <pc:docMk/>
            <pc:sldMk cId="1198216577" sldId="5009"/>
            <ac:spMk id="8" creationId="{1C1E07A5-2326-4E72-A01B-2BFC2834AE12}"/>
          </ac:spMkLst>
        </pc:spChg>
        <pc:spChg chg="mod">
          <ac:chgData name="Doebler, William J. (LARC-D321)" userId="2f86e9e9-6061-467c-a4c7-48df9c957f91" providerId="ADAL" clId="{2CE06B62-F3E1-4524-98C4-7AD3E6B46C7C}" dt="2023-04-06T15:08:26.374" v="577" actId="164"/>
          <ac:spMkLst>
            <pc:docMk/>
            <pc:sldMk cId="1198216577" sldId="5009"/>
            <ac:spMk id="20" creationId="{E262A51B-C7F5-4F0E-83C8-DBBF3E6B32E6}"/>
          </ac:spMkLst>
        </pc:spChg>
        <pc:spChg chg="mod">
          <ac:chgData name="Doebler, William J. (LARC-D321)" userId="2f86e9e9-6061-467c-a4c7-48df9c957f91" providerId="ADAL" clId="{2CE06B62-F3E1-4524-98C4-7AD3E6B46C7C}" dt="2023-04-06T15:08:26.374" v="577" actId="164"/>
          <ac:spMkLst>
            <pc:docMk/>
            <pc:sldMk cId="1198216577" sldId="5009"/>
            <ac:spMk id="21" creationId="{1892BA71-8E54-414D-8B21-D5F7E8C53E60}"/>
          </ac:spMkLst>
        </pc:spChg>
        <pc:spChg chg="mod">
          <ac:chgData name="Doebler, William J. (LARC-D321)" userId="2f86e9e9-6061-467c-a4c7-48df9c957f91" providerId="ADAL" clId="{2CE06B62-F3E1-4524-98C4-7AD3E6B46C7C}" dt="2023-04-06T15:08:26.374" v="577" actId="164"/>
          <ac:spMkLst>
            <pc:docMk/>
            <pc:sldMk cId="1198216577" sldId="5009"/>
            <ac:spMk id="22" creationId="{F594DAE6-EBEA-4E30-BE58-3B4CDA4F248D}"/>
          </ac:spMkLst>
        </pc:spChg>
        <pc:spChg chg="mod">
          <ac:chgData name="Doebler, William J. (LARC-D321)" userId="2f86e9e9-6061-467c-a4c7-48df9c957f91" providerId="ADAL" clId="{2CE06B62-F3E1-4524-98C4-7AD3E6B46C7C}" dt="2023-04-06T15:08:26.374" v="577" actId="164"/>
          <ac:spMkLst>
            <pc:docMk/>
            <pc:sldMk cId="1198216577" sldId="5009"/>
            <ac:spMk id="24" creationId="{31FD141D-91BE-4C48-A0FF-08C2D65F8439}"/>
          </ac:spMkLst>
        </pc:spChg>
        <pc:spChg chg="mod">
          <ac:chgData name="Doebler, William J. (LARC-D321)" userId="2f86e9e9-6061-467c-a4c7-48df9c957f91" providerId="ADAL" clId="{2CE06B62-F3E1-4524-98C4-7AD3E6B46C7C}" dt="2023-04-06T15:13:30.108" v="687" actId="1076"/>
          <ac:spMkLst>
            <pc:docMk/>
            <pc:sldMk cId="1198216577" sldId="5009"/>
            <ac:spMk id="25" creationId="{E53FD989-928D-4032-A37F-87AFD43C31D1}"/>
          </ac:spMkLst>
        </pc:spChg>
        <pc:spChg chg="mod">
          <ac:chgData name="Doebler, William J. (LARC-D321)" userId="2f86e9e9-6061-467c-a4c7-48df9c957f91" providerId="ADAL" clId="{2CE06B62-F3E1-4524-98C4-7AD3E6B46C7C}" dt="2023-04-06T15:08:26.374" v="577" actId="164"/>
          <ac:spMkLst>
            <pc:docMk/>
            <pc:sldMk cId="1198216577" sldId="5009"/>
            <ac:spMk id="26" creationId="{72DF65E9-60BA-4251-AFAF-FC055EA821D0}"/>
          </ac:spMkLst>
        </pc:spChg>
        <pc:spChg chg="mod">
          <ac:chgData name="Doebler, William J. (LARC-D321)" userId="2f86e9e9-6061-467c-a4c7-48df9c957f91" providerId="ADAL" clId="{2CE06B62-F3E1-4524-98C4-7AD3E6B46C7C}" dt="2023-04-06T15:08:26.374" v="577" actId="164"/>
          <ac:spMkLst>
            <pc:docMk/>
            <pc:sldMk cId="1198216577" sldId="5009"/>
            <ac:spMk id="30" creationId="{378F9742-B9D9-42DD-B638-925B4E3700E9}"/>
          </ac:spMkLst>
        </pc:spChg>
        <pc:spChg chg="mod">
          <ac:chgData name="Doebler, William J. (LARC-D321)" userId="2f86e9e9-6061-467c-a4c7-48df9c957f91" providerId="ADAL" clId="{2CE06B62-F3E1-4524-98C4-7AD3E6B46C7C}" dt="2023-04-06T15:08:26.374" v="577" actId="164"/>
          <ac:spMkLst>
            <pc:docMk/>
            <pc:sldMk cId="1198216577" sldId="5009"/>
            <ac:spMk id="31" creationId="{ECA6E270-C618-4056-B9BC-0AC291A40C7C}"/>
          </ac:spMkLst>
        </pc:spChg>
        <pc:spChg chg="mod">
          <ac:chgData name="Doebler, William J. (LARC-D321)" userId="2f86e9e9-6061-467c-a4c7-48df9c957f91" providerId="ADAL" clId="{2CE06B62-F3E1-4524-98C4-7AD3E6B46C7C}" dt="2023-04-06T15:08:26.374" v="577" actId="164"/>
          <ac:spMkLst>
            <pc:docMk/>
            <pc:sldMk cId="1198216577" sldId="5009"/>
            <ac:spMk id="32" creationId="{E410CC46-8034-4293-8A8B-68DF0287D497}"/>
          </ac:spMkLst>
        </pc:spChg>
        <pc:spChg chg="mod">
          <ac:chgData name="Doebler, William J. (LARC-D321)" userId="2f86e9e9-6061-467c-a4c7-48df9c957f91" providerId="ADAL" clId="{2CE06B62-F3E1-4524-98C4-7AD3E6B46C7C}" dt="2023-04-06T15:08:26.374" v="577" actId="164"/>
          <ac:spMkLst>
            <pc:docMk/>
            <pc:sldMk cId="1198216577" sldId="5009"/>
            <ac:spMk id="33" creationId="{3DECCA7A-7599-49A1-9A42-B5260BB1F33B}"/>
          </ac:spMkLst>
        </pc:spChg>
        <pc:spChg chg="mod">
          <ac:chgData name="Doebler, William J. (LARC-D321)" userId="2f86e9e9-6061-467c-a4c7-48df9c957f91" providerId="ADAL" clId="{2CE06B62-F3E1-4524-98C4-7AD3E6B46C7C}" dt="2023-04-06T15:08:26.374" v="577" actId="164"/>
          <ac:spMkLst>
            <pc:docMk/>
            <pc:sldMk cId="1198216577" sldId="5009"/>
            <ac:spMk id="34" creationId="{4081C9B2-AFCF-4CD9-92D1-71CD2A861E49}"/>
          </ac:spMkLst>
        </pc:spChg>
        <pc:spChg chg="mod">
          <ac:chgData name="Doebler, William J. (LARC-D321)" userId="2f86e9e9-6061-467c-a4c7-48df9c957f91" providerId="ADAL" clId="{2CE06B62-F3E1-4524-98C4-7AD3E6B46C7C}" dt="2023-04-06T15:08:26.374" v="577" actId="164"/>
          <ac:spMkLst>
            <pc:docMk/>
            <pc:sldMk cId="1198216577" sldId="5009"/>
            <ac:spMk id="36" creationId="{DFB02179-6760-4C3A-9BE0-8A23C2C91F89}"/>
          </ac:spMkLst>
        </pc:spChg>
        <pc:spChg chg="mod">
          <ac:chgData name="Doebler, William J. (LARC-D321)" userId="2f86e9e9-6061-467c-a4c7-48df9c957f91" providerId="ADAL" clId="{2CE06B62-F3E1-4524-98C4-7AD3E6B46C7C}" dt="2023-04-06T15:08:26.374" v="577" actId="164"/>
          <ac:spMkLst>
            <pc:docMk/>
            <pc:sldMk cId="1198216577" sldId="5009"/>
            <ac:spMk id="37" creationId="{D4329595-AD1A-4785-8C20-1F22C3E4E196}"/>
          </ac:spMkLst>
        </pc:spChg>
        <pc:spChg chg="mod">
          <ac:chgData name="Doebler, William J. (LARC-D321)" userId="2f86e9e9-6061-467c-a4c7-48df9c957f91" providerId="ADAL" clId="{2CE06B62-F3E1-4524-98C4-7AD3E6B46C7C}" dt="2023-04-06T15:08:26.374" v="577" actId="164"/>
          <ac:spMkLst>
            <pc:docMk/>
            <pc:sldMk cId="1198216577" sldId="5009"/>
            <ac:spMk id="38" creationId="{00D5D96D-9F74-426B-8044-0FFD534B0032}"/>
          </ac:spMkLst>
        </pc:spChg>
        <pc:spChg chg="mod">
          <ac:chgData name="Doebler, William J. (LARC-D321)" userId="2f86e9e9-6061-467c-a4c7-48df9c957f91" providerId="ADAL" clId="{2CE06B62-F3E1-4524-98C4-7AD3E6B46C7C}" dt="2023-04-06T15:08:26.374" v="577" actId="164"/>
          <ac:spMkLst>
            <pc:docMk/>
            <pc:sldMk cId="1198216577" sldId="5009"/>
            <ac:spMk id="39" creationId="{1C1ECB31-1174-444A-9488-8A0EED121682}"/>
          </ac:spMkLst>
        </pc:spChg>
        <pc:spChg chg="mod">
          <ac:chgData name="Doebler, William J. (LARC-D321)" userId="2f86e9e9-6061-467c-a4c7-48df9c957f91" providerId="ADAL" clId="{2CE06B62-F3E1-4524-98C4-7AD3E6B46C7C}" dt="2023-04-06T15:05:51.761" v="489" actId="1076"/>
          <ac:spMkLst>
            <pc:docMk/>
            <pc:sldMk cId="1198216577" sldId="5009"/>
            <ac:spMk id="40" creationId="{0CBC82A0-2190-4305-AE17-89D712326470}"/>
          </ac:spMkLst>
        </pc:spChg>
        <pc:spChg chg="mod">
          <ac:chgData name="Doebler, William J. (LARC-D321)" userId="2f86e9e9-6061-467c-a4c7-48df9c957f91" providerId="ADAL" clId="{2CE06B62-F3E1-4524-98C4-7AD3E6B46C7C}" dt="2023-04-06T15:08:26.374" v="577" actId="164"/>
          <ac:spMkLst>
            <pc:docMk/>
            <pc:sldMk cId="1198216577" sldId="5009"/>
            <ac:spMk id="42" creationId="{409A17E4-860A-4938-AA6A-D6F5D6015DCB}"/>
          </ac:spMkLst>
        </pc:spChg>
        <pc:spChg chg="mod">
          <ac:chgData name="Doebler, William J. (LARC-D321)" userId="2f86e9e9-6061-467c-a4c7-48df9c957f91" providerId="ADAL" clId="{2CE06B62-F3E1-4524-98C4-7AD3E6B46C7C}" dt="2023-04-06T15:05:51.761" v="489" actId="1076"/>
          <ac:spMkLst>
            <pc:docMk/>
            <pc:sldMk cId="1198216577" sldId="5009"/>
            <ac:spMk id="61" creationId="{B0018A45-7AC7-4CE8-81C9-FE6EF6ECC028}"/>
          </ac:spMkLst>
        </pc:spChg>
        <pc:spChg chg="mod">
          <ac:chgData name="Doebler, William J. (LARC-D321)" userId="2f86e9e9-6061-467c-a4c7-48df9c957f91" providerId="ADAL" clId="{2CE06B62-F3E1-4524-98C4-7AD3E6B46C7C}" dt="2023-04-06T15:05:51.761" v="489" actId="1076"/>
          <ac:spMkLst>
            <pc:docMk/>
            <pc:sldMk cId="1198216577" sldId="5009"/>
            <ac:spMk id="67" creationId="{0B32A682-DF94-48D5-9426-E1EB8BB47674}"/>
          </ac:spMkLst>
        </pc:spChg>
        <pc:spChg chg="mod">
          <ac:chgData name="Doebler, William J. (LARC-D321)" userId="2f86e9e9-6061-467c-a4c7-48df9c957f91" providerId="ADAL" clId="{2CE06B62-F3E1-4524-98C4-7AD3E6B46C7C}" dt="2023-04-06T15:05:51.761" v="489" actId="1076"/>
          <ac:spMkLst>
            <pc:docMk/>
            <pc:sldMk cId="1198216577" sldId="5009"/>
            <ac:spMk id="68" creationId="{B36A8F71-192B-4501-B3AB-A8E166BCEEDA}"/>
          </ac:spMkLst>
        </pc:spChg>
        <pc:spChg chg="mod">
          <ac:chgData name="Doebler, William J. (LARC-D321)" userId="2f86e9e9-6061-467c-a4c7-48df9c957f91" providerId="ADAL" clId="{2CE06B62-F3E1-4524-98C4-7AD3E6B46C7C}" dt="2023-04-06T15:05:51.761" v="489" actId="1076"/>
          <ac:spMkLst>
            <pc:docMk/>
            <pc:sldMk cId="1198216577" sldId="5009"/>
            <ac:spMk id="70" creationId="{0A67B861-3753-4A50-85E1-51ECAFEA9E96}"/>
          </ac:spMkLst>
        </pc:spChg>
        <pc:spChg chg="mod">
          <ac:chgData name="Doebler, William J. (LARC-D321)" userId="2f86e9e9-6061-467c-a4c7-48df9c957f91" providerId="ADAL" clId="{2CE06B62-F3E1-4524-98C4-7AD3E6B46C7C}" dt="2023-04-06T15:05:51.761" v="489" actId="1076"/>
          <ac:spMkLst>
            <pc:docMk/>
            <pc:sldMk cId="1198216577" sldId="5009"/>
            <ac:spMk id="71" creationId="{F0D18147-D8EA-4499-96D1-E4A5D614EDB6}"/>
          </ac:spMkLst>
        </pc:spChg>
        <pc:spChg chg="mod">
          <ac:chgData name="Doebler, William J. (LARC-D321)" userId="2f86e9e9-6061-467c-a4c7-48df9c957f91" providerId="ADAL" clId="{2CE06B62-F3E1-4524-98C4-7AD3E6B46C7C}" dt="2023-04-06T15:05:51.761" v="489" actId="1076"/>
          <ac:spMkLst>
            <pc:docMk/>
            <pc:sldMk cId="1198216577" sldId="5009"/>
            <ac:spMk id="72" creationId="{A232F1D0-AB28-4A88-8968-AC2B292C8378}"/>
          </ac:spMkLst>
        </pc:spChg>
        <pc:spChg chg="mod">
          <ac:chgData name="Doebler, William J. (LARC-D321)" userId="2f86e9e9-6061-467c-a4c7-48df9c957f91" providerId="ADAL" clId="{2CE06B62-F3E1-4524-98C4-7AD3E6B46C7C}" dt="2023-04-06T15:05:51.761" v="489" actId="1076"/>
          <ac:spMkLst>
            <pc:docMk/>
            <pc:sldMk cId="1198216577" sldId="5009"/>
            <ac:spMk id="76" creationId="{96094BD3-F228-44CC-AA0A-0F65F2D54E58}"/>
          </ac:spMkLst>
        </pc:spChg>
        <pc:spChg chg="mod">
          <ac:chgData name="Doebler, William J. (LARC-D321)" userId="2f86e9e9-6061-467c-a4c7-48df9c957f91" providerId="ADAL" clId="{2CE06B62-F3E1-4524-98C4-7AD3E6B46C7C}" dt="2023-04-06T15:05:51.761" v="489" actId="1076"/>
          <ac:spMkLst>
            <pc:docMk/>
            <pc:sldMk cId="1198216577" sldId="5009"/>
            <ac:spMk id="77" creationId="{3382FB97-B238-4BA1-B965-CF30D44ECF32}"/>
          </ac:spMkLst>
        </pc:spChg>
        <pc:spChg chg="mod">
          <ac:chgData name="Doebler, William J. (LARC-D321)" userId="2f86e9e9-6061-467c-a4c7-48df9c957f91" providerId="ADAL" clId="{2CE06B62-F3E1-4524-98C4-7AD3E6B46C7C}" dt="2023-04-06T15:05:51.761" v="489" actId="1076"/>
          <ac:spMkLst>
            <pc:docMk/>
            <pc:sldMk cId="1198216577" sldId="5009"/>
            <ac:spMk id="78" creationId="{EFE32028-A302-49BC-A6C0-8CF9128F130B}"/>
          </ac:spMkLst>
        </pc:spChg>
        <pc:spChg chg="mod">
          <ac:chgData name="Doebler, William J. (LARC-D321)" userId="2f86e9e9-6061-467c-a4c7-48df9c957f91" providerId="ADAL" clId="{2CE06B62-F3E1-4524-98C4-7AD3E6B46C7C}" dt="2023-04-06T15:05:51.761" v="489" actId="1076"/>
          <ac:spMkLst>
            <pc:docMk/>
            <pc:sldMk cId="1198216577" sldId="5009"/>
            <ac:spMk id="79" creationId="{6172784A-E29D-4FDE-A151-5EBA028AC898}"/>
          </ac:spMkLst>
        </pc:spChg>
        <pc:spChg chg="mod">
          <ac:chgData name="Doebler, William J. (LARC-D321)" userId="2f86e9e9-6061-467c-a4c7-48df9c957f91" providerId="ADAL" clId="{2CE06B62-F3E1-4524-98C4-7AD3E6B46C7C}" dt="2023-04-06T15:05:51.761" v="489" actId="1076"/>
          <ac:spMkLst>
            <pc:docMk/>
            <pc:sldMk cId="1198216577" sldId="5009"/>
            <ac:spMk id="88" creationId="{D9B36BA5-3839-437E-AC8E-4492FB94D165}"/>
          </ac:spMkLst>
        </pc:spChg>
        <pc:spChg chg="mod">
          <ac:chgData name="Doebler, William J. (LARC-D321)" userId="2f86e9e9-6061-467c-a4c7-48df9c957f91" providerId="ADAL" clId="{2CE06B62-F3E1-4524-98C4-7AD3E6B46C7C}" dt="2023-04-06T15:05:51.761" v="489" actId="1076"/>
          <ac:spMkLst>
            <pc:docMk/>
            <pc:sldMk cId="1198216577" sldId="5009"/>
            <ac:spMk id="89" creationId="{3249B456-E5BA-463F-BB48-DB73B0B120B4}"/>
          </ac:spMkLst>
        </pc:spChg>
        <pc:spChg chg="mod">
          <ac:chgData name="Doebler, William J. (LARC-D321)" userId="2f86e9e9-6061-467c-a4c7-48df9c957f91" providerId="ADAL" clId="{2CE06B62-F3E1-4524-98C4-7AD3E6B46C7C}" dt="2023-04-06T15:05:51.761" v="489" actId="1076"/>
          <ac:spMkLst>
            <pc:docMk/>
            <pc:sldMk cId="1198216577" sldId="5009"/>
            <ac:spMk id="90" creationId="{183A7A79-82D1-4A19-A36D-FC1805FDF7C3}"/>
          </ac:spMkLst>
        </pc:spChg>
        <pc:spChg chg="mod">
          <ac:chgData name="Doebler, William J. (LARC-D321)" userId="2f86e9e9-6061-467c-a4c7-48df9c957f91" providerId="ADAL" clId="{2CE06B62-F3E1-4524-98C4-7AD3E6B46C7C}" dt="2023-04-06T15:05:51.761" v="489" actId="1076"/>
          <ac:spMkLst>
            <pc:docMk/>
            <pc:sldMk cId="1198216577" sldId="5009"/>
            <ac:spMk id="91" creationId="{F339FE1E-5894-460A-B01D-5563B6EE8EEA}"/>
          </ac:spMkLst>
        </pc:spChg>
        <pc:spChg chg="mod">
          <ac:chgData name="Doebler, William J. (LARC-D321)" userId="2f86e9e9-6061-467c-a4c7-48df9c957f91" providerId="ADAL" clId="{2CE06B62-F3E1-4524-98C4-7AD3E6B46C7C}" dt="2023-04-06T15:05:51.761" v="489" actId="1076"/>
          <ac:spMkLst>
            <pc:docMk/>
            <pc:sldMk cId="1198216577" sldId="5009"/>
            <ac:spMk id="92" creationId="{CA61A7F8-A228-41B7-91F2-3F5A780DFF55}"/>
          </ac:spMkLst>
        </pc:spChg>
        <pc:spChg chg="mod">
          <ac:chgData name="Doebler, William J. (LARC-D321)" userId="2f86e9e9-6061-467c-a4c7-48df9c957f91" providerId="ADAL" clId="{2CE06B62-F3E1-4524-98C4-7AD3E6B46C7C}" dt="2023-04-06T15:05:51.761" v="489" actId="1076"/>
          <ac:spMkLst>
            <pc:docMk/>
            <pc:sldMk cId="1198216577" sldId="5009"/>
            <ac:spMk id="93" creationId="{0A3C78FC-A947-40F3-B155-E6C2FFDC755C}"/>
          </ac:spMkLst>
        </pc:spChg>
        <pc:spChg chg="mod">
          <ac:chgData name="Doebler, William J. (LARC-D321)" userId="2f86e9e9-6061-467c-a4c7-48df9c957f91" providerId="ADAL" clId="{2CE06B62-F3E1-4524-98C4-7AD3E6B46C7C}" dt="2023-04-06T15:05:51.761" v="489" actId="1076"/>
          <ac:spMkLst>
            <pc:docMk/>
            <pc:sldMk cId="1198216577" sldId="5009"/>
            <ac:spMk id="94" creationId="{B1A06827-FC99-4196-B3EB-A32F63B34328}"/>
          </ac:spMkLst>
        </pc:spChg>
        <pc:spChg chg="mod">
          <ac:chgData name="Doebler, William J. (LARC-D321)" userId="2f86e9e9-6061-467c-a4c7-48df9c957f91" providerId="ADAL" clId="{2CE06B62-F3E1-4524-98C4-7AD3E6B46C7C}" dt="2023-04-06T15:05:51.761" v="489" actId="1076"/>
          <ac:spMkLst>
            <pc:docMk/>
            <pc:sldMk cId="1198216577" sldId="5009"/>
            <ac:spMk id="95" creationId="{3F232E7A-65FB-436E-B535-91AE0E641C1F}"/>
          </ac:spMkLst>
        </pc:spChg>
        <pc:spChg chg="mod">
          <ac:chgData name="Doebler, William J. (LARC-D321)" userId="2f86e9e9-6061-467c-a4c7-48df9c957f91" providerId="ADAL" clId="{2CE06B62-F3E1-4524-98C4-7AD3E6B46C7C}" dt="2023-04-06T15:05:51.761" v="489" actId="1076"/>
          <ac:spMkLst>
            <pc:docMk/>
            <pc:sldMk cId="1198216577" sldId="5009"/>
            <ac:spMk id="96" creationId="{766EB319-5D04-46EB-A3AD-78C154CD56D0}"/>
          </ac:spMkLst>
        </pc:spChg>
        <pc:spChg chg="mod">
          <ac:chgData name="Doebler, William J. (LARC-D321)" userId="2f86e9e9-6061-467c-a4c7-48df9c957f91" providerId="ADAL" clId="{2CE06B62-F3E1-4524-98C4-7AD3E6B46C7C}" dt="2023-04-06T15:05:51.761" v="489" actId="1076"/>
          <ac:spMkLst>
            <pc:docMk/>
            <pc:sldMk cId="1198216577" sldId="5009"/>
            <ac:spMk id="97" creationId="{B0245018-DC5E-464B-B8D1-3B2DFB50BC24}"/>
          </ac:spMkLst>
        </pc:spChg>
        <pc:spChg chg="mod">
          <ac:chgData name="Doebler, William J. (LARC-D321)" userId="2f86e9e9-6061-467c-a4c7-48df9c957f91" providerId="ADAL" clId="{2CE06B62-F3E1-4524-98C4-7AD3E6B46C7C}" dt="2023-04-06T15:05:51.761" v="489" actId="1076"/>
          <ac:spMkLst>
            <pc:docMk/>
            <pc:sldMk cId="1198216577" sldId="5009"/>
            <ac:spMk id="98" creationId="{EC80DC84-CBEC-41A1-BD2A-A3EAC5BED869}"/>
          </ac:spMkLst>
        </pc:spChg>
        <pc:spChg chg="mod">
          <ac:chgData name="Doebler, William J. (LARC-D321)" userId="2f86e9e9-6061-467c-a4c7-48df9c957f91" providerId="ADAL" clId="{2CE06B62-F3E1-4524-98C4-7AD3E6B46C7C}" dt="2023-04-06T15:05:51.761" v="489" actId="1076"/>
          <ac:spMkLst>
            <pc:docMk/>
            <pc:sldMk cId="1198216577" sldId="5009"/>
            <ac:spMk id="99" creationId="{4FB44ACD-0FF2-4D77-94FE-EA6731ECD0CB}"/>
          </ac:spMkLst>
        </pc:spChg>
        <pc:spChg chg="mod">
          <ac:chgData name="Doebler, William J. (LARC-D321)" userId="2f86e9e9-6061-467c-a4c7-48df9c957f91" providerId="ADAL" clId="{2CE06B62-F3E1-4524-98C4-7AD3E6B46C7C}" dt="2023-04-06T15:05:51.761" v="489" actId="1076"/>
          <ac:spMkLst>
            <pc:docMk/>
            <pc:sldMk cId="1198216577" sldId="5009"/>
            <ac:spMk id="100" creationId="{FFDBC632-AB3A-4250-B31B-B7DE61081A16}"/>
          </ac:spMkLst>
        </pc:spChg>
        <pc:spChg chg="mod">
          <ac:chgData name="Doebler, William J. (LARC-D321)" userId="2f86e9e9-6061-467c-a4c7-48df9c957f91" providerId="ADAL" clId="{2CE06B62-F3E1-4524-98C4-7AD3E6B46C7C}" dt="2023-04-06T15:05:51.761" v="489" actId="1076"/>
          <ac:spMkLst>
            <pc:docMk/>
            <pc:sldMk cId="1198216577" sldId="5009"/>
            <ac:spMk id="101" creationId="{B2F96CD0-4506-48D7-B503-5837294136A7}"/>
          </ac:spMkLst>
        </pc:spChg>
        <pc:spChg chg="mod">
          <ac:chgData name="Doebler, William J. (LARC-D321)" userId="2f86e9e9-6061-467c-a4c7-48df9c957f91" providerId="ADAL" clId="{2CE06B62-F3E1-4524-98C4-7AD3E6B46C7C}" dt="2023-04-06T15:05:51.761" v="489" actId="1076"/>
          <ac:spMkLst>
            <pc:docMk/>
            <pc:sldMk cId="1198216577" sldId="5009"/>
            <ac:spMk id="102" creationId="{EFAA39CD-CFB5-4D0B-81D7-CB7A9DA12D6F}"/>
          </ac:spMkLst>
        </pc:spChg>
        <pc:spChg chg="mod">
          <ac:chgData name="Doebler, William J. (LARC-D321)" userId="2f86e9e9-6061-467c-a4c7-48df9c957f91" providerId="ADAL" clId="{2CE06B62-F3E1-4524-98C4-7AD3E6B46C7C}" dt="2023-04-06T15:05:51.761" v="489" actId="1076"/>
          <ac:spMkLst>
            <pc:docMk/>
            <pc:sldMk cId="1198216577" sldId="5009"/>
            <ac:spMk id="103" creationId="{2AD40AD3-1EB2-4913-9181-4DF5F452E4FA}"/>
          </ac:spMkLst>
        </pc:spChg>
        <pc:spChg chg="mod">
          <ac:chgData name="Doebler, William J. (LARC-D321)" userId="2f86e9e9-6061-467c-a4c7-48df9c957f91" providerId="ADAL" clId="{2CE06B62-F3E1-4524-98C4-7AD3E6B46C7C}" dt="2023-04-06T15:05:51.761" v="489" actId="1076"/>
          <ac:spMkLst>
            <pc:docMk/>
            <pc:sldMk cId="1198216577" sldId="5009"/>
            <ac:spMk id="113" creationId="{2763A7F6-5AA9-4827-9E1E-0B898D8ABA8D}"/>
          </ac:spMkLst>
        </pc:spChg>
        <pc:spChg chg="mod">
          <ac:chgData name="Doebler, William J. (LARC-D321)" userId="2f86e9e9-6061-467c-a4c7-48df9c957f91" providerId="ADAL" clId="{2CE06B62-F3E1-4524-98C4-7AD3E6B46C7C}" dt="2023-04-06T15:05:51.761" v="489" actId="1076"/>
          <ac:spMkLst>
            <pc:docMk/>
            <pc:sldMk cId="1198216577" sldId="5009"/>
            <ac:spMk id="114" creationId="{277E28EC-512E-4B44-BA96-BA6749312A4F}"/>
          </ac:spMkLst>
        </pc:spChg>
        <pc:spChg chg="mod">
          <ac:chgData name="Doebler, William J. (LARC-D321)" userId="2f86e9e9-6061-467c-a4c7-48df9c957f91" providerId="ADAL" clId="{2CE06B62-F3E1-4524-98C4-7AD3E6B46C7C}" dt="2023-04-06T15:05:51.761" v="489" actId="1076"/>
          <ac:spMkLst>
            <pc:docMk/>
            <pc:sldMk cId="1198216577" sldId="5009"/>
            <ac:spMk id="115" creationId="{B2984F9F-BA13-4BD7-BAB2-B41479468001}"/>
          </ac:spMkLst>
        </pc:spChg>
        <pc:spChg chg="mod">
          <ac:chgData name="Doebler, William J. (LARC-D321)" userId="2f86e9e9-6061-467c-a4c7-48df9c957f91" providerId="ADAL" clId="{2CE06B62-F3E1-4524-98C4-7AD3E6B46C7C}" dt="2023-04-06T15:05:51.761" v="489" actId="1076"/>
          <ac:spMkLst>
            <pc:docMk/>
            <pc:sldMk cId="1198216577" sldId="5009"/>
            <ac:spMk id="116" creationId="{972A226D-A8AA-4048-8A3D-747E9C234A1D}"/>
          </ac:spMkLst>
        </pc:spChg>
        <pc:spChg chg="mod">
          <ac:chgData name="Doebler, William J. (LARC-D321)" userId="2f86e9e9-6061-467c-a4c7-48df9c957f91" providerId="ADAL" clId="{2CE06B62-F3E1-4524-98C4-7AD3E6B46C7C}" dt="2023-04-06T15:05:51.761" v="489" actId="1076"/>
          <ac:spMkLst>
            <pc:docMk/>
            <pc:sldMk cId="1198216577" sldId="5009"/>
            <ac:spMk id="117" creationId="{92D24334-9B15-4976-B6E4-547233CE03CB}"/>
          </ac:spMkLst>
        </pc:spChg>
        <pc:spChg chg="mod">
          <ac:chgData name="Doebler, William J. (LARC-D321)" userId="2f86e9e9-6061-467c-a4c7-48df9c957f91" providerId="ADAL" clId="{2CE06B62-F3E1-4524-98C4-7AD3E6B46C7C}" dt="2023-04-06T15:05:51.761" v="489" actId="1076"/>
          <ac:spMkLst>
            <pc:docMk/>
            <pc:sldMk cId="1198216577" sldId="5009"/>
            <ac:spMk id="118" creationId="{C8AC6900-3133-4DA0-B40B-7E23F1D50110}"/>
          </ac:spMkLst>
        </pc:spChg>
        <pc:spChg chg="mod">
          <ac:chgData name="Doebler, William J. (LARC-D321)" userId="2f86e9e9-6061-467c-a4c7-48df9c957f91" providerId="ADAL" clId="{2CE06B62-F3E1-4524-98C4-7AD3E6B46C7C}" dt="2023-04-06T15:05:51.761" v="489" actId="1076"/>
          <ac:spMkLst>
            <pc:docMk/>
            <pc:sldMk cId="1198216577" sldId="5009"/>
            <ac:spMk id="119" creationId="{FE5E5B3C-70A1-42D7-8847-BB1D1C59D9BE}"/>
          </ac:spMkLst>
        </pc:spChg>
        <pc:spChg chg="mod">
          <ac:chgData name="Doebler, William J. (LARC-D321)" userId="2f86e9e9-6061-467c-a4c7-48df9c957f91" providerId="ADAL" clId="{2CE06B62-F3E1-4524-98C4-7AD3E6B46C7C}" dt="2023-04-06T15:05:51.761" v="489" actId="1076"/>
          <ac:spMkLst>
            <pc:docMk/>
            <pc:sldMk cId="1198216577" sldId="5009"/>
            <ac:spMk id="120" creationId="{2BD1808E-1FAB-4320-8556-A090EAEFE94F}"/>
          </ac:spMkLst>
        </pc:spChg>
        <pc:spChg chg="mod">
          <ac:chgData name="Doebler, William J. (LARC-D321)" userId="2f86e9e9-6061-467c-a4c7-48df9c957f91" providerId="ADAL" clId="{2CE06B62-F3E1-4524-98C4-7AD3E6B46C7C}" dt="2023-04-06T15:05:51.761" v="489" actId="1076"/>
          <ac:spMkLst>
            <pc:docMk/>
            <pc:sldMk cId="1198216577" sldId="5009"/>
            <ac:spMk id="121" creationId="{AA946D25-0B83-4122-8067-139DD1373960}"/>
          </ac:spMkLst>
        </pc:spChg>
        <pc:spChg chg="mod">
          <ac:chgData name="Doebler, William J. (LARC-D321)" userId="2f86e9e9-6061-467c-a4c7-48df9c957f91" providerId="ADAL" clId="{2CE06B62-F3E1-4524-98C4-7AD3E6B46C7C}" dt="2023-04-06T15:05:51.761" v="489" actId="1076"/>
          <ac:spMkLst>
            <pc:docMk/>
            <pc:sldMk cId="1198216577" sldId="5009"/>
            <ac:spMk id="122" creationId="{976F53CB-C944-4131-86FA-AEA6C925EC70}"/>
          </ac:spMkLst>
        </pc:spChg>
        <pc:spChg chg="mod">
          <ac:chgData name="Doebler, William J. (LARC-D321)" userId="2f86e9e9-6061-467c-a4c7-48df9c957f91" providerId="ADAL" clId="{2CE06B62-F3E1-4524-98C4-7AD3E6B46C7C}" dt="2023-04-06T15:05:51.761" v="489" actId="1076"/>
          <ac:spMkLst>
            <pc:docMk/>
            <pc:sldMk cId="1198216577" sldId="5009"/>
            <ac:spMk id="123" creationId="{C560221E-F5BA-4E25-8EBB-727A2F7CDAA0}"/>
          </ac:spMkLst>
        </pc:spChg>
        <pc:spChg chg="mod">
          <ac:chgData name="Doebler, William J. (LARC-D321)" userId="2f86e9e9-6061-467c-a4c7-48df9c957f91" providerId="ADAL" clId="{2CE06B62-F3E1-4524-98C4-7AD3E6B46C7C}" dt="2023-04-06T15:05:51.761" v="489" actId="1076"/>
          <ac:spMkLst>
            <pc:docMk/>
            <pc:sldMk cId="1198216577" sldId="5009"/>
            <ac:spMk id="124" creationId="{27E93F20-E02C-4B11-A6EE-FAF3D8CF2448}"/>
          </ac:spMkLst>
        </pc:spChg>
        <pc:spChg chg="mod">
          <ac:chgData name="Doebler, William J. (LARC-D321)" userId="2f86e9e9-6061-467c-a4c7-48df9c957f91" providerId="ADAL" clId="{2CE06B62-F3E1-4524-98C4-7AD3E6B46C7C}" dt="2023-04-06T15:05:51.761" v="489" actId="1076"/>
          <ac:spMkLst>
            <pc:docMk/>
            <pc:sldMk cId="1198216577" sldId="5009"/>
            <ac:spMk id="125" creationId="{0B6D658B-31F2-48A9-850E-00109BFB0BDB}"/>
          </ac:spMkLst>
        </pc:spChg>
        <pc:spChg chg="mod">
          <ac:chgData name="Doebler, William J. (LARC-D321)" userId="2f86e9e9-6061-467c-a4c7-48df9c957f91" providerId="ADAL" clId="{2CE06B62-F3E1-4524-98C4-7AD3E6B46C7C}" dt="2023-04-06T15:05:51.761" v="489" actId="1076"/>
          <ac:spMkLst>
            <pc:docMk/>
            <pc:sldMk cId="1198216577" sldId="5009"/>
            <ac:spMk id="126" creationId="{F7991134-1041-4193-B2E8-C13525065AC1}"/>
          </ac:spMkLst>
        </pc:spChg>
        <pc:spChg chg="mod">
          <ac:chgData name="Doebler, William J. (LARC-D321)" userId="2f86e9e9-6061-467c-a4c7-48df9c957f91" providerId="ADAL" clId="{2CE06B62-F3E1-4524-98C4-7AD3E6B46C7C}" dt="2023-04-06T15:05:51.761" v="489" actId="1076"/>
          <ac:spMkLst>
            <pc:docMk/>
            <pc:sldMk cId="1198216577" sldId="5009"/>
            <ac:spMk id="127" creationId="{06AD4B98-7C92-4369-B993-51DEF0B47D04}"/>
          </ac:spMkLst>
        </pc:spChg>
        <pc:spChg chg="mod">
          <ac:chgData name="Doebler, William J. (LARC-D321)" userId="2f86e9e9-6061-467c-a4c7-48df9c957f91" providerId="ADAL" clId="{2CE06B62-F3E1-4524-98C4-7AD3E6B46C7C}" dt="2023-04-06T15:05:51.761" v="489" actId="1076"/>
          <ac:spMkLst>
            <pc:docMk/>
            <pc:sldMk cId="1198216577" sldId="5009"/>
            <ac:spMk id="128" creationId="{3926F871-30D1-40FA-A6DC-95593FD65BDB}"/>
          </ac:spMkLst>
        </pc:spChg>
        <pc:spChg chg="mod">
          <ac:chgData name="Doebler, William J. (LARC-D321)" userId="2f86e9e9-6061-467c-a4c7-48df9c957f91" providerId="ADAL" clId="{2CE06B62-F3E1-4524-98C4-7AD3E6B46C7C}" dt="2023-04-06T15:05:51.761" v="489" actId="1076"/>
          <ac:spMkLst>
            <pc:docMk/>
            <pc:sldMk cId="1198216577" sldId="5009"/>
            <ac:spMk id="129" creationId="{5E0539B5-C625-4B90-A348-8E210E10F64D}"/>
          </ac:spMkLst>
        </pc:spChg>
        <pc:spChg chg="mod">
          <ac:chgData name="Doebler, William J. (LARC-D321)" userId="2f86e9e9-6061-467c-a4c7-48df9c957f91" providerId="ADAL" clId="{2CE06B62-F3E1-4524-98C4-7AD3E6B46C7C}" dt="2023-04-06T15:05:51.761" v="489" actId="1076"/>
          <ac:spMkLst>
            <pc:docMk/>
            <pc:sldMk cId="1198216577" sldId="5009"/>
            <ac:spMk id="130" creationId="{F7FF76A4-3347-4428-A197-AD7334723E97}"/>
          </ac:spMkLst>
        </pc:spChg>
        <pc:spChg chg="mod">
          <ac:chgData name="Doebler, William J. (LARC-D321)" userId="2f86e9e9-6061-467c-a4c7-48df9c957f91" providerId="ADAL" clId="{2CE06B62-F3E1-4524-98C4-7AD3E6B46C7C}" dt="2023-04-06T15:05:51.761" v="489" actId="1076"/>
          <ac:spMkLst>
            <pc:docMk/>
            <pc:sldMk cId="1198216577" sldId="5009"/>
            <ac:spMk id="131" creationId="{6D8154D3-5E4B-445B-8F04-8C0538560BEC}"/>
          </ac:spMkLst>
        </pc:spChg>
        <pc:spChg chg="mod">
          <ac:chgData name="Doebler, William J. (LARC-D321)" userId="2f86e9e9-6061-467c-a4c7-48df9c957f91" providerId="ADAL" clId="{2CE06B62-F3E1-4524-98C4-7AD3E6B46C7C}" dt="2023-04-06T15:05:51.761" v="489" actId="1076"/>
          <ac:spMkLst>
            <pc:docMk/>
            <pc:sldMk cId="1198216577" sldId="5009"/>
            <ac:spMk id="132" creationId="{EE8491EE-24C2-48FA-8E0D-A8FEBB0BAF69}"/>
          </ac:spMkLst>
        </pc:spChg>
        <pc:spChg chg="mod">
          <ac:chgData name="Doebler, William J. (LARC-D321)" userId="2f86e9e9-6061-467c-a4c7-48df9c957f91" providerId="ADAL" clId="{2CE06B62-F3E1-4524-98C4-7AD3E6B46C7C}" dt="2023-04-06T15:05:51.761" v="489" actId="1076"/>
          <ac:spMkLst>
            <pc:docMk/>
            <pc:sldMk cId="1198216577" sldId="5009"/>
            <ac:spMk id="133" creationId="{DC0A09EB-9DB8-4768-86DD-619D6E497CB0}"/>
          </ac:spMkLst>
        </pc:spChg>
        <pc:spChg chg="mod">
          <ac:chgData name="Doebler, William J. (LARC-D321)" userId="2f86e9e9-6061-467c-a4c7-48df9c957f91" providerId="ADAL" clId="{2CE06B62-F3E1-4524-98C4-7AD3E6B46C7C}" dt="2023-04-06T15:05:51.761" v="489" actId="1076"/>
          <ac:spMkLst>
            <pc:docMk/>
            <pc:sldMk cId="1198216577" sldId="5009"/>
            <ac:spMk id="134" creationId="{E319085B-CC7A-49CA-9381-1729E827F42B}"/>
          </ac:spMkLst>
        </pc:spChg>
        <pc:spChg chg="mod">
          <ac:chgData name="Doebler, William J. (LARC-D321)" userId="2f86e9e9-6061-467c-a4c7-48df9c957f91" providerId="ADAL" clId="{2CE06B62-F3E1-4524-98C4-7AD3E6B46C7C}" dt="2023-04-06T15:05:51.761" v="489" actId="1076"/>
          <ac:spMkLst>
            <pc:docMk/>
            <pc:sldMk cId="1198216577" sldId="5009"/>
            <ac:spMk id="135" creationId="{E7350759-96DE-41B6-BEAC-140DD03DDA74}"/>
          </ac:spMkLst>
        </pc:spChg>
        <pc:spChg chg="mod">
          <ac:chgData name="Doebler, William J. (LARC-D321)" userId="2f86e9e9-6061-467c-a4c7-48df9c957f91" providerId="ADAL" clId="{2CE06B62-F3E1-4524-98C4-7AD3E6B46C7C}" dt="2023-04-06T15:05:51.761" v="489" actId="1076"/>
          <ac:spMkLst>
            <pc:docMk/>
            <pc:sldMk cId="1198216577" sldId="5009"/>
            <ac:spMk id="136" creationId="{DEF3F7CA-67C8-438E-87CF-D3E1CF1F6620}"/>
          </ac:spMkLst>
        </pc:spChg>
        <pc:spChg chg="mod">
          <ac:chgData name="Doebler, William J. (LARC-D321)" userId="2f86e9e9-6061-467c-a4c7-48df9c957f91" providerId="ADAL" clId="{2CE06B62-F3E1-4524-98C4-7AD3E6B46C7C}" dt="2023-04-06T15:05:51.761" v="489" actId="1076"/>
          <ac:spMkLst>
            <pc:docMk/>
            <pc:sldMk cId="1198216577" sldId="5009"/>
            <ac:spMk id="137" creationId="{DC2538AC-C3A9-48FC-B334-3A729CD6AAF1}"/>
          </ac:spMkLst>
        </pc:spChg>
        <pc:spChg chg="mod">
          <ac:chgData name="Doebler, William J. (LARC-D321)" userId="2f86e9e9-6061-467c-a4c7-48df9c957f91" providerId="ADAL" clId="{2CE06B62-F3E1-4524-98C4-7AD3E6B46C7C}" dt="2023-04-06T15:05:51.761" v="489" actId="1076"/>
          <ac:spMkLst>
            <pc:docMk/>
            <pc:sldMk cId="1198216577" sldId="5009"/>
            <ac:spMk id="138" creationId="{D15FF51B-E5CC-4442-B85D-F105D4AEADD7}"/>
          </ac:spMkLst>
        </pc:spChg>
        <pc:spChg chg="mod">
          <ac:chgData name="Doebler, William J. (LARC-D321)" userId="2f86e9e9-6061-467c-a4c7-48df9c957f91" providerId="ADAL" clId="{2CE06B62-F3E1-4524-98C4-7AD3E6B46C7C}" dt="2023-04-06T15:05:51.761" v="489" actId="1076"/>
          <ac:spMkLst>
            <pc:docMk/>
            <pc:sldMk cId="1198216577" sldId="5009"/>
            <ac:spMk id="139" creationId="{B7A80C4B-C1D6-4AE3-91E6-0913628EC088}"/>
          </ac:spMkLst>
        </pc:spChg>
        <pc:spChg chg="mod">
          <ac:chgData name="Doebler, William J. (LARC-D321)" userId="2f86e9e9-6061-467c-a4c7-48df9c957f91" providerId="ADAL" clId="{2CE06B62-F3E1-4524-98C4-7AD3E6B46C7C}" dt="2023-04-06T15:05:51.761" v="489" actId="1076"/>
          <ac:spMkLst>
            <pc:docMk/>
            <pc:sldMk cId="1198216577" sldId="5009"/>
            <ac:spMk id="140" creationId="{DD9D2AF6-79DE-455F-835B-E9D9FCF4E729}"/>
          </ac:spMkLst>
        </pc:spChg>
        <pc:spChg chg="mod">
          <ac:chgData name="Doebler, William J. (LARC-D321)" userId="2f86e9e9-6061-467c-a4c7-48df9c957f91" providerId="ADAL" clId="{2CE06B62-F3E1-4524-98C4-7AD3E6B46C7C}" dt="2023-04-06T15:05:51.761" v="489" actId="1076"/>
          <ac:spMkLst>
            <pc:docMk/>
            <pc:sldMk cId="1198216577" sldId="5009"/>
            <ac:spMk id="141" creationId="{C1E04990-7CB8-4C52-9A0D-8712A60687F4}"/>
          </ac:spMkLst>
        </pc:spChg>
        <pc:spChg chg="mod">
          <ac:chgData name="Doebler, William J. (LARC-D321)" userId="2f86e9e9-6061-467c-a4c7-48df9c957f91" providerId="ADAL" clId="{2CE06B62-F3E1-4524-98C4-7AD3E6B46C7C}" dt="2023-04-06T15:05:51.761" v="489" actId="1076"/>
          <ac:spMkLst>
            <pc:docMk/>
            <pc:sldMk cId="1198216577" sldId="5009"/>
            <ac:spMk id="142" creationId="{4D1B6490-E4F3-4047-9B8F-87FB011E6ED4}"/>
          </ac:spMkLst>
        </pc:spChg>
        <pc:spChg chg="mod">
          <ac:chgData name="Doebler, William J. (LARC-D321)" userId="2f86e9e9-6061-467c-a4c7-48df9c957f91" providerId="ADAL" clId="{2CE06B62-F3E1-4524-98C4-7AD3E6B46C7C}" dt="2023-04-06T15:05:51.761" v="489" actId="1076"/>
          <ac:spMkLst>
            <pc:docMk/>
            <pc:sldMk cId="1198216577" sldId="5009"/>
            <ac:spMk id="143" creationId="{5F0B13EF-3BF2-4780-9415-460F0CA8C5F3}"/>
          </ac:spMkLst>
        </pc:spChg>
        <pc:spChg chg="mod">
          <ac:chgData name="Doebler, William J. (LARC-D321)" userId="2f86e9e9-6061-467c-a4c7-48df9c957f91" providerId="ADAL" clId="{2CE06B62-F3E1-4524-98C4-7AD3E6B46C7C}" dt="2023-04-06T15:05:51.761" v="489" actId="1076"/>
          <ac:spMkLst>
            <pc:docMk/>
            <pc:sldMk cId="1198216577" sldId="5009"/>
            <ac:spMk id="144" creationId="{B8502F7F-FF71-4BD4-9A50-D75FDCA55D8D}"/>
          </ac:spMkLst>
        </pc:spChg>
        <pc:spChg chg="mod">
          <ac:chgData name="Doebler, William J. (LARC-D321)" userId="2f86e9e9-6061-467c-a4c7-48df9c957f91" providerId="ADAL" clId="{2CE06B62-F3E1-4524-98C4-7AD3E6B46C7C}" dt="2023-04-06T15:05:51.761" v="489" actId="1076"/>
          <ac:spMkLst>
            <pc:docMk/>
            <pc:sldMk cId="1198216577" sldId="5009"/>
            <ac:spMk id="145" creationId="{1D552D3A-8CDE-4062-A880-782ED7AD3A2C}"/>
          </ac:spMkLst>
        </pc:spChg>
        <pc:spChg chg="mod">
          <ac:chgData name="Doebler, William J. (LARC-D321)" userId="2f86e9e9-6061-467c-a4c7-48df9c957f91" providerId="ADAL" clId="{2CE06B62-F3E1-4524-98C4-7AD3E6B46C7C}" dt="2023-04-06T15:05:51.761" v="489" actId="1076"/>
          <ac:spMkLst>
            <pc:docMk/>
            <pc:sldMk cId="1198216577" sldId="5009"/>
            <ac:spMk id="146" creationId="{BF781408-FE15-456E-A992-868D8D380C8E}"/>
          </ac:spMkLst>
        </pc:spChg>
        <pc:spChg chg="mod">
          <ac:chgData name="Doebler, William J. (LARC-D321)" userId="2f86e9e9-6061-467c-a4c7-48df9c957f91" providerId="ADAL" clId="{2CE06B62-F3E1-4524-98C4-7AD3E6B46C7C}" dt="2023-04-06T15:05:51.761" v="489" actId="1076"/>
          <ac:spMkLst>
            <pc:docMk/>
            <pc:sldMk cId="1198216577" sldId="5009"/>
            <ac:spMk id="147" creationId="{5B60E0AE-12FB-4B6D-8D18-A8B47B55BB42}"/>
          </ac:spMkLst>
        </pc:spChg>
        <pc:spChg chg="mod">
          <ac:chgData name="Doebler, William J. (LARC-D321)" userId="2f86e9e9-6061-467c-a4c7-48df9c957f91" providerId="ADAL" clId="{2CE06B62-F3E1-4524-98C4-7AD3E6B46C7C}" dt="2023-04-06T15:05:51.761" v="489" actId="1076"/>
          <ac:spMkLst>
            <pc:docMk/>
            <pc:sldMk cId="1198216577" sldId="5009"/>
            <ac:spMk id="148" creationId="{93F6FF42-54F1-4791-873D-EF1EA9F88194}"/>
          </ac:spMkLst>
        </pc:spChg>
        <pc:spChg chg="mod">
          <ac:chgData name="Doebler, William J. (LARC-D321)" userId="2f86e9e9-6061-467c-a4c7-48df9c957f91" providerId="ADAL" clId="{2CE06B62-F3E1-4524-98C4-7AD3E6B46C7C}" dt="2023-04-06T15:05:51.761" v="489" actId="1076"/>
          <ac:spMkLst>
            <pc:docMk/>
            <pc:sldMk cId="1198216577" sldId="5009"/>
            <ac:spMk id="149" creationId="{56532543-17B2-4E0A-842A-77A9A3F57AAF}"/>
          </ac:spMkLst>
        </pc:spChg>
        <pc:spChg chg="mod">
          <ac:chgData name="Doebler, William J. (LARC-D321)" userId="2f86e9e9-6061-467c-a4c7-48df9c957f91" providerId="ADAL" clId="{2CE06B62-F3E1-4524-98C4-7AD3E6B46C7C}" dt="2023-04-06T15:05:51.761" v="489" actId="1076"/>
          <ac:spMkLst>
            <pc:docMk/>
            <pc:sldMk cId="1198216577" sldId="5009"/>
            <ac:spMk id="150" creationId="{B20D0719-EA63-4980-A137-A97C9C4B23FF}"/>
          </ac:spMkLst>
        </pc:spChg>
        <pc:spChg chg="mod">
          <ac:chgData name="Doebler, William J. (LARC-D321)" userId="2f86e9e9-6061-467c-a4c7-48df9c957f91" providerId="ADAL" clId="{2CE06B62-F3E1-4524-98C4-7AD3E6B46C7C}" dt="2023-04-06T15:05:51.761" v="489" actId="1076"/>
          <ac:spMkLst>
            <pc:docMk/>
            <pc:sldMk cId="1198216577" sldId="5009"/>
            <ac:spMk id="151" creationId="{DDA6C7D0-8A32-47B5-9179-090161EFA276}"/>
          </ac:spMkLst>
        </pc:spChg>
        <pc:spChg chg="mod">
          <ac:chgData name="Doebler, William J. (LARC-D321)" userId="2f86e9e9-6061-467c-a4c7-48df9c957f91" providerId="ADAL" clId="{2CE06B62-F3E1-4524-98C4-7AD3E6B46C7C}" dt="2023-04-06T15:05:51.761" v="489" actId="1076"/>
          <ac:spMkLst>
            <pc:docMk/>
            <pc:sldMk cId="1198216577" sldId="5009"/>
            <ac:spMk id="152" creationId="{AE0BB197-4391-4016-B2D8-37DE9C099B18}"/>
          </ac:spMkLst>
        </pc:spChg>
        <pc:spChg chg="mod">
          <ac:chgData name="Doebler, William J. (LARC-D321)" userId="2f86e9e9-6061-467c-a4c7-48df9c957f91" providerId="ADAL" clId="{2CE06B62-F3E1-4524-98C4-7AD3E6B46C7C}" dt="2023-04-06T15:05:51.761" v="489" actId="1076"/>
          <ac:spMkLst>
            <pc:docMk/>
            <pc:sldMk cId="1198216577" sldId="5009"/>
            <ac:spMk id="153" creationId="{3A22EC37-81D6-4C25-9344-C47D1CBAE208}"/>
          </ac:spMkLst>
        </pc:spChg>
        <pc:spChg chg="mod">
          <ac:chgData name="Doebler, William J. (LARC-D321)" userId="2f86e9e9-6061-467c-a4c7-48df9c957f91" providerId="ADAL" clId="{2CE06B62-F3E1-4524-98C4-7AD3E6B46C7C}" dt="2023-04-06T15:05:51.761" v="489" actId="1076"/>
          <ac:spMkLst>
            <pc:docMk/>
            <pc:sldMk cId="1198216577" sldId="5009"/>
            <ac:spMk id="154" creationId="{E538DFBF-2800-44FA-85ED-60FC2FFCBD19}"/>
          </ac:spMkLst>
        </pc:spChg>
        <pc:spChg chg="mod">
          <ac:chgData name="Doebler, William J. (LARC-D321)" userId="2f86e9e9-6061-467c-a4c7-48df9c957f91" providerId="ADAL" clId="{2CE06B62-F3E1-4524-98C4-7AD3E6B46C7C}" dt="2023-04-06T15:05:51.761" v="489" actId="1076"/>
          <ac:spMkLst>
            <pc:docMk/>
            <pc:sldMk cId="1198216577" sldId="5009"/>
            <ac:spMk id="155" creationId="{2F2BD97D-51BE-4F88-9CFF-77595D73BBCB}"/>
          </ac:spMkLst>
        </pc:spChg>
        <pc:spChg chg="mod">
          <ac:chgData name="Doebler, William J. (LARC-D321)" userId="2f86e9e9-6061-467c-a4c7-48df9c957f91" providerId="ADAL" clId="{2CE06B62-F3E1-4524-98C4-7AD3E6B46C7C}" dt="2023-04-06T15:05:51.761" v="489" actId="1076"/>
          <ac:spMkLst>
            <pc:docMk/>
            <pc:sldMk cId="1198216577" sldId="5009"/>
            <ac:spMk id="156" creationId="{988ABEA2-3003-46C8-89EE-69011312AD13}"/>
          </ac:spMkLst>
        </pc:spChg>
        <pc:spChg chg="mod">
          <ac:chgData name="Doebler, William J. (LARC-D321)" userId="2f86e9e9-6061-467c-a4c7-48df9c957f91" providerId="ADAL" clId="{2CE06B62-F3E1-4524-98C4-7AD3E6B46C7C}" dt="2023-04-06T15:05:51.761" v="489" actId="1076"/>
          <ac:spMkLst>
            <pc:docMk/>
            <pc:sldMk cId="1198216577" sldId="5009"/>
            <ac:spMk id="157" creationId="{AE0F62B4-0A5F-46BE-BD79-299DC305C9C0}"/>
          </ac:spMkLst>
        </pc:spChg>
        <pc:spChg chg="mod">
          <ac:chgData name="Doebler, William J. (LARC-D321)" userId="2f86e9e9-6061-467c-a4c7-48df9c957f91" providerId="ADAL" clId="{2CE06B62-F3E1-4524-98C4-7AD3E6B46C7C}" dt="2023-04-06T15:05:51.761" v="489" actId="1076"/>
          <ac:spMkLst>
            <pc:docMk/>
            <pc:sldMk cId="1198216577" sldId="5009"/>
            <ac:spMk id="158" creationId="{B8E580EE-0FE0-4BB5-85CD-AC3AD2DB65D0}"/>
          </ac:spMkLst>
        </pc:spChg>
        <pc:spChg chg="mod">
          <ac:chgData name="Doebler, William J. (LARC-D321)" userId="2f86e9e9-6061-467c-a4c7-48df9c957f91" providerId="ADAL" clId="{2CE06B62-F3E1-4524-98C4-7AD3E6B46C7C}" dt="2023-04-06T15:05:51.761" v="489" actId="1076"/>
          <ac:spMkLst>
            <pc:docMk/>
            <pc:sldMk cId="1198216577" sldId="5009"/>
            <ac:spMk id="159" creationId="{2B6F1F1F-0CC8-47F7-A2DA-EF5CC8BD4915}"/>
          </ac:spMkLst>
        </pc:spChg>
        <pc:spChg chg="mod">
          <ac:chgData name="Doebler, William J. (LARC-D321)" userId="2f86e9e9-6061-467c-a4c7-48df9c957f91" providerId="ADAL" clId="{2CE06B62-F3E1-4524-98C4-7AD3E6B46C7C}" dt="2023-04-06T15:05:51.761" v="489" actId="1076"/>
          <ac:spMkLst>
            <pc:docMk/>
            <pc:sldMk cId="1198216577" sldId="5009"/>
            <ac:spMk id="160" creationId="{BF855A49-DF66-487B-A478-B80B167AD353}"/>
          </ac:spMkLst>
        </pc:spChg>
        <pc:spChg chg="mod">
          <ac:chgData name="Doebler, William J. (LARC-D321)" userId="2f86e9e9-6061-467c-a4c7-48df9c957f91" providerId="ADAL" clId="{2CE06B62-F3E1-4524-98C4-7AD3E6B46C7C}" dt="2023-04-06T15:05:51.761" v="489" actId="1076"/>
          <ac:spMkLst>
            <pc:docMk/>
            <pc:sldMk cId="1198216577" sldId="5009"/>
            <ac:spMk id="161" creationId="{C04996C3-93FE-4CFC-BA57-433C49F8A665}"/>
          </ac:spMkLst>
        </pc:spChg>
        <pc:spChg chg="mod">
          <ac:chgData name="Doebler, William J. (LARC-D321)" userId="2f86e9e9-6061-467c-a4c7-48df9c957f91" providerId="ADAL" clId="{2CE06B62-F3E1-4524-98C4-7AD3E6B46C7C}" dt="2023-04-06T15:05:51.761" v="489" actId="1076"/>
          <ac:spMkLst>
            <pc:docMk/>
            <pc:sldMk cId="1198216577" sldId="5009"/>
            <ac:spMk id="162" creationId="{640CA1DF-E3BF-4617-85FC-A89E40EC88CB}"/>
          </ac:spMkLst>
        </pc:spChg>
        <pc:spChg chg="mod">
          <ac:chgData name="Doebler, William J. (LARC-D321)" userId="2f86e9e9-6061-467c-a4c7-48df9c957f91" providerId="ADAL" clId="{2CE06B62-F3E1-4524-98C4-7AD3E6B46C7C}" dt="2023-04-06T15:05:53.064" v="491"/>
          <ac:spMkLst>
            <pc:docMk/>
            <pc:sldMk cId="1198216577" sldId="5009"/>
            <ac:spMk id="164" creationId="{A8D15430-BF66-4185-AAF9-AC27791B305E}"/>
          </ac:spMkLst>
        </pc:spChg>
        <pc:spChg chg="mod">
          <ac:chgData name="Doebler, William J. (LARC-D321)" userId="2f86e9e9-6061-467c-a4c7-48df9c957f91" providerId="ADAL" clId="{2CE06B62-F3E1-4524-98C4-7AD3E6B46C7C}" dt="2023-04-06T15:05:53.064" v="491"/>
          <ac:spMkLst>
            <pc:docMk/>
            <pc:sldMk cId="1198216577" sldId="5009"/>
            <ac:spMk id="184" creationId="{E7B7D0D7-4117-4213-A241-A75EBB2281B0}"/>
          </ac:spMkLst>
        </pc:spChg>
        <pc:spChg chg="mod">
          <ac:chgData name="Doebler, William J. (LARC-D321)" userId="2f86e9e9-6061-467c-a4c7-48df9c957f91" providerId="ADAL" clId="{2CE06B62-F3E1-4524-98C4-7AD3E6B46C7C}" dt="2023-04-06T15:05:53.064" v="491"/>
          <ac:spMkLst>
            <pc:docMk/>
            <pc:sldMk cId="1198216577" sldId="5009"/>
            <ac:spMk id="190" creationId="{FD753B98-C55F-4709-82BC-AA2B05F401AC}"/>
          </ac:spMkLst>
        </pc:spChg>
        <pc:spChg chg="mod">
          <ac:chgData name="Doebler, William J. (LARC-D321)" userId="2f86e9e9-6061-467c-a4c7-48df9c957f91" providerId="ADAL" clId="{2CE06B62-F3E1-4524-98C4-7AD3E6B46C7C}" dt="2023-04-06T15:05:53.064" v="491"/>
          <ac:spMkLst>
            <pc:docMk/>
            <pc:sldMk cId="1198216577" sldId="5009"/>
            <ac:spMk id="191" creationId="{285F57AF-8F70-4E48-AB89-152A70FE9FF0}"/>
          </ac:spMkLst>
        </pc:spChg>
        <pc:spChg chg="mod">
          <ac:chgData name="Doebler, William J. (LARC-D321)" userId="2f86e9e9-6061-467c-a4c7-48df9c957f91" providerId="ADAL" clId="{2CE06B62-F3E1-4524-98C4-7AD3E6B46C7C}" dt="2023-04-06T15:05:53.064" v="491"/>
          <ac:spMkLst>
            <pc:docMk/>
            <pc:sldMk cId="1198216577" sldId="5009"/>
            <ac:spMk id="193" creationId="{5F8DC9EF-E7AE-4AA4-AC86-97A3ED1DA5E7}"/>
          </ac:spMkLst>
        </pc:spChg>
        <pc:spChg chg="mod">
          <ac:chgData name="Doebler, William J. (LARC-D321)" userId="2f86e9e9-6061-467c-a4c7-48df9c957f91" providerId="ADAL" clId="{2CE06B62-F3E1-4524-98C4-7AD3E6B46C7C}" dt="2023-04-06T15:05:53.064" v="491"/>
          <ac:spMkLst>
            <pc:docMk/>
            <pc:sldMk cId="1198216577" sldId="5009"/>
            <ac:spMk id="194" creationId="{EE42425A-B416-4287-907E-DEDF1DCC122B}"/>
          </ac:spMkLst>
        </pc:spChg>
        <pc:spChg chg="mod">
          <ac:chgData name="Doebler, William J. (LARC-D321)" userId="2f86e9e9-6061-467c-a4c7-48df9c957f91" providerId="ADAL" clId="{2CE06B62-F3E1-4524-98C4-7AD3E6B46C7C}" dt="2023-04-06T15:05:53.064" v="491"/>
          <ac:spMkLst>
            <pc:docMk/>
            <pc:sldMk cId="1198216577" sldId="5009"/>
            <ac:spMk id="195" creationId="{E47B68E8-0262-44D7-8F0F-3D48ACF2F80B}"/>
          </ac:spMkLst>
        </pc:spChg>
        <pc:spChg chg="mod">
          <ac:chgData name="Doebler, William J. (LARC-D321)" userId="2f86e9e9-6061-467c-a4c7-48df9c957f91" providerId="ADAL" clId="{2CE06B62-F3E1-4524-98C4-7AD3E6B46C7C}" dt="2023-04-06T15:05:53.064" v="491"/>
          <ac:spMkLst>
            <pc:docMk/>
            <pc:sldMk cId="1198216577" sldId="5009"/>
            <ac:spMk id="199" creationId="{ACDAAD4E-0C58-4541-BE36-EB7A364F2C27}"/>
          </ac:spMkLst>
        </pc:spChg>
        <pc:spChg chg="mod">
          <ac:chgData name="Doebler, William J. (LARC-D321)" userId="2f86e9e9-6061-467c-a4c7-48df9c957f91" providerId="ADAL" clId="{2CE06B62-F3E1-4524-98C4-7AD3E6B46C7C}" dt="2023-04-06T15:05:53.064" v="491"/>
          <ac:spMkLst>
            <pc:docMk/>
            <pc:sldMk cId="1198216577" sldId="5009"/>
            <ac:spMk id="200" creationId="{DBA9A932-711F-48BC-A870-C872A84F85BD}"/>
          </ac:spMkLst>
        </pc:spChg>
        <pc:spChg chg="mod">
          <ac:chgData name="Doebler, William J. (LARC-D321)" userId="2f86e9e9-6061-467c-a4c7-48df9c957f91" providerId="ADAL" clId="{2CE06B62-F3E1-4524-98C4-7AD3E6B46C7C}" dt="2023-04-06T15:05:53.064" v="491"/>
          <ac:spMkLst>
            <pc:docMk/>
            <pc:sldMk cId="1198216577" sldId="5009"/>
            <ac:spMk id="201" creationId="{E74633FA-CB18-46A8-B0A0-9158D9C6D507}"/>
          </ac:spMkLst>
        </pc:spChg>
        <pc:spChg chg="mod">
          <ac:chgData name="Doebler, William J. (LARC-D321)" userId="2f86e9e9-6061-467c-a4c7-48df9c957f91" providerId="ADAL" clId="{2CE06B62-F3E1-4524-98C4-7AD3E6B46C7C}" dt="2023-04-06T15:05:53.064" v="491"/>
          <ac:spMkLst>
            <pc:docMk/>
            <pc:sldMk cId="1198216577" sldId="5009"/>
            <ac:spMk id="202" creationId="{40A9D46A-60C4-470C-BA96-6E79F29DED15}"/>
          </ac:spMkLst>
        </pc:spChg>
        <pc:spChg chg="mod">
          <ac:chgData name="Doebler, William J. (LARC-D321)" userId="2f86e9e9-6061-467c-a4c7-48df9c957f91" providerId="ADAL" clId="{2CE06B62-F3E1-4524-98C4-7AD3E6B46C7C}" dt="2023-04-06T15:05:53.064" v="491"/>
          <ac:spMkLst>
            <pc:docMk/>
            <pc:sldMk cId="1198216577" sldId="5009"/>
            <ac:spMk id="211" creationId="{89B9E98C-E1C1-44D5-AF93-4100F26C366D}"/>
          </ac:spMkLst>
        </pc:spChg>
        <pc:spChg chg="mod">
          <ac:chgData name="Doebler, William J. (LARC-D321)" userId="2f86e9e9-6061-467c-a4c7-48df9c957f91" providerId="ADAL" clId="{2CE06B62-F3E1-4524-98C4-7AD3E6B46C7C}" dt="2023-04-06T15:05:53.064" v="491"/>
          <ac:spMkLst>
            <pc:docMk/>
            <pc:sldMk cId="1198216577" sldId="5009"/>
            <ac:spMk id="212" creationId="{CE8A460F-90C9-490A-851B-B82CD609A509}"/>
          </ac:spMkLst>
        </pc:spChg>
        <pc:spChg chg="mod">
          <ac:chgData name="Doebler, William J. (LARC-D321)" userId="2f86e9e9-6061-467c-a4c7-48df9c957f91" providerId="ADAL" clId="{2CE06B62-F3E1-4524-98C4-7AD3E6B46C7C}" dt="2023-04-06T15:05:53.064" v="491"/>
          <ac:spMkLst>
            <pc:docMk/>
            <pc:sldMk cId="1198216577" sldId="5009"/>
            <ac:spMk id="213" creationId="{2009B7B6-DFBB-42C4-B7A1-7607B456DB25}"/>
          </ac:spMkLst>
        </pc:spChg>
        <pc:spChg chg="mod">
          <ac:chgData name="Doebler, William J. (LARC-D321)" userId="2f86e9e9-6061-467c-a4c7-48df9c957f91" providerId="ADAL" clId="{2CE06B62-F3E1-4524-98C4-7AD3E6B46C7C}" dt="2023-04-06T15:05:53.064" v="491"/>
          <ac:spMkLst>
            <pc:docMk/>
            <pc:sldMk cId="1198216577" sldId="5009"/>
            <ac:spMk id="214" creationId="{77117D2C-5AA8-4257-B5F8-E770DBA77A5F}"/>
          </ac:spMkLst>
        </pc:spChg>
        <pc:spChg chg="mod">
          <ac:chgData name="Doebler, William J. (LARC-D321)" userId="2f86e9e9-6061-467c-a4c7-48df9c957f91" providerId="ADAL" clId="{2CE06B62-F3E1-4524-98C4-7AD3E6B46C7C}" dt="2023-04-06T15:05:53.064" v="491"/>
          <ac:spMkLst>
            <pc:docMk/>
            <pc:sldMk cId="1198216577" sldId="5009"/>
            <ac:spMk id="215" creationId="{EC6D354B-090B-408B-B1FE-B205B05C5D5A}"/>
          </ac:spMkLst>
        </pc:spChg>
        <pc:spChg chg="mod">
          <ac:chgData name="Doebler, William J. (LARC-D321)" userId="2f86e9e9-6061-467c-a4c7-48df9c957f91" providerId="ADAL" clId="{2CE06B62-F3E1-4524-98C4-7AD3E6B46C7C}" dt="2023-04-06T15:05:53.064" v="491"/>
          <ac:spMkLst>
            <pc:docMk/>
            <pc:sldMk cId="1198216577" sldId="5009"/>
            <ac:spMk id="216" creationId="{ABBE742E-017E-44CF-996A-B7B3C9CC29FB}"/>
          </ac:spMkLst>
        </pc:spChg>
        <pc:spChg chg="mod">
          <ac:chgData name="Doebler, William J. (LARC-D321)" userId="2f86e9e9-6061-467c-a4c7-48df9c957f91" providerId="ADAL" clId="{2CE06B62-F3E1-4524-98C4-7AD3E6B46C7C}" dt="2023-04-06T15:05:53.064" v="491"/>
          <ac:spMkLst>
            <pc:docMk/>
            <pc:sldMk cId="1198216577" sldId="5009"/>
            <ac:spMk id="217" creationId="{B0E47A1F-E6A9-4945-9A89-63233099163C}"/>
          </ac:spMkLst>
        </pc:spChg>
        <pc:spChg chg="mod">
          <ac:chgData name="Doebler, William J. (LARC-D321)" userId="2f86e9e9-6061-467c-a4c7-48df9c957f91" providerId="ADAL" clId="{2CE06B62-F3E1-4524-98C4-7AD3E6B46C7C}" dt="2023-04-06T15:05:53.064" v="491"/>
          <ac:spMkLst>
            <pc:docMk/>
            <pc:sldMk cId="1198216577" sldId="5009"/>
            <ac:spMk id="218" creationId="{854B3B38-CD88-4A35-AC75-1AB5B8606455}"/>
          </ac:spMkLst>
        </pc:spChg>
        <pc:spChg chg="mod">
          <ac:chgData name="Doebler, William J. (LARC-D321)" userId="2f86e9e9-6061-467c-a4c7-48df9c957f91" providerId="ADAL" clId="{2CE06B62-F3E1-4524-98C4-7AD3E6B46C7C}" dt="2023-04-06T15:05:53.064" v="491"/>
          <ac:spMkLst>
            <pc:docMk/>
            <pc:sldMk cId="1198216577" sldId="5009"/>
            <ac:spMk id="219" creationId="{EB906B60-B549-4246-A67C-D98F4E4D1A70}"/>
          </ac:spMkLst>
        </pc:spChg>
        <pc:spChg chg="mod">
          <ac:chgData name="Doebler, William J. (LARC-D321)" userId="2f86e9e9-6061-467c-a4c7-48df9c957f91" providerId="ADAL" clId="{2CE06B62-F3E1-4524-98C4-7AD3E6B46C7C}" dt="2023-04-06T15:05:53.064" v="491"/>
          <ac:spMkLst>
            <pc:docMk/>
            <pc:sldMk cId="1198216577" sldId="5009"/>
            <ac:spMk id="220" creationId="{82D063D7-D614-4597-8825-9C36A93C520D}"/>
          </ac:spMkLst>
        </pc:spChg>
        <pc:spChg chg="mod">
          <ac:chgData name="Doebler, William J. (LARC-D321)" userId="2f86e9e9-6061-467c-a4c7-48df9c957f91" providerId="ADAL" clId="{2CE06B62-F3E1-4524-98C4-7AD3E6B46C7C}" dt="2023-04-06T15:05:53.064" v="491"/>
          <ac:spMkLst>
            <pc:docMk/>
            <pc:sldMk cId="1198216577" sldId="5009"/>
            <ac:spMk id="221" creationId="{7D58B92D-E2C5-418C-84C3-C9B4CCC5A14E}"/>
          </ac:spMkLst>
        </pc:spChg>
        <pc:spChg chg="mod">
          <ac:chgData name="Doebler, William J. (LARC-D321)" userId="2f86e9e9-6061-467c-a4c7-48df9c957f91" providerId="ADAL" clId="{2CE06B62-F3E1-4524-98C4-7AD3E6B46C7C}" dt="2023-04-06T15:05:53.064" v="491"/>
          <ac:spMkLst>
            <pc:docMk/>
            <pc:sldMk cId="1198216577" sldId="5009"/>
            <ac:spMk id="222" creationId="{D6B7B4AD-4C31-45F4-968D-9EBD901CE3AC}"/>
          </ac:spMkLst>
        </pc:spChg>
        <pc:spChg chg="mod">
          <ac:chgData name="Doebler, William J. (LARC-D321)" userId="2f86e9e9-6061-467c-a4c7-48df9c957f91" providerId="ADAL" clId="{2CE06B62-F3E1-4524-98C4-7AD3E6B46C7C}" dt="2023-04-06T15:05:53.064" v="491"/>
          <ac:spMkLst>
            <pc:docMk/>
            <pc:sldMk cId="1198216577" sldId="5009"/>
            <ac:spMk id="223" creationId="{B4B4320C-73B4-4388-831B-05990B2417CA}"/>
          </ac:spMkLst>
        </pc:spChg>
        <pc:spChg chg="mod">
          <ac:chgData name="Doebler, William J. (LARC-D321)" userId="2f86e9e9-6061-467c-a4c7-48df9c957f91" providerId="ADAL" clId="{2CE06B62-F3E1-4524-98C4-7AD3E6B46C7C}" dt="2023-04-06T15:05:53.064" v="491"/>
          <ac:spMkLst>
            <pc:docMk/>
            <pc:sldMk cId="1198216577" sldId="5009"/>
            <ac:spMk id="224" creationId="{3276E77B-36A5-41C3-B4C5-ED12B0FC71D3}"/>
          </ac:spMkLst>
        </pc:spChg>
        <pc:spChg chg="mod">
          <ac:chgData name="Doebler, William J. (LARC-D321)" userId="2f86e9e9-6061-467c-a4c7-48df9c957f91" providerId="ADAL" clId="{2CE06B62-F3E1-4524-98C4-7AD3E6B46C7C}" dt="2023-04-06T15:05:53.064" v="491"/>
          <ac:spMkLst>
            <pc:docMk/>
            <pc:sldMk cId="1198216577" sldId="5009"/>
            <ac:spMk id="225" creationId="{38C9C08B-7B36-4B4D-892F-9DB9E9EEEE42}"/>
          </ac:spMkLst>
        </pc:spChg>
        <pc:spChg chg="mod">
          <ac:chgData name="Doebler, William J. (LARC-D321)" userId="2f86e9e9-6061-467c-a4c7-48df9c957f91" providerId="ADAL" clId="{2CE06B62-F3E1-4524-98C4-7AD3E6B46C7C}" dt="2023-04-06T15:05:53.064" v="491"/>
          <ac:spMkLst>
            <pc:docMk/>
            <pc:sldMk cId="1198216577" sldId="5009"/>
            <ac:spMk id="226" creationId="{D941B5A1-BF0E-48E4-BAAE-E248A5432FEF}"/>
          </ac:spMkLst>
        </pc:spChg>
        <pc:spChg chg="mod">
          <ac:chgData name="Doebler, William J. (LARC-D321)" userId="2f86e9e9-6061-467c-a4c7-48df9c957f91" providerId="ADAL" clId="{2CE06B62-F3E1-4524-98C4-7AD3E6B46C7C}" dt="2023-04-06T15:05:53.064" v="491"/>
          <ac:spMkLst>
            <pc:docMk/>
            <pc:sldMk cId="1198216577" sldId="5009"/>
            <ac:spMk id="236" creationId="{93451F5A-67E6-4B92-B400-342167B0998F}"/>
          </ac:spMkLst>
        </pc:spChg>
        <pc:spChg chg="mod">
          <ac:chgData name="Doebler, William J. (LARC-D321)" userId="2f86e9e9-6061-467c-a4c7-48df9c957f91" providerId="ADAL" clId="{2CE06B62-F3E1-4524-98C4-7AD3E6B46C7C}" dt="2023-04-06T15:05:53.064" v="491"/>
          <ac:spMkLst>
            <pc:docMk/>
            <pc:sldMk cId="1198216577" sldId="5009"/>
            <ac:spMk id="237" creationId="{8FCB7EBE-F9F8-4614-B430-25EA1C4F73D6}"/>
          </ac:spMkLst>
        </pc:spChg>
        <pc:spChg chg="mod">
          <ac:chgData name="Doebler, William J. (LARC-D321)" userId="2f86e9e9-6061-467c-a4c7-48df9c957f91" providerId="ADAL" clId="{2CE06B62-F3E1-4524-98C4-7AD3E6B46C7C}" dt="2023-04-06T15:05:53.064" v="491"/>
          <ac:spMkLst>
            <pc:docMk/>
            <pc:sldMk cId="1198216577" sldId="5009"/>
            <ac:spMk id="238" creationId="{00E6E5DD-13AF-406F-852B-35BD2656CFCC}"/>
          </ac:spMkLst>
        </pc:spChg>
        <pc:spChg chg="mod">
          <ac:chgData name="Doebler, William J. (LARC-D321)" userId="2f86e9e9-6061-467c-a4c7-48df9c957f91" providerId="ADAL" clId="{2CE06B62-F3E1-4524-98C4-7AD3E6B46C7C}" dt="2023-04-06T15:05:53.064" v="491"/>
          <ac:spMkLst>
            <pc:docMk/>
            <pc:sldMk cId="1198216577" sldId="5009"/>
            <ac:spMk id="239" creationId="{3C137AE0-A5B8-49F2-B2AF-7D556601EEEC}"/>
          </ac:spMkLst>
        </pc:spChg>
        <pc:spChg chg="mod">
          <ac:chgData name="Doebler, William J. (LARC-D321)" userId="2f86e9e9-6061-467c-a4c7-48df9c957f91" providerId="ADAL" clId="{2CE06B62-F3E1-4524-98C4-7AD3E6B46C7C}" dt="2023-04-06T15:05:53.064" v="491"/>
          <ac:spMkLst>
            <pc:docMk/>
            <pc:sldMk cId="1198216577" sldId="5009"/>
            <ac:spMk id="240" creationId="{5F5A1420-0EB4-4A27-952C-E788F9A9A159}"/>
          </ac:spMkLst>
        </pc:spChg>
        <pc:spChg chg="mod">
          <ac:chgData name="Doebler, William J. (LARC-D321)" userId="2f86e9e9-6061-467c-a4c7-48df9c957f91" providerId="ADAL" clId="{2CE06B62-F3E1-4524-98C4-7AD3E6B46C7C}" dt="2023-04-06T15:05:53.064" v="491"/>
          <ac:spMkLst>
            <pc:docMk/>
            <pc:sldMk cId="1198216577" sldId="5009"/>
            <ac:spMk id="241" creationId="{B9F72C04-E237-4862-B6E7-ABF5B1057FBC}"/>
          </ac:spMkLst>
        </pc:spChg>
        <pc:spChg chg="mod">
          <ac:chgData name="Doebler, William J. (LARC-D321)" userId="2f86e9e9-6061-467c-a4c7-48df9c957f91" providerId="ADAL" clId="{2CE06B62-F3E1-4524-98C4-7AD3E6B46C7C}" dt="2023-04-06T15:05:53.064" v="491"/>
          <ac:spMkLst>
            <pc:docMk/>
            <pc:sldMk cId="1198216577" sldId="5009"/>
            <ac:spMk id="242" creationId="{F8B58305-E985-43A2-BC7B-CFD2F466FF7A}"/>
          </ac:spMkLst>
        </pc:spChg>
        <pc:spChg chg="mod">
          <ac:chgData name="Doebler, William J. (LARC-D321)" userId="2f86e9e9-6061-467c-a4c7-48df9c957f91" providerId="ADAL" clId="{2CE06B62-F3E1-4524-98C4-7AD3E6B46C7C}" dt="2023-04-06T15:05:53.064" v="491"/>
          <ac:spMkLst>
            <pc:docMk/>
            <pc:sldMk cId="1198216577" sldId="5009"/>
            <ac:spMk id="243" creationId="{971B948F-A4A8-4E72-8ECD-023FD20C6240}"/>
          </ac:spMkLst>
        </pc:spChg>
        <pc:spChg chg="mod">
          <ac:chgData name="Doebler, William J. (LARC-D321)" userId="2f86e9e9-6061-467c-a4c7-48df9c957f91" providerId="ADAL" clId="{2CE06B62-F3E1-4524-98C4-7AD3E6B46C7C}" dt="2023-04-06T15:05:53.064" v="491"/>
          <ac:spMkLst>
            <pc:docMk/>
            <pc:sldMk cId="1198216577" sldId="5009"/>
            <ac:spMk id="244" creationId="{78E39097-75CE-445A-888C-54B40F5745D3}"/>
          </ac:spMkLst>
        </pc:spChg>
        <pc:spChg chg="mod">
          <ac:chgData name="Doebler, William J. (LARC-D321)" userId="2f86e9e9-6061-467c-a4c7-48df9c957f91" providerId="ADAL" clId="{2CE06B62-F3E1-4524-98C4-7AD3E6B46C7C}" dt="2023-04-06T15:05:53.064" v="491"/>
          <ac:spMkLst>
            <pc:docMk/>
            <pc:sldMk cId="1198216577" sldId="5009"/>
            <ac:spMk id="245" creationId="{20A7D189-DC1C-4605-A00C-2148C8ED6DF0}"/>
          </ac:spMkLst>
        </pc:spChg>
        <pc:spChg chg="mod">
          <ac:chgData name="Doebler, William J. (LARC-D321)" userId="2f86e9e9-6061-467c-a4c7-48df9c957f91" providerId="ADAL" clId="{2CE06B62-F3E1-4524-98C4-7AD3E6B46C7C}" dt="2023-04-06T15:05:53.064" v="491"/>
          <ac:spMkLst>
            <pc:docMk/>
            <pc:sldMk cId="1198216577" sldId="5009"/>
            <ac:spMk id="246" creationId="{F5641B1E-AAAF-485B-957E-D8161E61E900}"/>
          </ac:spMkLst>
        </pc:spChg>
        <pc:spChg chg="mod">
          <ac:chgData name="Doebler, William J. (LARC-D321)" userId="2f86e9e9-6061-467c-a4c7-48df9c957f91" providerId="ADAL" clId="{2CE06B62-F3E1-4524-98C4-7AD3E6B46C7C}" dt="2023-04-06T15:05:53.064" v="491"/>
          <ac:spMkLst>
            <pc:docMk/>
            <pc:sldMk cId="1198216577" sldId="5009"/>
            <ac:spMk id="247" creationId="{B099EB46-5B23-45E1-8A0D-840AB3444137}"/>
          </ac:spMkLst>
        </pc:spChg>
        <pc:spChg chg="mod">
          <ac:chgData name="Doebler, William J. (LARC-D321)" userId="2f86e9e9-6061-467c-a4c7-48df9c957f91" providerId="ADAL" clId="{2CE06B62-F3E1-4524-98C4-7AD3E6B46C7C}" dt="2023-04-06T15:05:53.064" v="491"/>
          <ac:spMkLst>
            <pc:docMk/>
            <pc:sldMk cId="1198216577" sldId="5009"/>
            <ac:spMk id="248" creationId="{79CE6B4E-6858-4909-8D5B-A67241CEE39C}"/>
          </ac:spMkLst>
        </pc:spChg>
        <pc:spChg chg="mod">
          <ac:chgData name="Doebler, William J. (LARC-D321)" userId="2f86e9e9-6061-467c-a4c7-48df9c957f91" providerId="ADAL" clId="{2CE06B62-F3E1-4524-98C4-7AD3E6B46C7C}" dt="2023-04-06T15:05:53.064" v="491"/>
          <ac:spMkLst>
            <pc:docMk/>
            <pc:sldMk cId="1198216577" sldId="5009"/>
            <ac:spMk id="249" creationId="{923EBF8A-9FBF-4D44-A4A8-ADD125B5B714}"/>
          </ac:spMkLst>
        </pc:spChg>
        <pc:spChg chg="mod">
          <ac:chgData name="Doebler, William J. (LARC-D321)" userId="2f86e9e9-6061-467c-a4c7-48df9c957f91" providerId="ADAL" clId="{2CE06B62-F3E1-4524-98C4-7AD3E6B46C7C}" dt="2023-04-06T15:05:53.064" v="491"/>
          <ac:spMkLst>
            <pc:docMk/>
            <pc:sldMk cId="1198216577" sldId="5009"/>
            <ac:spMk id="250" creationId="{BF265A15-F0A8-4AF4-8AAD-2466044BEBC3}"/>
          </ac:spMkLst>
        </pc:spChg>
        <pc:spChg chg="mod">
          <ac:chgData name="Doebler, William J. (LARC-D321)" userId="2f86e9e9-6061-467c-a4c7-48df9c957f91" providerId="ADAL" clId="{2CE06B62-F3E1-4524-98C4-7AD3E6B46C7C}" dt="2023-04-06T15:05:53.064" v="491"/>
          <ac:spMkLst>
            <pc:docMk/>
            <pc:sldMk cId="1198216577" sldId="5009"/>
            <ac:spMk id="251" creationId="{C8EF6EBF-1650-470B-BB94-19361A55DF0E}"/>
          </ac:spMkLst>
        </pc:spChg>
        <pc:spChg chg="mod">
          <ac:chgData name="Doebler, William J. (LARC-D321)" userId="2f86e9e9-6061-467c-a4c7-48df9c957f91" providerId="ADAL" clId="{2CE06B62-F3E1-4524-98C4-7AD3E6B46C7C}" dt="2023-04-06T15:05:53.064" v="491"/>
          <ac:spMkLst>
            <pc:docMk/>
            <pc:sldMk cId="1198216577" sldId="5009"/>
            <ac:spMk id="252" creationId="{5C5CBBE2-D320-4760-B85F-A57BFED8EF99}"/>
          </ac:spMkLst>
        </pc:spChg>
        <pc:spChg chg="mod">
          <ac:chgData name="Doebler, William J. (LARC-D321)" userId="2f86e9e9-6061-467c-a4c7-48df9c957f91" providerId="ADAL" clId="{2CE06B62-F3E1-4524-98C4-7AD3E6B46C7C}" dt="2023-04-06T15:05:53.064" v="491"/>
          <ac:spMkLst>
            <pc:docMk/>
            <pc:sldMk cId="1198216577" sldId="5009"/>
            <ac:spMk id="253" creationId="{0A354822-4AC4-4288-A9C5-F07B157A9518}"/>
          </ac:spMkLst>
        </pc:spChg>
        <pc:spChg chg="mod">
          <ac:chgData name="Doebler, William J. (LARC-D321)" userId="2f86e9e9-6061-467c-a4c7-48df9c957f91" providerId="ADAL" clId="{2CE06B62-F3E1-4524-98C4-7AD3E6B46C7C}" dt="2023-04-06T15:05:53.064" v="491"/>
          <ac:spMkLst>
            <pc:docMk/>
            <pc:sldMk cId="1198216577" sldId="5009"/>
            <ac:spMk id="254" creationId="{3E09D49D-248D-490F-86E8-E52C46BB879B}"/>
          </ac:spMkLst>
        </pc:spChg>
        <pc:spChg chg="mod">
          <ac:chgData name="Doebler, William J. (LARC-D321)" userId="2f86e9e9-6061-467c-a4c7-48df9c957f91" providerId="ADAL" clId="{2CE06B62-F3E1-4524-98C4-7AD3E6B46C7C}" dt="2023-04-06T15:05:53.064" v="491"/>
          <ac:spMkLst>
            <pc:docMk/>
            <pc:sldMk cId="1198216577" sldId="5009"/>
            <ac:spMk id="255" creationId="{11066B7A-DA14-446E-8B47-AAD50BB51B90}"/>
          </ac:spMkLst>
        </pc:spChg>
        <pc:spChg chg="mod">
          <ac:chgData name="Doebler, William J. (LARC-D321)" userId="2f86e9e9-6061-467c-a4c7-48df9c957f91" providerId="ADAL" clId="{2CE06B62-F3E1-4524-98C4-7AD3E6B46C7C}" dt="2023-04-06T15:05:53.064" v="491"/>
          <ac:spMkLst>
            <pc:docMk/>
            <pc:sldMk cId="1198216577" sldId="5009"/>
            <ac:spMk id="256" creationId="{73B43F62-7057-41CE-8B01-7C6793E8A5D5}"/>
          </ac:spMkLst>
        </pc:spChg>
        <pc:spChg chg="mod">
          <ac:chgData name="Doebler, William J. (LARC-D321)" userId="2f86e9e9-6061-467c-a4c7-48df9c957f91" providerId="ADAL" clId="{2CE06B62-F3E1-4524-98C4-7AD3E6B46C7C}" dt="2023-04-06T15:05:53.064" v="491"/>
          <ac:spMkLst>
            <pc:docMk/>
            <pc:sldMk cId="1198216577" sldId="5009"/>
            <ac:spMk id="257" creationId="{2D25BB64-ABB3-4559-AB0B-55AF3F589E07}"/>
          </ac:spMkLst>
        </pc:spChg>
        <pc:spChg chg="mod">
          <ac:chgData name="Doebler, William J. (LARC-D321)" userId="2f86e9e9-6061-467c-a4c7-48df9c957f91" providerId="ADAL" clId="{2CE06B62-F3E1-4524-98C4-7AD3E6B46C7C}" dt="2023-04-06T15:05:53.064" v="491"/>
          <ac:spMkLst>
            <pc:docMk/>
            <pc:sldMk cId="1198216577" sldId="5009"/>
            <ac:spMk id="258" creationId="{CB208FCE-4DD0-4CAB-9028-63A169039C58}"/>
          </ac:spMkLst>
        </pc:spChg>
        <pc:spChg chg="mod">
          <ac:chgData name="Doebler, William J. (LARC-D321)" userId="2f86e9e9-6061-467c-a4c7-48df9c957f91" providerId="ADAL" clId="{2CE06B62-F3E1-4524-98C4-7AD3E6B46C7C}" dt="2023-04-06T15:05:53.064" v="491"/>
          <ac:spMkLst>
            <pc:docMk/>
            <pc:sldMk cId="1198216577" sldId="5009"/>
            <ac:spMk id="259" creationId="{E965B399-3D54-4BDA-BCC3-1F6AE4A00382}"/>
          </ac:spMkLst>
        </pc:spChg>
        <pc:spChg chg="mod">
          <ac:chgData name="Doebler, William J. (LARC-D321)" userId="2f86e9e9-6061-467c-a4c7-48df9c957f91" providerId="ADAL" clId="{2CE06B62-F3E1-4524-98C4-7AD3E6B46C7C}" dt="2023-04-06T15:05:53.064" v="491"/>
          <ac:spMkLst>
            <pc:docMk/>
            <pc:sldMk cId="1198216577" sldId="5009"/>
            <ac:spMk id="260" creationId="{CB190364-CD11-43E5-9D0C-62F671DC3760}"/>
          </ac:spMkLst>
        </pc:spChg>
        <pc:spChg chg="mod">
          <ac:chgData name="Doebler, William J. (LARC-D321)" userId="2f86e9e9-6061-467c-a4c7-48df9c957f91" providerId="ADAL" clId="{2CE06B62-F3E1-4524-98C4-7AD3E6B46C7C}" dt="2023-04-06T15:05:53.064" v="491"/>
          <ac:spMkLst>
            <pc:docMk/>
            <pc:sldMk cId="1198216577" sldId="5009"/>
            <ac:spMk id="261" creationId="{524E694B-DD10-4C87-9382-79642B9AD3B8}"/>
          </ac:spMkLst>
        </pc:spChg>
        <pc:spChg chg="mod">
          <ac:chgData name="Doebler, William J. (LARC-D321)" userId="2f86e9e9-6061-467c-a4c7-48df9c957f91" providerId="ADAL" clId="{2CE06B62-F3E1-4524-98C4-7AD3E6B46C7C}" dt="2023-04-06T15:05:53.064" v="491"/>
          <ac:spMkLst>
            <pc:docMk/>
            <pc:sldMk cId="1198216577" sldId="5009"/>
            <ac:spMk id="262" creationId="{E5E7FEF3-00AC-43B2-9479-51E655EB26AB}"/>
          </ac:spMkLst>
        </pc:spChg>
        <pc:spChg chg="mod">
          <ac:chgData name="Doebler, William J. (LARC-D321)" userId="2f86e9e9-6061-467c-a4c7-48df9c957f91" providerId="ADAL" clId="{2CE06B62-F3E1-4524-98C4-7AD3E6B46C7C}" dt="2023-04-06T15:05:53.064" v="491"/>
          <ac:spMkLst>
            <pc:docMk/>
            <pc:sldMk cId="1198216577" sldId="5009"/>
            <ac:spMk id="263" creationId="{2AFACF15-6BEA-4911-A617-AC9B18D74D3E}"/>
          </ac:spMkLst>
        </pc:spChg>
        <pc:spChg chg="mod">
          <ac:chgData name="Doebler, William J. (LARC-D321)" userId="2f86e9e9-6061-467c-a4c7-48df9c957f91" providerId="ADAL" clId="{2CE06B62-F3E1-4524-98C4-7AD3E6B46C7C}" dt="2023-04-06T15:05:53.064" v="491"/>
          <ac:spMkLst>
            <pc:docMk/>
            <pc:sldMk cId="1198216577" sldId="5009"/>
            <ac:spMk id="264" creationId="{8387FFB7-0C26-454D-90D9-162DB7A69BA5}"/>
          </ac:spMkLst>
        </pc:spChg>
        <pc:spChg chg="mod">
          <ac:chgData name="Doebler, William J. (LARC-D321)" userId="2f86e9e9-6061-467c-a4c7-48df9c957f91" providerId="ADAL" clId="{2CE06B62-F3E1-4524-98C4-7AD3E6B46C7C}" dt="2023-04-06T15:05:53.064" v="491"/>
          <ac:spMkLst>
            <pc:docMk/>
            <pc:sldMk cId="1198216577" sldId="5009"/>
            <ac:spMk id="265" creationId="{FB3D47FA-2F62-40D1-BAEF-532555F2A21E}"/>
          </ac:spMkLst>
        </pc:spChg>
        <pc:spChg chg="mod">
          <ac:chgData name="Doebler, William J. (LARC-D321)" userId="2f86e9e9-6061-467c-a4c7-48df9c957f91" providerId="ADAL" clId="{2CE06B62-F3E1-4524-98C4-7AD3E6B46C7C}" dt="2023-04-06T15:05:53.064" v="491"/>
          <ac:spMkLst>
            <pc:docMk/>
            <pc:sldMk cId="1198216577" sldId="5009"/>
            <ac:spMk id="266" creationId="{5B775719-807E-4FCE-99C0-A9AB91CB62B7}"/>
          </ac:spMkLst>
        </pc:spChg>
        <pc:spChg chg="mod">
          <ac:chgData name="Doebler, William J. (LARC-D321)" userId="2f86e9e9-6061-467c-a4c7-48df9c957f91" providerId="ADAL" clId="{2CE06B62-F3E1-4524-98C4-7AD3E6B46C7C}" dt="2023-04-06T15:05:53.064" v="491"/>
          <ac:spMkLst>
            <pc:docMk/>
            <pc:sldMk cId="1198216577" sldId="5009"/>
            <ac:spMk id="267" creationId="{5BB13B98-864C-4E46-8867-BDA3CE17BED5}"/>
          </ac:spMkLst>
        </pc:spChg>
        <pc:spChg chg="mod">
          <ac:chgData name="Doebler, William J. (LARC-D321)" userId="2f86e9e9-6061-467c-a4c7-48df9c957f91" providerId="ADAL" clId="{2CE06B62-F3E1-4524-98C4-7AD3E6B46C7C}" dt="2023-04-06T15:05:53.064" v="491"/>
          <ac:spMkLst>
            <pc:docMk/>
            <pc:sldMk cId="1198216577" sldId="5009"/>
            <ac:spMk id="268" creationId="{A5F77671-4C33-474A-966A-6608CDF784B1}"/>
          </ac:spMkLst>
        </pc:spChg>
        <pc:spChg chg="mod">
          <ac:chgData name="Doebler, William J. (LARC-D321)" userId="2f86e9e9-6061-467c-a4c7-48df9c957f91" providerId="ADAL" clId="{2CE06B62-F3E1-4524-98C4-7AD3E6B46C7C}" dt="2023-04-06T15:05:53.064" v="491"/>
          <ac:spMkLst>
            <pc:docMk/>
            <pc:sldMk cId="1198216577" sldId="5009"/>
            <ac:spMk id="269" creationId="{4DFDE86F-8600-4457-87B0-7F74D482009D}"/>
          </ac:spMkLst>
        </pc:spChg>
        <pc:spChg chg="mod">
          <ac:chgData name="Doebler, William J. (LARC-D321)" userId="2f86e9e9-6061-467c-a4c7-48df9c957f91" providerId="ADAL" clId="{2CE06B62-F3E1-4524-98C4-7AD3E6B46C7C}" dt="2023-04-06T15:05:53.064" v="491"/>
          <ac:spMkLst>
            <pc:docMk/>
            <pc:sldMk cId="1198216577" sldId="5009"/>
            <ac:spMk id="270" creationId="{5943F77B-EFB0-4FE4-B120-8646235713AE}"/>
          </ac:spMkLst>
        </pc:spChg>
        <pc:spChg chg="mod">
          <ac:chgData name="Doebler, William J. (LARC-D321)" userId="2f86e9e9-6061-467c-a4c7-48df9c957f91" providerId="ADAL" clId="{2CE06B62-F3E1-4524-98C4-7AD3E6B46C7C}" dt="2023-04-06T15:05:53.064" v="491"/>
          <ac:spMkLst>
            <pc:docMk/>
            <pc:sldMk cId="1198216577" sldId="5009"/>
            <ac:spMk id="271" creationId="{30F819D2-0FD7-4710-98C4-02D76A32C1E8}"/>
          </ac:spMkLst>
        </pc:spChg>
        <pc:spChg chg="mod">
          <ac:chgData name="Doebler, William J. (LARC-D321)" userId="2f86e9e9-6061-467c-a4c7-48df9c957f91" providerId="ADAL" clId="{2CE06B62-F3E1-4524-98C4-7AD3E6B46C7C}" dt="2023-04-06T15:05:53.064" v="491"/>
          <ac:spMkLst>
            <pc:docMk/>
            <pc:sldMk cId="1198216577" sldId="5009"/>
            <ac:spMk id="272" creationId="{06FC6EC2-870B-4864-89BC-A931AC3079C5}"/>
          </ac:spMkLst>
        </pc:spChg>
        <pc:spChg chg="mod">
          <ac:chgData name="Doebler, William J. (LARC-D321)" userId="2f86e9e9-6061-467c-a4c7-48df9c957f91" providerId="ADAL" clId="{2CE06B62-F3E1-4524-98C4-7AD3E6B46C7C}" dt="2023-04-06T15:05:53.064" v="491"/>
          <ac:spMkLst>
            <pc:docMk/>
            <pc:sldMk cId="1198216577" sldId="5009"/>
            <ac:spMk id="273" creationId="{740062D4-1469-4465-9EAC-9E91ECF8C748}"/>
          </ac:spMkLst>
        </pc:spChg>
        <pc:spChg chg="mod">
          <ac:chgData name="Doebler, William J. (LARC-D321)" userId="2f86e9e9-6061-467c-a4c7-48df9c957f91" providerId="ADAL" clId="{2CE06B62-F3E1-4524-98C4-7AD3E6B46C7C}" dt="2023-04-06T15:05:53.064" v="491"/>
          <ac:spMkLst>
            <pc:docMk/>
            <pc:sldMk cId="1198216577" sldId="5009"/>
            <ac:spMk id="274" creationId="{B874B794-DF0F-4B5E-A6CF-88A0F258EEA4}"/>
          </ac:spMkLst>
        </pc:spChg>
        <pc:spChg chg="mod">
          <ac:chgData name="Doebler, William J. (LARC-D321)" userId="2f86e9e9-6061-467c-a4c7-48df9c957f91" providerId="ADAL" clId="{2CE06B62-F3E1-4524-98C4-7AD3E6B46C7C}" dt="2023-04-06T15:05:53.064" v="491"/>
          <ac:spMkLst>
            <pc:docMk/>
            <pc:sldMk cId="1198216577" sldId="5009"/>
            <ac:spMk id="275" creationId="{72A1B8A0-652D-497B-9F3B-CF94AD49A6E6}"/>
          </ac:spMkLst>
        </pc:spChg>
        <pc:spChg chg="mod">
          <ac:chgData name="Doebler, William J. (LARC-D321)" userId="2f86e9e9-6061-467c-a4c7-48df9c957f91" providerId="ADAL" clId="{2CE06B62-F3E1-4524-98C4-7AD3E6B46C7C}" dt="2023-04-06T15:05:53.064" v="491"/>
          <ac:spMkLst>
            <pc:docMk/>
            <pc:sldMk cId="1198216577" sldId="5009"/>
            <ac:spMk id="276" creationId="{DA7D9948-371D-4CDC-979B-7A9AAF3BF019}"/>
          </ac:spMkLst>
        </pc:spChg>
        <pc:spChg chg="mod">
          <ac:chgData name="Doebler, William J. (LARC-D321)" userId="2f86e9e9-6061-467c-a4c7-48df9c957f91" providerId="ADAL" clId="{2CE06B62-F3E1-4524-98C4-7AD3E6B46C7C}" dt="2023-04-06T15:05:53.064" v="491"/>
          <ac:spMkLst>
            <pc:docMk/>
            <pc:sldMk cId="1198216577" sldId="5009"/>
            <ac:spMk id="277" creationId="{76D45284-E56E-43EA-8549-F3CA230575D5}"/>
          </ac:spMkLst>
        </pc:spChg>
        <pc:spChg chg="mod">
          <ac:chgData name="Doebler, William J. (LARC-D321)" userId="2f86e9e9-6061-467c-a4c7-48df9c957f91" providerId="ADAL" clId="{2CE06B62-F3E1-4524-98C4-7AD3E6B46C7C}" dt="2023-04-06T15:05:53.064" v="491"/>
          <ac:spMkLst>
            <pc:docMk/>
            <pc:sldMk cId="1198216577" sldId="5009"/>
            <ac:spMk id="278" creationId="{C29FBDCB-3807-476A-9D97-0FA94E51562E}"/>
          </ac:spMkLst>
        </pc:spChg>
        <pc:spChg chg="mod">
          <ac:chgData name="Doebler, William J. (LARC-D321)" userId="2f86e9e9-6061-467c-a4c7-48df9c957f91" providerId="ADAL" clId="{2CE06B62-F3E1-4524-98C4-7AD3E6B46C7C}" dt="2023-04-06T15:05:53.064" v="491"/>
          <ac:spMkLst>
            <pc:docMk/>
            <pc:sldMk cId="1198216577" sldId="5009"/>
            <ac:spMk id="279" creationId="{E30BCA68-47F3-494A-BDF0-AAAC0E9B3ADB}"/>
          </ac:spMkLst>
        </pc:spChg>
        <pc:spChg chg="mod">
          <ac:chgData name="Doebler, William J. (LARC-D321)" userId="2f86e9e9-6061-467c-a4c7-48df9c957f91" providerId="ADAL" clId="{2CE06B62-F3E1-4524-98C4-7AD3E6B46C7C}" dt="2023-04-06T15:05:53.064" v="491"/>
          <ac:spMkLst>
            <pc:docMk/>
            <pc:sldMk cId="1198216577" sldId="5009"/>
            <ac:spMk id="280" creationId="{8BCEA495-173A-406B-AAD0-04F1FC4759D6}"/>
          </ac:spMkLst>
        </pc:spChg>
        <pc:spChg chg="mod">
          <ac:chgData name="Doebler, William J. (LARC-D321)" userId="2f86e9e9-6061-467c-a4c7-48df9c957f91" providerId="ADAL" clId="{2CE06B62-F3E1-4524-98C4-7AD3E6B46C7C}" dt="2023-04-06T15:05:53.064" v="491"/>
          <ac:spMkLst>
            <pc:docMk/>
            <pc:sldMk cId="1198216577" sldId="5009"/>
            <ac:spMk id="281" creationId="{4DFF531C-5EE9-4DCD-B070-E57D6E91EE0C}"/>
          </ac:spMkLst>
        </pc:spChg>
        <pc:spChg chg="mod">
          <ac:chgData name="Doebler, William J. (LARC-D321)" userId="2f86e9e9-6061-467c-a4c7-48df9c957f91" providerId="ADAL" clId="{2CE06B62-F3E1-4524-98C4-7AD3E6B46C7C}" dt="2023-04-06T15:05:53.064" v="491"/>
          <ac:spMkLst>
            <pc:docMk/>
            <pc:sldMk cId="1198216577" sldId="5009"/>
            <ac:spMk id="282" creationId="{6BE889DE-8247-43F5-8AB8-C1737FFE41CD}"/>
          </ac:spMkLst>
        </pc:spChg>
        <pc:spChg chg="mod">
          <ac:chgData name="Doebler, William J. (LARC-D321)" userId="2f86e9e9-6061-467c-a4c7-48df9c957f91" providerId="ADAL" clId="{2CE06B62-F3E1-4524-98C4-7AD3E6B46C7C}" dt="2023-04-06T15:05:53.064" v="491"/>
          <ac:spMkLst>
            <pc:docMk/>
            <pc:sldMk cId="1198216577" sldId="5009"/>
            <ac:spMk id="283" creationId="{7F1446E7-187C-4382-B136-9F69DD38DCF6}"/>
          </ac:spMkLst>
        </pc:spChg>
        <pc:spChg chg="mod">
          <ac:chgData name="Doebler, William J. (LARC-D321)" userId="2f86e9e9-6061-467c-a4c7-48df9c957f91" providerId="ADAL" clId="{2CE06B62-F3E1-4524-98C4-7AD3E6B46C7C}" dt="2023-04-06T15:05:53.064" v="491"/>
          <ac:spMkLst>
            <pc:docMk/>
            <pc:sldMk cId="1198216577" sldId="5009"/>
            <ac:spMk id="284" creationId="{786AF8E0-9CA5-4B28-AC1F-BF480B99FD55}"/>
          </ac:spMkLst>
        </pc:spChg>
        <pc:spChg chg="mod">
          <ac:chgData name="Doebler, William J. (LARC-D321)" userId="2f86e9e9-6061-467c-a4c7-48df9c957f91" providerId="ADAL" clId="{2CE06B62-F3E1-4524-98C4-7AD3E6B46C7C}" dt="2023-04-06T15:05:53.064" v="491"/>
          <ac:spMkLst>
            <pc:docMk/>
            <pc:sldMk cId="1198216577" sldId="5009"/>
            <ac:spMk id="285" creationId="{3DA23EE8-EC52-45BD-BBE2-DA05758DA5B2}"/>
          </ac:spMkLst>
        </pc:spChg>
        <pc:spChg chg="add del mod">
          <ac:chgData name="Doebler, William J. (LARC-D321)" userId="2f86e9e9-6061-467c-a4c7-48df9c957f91" providerId="ADAL" clId="{2CE06B62-F3E1-4524-98C4-7AD3E6B46C7C}" dt="2023-04-06T15:07:54.183" v="566" actId="14100"/>
          <ac:spMkLst>
            <pc:docMk/>
            <pc:sldMk cId="1198216577" sldId="5009"/>
            <ac:spMk id="287" creationId="{2D37985B-D11A-4C96-84D1-52743291153E}"/>
          </ac:spMkLst>
        </pc:spChg>
        <pc:spChg chg="add del mod">
          <ac:chgData name="Doebler, William J. (LARC-D321)" userId="2f86e9e9-6061-467c-a4c7-48df9c957f91" providerId="ADAL" clId="{2CE06B62-F3E1-4524-98C4-7AD3E6B46C7C}" dt="2023-04-06T15:07:19.668" v="554" actId="1037"/>
          <ac:spMkLst>
            <pc:docMk/>
            <pc:sldMk cId="1198216577" sldId="5009"/>
            <ac:spMk id="307" creationId="{DF008659-7055-4F35-86D8-6EB416CB9568}"/>
          </ac:spMkLst>
        </pc:spChg>
        <pc:spChg chg="mod">
          <ac:chgData name="Doebler, William J. (LARC-D321)" userId="2f86e9e9-6061-467c-a4c7-48df9c957f91" providerId="ADAL" clId="{2CE06B62-F3E1-4524-98C4-7AD3E6B46C7C}" dt="2023-04-06T15:07:19.668" v="554" actId="1037"/>
          <ac:spMkLst>
            <pc:docMk/>
            <pc:sldMk cId="1198216577" sldId="5009"/>
            <ac:spMk id="313" creationId="{CEC39427-43EF-4FD6-A470-01259569AC70}"/>
          </ac:spMkLst>
        </pc:spChg>
        <pc:spChg chg="mod">
          <ac:chgData name="Doebler, William J. (LARC-D321)" userId="2f86e9e9-6061-467c-a4c7-48df9c957f91" providerId="ADAL" clId="{2CE06B62-F3E1-4524-98C4-7AD3E6B46C7C}" dt="2023-04-06T15:07:19.668" v="554" actId="1037"/>
          <ac:spMkLst>
            <pc:docMk/>
            <pc:sldMk cId="1198216577" sldId="5009"/>
            <ac:spMk id="314" creationId="{0BAAA2ED-979B-410F-9ED3-1AC9B87616FB}"/>
          </ac:spMkLst>
        </pc:spChg>
        <pc:spChg chg="add del mod">
          <ac:chgData name="Doebler, William J. (LARC-D321)" userId="2f86e9e9-6061-467c-a4c7-48df9c957f91" providerId="ADAL" clId="{2CE06B62-F3E1-4524-98C4-7AD3E6B46C7C}" dt="2023-04-06T15:07:19.668" v="554" actId="1037"/>
          <ac:spMkLst>
            <pc:docMk/>
            <pc:sldMk cId="1198216577" sldId="5009"/>
            <ac:spMk id="316" creationId="{0C078E86-ECD8-4509-A903-1F7D3AA44E2F}"/>
          </ac:spMkLst>
        </pc:spChg>
        <pc:spChg chg="add del mod">
          <ac:chgData name="Doebler, William J. (LARC-D321)" userId="2f86e9e9-6061-467c-a4c7-48df9c957f91" providerId="ADAL" clId="{2CE06B62-F3E1-4524-98C4-7AD3E6B46C7C}" dt="2023-04-06T15:07:40.531" v="564" actId="1038"/>
          <ac:spMkLst>
            <pc:docMk/>
            <pc:sldMk cId="1198216577" sldId="5009"/>
            <ac:spMk id="317" creationId="{B12F9D28-C689-4D2F-835E-D40C4DA1389F}"/>
          </ac:spMkLst>
        </pc:spChg>
        <pc:spChg chg="add del mod">
          <ac:chgData name="Doebler, William J. (LARC-D321)" userId="2f86e9e9-6061-467c-a4c7-48df9c957f91" providerId="ADAL" clId="{2CE06B62-F3E1-4524-98C4-7AD3E6B46C7C}" dt="2023-04-06T15:07:19.668" v="554" actId="1037"/>
          <ac:spMkLst>
            <pc:docMk/>
            <pc:sldMk cId="1198216577" sldId="5009"/>
            <ac:spMk id="318" creationId="{3EE63AB8-B1C1-4D59-85DF-71D97A5EAF59}"/>
          </ac:spMkLst>
        </pc:spChg>
        <pc:spChg chg="mod">
          <ac:chgData name="Doebler, William J. (LARC-D321)" userId="2f86e9e9-6061-467c-a4c7-48df9c957f91" providerId="ADAL" clId="{2CE06B62-F3E1-4524-98C4-7AD3E6B46C7C}" dt="2023-04-06T15:07:19.668" v="554" actId="1037"/>
          <ac:spMkLst>
            <pc:docMk/>
            <pc:sldMk cId="1198216577" sldId="5009"/>
            <ac:spMk id="322" creationId="{D1AE398D-0D4D-4632-BEBD-159200E8AE25}"/>
          </ac:spMkLst>
        </pc:spChg>
        <pc:spChg chg="mod">
          <ac:chgData name="Doebler, William J. (LARC-D321)" userId="2f86e9e9-6061-467c-a4c7-48df9c957f91" providerId="ADAL" clId="{2CE06B62-F3E1-4524-98C4-7AD3E6B46C7C}" dt="2023-04-06T15:07:19.668" v="554" actId="1037"/>
          <ac:spMkLst>
            <pc:docMk/>
            <pc:sldMk cId="1198216577" sldId="5009"/>
            <ac:spMk id="323" creationId="{F5CE3C0D-7847-43A7-810B-15FA834E1D93}"/>
          </ac:spMkLst>
        </pc:spChg>
        <pc:spChg chg="mod">
          <ac:chgData name="Doebler, William J. (LARC-D321)" userId="2f86e9e9-6061-467c-a4c7-48df9c957f91" providerId="ADAL" clId="{2CE06B62-F3E1-4524-98C4-7AD3E6B46C7C}" dt="2023-04-06T15:07:19.668" v="554" actId="1037"/>
          <ac:spMkLst>
            <pc:docMk/>
            <pc:sldMk cId="1198216577" sldId="5009"/>
            <ac:spMk id="324" creationId="{E8BCC890-7BE0-4736-8B30-18836A9C1E13}"/>
          </ac:spMkLst>
        </pc:spChg>
        <pc:spChg chg="mod">
          <ac:chgData name="Doebler, William J. (LARC-D321)" userId="2f86e9e9-6061-467c-a4c7-48df9c957f91" providerId="ADAL" clId="{2CE06B62-F3E1-4524-98C4-7AD3E6B46C7C}" dt="2023-04-06T15:07:19.668" v="554" actId="1037"/>
          <ac:spMkLst>
            <pc:docMk/>
            <pc:sldMk cId="1198216577" sldId="5009"/>
            <ac:spMk id="325" creationId="{EE1F6E72-196D-457B-B96A-4E978BFC70A9}"/>
          </ac:spMkLst>
        </pc:spChg>
        <pc:spChg chg="mod">
          <ac:chgData name="Doebler, William J. (LARC-D321)" userId="2f86e9e9-6061-467c-a4c7-48df9c957f91" providerId="ADAL" clId="{2CE06B62-F3E1-4524-98C4-7AD3E6B46C7C}" dt="2023-04-06T15:07:19.668" v="554" actId="1037"/>
          <ac:spMkLst>
            <pc:docMk/>
            <pc:sldMk cId="1198216577" sldId="5009"/>
            <ac:spMk id="334" creationId="{1FF544CA-D2FF-4A62-AFF0-EA5F6AAEC012}"/>
          </ac:spMkLst>
        </pc:spChg>
        <pc:spChg chg="mod">
          <ac:chgData name="Doebler, William J. (LARC-D321)" userId="2f86e9e9-6061-467c-a4c7-48df9c957f91" providerId="ADAL" clId="{2CE06B62-F3E1-4524-98C4-7AD3E6B46C7C}" dt="2023-04-06T15:07:19.668" v="554" actId="1037"/>
          <ac:spMkLst>
            <pc:docMk/>
            <pc:sldMk cId="1198216577" sldId="5009"/>
            <ac:spMk id="335" creationId="{7C49792F-C3A6-43F8-A118-C09A11DAD14C}"/>
          </ac:spMkLst>
        </pc:spChg>
        <pc:spChg chg="mod">
          <ac:chgData name="Doebler, William J. (LARC-D321)" userId="2f86e9e9-6061-467c-a4c7-48df9c957f91" providerId="ADAL" clId="{2CE06B62-F3E1-4524-98C4-7AD3E6B46C7C}" dt="2023-04-06T15:07:19.668" v="554" actId="1037"/>
          <ac:spMkLst>
            <pc:docMk/>
            <pc:sldMk cId="1198216577" sldId="5009"/>
            <ac:spMk id="336" creationId="{1562C8C0-2398-40E6-BA44-6FE3EEE31373}"/>
          </ac:spMkLst>
        </pc:spChg>
        <pc:spChg chg="mod">
          <ac:chgData name="Doebler, William J. (LARC-D321)" userId="2f86e9e9-6061-467c-a4c7-48df9c957f91" providerId="ADAL" clId="{2CE06B62-F3E1-4524-98C4-7AD3E6B46C7C}" dt="2023-04-06T15:07:19.668" v="554" actId="1037"/>
          <ac:spMkLst>
            <pc:docMk/>
            <pc:sldMk cId="1198216577" sldId="5009"/>
            <ac:spMk id="337" creationId="{E2F7003C-8E99-4350-9771-A1D81F920F8B}"/>
          </ac:spMkLst>
        </pc:spChg>
        <pc:spChg chg="mod">
          <ac:chgData name="Doebler, William J. (LARC-D321)" userId="2f86e9e9-6061-467c-a4c7-48df9c957f91" providerId="ADAL" clId="{2CE06B62-F3E1-4524-98C4-7AD3E6B46C7C}" dt="2023-04-06T15:07:19.668" v="554" actId="1037"/>
          <ac:spMkLst>
            <pc:docMk/>
            <pc:sldMk cId="1198216577" sldId="5009"/>
            <ac:spMk id="338" creationId="{1BC2384A-1ED4-40D5-BFAC-F272A35009A1}"/>
          </ac:spMkLst>
        </pc:spChg>
        <pc:spChg chg="mod">
          <ac:chgData name="Doebler, William J. (LARC-D321)" userId="2f86e9e9-6061-467c-a4c7-48df9c957f91" providerId="ADAL" clId="{2CE06B62-F3E1-4524-98C4-7AD3E6B46C7C}" dt="2023-04-06T15:07:19.668" v="554" actId="1037"/>
          <ac:spMkLst>
            <pc:docMk/>
            <pc:sldMk cId="1198216577" sldId="5009"/>
            <ac:spMk id="339" creationId="{212DC821-C944-4769-8910-05CB9505CAD5}"/>
          </ac:spMkLst>
        </pc:spChg>
        <pc:spChg chg="mod">
          <ac:chgData name="Doebler, William J. (LARC-D321)" userId="2f86e9e9-6061-467c-a4c7-48df9c957f91" providerId="ADAL" clId="{2CE06B62-F3E1-4524-98C4-7AD3E6B46C7C}" dt="2023-04-06T15:07:19.668" v="554" actId="1037"/>
          <ac:spMkLst>
            <pc:docMk/>
            <pc:sldMk cId="1198216577" sldId="5009"/>
            <ac:spMk id="340" creationId="{4B48A8C7-4F54-4F88-8CE9-8CA2E35CA0D2}"/>
          </ac:spMkLst>
        </pc:spChg>
        <pc:spChg chg="mod">
          <ac:chgData name="Doebler, William J. (LARC-D321)" userId="2f86e9e9-6061-467c-a4c7-48df9c957f91" providerId="ADAL" clId="{2CE06B62-F3E1-4524-98C4-7AD3E6B46C7C}" dt="2023-04-06T15:07:19.668" v="554" actId="1037"/>
          <ac:spMkLst>
            <pc:docMk/>
            <pc:sldMk cId="1198216577" sldId="5009"/>
            <ac:spMk id="341" creationId="{06B78DFF-BB78-467F-A0AC-EED0ED465350}"/>
          </ac:spMkLst>
        </pc:spChg>
        <pc:spChg chg="mod">
          <ac:chgData name="Doebler, William J. (LARC-D321)" userId="2f86e9e9-6061-467c-a4c7-48df9c957f91" providerId="ADAL" clId="{2CE06B62-F3E1-4524-98C4-7AD3E6B46C7C}" dt="2023-04-06T15:07:19.668" v="554" actId="1037"/>
          <ac:spMkLst>
            <pc:docMk/>
            <pc:sldMk cId="1198216577" sldId="5009"/>
            <ac:spMk id="342" creationId="{ADD106F1-7C5C-4B21-8201-FBBBA9127740}"/>
          </ac:spMkLst>
        </pc:spChg>
        <pc:spChg chg="mod">
          <ac:chgData name="Doebler, William J. (LARC-D321)" userId="2f86e9e9-6061-467c-a4c7-48df9c957f91" providerId="ADAL" clId="{2CE06B62-F3E1-4524-98C4-7AD3E6B46C7C}" dt="2023-04-06T15:07:19.668" v="554" actId="1037"/>
          <ac:spMkLst>
            <pc:docMk/>
            <pc:sldMk cId="1198216577" sldId="5009"/>
            <ac:spMk id="343" creationId="{73D4ED00-33B5-45D5-886E-985A2286F1DB}"/>
          </ac:spMkLst>
        </pc:spChg>
        <pc:spChg chg="mod">
          <ac:chgData name="Doebler, William J. (LARC-D321)" userId="2f86e9e9-6061-467c-a4c7-48df9c957f91" providerId="ADAL" clId="{2CE06B62-F3E1-4524-98C4-7AD3E6B46C7C}" dt="2023-04-06T15:07:19.668" v="554" actId="1037"/>
          <ac:spMkLst>
            <pc:docMk/>
            <pc:sldMk cId="1198216577" sldId="5009"/>
            <ac:spMk id="344" creationId="{8673E758-8409-4BC6-8EA4-2EDAB61B7FDE}"/>
          </ac:spMkLst>
        </pc:spChg>
        <pc:spChg chg="mod">
          <ac:chgData name="Doebler, William J. (LARC-D321)" userId="2f86e9e9-6061-467c-a4c7-48df9c957f91" providerId="ADAL" clId="{2CE06B62-F3E1-4524-98C4-7AD3E6B46C7C}" dt="2023-04-06T15:07:19.668" v="554" actId="1037"/>
          <ac:spMkLst>
            <pc:docMk/>
            <pc:sldMk cId="1198216577" sldId="5009"/>
            <ac:spMk id="345" creationId="{36923DC5-83B9-49A2-A316-AE7B72929C5F}"/>
          </ac:spMkLst>
        </pc:spChg>
        <pc:spChg chg="mod">
          <ac:chgData name="Doebler, William J. (LARC-D321)" userId="2f86e9e9-6061-467c-a4c7-48df9c957f91" providerId="ADAL" clId="{2CE06B62-F3E1-4524-98C4-7AD3E6B46C7C}" dt="2023-04-06T15:07:19.668" v="554" actId="1037"/>
          <ac:spMkLst>
            <pc:docMk/>
            <pc:sldMk cId="1198216577" sldId="5009"/>
            <ac:spMk id="346" creationId="{41B81F0E-03C2-4333-BA18-A6AFA2D28347}"/>
          </ac:spMkLst>
        </pc:spChg>
        <pc:spChg chg="mod">
          <ac:chgData name="Doebler, William J. (LARC-D321)" userId="2f86e9e9-6061-467c-a4c7-48df9c957f91" providerId="ADAL" clId="{2CE06B62-F3E1-4524-98C4-7AD3E6B46C7C}" dt="2023-04-06T15:07:19.668" v="554" actId="1037"/>
          <ac:spMkLst>
            <pc:docMk/>
            <pc:sldMk cId="1198216577" sldId="5009"/>
            <ac:spMk id="347" creationId="{CEFAF0FE-4302-40DC-BBC0-758581CD04A9}"/>
          </ac:spMkLst>
        </pc:spChg>
        <pc:spChg chg="mod">
          <ac:chgData name="Doebler, William J. (LARC-D321)" userId="2f86e9e9-6061-467c-a4c7-48df9c957f91" providerId="ADAL" clId="{2CE06B62-F3E1-4524-98C4-7AD3E6B46C7C}" dt="2023-04-06T15:07:19.668" v="554" actId="1037"/>
          <ac:spMkLst>
            <pc:docMk/>
            <pc:sldMk cId="1198216577" sldId="5009"/>
            <ac:spMk id="348" creationId="{C9684805-4A70-4CF8-B04D-3214ADCD6596}"/>
          </ac:spMkLst>
        </pc:spChg>
        <pc:spChg chg="mod">
          <ac:chgData name="Doebler, William J. (LARC-D321)" userId="2f86e9e9-6061-467c-a4c7-48df9c957f91" providerId="ADAL" clId="{2CE06B62-F3E1-4524-98C4-7AD3E6B46C7C}" dt="2023-04-06T15:07:19.668" v="554" actId="1037"/>
          <ac:spMkLst>
            <pc:docMk/>
            <pc:sldMk cId="1198216577" sldId="5009"/>
            <ac:spMk id="349" creationId="{C6239698-7579-45CD-B064-7E80C4B5F9A8}"/>
          </ac:spMkLst>
        </pc:spChg>
        <pc:spChg chg="mod">
          <ac:chgData name="Doebler, William J. (LARC-D321)" userId="2f86e9e9-6061-467c-a4c7-48df9c957f91" providerId="ADAL" clId="{2CE06B62-F3E1-4524-98C4-7AD3E6B46C7C}" dt="2023-04-06T15:07:19.668" v="554" actId="1037"/>
          <ac:spMkLst>
            <pc:docMk/>
            <pc:sldMk cId="1198216577" sldId="5009"/>
            <ac:spMk id="359" creationId="{EAD2447D-E57E-4A87-91F5-B5A4B10F5B27}"/>
          </ac:spMkLst>
        </pc:spChg>
        <pc:spChg chg="mod">
          <ac:chgData name="Doebler, William J. (LARC-D321)" userId="2f86e9e9-6061-467c-a4c7-48df9c957f91" providerId="ADAL" clId="{2CE06B62-F3E1-4524-98C4-7AD3E6B46C7C}" dt="2023-04-06T15:07:19.668" v="554" actId="1037"/>
          <ac:spMkLst>
            <pc:docMk/>
            <pc:sldMk cId="1198216577" sldId="5009"/>
            <ac:spMk id="360" creationId="{DE587C9A-F6B2-42F1-B047-815C3F9ED22C}"/>
          </ac:spMkLst>
        </pc:spChg>
        <pc:spChg chg="mod">
          <ac:chgData name="Doebler, William J. (LARC-D321)" userId="2f86e9e9-6061-467c-a4c7-48df9c957f91" providerId="ADAL" clId="{2CE06B62-F3E1-4524-98C4-7AD3E6B46C7C}" dt="2023-04-06T15:07:19.668" v="554" actId="1037"/>
          <ac:spMkLst>
            <pc:docMk/>
            <pc:sldMk cId="1198216577" sldId="5009"/>
            <ac:spMk id="361" creationId="{5D628CD0-D1A2-4057-B8DF-05BA1EAAC60F}"/>
          </ac:spMkLst>
        </pc:spChg>
        <pc:spChg chg="mod">
          <ac:chgData name="Doebler, William J. (LARC-D321)" userId="2f86e9e9-6061-467c-a4c7-48df9c957f91" providerId="ADAL" clId="{2CE06B62-F3E1-4524-98C4-7AD3E6B46C7C}" dt="2023-04-06T15:07:19.668" v="554" actId="1037"/>
          <ac:spMkLst>
            <pc:docMk/>
            <pc:sldMk cId="1198216577" sldId="5009"/>
            <ac:spMk id="362" creationId="{0493A752-F317-4D38-A1F3-E5767C522912}"/>
          </ac:spMkLst>
        </pc:spChg>
        <pc:spChg chg="mod">
          <ac:chgData name="Doebler, William J. (LARC-D321)" userId="2f86e9e9-6061-467c-a4c7-48df9c957f91" providerId="ADAL" clId="{2CE06B62-F3E1-4524-98C4-7AD3E6B46C7C}" dt="2023-04-06T15:07:19.668" v="554" actId="1037"/>
          <ac:spMkLst>
            <pc:docMk/>
            <pc:sldMk cId="1198216577" sldId="5009"/>
            <ac:spMk id="363" creationId="{8585717A-3A05-4536-8233-7A017119FB6B}"/>
          </ac:spMkLst>
        </pc:spChg>
        <pc:spChg chg="mod">
          <ac:chgData name="Doebler, William J. (LARC-D321)" userId="2f86e9e9-6061-467c-a4c7-48df9c957f91" providerId="ADAL" clId="{2CE06B62-F3E1-4524-98C4-7AD3E6B46C7C}" dt="2023-04-06T15:07:19.668" v="554" actId="1037"/>
          <ac:spMkLst>
            <pc:docMk/>
            <pc:sldMk cId="1198216577" sldId="5009"/>
            <ac:spMk id="364" creationId="{B4A0A1BE-F21F-46E4-8106-CD5F3F512DD2}"/>
          </ac:spMkLst>
        </pc:spChg>
        <pc:spChg chg="mod">
          <ac:chgData name="Doebler, William J. (LARC-D321)" userId="2f86e9e9-6061-467c-a4c7-48df9c957f91" providerId="ADAL" clId="{2CE06B62-F3E1-4524-98C4-7AD3E6B46C7C}" dt="2023-04-06T15:07:19.668" v="554" actId="1037"/>
          <ac:spMkLst>
            <pc:docMk/>
            <pc:sldMk cId="1198216577" sldId="5009"/>
            <ac:spMk id="365" creationId="{C20C1A4A-A99E-4D40-848A-5A119E13848A}"/>
          </ac:spMkLst>
        </pc:spChg>
        <pc:spChg chg="mod">
          <ac:chgData name="Doebler, William J. (LARC-D321)" userId="2f86e9e9-6061-467c-a4c7-48df9c957f91" providerId="ADAL" clId="{2CE06B62-F3E1-4524-98C4-7AD3E6B46C7C}" dt="2023-04-06T15:07:19.668" v="554" actId="1037"/>
          <ac:spMkLst>
            <pc:docMk/>
            <pc:sldMk cId="1198216577" sldId="5009"/>
            <ac:spMk id="366" creationId="{173E0D93-F584-4E84-AAF1-EC153C5C1F81}"/>
          </ac:spMkLst>
        </pc:spChg>
        <pc:spChg chg="mod">
          <ac:chgData name="Doebler, William J. (LARC-D321)" userId="2f86e9e9-6061-467c-a4c7-48df9c957f91" providerId="ADAL" clId="{2CE06B62-F3E1-4524-98C4-7AD3E6B46C7C}" dt="2023-04-06T15:07:19.668" v="554" actId="1037"/>
          <ac:spMkLst>
            <pc:docMk/>
            <pc:sldMk cId="1198216577" sldId="5009"/>
            <ac:spMk id="367" creationId="{BBB5890C-AB56-4513-BD3C-EC0EDD4F6D5E}"/>
          </ac:spMkLst>
        </pc:spChg>
        <pc:spChg chg="mod">
          <ac:chgData name="Doebler, William J. (LARC-D321)" userId="2f86e9e9-6061-467c-a4c7-48df9c957f91" providerId="ADAL" clId="{2CE06B62-F3E1-4524-98C4-7AD3E6B46C7C}" dt="2023-04-06T15:07:19.668" v="554" actId="1037"/>
          <ac:spMkLst>
            <pc:docMk/>
            <pc:sldMk cId="1198216577" sldId="5009"/>
            <ac:spMk id="368" creationId="{D0890F60-2BB7-4981-9E42-E74E573E6A13}"/>
          </ac:spMkLst>
        </pc:spChg>
        <pc:spChg chg="mod">
          <ac:chgData name="Doebler, William J. (LARC-D321)" userId="2f86e9e9-6061-467c-a4c7-48df9c957f91" providerId="ADAL" clId="{2CE06B62-F3E1-4524-98C4-7AD3E6B46C7C}" dt="2023-04-06T15:07:19.668" v="554" actId="1037"/>
          <ac:spMkLst>
            <pc:docMk/>
            <pc:sldMk cId="1198216577" sldId="5009"/>
            <ac:spMk id="369" creationId="{B47FCBE4-C3D8-4207-A216-46B61E318864}"/>
          </ac:spMkLst>
        </pc:spChg>
        <pc:spChg chg="mod">
          <ac:chgData name="Doebler, William J. (LARC-D321)" userId="2f86e9e9-6061-467c-a4c7-48df9c957f91" providerId="ADAL" clId="{2CE06B62-F3E1-4524-98C4-7AD3E6B46C7C}" dt="2023-04-06T15:07:19.668" v="554" actId="1037"/>
          <ac:spMkLst>
            <pc:docMk/>
            <pc:sldMk cId="1198216577" sldId="5009"/>
            <ac:spMk id="370" creationId="{174FD9A7-0C6E-495A-9CD0-93522572718F}"/>
          </ac:spMkLst>
        </pc:spChg>
        <pc:spChg chg="mod">
          <ac:chgData name="Doebler, William J. (LARC-D321)" userId="2f86e9e9-6061-467c-a4c7-48df9c957f91" providerId="ADAL" clId="{2CE06B62-F3E1-4524-98C4-7AD3E6B46C7C}" dt="2023-04-06T15:07:19.668" v="554" actId="1037"/>
          <ac:spMkLst>
            <pc:docMk/>
            <pc:sldMk cId="1198216577" sldId="5009"/>
            <ac:spMk id="371" creationId="{03514E3A-DAE2-47E7-9537-80350D664987}"/>
          </ac:spMkLst>
        </pc:spChg>
        <pc:spChg chg="mod">
          <ac:chgData name="Doebler, William J. (LARC-D321)" userId="2f86e9e9-6061-467c-a4c7-48df9c957f91" providerId="ADAL" clId="{2CE06B62-F3E1-4524-98C4-7AD3E6B46C7C}" dt="2023-04-06T15:07:19.668" v="554" actId="1037"/>
          <ac:spMkLst>
            <pc:docMk/>
            <pc:sldMk cId="1198216577" sldId="5009"/>
            <ac:spMk id="372" creationId="{FAF009AA-52DE-4581-A991-F178938C33E4}"/>
          </ac:spMkLst>
        </pc:spChg>
        <pc:spChg chg="mod">
          <ac:chgData name="Doebler, William J. (LARC-D321)" userId="2f86e9e9-6061-467c-a4c7-48df9c957f91" providerId="ADAL" clId="{2CE06B62-F3E1-4524-98C4-7AD3E6B46C7C}" dt="2023-04-06T15:07:19.668" v="554" actId="1037"/>
          <ac:spMkLst>
            <pc:docMk/>
            <pc:sldMk cId="1198216577" sldId="5009"/>
            <ac:spMk id="373" creationId="{F03B5474-C814-4565-B0F3-7A98868F29A3}"/>
          </ac:spMkLst>
        </pc:spChg>
        <pc:spChg chg="mod">
          <ac:chgData name="Doebler, William J. (LARC-D321)" userId="2f86e9e9-6061-467c-a4c7-48df9c957f91" providerId="ADAL" clId="{2CE06B62-F3E1-4524-98C4-7AD3E6B46C7C}" dt="2023-04-06T15:07:19.668" v="554" actId="1037"/>
          <ac:spMkLst>
            <pc:docMk/>
            <pc:sldMk cId="1198216577" sldId="5009"/>
            <ac:spMk id="374" creationId="{827A0847-0AA8-4237-AD1A-CCC9D10837B9}"/>
          </ac:spMkLst>
        </pc:spChg>
        <pc:spChg chg="mod">
          <ac:chgData name="Doebler, William J. (LARC-D321)" userId="2f86e9e9-6061-467c-a4c7-48df9c957f91" providerId="ADAL" clId="{2CE06B62-F3E1-4524-98C4-7AD3E6B46C7C}" dt="2023-04-06T15:07:19.668" v="554" actId="1037"/>
          <ac:spMkLst>
            <pc:docMk/>
            <pc:sldMk cId="1198216577" sldId="5009"/>
            <ac:spMk id="375" creationId="{18A8AB11-DF50-40B4-A3EE-258EC55C163D}"/>
          </ac:spMkLst>
        </pc:spChg>
        <pc:spChg chg="mod">
          <ac:chgData name="Doebler, William J. (LARC-D321)" userId="2f86e9e9-6061-467c-a4c7-48df9c957f91" providerId="ADAL" clId="{2CE06B62-F3E1-4524-98C4-7AD3E6B46C7C}" dt="2023-04-06T15:07:19.668" v="554" actId="1037"/>
          <ac:spMkLst>
            <pc:docMk/>
            <pc:sldMk cId="1198216577" sldId="5009"/>
            <ac:spMk id="376" creationId="{73A55B70-4BBB-439C-A966-248AD8377901}"/>
          </ac:spMkLst>
        </pc:spChg>
        <pc:spChg chg="mod">
          <ac:chgData name="Doebler, William J. (LARC-D321)" userId="2f86e9e9-6061-467c-a4c7-48df9c957f91" providerId="ADAL" clId="{2CE06B62-F3E1-4524-98C4-7AD3E6B46C7C}" dt="2023-04-06T15:07:19.668" v="554" actId="1037"/>
          <ac:spMkLst>
            <pc:docMk/>
            <pc:sldMk cId="1198216577" sldId="5009"/>
            <ac:spMk id="377" creationId="{FB622522-FD26-4B96-8F25-1705C0817DC3}"/>
          </ac:spMkLst>
        </pc:spChg>
        <pc:spChg chg="mod">
          <ac:chgData name="Doebler, William J. (LARC-D321)" userId="2f86e9e9-6061-467c-a4c7-48df9c957f91" providerId="ADAL" clId="{2CE06B62-F3E1-4524-98C4-7AD3E6B46C7C}" dt="2023-04-06T15:07:19.668" v="554" actId="1037"/>
          <ac:spMkLst>
            <pc:docMk/>
            <pc:sldMk cId="1198216577" sldId="5009"/>
            <ac:spMk id="378" creationId="{17F84D47-C630-4413-BEC9-A5ABC87C37F0}"/>
          </ac:spMkLst>
        </pc:spChg>
        <pc:spChg chg="mod">
          <ac:chgData name="Doebler, William J. (LARC-D321)" userId="2f86e9e9-6061-467c-a4c7-48df9c957f91" providerId="ADAL" clId="{2CE06B62-F3E1-4524-98C4-7AD3E6B46C7C}" dt="2023-04-06T15:07:19.668" v="554" actId="1037"/>
          <ac:spMkLst>
            <pc:docMk/>
            <pc:sldMk cId="1198216577" sldId="5009"/>
            <ac:spMk id="379" creationId="{071C7062-86F7-4CB2-8886-FB1659D913C2}"/>
          </ac:spMkLst>
        </pc:spChg>
        <pc:spChg chg="mod">
          <ac:chgData name="Doebler, William J. (LARC-D321)" userId="2f86e9e9-6061-467c-a4c7-48df9c957f91" providerId="ADAL" clId="{2CE06B62-F3E1-4524-98C4-7AD3E6B46C7C}" dt="2023-04-06T15:07:19.668" v="554" actId="1037"/>
          <ac:spMkLst>
            <pc:docMk/>
            <pc:sldMk cId="1198216577" sldId="5009"/>
            <ac:spMk id="380" creationId="{B1528F6C-B810-4E89-8A9C-1E28A5A3BE18}"/>
          </ac:spMkLst>
        </pc:spChg>
        <pc:spChg chg="mod">
          <ac:chgData name="Doebler, William J. (LARC-D321)" userId="2f86e9e9-6061-467c-a4c7-48df9c957f91" providerId="ADAL" clId="{2CE06B62-F3E1-4524-98C4-7AD3E6B46C7C}" dt="2023-04-06T15:07:19.668" v="554" actId="1037"/>
          <ac:spMkLst>
            <pc:docMk/>
            <pc:sldMk cId="1198216577" sldId="5009"/>
            <ac:spMk id="381" creationId="{73075D8E-4C75-44D7-9830-1E040A1DD52F}"/>
          </ac:spMkLst>
        </pc:spChg>
        <pc:spChg chg="mod">
          <ac:chgData name="Doebler, William J. (LARC-D321)" userId="2f86e9e9-6061-467c-a4c7-48df9c957f91" providerId="ADAL" clId="{2CE06B62-F3E1-4524-98C4-7AD3E6B46C7C}" dt="2023-04-06T15:07:19.668" v="554" actId="1037"/>
          <ac:spMkLst>
            <pc:docMk/>
            <pc:sldMk cId="1198216577" sldId="5009"/>
            <ac:spMk id="382" creationId="{A15219EB-FF82-469C-A32C-EBA5DA818940}"/>
          </ac:spMkLst>
        </pc:spChg>
        <pc:spChg chg="mod">
          <ac:chgData name="Doebler, William J. (LARC-D321)" userId="2f86e9e9-6061-467c-a4c7-48df9c957f91" providerId="ADAL" clId="{2CE06B62-F3E1-4524-98C4-7AD3E6B46C7C}" dt="2023-04-06T15:07:19.668" v="554" actId="1037"/>
          <ac:spMkLst>
            <pc:docMk/>
            <pc:sldMk cId="1198216577" sldId="5009"/>
            <ac:spMk id="383" creationId="{ABA442EC-7C03-4402-BF69-4FF99A46E782}"/>
          </ac:spMkLst>
        </pc:spChg>
        <pc:spChg chg="mod">
          <ac:chgData name="Doebler, William J. (LARC-D321)" userId="2f86e9e9-6061-467c-a4c7-48df9c957f91" providerId="ADAL" clId="{2CE06B62-F3E1-4524-98C4-7AD3E6B46C7C}" dt="2023-04-06T15:07:19.668" v="554" actId="1037"/>
          <ac:spMkLst>
            <pc:docMk/>
            <pc:sldMk cId="1198216577" sldId="5009"/>
            <ac:spMk id="384" creationId="{73905CCF-AA3F-4519-B2C1-23034100F730}"/>
          </ac:spMkLst>
        </pc:spChg>
        <pc:spChg chg="mod">
          <ac:chgData name="Doebler, William J. (LARC-D321)" userId="2f86e9e9-6061-467c-a4c7-48df9c957f91" providerId="ADAL" clId="{2CE06B62-F3E1-4524-98C4-7AD3E6B46C7C}" dt="2023-04-06T15:07:19.668" v="554" actId="1037"/>
          <ac:spMkLst>
            <pc:docMk/>
            <pc:sldMk cId="1198216577" sldId="5009"/>
            <ac:spMk id="385" creationId="{33B421B9-4D33-4D21-B806-63DF0BAC762B}"/>
          </ac:spMkLst>
        </pc:spChg>
        <pc:spChg chg="mod">
          <ac:chgData name="Doebler, William J. (LARC-D321)" userId="2f86e9e9-6061-467c-a4c7-48df9c957f91" providerId="ADAL" clId="{2CE06B62-F3E1-4524-98C4-7AD3E6B46C7C}" dt="2023-04-06T15:07:19.668" v="554" actId="1037"/>
          <ac:spMkLst>
            <pc:docMk/>
            <pc:sldMk cId="1198216577" sldId="5009"/>
            <ac:spMk id="386" creationId="{63541F22-B894-4871-BF4E-9812376A3149}"/>
          </ac:spMkLst>
        </pc:spChg>
        <pc:spChg chg="mod">
          <ac:chgData name="Doebler, William J. (LARC-D321)" userId="2f86e9e9-6061-467c-a4c7-48df9c957f91" providerId="ADAL" clId="{2CE06B62-F3E1-4524-98C4-7AD3E6B46C7C}" dt="2023-04-06T15:07:19.668" v="554" actId="1037"/>
          <ac:spMkLst>
            <pc:docMk/>
            <pc:sldMk cId="1198216577" sldId="5009"/>
            <ac:spMk id="387" creationId="{E55863B7-90E6-4E30-AA86-81D11630C838}"/>
          </ac:spMkLst>
        </pc:spChg>
        <pc:spChg chg="mod">
          <ac:chgData name="Doebler, William J. (LARC-D321)" userId="2f86e9e9-6061-467c-a4c7-48df9c957f91" providerId="ADAL" clId="{2CE06B62-F3E1-4524-98C4-7AD3E6B46C7C}" dt="2023-04-06T15:07:19.668" v="554" actId="1037"/>
          <ac:spMkLst>
            <pc:docMk/>
            <pc:sldMk cId="1198216577" sldId="5009"/>
            <ac:spMk id="388" creationId="{8E4637FD-3711-43C3-81C3-0C39B6E451EB}"/>
          </ac:spMkLst>
        </pc:spChg>
        <pc:spChg chg="mod">
          <ac:chgData name="Doebler, William J. (LARC-D321)" userId="2f86e9e9-6061-467c-a4c7-48df9c957f91" providerId="ADAL" clId="{2CE06B62-F3E1-4524-98C4-7AD3E6B46C7C}" dt="2023-04-06T15:07:19.668" v="554" actId="1037"/>
          <ac:spMkLst>
            <pc:docMk/>
            <pc:sldMk cId="1198216577" sldId="5009"/>
            <ac:spMk id="389" creationId="{CB3E5725-1E14-4345-A234-815F0166A278}"/>
          </ac:spMkLst>
        </pc:spChg>
        <pc:spChg chg="mod">
          <ac:chgData name="Doebler, William J. (LARC-D321)" userId="2f86e9e9-6061-467c-a4c7-48df9c957f91" providerId="ADAL" clId="{2CE06B62-F3E1-4524-98C4-7AD3E6B46C7C}" dt="2023-04-06T15:07:19.668" v="554" actId="1037"/>
          <ac:spMkLst>
            <pc:docMk/>
            <pc:sldMk cId="1198216577" sldId="5009"/>
            <ac:spMk id="390" creationId="{DF7D49CF-8D36-4FDC-8828-DAD09ECF0AEE}"/>
          </ac:spMkLst>
        </pc:spChg>
        <pc:spChg chg="mod">
          <ac:chgData name="Doebler, William J. (LARC-D321)" userId="2f86e9e9-6061-467c-a4c7-48df9c957f91" providerId="ADAL" clId="{2CE06B62-F3E1-4524-98C4-7AD3E6B46C7C}" dt="2023-04-06T15:07:19.668" v="554" actId="1037"/>
          <ac:spMkLst>
            <pc:docMk/>
            <pc:sldMk cId="1198216577" sldId="5009"/>
            <ac:spMk id="391" creationId="{AFB1ADCE-D4DD-4946-8D43-770740A5008D}"/>
          </ac:spMkLst>
        </pc:spChg>
        <pc:spChg chg="mod">
          <ac:chgData name="Doebler, William J. (LARC-D321)" userId="2f86e9e9-6061-467c-a4c7-48df9c957f91" providerId="ADAL" clId="{2CE06B62-F3E1-4524-98C4-7AD3E6B46C7C}" dt="2023-04-06T15:07:19.668" v="554" actId="1037"/>
          <ac:spMkLst>
            <pc:docMk/>
            <pc:sldMk cId="1198216577" sldId="5009"/>
            <ac:spMk id="392" creationId="{7C203E92-59E2-4541-8115-0CC97D51D3DB}"/>
          </ac:spMkLst>
        </pc:spChg>
        <pc:spChg chg="mod">
          <ac:chgData name="Doebler, William J. (LARC-D321)" userId="2f86e9e9-6061-467c-a4c7-48df9c957f91" providerId="ADAL" clId="{2CE06B62-F3E1-4524-98C4-7AD3E6B46C7C}" dt="2023-04-06T15:07:19.668" v="554" actId="1037"/>
          <ac:spMkLst>
            <pc:docMk/>
            <pc:sldMk cId="1198216577" sldId="5009"/>
            <ac:spMk id="393" creationId="{D448FCB9-999B-48A5-B57D-5B0B35FCD16A}"/>
          </ac:spMkLst>
        </pc:spChg>
        <pc:spChg chg="mod">
          <ac:chgData name="Doebler, William J. (LARC-D321)" userId="2f86e9e9-6061-467c-a4c7-48df9c957f91" providerId="ADAL" clId="{2CE06B62-F3E1-4524-98C4-7AD3E6B46C7C}" dt="2023-04-06T15:07:19.668" v="554" actId="1037"/>
          <ac:spMkLst>
            <pc:docMk/>
            <pc:sldMk cId="1198216577" sldId="5009"/>
            <ac:spMk id="394" creationId="{B70823B9-758D-4EFD-89EA-8B5BDE7C4A32}"/>
          </ac:spMkLst>
        </pc:spChg>
        <pc:spChg chg="mod">
          <ac:chgData name="Doebler, William J. (LARC-D321)" userId="2f86e9e9-6061-467c-a4c7-48df9c957f91" providerId="ADAL" clId="{2CE06B62-F3E1-4524-98C4-7AD3E6B46C7C}" dt="2023-04-06T15:07:19.668" v="554" actId="1037"/>
          <ac:spMkLst>
            <pc:docMk/>
            <pc:sldMk cId="1198216577" sldId="5009"/>
            <ac:spMk id="395" creationId="{D002B647-08A7-41C8-925D-74843A48A1F2}"/>
          </ac:spMkLst>
        </pc:spChg>
        <pc:spChg chg="mod">
          <ac:chgData name="Doebler, William J. (LARC-D321)" userId="2f86e9e9-6061-467c-a4c7-48df9c957f91" providerId="ADAL" clId="{2CE06B62-F3E1-4524-98C4-7AD3E6B46C7C}" dt="2023-04-06T15:07:19.668" v="554" actId="1037"/>
          <ac:spMkLst>
            <pc:docMk/>
            <pc:sldMk cId="1198216577" sldId="5009"/>
            <ac:spMk id="396" creationId="{ED003109-B04D-4C2E-9473-005E0908C189}"/>
          </ac:spMkLst>
        </pc:spChg>
        <pc:spChg chg="mod">
          <ac:chgData name="Doebler, William J. (LARC-D321)" userId="2f86e9e9-6061-467c-a4c7-48df9c957f91" providerId="ADAL" clId="{2CE06B62-F3E1-4524-98C4-7AD3E6B46C7C}" dt="2023-04-06T15:07:19.668" v="554" actId="1037"/>
          <ac:spMkLst>
            <pc:docMk/>
            <pc:sldMk cId="1198216577" sldId="5009"/>
            <ac:spMk id="397" creationId="{A2ED3F54-6F12-4438-90AD-AE3D91D8DEDE}"/>
          </ac:spMkLst>
        </pc:spChg>
        <pc:spChg chg="mod">
          <ac:chgData name="Doebler, William J. (LARC-D321)" userId="2f86e9e9-6061-467c-a4c7-48df9c957f91" providerId="ADAL" clId="{2CE06B62-F3E1-4524-98C4-7AD3E6B46C7C}" dt="2023-04-06T15:07:19.668" v="554" actId="1037"/>
          <ac:spMkLst>
            <pc:docMk/>
            <pc:sldMk cId="1198216577" sldId="5009"/>
            <ac:spMk id="398" creationId="{BD377071-CE3A-485B-9E85-91C6781B800F}"/>
          </ac:spMkLst>
        </pc:spChg>
        <pc:spChg chg="mod">
          <ac:chgData name="Doebler, William J. (LARC-D321)" userId="2f86e9e9-6061-467c-a4c7-48df9c957f91" providerId="ADAL" clId="{2CE06B62-F3E1-4524-98C4-7AD3E6B46C7C}" dt="2023-04-06T15:07:19.668" v="554" actId="1037"/>
          <ac:spMkLst>
            <pc:docMk/>
            <pc:sldMk cId="1198216577" sldId="5009"/>
            <ac:spMk id="399" creationId="{20F85083-548E-4E9C-8494-0AE8672964DD}"/>
          </ac:spMkLst>
        </pc:spChg>
        <pc:spChg chg="mod">
          <ac:chgData name="Doebler, William J. (LARC-D321)" userId="2f86e9e9-6061-467c-a4c7-48df9c957f91" providerId="ADAL" clId="{2CE06B62-F3E1-4524-98C4-7AD3E6B46C7C}" dt="2023-04-06T15:07:19.668" v="554" actId="1037"/>
          <ac:spMkLst>
            <pc:docMk/>
            <pc:sldMk cId="1198216577" sldId="5009"/>
            <ac:spMk id="400" creationId="{35F499BF-D183-4CB0-B0BE-B72B5D3BDA60}"/>
          </ac:spMkLst>
        </pc:spChg>
        <pc:spChg chg="mod">
          <ac:chgData name="Doebler, William J. (LARC-D321)" userId="2f86e9e9-6061-467c-a4c7-48df9c957f91" providerId="ADAL" clId="{2CE06B62-F3E1-4524-98C4-7AD3E6B46C7C}" dt="2023-04-06T15:07:19.668" v="554" actId="1037"/>
          <ac:spMkLst>
            <pc:docMk/>
            <pc:sldMk cId="1198216577" sldId="5009"/>
            <ac:spMk id="401" creationId="{2F8163F9-15B7-4E99-B4E5-745FC2631BA3}"/>
          </ac:spMkLst>
        </pc:spChg>
        <pc:spChg chg="mod">
          <ac:chgData name="Doebler, William J. (LARC-D321)" userId="2f86e9e9-6061-467c-a4c7-48df9c957f91" providerId="ADAL" clId="{2CE06B62-F3E1-4524-98C4-7AD3E6B46C7C}" dt="2023-04-06T15:07:19.668" v="554" actId="1037"/>
          <ac:spMkLst>
            <pc:docMk/>
            <pc:sldMk cId="1198216577" sldId="5009"/>
            <ac:spMk id="402" creationId="{5E702E49-7874-4B45-A123-8F2E13266D37}"/>
          </ac:spMkLst>
        </pc:spChg>
        <pc:spChg chg="mod">
          <ac:chgData name="Doebler, William J. (LARC-D321)" userId="2f86e9e9-6061-467c-a4c7-48df9c957f91" providerId="ADAL" clId="{2CE06B62-F3E1-4524-98C4-7AD3E6B46C7C}" dt="2023-04-06T15:07:19.668" v="554" actId="1037"/>
          <ac:spMkLst>
            <pc:docMk/>
            <pc:sldMk cId="1198216577" sldId="5009"/>
            <ac:spMk id="403" creationId="{C508308A-949E-40DB-A7A0-1E89A67D8A06}"/>
          </ac:spMkLst>
        </pc:spChg>
        <pc:spChg chg="mod">
          <ac:chgData name="Doebler, William J. (LARC-D321)" userId="2f86e9e9-6061-467c-a4c7-48df9c957f91" providerId="ADAL" clId="{2CE06B62-F3E1-4524-98C4-7AD3E6B46C7C}" dt="2023-04-06T15:07:19.668" v="554" actId="1037"/>
          <ac:spMkLst>
            <pc:docMk/>
            <pc:sldMk cId="1198216577" sldId="5009"/>
            <ac:spMk id="404" creationId="{44110593-9CF6-47AA-B53D-5E7DFF716AA1}"/>
          </ac:spMkLst>
        </pc:spChg>
        <pc:spChg chg="mod">
          <ac:chgData name="Doebler, William J. (LARC-D321)" userId="2f86e9e9-6061-467c-a4c7-48df9c957f91" providerId="ADAL" clId="{2CE06B62-F3E1-4524-98C4-7AD3E6B46C7C}" dt="2023-04-06T15:07:19.668" v="554" actId="1037"/>
          <ac:spMkLst>
            <pc:docMk/>
            <pc:sldMk cId="1198216577" sldId="5009"/>
            <ac:spMk id="405" creationId="{83EF15F3-94E9-42EE-9BCC-906937A8166C}"/>
          </ac:spMkLst>
        </pc:spChg>
        <pc:spChg chg="mod">
          <ac:chgData name="Doebler, William J. (LARC-D321)" userId="2f86e9e9-6061-467c-a4c7-48df9c957f91" providerId="ADAL" clId="{2CE06B62-F3E1-4524-98C4-7AD3E6B46C7C}" dt="2023-04-06T15:07:19.668" v="554" actId="1037"/>
          <ac:spMkLst>
            <pc:docMk/>
            <pc:sldMk cId="1198216577" sldId="5009"/>
            <ac:spMk id="406" creationId="{E8C9356F-9F2E-48CF-AD5D-07BE8749F215}"/>
          </ac:spMkLst>
        </pc:spChg>
        <pc:spChg chg="mod">
          <ac:chgData name="Doebler, William J. (LARC-D321)" userId="2f86e9e9-6061-467c-a4c7-48df9c957f91" providerId="ADAL" clId="{2CE06B62-F3E1-4524-98C4-7AD3E6B46C7C}" dt="2023-04-06T15:07:19.668" v="554" actId="1037"/>
          <ac:spMkLst>
            <pc:docMk/>
            <pc:sldMk cId="1198216577" sldId="5009"/>
            <ac:spMk id="407" creationId="{35F4C468-6F9E-4112-9DC2-1314A672621A}"/>
          </ac:spMkLst>
        </pc:spChg>
        <pc:spChg chg="mod">
          <ac:chgData name="Doebler, William J. (LARC-D321)" userId="2f86e9e9-6061-467c-a4c7-48df9c957f91" providerId="ADAL" clId="{2CE06B62-F3E1-4524-98C4-7AD3E6B46C7C}" dt="2023-04-06T15:07:19.668" v="554" actId="1037"/>
          <ac:spMkLst>
            <pc:docMk/>
            <pc:sldMk cId="1198216577" sldId="5009"/>
            <ac:spMk id="408" creationId="{6EFCF934-DE04-439D-ACB6-DBC1D2E1480F}"/>
          </ac:spMkLst>
        </pc:spChg>
        <pc:spChg chg="mod">
          <ac:chgData name="Doebler, William J. (LARC-D321)" userId="2f86e9e9-6061-467c-a4c7-48df9c957f91" providerId="ADAL" clId="{2CE06B62-F3E1-4524-98C4-7AD3E6B46C7C}" dt="2023-04-06T15:06:28.904" v="505"/>
          <ac:spMkLst>
            <pc:docMk/>
            <pc:sldMk cId="1198216577" sldId="5009"/>
            <ac:spMk id="410" creationId="{07164D11-C029-4720-9A25-301617432312}"/>
          </ac:spMkLst>
        </pc:spChg>
        <pc:spChg chg="mod">
          <ac:chgData name="Doebler, William J. (LARC-D321)" userId="2f86e9e9-6061-467c-a4c7-48df9c957f91" providerId="ADAL" clId="{2CE06B62-F3E1-4524-98C4-7AD3E6B46C7C}" dt="2023-04-06T15:06:28.904" v="505"/>
          <ac:spMkLst>
            <pc:docMk/>
            <pc:sldMk cId="1198216577" sldId="5009"/>
            <ac:spMk id="430" creationId="{33957813-1D41-46BE-9BA6-EF42D084E9C6}"/>
          </ac:spMkLst>
        </pc:spChg>
        <pc:spChg chg="mod">
          <ac:chgData name="Doebler, William J. (LARC-D321)" userId="2f86e9e9-6061-467c-a4c7-48df9c957f91" providerId="ADAL" clId="{2CE06B62-F3E1-4524-98C4-7AD3E6B46C7C}" dt="2023-04-06T15:06:28.904" v="505"/>
          <ac:spMkLst>
            <pc:docMk/>
            <pc:sldMk cId="1198216577" sldId="5009"/>
            <ac:spMk id="436" creationId="{DB44DD6D-45C5-4DDA-BB1E-0112BD84E4C3}"/>
          </ac:spMkLst>
        </pc:spChg>
        <pc:spChg chg="mod">
          <ac:chgData name="Doebler, William J. (LARC-D321)" userId="2f86e9e9-6061-467c-a4c7-48df9c957f91" providerId="ADAL" clId="{2CE06B62-F3E1-4524-98C4-7AD3E6B46C7C}" dt="2023-04-06T15:06:28.904" v="505"/>
          <ac:spMkLst>
            <pc:docMk/>
            <pc:sldMk cId="1198216577" sldId="5009"/>
            <ac:spMk id="437" creationId="{79BD0AF9-DF74-4505-9159-565E5CD40E28}"/>
          </ac:spMkLst>
        </pc:spChg>
        <pc:spChg chg="mod">
          <ac:chgData name="Doebler, William J. (LARC-D321)" userId="2f86e9e9-6061-467c-a4c7-48df9c957f91" providerId="ADAL" clId="{2CE06B62-F3E1-4524-98C4-7AD3E6B46C7C}" dt="2023-04-06T15:06:28.904" v="505"/>
          <ac:spMkLst>
            <pc:docMk/>
            <pc:sldMk cId="1198216577" sldId="5009"/>
            <ac:spMk id="439" creationId="{B38631E6-FD38-4AE5-8E52-64559D744995}"/>
          </ac:spMkLst>
        </pc:spChg>
        <pc:spChg chg="mod">
          <ac:chgData name="Doebler, William J. (LARC-D321)" userId="2f86e9e9-6061-467c-a4c7-48df9c957f91" providerId="ADAL" clId="{2CE06B62-F3E1-4524-98C4-7AD3E6B46C7C}" dt="2023-04-06T15:06:28.904" v="505"/>
          <ac:spMkLst>
            <pc:docMk/>
            <pc:sldMk cId="1198216577" sldId="5009"/>
            <ac:spMk id="440" creationId="{AEA22CB9-C60E-4F82-B7CA-DB384DBE0B3A}"/>
          </ac:spMkLst>
        </pc:spChg>
        <pc:spChg chg="mod">
          <ac:chgData name="Doebler, William J. (LARC-D321)" userId="2f86e9e9-6061-467c-a4c7-48df9c957f91" providerId="ADAL" clId="{2CE06B62-F3E1-4524-98C4-7AD3E6B46C7C}" dt="2023-04-06T15:06:28.904" v="505"/>
          <ac:spMkLst>
            <pc:docMk/>
            <pc:sldMk cId="1198216577" sldId="5009"/>
            <ac:spMk id="441" creationId="{67915131-AC79-4311-86EE-DA16C5D33C31}"/>
          </ac:spMkLst>
        </pc:spChg>
        <pc:spChg chg="mod">
          <ac:chgData name="Doebler, William J. (LARC-D321)" userId="2f86e9e9-6061-467c-a4c7-48df9c957f91" providerId="ADAL" clId="{2CE06B62-F3E1-4524-98C4-7AD3E6B46C7C}" dt="2023-04-06T15:06:28.904" v="505"/>
          <ac:spMkLst>
            <pc:docMk/>
            <pc:sldMk cId="1198216577" sldId="5009"/>
            <ac:spMk id="445" creationId="{81E1519A-8D8E-46B1-93AC-6E66541AFF77}"/>
          </ac:spMkLst>
        </pc:spChg>
        <pc:spChg chg="mod">
          <ac:chgData name="Doebler, William J. (LARC-D321)" userId="2f86e9e9-6061-467c-a4c7-48df9c957f91" providerId="ADAL" clId="{2CE06B62-F3E1-4524-98C4-7AD3E6B46C7C}" dt="2023-04-06T15:06:28.904" v="505"/>
          <ac:spMkLst>
            <pc:docMk/>
            <pc:sldMk cId="1198216577" sldId="5009"/>
            <ac:spMk id="446" creationId="{549CFCBA-BBF3-479F-BA3D-564F1A3253B3}"/>
          </ac:spMkLst>
        </pc:spChg>
        <pc:spChg chg="mod">
          <ac:chgData name="Doebler, William J. (LARC-D321)" userId="2f86e9e9-6061-467c-a4c7-48df9c957f91" providerId="ADAL" clId="{2CE06B62-F3E1-4524-98C4-7AD3E6B46C7C}" dt="2023-04-06T15:06:28.904" v="505"/>
          <ac:spMkLst>
            <pc:docMk/>
            <pc:sldMk cId="1198216577" sldId="5009"/>
            <ac:spMk id="447" creationId="{90C3F61A-7A63-449A-AB95-5688468D81FE}"/>
          </ac:spMkLst>
        </pc:spChg>
        <pc:spChg chg="mod">
          <ac:chgData name="Doebler, William J. (LARC-D321)" userId="2f86e9e9-6061-467c-a4c7-48df9c957f91" providerId="ADAL" clId="{2CE06B62-F3E1-4524-98C4-7AD3E6B46C7C}" dt="2023-04-06T15:06:28.904" v="505"/>
          <ac:spMkLst>
            <pc:docMk/>
            <pc:sldMk cId="1198216577" sldId="5009"/>
            <ac:spMk id="448" creationId="{007EA97A-E2AF-4A94-BF48-FBBE898BD5B1}"/>
          </ac:spMkLst>
        </pc:spChg>
        <pc:spChg chg="mod">
          <ac:chgData name="Doebler, William J. (LARC-D321)" userId="2f86e9e9-6061-467c-a4c7-48df9c957f91" providerId="ADAL" clId="{2CE06B62-F3E1-4524-98C4-7AD3E6B46C7C}" dt="2023-04-06T15:06:28.904" v="505"/>
          <ac:spMkLst>
            <pc:docMk/>
            <pc:sldMk cId="1198216577" sldId="5009"/>
            <ac:spMk id="457" creationId="{C9907788-0BAA-4158-A16D-9433CEA73C90}"/>
          </ac:spMkLst>
        </pc:spChg>
        <pc:spChg chg="mod">
          <ac:chgData name="Doebler, William J. (LARC-D321)" userId="2f86e9e9-6061-467c-a4c7-48df9c957f91" providerId="ADAL" clId="{2CE06B62-F3E1-4524-98C4-7AD3E6B46C7C}" dt="2023-04-06T15:06:28.904" v="505"/>
          <ac:spMkLst>
            <pc:docMk/>
            <pc:sldMk cId="1198216577" sldId="5009"/>
            <ac:spMk id="458" creationId="{C7BB03D8-47D7-4B6A-972A-4676B28BEB25}"/>
          </ac:spMkLst>
        </pc:spChg>
        <pc:spChg chg="mod">
          <ac:chgData name="Doebler, William J. (LARC-D321)" userId="2f86e9e9-6061-467c-a4c7-48df9c957f91" providerId="ADAL" clId="{2CE06B62-F3E1-4524-98C4-7AD3E6B46C7C}" dt="2023-04-06T15:06:28.904" v="505"/>
          <ac:spMkLst>
            <pc:docMk/>
            <pc:sldMk cId="1198216577" sldId="5009"/>
            <ac:spMk id="459" creationId="{79CB618B-F175-4404-9904-B581010C7C66}"/>
          </ac:spMkLst>
        </pc:spChg>
        <pc:spChg chg="mod">
          <ac:chgData name="Doebler, William J. (LARC-D321)" userId="2f86e9e9-6061-467c-a4c7-48df9c957f91" providerId="ADAL" clId="{2CE06B62-F3E1-4524-98C4-7AD3E6B46C7C}" dt="2023-04-06T15:06:28.904" v="505"/>
          <ac:spMkLst>
            <pc:docMk/>
            <pc:sldMk cId="1198216577" sldId="5009"/>
            <ac:spMk id="460" creationId="{F1B33CF9-110B-4D14-AD4B-A7EE171DF341}"/>
          </ac:spMkLst>
        </pc:spChg>
        <pc:spChg chg="mod">
          <ac:chgData name="Doebler, William J. (LARC-D321)" userId="2f86e9e9-6061-467c-a4c7-48df9c957f91" providerId="ADAL" clId="{2CE06B62-F3E1-4524-98C4-7AD3E6B46C7C}" dt="2023-04-06T15:06:28.904" v="505"/>
          <ac:spMkLst>
            <pc:docMk/>
            <pc:sldMk cId="1198216577" sldId="5009"/>
            <ac:spMk id="461" creationId="{BC576A7B-97D1-4707-8092-0F2D7AD0AB32}"/>
          </ac:spMkLst>
        </pc:spChg>
        <pc:spChg chg="mod">
          <ac:chgData name="Doebler, William J. (LARC-D321)" userId="2f86e9e9-6061-467c-a4c7-48df9c957f91" providerId="ADAL" clId="{2CE06B62-F3E1-4524-98C4-7AD3E6B46C7C}" dt="2023-04-06T15:06:28.904" v="505"/>
          <ac:spMkLst>
            <pc:docMk/>
            <pc:sldMk cId="1198216577" sldId="5009"/>
            <ac:spMk id="462" creationId="{C774D2A2-9FB7-45CF-B2D8-459C0A8367DA}"/>
          </ac:spMkLst>
        </pc:spChg>
        <pc:spChg chg="mod">
          <ac:chgData name="Doebler, William J. (LARC-D321)" userId="2f86e9e9-6061-467c-a4c7-48df9c957f91" providerId="ADAL" clId="{2CE06B62-F3E1-4524-98C4-7AD3E6B46C7C}" dt="2023-04-06T15:06:28.904" v="505"/>
          <ac:spMkLst>
            <pc:docMk/>
            <pc:sldMk cId="1198216577" sldId="5009"/>
            <ac:spMk id="463" creationId="{5E9F2539-6BE8-447B-9393-D06C08151B9D}"/>
          </ac:spMkLst>
        </pc:spChg>
        <pc:spChg chg="mod">
          <ac:chgData name="Doebler, William J. (LARC-D321)" userId="2f86e9e9-6061-467c-a4c7-48df9c957f91" providerId="ADAL" clId="{2CE06B62-F3E1-4524-98C4-7AD3E6B46C7C}" dt="2023-04-06T15:06:28.904" v="505"/>
          <ac:spMkLst>
            <pc:docMk/>
            <pc:sldMk cId="1198216577" sldId="5009"/>
            <ac:spMk id="464" creationId="{8A99DC7B-7FDF-4BD4-8223-FFFD17C0D537}"/>
          </ac:spMkLst>
        </pc:spChg>
        <pc:spChg chg="mod">
          <ac:chgData name="Doebler, William J. (LARC-D321)" userId="2f86e9e9-6061-467c-a4c7-48df9c957f91" providerId="ADAL" clId="{2CE06B62-F3E1-4524-98C4-7AD3E6B46C7C}" dt="2023-04-06T15:06:28.904" v="505"/>
          <ac:spMkLst>
            <pc:docMk/>
            <pc:sldMk cId="1198216577" sldId="5009"/>
            <ac:spMk id="465" creationId="{CD490A11-36CB-42E4-A9EB-F7CFC403A0AB}"/>
          </ac:spMkLst>
        </pc:spChg>
        <pc:spChg chg="mod">
          <ac:chgData name="Doebler, William J. (LARC-D321)" userId="2f86e9e9-6061-467c-a4c7-48df9c957f91" providerId="ADAL" clId="{2CE06B62-F3E1-4524-98C4-7AD3E6B46C7C}" dt="2023-04-06T15:06:28.904" v="505"/>
          <ac:spMkLst>
            <pc:docMk/>
            <pc:sldMk cId="1198216577" sldId="5009"/>
            <ac:spMk id="466" creationId="{76F1CACF-49DD-4215-9122-FE6C2CCE7668}"/>
          </ac:spMkLst>
        </pc:spChg>
        <pc:spChg chg="mod">
          <ac:chgData name="Doebler, William J. (LARC-D321)" userId="2f86e9e9-6061-467c-a4c7-48df9c957f91" providerId="ADAL" clId="{2CE06B62-F3E1-4524-98C4-7AD3E6B46C7C}" dt="2023-04-06T15:06:28.904" v="505"/>
          <ac:spMkLst>
            <pc:docMk/>
            <pc:sldMk cId="1198216577" sldId="5009"/>
            <ac:spMk id="467" creationId="{8E5AB801-6288-4149-A6CC-C0DA63B24722}"/>
          </ac:spMkLst>
        </pc:spChg>
        <pc:spChg chg="mod">
          <ac:chgData name="Doebler, William J. (LARC-D321)" userId="2f86e9e9-6061-467c-a4c7-48df9c957f91" providerId="ADAL" clId="{2CE06B62-F3E1-4524-98C4-7AD3E6B46C7C}" dt="2023-04-06T15:06:28.904" v="505"/>
          <ac:spMkLst>
            <pc:docMk/>
            <pc:sldMk cId="1198216577" sldId="5009"/>
            <ac:spMk id="468" creationId="{09CC5FF1-D665-4814-9DA2-E1013F08542F}"/>
          </ac:spMkLst>
        </pc:spChg>
        <pc:spChg chg="mod">
          <ac:chgData name="Doebler, William J. (LARC-D321)" userId="2f86e9e9-6061-467c-a4c7-48df9c957f91" providerId="ADAL" clId="{2CE06B62-F3E1-4524-98C4-7AD3E6B46C7C}" dt="2023-04-06T15:06:28.904" v="505"/>
          <ac:spMkLst>
            <pc:docMk/>
            <pc:sldMk cId="1198216577" sldId="5009"/>
            <ac:spMk id="469" creationId="{E2B16A08-3BE6-49F6-B4DC-3BDE7BB37A7E}"/>
          </ac:spMkLst>
        </pc:spChg>
        <pc:spChg chg="mod">
          <ac:chgData name="Doebler, William J. (LARC-D321)" userId="2f86e9e9-6061-467c-a4c7-48df9c957f91" providerId="ADAL" clId="{2CE06B62-F3E1-4524-98C4-7AD3E6B46C7C}" dt="2023-04-06T15:06:28.904" v="505"/>
          <ac:spMkLst>
            <pc:docMk/>
            <pc:sldMk cId="1198216577" sldId="5009"/>
            <ac:spMk id="470" creationId="{418EAE41-283A-4320-A51F-7C6450A1A82A}"/>
          </ac:spMkLst>
        </pc:spChg>
        <pc:spChg chg="mod">
          <ac:chgData name="Doebler, William J. (LARC-D321)" userId="2f86e9e9-6061-467c-a4c7-48df9c957f91" providerId="ADAL" clId="{2CE06B62-F3E1-4524-98C4-7AD3E6B46C7C}" dt="2023-04-06T15:06:28.904" v="505"/>
          <ac:spMkLst>
            <pc:docMk/>
            <pc:sldMk cId="1198216577" sldId="5009"/>
            <ac:spMk id="471" creationId="{35A19B77-7662-4ACF-A1F0-DDD8F7380473}"/>
          </ac:spMkLst>
        </pc:spChg>
        <pc:spChg chg="mod">
          <ac:chgData name="Doebler, William J. (LARC-D321)" userId="2f86e9e9-6061-467c-a4c7-48df9c957f91" providerId="ADAL" clId="{2CE06B62-F3E1-4524-98C4-7AD3E6B46C7C}" dt="2023-04-06T15:06:28.904" v="505"/>
          <ac:spMkLst>
            <pc:docMk/>
            <pc:sldMk cId="1198216577" sldId="5009"/>
            <ac:spMk id="472" creationId="{4F81C797-518F-4F41-BAAC-56BF3A7EE6E5}"/>
          </ac:spMkLst>
        </pc:spChg>
        <pc:spChg chg="mod">
          <ac:chgData name="Doebler, William J. (LARC-D321)" userId="2f86e9e9-6061-467c-a4c7-48df9c957f91" providerId="ADAL" clId="{2CE06B62-F3E1-4524-98C4-7AD3E6B46C7C}" dt="2023-04-06T15:06:28.904" v="505"/>
          <ac:spMkLst>
            <pc:docMk/>
            <pc:sldMk cId="1198216577" sldId="5009"/>
            <ac:spMk id="482" creationId="{AD75B916-1C7D-4F00-B2D3-6386F3B6D070}"/>
          </ac:spMkLst>
        </pc:spChg>
        <pc:spChg chg="mod">
          <ac:chgData name="Doebler, William J. (LARC-D321)" userId="2f86e9e9-6061-467c-a4c7-48df9c957f91" providerId="ADAL" clId="{2CE06B62-F3E1-4524-98C4-7AD3E6B46C7C}" dt="2023-04-06T15:06:28.904" v="505"/>
          <ac:spMkLst>
            <pc:docMk/>
            <pc:sldMk cId="1198216577" sldId="5009"/>
            <ac:spMk id="483" creationId="{A9E710ED-B157-41F8-996B-E8960F280613}"/>
          </ac:spMkLst>
        </pc:spChg>
        <pc:spChg chg="mod">
          <ac:chgData name="Doebler, William J. (LARC-D321)" userId="2f86e9e9-6061-467c-a4c7-48df9c957f91" providerId="ADAL" clId="{2CE06B62-F3E1-4524-98C4-7AD3E6B46C7C}" dt="2023-04-06T15:06:28.904" v="505"/>
          <ac:spMkLst>
            <pc:docMk/>
            <pc:sldMk cId="1198216577" sldId="5009"/>
            <ac:spMk id="484" creationId="{C741BA5E-8AFA-43C3-9C3F-936B9D80907A}"/>
          </ac:spMkLst>
        </pc:spChg>
        <pc:spChg chg="mod">
          <ac:chgData name="Doebler, William J. (LARC-D321)" userId="2f86e9e9-6061-467c-a4c7-48df9c957f91" providerId="ADAL" clId="{2CE06B62-F3E1-4524-98C4-7AD3E6B46C7C}" dt="2023-04-06T15:06:28.904" v="505"/>
          <ac:spMkLst>
            <pc:docMk/>
            <pc:sldMk cId="1198216577" sldId="5009"/>
            <ac:spMk id="485" creationId="{0E8B2E3B-642B-4090-8434-77F14C93EBA0}"/>
          </ac:spMkLst>
        </pc:spChg>
        <pc:spChg chg="mod">
          <ac:chgData name="Doebler, William J. (LARC-D321)" userId="2f86e9e9-6061-467c-a4c7-48df9c957f91" providerId="ADAL" clId="{2CE06B62-F3E1-4524-98C4-7AD3E6B46C7C}" dt="2023-04-06T15:06:28.904" v="505"/>
          <ac:spMkLst>
            <pc:docMk/>
            <pc:sldMk cId="1198216577" sldId="5009"/>
            <ac:spMk id="486" creationId="{CF2F7109-54AE-4D8B-850D-DE92694F3A57}"/>
          </ac:spMkLst>
        </pc:spChg>
        <pc:spChg chg="mod">
          <ac:chgData name="Doebler, William J. (LARC-D321)" userId="2f86e9e9-6061-467c-a4c7-48df9c957f91" providerId="ADAL" clId="{2CE06B62-F3E1-4524-98C4-7AD3E6B46C7C}" dt="2023-04-06T15:06:28.904" v="505"/>
          <ac:spMkLst>
            <pc:docMk/>
            <pc:sldMk cId="1198216577" sldId="5009"/>
            <ac:spMk id="487" creationId="{3FAE7385-147B-4E63-B856-6475C12B8FB8}"/>
          </ac:spMkLst>
        </pc:spChg>
        <pc:spChg chg="mod">
          <ac:chgData name="Doebler, William J. (LARC-D321)" userId="2f86e9e9-6061-467c-a4c7-48df9c957f91" providerId="ADAL" clId="{2CE06B62-F3E1-4524-98C4-7AD3E6B46C7C}" dt="2023-04-06T15:06:28.904" v="505"/>
          <ac:spMkLst>
            <pc:docMk/>
            <pc:sldMk cId="1198216577" sldId="5009"/>
            <ac:spMk id="488" creationId="{E644F98C-88A6-4D23-AF8A-BFC6C3073B38}"/>
          </ac:spMkLst>
        </pc:spChg>
        <pc:spChg chg="mod">
          <ac:chgData name="Doebler, William J. (LARC-D321)" userId="2f86e9e9-6061-467c-a4c7-48df9c957f91" providerId="ADAL" clId="{2CE06B62-F3E1-4524-98C4-7AD3E6B46C7C}" dt="2023-04-06T15:06:28.904" v="505"/>
          <ac:spMkLst>
            <pc:docMk/>
            <pc:sldMk cId="1198216577" sldId="5009"/>
            <ac:spMk id="489" creationId="{ACC13D0B-62C9-409D-BC8B-C0A20EA95635}"/>
          </ac:spMkLst>
        </pc:spChg>
        <pc:spChg chg="mod">
          <ac:chgData name="Doebler, William J. (LARC-D321)" userId="2f86e9e9-6061-467c-a4c7-48df9c957f91" providerId="ADAL" clId="{2CE06B62-F3E1-4524-98C4-7AD3E6B46C7C}" dt="2023-04-06T15:06:28.904" v="505"/>
          <ac:spMkLst>
            <pc:docMk/>
            <pc:sldMk cId="1198216577" sldId="5009"/>
            <ac:spMk id="490" creationId="{58E9D24A-574C-4731-A945-26B26DD6C340}"/>
          </ac:spMkLst>
        </pc:spChg>
        <pc:spChg chg="mod">
          <ac:chgData name="Doebler, William J. (LARC-D321)" userId="2f86e9e9-6061-467c-a4c7-48df9c957f91" providerId="ADAL" clId="{2CE06B62-F3E1-4524-98C4-7AD3E6B46C7C}" dt="2023-04-06T15:06:28.904" v="505"/>
          <ac:spMkLst>
            <pc:docMk/>
            <pc:sldMk cId="1198216577" sldId="5009"/>
            <ac:spMk id="491" creationId="{FF22E464-376C-4628-9CB6-AF47F9CD6D12}"/>
          </ac:spMkLst>
        </pc:spChg>
        <pc:spChg chg="mod">
          <ac:chgData name="Doebler, William J. (LARC-D321)" userId="2f86e9e9-6061-467c-a4c7-48df9c957f91" providerId="ADAL" clId="{2CE06B62-F3E1-4524-98C4-7AD3E6B46C7C}" dt="2023-04-06T15:06:28.904" v="505"/>
          <ac:spMkLst>
            <pc:docMk/>
            <pc:sldMk cId="1198216577" sldId="5009"/>
            <ac:spMk id="492" creationId="{BA44E226-BA0A-4539-8B67-6240E3DF819D}"/>
          </ac:spMkLst>
        </pc:spChg>
        <pc:spChg chg="mod">
          <ac:chgData name="Doebler, William J. (LARC-D321)" userId="2f86e9e9-6061-467c-a4c7-48df9c957f91" providerId="ADAL" clId="{2CE06B62-F3E1-4524-98C4-7AD3E6B46C7C}" dt="2023-04-06T15:06:28.904" v="505"/>
          <ac:spMkLst>
            <pc:docMk/>
            <pc:sldMk cId="1198216577" sldId="5009"/>
            <ac:spMk id="493" creationId="{9074B74D-578C-485D-9291-690FC42D2ED5}"/>
          </ac:spMkLst>
        </pc:spChg>
        <pc:spChg chg="mod">
          <ac:chgData name="Doebler, William J. (LARC-D321)" userId="2f86e9e9-6061-467c-a4c7-48df9c957f91" providerId="ADAL" clId="{2CE06B62-F3E1-4524-98C4-7AD3E6B46C7C}" dt="2023-04-06T15:06:28.904" v="505"/>
          <ac:spMkLst>
            <pc:docMk/>
            <pc:sldMk cId="1198216577" sldId="5009"/>
            <ac:spMk id="494" creationId="{EAAF5652-6BC1-4DB9-A0A9-C9A4E18C4199}"/>
          </ac:spMkLst>
        </pc:spChg>
        <pc:spChg chg="mod">
          <ac:chgData name="Doebler, William J. (LARC-D321)" userId="2f86e9e9-6061-467c-a4c7-48df9c957f91" providerId="ADAL" clId="{2CE06B62-F3E1-4524-98C4-7AD3E6B46C7C}" dt="2023-04-06T15:06:28.904" v="505"/>
          <ac:spMkLst>
            <pc:docMk/>
            <pc:sldMk cId="1198216577" sldId="5009"/>
            <ac:spMk id="495" creationId="{D531BF30-09B3-486B-96F7-0B3FB2BA416A}"/>
          </ac:spMkLst>
        </pc:spChg>
        <pc:spChg chg="mod">
          <ac:chgData name="Doebler, William J. (LARC-D321)" userId="2f86e9e9-6061-467c-a4c7-48df9c957f91" providerId="ADAL" clId="{2CE06B62-F3E1-4524-98C4-7AD3E6B46C7C}" dt="2023-04-06T15:06:28.904" v="505"/>
          <ac:spMkLst>
            <pc:docMk/>
            <pc:sldMk cId="1198216577" sldId="5009"/>
            <ac:spMk id="496" creationId="{A0089FD7-2DF4-4854-B1BE-7306403258E4}"/>
          </ac:spMkLst>
        </pc:spChg>
        <pc:spChg chg="mod">
          <ac:chgData name="Doebler, William J. (LARC-D321)" userId="2f86e9e9-6061-467c-a4c7-48df9c957f91" providerId="ADAL" clId="{2CE06B62-F3E1-4524-98C4-7AD3E6B46C7C}" dt="2023-04-06T15:06:28.904" v="505"/>
          <ac:spMkLst>
            <pc:docMk/>
            <pc:sldMk cId="1198216577" sldId="5009"/>
            <ac:spMk id="497" creationId="{28C9F474-476F-4A07-A82A-565DE7668194}"/>
          </ac:spMkLst>
        </pc:spChg>
        <pc:spChg chg="mod">
          <ac:chgData name="Doebler, William J. (LARC-D321)" userId="2f86e9e9-6061-467c-a4c7-48df9c957f91" providerId="ADAL" clId="{2CE06B62-F3E1-4524-98C4-7AD3E6B46C7C}" dt="2023-04-06T15:06:28.904" v="505"/>
          <ac:spMkLst>
            <pc:docMk/>
            <pc:sldMk cId="1198216577" sldId="5009"/>
            <ac:spMk id="498" creationId="{1BFD0EF3-8CD9-4040-8197-4514BC9EAE10}"/>
          </ac:spMkLst>
        </pc:spChg>
        <pc:spChg chg="mod">
          <ac:chgData name="Doebler, William J. (LARC-D321)" userId="2f86e9e9-6061-467c-a4c7-48df9c957f91" providerId="ADAL" clId="{2CE06B62-F3E1-4524-98C4-7AD3E6B46C7C}" dt="2023-04-06T15:06:28.904" v="505"/>
          <ac:spMkLst>
            <pc:docMk/>
            <pc:sldMk cId="1198216577" sldId="5009"/>
            <ac:spMk id="499" creationId="{890C363D-F408-4EA5-A749-16E067A3899E}"/>
          </ac:spMkLst>
        </pc:spChg>
        <pc:spChg chg="mod">
          <ac:chgData name="Doebler, William J. (LARC-D321)" userId="2f86e9e9-6061-467c-a4c7-48df9c957f91" providerId="ADAL" clId="{2CE06B62-F3E1-4524-98C4-7AD3E6B46C7C}" dt="2023-04-06T15:06:28.904" v="505"/>
          <ac:spMkLst>
            <pc:docMk/>
            <pc:sldMk cId="1198216577" sldId="5009"/>
            <ac:spMk id="500" creationId="{94012341-B84F-4FC4-A35F-1F5010FE44DF}"/>
          </ac:spMkLst>
        </pc:spChg>
        <pc:spChg chg="mod">
          <ac:chgData name="Doebler, William J. (LARC-D321)" userId="2f86e9e9-6061-467c-a4c7-48df9c957f91" providerId="ADAL" clId="{2CE06B62-F3E1-4524-98C4-7AD3E6B46C7C}" dt="2023-04-06T15:06:28.904" v="505"/>
          <ac:spMkLst>
            <pc:docMk/>
            <pc:sldMk cId="1198216577" sldId="5009"/>
            <ac:spMk id="501" creationId="{D8CF8419-966E-4F9B-ABEC-801D126C5A84}"/>
          </ac:spMkLst>
        </pc:spChg>
        <pc:spChg chg="mod">
          <ac:chgData name="Doebler, William J. (LARC-D321)" userId="2f86e9e9-6061-467c-a4c7-48df9c957f91" providerId="ADAL" clId="{2CE06B62-F3E1-4524-98C4-7AD3E6B46C7C}" dt="2023-04-06T15:06:28.904" v="505"/>
          <ac:spMkLst>
            <pc:docMk/>
            <pc:sldMk cId="1198216577" sldId="5009"/>
            <ac:spMk id="502" creationId="{19E7263E-048E-47E4-9565-3E1EE60FC88F}"/>
          </ac:spMkLst>
        </pc:spChg>
        <pc:spChg chg="mod">
          <ac:chgData name="Doebler, William J. (LARC-D321)" userId="2f86e9e9-6061-467c-a4c7-48df9c957f91" providerId="ADAL" clId="{2CE06B62-F3E1-4524-98C4-7AD3E6B46C7C}" dt="2023-04-06T15:06:28.904" v="505"/>
          <ac:spMkLst>
            <pc:docMk/>
            <pc:sldMk cId="1198216577" sldId="5009"/>
            <ac:spMk id="503" creationId="{B5193719-D7D1-4159-9316-AC0188BD1BE4}"/>
          </ac:spMkLst>
        </pc:spChg>
        <pc:spChg chg="mod">
          <ac:chgData name="Doebler, William J. (LARC-D321)" userId="2f86e9e9-6061-467c-a4c7-48df9c957f91" providerId="ADAL" clId="{2CE06B62-F3E1-4524-98C4-7AD3E6B46C7C}" dt="2023-04-06T15:06:28.904" v="505"/>
          <ac:spMkLst>
            <pc:docMk/>
            <pc:sldMk cId="1198216577" sldId="5009"/>
            <ac:spMk id="504" creationId="{D8ED3062-A227-49B3-9ADF-FCC61BD5E4B3}"/>
          </ac:spMkLst>
        </pc:spChg>
        <pc:spChg chg="mod">
          <ac:chgData name="Doebler, William J. (LARC-D321)" userId="2f86e9e9-6061-467c-a4c7-48df9c957f91" providerId="ADAL" clId="{2CE06B62-F3E1-4524-98C4-7AD3E6B46C7C}" dt="2023-04-06T15:06:28.904" v="505"/>
          <ac:spMkLst>
            <pc:docMk/>
            <pc:sldMk cId="1198216577" sldId="5009"/>
            <ac:spMk id="505" creationId="{08405CBD-2F64-4867-8DEE-5A8A8477074E}"/>
          </ac:spMkLst>
        </pc:spChg>
        <pc:spChg chg="mod">
          <ac:chgData name="Doebler, William J. (LARC-D321)" userId="2f86e9e9-6061-467c-a4c7-48df9c957f91" providerId="ADAL" clId="{2CE06B62-F3E1-4524-98C4-7AD3E6B46C7C}" dt="2023-04-06T15:06:28.904" v="505"/>
          <ac:spMkLst>
            <pc:docMk/>
            <pc:sldMk cId="1198216577" sldId="5009"/>
            <ac:spMk id="506" creationId="{D7B3DC65-99A0-466C-998B-9E6313BB9CA9}"/>
          </ac:spMkLst>
        </pc:spChg>
        <pc:spChg chg="mod">
          <ac:chgData name="Doebler, William J. (LARC-D321)" userId="2f86e9e9-6061-467c-a4c7-48df9c957f91" providerId="ADAL" clId="{2CE06B62-F3E1-4524-98C4-7AD3E6B46C7C}" dt="2023-04-06T15:06:28.904" v="505"/>
          <ac:spMkLst>
            <pc:docMk/>
            <pc:sldMk cId="1198216577" sldId="5009"/>
            <ac:spMk id="507" creationId="{D3B29FF8-9365-41CA-BE3F-792F5D50760E}"/>
          </ac:spMkLst>
        </pc:spChg>
        <pc:spChg chg="mod">
          <ac:chgData name="Doebler, William J. (LARC-D321)" userId="2f86e9e9-6061-467c-a4c7-48df9c957f91" providerId="ADAL" clId="{2CE06B62-F3E1-4524-98C4-7AD3E6B46C7C}" dt="2023-04-06T15:06:28.904" v="505"/>
          <ac:spMkLst>
            <pc:docMk/>
            <pc:sldMk cId="1198216577" sldId="5009"/>
            <ac:spMk id="508" creationId="{FA207AE7-DE4C-40D9-985B-B7858DAFF560}"/>
          </ac:spMkLst>
        </pc:spChg>
        <pc:spChg chg="mod">
          <ac:chgData name="Doebler, William J. (LARC-D321)" userId="2f86e9e9-6061-467c-a4c7-48df9c957f91" providerId="ADAL" clId="{2CE06B62-F3E1-4524-98C4-7AD3E6B46C7C}" dt="2023-04-06T15:06:28.904" v="505"/>
          <ac:spMkLst>
            <pc:docMk/>
            <pc:sldMk cId="1198216577" sldId="5009"/>
            <ac:spMk id="509" creationId="{1F26CC42-C118-4C65-9012-7F2A7ABD1997}"/>
          </ac:spMkLst>
        </pc:spChg>
        <pc:spChg chg="mod">
          <ac:chgData name="Doebler, William J. (LARC-D321)" userId="2f86e9e9-6061-467c-a4c7-48df9c957f91" providerId="ADAL" clId="{2CE06B62-F3E1-4524-98C4-7AD3E6B46C7C}" dt="2023-04-06T15:06:28.904" v="505"/>
          <ac:spMkLst>
            <pc:docMk/>
            <pc:sldMk cId="1198216577" sldId="5009"/>
            <ac:spMk id="510" creationId="{3BD3B874-F5A2-4A28-A8C1-7D042B2C7EBD}"/>
          </ac:spMkLst>
        </pc:spChg>
        <pc:spChg chg="mod">
          <ac:chgData name="Doebler, William J. (LARC-D321)" userId="2f86e9e9-6061-467c-a4c7-48df9c957f91" providerId="ADAL" clId="{2CE06B62-F3E1-4524-98C4-7AD3E6B46C7C}" dt="2023-04-06T15:06:28.904" v="505"/>
          <ac:spMkLst>
            <pc:docMk/>
            <pc:sldMk cId="1198216577" sldId="5009"/>
            <ac:spMk id="511" creationId="{E0A5D68E-0B70-479D-886E-57F06EA819F8}"/>
          </ac:spMkLst>
        </pc:spChg>
        <pc:spChg chg="mod">
          <ac:chgData name="Doebler, William J. (LARC-D321)" userId="2f86e9e9-6061-467c-a4c7-48df9c957f91" providerId="ADAL" clId="{2CE06B62-F3E1-4524-98C4-7AD3E6B46C7C}" dt="2023-04-06T15:06:28.904" v="505"/>
          <ac:spMkLst>
            <pc:docMk/>
            <pc:sldMk cId="1198216577" sldId="5009"/>
            <ac:spMk id="512" creationId="{BB77B1BC-0522-4F14-A217-6C195975C58E}"/>
          </ac:spMkLst>
        </pc:spChg>
        <pc:spChg chg="mod">
          <ac:chgData name="Doebler, William J. (LARC-D321)" userId="2f86e9e9-6061-467c-a4c7-48df9c957f91" providerId="ADAL" clId="{2CE06B62-F3E1-4524-98C4-7AD3E6B46C7C}" dt="2023-04-06T15:06:28.904" v="505"/>
          <ac:spMkLst>
            <pc:docMk/>
            <pc:sldMk cId="1198216577" sldId="5009"/>
            <ac:spMk id="513" creationId="{E9E96D9A-3888-4AED-A0F0-DCED12060E6C}"/>
          </ac:spMkLst>
        </pc:spChg>
        <pc:spChg chg="mod">
          <ac:chgData name="Doebler, William J. (LARC-D321)" userId="2f86e9e9-6061-467c-a4c7-48df9c957f91" providerId="ADAL" clId="{2CE06B62-F3E1-4524-98C4-7AD3E6B46C7C}" dt="2023-04-06T15:06:28.904" v="505"/>
          <ac:spMkLst>
            <pc:docMk/>
            <pc:sldMk cId="1198216577" sldId="5009"/>
            <ac:spMk id="514" creationId="{904BFC06-5793-40A8-83A0-123E9E461FB3}"/>
          </ac:spMkLst>
        </pc:spChg>
        <pc:spChg chg="mod">
          <ac:chgData name="Doebler, William J. (LARC-D321)" userId="2f86e9e9-6061-467c-a4c7-48df9c957f91" providerId="ADAL" clId="{2CE06B62-F3E1-4524-98C4-7AD3E6B46C7C}" dt="2023-04-06T15:06:28.904" v="505"/>
          <ac:spMkLst>
            <pc:docMk/>
            <pc:sldMk cId="1198216577" sldId="5009"/>
            <ac:spMk id="515" creationId="{EFEEB193-DB97-4346-BB47-AEAD3854166E}"/>
          </ac:spMkLst>
        </pc:spChg>
        <pc:spChg chg="mod">
          <ac:chgData name="Doebler, William J. (LARC-D321)" userId="2f86e9e9-6061-467c-a4c7-48df9c957f91" providerId="ADAL" clId="{2CE06B62-F3E1-4524-98C4-7AD3E6B46C7C}" dt="2023-04-06T15:06:28.904" v="505"/>
          <ac:spMkLst>
            <pc:docMk/>
            <pc:sldMk cId="1198216577" sldId="5009"/>
            <ac:spMk id="516" creationId="{4B21C10C-7ABD-4FFA-A871-27385E485A62}"/>
          </ac:spMkLst>
        </pc:spChg>
        <pc:spChg chg="mod">
          <ac:chgData name="Doebler, William J. (LARC-D321)" userId="2f86e9e9-6061-467c-a4c7-48df9c957f91" providerId="ADAL" clId="{2CE06B62-F3E1-4524-98C4-7AD3E6B46C7C}" dt="2023-04-06T15:06:28.904" v="505"/>
          <ac:spMkLst>
            <pc:docMk/>
            <pc:sldMk cId="1198216577" sldId="5009"/>
            <ac:spMk id="517" creationId="{89F52B30-04B3-4841-A603-FEB61F18C6EC}"/>
          </ac:spMkLst>
        </pc:spChg>
        <pc:spChg chg="mod">
          <ac:chgData name="Doebler, William J. (LARC-D321)" userId="2f86e9e9-6061-467c-a4c7-48df9c957f91" providerId="ADAL" clId="{2CE06B62-F3E1-4524-98C4-7AD3E6B46C7C}" dt="2023-04-06T15:06:28.904" v="505"/>
          <ac:spMkLst>
            <pc:docMk/>
            <pc:sldMk cId="1198216577" sldId="5009"/>
            <ac:spMk id="518" creationId="{8163E7F9-9926-4BBF-8686-63B0EBC6C6D9}"/>
          </ac:spMkLst>
        </pc:spChg>
        <pc:spChg chg="mod">
          <ac:chgData name="Doebler, William J. (LARC-D321)" userId="2f86e9e9-6061-467c-a4c7-48df9c957f91" providerId="ADAL" clId="{2CE06B62-F3E1-4524-98C4-7AD3E6B46C7C}" dt="2023-04-06T15:06:28.904" v="505"/>
          <ac:spMkLst>
            <pc:docMk/>
            <pc:sldMk cId="1198216577" sldId="5009"/>
            <ac:spMk id="519" creationId="{BFA58C90-0E13-43AF-A1E9-A3577C3C528D}"/>
          </ac:spMkLst>
        </pc:spChg>
        <pc:spChg chg="mod">
          <ac:chgData name="Doebler, William J. (LARC-D321)" userId="2f86e9e9-6061-467c-a4c7-48df9c957f91" providerId="ADAL" clId="{2CE06B62-F3E1-4524-98C4-7AD3E6B46C7C}" dt="2023-04-06T15:06:28.904" v="505"/>
          <ac:spMkLst>
            <pc:docMk/>
            <pc:sldMk cId="1198216577" sldId="5009"/>
            <ac:spMk id="520" creationId="{ABE4467E-196C-4E5E-AAD3-B5D28D9F9117}"/>
          </ac:spMkLst>
        </pc:spChg>
        <pc:spChg chg="mod">
          <ac:chgData name="Doebler, William J. (LARC-D321)" userId="2f86e9e9-6061-467c-a4c7-48df9c957f91" providerId="ADAL" clId="{2CE06B62-F3E1-4524-98C4-7AD3E6B46C7C}" dt="2023-04-06T15:06:28.904" v="505"/>
          <ac:spMkLst>
            <pc:docMk/>
            <pc:sldMk cId="1198216577" sldId="5009"/>
            <ac:spMk id="521" creationId="{7468AE5A-0E39-4245-922A-E543C0678A9A}"/>
          </ac:spMkLst>
        </pc:spChg>
        <pc:spChg chg="mod">
          <ac:chgData name="Doebler, William J. (LARC-D321)" userId="2f86e9e9-6061-467c-a4c7-48df9c957f91" providerId="ADAL" clId="{2CE06B62-F3E1-4524-98C4-7AD3E6B46C7C}" dt="2023-04-06T15:06:28.904" v="505"/>
          <ac:spMkLst>
            <pc:docMk/>
            <pc:sldMk cId="1198216577" sldId="5009"/>
            <ac:spMk id="522" creationId="{26FCF310-3337-4A78-9181-F1B47120BEDB}"/>
          </ac:spMkLst>
        </pc:spChg>
        <pc:spChg chg="mod">
          <ac:chgData name="Doebler, William J. (LARC-D321)" userId="2f86e9e9-6061-467c-a4c7-48df9c957f91" providerId="ADAL" clId="{2CE06B62-F3E1-4524-98C4-7AD3E6B46C7C}" dt="2023-04-06T15:06:28.904" v="505"/>
          <ac:spMkLst>
            <pc:docMk/>
            <pc:sldMk cId="1198216577" sldId="5009"/>
            <ac:spMk id="523" creationId="{72E1F91E-370F-47F2-8813-B1EDDAE0A237}"/>
          </ac:spMkLst>
        </pc:spChg>
        <pc:spChg chg="mod">
          <ac:chgData name="Doebler, William J. (LARC-D321)" userId="2f86e9e9-6061-467c-a4c7-48df9c957f91" providerId="ADAL" clId="{2CE06B62-F3E1-4524-98C4-7AD3E6B46C7C}" dt="2023-04-06T15:06:28.904" v="505"/>
          <ac:spMkLst>
            <pc:docMk/>
            <pc:sldMk cId="1198216577" sldId="5009"/>
            <ac:spMk id="524" creationId="{5EDCD5A9-FB7A-4C02-8BA2-73E6CC1E0563}"/>
          </ac:spMkLst>
        </pc:spChg>
        <pc:spChg chg="mod">
          <ac:chgData name="Doebler, William J. (LARC-D321)" userId="2f86e9e9-6061-467c-a4c7-48df9c957f91" providerId="ADAL" clId="{2CE06B62-F3E1-4524-98C4-7AD3E6B46C7C}" dt="2023-04-06T15:06:28.904" v="505"/>
          <ac:spMkLst>
            <pc:docMk/>
            <pc:sldMk cId="1198216577" sldId="5009"/>
            <ac:spMk id="525" creationId="{C581AB90-84F1-4689-8905-4799AA626015}"/>
          </ac:spMkLst>
        </pc:spChg>
        <pc:spChg chg="mod">
          <ac:chgData name="Doebler, William J. (LARC-D321)" userId="2f86e9e9-6061-467c-a4c7-48df9c957f91" providerId="ADAL" clId="{2CE06B62-F3E1-4524-98C4-7AD3E6B46C7C}" dt="2023-04-06T15:06:28.904" v="505"/>
          <ac:spMkLst>
            <pc:docMk/>
            <pc:sldMk cId="1198216577" sldId="5009"/>
            <ac:spMk id="526" creationId="{FDF947A9-EB3E-467D-8AA8-EAC43E4BB093}"/>
          </ac:spMkLst>
        </pc:spChg>
        <pc:spChg chg="mod">
          <ac:chgData name="Doebler, William J. (LARC-D321)" userId="2f86e9e9-6061-467c-a4c7-48df9c957f91" providerId="ADAL" clId="{2CE06B62-F3E1-4524-98C4-7AD3E6B46C7C}" dt="2023-04-06T15:06:28.904" v="505"/>
          <ac:spMkLst>
            <pc:docMk/>
            <pc:sldMk cId="1198216577" sldId="5009"/>
            <ac:spMk id="527" creationId="{1A422DD8-37D1-4821-BE43-CE99CD8DC18E}"/>
          </ac:spMkLst>
        </pc:spChg>
        <pc:spChg chg="mod">
          <ac:chgData name="Doebler, William J. (LARC-D321)" userId="2f86e9e9-6061-467c-a4c7-48df9c957f91" providerId="ADAL" clId="{2CE06B62-F3E1-4524-98C4-7AD3E6B46C7C}" dt="2023-04-06T15:06:28.904" v="505"/>
          <ac:spMkLst>
            <pc:docMk/>
            <pc:sldMk cId="1198216577" sldId="5009"/>
            <ac:spMk id="528" creationId="{F81B66C8-8E90-42E4-9E7D-7887647CC1C5}"/>
          </ac:spMkLst>
        </pc:spChg>
        <pc:spChg chg="mod">
          <ac:chgData name="Doebler, William J. (LARC-D321)" userId="2f86e9e9-6061-467c-a4c7-48df9c957f91" providerId="ADAL" clId="{2CE06B62-F3E1-4524-98C4-7AD3E6B46C7C}" dt="2023-04-06T15:06:28.904" v="505"/>
          <ac:spMkLst>
            <pc:docMk/>
            <pc:sldMk cId="1198216577" sldId="5009"/>
            <ac:spMk id="529" creationId="{D4DAC55D-A3B2-4646-ABAE-9590E4D6D332}"/>
          </ac:spMkLst>
        </pc:spChg>
        <pc:spChg chg="mod">
          <ac:chgData name="Doebler, William J. (LARC-D321)" userId="2f86e9e9-6061-467c-a4c7-48df9c957f91" providerId="ADAL" clId="{2CE06B62-F3E1-4524-98C4-7AD3E6B46C7C}" dt="2023-04-06T15:06:28.904" v="505"/>
          <ac:spMkLst>
            <pc:docMk/>
            <pc:sldMk cId="1198216577" sldId="5009"/>
            <ac:spMk id="530" creationId="{DC3DB9F6-E48C-49CF-9D66-1F519DF18D3B}"/>
          </ac:spMkLst>
        </pc:spChg>
        <pc:spChg chg="mod">
          <ac:chgData name="Doebler, William J. (LARC-D321)" userId="2f86e9e9-6061-467c-a4c7-48df9c957f91" providerId="ADAL" clId="{2CE06B62-F3E1-4524-98C4-7AD3E6B46C7C}" dt="2023-04-06T15:06:28.904" v="505"/>
          <ac:spMkLst>
            <pc:docMk/>
            <pc:sldMk cId="1198216577" sldId="5009"/>
            <ac:spMk id="531" creationId="{8281FC57-39FA-4E31-A242-D6F27208E878}"/>
          </ac:spMkLst>
        </pc:spChg>
        <pc:spChg chg="mod">
          <ac:chgData name="Doebler, William J. (LARC-D321)" userId="2f86e9e9-6061-467c-a4c7-48df9c957f91" providerId="ADAL" clId="{2CE06B62-F3E1-4524-98C4-7AD3E6B46C7C}" dt="2023-04-06T15:08:05.517" v="569"/>
          <ac:spMkLst>
            <pc:docMk/>
            <pc:sldMk cId="1198216577" sldId="5009"/>
            <ac:spMk id="533" creationId="{3DC257A7-3878-4697-B4D7-7565521BA2FF}"/>
          </ac:spMkLst>
        </pc:spChg>
        <pc:spChg chg="mod">
          <ac:chgData name="Doebler, William J. (LARC-D321)" userId="2f86e9e9-6061-467c-a4c7-48df9c957f91" providerId="ADAL" clId="{2CE06B62-F3E1-4524-98C4-7AD3E6B46C7C}" dt="2023-04-06T15:08:05.517" v="569"/>
          <ac:spMkLst>
            <pc:docMk/>
            <pc:sldMk cId="1198216577" sldId="5009"/>
            <ac:spMk id="553" creationId="{C78C00FF-2E13-4600-AAEE-3C0015C58E05}"/>
          </ac:spMkLst>
        </pc:spChg>
        <pc:spChg chg="mod">
          <ac:chgData name="Doebler, William J. (LARC-D321)" userId="2f86e9e9-6061-467c-a4c7-48df9c957f91" providerId="ADAL" clId="{2CE06B62-F3E1-4524-98C4-7AD3E6B46C7C}" dt="2023-04-06T15:08:05.517" v="569"/>
          <ac:spMkLst>
            <pc:docMk/>
            <pc:sldMk cId="1198216577" sldId="5009"/>
            <ac:spMk id="559" creationId="{3880C6C3-1C40-4BE1-B402-47C2C2D0A6F5}"/>
          </ac:spMkLst>
        </pc:spChg>
        <pc:spChg chg="mod">
          <ac:chgData name="Doebler, William J. (LARC-D321)" userId="2f86e9e9-6061-467c-a4c7-48df9c957f91" providerId="ADAL" clId="{2CE06B62-F3E1-4524-98C4-7AD3E6B46C7C}" dt="2023-04-06T15:08:05.517" v="569"/>
          <ac:spMkLst>
            <pc:docMk/>
            <pc:sldMk cId="1198216577" sldId="5009"/>
            <ac:spMk id="560" creationId="{08A9684E-DF53-49D9-8BC2-75E7BB89FAEA}"/>
          </ac:spMkLst>
        </pc:spChg>
        <pc:spChg chg="mod">
          <ac:chgData name="Doebler, William J. (LARC-D321)" userId="2f86e9e9-6061-467c-a4c7-48df9c957f91" providerId="ADAL" clId="{2CE06B62-F3E1-4524-98C4-7AD3E6B46C7C}" dt="2023-04-06T15:08:05.517" v="569"/>
          <ac:spMkLst>
            <pc:docMk/>
            <pc:sldMk cId="1198216577" sldId="5009"/>
            <ac:spMk id="562" creationId="{513EDCFA-6EA9-42C4-976E-A39906B386A2}"/>
          </ac:spMkLst>
        </pc:spChg>
        <pc:spChg chg="mod">
          <ac:chgData name="Doebler, William J. (LARC-D321)" userId="2f86e9e9-6061-467c-a4c7-48df9c957f91" providerId="ADAL" clId="{2CE06B62-F3E1-4524-98C4-7AD3E6B46C7C}" dt="2023-04-06T15:08:05.517" v="569"/>
          <ac:spMkLst>
            <pc:docMk/>
            <pc:sldMk cId="1198216577" sldId="5009"/>
            <ac:spMk id="563" creationId="{740B8214-F2F0-4853-A660-3C02E0B9F649}"/>
          </ac:spMkLst>
        </pc:spChg>
        <pc:spChg chg="mod">
          <ac:chgData name="Doebler, William J. (LARC-D321)" userId="2f86e9e9-6061-467c-a4c7-48df9c957f91" providerId="ADAL" clId="{2CE06B62-F3E1-4524-98C4-7AD3E6B46C7C}" dt="2023-04-06T15:08:05.517" v="569"/>
          <ac:spMkLst>
            <pc:docMk/>
            <pc:sldMk cId="1198216577" sldId="5009"/>
            <ac:spMk id="564" creationId="{974D28DC-A719-4E0D-BBB1-CA9E1B3A72DB}"/>
          </ac:spMkLst>
        </pc:spChg>
        <pc:spChg chg="mod">
          <ac:chgData name="Doebler, William J. (LARC-D321)" userId="2f86e9e9-6061-467c-a4c7-48df9c957f91" providerId="ADAL" clId="{2CE06B62-F3E1-4524-98C4-7AD3E6B46C7C}" dt="2023-04-06T15:08:05.517" v="569"/>
          <ac:spMkLst>
            <pc:docMk/>
            <pc:sldMk cId="1198216577" sldId="5009"/>
            <ac:spMk id="568" creationId="{E360DB56-5058-4807-A4E4-E9FCFDECC3C7}"/>
          </ac:spMkLst>
        </pc:spChg>
        <pc:spChg chg="mod">
          <ac:chgData name="Doebler, William J. (LARC-D321)" userId="2f86e9e9-6061-467c-a4c7-48df9c957f91" providerId="ADAL" clId="{2CE06B62-F3E1-4524-98C4-7AD3E6B46C7C}" dt="2023-04-06T15:08:05.517" v="569"/>
          <ac:spMkLst>
            <pc:docMk/>
            <pc:sldMk cId="1198216577" sldId="5009"/>
            <ac:spMk id="569" creationId="{78F37FD8-5AFF-4418-BE47-085C28AC803F}"/>
          </ac:spMkLst>
        </pc:spChg>
        <pc:spChg chg="mod">
          <ac:chgData name="Doebler, William J. (LARC-D321)" userId="2f86e9e9-6061-467c-a4c7-48df9c957f91" providerId="ADAL" clId="{2CE06B62-F3E1-4524-98C4-7AD3E6B46C7C}" dt="2023-04-06T15:08:05.517" v="569"/>
          <ac:spMkLst>
            <pc:docMk/>
            <pc:sldMk cId="1198216577" sldId="5009"/>
            <ac:spMk id="570" creationId="{C98290E3-9448-4B7F-A4F6-EE7F450599BD}"/>
          </ac:spMkLst>
        </pc:spChg>
        <pc:spChg chg="mod">
          <ac:chgData name="Doebler, William J. (LARC-D321)" userId="2f86e9e9-6061-467c-a4c7-48df9c957f91" providerId="ADAL" clId="{2CE06B62-F3E1-4524-98C4-7AD3E6B46C7C}" dt="2023-04-06T15:08:05.517" v="569"/>
          <ac:spMkLst>
            <pc:docMk/>
            <pc:sldMk cId="1198216577" sldId="5009"/>
            <ac:spMk id="571" creationId="{4D8FB8D9-F69E-4185-A45D-C5225269F3C0}"/>
          </ac:spMkLst>
        </pc:spChg>
        <pc:spChg chg="mod">
          <ac:chgData name="Doebler, William J. (LARC-D321)" userId="2f86e9e9-6061-467c-a4c7-48df9c957f91" providerId="ADAL" clId="{2CE06B62-F3E1-4524-98C4-7AD3E6B46C7C}" dt="2023-04-06T15:08:05.517" v="569"/>
          <ac:spMkLst>
            <pc:docMk/>
            <pc:sldMk cId="1198216577" sldId="5009"/>
            <ac:spMk id="580" creationId="{50FAC9ED-9A11-47A7-9766-871763EEA330}"/>
          </ac:spMkLst>
        </pc:spChg>
        <pc:spChg chg="mod">
          <ac:chgData name="Doebler, William J. (LARC-D321)" userId="2f86e9e9-6061-467c-a4c7-48df9c957f91" providerId="ADAL" clId="{2CE06B62-F3E1-4524-98C4-7AD3E6B46C7C}" dt="2023-04-06T15:08:05.517" v="569"/>
          <ac:spMkLst>
            <pc:docMk/>
            <pc:sldMk cId="1198216577" sldId="5009"/>
            <ac:spMk id="581" creationId="{A39EBE1B-C5E6-4EDD-9CA8-4AA15E3F44A3}"/>
          </ac:spMkLst>
        </pc:spChg>
        <pc:spChg chg="mod">
          <ac:chgData name="Doebler, William J. (LARC-D321)" userId="2f86e9e9-6061-467c-a4c7-48df9c957f91" providerId="ADAL" clId="{2CE06B62-F3E1-4524-98C4-7AD3E6B46C7C}" dt="2023-04-06T15:08:05.517" v="569"/>
          <ac:spMkLst>
            <pc:docMk/>
            <pc:sldMk cId="1198216577" sldId="5009"/>
            <ac:spMk id="582" creationId="{AAE74369-FE55-41FD-90D8-34944018533B}"/>
          </ac:spMkLst>
        </pc:spChg>
        <pc:spChg chg="mod">
          <ac:chgData name="Doebler, William J. (LARC-D321)" userId="2f86e9e9-6061-467c-a4c7-48df9c957f91" providerId="ADAL" clId="{2CE06B62-F3E1-4524-98C4-7AD3E6B46C7C}" dt="2023-04-06T15:08:05.517" v="569"/>
          <ac:spMkLst>
            <pc:docMk/>
            <pc:sldMk cId="1198216577" sldId="5009"/>
            <ac:spMk id="583" creationId="{B1F8B4B4-C3FE-488C-953E-BC65D3518C45}"/>
          </ac:spMkLst>
        </pc:spChg>
        <pc:spChg chg="mod">
          <ac:chgData name="Doebler, William J. (LARC-D321)" userId="2f86e9e9-6061-467c-a4c7-48df9c957f91" providerId="ADAL" clId="{2CE06B62-F3E1-4524-98C4-7AD3E6B46C7C}" dt="2023-04-06T15:08:05.517" v="569"/>
          <ac:spMkLst>
            <pc:docMk/>
            <pc:sldMk cId="1198216577" sldId="5009"/>
            <ac:spMk id="584" creationId="{4F38512F-745A-4E75-8022-0930DA66CCB2}"/>
          </ac:spMkLst>
        </pc:spChg>
        <pc:spChg chg="mod">
          <ac:chgData name="Doebler, William J. (LARC-D321)" userId="2f86e9e9-6061-467c-a4c7-48df9c957f91" providerId="ADAL" clId="{2CE06B62-F3E1-4524-98C4-7AD3E6B46C7C}" dt="2023-04-06T15:08:05.517" v="569"/>
          <ac:spMkLst>
            <pc:docMk/>
            <pc:sldMk cId="1198216577" sldId="5009"/>
            <ac:spMk id="585" creationId="{EC3AF00D-F446-40AC-B587-90859B20E93D}"/>
          </ac:spMkLst>
        </pc:spChg>
        <pc:spChg chg="mod">
          <ac:chgData name="Doebler, William J. (LARC-D321)" userId="2f86e9e9-6061-467c-a4c7-48df9c957f91" providerId="ADAL" clId="{2CE06B62-F3E1-4524-98C4-7AD3E6B46C7C}" dt="2023-04-06T15:08:05.517" v="569"/>
          <ac:spMkLst>
            <pc:docMk/>
            <pc:sldMk cId="1198216577" sldId="5009"/>
            <ac:spMk id="586" creationId="{C9DE16CE-9523-4AAF-A988-8F8F8B85B311}"/>
          </ac:spMkLst>
        </pc:spChg>
        <pc:spChg chg="mod">
          <ac:chgData name="Doebler, William J. (LARC-D321)" userId="2f86e9e9-6061-467c-a4c7-48df9c957f91" providerId="ADAL" clId="{2CE06B62-F3E1-4524-98C4-7AD3E6B46C7C}" dt="2023-04-06T15:08:05.517" v="569"/>
          <ac:spMkLst>
            <pc:docMk/>
            <pc:sldMk cId="1198216577" sldId="5009"/>
            <ac:spMk id="587" creationId="{4A18E856-947A-4405-8B1D-E8AC8AEC2C74}"/>
          </ac:spMkLst>
        </pc:spChg>
        <pc:spChg chg="mod">
          <ac:chgData name="Doebler, William J. (LARC-D321)" userId="2f86e9e9-6061-467c-a4c7-48df9c957f91" providerId="ADAL" clId="{2CE06B62-F3E1-4524-98C4-7AD3E6B46C7C}" dt="2023-04-06T15:08:05.517" v="569"/>
          <ac:spMkLst>
            <pc:docMk/>
            <pc:sldMk cId="1198216577" sldId="5009"/>
            <ac:spMk id="588" creationId="{8BC5050F-4677-4DB7-956A-CA514B93A395}"/>
          </ac:spMkLst>
        </pc:spChg>
        <pc:spChg chg="mod">
          <ac:chgData name="Doebler, William J. (LARC-D321)" userId="2f86e9e9-6061-467c-a4c7-48df9c957f91" providerId="ADAL" clId="{2CE06B62-F3E1-4524-98C4-7AD3E6B46C7C}" dt="2023-04-06T15:08:05.517" v="569"/>
          <ac:spMkLst>
            <pc:docMk/>
            <pc:sldMk cId="1198216577" sldId="5009"/>
            <ac:spMk id="589" creationId="{30C5AA5C-CEC8-41CD-8FBE-D9558B5D5199}"/>
          </ac:spMkLst>
        </pc:spChg>
        <pc:spChg chg="mod">
          <ac:chgData name="Doebler, William J. (LARC-D321)" userId="2f86e9e9-6061-467c-a4c7-48df9c957f91" providerId="ADAL" clId="{2CE06B62-F3E1-4524-98C4-7AD3E6B46C7C}" dt="2023-04-06T15:08:05.517" v="569"/>
          <ac:spMkLst>
            <pc:docMk/>
            <pc:sldMk cId="1198216577" sldId="5009"/>
            <ac:spMk id="590" creationId="{086363DC-80CC-4831-BAC8-4C04DEA8F83E}"/>
          </ac:spMkLst>
        </pc:spChg>
        <pc:spChg chg="mod">
          <ac:chgData name="Doebler, William J. (LARC-D321)" userId="2f86e9e9-6061-467c-a4c7-48df9c957f91" providerId="ADAL" clId="{2CE06B62-F3E1-4524-98C4-7AD3E6B46C7C}" dt="2023-04-06T15:08:05.517" v="569"/>
          <ac:spMkLst>
            <pc:docMk/>
            <pc:sldMk cId="1198216577" sldId="5009"/>
            <ac:spMk id="591" creationId="{979CCC61-DBFB-4B23-AE6F-1F73104090F2}"/>
          </ac:spMkLst>
        </pc:spChg>
        <pc:spChg chg="mod">
          <ac:chgData name="Doebler, William J. (LARC-D321)" userId="2f86e9e9-6061-467c-a4c7-48df9c957f91" providerId="ADAL" clId="{2CE06B62-F3E1-4524-98C4-7AD3E6B46C7C}" dt="2023-04-06T15:08:05.517" v="569"/>
          <ac:spMkLst>
            <pc:docMk/>
            <pc:sldMk cId="1198216577" sldId="5009"/>
            <ac:spMk id="592" creationId="{A4B27A08-D5C6-4706-BEDB-A5E31DC8E826}"/>
          </ac:spMkLst>
        </pc:spChg>
        <pc:spChg chg="mod">
          <ac:chgData name="Doebler, William J. (LARC-D321)" userId="2f86e9e9-6061-467c-a4c7-48df9c957f91" providerId="ADAL" clId="{2CE06B62-F3E1-4524-98C4-7AD3E6B46C7C}" dt="2023-04-06T15:08:05.517" v="569"/>
          <ac:spMkLst>
            <pc:docMk/>
            <pc:sldMk cId="1198216577" sldId="5009"/>
            <ac:spMk id="593" creationId="{27CE9338-B541-418E-80E3-CD808D272A2E}"/>
          </ac:spMkLst>
        </pc:spChg>
        <pc:spChg chg="mod">
          <ac:chgData name="Doebler, William J. (LARC-D321)" userId="2f86e9e9-6061-467c-a4c7-48df9c957f91" providerId="ADAL" clId="{2CE06B62-F3E1-4524-98C4-7AD3E6B46C7C}" dt="2023-04-06T15:08:05.517" v="569"/>
          <ac:spMkLst>
            <pc:docMk/>
            <pc:sldMk cId="1198216577" sldId="5009"/>
            <ac:spMk id="594" creationId="{E30BA6DC-1800-4BC1-8C1D-610111E97A53}"/>
          </ac:spMkLst>
        </pc:spChg>
        <pc:spChg chg="mod">
          <ac:chgData name="Doebler, William J. (LARC-D321)" userId="2f86e9e9-6061-467c-a4c7-48df9c957f91" providerId="ADAL" clId="{2CE06B62-F3E1-4524-98C4-7AD3E6B46C7C}" dt="2023-04-06T15:08:05.517" v="569"/>
          <ac:spMkLst>
            <pc:docMk/>
            <pc:sldMk cId="1198216577" sldId="5009"/>
            <ac:spMk id="595" creationId="{7F30D80D-5BFA-4F84-8F03-DC848B7129E5}"/>
          </ac:spMkLst>
        </pc:spChg>
        <pc:spChg chg="mod">
          <ac:chgData name="Doebler, William J. (LARC-D321)" userId="2f86e9e9-6061-467c-a4c7-48df9c957f91" providerId="ADAL" clId="{2CE06B62-F3E1-4524-98C4-7AD3E6B46C7C}" dt="2023-04-06T15:08:05.517" v="569"/>
          <ac:spMkLst>
            <pc:docMk/>
            <pc:sldMk cId="1198216577" sldId="5009"/>
            <ac:spMk id="605" creationId="{9E779E6E-C48D-437C-BCB6-FE6A293E37F1}"/>
          </ac:spMkLst>
        </pc:spChg>
        <pc:spChg chg="mod">
          <ac:chgData name="Doebler, William J. (LARC-D321)" userId="2f86e9e9-6061-467c-a4c7-48df9c957f91" providerId="ADAL" clId="{2CE06B62-F3E1-4524-98C4-7AD3E6B46C7C}" dt="2023-04-06T15:08:05.517" v="569"/>
          <ac:spMkLst>
            <pc:docMk/>
            <pc:sldMk cId="1198216577" sldId="5009"/>
            <ac:spMk id="606" creationId="{20F46E2D-CB75-428C-B57C-8DAAB14D1602}"/>
          </ac:spMkLst>
        </pc:spChg>
        <pc:spChg chg="mod">
          <ac:chgData name="Doebler, William J. (LARC-D321)" userId="2f86e9e9-6061-467c-a4c7-48df9c957f91" providerId="ADAL" clId="{2CE06B62-F3E1-4524-98C4-7AD3E6B46C7C}" dt="2023-04-06T15:08:05.517" v="569"/>
          <ac:spMkLst>
            <pc:docMk/>
            <pc:sldMk cId="1198216577" sldId="5009"/>
            <ac:spMk id="607" creationId="{9A0D1CEA-9019-44A5-9E99-B5AC003FA3EC}"/>
          </ac:spMkLst>
        </pc:spChg>
        <pc:spChg chg="mod">
          <ac:chgData name="Doebler, William J. (LARC-D321)" userId="2f86e9e9-6061-467c-a4c7-48df9c957f91" providerId="ADAL" clId="{2CE06B62-F3E1-4524-98C4-7AD3E6B46C7C}" dt="2023-04-06T15:08:05.517" v="569"/>
          <ac:spMkLst>
            <pc:docMk/>
            <pc:sldMk cId="1198216577" sldId="5009"/>
            <ac:spMk id="608" creationId="{DA5D8E05-A098-4EFA-AC1C-BA50DF4C3871}"/>
          </ac:spMkLst>
        </pc:spChg>
        <pc:spChg chg="mod">
          <ac:chgData name="Doebler, William J. (LARC-D321)" userId="2f86e9e9-6061-467c-a4c7-48df9c957f91" providerId="ADAL" clId="{2CE06B62-F3E1-4524-98C4-7AD3E6B46C7C}" dt="2023-04-06T15:08:05.517" v="569"/>
          <ac:spMkLst>
            <pc:docMk/>
            <pc:sldMk cId="1198216577" sldId="5009"/>
            <ac:spMk id="609" creationId="{70554DA7-6B0C-4123-B46C-12B1EF9668A3}"/>
          </ac:spMkLst>
        </pc:spChg>
        <pc:spChg chg="mod">
          <ac:chgData name="Doebler, William J. (LARC-D321)" userId="2f86e9e9-6061-467c-a4c7-48df9c957f91" providerId="ADAL" clId="{2CE06B62-F3E1-4524-98C4-7AD3E6B46C7C}" dt="2023-04-06T15:08:05.517" v="569"/>
          <ac:spMkLst>
            <pc:docMk/>
            <pc:sldMk cId="1198216577" sldId="5009"/>
            <ac:spMk id="610" creationId="{F9DB2D48-EEF5-4722-A4E3-82AC36517D99}"/>
          </ac:spMkLst>
        </pc:spChg>
        <pc:spChg chg="mod">
          <ac:chgData name="Doebler, William J. (LARC-D321)" userId="2f86e9e9-6061-467c-a4c7-48df9c957f91" providerId="ADAL" clId="{2CE06B62-F3E1-4524-98C4-7AD3E6B46C7C}" dt="2023-04-06T15:08:05.517" v="569"/>
          <ac:spMkLst>
            <pc:docMk/>
            <pc:sldMk cId="1198216577" sldId="5009"/>
            <ac:spMk id="611" creationId="{F49C6A79-1AA9-4CAC-8015-95C93104A8F5}"/>
          </ac:spMkLst>
        </pc:spChg>
        <pc:spChg chg="mod">
          <ac:chgData name="Doebler, William J. (LARC-D321)" userId="2f86e9e9-6061-467c-a4c7-48df9c957f91" providerId="ADAL" clId="{2CE06B62-F3E1-4524-98C4-7AD3E6B46C7C}" dt="2023-04-06T15:08:05.517" v="569"/>
          <ac:spMkLst>
            <pc:docMk/>
            <pc:sldMk cId="1198216577" sldId="5009"/>
            <ac:spMk id="612" creationId="{3CF3B954-E925-492E-9E20-9DCE5FF1A6EF}"/>
          </ac:spMkLst>
        </pc:spChg>
        <pc:spChg chg="mod">
          <ac:chgData name="Doebler, William J. (LARC-D321)" userId="2f86e9e9-6061-467c-a4c7-48df9c957f91" providerId="ADAL" clId="{2CE06B62-F3E1-4524-98C4-7AD3E6B46C7C}" dt="2023-04-06T15:08:05.517" v="569"/>
          <ac:spMkLst>
            <pc:docMk/>
            <pc:sldMk cId="1198216577" sldId="5009"/>
            <ac:spMk id="613" creationId="{51F2A62E-6B41-4331-B351-4709DED60540}"/>
          </ac:spMkLst>
        </pc:spChg>
        <pc:spChg chg="mod">
          <ac:chgData name="Doebler, William J. (LARC-D321)" userId="2f86e9e9-6061-467c-a4c7-48df9c957f91" providerId="ADAL" clId="{2CE06B62-F3E1-4524-98C4-7AD3E6B46C7C}" dt="2023-04-06T15:08:05.517" v="569"/>
          <ac:spMkLst>
            <pc:docMk/>
            <pc:sldMk cId="1198216577" sldId="5009"/>
            <ac:spMk id="614" creationId="{95F1CFA7-AAEE-4C01-86CC-A629FF65EF6C}"/>
          </ac:spMkLst>
        </pc:spChg>
        <pc:spChg chg="mod">
          <ac:chgData name="Doebler, William J. (LARC-D321)" userId="2f86e9e9-6061-467c-a4c7-48df9c957f91" providerId="ADAL" clId="{2CE06B62-F3E1-4524-98C4-7AD3E6B46C7C}" dt="2023-04-06T15:08:05.517" v="569"/>
          <ac:spMkLst>
            <pc:docMk/>
            <pc:sldMk cId="1198216577" sldId="5009"/>
            <ac:spMk id="615" creationId="{DB011637-89A1-41E3-8DAF-11ECC1286D3B}"/>
          </ac:spMkLst>
        </pc:spChg>
        <pc:spChg chg="mod">
          <ac:chgData name="Doebler, William J. (LARC-D321)" userId="2f86e9e9-6061-467c-a4c7-48df9c957f91" providerId="ADAL" clId="{2CE06B62-F3E1-4524-98C4-7AD3E6B46C7C}" dt="2023-04-06T15:08:05.517" v="569"/>
          <ac:spMkLst>
            <pc:docMk/>
            <pc:sldMk cId="1198216577" sldId="5009"/>
            <ac:spMk id="616" creationId="{2F078A6E-22E4-4F84-A00B-86F9AC3CC1D4}"/>
          </ac:spMkLst>
        </pc:spChg>
        <pc:spChg chg="mod">
          <ac:chgData name="Doebler, William J. (LARC-D321)" userId="2f86e9e9-6061-467c-a4c7-48df9c957f91" providerId="ADAL" clId="{2CE06B62-F3E1-4524-98C4-7AD3E6B46C7C}" dt="2023-04-06T15:08:05.517" v="569"/>
          <ac:spMkLst>
            <pc:docMk/>
            <pc:sldMk cId="1198216577" sldId="5009"/>
            <ac:spMk id="617" creationId="{E3F7332E-CE56-44C5-AC0B-A20D00A0F872}"/>
          </ac:spMkLst>
        </pc:spChg>
        <pc:spChg chg="mod">
          <ac:chgData name="Doebler, William J. (LARC-D321)" userId="2f86e9e9-6061-467c-a4c7-48df9c957f91" providerId="ADAL" clId="{2CE06B62-F3E1-4524-98C4-7AD3E6B46C7C}" dt="2023-04-06T15:08:05.517" v="569"/>
          <ac:spMkLst>
            <pc:docMk/>
            <pc:sldMk cId="1198216577" sldId="5009"/>
            <ac:spMk id="618" creationId="{57E347CE-4DA9-4F57-9082-6B47C3A7E7B7}"/>
          </ac:spMkLst>
        </pc:spChg>
        <pc:spChg chg="mod">
          <ac:chgData name="Doebler, William J. (LARC-D321)" userId="2f86e9e9-6061-467c-a4c7-48df9c957f91" providerId="ADAL" clId="{2CE06B62-F3E1-4524-98C4-7AD3E6B46C7C}" dt="2023-04-06T15:08:05.517" v="569"/>
          <ac:spMkLst>
            <pc:docMk/>
            <pc:sldMk cId="1198216577" sldId="5009"/>
            <ac:spMk id="619" creationId="{F6FBBC43-6AA5-4729-8D16-27909C555D04}"/>
          </ac:spMkLst>
        </pc:spChg>
        <pc:spChg chg="mod">
          <ac:chgData name="Doebler, William J. (LARC-D321)" userId="2f86e9e9-6061-467c-a4c7-48df9c957f91" providerId="ADAL" clId="{2CE06B62-F3E1-4524-98C4-7AD3E6B46C7C}" dt="2023-04-06T15:08:05.517" v="569"/>
          <ac:spMkLst>
            <pc:docMk/>
            <pc:sldMk cId="1198216577" sldId="5009"/>
            <ac:spMk id="620" creationId="{21AC065F-AE4F-4848-882C-6173BC614DB2}"/>
          </ac:spMkLst>
        </pc:spChg>
        <pc:spChg chg="mod">
          <ac:chgData name="Doebler, William J. (LARC-D321)" userId="2f86e9e9-6061-467c-a4c7-48df9c957f91" providerId="ADAL" clId="{2CE06B62-F3E1-4524-98C4-7AD3E6B46C7C}" dt="2023-04-06T15:08:05.517" v="569"/>
          <ac:spMkLst>
            <pc:docMk/>
            <pc:sldMk cId="1198216577" sldId="5009"/>
            <ac:spMk id="621" creationId="{5CE82514-8E0E-4BDF-B765-6D725598F19A}"/>
          </ac:spMkLst>
        </pc:spChg>
        <pc:spChg chg="mod">
          <ac:chgData name="Doebler, William J. (LARC-D321)" userId="2f86e9e9-6061-467c-a4c7-48df9c957f91" providerId="ADAL" clId="{2CE06B62-F3E1-4524-98C4-7AD3E6B46C7C}" dt="2023-04-06T15:08:05.517" v="569"/>
          <ac:spMkLst>
            <pc:docMk/>
            <pc:sldMk cId="1198216577" sldId="5009"/>
            <ac:spMk id="622" creationId="{A56F4144-2C1B-4786-B280-6D623F3C4AB3}"/>
          </ac:spMkLst>
        </pc:spChg>
        <pc:spChg chg="mod">
          <ac:chgData name="Doebler, William J. (LARC-D321)" userId="2f86e9e9-6061-467c-a4c7-48df9c957f91" providerId="ADAL" clId="{2CE06B62-F3E1-4524-98C4-7AD3E6B46C7C}" dt="2023-04-06T15:08:05.517" v="569"/>
          <ac:spMkLst>
            <pc:docMk/>
            <pc:sldMk cId="1198216577" sldId="5009"/>
            <ac:spMk id="623" creationId="{D4FCDD6C-79C1-4E57-81E5-1CE3466471EB}"/>
          </ac:spMkLst>
        </pc:spChg>
        <pc:spChg chg="mod">
          <ac:chgData name="Doebler, William J. (LARC-D321)" userId="2f86e9e9-6061-467c-a4c7-48df9c957f91" providerId="ADAL" clId="{2CE06B62-F3E1-4524-98C4-7AD3E6B46C7C}" dt="2023-04-06T15:08:05.517" v="569"/>
          <ac:spMkLst>
            <pc:docMk/>
            <pc:sldMk cId="1198216577" sldId="5009"/>
            <ac:spMk id="624" creationId="{279B51F6-9730-4824-8F36-49170C76E796}"/>
          </ac:spMkLst>
        </pc:spChg>
        <pc:spChg chg="mod">
          <ac:chgData name="Doebler, William J. (LARC-D321)" userId="2f86e9e9-6061-467c-a4c7-48df9c957f91" providerId="ADAL" clId="{2CE06B62-F3E1-4524-98C4-7AD3E6B46C7C}" dt="2023-04-06T15:08:05.517" v="569"/>
          <ac:spMkLst>
            <pc:docMk/>
            <pc:sldMk cId="1198216577" sldId="5009"/>
            <ac:spMk id="625" creationId="{EFD0CBB6-6DFF-4BEF-8CC5-788AA4E829FD}"/>
          </ac:spMkLst>
        </pc:spChg>
        <pc:spChg chg="mod">
          <ac:chgData name="Doebler, William J. (LARC-D321)" userId="2f86e9e9-6061-467c-a4c7-48df9c957f91" providerId="ADAL" clId="{2CE06B62-F3E1-4524-98C4-7AD3E6B46C7C}" dt="2023-04-06T15:08:05.517" v="569"/>
          <ac:spMkLst>
            <pc:docMk/>
            <pc:sldMk cId="1198216577" sldId="5009"/>
            <ac:spMk id="626" creationId="{1617D29B-C59D-425E-A88A-1CECBC31CED1}"/>
          </ac:spMkLst>
        </pc:spChg>
        <pc:spChg chg="mod">
          <ac:chgData name="Doebler, William J. (LARC-D321)" userId="2f86e9e9-6061-467c-a4c7-48df9c957f91" providerId="ADAL" clId="{2CE06B62-F3E1-4524-98C4-7AD3E6B46C7C}" dt="2023-04-06T15:08:05.517" v="569"/>
          <ac:spMkLst>
            <pc:docMk/>
            <pc:sldMk cId="1198216577" sldId="5009"/>
            <ac:spMk id="627" creationId="{D841A1AC-F4A9-4A7A-9931-4F55EDACCF10}"/>
          </ac:spMkLst>
        </pc:spChg>
        <pc:spChg chg="mod">
          <ac:chgData name="Doebler, William J. (LARC-D321)" userId="2f86e9e9-6061-467c-a4c7-48df9c957f91" providerId="ADAL" clId="{2CE06B62-F3E1-4524-98C4-7AD3E6B46C7C}" dt="2023-04-06T15:08:05.517" v="569"/>
          <ac:spMkLst>
            <pc:docMk/>
            <pc:sldMk cId="1198216577" sldId="5009"/>
            <ac:spMk id="628" creationId="{14C3798B-E1B6-4293-AF6E-579B083A6591}"/>
          </ac:spMkLst>
        </pc:spChg>
        <pc:spChg chg="mod">
          <ac:chgData name="Doebler, William J. (LARC-D321)" userId="2f86e9e9-6061-467c-a4c7-48df9c957f91" providerId="ADAL" clId="{2CE06B62-F3E1-4524-98C4-7AD3E6B46C7C}" dt="2023-04-06T15:08:05.517" v="569"/>
          <ac:spMkLst>
            <pc:docMk/>
            <pc:sldMk cId="1198216577" sldId="5009"/>
            <ac:spMk id="629" creationId="{60457B94-8AA5-4634-AA3E-70A7965F798E}"/>
          </ac:spMkLst>
        </pc:spChg>
        <pc:spChg chg="mod">
          <ac:chgData name="Doebler, William J. (LARC-D321)" userId="2f86e9e9-6061-467c-a4c7-48df9c957f91" providerId="ADAL" clId="{2CE06B62-F3E1-4524-98C4-7AD3E6B46C7C}" dt="2023-04-06T15:08:05.517" v="569"/>
          <ac:spMkLst>
            <pc:docMk/>
            <pc:sldMk cId="1198216577" sldId="5009"/>
            <ac:spMk id="630" creationId="{0EA430DC-C6E7-40C7-8790-11C6FC0F2B8C}"/>
          </ac:spMkLst>
        </pc:spChg>
        <pc:spChg chg="mod">
          <ac:chgData name="Doebler, William J. (LARC-D321)" userId="2f86e9e9-6061-467c-a4c7-48df9c957f91" providerId="ADAL" clId="{2CE06B62-F3E1-4524-98C4-7AD3E6B46C7C}" dt="2023-04-06T15:08:05.517" v="569"/>
          <ac:spMkLst>
            <pc:docMk/>
            <pc:sldMk cId="1198216577" sldId="5009"/>
            <ac:spMk id="631" creationId="{8EC94D1C-740D-465B-A0BB-047BCB7E3F6C}"/>
          </ac:spMkLst>
        </pc:spChg>
        <pc:spChg chg="mod">
          <ac:chgData name="Doebler, William J. (LARC-D321)" userId="2f86e9e9-6061-467c-a4c7-48df9c957f91" providerId="ADAL" clId="{2CE06B62-F3E1-4524-98C4-7AD3E6B46C7C}" dt="2023-04-06T15:08:05.517" v="569"/>
          <ac:spMkLst>
            <pc:docMk/>
            <pc:sldMk cId="1198216577" sldId="5009"/>
            <ac:spMk id="632" creationId="{7F1D72F3-7700-4706-B93D-7EBF15D74950}"/>
          </ac:spMkLst>
        </pc:spChg>
        <pc:spChg chg="mod">
          <ac:chgData name="Doebler, William J. (LARC-D321)" userId="2f86e9e9-6061-467c-a4c7-48df9c957f91" providerId="ADAL" clId="{2CE06B62-F3E1-4524-98C4-7AD3E6B46C7C}" dt="2023-04-06T15:08:05.517" v="569"/>
          <ac:spMkLst>
            <pc:docMk/>
            <pc:sldMk cId="1198216577" sldId="5009"/>
            <ac:spMk id="633" creationId="{5AA7F67C-CA74-4C53-86D6-E9072414C237}"/>
          </ac:spMkLst>
        </pc:spChg>
        <pc:spChg chg="mod">
          <ac:chgData name="Doebler, William J. (LARC-D321)" userId="2f86e9e9-6061-467c-a4c7-48df9c957f91" providerId="ADAL" clId="{2CE06B62-F3E1-4524-98C4-7AD3E6B46C7C}" dt="2023-04-06T15:08:05.517" v="569"/>
          <ac:spMkLst>
            <pc:docMk/>
            <pc:sldMk cId="1198216577" sldId="5009"/>
            <ac:spMk id="634" creationId="{886BBECB-F72E-4399-9D7C-D00FE007FD72}"/>
          </ac:spMkLst>
        </pc:spChg>
        <pc:spChg chg="mod">
          <ac:chgData name="Doebler, William J. (LARC-D321)" userId="2f86e9e9-6061-467c-a4c7-48df9c957f91" providerId="ADAL" clId="{2CE06B62-F3E1-4524-98C4-7AD3E6B46C7C}" dt="2023-04-06T15:08:05.517" v="569"/>
          <ac:spMkLst>
            <pc:docMk/>
            <pc:sldMk cId="1198216577" sldId="5009"/>
            <ac:spMk id="635" creationId="{5A51BF17-8D12-470B-BAD1-C3216BCB14D1}"/>
          </ac:spMkLst>
        </pc:spChg>
        <pc:spChg chg="mod">
          <ac:chgData name="Doebler, William J. (LARC-D321)" userId="2f86e9e9-6061-467c-a4c7-48df9c957f91" providerId="ADAL" clId="{2CE06B62-F3E1-4524-98C4-7AD3E6B46C7C}" dt="2023-04-06T15:08:05.517" v="569"/>
          <ac:spMkLst>
            <pc:docMk/>
            <pc:sldMk cId="1198216577" sldId="5009"/>
            <ac:spMk id="636" creationId="{D4EB2968-6450-4E87-B8F5-D0C0A4E2103F}"/>
          </ac:spMkLst>
        </pc:spChg>
        <pc:spChg chg="mod">
          <ac:chgData name="Doebler, William J. (LARC-D321)" userId="2f86e9e9-6061-467c-a4c7-48df9c957f91" providerId="ADAL" clId="{2CE06B62-F3E1-4524-98C4-7AD3E6B46C7C}" dt="2023-04-06T15:08:05.517" v="569"/>
          <ac:spMkLst>
            <pc:docMk/>
            <pc:sldMk cId="1198216577" sldId="5009"/>
            <ac:spMk id="637" creationId="{7A7539A4-C1A6-4130-8173-6A4B2C8B8941}"/>
          </ac:spMkLst>
        </pc:spChg>
        <pc:spChg chg="mod">
          <ac:chgData name="Doebler, William J. (LARC-D321)" userId="2f86e9e9-6061-467c-a4c7-48df9c957f91" providerId="ADAL" clId="{2CE06B62-F3E1-4524-98C4-7AD3E6B46C7C}" dt="2023-04-06T15:08:05.517" v="569"/>
          <ac:spMkLst>
            <pc:docMk/>
            <pc:sldMk cId="1198216577" sldId="5009"/>
            <ac:spMk id="638" creationId="{0962937A-8F87-4457-AC6C-6D84D72E50E3}"/>
          </ac:spMkLst>
        </pc:spChg>
        <pc:spChg chg="mod">
          <ac:chgData name="Doebler, William J. (LARC-D321)" userId="2f86e9e9-6061-467c-a4c7-48df9c957f91" providerId="ADAL" clId="{2CE06B62-F3E1-4524-98C4-7AD3E6B46C7C}" dt="2023-04-06T15:08:05.517" v="569"/>
          <ac:spMkLst>
            <pc:docMk/>
            <pc:sldMk cId="1198216577" sldId="5009"/>
            <ac:spMk id="639" creationId="{AFD8B9CA-FE74-49EC-963B-F6BD4A2D44FC}"/>
          </ac:spMkLst>
        </pc:spChg>
        <pc:spChg chg="mod">
          <ac:chgData name="Doebler, William J. (LARC-D321)" userId="2f86e9e9-6061-467c-a4c7-48df9c957f91" providerId="ADAL" clId="{2CE06B62-F3E1-4524-98C4-7AD3E6B46C7C}" dt="2023-04-06T15:08:05.517" v="569"/>
          <ac:spMkLst>
            <pc:docMk/>
            <pc:sldMk cId="1198216577" sldId="5009"/>
            <ac:spMk id="640" creationId="{AA20B1CA-E6DA-4002-ABC1-A618A27BD0AE}"/>
          </ac:spMkLst>
        </pc:spChg>
        <pc:spChg chg="mod">
          <ac:chgData name="Doebler, William J. (LARC-D321)" userId="2f86e9e9-6061-467c-a4c7-48df9c957f91" providerId="ADAL" clId="{2CE06B62-F3E1-4524-98C4-7AD3E6B46C7C}" dt="2023-04-06T15:08:05.517" v="569"/>
          <ac:spMkLst>
            <pc:docMk/>
            <pc:sldMk cId="1198216577" sldId="5009"/>
            <ac:spMk id="641" creationId="{AF61A2E2-D532-4D00-B430-AD06588EB24E}"/>
          </ac:spMkLst>
        </pc:spChg>
        <pc:spChg chg="mod">
          <ac:chgData name="Doebler, William J. (LARC-D321)" userId="2f86e9e9-6061-467c-a4c7-48df9c957f91" providerId="ADAL" clId="{2CE06B62-F3E1-4524-98C4-7AD3E6B46C7C}" dt="2023-04-06T15:08:05.517" v="569"/>
          <ac:spMkLst>
            <pc:docMk/>
            <pc:sldMk cId="1198216577" sldId="5009"/>
            <ac:spMk id="642" creationId="{E44CD0B7-3C17-443E-8EC3-2D986885AC22}"/>
          </ac:spMkLst>
        </pc:spChg>
        <pc:spChg chg="mod">
          <ac:chgData name="Doebler, William J. (LARC-D321)" userId="2f86e9e9-6061-467c-a4c7-48df9c957f91" providerId="ADAL" clId="{2CE06B62-F3E1-4524-98C4-7AD3E6B46C7C}" dt="2023-04-06T15:08:05.517" v="569"/>
          <ac:spMkLst>
            <pc:docMk/>
            <pc:sldMk cId="1198216577" sldId="5009"/>
            <ac:spMk id="643" creationId="{164B03F5-385C-4C32-87E0-145594C0FD49}"/>
          </ac:spMkLst>
        </pc:spChg>
        <pc:spChg chg="mod">
          <ac:chgData name="Doebler, William J. (LARC-D321)" userId="2f86e9e9-6061-467c-a4c7-48df9c957f91" providerId="ADAL" clId="{2CE06B62-F3E1-4524-98C4-7AD3E6B46C7C}" dt="2023-04-06T15:08:05.517" v="569"/>
          <ac:spMkLst>
            <pc:docMk/>
            <pc:sldMk cId="1198216577" sldId="5009"/>
            <ac:spMk id="644" creationId="{8E190F5A-513D-4B31-B8AF-B234C11F758F}"/>
          </ac:spMkLst>
        </pc:spChg>
        <pc:spChg chg="mod">
          <ac:chgData name="Doebler, William J. (LARC-D321)" userId="2f86e9e9-6061-467c-a4c7-48df9c957f91" providerId="ADAL" clId="{2CE06B62-F3E1-4524-98C4-7AD3E6B46C7C}" dt="2023-04-06T15:08:05.517" v="569"/>
          <ac:spMkLst>
            <pc:docMk/>
            <pc:sldMk cId="1198216577" sldId="5009"/>
            <ac:spMk id="645" creationId="{7E370A62-A5BD-469C-8519-F87C75CC7AE8}"/>
          </ac:spMkLst>
        </pc:spChg>
        <pc:spChg chg="mod">
          <ac:chgData name="Doebler, William J. (LARC-D321)" userId="2f86e9e9-6061-467c-a4c7-48df9c957f91" providerId="ADAL" clId="{2CE06B62-F3E1-4524-98C4-7AD3E6B46C7C}" dt="2023-04-06T15:08:05.517" v="569"/>
          <ac:spMkLst>
            <pc:docMk/>
            <pc:sldMk cId="1198216577" sldId="5009"/>
            <ac:spMk id="646" creationId="{A1B51F8D-B570-4A80-A635-B9E1F06D3763}"/>
          </ac:spMkLst>
        </pc:spChg>
        <pc:spChg chg="mod">
          <ac:chgData name="Doebler, William J. (LARC-D321)" userId="2f86e9e9-6061-467c-a4c7-48df9c957f91" providerId="ADAL" clId="{2CE06B62-F3E1-4524-98C4-7AD3E6B46C7C}" dt="2023-04-06T15:08:05.517" v="569"/>
          <ac:spMkLst>
            <pc:docMk/>
            <pc:sldMk cId="1198216577" sldId="5009"/>
            <ac:spMk id="647" creationId="{6CA123CE-759E-4694-BE9B-0AA2B739F872}"/>
          </ac:spMkLst>
        </pc:spChg>
        <pc:spChg chg="mod">
          <ac:chgData name="Doebler, William J. (LARC-D321)" userId="2f86e9e9-6061-467c-a4c7-48df9c957f91" providerId="ADAL" clId="{2CE06B62-F3E1-4524-98C4-7AD3E6B46C7C}" dt="2023-04-06T15:08:05.517" v="569"/>
          <ac:spMkLst>
            <pc:docMk/>
            <pc:sldMk cId="1198216577" sldId="5009"/>
            <ac:spMk id="648" creationId="{38182D4B-F260-4B1F-9747-9A8EE7042027}"/>
          </ac:spMkLst>
        </pc:spChg>
        <pc:spChg chg="mod">
          <ac:chgData name="Doebler, William J. (LARC-D321)" userId="2f86e9e9-6061-467c-a4c7-48df9c957f91" providerId="ADAL" clId="{2CE06B62-F3E1-4524-98C4-7AD3E6B46C7C}" dt="2023-04-06T15:08:05.517" v="569"/>
          <ac:spMkLst>
            <pc:docMk/>
            <pc:sldMk cId="1198216577" sldId="5009"/>
            <ac:spMk id="649" creationId="{2E3226C2-8EFB-46BF-BCBB-54C41627227D}"/>
          </ac:spMkLst>
        </pc:spChg>
        <pc:spChg chg="mod">
          <ac:chgData name="Doebler, William J. (LARC-D321)" userId="2f86e9e9-6061-467c-a4c7-48df9c957f91" providerId="ADAL" clId="{2CE06B62-F3E1-4524-98C4-7AD3E6B46C7C}" dt="2023-04-06T15:08:05.517" v="569"/>
          <ac:spMkLst>
            <pc:docMk/>
            <pc:sldMk cId="1198216577" sldId="5009"/>
            <ac:spMk id="650" creationId="{05B61865-6267-4FA2-8DA1-0479A029E739}"/>
          </ac:spMkLst>
        </pc:spChg>
        <pc:spChg chg="mod">
          <ac:chgData name="Doebler, William J. (LARC-D321)" userId="2f86e9e9-6061-467c-a4c7-48df9c957f91" providerId="ADAL" clId="{2CE06B62-F3E1-4524-98C4-7AD3E6B46C7C}" dt="2023-04-06T15:08:05.517" v="569"/>
          <ac:spMkLst>
            <pc:docMk/>
            <pc:sldMk cId="1198216577" sldId="5009"/>
            <ac:spMk id="651" creationId="{7B1347DA-7C3F-45AA-A850-0057446D8C25}"/>
          </ac:spMkLst>
        </pc:spChg>
        <pc:spChg chg="mod">
          <ac:chgData name="Doebler, William J. (LARC-D321)" userId="2f86e9e9-6061-467c-a4c7-48df9c957f91" providerId="ADAL" clId="{2CE06B62-F3E1-4524-98C4-7AD3E6B46C7C}" dt="2023-04-06T15:08:05.517" v="569"/>
          <ac:spMkLst>
            <pc:docMk/>
            <pc:sldMk cId="1198216577" sldId="5009"/>
            <ac:spMk id="652" creationId="{BC23E0DF-68B5-4522-99EA-9AA35205E0A9}"/>
          </ac:spMkLst>
        </pc:spChg>
        <pc:spChg chg="mod">
          <ac:chgData name="Doebler, William J. (LARC-D321)" userId="2f86e9e9-6061-467c-a4c7-48df9c957f91" providerId="ADAL" clId="{2CE06B62-F3E1-4524-98C4-7AD3E6B46C7C}" dt="2023-04-06T15:08:05.517" v="569"/>
          <ac:spMkLst>
            <pc:docMk/>
            <pc:sldMk cId="1198216577" sldId="5009"/>
            <ac:spMk id="653" creationId="{CF0A7296-62AB-4253-BBA2-52DCA318E8F5}"/>
          </ac:spMkLst>
        </pc:spChg>
        <pc:spChg chg="mod">
          <ac:chgData name="Doebler, William J. (LARC-D321)" userId="2f86e9e9-6061-467c-a4c7-48df9c957f91" providerId="ADAL" clId="{2CE06B62-F3E1-4524-98C4-7AD3E6B46C7C}" dt="2023-04-06T15:08:05.517" v="569"/>
          <ac:spMkLst>
            <pc:docMk/>
            <pc:sldMk cId="1198216577" sldId="5009"/>
            <ac:spMk id="654" creationId="{A96F9D55-10B8-4434-AEFF-012A3C137027}"/>
          </ac:spMkLst>
        </pc:spChg>
        <pc:spChg chg="mod">
          <ac:chgData name="Doebler, William J. (LARC-D321)" userId="2f86e9e9-6061-467c-a4c7-48df9c957f91" providerId="ADAL" clId="{2CE06B62-F3E1-4524-98C4-7AD3E6B46C7C}" dt="2023-04-06T15:10:06.954" v="600"/>
          <ac:spMkLst>
            <pc:docMk/>
            <pc:sldMk cId="1198216577" sldId="5009"/>
            <ac:spMk id="656" creationId="{3C6F4689-48DD-48AE-B3AD-24D85C42A744}"/>
          </ac:spMkLst>
        </pc:spChg>
        <pc:spChg chg="mod">
          <ac:chgData name="Doebler, William J. (LARC-D321)" userId="2f86e9e9-6061-467c-a4c7-48df9c957f91" providerId="ADAL" clId="{2CE06B62-F3E1-4524-98C4-7AD3E6B46C7C}" dt="2023-04-06T15:10:06.954" v="600"/>
          <ac:spMkLst>
            <pc:docMk/>
            <pc:sldMk cId="1198216577" sldId="5009"/>
            <ac:spMk id="676" creationId="{3D75F7BA-84A1-439D-8B81-F9452C4BF1FC}"/>
          </ac:spMkLst>
        </pc:spChg>
        <pc:spChg chg="mod">
          <ac:chgData name="Doebler, William J. (LARC-D321)" userId="2f86e9e9-6061-467c-a4c7-48df9c957f91" providerId="ADAL" clId="{2CE06B62-F3E1-4524-98C4-7AD3E6B46C7C}" dt="2023-04-06T15:10:06.954" v="600"/>
          <ac:spMkLst>
            <pc:docMk/>
            <pc:sldMk cId="1198216577" sldId="5009"/>
            <ac:spMk id="682" creationId="{A413C63E-374B-49E2-86E4-5C1BBCD2863D}"/>
          </ac:spMkLst>
        </pc:spChg>
        <pc:spChg chg="mod">
          <ac:chgData name="Doebler, William J. (LARC-D321)" userId="2f86e9e9-6061-467c-a4c7-48df9c957f91" providerId="ADAL" clId="{2CE06B62-F3E1-4524-98C4-7AD3E6B46C7C}" dt="2023-04-06T15:10:06.954" v="600"/>
          <ac:spMkLst>
            <pc:docMk/>
            <pc:sldMk cId="1198216577" sldId="5009"/>
            <ac:spMk id="683" creationId="{0DDCC83A-9912-464C-97E2-C71F674093AB}"/>
          </ac:spMkLst>
        </pc:spChg>
        <pc:spChg chg="mod">
          <ac:chgData name="Doebler, William J. (LARC-D321)" userId="2f86e9e9-6061-467c-a4c7-48df9c957f91" providerId="ADAL" clId="{2CE06B62-F3E1-4524-98C4-7AD3E6B46C7C}" dt="2023-04-06T15:10:06.954" v="600"/>
          <ac:spMkLst>
            <pc:docMk/>
            <pc:sldMk cId="1198216577" sldId="5009"/>
            <ac:spMk id="685" creationId="{CC6FE704-1ECB-4141-AC4A-F16148B0C735}"/>
          </ac:spMkLst>
        </pc:spChg>
        <pc:spChg chg="mod">
          <ac:chgData name="Doebler, William J. (LARC-D321)" userId="2f86e9e9-6061-467c-a4c7-48df9c957f91" providerId="ADAL" clId="{2CE06B62-F3E1-4524-98C4-7AD3E6B46C7C}" dt="2023-04-06T15:10:06.954" v="600"/>
          <ac:spMkLst>
            <pc:docMk/>
            <pc:sldMk cId="1198216577" sldId="5009"/>
            <ac:spMk id="686" creationId="{E253F2E6-555D-4E57-ACCD-EEB269DC701F}"/>
          </ac:spMkLst>
        </pc:spChg>
        <pc:spChg chg="mod">
          <ac:chgData name="Doebler, William J. (LARC-D321)" userId="2f86e9e9-6061-467c-a4c7-48df9c957f91" providerId="ADAL" clId="{2CE06B62-F3E1-4524-98C4-7AD3E6B46C7C}" dt="2023-04-06T15:10:06.954" v="600"/>
          <ac:spMkLst>
            <pc:docMk/>
            <pc:sldMk cId="1198216577" sldId="5009"/>
            <ac:spMk id="687" creationId="{D447AD02-A4DC-454E-A4B1-3C383E02F4CD}"/>
          </ac:spMkLst>
        </pc:spChg>
        <pc:spChg chg="mod">
          <ac:chgData name="Doebler, William J. (LARC-D321)" userId="2f86e9e9-6061-467c-a4c7-48df9c957f91" providerId="ADAL" clId="{2CE06B62-F3E1-4524-98C4-7AD3E6B46C7C}" dt="2023-04-06T15:10:06.954" v="600"/>
          <ac:spMkLst>
            <pc:docMk/>
            <pc:sldMk cId="1198216577" sldId="5009"/>
            <ac:spMk id="691" creationId="{11EAF9EA-524B-4E8A-B0C5-95F2D76298F7}"/>
          </ac:spMkLst>
        </pc:spChg>
        <pc:spChg chg="mod">
          <ac:chgData name="Doebler, William J. (LARC-D321)" userId="2f86e9e9-6061-467c-a4c7-48df9c957f91" providerId="ADAL" clId="{2CE06B62-F3E1-4524-98C4-7AD3E6B46C7C}" dt="2023-04-06T15:10:06.954" v="600"/>
          <ac:spMkLst>
            <pc:docMk/>
            <pc:sldMk cId="1198216577" sldId="5009"/>
            <ac:spMk id="692" creationId="{333C70EA-19FB-4BBE-AF07-96AC3EBF2C59}"/>
          </ac:spMkLst>
        </pc:spChg>
        <pc:spChg chg="mod">
          <ac:chgData name="Doebler, William J. (LARC-D321)" userId="2f86e9e9-6061-467c-a4c7-48df9c957f91" providerId="ADAL" clId="{2CE06B62-F3E1-4524-98C4-7AD3E6B46C7C}" dt="2023-04-06T15:10:06.954" v="600"/>
          <ac:spMkLst>
            <pc:docMk/>
            <pc:sldMk cId="1198216577" sldId="5009"/>
            <ac:spMk id="693" creationId="{A030AFCB-B232-4EE8-862D-96F7A1D96D8D}"/>
          </ac:spMkLst>
        </pc:spChg>
        <pc:spChg chg="mod">
          <ac:chgData name="Doebler, William J. (LARC-D321)" userId="2f86e9e9-6061-467c-a4c7-48df9c957f91" providerId="ADAL" clId="{2CE06B62-F3E1-4524-98C4-7AD3E6B46C7C}" dt="2023-04-06T15:10:06.954" v="600"/>
          <ac:spMkLst>
            <pc:docMk/>
            <pc:sldMk cId="1198216577" sldId="5009"/>
            <ac:spMk id="694" creationId="{1EE2BA05-2D02-4332-A607-50E5061CBE8B}"/>
          </ac:spMkLst>
        </pc:spChg>
        <pc:spChg chg="mod">
          <ac:chgData name="Doebler, William J. (LARC-D321)" userId="2f86e9e9-6061-467c-a4c7-48df9c957f91" providerId="ADAL" clId="{2CE06B62-F3E1-4524-98C4-7AD3E6B46C7C}" dt="2023-04-06T15:10:06.954" v="600"/>
          <ac:spMkLst>
            <pc:docMk/>
            <pc:sldMk cId="1198216577" sldId="5009"/>
            <ac:spMk id="703" creationId="{4F4F657B-8D0C-436F-A6B5-18D4B2669D68}"/>
          </ac:spMkLst>
        </pc:spChg>
        <pc:spChg chg="mod">
          <ac:chgData name="Doebler, William J. (LARC-D321)" userId="2f86e9e9-6061-467c-a4c7-48df9c957f91" providerId="ADAL" clId="{2CE06B62-F3E1-4524-98C4-7AD3E6B46C7C}" dt="2023-04-06T15:10:06.954" v="600"/>
          <ac:spMkLst>
            <pc:docMk/>
            <pc:sldMk cId="1198216577" sldId="5009"/>
            <ac:spMk id="704" creationId="{273FCC3C-62DE-4BE7-BB01-AA9EF5717F22}"/>
          </ac:spMkLst>
        </pc:spChg>
        <pc:spChg chg="mod">
          <ac:chgData name="Doebler, William J. (LARC-D321)" userId="2f86e9e9-6061-467c-a4c7-48df9c957f91" providerId="ADAL" clId="{2CE06B62-F3E1-4524-98C4-7AD3E6B46C7C}" dt="2023-04-06T15:10:06.954" v="600"/>
          <ac:spMkLst>
            <pc:docMk/>
            <pc:sldMk cId="1198216577" sldId="5009"/>
            <ac:spMk id="705" creationId="{3F9CA571-85A3-45FB-AAB0-76BF7703553C}"/>
          </ac:spMkLst>
        </pc:spChg>
        <pc:spChg chg="mod">
          <ac:chgData name="Doebler, William J. (LARC-D321)" userId="2f86e9e9-6061-467c-a4c7-48df9c957f91" providerId="ADAL" clId="{2CE06B62-F3E1-4524-98C4-7AD3E6B46C7C}" dt="2023-04-06T15:10:06.954" v="600"/>
          <ac:spMkLst>
            <pc:docMk/>
            <pc:sldMk cId="1198216577" sldId="5009"/>
            <ac:spMk id="706" creationId="{92C47208-9C5C-4EF5-856B-337568C7BC4E}"/>
          </ac:spMkLst>
        </pc:spChg>
        <pc:spChg chg="mod">
          <ac:chgData name="Doebler, William J. (LARC-D321)" userId="2f86e9e9-6061-467c-a4c7-48df9c957f91" providerId="ADAL" clId="{2CE06B62-F3E1-4524-98C4-7AD3E6B46C7C}" dt="2023-04-06T15:10:06.954" v="600"/>
          <ac:spMkLst>
            <pc:docMk/>
            <pc:sldMk cId="1198216577" sldId="5009"/>
            <ac:spMk id="707" creationId="{7035621B-F7FA-4906-A67B-426F50DDCDEC}"/>
          </ac:spMkLst>
        </pc:spChg>
        <pc:spChg chg="mod">
          <ac:chgData name="Doebler, William J. (LARC-D321)" userId="2f86e9e9-6061-467c-a4c7-48df9c957f91" providerId="ADAL" clId="{2CE06B62-F3E1-4524-98C4-7AD3E6B46C7C}" dt="2023-04-06T15:10:06.954" v="600"/>
          <ac:spMkLst>
            <pc:docMk/>
            <pc:sldMk cId="1198216577" sldId="5009"/>
            <ac:spMk id="708" creationId="{64647268-2E6F-4539-A331-190E57CC740F}"/>
          </ac:spMkLst>
        </pc:spChg>
        <pc:spChg chg="mod">
          <ac:chgData name="Doebler, William J. (LARC-D321)" userId="2f86e9e9-6061-467c-a4c7-48df9c957f91" providerId="ADAL" clId="{2CE06B62-F3E1-4524-98C4-7AD3E6B46C7C}" dt="2023-04-06T15:10:06.954" v="600"/>
          <ac:spMkLst>
            <pc:docMk/>
            <pc:sldMk cId="1198216577" sldId="5009"/>
            <ac:spMk id="709" creationId="{497774A1-FD10-4205-B00D-DB3566A26798}"/>
          </ac:spMkLst>
        </pc:spChg>
        <pc:spChg chg="mod">
          <ac:chgData name="Doebler, William J. (LARC-D321)" userId="2f86e9e9-6061-467c-a4c7-48df9c957f91" providerId="ADAL" clId="{2CE06B62-F3E1-4524-98C4-7AD3E6B46C7C}" dt="2023-04-06T15:10:06.954" v="600"/>
          <ac:spMkLst>
            <pc:docMk/>
            <pc:sldMk cId="1198216577" sldId="5009"/>
            <ac:spMk id="710" creationId="{8FCC77A3-41E6-4047-B392-C90840D7A20B}"/>
          </ac:spMkLst>
        </pc:spChg>
        <pc:spChg chg="mod">
          <ac:chgData name="Doebler, William J. (LARC-D321)" userId="2f86e9e9-6061-467c-a4c7-48df9c957f91" providerId="ADAL" clId="{2CE06B62-F3E1-4524-98C4-7AD3E6B46C7C}" dt="2023-04-06T15:10:06.954" v="600"/>
          <ac:spMkLst>
            <pc:docMk/>
            <pc:sldMk cId="1198216577" sldId="5009"/>
            <ac:spMk id="711" creationId="{2C5FD578-2161-4F53-9941-574851E67581}"/>
          </ac:spMkLst>
        </pc:spChg>
        <pc:spChg chg="mod">
          <ac:chgData name="Doebler, William J. (LARC-D321)" userId="2f86e9e9-6061-467c-a4c7-48df9c957f91" providerId="ADAL" clId="{2CE06B62-F3E1-4524-98C4-7AD3E6B46C7C}" dt="2023-04-06T15:10:06.954" v="600"/>
          <ac:spMkLst>
            <pc:docMk/>
            <pc:sldMk cId="1198216577" sldId="5009"/>
            <ac:spMk id="712" creationId="{DBD4F9A0-8F2A-4766-A5FA-B4A13FE076EB}"/>
          </ac:spMkLst>
        </pc:spChg>
        <pc:spChg chg="mod">
          <ac:chgData name="Doebler, William J. (LARC-D321)" userId="2f86e9e9-6061-467c-a4c7-48df9c957f91" providerId="ADAL" clId="{2CE06B62-F3E1-4524-98C4-7AD3E6B46C7C}" dt="2023-04-06T15:10:06.954" v="600"/>
          <ac:spMkLst>
            <pc:docMk/>
            <pc:sldMk cId="1198216577" sldId="5009"/>
            <ac:spMk id="713" creationId="{52302F83-C4A9-48C7-BCE4-0A11635DB30C}"/>
          </ac:spMkLst>
        </pc:spChg>
        <pc:spChg chg="mod">
          <ac:chgData name="Doebler, William J. (LARC-D321)" userId="2f86e9e9-6061-467c-a4c7-48df9c957f91" providerId="ADAL" clId="{2CE06B62-F3E1-4524-98C4-7AD3E6B46C7C}" dt="2023-04-06T15:10:06.954" v="600"/>
          <ac:spMkLst>
            <pc:docMk/>
            <pc:sldMk cId="1198216577" sldId="5009"/>
            <ac:spMk id="714" creationId="{8F61F4B1-7A03-43AB-81FC-CF18DE9F8CE3}"/>
          </ac:spMkLst>
        </pc:spChg>
        <pc:spChg chg="mod">
          <ac:chgData name="Doebler, William J. (LARC-D321)" userId="2f86e9e9-6061-467c-a4c7-48df9c957f91" providerId="ADAL" clId="{2CE06B62-F3E1-4524-98C4-7AD3E6B46C7C}" dt="2023-04-06T15:10:06.954" v="600"/>
          <ac:spMkLst>
            <pc:docMk/>
            <pc:sldMk cId="1198216577" sldId="5009"/>
            <ac:spMk id="715" creationId="{F7B06DAD-892D-444B-A051-821496E33C57}"/>
          </ac:spMkLst>
        </pc:spChg>
        <pc:spChg chg="mod">
          <ac:chgData name="Doebler, William J. (LARC-D321)" userId="2f86e9e9-6061-467c-a4c7-48df9c957f91" providerId="ADAL" clId="{2CE06B62-F3E1-4524-98C4-7AD3E6B46C7C}" dt="2023-04-06T15:10:06.954" v="600"/>
          <ac:spMkLst>
            <pc:docMk/>
            <pc:sldMk cId="1198216577" sldId="5009"/>
            <ac:spMk id="716" creationId="{C79705EE-9C2F-44B8-8BE3-A41827D30138}"/>
          </ac:spMkLst>
        </pc:spChg>
        <pc:spChg chg="mod">
          <ac:chgData name="Doebler, William J. (LARC-D321)" userId="2f86e9e9-6061-467c-a4c7-48df9c957f91" providerId="ADAL" clId="{2CE06B62-F3E1-4524-98C4-7AD3E6B46C7C}" dt="2023-04-06T15:10:06.954" v="600"/>
          <ac:spMkLst>
            <pc:docMk/>
            <pc:sldMk cId="1198216577" sldId="5009"/>
            <ac:spMk id="717" creationId="{CF322B59-B7A6-4796-A7D5-B47B837A5F4F}"/>
          </ac:spMkLst>
        </pc:spChg>
        <pc:spChg chg="mod">
          <ac:chgData name="Doebler, William J. (LARC-D321)" userId="2f86e9e9-6061-467c-a4c7-48df9c957f91" providerId="ADAL" clId="{2CE06B62-F3E1-4524-98C4-7AD3E6B46C7C}" dt="2023-04-06T15:10:06.954" v="600"/>
          <ac:spMkLst>
            <pc:docMk/>
            <pc:sldMk cId="1198216577" sldId="5009"/>
            <ac:spMk id="718" creationId="{AFA051A2-A656-4055-AC6A-79D37EC32299}"/>
          </ac:spMkLst>
        </pc:spChg>
        <pc:spChg chg="mod">
          <ac:chgData name="Doebler, William J. (LARC-D321)" userId="2f86e9e9-6061-467c-a4c7-48df9c957f91" providerId="ADAL" clId="{2CE06B62-F3E1-4524-98C4-7AD3E6B46C7C}" dt="2023-04-06T15:10:06.954" v="600"/>
          <ac:spMkLst>
            <pc:docMk/>
            <pc:sldMk cId="1198216577" sldId="5009"/>
            <ac:spMk id="728" creationId="{96ED170C-C1E5-4D22-B305-2DBFDCD539C0}"/>
          </ac:spMkLst>
        </pc:spChg>
        <pc:spChg chg="mod">
          <ac:chgData name="Doebler, William J. (LARC-D321)" userId="2f86e9e9-6061-467c-a4c7-48df9c957f91" providerId="ADAL" clId="{2CE06B62-F3E1-4524-98C4-7AD3E6B46C7C}" dt="2023-04-06T15:10:06.954" v="600"/>
          <ac:spMkLst>
            <pc:docMk/>
            <pc:sldMk cId="1198216577" sldId="5009"/>
            <ac:spMk id="729" creationId="{DBDC5D32-EB4F-4BA3-9579-082B7A4D4820}"/>
          </ac:spMkLst>
        </pc:spChg>
        <pc:spChg chg="mod">
          <ac:chgData name="Doebler, William J. (LARC-D321)" userId="2f86e9e9-6061-467c-a4c7-48df9c957f91" providerId="ADAL" clId="{2CE06B62-F3E1-4524-98C4-7AD3E6B46C7C}" dt="2023-04-06T15:10:06.954" v="600"/>
          <ac:spMkLst>
            <pc:docMk/>
            <pc:sldMk cId="1198216577" sldId="5009"/>
            <ac:spMk id="730" creationId="{75702A76-54D2-40DA-A665-2E536586529B}"/>
          </ac:spMkLst>
        </pc:spChg>
        <pc:spChg chg="mod">
          <ac:chgData name="Doebler, William J. (LARC-D321)" userId="2f86e9e9-6061-467c-a4c7-48df9c957f91" providerId="ADAL" clId="{2CE06B62-F3E1-4524-98C4-7AD3E6B46C7C}" dt="2023-04-06T15:10:06.954" v="600"/>
          <ac:spMkLst>
            <pc:docMk/>
            <pc:sldMk cId="1198216577" sldId="5009"/>
            <ac:spMk id="731" creationId="{F0E253B8-5C99-47B8-8CC7-FA8B102237D5}"/>
          </ac:spMkLst>
        </pc:spChg>
        <pc:spChg chg="mod">
          <ac:chgData name="Doebler, William J. (LARC-D321)" userId="2f86e9e9-6061-467c-a4c7-48df9c957f91" providerId="ADAL" clId="{2CE06B62-F3E1-4524-98C4-7AD3E6B46C7C}" dt="2023-04-06T15:10:06.954" v="600"/>
          <ac:spMkLst>
            <pc:docMk/>
            <pc:sldMk cId="1198216577" sldId="5009"/>
            <ac:spMk id="732" creationId="{B1FD01E4-B098-4541-9271-71AFAC927961}"/>
          </ac:spMkLst>
        </pc:spChg>
        <pc:spChg chg="mod">
          <ac:chgData name="Doebler, William J. (LARC-D321)" userId="2f86e9e9-6061-467c-a4c7-48df9c957f91" providerId="ADAL" clId="{2CE06B62-F3E1-4524-98C4-7AD3E6B46C7C}" dt="2023-04-06T15:10:06.954" v="600"/>
          <ac:spMkLst>
            <pc:docMk/>
            <pc:sldMk cId="1198216577" sldId="5009"/>
            <ac:spMk id="733" creationId="{447793A1-AED4-44BF-919C-55202461854B}"/>
          </ac:spMkLst>
        </pc:spChg>
        <pc:spChg chg="mod">
          <ac:chgData name="Doebler, William J. (LARC-D321)" userId="2f86e9e9-6061-467c-a4c7-48df9c957f91" providerId="ADAL" clId="{2CE06B62-F3E1-4524-98C4-7AD3E6B46C7C}" dt="2023-04-06T15:10:06.954" v="600"/>
          <ac:spMkLst>
            <pc:docMk/>
            <pc:sldMk cId="1198216577" sldId="5009"/>
            <ac:spMk id="734" creationId="{9267EDB3-C741-44CA-B2F1-01395E671BA2}"/>
          </ac:spMkLst>
        </pc:spChg>
        <pc:spChg chg="mod">
          <ac:chgData name="Doebler, William J. (LARC-D321)" userId="2f86e9e9-6061-467c-a4c7-48df9c957f91" providerId="ADAL" clId="{2CE06B62-F3E1-4524-98C4-7AD3E6B46C7C}" dt="2023-04-06T15:10:06.954" v="600"/>
          <ac:spMkLst>
            <pc:docMk/>
            <pc:sldMk cId="1198216577" sldId="5009"/>
            <ac:spMk id="735" creationId="{B624EC6F-FB6B-43AA-8D82-F58D26D83620}"/>
          </ac:spMkLst>
        </pc:spChg>
        <pc:spChg chg="mod">
          <ac:chgData name="Doebler, William J. (LARC-D321)" userId="2f86e9e9-6061-467c-a4c7-48df9c957f91" providerId="ADAL" clId="{2CE06B62-F3E1-4524-98C4-7AD3E6B46C7C}" dt="2023-04-06T15:10:06.954" v="600"/>
          <ac:spMkLst>
            <pc:docMk/>
            <pc:sldMk cId="1198216577" sldId="5009"/>
            <ac:spMk id="736" creationId="{988CB843-1F53-4AD3-9D6D-766531ED7277}"/>
          </ac:spMkLst>
        </pc:spChg>
        <pc:spChg chg="mod">
          <ac:chgData name="Doebler, William J. (LARC-D321)" userId="2f86e9e9-6061-467c-a4c7-48df9c957f91" providerId="ADAL" clId="{2CE06B62-F3E1-4524-98C4-7AD3E6B46C7C}" dt="2023-04-06T15:10:06.954" v="600"/>
          <ac:spMkLst>
            <pc:docMk/>
            <pc:sldMk cId="1198216577" sldId="5009"/>
            <ac:spMk id="737" creationId="{FC7B394C-4358-448E-8270-A4D281275D95}"/>
          </ac:spMkLst>
        </pc:spChg>
        <pc:spChg chg="mod">
          <ac:chgData name="Doebler, William J. (LARC-D321)" userId="2f86e9e9-6061-467c-a4c7-48df9c957f91" providerId="ADAL" clId="{2CE06B62-F3E1-4524-98C4-7AD3E6B46C7C}" dt="2023-04-06T15:10:06.954" v="600"/>
          <ac:spMkLst>
            <pc:docMk/>
            <pc:sldMk cId="1198216577" sldId="5009"/>
            <ac:spMk id="738" creationId="{5425CFCF-2451-40E3-A871-20F19DC1A5CB}"/>
          </ac:spMkLst>
        </pc:spChg>
        <pc:spChg chg="mod">
          <ac:chgData name="Doebler, William J. (LARC-D321)" userId="2f86e9e9-6061-467c-a4c7-48df9c957f91" providerId="ADAL" clId="{2CE06B62-F3E1-4524-98C4-7AD3E6B46C7C}" dt="2023-04-06T15:10:06.954" v="600"/>
          <ac:spMkLst>
            <pc:docMk/>
            <pc:sldMk cId="1198216577" sldId="5009"/>
            <ac:spMk id="739" creationId="{13D5C6A0-B201-4F41-8330-F226E525CF13}"/>
          </ac:spMkLst>
        </pc:spChg>
        <pc:spChg chg="mod">
          <ac:chgData name="Doebler, William J. (LARC-D321)" userId="2f86e9e9-6061-467c-a4c7-48df9c957f91" providerId="ADAL" clId="{2CE06B62-F3E1-4524-98C4-7AD3E6B46C7C}" dt="2023-04-06T15:10:06.954" v="600"/>
          <ac:spMkLst>
            <pc:docMk/>
            <pc:sldMk cId="1198216577" sldId="5009"/>
            <ac:spMk id="740" creationId="{276D04C6-648B-4F45-8C75-C5F275499B09}"/>
          </ac:spMkLst>
        </pc:spChg>
        <pc:spChg chg="mod">
          <ac:chgData name="Doebler, William J. (LARC-D321)" userId="2f86e9e9-6061-467c-a4c7-48df9c957f91" providerId="ADAL" clId="{2CE06B62-F3E1-4524-98C4-7AD3E6B46C7C}" dt="2023-04-06T15:10:06.954" v="600"/>
          <ac:spMkLst>
            <pc:docMk/>
            <pc:sldMk cId="1198216577" sldId="5009"/>
            <ac:spMk id="741" creationId="{A972B9D6-7BAD-4648-BBBB-F5B92C74BDE3}"/>
          </ac:spMkLst>
        </pc:spChg>
        <pc:spChg chg="mod">
          <ac:chgData name="Doebler, William J. (LARC-D321)" userId="2f86e9e9-6061-467c-a4c7-48df9c957f91" providerId="ADAL" clId="{2CE06B62-F3E1-4524-98C4-7AD3E6B46C7C}" dt="2023-04-06T15:10:06.954" v="600"/>
          <ac:spMkLst>
            <pc:docMk/>
            <pc:sldMk cId="1198216577" sldId="5009"/>
            <ac:spMk id="742" creationId="{1F5DFA08-538D-47BF-8011-89B9E21D4B16}"/>
          </ac:spMkLst>
        </pc:spChg>
        <pc:spChg chg="mod">
          <ac:chgData name="Doebler, William J. (LARC-D321)" userId="2f86e9e9-6061-467c-a4c7-48df9c957f91" providerId="ADAL" clId="{2CE06B62-F3E1-4524-98C4-7AD3E6B46C7C}" dt="2023-04-06T15:10:06.954" v="600"/>
          <ac:spMkLst>
            <pc:docMk/>
            <pc:sldMk cId="1198216577" sldId="5009"/>
            <ac:spMk id="743" creationId="{4A99BEFC-B9BE-47CC-9BC6-5468351E9A2C}"/>
          </ac:spMkLst>
        </pc:spChg>
        <pc:spChg chg="mod">
          <ac:chgData name="Doebler, William J. (LARC-D321)" userId="2f86e9e9-6061-467c-a4c7-48df9c957f91" providerId="ADAL" clId="{2CE06B62-F3E1-4524-98C4-7AD3E6B46C7C}" dt="2023-04-06T15:10:06.954" v="600"/>
          <ac:spMkLst>
            <pc:docMk/>
            <pc:sldMk cId="1198216577" sldId="5009"/>
            <ac:spMk id="744" creationId="{E25149BC-9942-4E84-85B1-31F602C69A90}"/>
          </ac:spMkLst>
        </pc:spChg>
        <pc:spChg chg="mod">
          <ac:chgData name="Doebler, William J. (LARC-D321)" userId="2f86e9e9-6061-467c-a4c7-48df9c957f91" providerId="ADAL" clId="{2CE06B62-F3E1-4524-98C4-7AD3E6B46C7C}" dt="2023-04-06T15:10:06.954" v="600"/>
          <ac:spMkLst>
            <pc:docMk/>
            <pc:sldMk cId="1198216577" sldId="5009"/>
            <ac:spMk id="745" creationId="{C74A61D4-3C4E-4187-A948-2F7DB518F843}"/>
          </ac:spMkLst>
        </pc:spChg>
        <pc:spChg chg="mod">
          <ac:chgData name="Doebler, William J. (LARC-D321)" userId="2f86e9e9-6061-467c-a4c7-48df9c957f91" providerId="ADAL" clId="{2CE06B62-F3E1-4524-98C4-7AD3E6B46C7C}" dt="2023-04-06T15:10:06.954" v="600"/>
          <ac:spMkLst>
            <pc:docMk/>
            <pc:sldMk cId="1198216577" sldId="5009"/>
            <ac:spMk id="746" creationId="{8782D143-3B6B-4EB6-8716-BFAAE9FDFDE5}"/>
          </ac:spMkLst>
        </pc:spChg>
        <pc:spChg chg="mod">
          <ac:chgData name="Doebler, William J. (LARC-D321)" userId="2f86e9e9-6061-467c-a4c7-48df9c957f91" providerId="ADAL" clId="{2CE06B62-F3E1-4524-98C4-7AD3E6B46C7C}" dt="2023-04-06T15:10:06.954" v="600"/>
          <ac:spMkLst>
            <pc:docMk/>
            <pc:sldMk cId="1198216577" sldId="5009"/>
            <ac:spMk id="747" creationId="{D567270A-E461-473D-81FA-86CEF1C041AF}"/>
          </ac:spMkLst>
        </pc:spChg>
        <pc:spChg chg="mod">
          <ac:chgData name="Doebler, William J. (LARC-D321)" userId="2f86e9e9-6061-467c-a4c7-48df9c957f91" providerId="ADAL" clId="{2CE06B62-F3E1-4524-98C4-7AD3E6B46C7C}" dt="2023-04-06T15:10:06.954" v="600"/>
          <ac:spMkLst>
            <pc:docMk/>
            <pc:sldMk cId="1198216577" sldId="5009"/>
            <ac:spMk id="748" creationId="{A6070545-2CC1-41C3-BBAC-4B133E38F6C2}"/>
          </ac:spMkLst>
        </pc:spChg>
        <pc:spChg chg="mod">
          <ac:chgData name="Doebler, William J. (LARC-D321)" userId="2f86e9e9-6061-467c-a4c7-48df9c957f91" providerId="ADAL" clId="{2CE06B62-F3E1-4524-98C4-7AD3E6B46C7C}" dt="2023-04-06T15:10:06.954" v="600"/>
          <ac:spMkLst>
            <pc:docMk/>
            <pc:sldMk cId="1198216577" sldId="5009"/>
            <ac:spMk id="749" creationId="{9AFE3554-3C67-491F-9B12-C00E7BD9FCCD}"/>
          </ac:spMkLst>
        </pc:spChg>
        <pc:spChg chg="mod">
          <ac:chgData name="Doebler, William J. (LARC-D321)" userId="2f86e9e9-6061-467c-a4c7-48df9c957f91" providerId="ADAL" clId="{2CE06B62-F3E1-4524-98C4-7AD3E6B46C7C}" dt="2023-04-06T15:10:06.954" v="600"/>
          <ac:spMkLst>
            <pc:docMk/>
            <pc:sldMk cId="1198216577" sldId="5009"/>
            <ac:spMk id="750" creationId="{F26F99C4-2707-418B-BB01-61FCF706297F}"/>
          </ac:spMkLst>
        </pc:spChg>
        <pc:spChg chg="mod">
          <ac:chgData name="Doebler, William J. (LARC-D321)" userId="2f86e9e9-6061-467c-a4c7-48df9c957f91" providerId="ADAL" clId="{2CE06B62-F3E1-4524-98C4-7AD3E6B46C7C}" dt="2023-04-06T15:10:06.954" v="600"/>
          <ac:spMkLst>
            <pc:docMk/>
            <pc:sldMk cId="1198216577" sldId="5009"/>
            <ac:spMk id="751" creationId="{640DACB8-E37D-4006-926A-4288284A7D14}"/>
          </ac:spMkLst>
        </pc:spChg>
        <pc:spChg chg="mod">
          <ac:chgData name="Doebler, William J. (LARC-D321)" userId="2f86e9e9-6061-467c-a4c7-48df9c957f91" providerId="ADAL" clId="{2CE06B62-F3E1-4524-98C4-7AD3E6B46C7C}" dt="2023-04-06T15:10:06.954" v="600"/>
          <ac:spMkLst>
            <pc:docMk/>
            <pc:sldMk cId="1198216577" sldId="5009"/>
            <ac:spMk id="752" creationId="{190DC7B6-DC79-45E1-B2FF-3571F5CE191C}"/>
          </ac:spMkLst>
        </pc:spChg>
        <pc:spChg chg="mod">
          <ac:chgData name="Doebler, William J. (LARC-D321)" userId="2f86e9e9-6061-467c-a4c7-48df9c957f91" providerId="ADAL" clId="{2CE06B62-F3E1-4524-98C4-7AD3E6B46C7C}" dt="2023-04-06T15:10:06.954" v="600"/>
          <ac:spMkLst>
            <pc:docMk/>
            <pc:sldMk cId="1198216577" sldId="5009"/>
            <ac:spMk id="753" creationId="{8CB7F934-0BA7-4373-BFB8-8C0F4ACDC967}"/>
          </ac:spMkLst>
        </pc:spChg>
        <pc:spChg chg="mod">
          <ac:chgData name="Doebler, William J. (LARC-D321)" userId="2f86e9e9-6061-467c-a4c7-48df9c957f91" providerId="ADAL" clId="{2CE06B62-F3E1-4524-98C4-7AD3E6B46C7C}" dt="2023-04-06T15:10:06.954" v="600"/>
          <ac:spMkLst>
            <pc:docMk/>
            <pc:sldMk cId="1198216577" sldId="5009"/>
            <ac:spMk id="754" creationId="{76163498-7131-4F79-8653-C739C32CD950}"/>
          </ac:spMkLst>
        </pc:spChg>
        <pc:spChg chg="mod">
          <ac:chgData name="Doebler, William J. (LARC-D321)" userId="2f86e9e9-6061-467c-a4c7-48df9c957f91" providerId="ADAL" clId="{2CE06B62-F3E1-4524-98C4-7AD3E6B46C7C}" dt="2023-04-06T15:10:06.954" v="600"/>
          <ac:spMkLst>
            <pc:docMk/>
            <pc:sldMk cId="1198216577" sldId="5009"/>
            <ac:spMk id="755" creationId="{DF4DA902-2B38-410F-A82A-BF71B9172E0B}"/>
          </ac:spMkLst>
        </pc:spChg>
        <pc:spChg chg="mod">
          <ac:chgData name="Doebler, William J. (LARC-D321)" userId="2f86e9e9-6061-467c-a4c7-48df9c957f91" providerId="ADAL" clId="{2CE06B62-F3E1-4524-98C4-7AD3E6B46C7C}" dt="2023-04-06T15:10:06.954" v="600"/>
          <ac:spMkLst>
            <pc:docMk/>
            <pc:sldMk cId="1198216577" sldId="5009"/>
            <ac:spMk id="756" creationId="{45AD1EE5-96EB-4AA2-9970-23B327460885}"/>
          </ac:spMkLst>
        </pc:spChg>
        <pc:spChg chg="mod">
          <ac:chgData name="Doebler, William J. (LARC-D321)" userId="2f86e9e9-6061-467c-a4c7-48df9c957f91" providerId="ADAL" clId="{2CE06B62-F3E1-4524-98C4-7AD3E6B46C7C}" dt="2023-04-06T15:10:06.954" v="600"/>
          <ac:spMkLst>
            <pc:docMk/>
            <pc:sldMk cId="1198216577" sldId="5009"/>
            <ac:spMk id="757" creationId="{BA33BB05-EF20-4B34-8135-D3808243D271}"/>
          </ac:spMkLst>
        </pc:spChg>
        <pc:spChg chg="mod">
          <ac:chgData name="Doebler, William J. (LARC-D321)" userId="2f86e9e9-6061-467c-a4c7-48df9c957f91" providerId="ADAL" clId="{2CE06B62-F3E1-4524-98C4-7AD3E6B46C7C}" dt="2023-04-06T15:10:06.954" v="600"/>
          <ac:spMkLst>
            <pc:docMk/>
            <pc:sldMk cId="1198216577" sldId="5009"/>
            <ac:spMk id="758" creationId="{3B2EAC5E-7CB6-4A87-B80E-9A95C8D6BC16}"/>
          </ac:spMkLst>
        </pc:spChg>
        <pc:spChg chg="mod">
          <ac:chgData name="Doebler, William J. (LARC-D321)" userId="2f86e9e9-6061-467c-a4c7-48df9c957f91" providerId="ADAL" clId="{2CE06B62-F3E1-4524-98C4-7AD3E6B46C7C}" dt="2023-04-06T15:10:06.954" v="600"/>
          <ac:spMkLst>
            <pc:docMk/>
            <pc:sldMk cId="1198216577" sldId="5009"/>
            <ac:spMk id="759" creationId="{261B2EE7-B833-4732-8AF7-20B6CED5E84C}"/>
          </ac:spMkLst>
        </pc:spChg>
        <pc:spChg chg="mod">
          <ac:chgData name="Doebler, William J. (LARC-D321)" userId="2f86e9e9-6061-467c-a4c7-48df9c957f91" providerId="ADAL" clId="{2CE06B62-F3E1-4524-98C4-7AD3E6B46C7C}" dt="2023-04-06T15:10:06.954" v="600"/>
          <ac:spMkLst>
            <pc:docMk/>
            <pc:sldMk cId="1198216577" sldId="5009"/>
            <ac:spMk id="760" creationId="{F90402D9-73BB-483D-916F-C9D3A9B17075}"/>
          </ac:spMkLst>
        </pc:spChg>
        <pc:spChg chg="mod">
          <ac:chgData name="Doebler, William J. (LARC-D321)" userId="2f86e9e9-6061-467c-a4c7-48df9c957f91" providerId="ADAL" clId="{2CE06B62-F3E1-4524-98C4-7AD3E6B46C7C}" dt="2023-04-06T15:10:06.954" v="600"/>
          <ac:spMkLst>
            <pc:docMk/>
            <pc:sldMk cId="1198216577" sldId="5009"/>
            <ac:spMk id="761" creationId="{A4DFD542-EB06-421A-9243-0B19E7C303BE}"/>
          </ac:spMkLst>
        </pc:spChg>
        <pc:spChg chg="mod">
          <ac:chgData name="Doebler, William J. (LARC-D321)" userId="2f86e9e9-6061-467c-a4c7-48df9c957f91" providerId="ADAL" clId="{2CE06B62-F3E1-4524-98C4-7AD3E6B46C7C}" dt="2023-04-06T15:10:06.954" v="600"/>
          <ac:spMkLst>
            <pc:docMk/>
            <pc:sldMk cId="1198216577" sldId="5009"/>
            <ac:spMk id="762" creationId="{1CFA32FC-0798-458E-A989-0C1EAE9FD6C6}"/>
          </ac:spMkLst>
        </pc:spChg>
        <pc:spChg chg="mod">
          <ac:chgData name="Doebler, William J. (LARC-D321)" userId="2f86e9e9-6061-467c-a4c7-48df9c957f91" providerId="ADAL" clId="{2CE06B62-F3E1-4524-98C4-7AD3E6B46C7C}" dt="2023-04-06T15:10:06.954" v="600"/>
          <ac:spMkLst>
            <pc:docMk/>
            <pc:sldMk cId="1198216577" sldId="5009"/>
            <ac:spMk id="763" creationId="{28F01AE0-2345-454A-A74B-38151D3062BD}"/>
          </ac:spMkLst>
        </pc:spChg>
        <pc:spChg chg="mod">
          <ac:chgData name="Doebler, William J. (LARC-D321)" userId="2f86e9e9-6061-467c-a4c7-48df9c957f91" providerId="ADAL" clId="{2CE06B62-F3E1-4524-98C4-7AD3E6B46C7C}" dt="2023-04-06T15:10:06.954" v="600"/>
          <ac:spMkLst>
            <pc:docMk/>
            <pc:sldMk cId="1198216577" sldId="5009"/>
            <ac:spMk id="764" creationId="{0F6DEA13-E5A0-408D-8328-281CFBF2B38B}"/>
          </ac:spMkLst>
        </pc:spChg>
        <pc:spChg chg="mod">
          <ac:chgData name="Doebler, William J. (LARC-D321)" userId="2f86e9e9-6061-467c-a4c7-48df9c957f91" providerId="ADAL" clId="{2CE06B62-F3E1-4524-98C4-7AD3E6B46C7C}" dt="2023-04-06T15:10:06.954" v="600"/>
          <ac:spMkLst>
            <pc:docMk/>
            <pc:sldMk cId="1198216577" sldId="5009"/>
            <ac:spMk id="765" creationId="{FF4474C3-4439-4156-BD48-234146EE2C0C}"/>
          </ac:spMkLst>
        </pc:spChg>
        <pc:spChg chg="mod">
          <ac:chgData name="Doebler, William J. (LARC-D321)" userId="2f86e9e9-6061-467c-a4c7-48df9c957f91" providerId="ADAL" clId="{2CE06B62-F3E1-4524-98C4-7AD3E6B46C7C}" dt="2023-04-06T15:10:06.954" v="600"/>
          <ac:spMkLst>
            <pc:docMk/>
            <pc:sldMk cId="1198216577" sldId="5009"/>
            <ac:spMk id="766" creationId="{CDAFB237-DBFD-409C-9F16-E5239E96467C}"/>
          </ac:spMkLst>
        </pc:spChg>
        <pc:spChg chg="mod">
          <ac:chgData name="Doebler, William J. (LARC-D321)" userId="2f86e9e9-6061-467c-a4c7-48df9c957f91" providerId="ADAL" clId="{2CE06B62-F3E1-4524-98C4-7AD3E6B46C7C}" dt="2023-04-06T15:10:06.954" v="600"/>
          <ac:spMkLst>
            <pc:docMk/>
            <pc:sldMk cId="1198216577" sldId="5009"/>
            <ac:spMk id="767" creationId="{98255377-1A28-4E50-A00C-4D9D50A863C6}"/>
          </ac:spMkLst>
        </pc:spChg>
        <pc:spChg chg="mod">
          <ac:chgData name="Doebler, William J. (LARC-D321)" userId="2f86e9e9-6061-467c-a4c7-48df9c957f91" providerId="ADAL" clId="{2CE06B62-F3E1-4524-98C4-7AD3E6B46C7C}" dt="2023-04-06T15:10:06.954" v="600"/>
          <ac:spMkLst>
            <pc:docMk/>
            <pc:sldMk cId="1198216577" sldId="5009"/>
            <ac:spMk id="768" creationId="{4FF54752-3227-41CE-A987-10EF1F3F67B2}"/>
          </ac:spMkLst>
        </pc:spChg>
        <pc:spChg chg="mod">
          <ac:chgData name="Doebler, William J. (LARC-D321)" userId="2f86e9e9-6061-467c-a4c7-48df9c957f91" providerId="ADAL" clId="{2CE06B62-F3E1-4524-98C4-7AD3E6B46C7C}" dt="2023-04-06T15:10:06.954" v="600"/>
          <ac:spMkLst>
            <pc:docMk/>
            <pc:sldMk cId="1198216577" sldId="5009"/>
            <ac:spMk id="769" creationId="{CDA04739-CC4C-42F9-9225-099568A0B374}"/>
          </ac:spMkLst>
        </pc:spChg>
        <pc:spChg chg="mod">
          <ac:chgData name="Doebler, William J. (LARC-D321)" userId="2f86e9e9-6061-467c-a4c7-48df9c957f91" providerId="ADAL" clId="{2CE06B62-F3E1-4524-98C4-7AD3E6B46C7C}" dt="2023-04-06T15:10:06.954" v="600"/>
          <ac:spMkLst>
            <pc:docMk/>
            <pc:sldMk cId="1198216577" sldId="5009"/>
            <ac:spMk id="770" creationId="{28A01E9D-E2F4-48F6-858E-346651313A34}"/>
          </ac:spMkLst>
        </pc:spChg>
        <pc:spChg chg="mod">
          <ac:chgData name="Doebler, William J. (LARC-D321)" userId="2f86e9e9-6061-467c-a4c7-48df9c957f91" providerId="ADAL" clId="{2CE06B62-F3E1-4524-98C4-7AD3E6B46C7C}" dt="2023-04-06T15:10:06.954" v="600"/>
          <ac:spMkLst>
            <pc:docMk/>
            <pc:sldMk cId="1198216577" sldId="5009"/>
            <ac:spMk id="771" creationId="{819BE3A8-0273-4318-993A-6DFE1AB92FE4}"/>
          </ac:spMkLst>
        </pc:spChg>
        <pc:spChg chg="mod">
          <ac:chgData name="Doebler, William J. (LARC-D321)" userId="2f86e9e9-6061-467c-a4c7-48df9c957f91" providerId="ADAL" clId="{2CE06B62-F3E1-4524-98C4-7AD3E6B46C7C}" dt="2023-04-06T15:10:06.954" v="600"/>
          <ac:spMkLst>
            <pc:docMk/>
            <pc:sldMk cId="1198216577" sldId="5009"/>
            <ac:spMk id="772" creationId="{604656FC-EC1B-44AC-A9F0-0E7CC9BAE59E}"/>
          </ac:spMkLst>
        </pc:spChg>
        <pc:spChg chg="mod">
          <ac:chgData name="Doebler, William J. (LARC-D321)" userId="2f86e9e9-6061-467c-a4c7-48df9c957f91" providerId="ADAL" clId="{2CE06B62-F3E1-4524-98C4-7AD3E6B46C7C}" dt="2023-04-06T15:10:06.954" v="600"/>
          <ac:spMkLst>
            <pc:docMk/>
            <pc:sldMk cId="1198216577" sldId="5009"/>
            <ac:spMk id="773" creationId="{0420CD96-4E22-436E-8DBA-E9178655DF06}"/>
          </ac:spMkLst>
        </pc:spChg>
        <pc:spChg chg="mod">
          <ac:chgData name="Doebler, William J. (LARC-D321)" userId="2f86e9e9-6061-467c-a4c7-48df9c957f91" providerId="ADAL" clId="{2CE06B62-F3E1-4524-98C4-7AD3E6B46C7C}" dt="2023-04-06T15:10:06.954" v="600"/>
          <ac:spMkLst>
            <pc:docMk/>
            <pc:sldMk cId="1198216577" sldId="5009"/>
            <ac:spMk id="774" creationId="{BEA699F0-3891-42E6-9AFE-8DECA5BDA5FB}"/>
          </ac:spMkLst>
        </pc:spChg>
        <pc:spChg chg="mod">
          <ac:chgData name="Doebler, William J. (LARC-D321)" userId="2f86e9e9-6061-467c-a4c7-48df9c957f91" providerId="ADAL" clId="{2CE06B62-F3E1-4524-98C4-7AD3E6B46C7C}" dt="2023-04-06T15:10:06.954" v="600"/>
          <ac:spMkLst>
            <pc:docMk/>
            <pc:sldMk cId="1198216577" sldId="5009"/>
            <ac:spMk id="775" creationId="{263E772B-5255-4883-85E0-3C0E02DD570E}"/>
          </ac:spMkLst>
        </pc:spChg>
        <pc:spChg chg="mod">
          <ac:chgData name="Doebler, William J. (LARC-D321)" userId="2f86e9e9-6061-467c-a4c7-48df9c957f91" providerId="ADAL" clId="{2CE06B62-F3E1-4524-98C4-7AD3E6B46C7C}" dt="2023-04-06T15:10:06.954" v="600"/>
          <ac:spMkLst>
            <pc:docMk/>
            <pc:sldMk cId="1198216577" sldId="5009"/>
            <ac:spMk id="776" creationId="{ABEE7E28-1A97-49D9-A4A8-5D86BDA829EC}"/>
          </ac:spMkLst>
        </pc:spChg>
        <pc:spChg chg="mod">
          <ac:chgData name="Doebler, William J. (LARC-D321)" userId="2f86e9e9-6061-467c-a4c7-48df9c957f91" providerId="ADAL" clId="{2CE06B62-F3E1-4524-98C4-7AD3E6B46C7C}" dt="2023-04-06T15:10:06.954" v="600"/>
          <ac:spMkLst>
            <pc:docMk/>
            <pc:sldMk cId="1198216577" sldId="5009"/>
            <ac:spMk id="777" creationId="{18EAF06A-1A17-40DB-8801-47EB710B0FD4}"/>
          </ac:spMkLst>
        </pc:spChg>
        <pc:spChg chg="add mod">
          <ac:chgData name="Doebler, William J. (LARC-D321)" userId="2f86e9e9-6061-467c-a4c7-48df9c957f91" providerId="ADAL" clId="{2CE06B62-F3E1-4524-98C4-7AD3E6B46C7C}" dt="2023-04-06T15:15:38.797" v="699" actId="14100"/>
          <ac:spMkLst>
            <pc:docMk/>
            <pc:sldMk cId="1198216577" sldId="5009"/>
            <ac:spMk id="778" creationId="{9F232D4B-EFFA-42CA-8651-481265E9AFD6}"/>
          </ac:spMkLst>
        </pc:spChg>
        <pc:spChg chg="mod">
          <ac:chgData name="Doebler, William J. (LARC-D321)" userId="2f86e9e9-6061-467c-a4c7-48df9c957f91" providerId="ADAL" clId="{2CE06B62-F3E1-4524-98C4-7AD3E6B46C7C}" dt="2023-04-06T15:22:54.764" v="705"/>
          <ac:spMkLst>
            <pc:docMk/>
            <pc:sldMk cId="1198216577" sldId="5009"/>
            <ac:spMk id="780" creationId="{953DB842-A7AE-4AEF-8B92-96C3DCD71F9F}"/>
          </ac:spMkLst>
        </pc:spChg>
        <pc:spChg chg="mod">
          <ac:chgData name="Doebler, William J. (LARC-D321)" userId="2f86e9e9-6061-467c-a4c7-48df9c957f91" providerId="ADAL" clId="{2CE06B62-F3E1-4524-98C4-7AD3E6B46C7C}" dt="2023-04-06T15:22:54.764" v="705"/>
          <ac:spMkLst>
            <pc:docMk/>
            <pc:sldMk cId="1198216577" sldId="5009"/>
            <ac:spMk id="800" creationId="{1C5E29A0-85C0-4139-9B44-01A367729585}"/>
          </ac:spMkLst>
        </pc:spChg>
        <pc:spChg chg="mod">
          <ac:chgData name="Doebler, William J. (LARC-D321)" userId="2f86e9e9-6061-467c-a4c7-48df9c957f91" providerId="ADAL" clId="{2CE06B62-F3E1-4524-98C4-7AD3E6B46C7C}" dt="2023-04-06T15:22:54.764" v="705"/>
          <ac:spMkLst>
            <pc:docMk/>
            <pc:sldMk cId="1198216577" sldId="5009"/>
            <ac:spMk id="806" creationId="{E6685B83-0CD8-40C9-BD4A-E1424375F2AF}"/>
          </ac:spMkLst>
        </pc:spChg>
        <pc:spChg chg="mod">
          <ac:chgData name="Doebler, William J. (LARC-D321)" userId="2f86e9e9-6061-467c-a4c7-48df9c957f91" providerId="ADAL" clId="{2CE06B62-F3E1-4524-98C4-7AD3E6B46C7C}" dt="2023-04-06T15:22:54.764" v="705"/>
          <ac:spMkLst>
            <pc:docMk/>
            <pc:sldMk cId="1198216577" sldId="5009"/>
            <ac:spMk id="807" creationId="{0441CCFC-4C88-446D-BEAE-5DFCCE8C8BAB}"/>
          </ac:spMkLst>
        </pc:spChg>
        <pc:spChg chg="mod">
          <ac:chgData name="Doebler, William J. (LARC-D321)" userId="2f86e9e9-6061-467c-a4c7-48df9c957f91" providerId="ADAL" clId="{2CE06B62-F3E1-4524-98C4-7AD3E6B46C7C}" dt="2023-04-06T15:22:54.764" v="705"/>
          <ac:spMkLst>
            <pc:docMk/>
            <pc:sldMk cId="1198216577" sldId="5009"/>
            <ac:spMk id="809" creationId="{6D1CF42F-E94B-4B50-BEFE-5190E0D1AA07}"/>
          </ac:spMkLst>
        </pc:spChg>
        <pc:spChg chg="mod">
          <ac:chgData name="Doebler, William J. (LARC-D321)" userId="2f86e9e9-6061-467c-a4c7-48df9c957f91" providerId="ADAL" clId="{2CE06B62-F3E1-4524-98C4-7AD3E6B46C7C}" dt="2023-04-06T15:22:54.764" v="705"/>
          <ac:spMkLst>
            <pc:docMk/>
            <pc:sldMk cId="1198216577" sldId="5009"/>
            <ac:spMk id="810" creationId="{C67E455D-E56A-4738-8F7B-183151E90FA6}"/>
          </ac:spMkLst>
        </pc:spChg>
        <pc:spChg chg="mod">
          <ac:chgData name="Doebler, William J. (LARC-D321)" userId="2f86e9e9-6061-467c-a4c7-48df9c957f91" providerId="ADAL" clId="{2CE06B62-F3E1-4524-98C4-7AD3E6B46C7C}" dt="2023-04-06T15:22:54.764" v="705"/>
          <ac:spMkLst>
            <pc:docMk/>
            <pc:sldMk cId="1198216577" sldId="5009"/>
            <ac:spMk id="811" creationId="{3EFD367C-4B39-4D2D-8CDD-D48FD7874F38}"/>
          </ac:spMkLst>
        </pc:spChg>
        <pc:spChg chg="mod">
          <ac:chgData name="Doebler, William J. (LARC-D321)" userId="2f86e9e9-6061-467c-a4c7-48df9c957f91" providerId="ADAL" clId="{2CE06B62-F3E1-4524-98C4-7AD3E6B46C7C}" dt="2023-04-06T15:22:54.764" v="705"/>
          <ac:spMkLst>
            <pc:docMk/>
            <pc:sldMk cId="1198216577" sldId="5009"/>
            <ac:spMk id="815" creationId="{4163E86F-A089-4EB9-95FF-C1ECCBB28927}"/>
          </ac:spMkLst>
        </pc:spChg>
        <pc:spChg chg="mod">
          <ac:chgData name="Doebler, William J. (LARC-D321)" userId="2f86e9e9-6061-467c-a4c7-48df9c957f91" providerId="ADAL" clId="{2CE06B62-F3E1-4524-98C4-7AD3E6B46C7C}" dt="2023-04-06T15:22:54.764" v="705"/>
          <ac:spMkLst>
            <pc:docMk/>
            <pc:sldMk cId="1198216577" sldId="5009"/>
            <ac:spMk id="816" creationId="{5766E084-6248-4C8D-8F00-81840ACF1075}"/>
          </ac:spMkLst>
        </pc:spChg>
        <pc:spChg chg="mod">
          <ac:chgData name="Doebler, William J. (LARC-D321)" userId="2f86e9e9-6061-467c-a4c7-48df9c957f91" providerId="ADAL" clId="{2CE06B62-F3E1-4524-98C4-7AD3E6B46C7C}" dt="2023-04-06T15:22:54.764" v="705"/>
          <ac:spMkLst>
            <pc:docMk/>
            <pc:sldMk cId="1198216577" sldId="5009"/>
            <ac:spMk id="817" creationId="{469A3397-F8B3-493F-AF4F-3692C7FF92DC}"/>
          </ac:spMkLst>
        </pc:spChg>
        <pc:spChg chg="mod">
          <ac:chgData name="Doebler, William J. (LARC-D321)" userId="2f86e9e9-6061-467c-a4c7-48df9c957f91" providerId="ADAL" clId="{2CE06B62-F3E1-4524-98C4-7AD3E6B46C7C}" dt="2023-04-06T15:22:54.764" v="705"/>
          <ac:spMkLst>
            <pc:docMk/>
            <pc:sldMk cId="1198216577" sldId="5009"/>
            <ac:spMk id="818" creationId="{12AEF3CD-9C32-48BF-9DE0-C37E20DD917C}"/>
          </ac:spMkLst>
        </pc:spChg>
        <pc:spChg chg="mod">
          <ac:chgData name="Doebler, William J. (LARC-D321)" userId="2f86e9e9-6061-467c-a4c7-48df9c957f91" providerId="ADAL" clId="{2CE06B62-F3E1-4524-98C4-7AD3E6B46C7C}" dt="2023-04-06T15:22:54.764" v="705"/>
          <ac:spMkLst>
            <pc:docMk/>
            <pc:sldMk cId="1198216577" sldId="5009"/>
            <ac:spMk id="827" creationId="{EDD5F210-D84D-4F98-9EFD-847E2E25C702}"/>
          </ac:spMkLst>
        </pc:spChg>
        <pc:spChg chg="mod">
          <ac:chgData name="Doebler, William J. (LARC-D321)" userId="2f86e9e9-6061-467c-a4c7-48df9c957f91" providerId="ADAL" clId="{2CE06B62-F3E1-4524-98C4-7AD3E6B46C7C}" dt="2023-04-06T15:22:54.764" v="705"/>
          <ac:spMkLst>
            <pc:docMk/>
            <pc:sldMk cId="1198216577" sldId="5009"/>
            <ac:spMk id="828" creationId="{BB91D34D-B9C0-4EBE-852E-7A08BB5BB4AD}"/>
          </ac:spMkLst>
        </pc:spChg>
        <pc:spChg chg="mod">
          <ac:chgData name="Doebler, William J. (LARC-D321)" userId="2f86e9e9-6061-467c-a4c7-48df9c957f91" providerId="ADAL" clId="{2CE06B62-F3E1-4524-98C4-7AD3E6B46C7C}" dt="2023-04-06T15:22:54.764" v="705"/>
          <ac:spMkLst>
            <pc:docMk/>
            <pc:sldMk cId="1198216577" sldId="5009"/>
            <ac:spMk id="829" creationId="{93DC6022-9F49-493A-BCB1-D08A3A5E7BEF}"/>
          </ac:spMkLst>
        </pc:spChg>
        <pc:spChg chg="mod">
          <ac:chgData name="Doebler, William J. (LARC-D321)" userId="2f86e9e9-6061-467c-a4c7-48df9c957f91" providerId="ADAL" clId="{2CE06B62-F3E1-4524-98C4-7AD3E6B46C7C}" dt="2023-04-06T15:22:54.764" v="705"/>
          <ac:spMkLst>
            <pc:docMk/>
            <pc:sldMk cId="1198216577" sldId="5009"/>
            <ac:spMk id="830" creationId="{15302F77-4BE2-4B8C-8485-89EB97C1B66D}"/>
          </ac:spMkLst>
        </pc:spChg>
        <pc:spChg chg="mod">
          <ac:chgData name="Doebler, William J. (LARC-D321)" userId="2f86e9e9-6061-467c-a4c7-48df9c957f91" providerId="ADAL" clId="{2CE06B62-F3E1-4524-98C4-7AD3E6B46C7C}" dt="2023-04-06T15:22:54.764" v="705"/>
          <ac:spMkLst>
            <pc:docMk/>
            <pc:sldMk cId="1198216577" sldId="5009"/>
            <ac:spMk id="831" creationId="{5890E445-4926-4758-834F-9BA693E9EBD6}"/>
          </ac:spMkLst>
        </pc:spChg>
        <pc:spChg chg="mod">
          <ac:chgData name="Doebler, William J. (LARC-D321)" userId="2f86e9e9-6061-467c-a4c7-48df9c957f91" providerId="ADAL" clId="{2CE06B62-F3E1-4524-98C4-7AD3E6B46C7C}" dt="2023-04-06T15:22:54.764" v="705"/>
          <ac:spMkLst>
            <pc:docMk/>
            <pc:sldMk cId="1198216577" sldId="5009"/>
            <ac:spMk id="832" creationId="{570FB8E5-49CA-487D-9731-4F843EE18E71}"/>
          </ac:spMkLst>
        </pc:spChg>
        <pc:spChg chg="mod">
          <ac:chgData name="Doebler, William J. (LARC-D321)" userId="2f86e9e9-6061-467c-a4c7-48df9c957f91" providerId="ADAL" clId="{2CE06B62-F3E1-4524-98C4-7AD3E6B46C7C}" dt="2023-04-06T15:22:54.764" v="705"/>
          <ac:spMkLst>
            <pc:docMk/>
            <pc:sldMk cId="1198216577" sldId="5009"/>
            <ac:spMk id="833" creationId="{6BC9A74D-BB5E-4102-AE1D-2D8E4F748B5A}"/>
          </ac:spMkLst>
        </pc:spChg>
        <pc:spChg chg="mod">
          <ac:chgData name="Doebler, William J. (LARC-D321)" userId="2f86e9e9-6061-467c-a4c7-48df9c957f91" providerId="ADAL" clId="{2CE06B62-F3E1-4524-98C4-7AD3E6B46C7C}" dt="2023-04-06T15:22:54.764" v="705"/>
          <ac:spMkLst>
            <pc:docMk/>
            <pc:sldMk cId="1198216577" sldId="5009"/>
            <ac:spMk id="834" creationId="{C48A3562-5605-44C4-B73F-FA4DD7FA020C}"/>
          </ac:spMkLst>
        </pc:spChg>
        <pc:spChg chg="mod">
          <ac:chgData name="Doebler, William J. (LARC-D321)" userId="2f86e9e9-6061-467c-a4c7-48df9c957f91" providerId="ADAL" clId="{2CE06B62-F3E1-4524-98C4-7AD3E6B46C7C}" dt="2023-04-06T15:22:54.764" v="705"/>
          <ac:spMkLst>
            <pc:docMk/>
            <pc:sldMk cId="1198216577" sldId="5009"/>
            <ac:spMk id="835" creationId="{D9A45D02-2449-4D19-8518-915E27C2C4B6}"/>
          </ac:spMkLst>
        </pc:spChg>
        <pc:spChg chg="mod">
          <ac:chgData name="Doebler, William J. (LARC-D321)" userId="2f86e9e9-6061-467c-a4c7-48df9c957f91" providerId="ADAL" clId="{2CE06B62-F3E1-4524-98C4-7AD3E6B46C7C}" dt="2023-04-06T15:22:54.764" v="705"/>
          <ac:spMkLst>
            <pc:docMk/>
            <pc:sldMk cId="1198216577" sldId="5009"/>
            <ac:spMk id="836" creationId="{560476B5-1A11-4299-AB5D-07F46F2611AC}"/>
          </ac:spMkLst>
        </pc:spChg>
        <pc:spChg chg="mod">
          <ac:chgData name="Doebler, William J. (LARC-D321)" userId="2f86e9e9-6061-467c-a4c7-48df9c957f91" providerId="ADAL" clId="{2CE06B62-F3E1-4524-98C4-7AD3E6B46C7C}" dt="2023-04-06T15:22:54.764" v="705"/>
          <ac:spMkLst>
            <pc:docMk/>
            <pc:sldMk cId="1198216577" sldId="5009"/>
            <ac:spMk id="837" creationId="{2641C785-D394-43F4-845E-01AF0FA6A3AB}"/>
          </ac:spMkLst>
        </pc:spChg>
        <pc:spChg chg="mod">
          <ac:chgData name="Doebler, William J. (LARC-D321)" userId="2f86e9e9-6061-467c-a4c7-48df9c957f91" providerId="ADAL" clId="{2CE06B62-F3E1-4524-98C4-7AD3E6B46C7C}" dt="2023-04-06T15:22:54.764" v="705"/>
          <ac:spMkLst>
            <pc:docMk/>
            <pc:sldMk cId="1198216577" sldId="5009"/>
            <ac:spMk id="838" creationId="{0D4F66C2-6AD5-431D-A3AC-13F0D1FCFCD0}"/>
          </ac:spMkLst>
        </pc:spChg>
        <pc:spChg chg="mod">
          <ac:chgData name="Doebler, William J. (LARC-D321)" userId="2f86e9e9-6061-467c-a4c7-48df9c957f91" providerId="ADAL" clId="{2CE06B62-F3E1-4524-98C4-7AD3E6B46C7C}" dt="2023-04-06T15:22:54.764" v="705"/>
          <ac:spMkLst>
            <pc:docMk/>
            <pc:sldMk cId="1198216577" sldId="5009"/>
            <ac:spMk id="839" creationId="{8EF77A19-BBCF-47F1-8074-20D24A3D2331}"/>
          </ac:spMkLst>
        </pc:spChg>
        <pc:spChg chg="mod">
          <ac:chgData name="Doebler, William J. (LARC-D321)" userId="2f86e9e9-6061-467c-a4c7-48df9c957f91" providerId="ADAL" clId="{2CE06B62-F3E1-4524-98C4-7AD3E6B46C7C}" dt="2023-04-06T15:22:54.764" v="705"/>
          <ac:spMkLst>
            <pc:docMk/>
            <pc:sldMk cId="1198216577" sldId="5009"/>
            <ac:spMk id="840" creationId="{B1CDFDFC-CDCA-4E71-AF5F-3F6B5C9FFBF0}"/>
          </ac:spMkLst>
        </pc:spChg>
        <pc:spChg chg="mod">
          <ac:chgData name="Doebler, William J. (LARC-D321)" userId="2f86e9e9-6061-467c-a4c7-48df9c957f91" providerId="ADAL" clId="{2CE06B62-F3E1-4524-98C4-7AD3E6B46C7C}" dt="2023-04-06T15:22:54.764" v="705"/>
          <ac:spMkLst>
            <pc:docMk/>
            <pc:sldMk cId="1198216577" sldId="5009"/>
            <ac:spMk id="841" creationId="{620A2A5C-E69D-4A8D-912F-F42BA59C8C2C}"/>
          </ac:spMkLst>
        </pc:spChg>
        <pc:spChg chg="mod">
          <ac:chgData name="Doebler, William J. (LARC-D321)" userId="2f86e9e9-6061-467c-a4c7-48df9c957f91" providerId="ADAL" clId="{2CE06B62-F3E1-4524-98C4-7AD3E6B46C7C}" dt="2023-04-06T15:22:54.764" v="705"/>
          <ac:spMkLst>
            <pc:docMk/>
            <pc:sldMk cId="1198216577" sldId="5009"/>
            <ac:spMk id="842" creationId="{636C28A6-0A9E-49FD-9B41-EC1DF2E5A15B}"/>
          </ac:spMkLst>
        </pc:spChg>
        <pc:spChg chg="mod">
          <ac:chgData name="Doebler, William J. (LARC-D321)" userId="2f86e9e9-6061-467c-a4c7-48df9c957f91" providerId="ADAL" clId="{2CE06B62-F3E1-4524-98C4-7AD3E6B46C7C}" dt="2023-04-06T15:22:54.764" v="705"/>
          <ac:spMkLst>
            <pc:docMk/>
            <pc:sldMk cId="1198216577" sldId="5009"/>
            <ac:spMk id="852" creationId="{6F33F0A1-BC12-4031-9AE7-6D485A2ACFA0}"/>
          </ac:spMkLst>
        </pc:spChg>
        <pc:spChg chg="mod">
          <ac:chgData name="Doebler, William J. (LARC-D321)" userId="2f86e9e9-6061-467c-a4c7-48df9c957f91" providerId="ADAL" clId="{2CE06B62-F3E1-4524-98C4-7AD3E6B46C7C}" dt="2023-04-06T15:22:54.764" v="705"/>
          <ac:spMkLst>
            <pc:docMk/>
            <pc:sldMk cId="1198216577" sldId="5009"/>
            <ac:spMk id="853" creationId="{090F5E60-C0B1-46C4-BFB2-EAE5E273B849}"/>
          </ac:spMkLst>
        </pc:spChg>
        <pc:spChg chg="mod">
          <ac:chgData name="Doebler, William J. (LARC-D321)" userId="2f86e9e9-6061-467c-a4c7-48df9c957f91" providerId="ADAL" clId="{2CE06B62-F3E1-4524-98C4-7AD3E6B46C7C}" dt="2023-04-06T15:22:54.764" v="705"/>
          <ac:spMkLst>
            <pc:docMk/>
            <pc:sldMk cId="1198216577" sldId="5009"/>
            <ac:spMk id="854" creationId="{A306E61A-62D9-4DBB-A336-EA69B4AA4D2C}"/>
          </ac:spMkLst>
        </pc:spChg>
        <pc:spChg chg="mod">
          <ac:chgData name="Doebler, William J. (LARC-D321)" userId="2f86e9e9-6061-467c-a4c7-48df9c957f91" providerId="ADAL" clId="{2CE06B62-F3E1-4524-98C4-7AD3E6B46C7C}" dt="2023-04-06T15:22:54.764" v="705"/>
          <ac:spMkLst>
            <pc:docMk/>
            <pc:sldMk cId="1198216577" sldId="5009"/>
            <ac:spMk id="855" creationId="{A33F5A92-010A-4DEA-87BE-1412366AC5D7}"/>
          </ac:spMkLst>
        </pc:spChg>
        <pc:spChg chg="mod">
          <ac:chgData name="Doebler, William J. (LARC-D321)" userId="2f86e9e9-6061-467c-a4c7-48df9c957f91" providerId="ADAL" clId="{2CE06B62-F3E1-4524-98C4-7AD3E6B46C7C}" dt="2023-04-06T15:22:54.764" v="705"/>
          <ac:spMkLst>
            <pc:docMk/>
            <pc:sldMk cId="1198216577" sldId="5009"/>
            <ac:spMk id="856" creationId="{1278C6F6-9C03-4918-8187-8CC33F5B9BFC}"/>
          </ac:spMkLst>
        </pc:spChg>
        <pc:spChg chg="mod">
          <ac:chgData name="Doebler, William J. (LARC-D321)" userId="2f86e9e9-6061-467c-a4c7-48df9c957f91" providerId="ADAL" clId="{2CE06B62-F3E1-4524-98C4-7AD3E6B46C7C}" dt="2023-04-06T15:22:54.764" v="705"/>
          <ac:spMkLst>
            <pc:docMk/>
            <pc:sldMk cId="1198216577" sldId="5009"/>
            <ac:spMk id="857" creationId="{2DBECF44-E5A5-4551-BF93-8BC7A4C81D1B}"/>
          </ac:spMkLst>
        </pc:spChg>
        <pc:spChg chg="mod">
          <ac:chgData name="Doebler, William J. (LARC-D321)" userId="2f86e9e9-6061-467c-a4c7-48df9c957f91" providerId="ADAL" clId="{2CE06B62-F3E1-4524-98C4-7AD3E6B46C7C}" dt="2023-04-06T15:22:54.764" v="705"/>
          <ac:spMkLst>
            <pc:docMk/>
            <pc:sldMk cId="1198216577" sldId="5009"/>
            <ac:spMk id="858" creationId="{F7D46C4E-94E1-47E6-8F75-F167930E9284}"/>
          </ac:spMkLst>
        </pc:spChg>
        <pc:spChg chg="mod">
          <ac:chgData name="Doebler, William J. (LARC-D321)" userId="2f86e9e9-6061-467c-a4c7-48df9c957f91" providerId="ADAL" clId="{2CE06B62-F3E1-4524-98C4-7AD3E6B46C7C}" dt="2023-04-06T15:22:54.764" v="705"/>
          <ac:spMkLst>
            <pc:docMk/>
            <pc:sldMk cId="1198216577" sldId="5009"/>
            <ac:spMk id="859" creationId="{2F90BA12-CC53-41F1-A538-E6E2CA8CDAB6}"/>
          </ac:spMkLst>
        </pc:spChg>
        <pc:spChg chg="mod">
          <ac:chgData name="Doebler, William J. (LARC-D321)" userId="2f86e9e9-6061-467c-a4c7-48df9c957f91" providerId="ADAL" clId="{2CE06B62-F3E1-4524-98C4-7AD3E6B46C7C}" dt="2023-04-06T15:22:54.764" v="705"/>
          <ac:spMkLst>
            <pc:docMk/>
            <pc:sldMk cId="1198216577" sldId="5009"/>
            <ac:spMk id="860" creationId="{3B534A4B-D87E-48BB-84EF-27E9687B79BA}"/>
          </ac:spMkLst>
        </pc:spChg>
        <pc:spChg chg="mod">
          <ac:chgData name="Doebler, William J. (LARC-D321)" userId="2f86e9e9-6061-467c-a4c7-48df9c957f91" providerId="ADAL" clId="{2CE06B62-F3E1-4524-98C4-7AD3E6B46C7C}" dt="2023-04-06T15:22:54.764" v="705"/>
          <ac:spMkLst>
            <pc:docMk/>
            <pc:sldMk cId="1198216577" sldId="5009"/>
            <ac:spMk id="861" creationId="{5F75138C-4486-4874-80D4-6216FAE18655}"/>
          </ac:spMkLst>
        </pc:spChg>
        <pc:spChg chg="mod">
          <ac:chgData name="Doebler, William J. (LARC-D321)" userId="2f86e9e9-6061-467c-a4c7-48df9c957f91" providerId="ADAL" clId="{2CE06B62-F3E1-4524-98C4-7AD3E6B46C7C}" dt="2023-04-06T15:22:54.764" v="705"/>
          <ac:spMkLst>
            <pc:docMk/>
            <pc:sldMk cId="1198216577" sldId="5009"/>
            <ac:spMk id="862" creationId="{1A151F16-883B-4424-AB8B-2B1F08181724}"/>
          </ac:spMkLst>
        </pc:spChg>
        <pc:spChg chg="mod">
          <ac:chgData name="Doebler, William J. (LARC-D321)" userId="2f86e9e9-6061-467c-a4c7-48df9c957f91" providerId="ADAL" clId="{2CE06B62-F3E1-4524-98C4-7AD3E6B46C7C}" dt="2023-04-06T15:22:54.764" v="705"/>
          <ac:spMkLst>
            <pc:docMk/>
            <pc:sldMk cId="1198216577" sldId="5009"/>
            <ac:spMk id="863" creationId="{C7C7302C-CB82-47BC-A58C-2DA1B13113BC}"/>
          </ac:spMkLst>
        </pc:spChg>
        <pc:spChg chg="mod">
          <ac:chgData name="Doebler, William J. (LARC-D321)" userId="2f86e9e9-6061-467c-a4c7-48df9c957f91" providerId="ADAL" clId="{2CE06B62-F3E1-4524-98C4-7AD3E6B46C7C}" dt="2023-04-06T15:22:54.764" v="705"/>
          <ac:spMkLst>
            <pc:docMk/>
            <pc:sldMk cId="1198216577" sldId="5009"/>
            <ac:spMk id="864" creationId="{F202522B-5472-47CD-8E4F-1BB704812096}"/>
          </ac:spMkLst>
        </pc:spChg>
        <pc:spChg chg="mod">
          <ac:chgData name="Doebler, William J. (LARC-D321)" userId="2f86e9e9-6061-467c-a4c7-48df9c957f91" providerId="ADAL" clId="{2CE06B62-F3E1-4524-98C4-7AD3E6B46C7C}" dt="2023-04-06T15:22:54.764" v="705"/>
          <ac:spMkLst>
            <pc:docMk/>
            <pc:sldMk cId="1198216577" sldId="5009"/>
            <ac:spMk id="865" creationId="{76AFCE25-BAC3-4C59-856E-AAF31AE36EC2}"/>
          </ac:spMkLst>
        </pc:spChg>
        <pc:spChg chg="mod">
          <ac:chgData name="Doebler, William J. (LARC-D321)" userId="2f86e9e9-6061-467c-a4c7-48df9c957f91" providerId="ADAL" clId="{2CE06B62-F3E1-4524-98C4-7AD3E6B46C7C}" dt="2023-04-06T15:22:54.764" v="705"/>
          <ac:spMkLst>
            <pc:docMk/>
            <pc:sldMk cId="1198216577" sldId="5009"/>
            <ac:spMk id="866" creationId="{BFB5BCC3-0230-4569-9A2E-642108342451}"/>
          </ac:spMkLst>
        </pc:spChg>
        <pc:spChg chg="mod">
          <ac:chgData name="Doebler, William J. (LARC-D321)" userId="2f86e9e9-6061-467c-a4c7-48df9c957f91" providerId="ADAL" clId="{2CE06B62-F3E1-4524-98C4-7AD3E6B46C7C}" dt="2023-04-06T15:22:54.764" v="705"/>
          <ac:spMkLst>
            <pc:docMk/>
            <pc:sldMk cId="1198216577" sldId="5009"/>
            <ac:spMk id="867" creationId="{C9520919-429F-43D3-AA48-0F8CAC190CBB}"/>
          </ac:spMkLst>
        </pc:spChg>
        <pc:spChg chg="mod">
          <ac:chgData name="Doebler, William J. (LARC-D321)" userId="2f86e9e9-6061-467c-a4c7-48df9c957f91" providerId="ADAL" clId="{2CE06B62-F3E1-4524-98C4-7AD3E6B46C7C}" dt="2023-04-06T15:22:54.764" v="705"/>
          <ac:spMkLst>
            <pc:docMk/>
            <pc:sldMk cId="1198216577" sldId="5009"/>
            <ac:spMk id="868" creationId="{76366B06-C528-438D-8FDC-1C1B5AD954A1}"/>
          </ac:spMkLst>
        </pc:spChg>
        <pc:spChg chg="mod">
          <ac:chgData name="Doebler, William J. (LARC-D321)" userId="2f86e9e9-6061-467c-a4c7-48df9c957f91" providerId="ADAL" clId="{2CE06B62-F3E1-4524-98C4-7AD3E6B46C7C}" dt="2023-04-06T15:22:54.764" v="705"/>
          <ac:spMkLst>
            <pc:docMk/>
            <pc:sldMk cId="1198216577" sldId="5009"/>
            <ac:spMk id="869" creationId="{940634E9-4015-48B1-A857-63628696EA85}"/>
          </ac:spMkLst>
        </pc:spChg>
        <pc:spChg chg="mod">
          <ac:chgData name="Doebler, William J. (LARC-D321)" userId="2f86e9e9-6061-467c-a4c7-48df9c957f91" providerId="ADAL" clId="{2CE06B62-F3E1-4524-98C4-7AD3E6B46C7C}" dt="2023-04-06T15:22:54.764" v="705"/>
          <ac:spMkLst>
            <pc:docMk/>
            <pc:sldMk cId="1198216577" sldId="5009"/>
            <ac:spMk id="870" creationId="{470EDC76-A83B-4868-BB77-7B6451D36884}"/>
          </ac:spMkLst>
        </pc:spChg>
        <pc:spChg chg="mod">
          <ac:chgData name="Doebler, William J. (LARC-D321)" userId="2f86e9e9-6061-467c-a4c7-48df9c957f91" providerId="ADAL" clId="{2CE06B62-F3E1-4524-98C4-7AD3E6B46C7C}" dt="2023-04-06T15:22:54.764" v="705"/>
          <ac:spMkLst>
            <pc:docMk/>
            <pc:sldMk cId="1198216577" sldId="5009"/>
            <ac:spMk id="871" creationId="{A11CE6AC-4DC2-4B7E-B397-64BC36F4F5C5}"/>
          </ac:spMkLst>
        </pc:spChg>
        <pc:spChg chg="mod">
          <ac:chgData name="Doebler, William J. (LARC-D321)" userId="2f86e9e9-6061-467c-a4c7-48df9c957f91" providerId="ADAL" clId="{2CE06B62-F3E1-4524-98C4-7AD3E6B46C7C}" dt="2023-04-06T15:22:54.764" v="705"/>
          <ac:spMkLst>
            <pc:docMk/>
            <pc:sldMk cId="1198216577" sldId="5009"/>
            <ac:spMk id="872" creationId="{42CA9CC5-3E0F-4C3F-AD41-8F21B04748D6}"/>
          </ac:spMkLst>
        </pc:spChg>
        <pc:spChg chg="mod">
          <ac:chgData name="Doebler, William J. (LARC-D321)" userId="2f86e9e9-6061-467c-a4c7-48df9c957f91" providerId="ADAL" clId="{2CE06B62-F3E1-4524-98C4-7AD3E6B46C7C}" dt="2023-04-06T15:22:54.764" v="705"/>
          <ac:spMkLst>
            <pc:docMk/>
            <pc:sldMk cId="1198216577" sldId="5009"/>
            <ac:spMk id="873" creationId="{81E93CCF-4932-47D1-8844-FCCC756DAE45}"/>
          </ac:spMkLst>
        </pc:spChg>
        <pc:spChg chg="mod">
          <ac:chgData name="Doebler, William J. (LARC-D321)" userId="2f86e9e9-6061-467c-a4c7-48df9c957f91" providerId="ADAL" clId="{2CE06B62-F3E1-4524-98C4-7AD3E6B46C7C}" dt="2023-04-06T15:22:54.764" v="705"/>
          <ac:spMkLst>
            <pc:docMk/>
            <pc:sldMk cId="1198216577" sldId="5009"/>
            <ac:spMk id="874" creationId="{D68C2C60-8E97-4CF7-9612-8F91804BB1D8}"/>
          </ac:spMkLst>
        </pc:spChg>
        <pc:spChg chg="mod">
          <ac:chgData name="Doebler, William J. (LARC-D321)" userId="2f86e9e9-6061-467c-a4c7-48df9c957f91" providerId="ADAL" clId="{2CE06B62-F3E1-4524-98C4-7AD3E6B46C7C}" dt="2023-04-06T15:22:54.764" v="705"/>
          <ac:spMkLst>
            <pc:docMk/>
            <pc:sldMk cId="1198216577" sldId="5009"/>
            <ac:spMk id="875" creationId="{3B5E5A18-9EFA-407C-A6F7-0112DA483604}"/>
          </ac:spMkLst>
        </pc:spChg>
        <pc:spChg chg="mod">
          <ac:chgData name="Doebler, William J. (LARC-D321)" userId="2f86e9e9-6061-467c-a4c7-48df9c957f91" providerId="ADAL" clId="{2CE06B62-F3E1-4524-98C4-7AD3E6B46C7C}" dt="2023-04-06T15:22:54.764" v="705"/>
          <ac:spMkLst>
            <pc:docMk/>
            <pc:sldMk cId="1198216577" sldId="5009"/>
            <ac:spMk id="876" creationId="{13EC24C1-C8A0-4F46-BD81-5C8E2E8C50CB}"/>
          </ac:spMkLst>
        </pc:spChg>
        <pc:spChg chg="mod">
          <ac:chgData name="Doebler, William J. (LARC-D321)" userId="2f86e9e9-6061-467c-a4c7-48df9c957f91" providerId="ADAL" clId="{2CE06B62-F3E1-4524-98C4-7AD3E6B46C7C}" dt="2023-04-06T15:22:54.764" v="705"/>
          <ac:spMkLst>
            <pc:docMk/>
            <pc:sldMk cId="1198216577" sldId="5009"/>
            <ac:spMk id="877" creationId="{D0B25262-4B5F-4A93-923F-F4BA31772510}"/>
          </ac:spMkLst>
        </pc:spChg>
        <pc:spChg chg="mod">
          <ac:chgData name="Doebler, William J. (LARC-D321)" userId="2f86e9e9-6061-467c-a4c7-48df9c957f91" providerId="ADAL" clId="{2CE06B62-F3E1-4524-98C4-7AD3E6B46C7C}" dt="2023-04-06T15:22:54.764" v="705"/>
          <ac:spMkLst>
            <pc:docMk/>
            <pc:sldMk cId="1198216577" sldId="5009"/>
            <ac:spMk id="878" creationId="{EA8DFFAE-3DBB-4C69-B524-07B647DAC82C}"/>
          </ac:spMkLst>
        </pc:spChg>
        <pc:spChg chg="mod">
          <ac:chgData name="Doebler, William J. (LARC-D321)" userId="2f86e9e9-6061-467c-a4c7-48df9c957f91" providerId="ADAL" clId="{2CE06B62-F3E1-4524-98C4-7AD3E6B46C7C}" dt="2023-04-06T15:22:54.764" v="705"/>
          <ac:spMkLst>
            <pc:docMk/>
            <pc:sldMk cId="1198216577" sldId="5009"/>
            <ac:spMk id="879" creationId="{4A9C33A3-7554-407E-8F44-E37CAF748783}"/>
          </ac:spMkLst>
        </pc:spChg>
        <pc:spChg chg="mod">
          <ac:chgData name="Doebler, William J. (LARC-D321)" userId="2f86e9e9-6061-467c-a4c7-48df9c957f91" providerId="ADAL" clId="{2CE06B62-F3E1-4524-98C4-7AD3E6B46C7C}" dt="2023-04-06T15:22:54.764" v="705"/>
          <ac:spMkLst>
            <pc:docMk/>
            <pc:sldMk cId="1198216577" sldId="5009"/>
            <ac:spMk id="880" creationId="{D54D0D8E-290F-496E-8379-159B58934AD9}"/>
          </ac:spMkLst>
        </pc:spChg>
        <pc:spChg chg="mod">
          <ac:chgData name="Doebler, William J. (LARC-D321)" userId="2f86e9e9-6061-467c-a4c7-48df9c957f91" providerId="ADAL" clId="{2CE06B62-F3E1-4524-98C4-7AD3E6B46C7C}" dt="2023-04-06T15:22:54.764" v="705"/>
          <ac:spMkLst>
            <pc:docMk/>
            <pc:sldMk cId="1198216577" sldId="5009"/>
            <ac:spMk id="881" creationId="{EA4D75F8-3DB9-4C02-84E7-DF1274A4F12A}"/>
          </ac:spMkLst>
        </pc:spChg>
        <pc:spChg chg="mod">
          <ac:chgData name="Doebler, William J. (LARC-D321)" userId="2f86e9e9-6061-467c-a4c7-48df9c957f91" providerId="ADAL" clId="{2CE06B62-F3E1-4524-98C4-7AD3E6B46C7C}" dt="2023-04-06T15:22:54.764" v="705"/>
          <ac:spMkLst>
            <pc:docMk/>
            <pc:sldMk cId="1198216577" sldId="5009"/>
            <ac:spMk id="882" creationId="{190DF62D-6D2B-4992-8639-532767C87CA2}"/>
          </ac:spMkLst>
        </pc:spChg>
        <pc:spChg chg="mod">
          <ac:chgData name="Doebler, William J. (LARC-D321)" userId="2f86e9e9-6061-467c-a4c7-48df9c957f91" providerId="ADAL" clId="{2CE06B62-F3E1-4524-98C4-7AD3E6B46C7C}" dt="2023-04-06T15:22:54.764" v="705"/>
          <ac:spMkLst>
            <pc:docMk/>
            <pc:sldMk cId="1198216577" sldId="5009"/>
            <ac:spMk id="883" creationId="{75144B74-8636-4F2A-A8AA-37C76A193E6A}"/>
          </ac:spMkLst>
        </pc:spChg>
        <pc:spChg chg="mod">
          <ac:chgData name="Doebler, William J. (LARC-D321)" userId="2f86e9e9-6061-467c-a4c7-48df9c957f91" providerId="ADAL" clId="{2CE06B62-F3E1-4524-98C4-7AD3E6B46C7C}" dt="2023-04-06T15:22:54.764" v="705"/>
          <ac:spMkLst>
            <pc:docMk/>
            <pc:sldMk cId="1198216577" sldId="5009"/>
            <ac:spMk id="884" creationId="{79EADD3B-0BE6-4B34-B33C-BC34D5C69D72}"/>
          </ac:spMkLst>
        </pc:spChg>
        <pc:spChg chg="mod">
          <ac:chgData name="Doebler, William J. (LARC-D321)" userId="2f86e9e9-6061-467c-a4c7-48df9c957f91" providerId="ADAL" clId="{2CE06B62-F3E1-4524-98C4-7AD3E6B46C7C}" dt="2023-04-06T15:22:54.764" v="705"/>
          <ac:spMkLst>
            <pc:docMk/>
            <pc:sldMk cId="1198216577" sldId="5009"/>
            <ac:spMk id="885" creationId="{4046BE53-7C50-4BC5-919C-E06B29115B06}"/>
          </ac:spMkLst>
        </pc:spChg>
        <pc:spChg chg="mod">
          <ac:chgData name="Doebler, William J. (LARC-D321)" userId="2f86e9e9-6061-467c-a4c7-48df9c957f91" providerId="ADAL" clId="{2CE06B62-F3E1-4524-98C4-7AD3E6B46C7C}" dt="2023-04-06T15:22:54.764" v="705"/>
          <ac:spMkLst>
            <pc:docMk/>
            <pc:sldMk cId="1198216577" sldId="5009"/>
            <ac:spMk id="886" creationId="{F494672B-458E-413C-89D0-899948F3B781}"/>
          </ac:spMkLst>
        </pc:spChg>
        <pc:spChg chg="mod">
          <ac:chgData name="Doebler, William J. (LARC-D321)" userId="2f86e9e9-6061-467c-a4c7-48df9c957f91" providerId="ADAL" clId="{2CE06B62-F3E1-4524-98C4-7AD3E6B46C7C}" dt="2023-04-06T15:22:54.764" v="705"/>
          <ac:spMkLst>
            <pc:docMk/>
            <pc:sldMk cId="1198216577" sldId="5009"/>
            <ac:spMk id="887" creationId="{F5AD2694-6161-4B7A-8FF0-5C50664093AC}"/>
          </ac:spMkLst>
        </pc:spChg>
        <pc:spChg chg="mod">
          <ac:chgData name="Doebler, William J. (LARC-D321)" userId="2f86e9e9-6061-467c-a4c7-48df9c957f91" providerId="ADAL" clId="{2CE06B62-F3E1-4524-98C4-7AD3E6B46C7C}" dt="2023-04-06T15:22:54.764" v="705"/>
          <ac:spMkLst>
            <pc:docMk/>
            <pc:sldMk cId="1198216577" sldId="5009"/>
            <ac:spMk id="888" creationId="{686DE9C7-C547-48CB-AA22-3AFD6604E307}"/>
          </ac:spMkLst>
        </pc:spChg>
        <pc:spChg chg="mod">
          <ac:chgData name="Doebler, William J. (LARC-D321)" userId="2f86e9e9-6061-467c-a4c7-48df9c957f91" providerId="ADAL" clId="{2CE06B62-F3E1-4524-98C4-7AD3E6B46C7C}" dt="2023-04-06T15:22:54.764" v="705"/>
          <ac:spMkLst>
            <pc:docMk/>
            <pc:sldMk cId="1198216577" sldId="5009"/>
            <ac:spMk id="889" creationId="{E529ED2A-14A8-46BB-98A1-E3FDBCBEA81D}"/>
          </ac:spMkLst>
        </pc:spChg>
        <pc:spChg chg="mod">
          <ac:chgData name="Doebler, William J. (LARC-D321)" userId="2f86e9e9-6061-467c-a4c7-48df9c957f91" providerId="ADAL" clId="{2CE06B62-F3E1-4524-98C4-7AD3E6B46C7C}" dt="2023-04-06T15:22:54.764" v="705"/>
          <ac:spMkLst>
            <pc:docMk/>
            <pc:sldMk cId="1198216577" sldId="5009"/>
            <ac:spMk id="890" creationId="{C11B2B57-A13A-4F5E-83BE-0252E67AC8AA}"/>
          </ac:spMkLst>
        </pc:spChg>
        <pc:spChg chg="mod">
          <ac:chgData name="Doebler, William J. (LARC-D321)" userId="2f86e9e9-6061-467c-a4c7-48df9c957f91" providerId="ADAL" clId="{2CE06B62-F3E1-4524-98C4-7AD3E6B46C7C}" dt="2023-04-06T15:22:54.764" v="705"/>
          <ac:spMkLst>
            <pc:docMk/>
            <pc:sldMk cId="1198216577" sldId="5009"/>
            <ac:spMk id="891" creationId="{5761D95B-A482-4BFC-9947-358AA4F22BD7}"/>
          </ac:spMkLst>
        </pc:spChg>
        <pc:spChg chg="mod">
          <ac:chgData name="Doebler, William J. (LARC-D321)" userId="2f86e9e9-6061-467c-a4c7-48df9c957f91" providerId="ADAL" clId="{2CE06B62-F3E1-4524-98C4-7AD3E6B46C7C}" dt="2023-04-06T15:22:54.764" v="705"/>
          <ac:spMkLst>
            <pc:docMk/>
            <pc:sldMk cId="1198216577" sldId="5009"/>
            <ac:spMk id="892" creationId="{49AD22AB-0D17-4639-851F-A440966A154E}"/>
          </ac:spMkLst>
        </pc:spChg>
        <pc:spChg chg="mod">
          <ac:chgData name="Doebler, William J. (LARC-D321)" userId="2f86e9e9-6061-467c-a4c7-48df9c957f91" providerId="ADAL" clId="{2CE06B62-F3E1-4524-98C4-7AD3E6B46C7C}" dt="2023-04-06T15:22:54.764" v="705"/>
          <ac:spMkLst>
            <pc:docMk/>
            <pc:sldMk cId="1198216577" sldId="5009"/>
            <ac:spMk id="893" creationId="{419AA4C8-61A2-4839-98CB-DE3AB2A88530}"/>
          </ac:spMkLst>
        </pc:spChg>
        <pc:spChg chg="mod">
          <ac:chgData name="Doebler, William J. (LARC-D321)" userId="2f86e9e9-6061-467c-a4c7-48df9c957f91" providerId="ADAL" clId="{2CE06B62-F3E1-4524-98C4-7AD3E6B46C7C}" dt="2023-04-06T15:22:54.764" v="705"/>
          <ac:spMkLst>
            <pc:docMk/>
            <pc:sldMk cId="1198216577" sldId="5009"/>
            <ac:spMk id="894" creationId="{7330CCC6-851B-4895-A84C-0EAB7B590D4A}"/>
          </ac:spMkLst>
        </pc:spChg>
        <pc:spChg chg="mod">
          <ac:chgData name="Doebler, William J. (LARC-D321)" userId="2f86e9e9-6061-467c-a4c7-48df9c957f91" providerId="ADAL" clId="{2CE06B62-F3E1-4524-98C4-7AD3E6B46C7C}" dt="2023-04-06T15:22:54.764" v="705"/>
          <ac:spMkLst>
            <pc:docMk/>
            <pc:sldMk cId="1198216577" sldId="5009"/>
            <ac:spMk id="895" creationId="{0EB3C1C6-0638-434F-A992-4E9E0140B7A2}"/>
          </ac:spMkLst>
        </pc:spChg>
        <pc:spChg chg="mod">
          <ac:chgData name="Doebler, William J. (LARC-D321)" userId="2f86e9e9-6061-467c-a4c7-48df9c957f91" providerId="ADAL" clId="{2CE06B62-F3E1-4524-98C4-7AD3E6B46C7C}" dt="2023-04-06T15:22:54.764" v="705"/>
          <ac:spMkLst>
            <pc:docMk/>
            <pc:sldMk cId="1198216577" sldId="5009"/>
            <ac:spMk id="896" creationId="{11B074A5-FCA2-4557-81F6-85051C028D93}"/>
          </ac:spMkLst>
        </pc:spChg>
        <pc:spChg chg="mod">
          <ac:chgData name="Doebler, William J. (LARC-D321)" userId="2f86e9e9-6061-467c-a4c7-48df9c957f91" providerId="ADAL" clId="{2CE06B62-F3E1-4524-98C4-7AD3E6B46C7C}" dt="2023-04-06T15:22:54.764" v="705"/>
          <ac:spMkLst>
            <pc:docMk/>
            <pc:sldMk cId="1198216577" sldId="5009"/>
            <ac:spMk id="897" creationId="{B42E45C1-C9DE-4B8B-A710-49A3B14EB94E}"/>
          </ac:spMkLst>
        </pc:spChg>
        <pc:spChg chg="mod">
          <ac:chgData name="Doebler, William J. (LARC-D321)" userId="2f86e9e9-6061-467c-a4c7-48df9c957f91" providerId="ADAL" clId="{2CE06B62-F3E1-4524-98C4-7AD3E6B46C7C}" dt="2023-04-06T15:22:54.764" v="705"/>
          <ac:spMkLst>
            <pc:docMk/>
            <pc:sldMk cId="1198216577" sldId="5009"/>
            <ac:spMk id="898" creationId="{F32A3129-6A14-4868-876E-193667CE29B8}"/>
          </ac:spMkLst>
        </pc:spChg>
        <pc:spChg chg="mod">
          <ac:chgData name="Doebler, William J. (LARC-D321)" userId="2f86e9e9-6061-467c-a4c7-48df9c957f91" providerId="ADAL" clId="{2CE06B62-F3E1-4524-98C4-7AD3E6B46C7C}" dt="2023-04-06T15:22:54.764" v="705"/>
          <ac:spMkLst>
            <pc:docMk/>
            <pc:sldMk cId="1198216577" sldId="5009"/>
            <ac:spMk id="899" creationId="{F9F2379A-7C97-43B9-8D13-F736F7B4FD87}"/>
          </ac:spMkLst>
        </pc:spChg>
        <pc:spChg chg="mod">
          <ac:chgData name="Doebler, William J. (LARC-D321)" userId="2f86e9e9-6061-467c-a4c7-48df9c957f91" providerId="ADAL" clId="{2CE06B62-F3E1-4524-98C4-7AD3E6B46C7C}" dt="2023-04-06T15:22:54.764" v="705"/>
          <ac:spMkLst>
            <pc:docMk/>
            <pc:sldMk cId="1198216577" sldId="5009"/>
            <ac:spMk id="900" creationId="{1125D0EF-495B-4435-BCC7-9130BDE7631C}"/>
          </ac:spMkLst>
        </pc:spChg>
        <pc:spChg chg="mod">
          <ac:chgData name="Doebler, William J. (LARC-D321)" userId="2f86e9e9-6061-467c-a4c7-48df9c957f91" providerId="ADAL" clId="{2CE06B62-F3E1-4524-98C4-7AD3E6B46C7C}" dt="2023-04-06T15:22:54.764" v="705"/>
          <ac:spMkLst>
            <pc:docMk/>
            <pc:sldMk cId="1198216577" sldId="5009"/>
            <ac:spMk id="901" creationId="{3423207C-7DA9-49D0-B195-2E1CAAB326DA}"/>
          </ac:spMkLst>
        </pc:spChg>
        <pc:spChg chg="add mod">
          <ac:chgData name="Doebler, William J. (LARC-D321)" userId="2f86e9e9-6061-467c-a4c7-48df9c957f91" providerId="ADAL" clId="{2CE06B62-F3E1-4524-98C4-7AD3E6B46C7C}" dt="2023-04-06T15:24:22.182" v="754" actId="1076"/>
          <ac:spMkLst>
            <pc:docMk/>
            <pc:sldMk cId="1198216577" sldId="5009"/>
            <ac:spMk id="905" creationId="{C2ECFBEF-3D0D-4B76-91C2-A5DB8EE3E3A6}"/>
          </ac:spMkLst>
        </pc:spChg>
        <pc:spChg chg="add mod">
          <ac:chgData name="Doebler, William J. (LARC-D321)" userId="2f86e9e9-6061-467c-a4c7-48df9c957f91" providerId="ADAL" clId="{2CE06B62-F3E1-4524-98C4-7AD3E6B46C7C}" dt="2023-04-06T15:25:07.685" v="764" actId="14100"/>
          <ac:spMkLst>
            <pc:docMk/>
            <pc:sldMk cId="1198216577" sldId="5009"/>
            <ac:spMk id="906" creationId="{F9FCACBC-3655-4CA1-9DF4-D4F851686074}"/>
          </ac:spMkLst>
        </pc:spChg>
        <pc:spChg chg="add mod">
          <ac:chgData name="Doebler, William J. (LARC-D321)" userId="2f86e9e9-6061-467c-a4c7-48df9c957f91" providerId="ADAL" clId="{2CE06B62-F3E1-4524-98C4-7AD3E6B46C7C}" dt="2023-04-06T15:25:21.986" v="773" actId="1076"/>
          <ac:spMkLst>
            <pc:docMk/>
            <pc:sldMk cId="1198216577" sldId="5009"/>
            <ac:spMk id="907" creationId="{D0EF4E61-BB2A-4EF4-A457-E99789EC3B6C}"/>
          </ac:spMkLst>
        </pc:spChg>
        <pc:spChg chg="add mod">
          <ac:chgData name="Doebler, William J. (LARC-D321)" userId="2f86e9e9-6061-467c-a4c7-48df9c957f91" providerId="ADAL" clId="{2CE06B62-F3E1-4524-98C4-7AD3E6B46C7C}" dt="2023-04-06T15:30:45.245" v="847" actId="20577"/>
          <ac:spMkLst>
            <pc:docMk/>
            <pc:sldMk cId="1198216577" sldId="5009"/>
            <ac:spMk id="908" creationId="{EFB5D55D-6DE9-44DB-9E82-ECFEAAB87A14}"/>
          </ac:spMkLst>
        </pc:spChg>
        <pc:grpChg chg="add mod">
          <ac:chgData name="Doebler, William J. (LARC-D321)" userId="2f86e9e9-6061-467c-a4c7-48df9c957f91" providerId="ADAL" clId="{2CE06B62-F3E1-4524-98C4-7AD3E6B46C7C}" dt="2023-04-06T15:08:30.672" v="578" actId="1076"/>
          <ac:grpSpMkLst>
            <pc:docMk/>
            <pc:sldMk cId="1198216577" sldId="5009"/>
            <ac:grpSpMk id="16" creationId="{4DD84A28-8A99-44E1-ABA8-00CD2E230E9E}"/>
          </ac:grpSpMkLst>
        </pc:grpChg>
        <pc:grpChg chg="add del mod">
          <ac:chgData name="Doebler, William J. (LARC-D321)" userId="2f86e9e9-6061-467c-a4c7-48df9c957f91" providerId="ADAL" clId="{2CE06B62-F3E1-4524-98C4-7AD3E6B46C7C}" dt="2023-04-06T15:05:52.425" v="490"/>
          <ac:grpSpMkLst>
            <pc:docMk/>
            <pc:sldMk cId="1198216577" sldId="5009"/>
            <ac:grpSpMk id="35" creationId="{EFC9490D-B0C6-4F5A-B70E-30395F9EB15F}"/>
          </ac:grpSpMkLst>
        </pc:grpChg>
        <pc:grpChg chg="mod">
          <ac:chgData name="Doebler, William J. (LARC-D321)" userId="2f86e9e9-6061-467c-a4c7-48df9c957f91" providerId="ADAL" clId="{2CE06B62-F3E1-4524-98C4-7AD3E6B46C7C}" dt="2023-04-06T15:05:51.761" v="489" actId="1076"/>
          <ac:grpSpMkLst>
            <pc:docMk/>
            <pc:sldMk cId="1198216577" sldId="5009"/>
            <ac:grpSpMk id="41" creationId="{069690EE-D0F4-45D3-A1E8-3B11B2FE1534}"/>
          </ac:grpSpMkLst>
        </pc:grpChg>
        <pc:grpChg chg="mod">
          <ac:chgData name="Doebler, William J. (LARC-D321)" userId="2f86e9e9-6061-467c-a4c7-48df9c957f91" providerId="ADAL" clId="{2CE06B62-F3E1-4524-98C4-7AD3E6B46C7C}" dt="2023-04-06T15:05:51.761" v="489" actId="1076"/>
          <ac:grpSpMkLst>
            <pc:docMk/>
            <pc:sldMk cId="1198216577" sldId="5009"/>
            <ac:grpSpMk id="43" creationId="{5A8247B9-52EE-4F26-B857-75A8321A7B5B}"/>
          </ac:grpSpMkLst>
        </pc:grpChg>
        <pc:grpChg chg="mod">
          <ac:chgData name="Doebler, William J. (LARC-D321)" userId="2f86e9e9-6061-467c-a4c7-48df9c957f91" providerId="ADAL" clId="{2CE06B62-F3E1-4524-98C4-7AD3E6B46C7C}" dt="2023-04-06T15:05:51.761" v="489" actId="1076"/>
          <ac:grpSpMkLst>
            <pc:docMk/>
            <pc:sldMk cId="1198216577" sldId="5009"/>
            <ac:grpSpMk id="44" creationId="{935ACA47-86E9-4F6D-A0F4-426C6CFCA646}"/>
          </ac:grpSpMkLst>
        </pc:grpChg>
        <pc:grpChg chg="mod">
          <ac:chgData name="Doebler, William J. (LARC-D321)" userId="2f86e9e9-6061-467c-a4c7-48df9c957f91" providerId="ADAL" clId="{2CE06B62-F3E1-4524-98C4-7AD3E6B46C7C}" dt="2023-04-06T15:05:51.761" v="489" actId="1076"/>
          <ac:grpSpMkLst>
            <pc:docMk/>
            <pc:sldMk cId="1198216577" sldId="5009"/>
            <ac:grpSpMk id="45" creationId="{008CFF78-0087-4AC5-9302-B76419D3ABC5}"/>
          </ac:grpSpMkLst>
        </pc:grpChg>
        <pc:grpChg chg="mod">
          <ac:chgData name="Doebler, William J. (LARC-D321)" userId="2f86e9e9-6061-467c-a4c7-48df9c957f91" providerId="ADAL" clId="{2CE06B62-F3E1-4524-98C4-7AD3E6B46C7C}" dt="2023-04-06T15:05:51.761" v="489" actId="1076"/>
          <ac:grpSpMkLst>
            <pc:docMk/>
            <pc:sldMk cId="1198216577" sldId="5009"/>
            <ac:grpSpMk id="48" creationId="{ADF34215-F136-4753-AA72-FB0D23EF1B5E}"/>
          </ac:grpSpMkLst>
        </pc:grpChg>
        <pc:grpChg chg="mod">
          <ac:chgData name="Doebler, William J. (LARC-D321)" userId="2f86e9e9-6061-467c-a4c7-48df9c957f91" providerId="ADAL" clId="{2CE06B62-F3E1-4524-98C4-7AD3E6B46C7C}" dt="2023-04-06T15:05:51.761" v="489" actId="1076"/>
          <ac:grpSpMkLst>
            <pc:docMk/>
            <pc:sldMk cId="1198216577" sldId="5009"/>
            <ac:grpSpMk id="49" creationId="{65DF5601-F499-4A1B-A9E1-BCBC76BC9809}"/>
          </ac:grpSpMkLst>
        </pc:grpChg>
        <pc:grpChg chg="mod">
          <ac:chgData name="Doebler, William J. (LARC-D321)" userId="2f86e9e9-6061-467c-a4c7-48df9c957f91" providerId="ADAL" clId="{2CE06B62-F3E1-4524-98C4-7AD3E6B46C7C}" dt="2023-04-06T15:05:51.761" v="489" actId="1076"/>
          <ac:grpSpMkLst>
            <pc:docMk/>
            <pc:sldMk cId="1198216577" sldId="5009"/>
            <ac:grpSpMk id="50" creationId="{F8B1A79B-FB63-48A5-9C6B-9FDFD74BD7ED}"/>
          </ac:grpSpMkLst>
        </pc:grpChg>
        <pc:grpChg chg="mod">
          <ac:chgData name="Doebler, William J. (LARC-D321)" userId="2f86e9e9-6061-467c-a4c7-48df9c957f91" providerId="ADAL" clId="{2CE06B62-F3E1-4524-98C4-7AD3E6B46C7C}" dt="2023-04-06T15:05:51.761" v="489" actId="1076"/>
          <ac:grpSpMkLst>
            <pc:docMk/>
            <pc:sldMk cId="1198216577" sldId="5009"/>
            <ac:grpSpMk id="51" creationId="{6959B043-155F-4027-86C2-CC88FA9A540D}"/>
          </ac:grpSpMkLst>
        </pc:grpChg>
        <pc:grpChg chg="mod">
          <ac:chgData name="Doebler, William J. (LARC-D321)" userId="2f86e9e9-6061-467c-a4c7-48df9c957f91" providerId="ADAL" clId="{2CE06B62-F3E1-4524-98C4-7AD3E6B46C7C}" dt="2023-04-06T15:05:51.761" v="489" actId="1076"/>
          <ac:grpSpMkLst>
            <pc:docMk/>
            <pc:sldMk cId="1198216577" sldId="5009"/>
            <ac:grpSpMk id="52" creationId="{419EA366-C6B1-4E4D-ABDD-8057CAB76510}"/>
          </ac:grpSpMkLst>
        </pc:grpChg>
        <pc:grpChg chg="mod">
          <ac:chgData name="Doebler, William J. (LARC-D321)" userId="2f86e9e9-6061-467c-a4c7-48df9c957f91" providerId="ADAL" clId="{2CE06B62-F3E1-4524-98C4-7AD3E6B46C7C}" dt="2023-04-06T15:05:51.761" v="489" actId="1076"/>
          <ac:grpSpMkLst>
            <pc:docMk/>
            <pc:sldMk cId="1198216577" sldId="5009"/>
            <ac:grpSpMk id="53" creationId="{D1464CD2-D577-419D-9567-96CB38100BC6}"/>
          </ac:grpSpMkLst>
        </pc:grpChg>
        <pc:grpChg chg="mod">
          <ac:chgData name="Doebler, William J. (LARC-D321)" userId="2f86e9e9-6061-467c-a4c7-48df9c957f91" providerId="ADAL" clId="{2CE06B62-F3E1-4524-98C4-7AD3E6B46C7C}" dt="2023-04-06T15:05:51.761" v="489" actId="1076"/>
          <ac:grpSpMkLst>
            <pc:docMk/>
            <pc:sldMk cId="1198216577" sldId="5009"/>
            <ac:grpSpMk id="54" creationId="{0BFD8C6C-4810-450E-BCEC-592A872C4568}"/>
          </ac:grpSpMkLst>
        </pc:grpChg>
        <pc:grpChg chg="mod">
          <ac:chgData name="Doebler, William J. (LARC-D321)" userId="2f86e9e9-6061-467c-a4c7-48df9c957f91" providerId="ADAL" clId="{2CE06B62-F3E1-4524-98C4-7AD3E6B46C7C}" dt="2023-04-06T15:05:51.761" v="489" actId="1076"/>
          <ac:grpSpMkLst>
            <pc:docMk/>
            <pc:sldMk cId="1198216577" sldId="5009"/>
            <ac:grpSpMk id="55" creationId="{CDBC36E6-20B0-4747-8107-9BC4074CDA38}"/>
          </ac:grpSpMkLst>
        </pc:grpChg>
        <pc:grpChg chg="mod">
          <ac:chgData name="Doebler, William J. (LARC-D321)" userId="2f86e9e9-6061-467c-a4c7-48df9c957f91" providerId="ADAL" clId="{2CE06B62-F3E1-4524-98C4-7AD3E6B46C7C}" dt="2023-04-06T15:05:51.761" v="489" actId="1076"/>
          <ac:grpSpMkLst>
            <pc:docMk/>
            <pc:sldMk cId="1198216577" sldId="5009"/>
            <ac:grpSpMk id="56" creationId="{A858E564-588A-4CEE-A301-87B47792FE38}"/>
          </ac:grpSpMkLst>
        </pc:grpChg>
        <pc:grpChg chg="mod">
          <ac:chgData name="Doebler, William J. (LARC-D321)" userId="2f86e9e9-6061-467c-a4c7-48df9c957f91" providerId="ADAL" clId="{2CE06B62-F3E1-4524-98C4-7AD3E6B46C7C}" dt="2023-04-06T15:05:51.761" v="489" actId="1076"/>
          <ac:grpSpMkLst>
            <pc:docMk/>
            <pc:sldMk cId="1198216577" sldId="5009"/>
            <ac:grpSpMk id="57" creationId="{3FE8F54A-F597-47D7-A2BF-C14E197F7D2E}"/>
          </ac:grpSpMkLst>
        </pc:grpChg>
        <pc:grpChg chg="mod">
          <ac:chgData name="Doebler, William J. (LARC-D321)" userId="2f86e9e9-6061-467c-a4c7-48df9c957f91" providerId="ADAL" clId="{2CE06B62-F3E1-4524-98C4-7AD3E6B46C7C}" dt="2023-04-06T15:05:51.761" v="489" actId="1076"/>
          <ac:grpSpMkLst>
            <pc:docMk/>
            <pc:sldMk cId="1198216577" sldId="5009"/>
            <ac:grpSpMk id="58" creationId="{63F62B3A-AEEF-4437-B8D8-55C1E51857A7}"/>
          </ac:grpSpMkLst>
        </pc:grpChg>
        <pc:grpChg chg="mod">
          <ac:chgData name="Doebler, William J. (LARC-D321)" userId="2f86e9e9-6061-467c-a4c7-48df9c957f91" providerId="ADAL" clId="{2CE06B62-F3E1-4524-98C4-7AD3E6B46C7C}" dt="2023-04-06T15:05:51.761" v="489" actId="1076"/>
          <ac:grpSpMkLst>
            <pc:docMk/>
            <pc:sldMk cId="1198216577" sldId="5009"/>
            <ac:grpSpMk id="59" creationId="{6665AC95-83C0-420F-809A-C316365FC0AD}"/>
          </ac:grpSpMkLst>
        </pc:grpChg>
        <pc:grpChg chg="mod">
          <ac:chgData name="Doebler, William J. (LARC-D321)" userId="2f86e9e9-6061-467c-a4c7-48df9c957f91" providerId="ADAL" clId="{2CE06B62-F3E1-4524-98C4-7AD3E6B46C7C}" dt="2023-04-06T15:05:51.761" v="489" actId="1076"/>
          <ac:grpSpMkLst>
            <pc:docMk/>
            <pc:sldMk cId="1198216577" sldId="5009"/>
            <ac:grpSpMk id="60" creationId="{6319CD43-16D3-4AC8-B482-F23272F647AD}"/>
          </ac:grpSpMkLst>
        </pc:grpChg>
        <pc:grpChg chg="mod">
          <ac:chgData name="Doebler, William J. (LARC-D321)" userId="2f86e9e9-6061-467c-a4c7-48df9c957f91" providerId="ADAL" clId="{2CE06B62-F3E1-4524-98C4-7AD3E6B46C7C}" dt="2023-04-06T15:05:51.761" v="489" actId="1076"/>
          <ac:grpSpMkLst>
            <pc:docMk/>
            <pc:sldMk cId="1198216577" sldId="5009"/>
            <ac:grpSpMk id="62" creationId="{1E2A1196-532D-4DFD-A6E4-DE33AC0CB2D2}"/>
          </ac:grpSpMkLst>
        </pc:grpChg>
        <pc:grpChg chg="mod">
          <ac:chgData name="Doebler, William J. (LARC-D321)" userId="2f86e9e9-6061-467c-a4c7-48df9c957f91" providerId="ADAL" clId="{2CE06B62-F3E1-4524-98C4-7AD3E6B46C7C}" dt="2023-04-06T15:05:51.761" v="489" actId="1076"/>
          <ac:grpSpMkLst>
            <pc:docMk/>
            <pc:sldMk cId="1198216577" sldId="5009"/>
            <ac:grpSpMk id="63" creationId="{445074B8-14E9-43C9-AF08-73C24B092480}"/>
          </ac:grpSpMkLst>
        </pc:grpChg>
        <pc:grpChg chg="mod">
          <ac:chgData name="Doebler, William J. (LARC-D321)" userId="2f86e9e9-6061-467c-a4c7-48df9c957f91" providerId="ADAL" clId="{2CE06B62-F3E1-4524-98C4-7AD3E6B46C7C}" dt="2023-04-06T15:05:51.761" v="489" actId="1076"/>
          <ac:grpSpMkLst>
            <pc:docMk/>
            <pc:sldMk cId="1198216577" sldId="5009"/>
            <ac:grpSpMk id="64" creationId="{957C4327-75C8-45AA-AF66-70DF6A69BB84}"/>
          </ac:grpSpMkLst>
        </pc:grpChg>
        <pc:grpChg chg="mod">
          <ac:chgData name="Doebler, William J. (LARC-D321)" userId="2f86e9e9-6061-467c-a4c7-48df9c957f91" providerId="ADAL" clId="{2CE06B62-F3E1-4524-98C4-7AD3E6B46C7C}" dt="2023-04-06T15:05:51.761" v="489" actId="1076"/>
          <ac:grpSpMkLst>
            <pc:docMk/>
            <pc:sldMk cId="1198216577" sldId="5009"/>
            <ac:grpSpMk id="80" creationId="{563CEC18-AAF9-41CF-A062-82E771BDB54F}"/>
          </ac:grpSpMkLst>
        </pc:grpChg>
        <pc:grpChg chg="mod">
          <ac:chgData name="Doebler, William J. (LARC-D321)" userId="2f86e9e9-6061-467c-a4c7-48df9c957f91" providerId="ADAL" clId="{2CE06B62-F3E1-4524-98C4-7AD3E6B46C7C}" dt="2023-04-06T15:05:51.761" v="489" actId="1076"/>
          <ac:grpSpMkLst>
            <pc:docMk/>
            <pc:sldMk cId="1198216577" sldId="5009"/>
            <ac:grpSpMk id="81" creationId="{C4AE61F5-F2EC-4191-B301-0696FDE9FC63}"/>
          </ac:grpSpMkLst>
        </pc:grpChg>
        <pc:grpChg chg="mod">
          <ac:chgData name="Doebler, William J. (LARC-D321)" userId="2f86e9e9-6061-467c-a4c7-48df9c957f91" providerId="ADAL" clId="{2CE06B62-F3E1-4524-98C4-7AD3E6B46C7C}" dt="2023-04-06T15:05:51.761" v="489" actId="1076"/>
          <ac:grpSpMkLst>
            <pc:docMk/>
            <pc:sldMk cId="1198216577" sldId="5009"/>
            <ac:grpSpMk id="82" creationId="{4DBE5CBC-3A74-4D98-BDA6-5D62981DBFC9}"/>
          </ac:grpSpMkLst>
        </pc:grpChg>
        <pc:grpChg chg="mod">
          <ac:chgData name="Doebler, William J. (LARC-D321)" userId="2f86e9e9-6061-467c-a4c7-48df9c957f91" providerId="ADAL" clId="{2CE06B62-F3E1-4524-98C4-7AD3E6B46C7C}" dt="2023-04-06T15:05:51.761" v="489" actId="1076"/>
          <ac:grpSpMkLst>
            <pc:docMk/>
            <pc:sldMk cId="1198216577" sldId="5009"/>
            <ac:grpSpMk id="83" creationId="{D04376D6-5F88-43B2-BC4C-891ACAD1E68C}"/>
          </ac:grpSpMkLst>
        </pc:grpChg>
        <pc:grpChg chg="mod">
          <ac:chgData name="Doebler, William J. (LARC-D321)" userId="2f86e9e9-6061-467c-a4c7-48df9c957f91" providerId="ADAL" clId="{2CE06B62-F3E1-4524-98C4-7AD3E6B46C7C}" dt="2023-04-06T15:05:51.761" v="489" actId="1076"/>
          <ac:grpSpMkLst>
            <pc:docMk/>
            <pc:sldMk cId="1198216577" sldId="5009"/>
            <ac:grpSpMk id="84" creationId="{CACEA6DA-41B9-4909-982B-6F80E73D35F0}"/>
          </ac:grpSpMkLst>
        </pc:grpChg>
        <pc:grpChg chg="mod">
          <ac:chgData name="Doebler, William J. (LARC-D321)" userId="2f86e9e9-6061-467c-a4c7-48df9c957f91" providerId="ADAL" clId="{2CE06B62-F3E1-4524-98C4-7AD3E6B46C7C}" dt="2023-04-06T15:05:51.761" v="489" actId="1076"/>
          <ac:grpSpMkLst>
            <pc:docMk/>
            <pc:sldMk cId="1198216577" sldId="5009"/>
            <ac:grpSpMk id="85" creationId="{22977D8D-FE18-47C2-BE84-0ED5179EF2E6}"/>
          </ac:grpSpMkLst>
        </pc:grpChg>
        <pc:grpChg chg="mod">
          <ac:chgData name="Doebler, William J. (LARC-D321)" userId="2f86e9e9-6061-467c-a4c7-48df9c957f91" providerId="ADAL" clId="{2CE06B62-F3E1-4524-98C4-7AD3E6B46C7C}" dt="2023-04-06T15:05:51.761" v="489" actId="1076"/>
          <ac:grpSpMkLst>
            <pc:docMk/>
            <pc:sldMk cId="1198216577" sldId="5009"/>
            <ac:grpSpMk id="86" creationId="{231DC4BD-ACDE-42D2-B7E2-2B236A027C94}"/>
          </ac:grpSpMkLst>
        </pc:grpChg>
        <pc:grpChg chg="mod">
          <ac:chgData name="Doebler, William J. (LARC-D321)" userId="2f86e9e9-6061-467c-a4c7-48df9c957f91" providerId="ADAL" clId="{2CE06B62-F3E1-4524-98C4-7AD3E6B46C7C}" dt="2023-04-06T15:05:51.761" v="489" actId="1076"/>
          <ac:grpSpMkLst>
            <pc:docMk/>
            <pc:sldMk cId="1198216577" sldId="5009"/>
            <ac:grpSpMk id="87" creationId="{F2026359-58CB-4790-9F44-88BAC691E2F6}"/>
          </ac:grpSpMkLst>
        </pc:grpChg>
        <pc:grpChg chg="mod">
          <ac:chgData name="Doebler, William J. (LARC-D321)" userId="2f86e9e9-6061-467c-a4c7-48df9c957f91" providerId="ADAL" clId="{2CE06B62-F3E1-4524-98C4-7AD3E6B46C7C}" dt="2023-04-06T15:05:51.761" v="489" actId="1076"/>
          <ac:grpSpMkLst>
            <pc:docMk/>
            <pc:sldMk cId="1198216577" sldId="5009"/>
            <ac:grpSpMk id="104" creationId="{B27A4283-13AF-47C4-9526-D2D6C4AFD4AF}"/>
          </ac:grpSpMkLst>
        </pc:grpChg>
        <pc:grpChg chg="mod">
          <ac:chgData name="Doebler, William J. (LARC-D321)" userId="2f86e9e9-6061-467c-a4c7-48df9c957f91" providerId="ADAL" clId="{2CE06B62-F3E1-4524-98C4-7AD3E6B46C7C}" dt="2023-04-06T15:05:51.761" v="489" actId="1076"/>
          <ac:grpSpMkLst>
            <pc:docMk/>
            <pc:sldMk cId="1198216577" sldId="5009"/>
            <ac:grpSpMk id="105" creationId="{6EB31FEB-B159-46EB-B021-830E3D95EA08}"/>
          </ac:grpSpMkLst>
        </pc:grpChg>
        <pc:grpChg chg="mod">
          <ac:chgData name="Doebler, William J. (LARC-D321)" userId="2f86e9e9-6061-467c-a4c7-48df9c957f91" providerId="ADAL" clId="{2CE06B62-F3E1-4524-98C4-7AD3E6B46C7C}" dt="2023-04-06T15:05:51.761" v="489" actId="1076"/>
          <ac:grpSpMkLst>
            <pc:docMk/>
            <pc:sldMk cId="1198216577" sldId="5009"/>
            <ac:grpSpMk id="106" creationId="{A2C1D90D-01F0-4E4F-97D6-12B111F8879D}"/>
          </ac:grpSpMkLst>
        </pc:grpChg>
        <pc:grpChg chg="mod">
          <ac:chgData name="Doebler, William J. (LARC-D321)" userId="2f86e9e9-6061-467c-a4c7-48df9c957f91" providerId="ADAL" clId="{2CE06B62-F3E1-4524-98C4-7AD3E6B46C7C}" dt="2023-04-06T15:05:51.761" v="489" actId="1076"/>
          <ac:grpSpMkLst>
            <pc:docMk/>
            <pc:sldMk cId="1198216577" sldId="5009"/>
            <ac:grpSpMk id="107" creationId="{64E9AF53-8624-49D6-96AE-EFC2E5EF8F7E}"/>
          </ac:grpSpMkLst>
        </pc:grpChg>
        <pc:grpChg chg="mod">
          <ac:chgData name="Doebler, William J. (LARC-D321)" userId="2f86e9e9-6061-467c-a4c7-48df9c957f91" providerId="ADAL" clId="{2CE06B62-F3E1-4524-98C4-7AD3E6B46C7C}" dt="2023-04-06T15:05:51.761" v="489" actId="1076"/>
          <ac:grpSpMkLst>
            <pc:docMk/>
            <pc:sldMk cId="1198216577" sldId="5009"/>
            <ac:grpSpMk id="108" creationId="{5BE159CF-8266-4F4B-B951-BAD1B85D5F60}"/>
          </ac:grpSpMkLst>
        </pc:grpChg>
        <pc:grpChg chg="mod">
          <ac:chgData name="Doebler, William J. (LARC-D321)" userId="2f86e9e9-6061-467c-a4c7-48df9c957f91" providerId="ADAL" clId="{2CE06B62-F3E1-4524-98C4-7AD3E6B46C7C}" dt="2023-04-06T15:05:51.761" v="489" actId="1076"/>
          <ac:grpSpMkLst>
            <pc:docMk/>
            <pc:sldMk cId="1198216577" sldId="5009"/>
            <ac:grpSpMk id="109" creationId="{AD18FEDE-8443-4296-B8CD-56E41C12E8A7}"/>
          </ac:grpSpMkLst>
        </pc:grpChg>
        <pc:grpChg chg="mod">
          <ac:chgData name="Doebler, William J. (LARC-D321)" userId="2f86e9e9-6061-467c-a4c7-48df9c957f91" providerId="ADAL" clId="{2CE06B62-F3E1-4524-98C4-7AD3E6B46C7C}" dt="2023-04-06T15:05:51.761" v="489" actId="1076"/>
          <ac:grpSpMkLst>
            <pc:docMk/>
            <pc:sldMk cId="1198216577" sldId="5009"/>
            <ac:grpSpMk id="110" creationId="{C7A6088F-8A44-4FA2-854B-E5CAC13AAE4C}"/>
          </ac:grpSpMkLst>
        </pc:grpChg>
        <pc:grpChg chg="mod">
          <ac:chgData name="Doebler, William J. (LARC-D321)" userId="2f86e9e9-6061-467c-a4c7-48df9c957f91" providerId="ADAL" clId="{2CE06B62-F3E1-4524-98C4-7AD3E6B46C7C}" dt="2023-04-06T15:05:51.761" v="489" actId="1076"/>
          <ac:grpSpMkLst>
            <pc:docMk/>
            <pc:sldMk cId="1198216577" sldId="5009"/>
            <ac:grpSpMk id="111" creationId="{8C791AB0-4C9E-4853-AB61-02799069CFCF}"/>
          </ac:grpSpMkLst>
        </pc:grpChg>
        <pc:grpChg chg="mod">
          <ac:chgData name="Doebler, William J. (LARC-D321)" userId="2f86e9e9-6061-467c-a4c7-48df9c957f91" providerId="ADAL" clId="{2CE06B62-F3E1-4524-98C4-7AD3E6B46C7C}" dt="2023-04-06T15:05:51.761" v="489" actId="1076"/>
          <ac:grpSpMkLst>
            <pc:docMk/>
            <pc:sldMk cId="1198216577" sldId="5009"/>
            <ac:grpSpMk id="112" creationId="{B735D4C7-B90A-4C15-8D5D-E327C1C0A501}"/>
          </ac:grpSpMkLst>
        </pc:grpChg>
        <pc:grpChg chg="add del mod">
          <ac:chgData name="Doebler, William J. (LARC-D321)" userId="2f86e9e9-6061-467c-a4c7-48df9c957f91" providerId="ADAL" clId="{2CE06B62-F3E1-4524-98C4-7AD3E6B46C7C}" dt="2023-04-06T15:05:56.967" v="494"/>
          <ac:grpSpMkLst>
            <pc:docMk/>
            <pc:sldMk cId="1198216577" sldId="5009"/>
            <ac:grpSpMk id="163" creationId="{E8129B54-940F-4FDF-B87C-D08E5FF276B9}"/>
          </ac:grpSpMkLst>
        </pc:grpChg>
        <pc:grpChg chg="mod">
          <ac:chgData name="Doebler, William J. (LARC-D321)" userId="2f86e9e9-6061-467c-a4c7-48df9c957f91" providerId="ADAL" clId="{2CE06B62-F3E1-4524-98C4-7AD3E6B46C7C}" dt="2023-04-06T15:05:53.064" v="491"/>
          <ac:grpSpMkLst>
            <pc:docMk/>
            <pc:sldMk cId="1198216577" sldId="5009"/>
            <ac:grpSpMk id="165" creationId="{CA4F1862-EAD1-4C28-B038-735DDAB68B82}"/>
          </ac:grpSpMkLst>
        </pc:grpChg>
        <pc:grpChg chg="mod">
          <ac:chgData name="Doebler, William J. (LARC-D321)" userId="2f86e9e9-6061-467c-a4c7-48df9c957f91" providerId="ADAL" clId="{2CE06B62-F3E1-4524-98C4-7AD3E6B46C7C}" dt="2023-04-06T15:05:53.064" v="491"/>
          <ac:grpSpMkLst>
            <pc:docMk/>
            <pc:sldMk cId="1198216577" sldId="5009"/>
            <ac:grpSpMk id="166" creationId="{1A44E9D3-3416-4AE6-A72F-F99FAF70A6C2}"/>
          </ac:grpSpMkLst>
        </pc:grpChg>
        <pc:grpChg chg="mod">
          <ac:chgData name="Doebler, William J. (LARC-D321)" userId="2f86e9e9-6061-467c-a4c7-48df9c957f91" providerId="ADAL" clId="{2CE06B62-F3E1-4524-98C4-7AD3E6B46C7C}" dt="2023-04-06T15:05:53.064" v="491"/>
          <ac:grpSpMkLst>
            <pc:docMk/>
            <pc:sldMk cId="1198216577" sldId="5009"/>
            <ac:grpSpMk id="167" creationId="{73E802A0-9E5F-48D0-ADDB-5FE3CFCE5AC4}"/>
          </ac:grpSpMkLst>
        </pc:grpChg>
        <pc:grpChg chg="mod">
          <ac:chgData name="Doebler, William J. (LARC-D321)" userId="2f86e9e9-6061-467c-a4c7-48df9c957f91" providerId="ADAL" clId="{2CE06B62-F3E1-4524-98C4-7AD3E6B46C7C}" dt="2023-04-06T15:05:53.064" v="491"/>
          <ac:grpSpMkLst>
            <pc:docMk/>
            <pc:sldMk cId="1198216577" sldId="5009"/>
            <ac:grpSpMk id="168" creationId="{1D5A811A-F2AB-4A11-AEFF-7B61E1713265}"/>
          </ac:grpSpMkLst>
        </pc:grpChg>
        <pc:grpChg chg="mod">
          <ac:chgData name="Doebler, William J. (LARC-D321)" userId="2f86e9e9-6061-467c-a4c7-48df9c957f91" providerId="ADAL" clId="{2CE06B62-F3E1-4524-98C4-7AD3E6B46C7C}" dt="2023-04-06T15:05:53.064" v="491"/>
          <ac:grpSpMkLst>
            <pc:docMk/>
            <pc:sldMk cId="1198216577" sldId="5009"/>
            <ac:grpSpMk id="171" creationId="{766BCC4E-F464-489F-91B9-44A4E04E81EB}"/>
          </ac:grpSpMkLst>
        </pc:grpChg>
        <pc:grpChg chg="mod">
          <ac:chgData name="Doebler, William J. (LARC-D321)" userId="2f86e9e9-6061-467c-a4c7-48df9c957f91" providerId="ADAL" clId="{2CE06B62-F3E1-4524-98C4-7AD3E6B46C7C}" dt="2023-04-06T15:05:53.064" v="491"/>
          <ac:grpSpMkLst>
            <pc:docMk/>
            <pc:sldMk cId="1198216577" sldId="5009"/>
            <ac:grpSpMk id="172" creationId="{FDC8B223-70B9-488A-829A-BD734B11DAEC}"/>
          </ac:grpSpMkLst>
        </pc:grpChg>
        <pc:grpChg chg="mod">
          <ac:chgData name="Doebler, William J. (LARC-D321)" userId="2f86e9e9-6061-467c-a4c7-48df9c957f91" providerId="ADAL" clId="{2CE06B62-F3E1-4524-98C4-7AD3E6B46C7C}" dt="2023-04-06T15:05:53.064" v="491"/>
          <ac:grpSpMkLst>
            <pc:docMk/>
            <pc:sldMk cId="1198216577" sldId="5009"/>
            <ac:grpSpMk id="173" creationId="{2B3E7624-2A6E-40BB-B292-DD3C86B9CC67}"/>
          </ac:grpSpMkLst>
        </pc:grpChg>
        <pc:grpChg chg="mod">
          <ac:chgData name="Doebler, William J. (LARC-D321)" userId="2f86e9e9-6061-467c-a4c7-48df9c957f91" providerId="ADAL" clId="{2CE06B62-F3E1-4524-98C4-7AD3E6B46C7C}" dt="2023-04-06T15:05:53.064" v="491"/>
          <ac:grpSpMkLst>
            <pc:docMk/>
            <pc:sldMk cId="1198216577" sldId="5009"/>
            <ac:grpSpMk id="174" creationId="{B26DF1B9-BED7-450A-B929-2B3F7B5278AF}"/>
          </ac:grpSpMkLst>
        </pc:grpChg>
        <pc:grpChg chg="mod">
          <ac:chgData name="Doebler, William J. (LARC-D321)" userId="2f86e9e9-6061-467c-a4c7-48df9c957f91" providerId="ADAL" clId="{2CE06B62-F3E1-4524-98C4-7AD3E6B46C7C}" dt="2023-04-06T15:05:53.064" v="491"/>
          <ac:grpSpMkLst>
            <pc:docMk/>
            <pc:sldMk cId="1198216577" sldId="5009"/>
            <ac:grpSpMk id="175" creationId="{4019F318-8DCF-4CD1-A040-8A8550F01213}"/>
          </ac:grpSpMkLst>
        </pc:grpChg>
        <pc:grpChg chg="mod">
          <ac:chgData name="Doebler, William J. (LARC-D321)" userId="2f86e9e9-6061-467c-a4c7-48df9c957f91" providerId="ADAL" clId="{2CE06B62-F3E1-4524-98C4-7AD3E6B46C7C}" dt="2023-04-06T15:05:53.064" v="491"/>
          <ac:grpSpMkLst>
            <pc:docMk/>
            <pc:sldMk cId="1198216577" sldId="5009"/>
            <ac:grpSpMk id="176" creationId="{038387BD-2CD7-476F-B64A-35EE314FC4E6}"/>
          </ac:grpSpMkLst>
        </pc:grpChg>
        <pc:grpChg chg="mod">
          <ac:chgData name="Doebler, William J. (LARC-D321)" userId="2f86e9e9-6061-467c-a4c7-48df9c957f91" providerId="ADAL" clId="{2CE06B62-F3E1-4524-98C4-7AD3E6B46C7C}" dt="2023-04-06T15:05:53.064" v="491"/>
          <ac:grpSpMkLst>
            <pc:docMk/>
            <pc:sldMk cId="1198216577" sldId="5009"/>
            <ac:grpSpMk id="177" creationId="{EBB8320C-4D51-4BBD-8F07-7281F5BB6358}"/>
          </ac:grpSpMkLst>
        </pc:grpChg>
        <pc:grpChg chg="mod">
          <ac:chgData name="Doebler, William J. (LARC-D321)" userId="2f86e9e9-6061-467c-a4c7-48df9c957f91" providerId="ADAL" clId="{2CE06B62-F3E1-4524-98C4-7AD3E6B46C7C}" dt="2023-04-06T15:05:53.064" v="491"/>
          <ac:grpSpMkLst>
            <pc:docMk/>
            <pc:sldMk cId="1198216577" sldId="5009"/>
            <ac:grpSpMk id="178" creationId="{00E7A001-0D94-49A2-AC8A-8694D0E7BE24}"/>
          </ac:grpSpMkLst>
        </pc:grpChg>
        <pc:grpChg chg="mod">
          <ac:chgData name="Doebler, William J. (LARC-D321)" userId="2f86e9e9-6061-467c-a4c7-48df9c957f91" providerId="ADAL" clId="{2CE06B62-F3E1-4524-98C4-7AD3E6B46C7C}" dt="2023-04-06T15:05:53.064" v="491"/>
          <ac:grpSpMkLst>
            <pc:docMk/>
            <pc:sldMk cId="1198216577" sldId="5009"/>
            <ac:grpSpMk id="179" creationId="{6350FAA0-F391-43AC-BDBF-3E633F68ADCE}"/>
          </ac:grpSpMkLst>
        </pc:grpChg>
        <pc:grpChg chg="mod">
          <ac:chgData name="Doebler, William J. (LARC-D321)" userId="2f86e9e9-6061-467c-a4c7-48df9c957f91" providerId="ADAL" clId="{2CE06B62-F3E1-4524-98C4-7AD3E6B46C7C}" dt="2023-04-06T15:05:53.064" v="491"/>
          <ac:grpSpMkLst>
            <pc:docMk/>
            <pc:sldMk cId="1198216577" sldId="5009"/>
            <ac:grpSpMk id="180" creationId="{0B5954AC-E817-438E-B8FF-A05EDF802949}"/>
          </ac:grpSpMkLst>
        </pc:grpChg>
        <pc:grpChg chg="mod">
          <ac:chgData name="Doebler, William J. (LARC-D321)" userId="2f86e9e9-6061-467c-a4c7-48df9c957f91" providerId="ADAL" clId="{2CE06B62-F3E1-4524-98C4-7AD3E6B46C7C}" dt="2023-04-06T15:05:53.064" v="491"/>
          <ac:grpSpMkLst>
            <pc:docMk/>
            <pc:sldMk cId="1198216577" sldId="5009"/>
            <ac:grpSpMk id="181" creationId="{6A7CE65D-1DE2-4CC4-8FAF-9860AE65D90F}"/>
          </ac:grpSpMkLst>
        </pc:grpChg>
        <pc:grpChg chg="mod">
          <ac:chgData name="Doebler, William J. (LARC-D321)" userId="2f86e9e9-6061-467c-a4c7-48df9c957f91" providerId="ADAL" clId="{2CE06B62-F3E1-4524-98C4-7AD3E6B46C7C}" dt="2023-04-06T15:05:53.064" v="491"/>
          <ac:grpSpMkLst>
            <pc:docMk/>
            <pc:sldMk cId="1198216577" sldId="5009"/>
            <ac:grpSpMk id="182" creationId="{AECD8C1F-2435-4711-81B2-91742ED206B4}"/>
          </ac:grpSpMkLst>
        </pc:grpChg>
        <pc:grpChg chg="mod">
          <ac:chgData name="Doebler, William J. (LARC-D321)" userId="2f86e9e9-6061-467c-a4c7-48df9c957f91" providerId="ADAL" clId="{2CE06B62-F3E1-4524-98C4-7AD3E6B46C7C}" dt="2023-04-06T15:05:53.064" v="491"/>
          <ac:grpSpMkLst>
            <pc:docMk/>
            <pc:sldMk cId="1198216577" sldId="5009"/>
            <ac:grpSpMk id="183" creationId="{50FB5EE2-91F5-4AF7-9556-3DE5461A0FDC}"/>
          </ac:grpSpMkLst>
        </pc:grpChg>
        <pc:grpChg chg="mod">
          <ac:chgData name="Doebler, William J. (LARC-D321)" userId="2f86e9e9-6061-467c-a4c7-48df9c957f91" providerId="ADAL" clId="{2CE06B62-F3E1-4524-98C4-7AD3E6B46C7C}" dt="2023-04-06T15:05:53.064" v="491"/>
          <ac:grpSpMkLst>
            <pc:docMk/>
            <pc:sldMk cId="1198216577" sldId="5009"/>
            <ac:grpSpMk id="185" creationId="{AE123A71-C4F3-44DA-877C-43A541E67416}"/>
          </ac:grpSpMkLst>
        </pc:grpChg>
        <pc:grpChg chg="mod">
          <ac:chgData name="Doebler, William J. (LARC-D321)" userId="2f86e9e9-6061-467c-a4c7-48df9c957f91" providerId="ADAL" clId="{2CE06B62-F3E1-4524-98C4-7AD3E6B46C7C}" dt="2023-04-06T15:05:53.064" v="491"/>
          <ac:grpSpMkLst>
            <pc:docMk/>
            <pc:sldMk cId="1198216577" sldId="5009"/>
            <ac:grpSpMk id="186" creationId="{56A4AFE9-A283-47B8-9804-194BD5DCCAB8}"/>
          </ac:grpSpMkLst>
        </pc:grpChg>
        <pc:grpChg chg="mod">
          <ac:chgData name="Doebler, William J. (LARC-D321)" userId="2f86e9e9-6061-467c-a4c7-48df9c957f91" providerId="ADAL" clId="{2CE06B62-F3E1-4524-98C4-7AD3E6B46C7C}" dt="2023-04-06T15:05:53.064" v="491"/>
          <ac:grpSpMkLst>
            <pc:docMk/>
            <pc:sldMk cId="1198216577" sldId="5009"/>
            <ac:grpSpMk id="187" creationId="{F02495FA-3B76-4E84-96DD-0FB35AFC9D1C}"/>
          </ac:grpSpMkLst>
        </pc:grpChg>
        <pc:grpChg chg="mod">
          <ac:chgData name="Doebler, William J. (LARC-D321)" userId="2f86e9e9-6061-467c-a4c7-48df9c957f91" providerId="ADAL" clId="{2CE06B62-F3E1-4524-98C4-7AD3E6B46C7C}" dt="2023-04-06T15:05:53.064" v="491"/>
          <ac:grpSpMkLst>
            <pc:docMk/>
            <pc:sldMk cId="1198216577" sldId="5009"/>
            <ac:grpSpMk id="203" creationId="{FC459465-7207-4FAE-83B1-560D284666DE}"/>
          </ac:grpSpMkLst>
        </pc:grpChg>
        <pc:grpChg chg="mod">
          <ac:chgData name="Doebler, William J. (LARC-D321)" userId="2f86e9e9-6061-467c-a4c7-48df9c957f91" providerId="ADAL" clId="{2CE06B62-F3E1-4524-98C4-7AD3E6B46C7C}" dt="2023-04-06T15:05:53.064" v="491"/>
          <ac:grpSpMkLst>
            <pc:docMk/>
            <pc:sldMk cId="1198216577" sldId="5009"/>
            <ac:grpSpMk id="204" creationId="{0BD209CA-08EA-43B7-8B02-9AB7C77004B1}"/>
          </ac:grpSpMkLst>
        </pc:grpChg>
        <pc:grpChg chg="mod">
          <ac:chgData name="Doebler, William J. (LARC-D321)" userId="2f86e9e9-6061-467c-a4c7-48df9c957f91" providerId="ADAL" clId="{2CE06B62-F3E1-4524-98C4-7AD3E6B46C7C}" dt="2023-04-06T15:05:53.064" v="491"/>
          <ac:grpSpMkLst>
            <pc:docMk/>
            <pc:sldMk cId="1198216577" sldId="5009"/>
            <ac:grpSpMk id="205" creationId="{34B431B5-35FC-4300-8CB3-AC1421D6B277}"/>
          </ac:grpSpMkLst>
        </pc:grpChg>
        <pc:grpChg chg="mod">
          <ac:chgData name="Doebler, William J. (LARC-D321)" userId="2f86e9e9-6061-467c-a4c7-48df9c957f91" providerId="ADAL" clId="{2CE06B62-F3E1-4524-98C4-7AD3E6B46C7C}" dt="2023-04-06T15:05:53.064" v="491"/>
          <ac:grpSpMkLst>
            <pc:docMk/>
            <pc:sldMk cId="1198216577" sldId="5009"/>
            <ac:grpSpMk id="206" creationId="{E539BD22-B435-4D45-B2DB-F61C2383FA01}"/>
          </ac:grpSpMkLst>
        </pc:grpChg>
        <pc:grpChg chg="mod">
          <ac:chgData name="Doebler, William J. (LARC-D321)" userId="2f86e9e9-6061-467c-a4c7-48df9c957f91" providerId="ADAL" clId="{2CE06B62-F3E1-4524-98C4-7AD3E6B46C7C}" dt="2023-04-06T15:05:53.064" v="491"/>
          <ac:grpSpMkLst>
            <pc:docMk/>
            <pc:sldMk cId="1198216577" sldId="5009"/>
            <ac:grpSpMk id="207" creationId="{9993C264-6269-4BF2-8856-6185843408C9}"/>
          </ac:grpSpMkLst>
        </pc:grpChg>
        <pc:grpChg chg="mod">
          <ac:chgData name="Doebler, William J. (LARC-D321)" userId="2f86e9e9-6061-467c-a4c7-48df9c957f91" providerId="ADAL" clId="{2CE06B62-F3E1-4524-98C4-7AD3E6B46C7C}" dt="2023-04-06T15:05:53.064" v="491"/>
          <ac:grpSpMkLst>
            <pc:docMk/>
            <pc:sldMk cId="1198216577" sldId="5009"/>
            <ac:grpSpMk id="208" creationId="{375230B2-B775-4151-A229-6E239843A567}"/>
          </ac:grpSpMkLst>
        </pc:grpChg>
        <pc:grpChg chg="mod">
          <ac:chgData name="Doebler, William J. (LARC-D321)" userId="2f86e9e9-6061-467c-a4c7-48df9c957f91" providerId="ADAL" clId="{2CE06B62-F3E1-4524-98C4-7AD3E6B46C7C}" dt="2023-04-06T15:05:53.064" v="491"/>
          <ac:grpSpMkLst>
            <pc:docMk/>
            <pc:sldMk cId="1198216577" sldId="5009"/>
            <ac:grpSpMk id="209" creationId="{257E28D0-E5B8-4416-B4F5-BCD3F89C0D88}"/>
          </ac:grpSpMkLst>
        </pc:grpChg>
        <pc:grpChg chg="mod">
          <ac:chgData name="Doebler, William J. (LARC-D321)" userId="2f86e9e9-6061-467c-a4c7-48df9c957f91" providerId="ADAL" clId="{2CE06B62-F3E1-4524-98C4-7AD3E6B46C7C}" dt="2023-04-06T15:05:53.064" v="491"/>
          <ac:grpSpMkLst>
            <pc:docMk/>
            <pc:sldMk cId="1198216577" sldId="5009"/>
            <ac:grpSpMk id="210" creationId="{CF5675F7-D876-45A5-9E7D-018212FD1851}"/>
          </ac:grpSpMkLst>
        </pc:grpChg>
        <pc:grpChg chg="mod">
          <ac:chgData name="Doebler, William J. (LARC-D321)" userId="2f86e9e9-6061-467c-a4c7-48df9c957f91" providerId="ADAL" clId="{2CE06B62-F3E1-4524-98C4-7AD3E6B46C7C}" dt="2023-04-06T15:05:53.064" v="491"/>
          <ac:grpSpMkLst>
            <pc:docMk/>
            <pc:sldMk cId="1198216577" sldId="5009"/>
            <ac:grpSpMk id="227" creationId="{A53ECB30-137B-4710-91F4-199BCE4DC781}"/>
          </ac:grpSpMkLst>
        </pc:grpChg>
        <pc:grpChg chg="mod">
          <ac:chgData name="Doebler, William J. (LARC-D321)" userId="2f86e9e9-6061-467c-a4c7-48df9c957f91" providerId="ADAL" clId="{2CE06B62-F3E1-4524-98C4-7AD3E6B46C7C}" dt="2023-04-06T15:05:53.064" v="491"/>
          <ac:grpSpMkLst>
            <pc:docMk/>
            <pc:sldMk cId="1198216577" sldId="5009"/>
            <ac:grpSpMk id="228" creationId="{474978FE-A423-4BDC-96A2-16829FF9EEF9}"/>
          </ac:grpSpMkLst>
        </pc:grpChg>
        <pc:grpChg chg="mod">
          <ac:chgData name="Doebler, William J. (LARC-D321)" userId="2f86e9e9-6061-467c-a4c7-48df9c957f91" providerId="ADAL" clId="{2CE06B62-F3E1-4524-98C4-7AD3E6B46C7C}" dt="2023-04-06T15:05:53.064" v="491"/>
          <ac:grpSpMkLst>
            <pc:docMk/>
            <pc:sldMk cId="1198216577" sldId="5009"/>
            <ac:grpSpMk id="229" creationId="{2E8329E6-4862-40DB-8F91-54A99582BF76}"/>
          </ac:grpSpMkLst>
        </pc:grpChg>
        <pc:grpChg chg="mod">
          <ac:chgData name="Doebler, William J. (LARC-D321)" userId="2f86e9e9-6061-467c-a4c7-48df9c957f91" providerId="ADAL" clId="{2CE06B62-F3E1-4524-98C4-7AD3E6B46C7C}" dt="2023-04-06T15:05:53.064" v="491"/>
          <ac:grpSpMkLst>
            <pc:docMk/>
            <pc:sldMk cId="1198216577" sldId="5009"/>
            <ac:grpSpMk id="230" creationId="{EAB847C7-44BE-411D-9147-39868439358E}"/>
          </ac:grpSpMkLst>
        </pc:grpChg>
        <pc:grpChg chg="mod">
          <ac:chgData name="Doebler, William J. (LARC-D321)" userId="2f86e9e9-6061-467c-a4c7-48df9c957f91" providerId="ADAL" clId="{2CE06B62-F3E1-4524-98C4-7AD3E6B46C7C}" dt="2023-04-06T15:05:53.064" v="491"/>
          <ac:grpSpMkLst>
            <pc:docMk/>
            <pc:sldMk cId="1198216577" sldId="5009"/>
            <ac:grpSpMk id="231" creationId="{E0BAC1A9-F006-42D8-8A53-907CC97C86A1}"/>
          </ac:grpSpMkLst>
        </pc:grpChg>
        <pc:grpChg chg="mod">
          <ac:chgData name="Doebler, William J. (LARC-D321)" userId="2f86e9e9-6061-467c-a4c7-48df9c957f91" providerId="ADAL" clId="{2CE06B62-F3E1-4524-98C4-7AD3E6B46C7C}" dt="2023-04-06T15:05:53.064" v="491"/>
          <ac:grpSpMkLst>
            <pc:docMk/>
            <pc:sldMk cId="1198216577" sldId="5009"/>
            <ac:grpSpMk id="232" creationId="{BD3C9C8F-DD64-4367-84F1-A832EF96485A}"/>
          </ac:grpSpMkLst>
        </pc:grpChg>
        <pc:grpChg chg="mod">
          <ac:chgData name="Doebler, William J. (LARC-D321)" userId="2f86e9e9-6061-467c-a4c7-48df9c957f91" providerId="ADAL" clId="{2CE06B62-F3E1-4524-98C4-7AD3E6B46C7C}" dt="2023-04-06T15:05:53.064" v="491"/>
          <ac:grpSpMkLst>
            <pc:docMk/>
            <pc:sldMk cId="1198216577" sldId="5009"/>
            <ac:grpSpMk id="233" creationId="{FEB61CA9-9822-4641-B0B0-42A7C236BD49}"/>
          </ac:grpSpMkLst>
        </pc:grpChg>
        <pc:grpChg chg="mod">
          <ac:chgData name="Doebler, William J. (LARC-D321)" userId="2f86e9e9-6061-467c-a4c7-48df9c957f91" providerId="ADAL" clId="{2CE06B62-F3E1-4524-98C4-7AD3E6B46C7C}" dt="2023-04-06T15:05:53.064" v="491"/>
          <ac:grpSpMkLst>
            <pc:docMk/>
            <pc:sldMk cId="1198216577" sldId="5009"/>
            <ac:grpSpMk id="234" creationId="{47BDC6EA-7281-47C5-A18E-55B7CAA08CD6}"/>
          </ac:grpSpMkLst>
        </pc:grpChg>
        <pc:grpChg chg="mod">
          <ac:chgData name="Doebler, William J. (LARC-D321)" userId="2f86e9e9-6061-467c-a4c7-48df9c957f91" providerId="ADAL" clId="{2CE06B62-F3E1-4524-98C4-7AD3E6B46C7C}" dt="2023-04-06T15:05:53.064" v="491"/>
          <ac:grpSpMkLst>
            <pc:docMk/>
            <pc:sldMk cId="1198216577" sldId="5009"/>
            <ac:grpSpMk id="235" creationId="{EB4D17AE-3078-4B13-8332-8825A7ED3329}"/>
          </ac:grpSpMkLst>
        </pc:grpChg>
        <pc:grpChg chg="add mod">
          <ac:chgData name="Doebler, William J. (LARC-D321)" userId="2f86e9e9-6061-467c-a4c7-48df9c957f91" providerId="ADAL" clId="{2CE06B62-F3E1-4524-98C4-7AD3E6B46C7C}" dt="2023-04-06T15:07:19.668" v="554" actId="1037"/>
          <ac:grpSpMkLst>
            <pc:docMk/>
            <pc:sldMk cId="1198216577" sldId="5009"/>
            <ac:grpSpMk id="286" creationId="{F895459B-919B-45E2-B2D2-C1756D4C49BE}"/>
          </ac:grpSpMkLst>
        </pc:grpChg>
        <pc:grpChg chg="mod">
          <ac:chgData name="Doebler, William J. (LARC-D321)" userId="2f86e9e9-6061-467c-a4c7-48df9c957f91" providerId="ADAL" clId="{2CE06B62-F3E1-4524-98C4-7AD3E6B46C7C}" dt="2023-04-06T15:07:19.668" v="554" actId="1037"/>
          <ac:grpSpMkLst>
            <pc:docMk/>
            <pc:sldMk cId="1198216577" sldId="5009"/>
            <ac:grpSpMk id="288" creationId="{6E4E88A3-9545-469D-B28A-13CD5B24E89D}"/>
          </ac:grpSpMkLst>
        </pc:grpChg>
        <pc:grpChg chg="mod">
          <ac:chgData name="Doebler, William J. (LARC-D321)" userId="2f86e9e9-6061-467c-a4c7-48df9c957f91" providerId="ADAL" clId="{2CE06B62-F3E1-4524-98C4-7AD3E6B46C7C}" dt="2023-04-06T15:07:19.668" v="554" actId="1037"/>
          <ac:grpSpMkLst>
            <pc:docMk/>
            <pc:sldMk cId="1198216577" sldId="5009"/>
            <ac:grpSpMk id="289" creationId="{2540048B-7906-4FAD-ACA4-50FE50BBA3FF}"/>
          </ac:grpSpMkLst>
        </pc:grpChg>
        <pc:grpChg chg="mod">
          <ac:chgData name="Doebler, William J. (LARC-D321)" userId="2f86e9e9-6061-467c-a4c7-48df9c957f91" providerId="ADAL" clId="{2CE06B62-F3E1-4524-98C4-7AD3E6B46C7C}" dt="2023-04-06T15:07:19.668" v="554" actId="1037"/>
          <ac:grpSpMkLst>
            <pc:docMk/>
            <pc:sldMk cId="1198216577" sldId="5009"/>
            <ac:grpSpMk id="290" creationId="{E653DBBE-6790-4E42-95F2-C3CE2FE68071}"/>
          </ac:grpSpMkLst>
        </pc:grpChg>
        <pc:grpChg chg="mod">
          <ac:chgData name="Doebler, William J. (LARC-D321)" userId="2f86e9e9-6061-467c-a4c7-48df9c957f91" providerId="ADAL" clId="{2CE06B62-F3E1-4524-98C4-7AD3E6B46C7C}" dt="2023-04-06T15:07:19.668" v="554" actId="1037"/>
          <ac:grpSpMkLst>
            <pc:docMk/>
            <pc:sldMk cId="1198216577" sldId="5009"/>
            <ac:grpSpMk id="291" creationId="{3D13F82A-ABDD-4651-930D-74FC3B1A88D8}"/>
          </ac:grpSpMkLst>
        </pc:grpChg>
        <pc:grpChg chg="mod">
          <ac:chgData name="Doebler, William J. (LARC-D321)" userId="2f86e9e9-6061-467c-a4c7-48df9c957f91" providerId="ADAL" clId="{2CE06B62-F3E1-4524-98C4-7AD3E6B46C7C}" dt="2023-04-06T15:07:19.668" v="554" actId="1037"/>
          <ac:grpSpMkLst>
            <pc:docMk/>
            <pc:sldMk cId="1198216577" sldId="5009"/>
            <ac:grpSpMk id="294" creationId="{8EBBE3A4-3FA1-433A-BF08-93F3D438B690}"/>
          </ac:grpSpMkLst>
        </pc:grpChg>
        <pc:grpChg chg="mod">
          <ac:chgData name="Doebler, William J. (LARC-D321)" userId="2f86e9e9-6061-467c-a4c7-48df9c957f91" providerId="ADAL" clId="{2CE06B62-F3E1-4524-98C4-7AD3E6B46C7C}" dt="2023-04-06T15:07:19.668" v="554" actId="1037"/>
          <ac:grpSpMkLst>
            <pc:docMk/>
            <pc:sldMk cId="1198216577" sldId="5009"/>
            <ac:grpSpMk id="295" creationId="{CC4E7093-DE50-4812-AD08-058906E5D30D}"/>
          </ac:grpSpMkLst>
        </pc:grpChg>
        <pc:grpChg chg="mod">
          <ac:chgData name="Doebler, William J. (LARC-D321)" userId="2f86e9e9-6061-467c-a4c7-48df9c957f91" providerId="ADAL" clId="{2CE06B62-F3E1-4524-98C4-7AD3E6B46C7C}" dt="2023-04-06T15:07:19.668" v="554" actId="1037"/>
          <ac:grpSpMkLst>
            <pc:docMk/>
            <pc:sldMk cId="1198216577" sldId="5009"/>
            <ac:grpSpMk id="296" creationId="{BE11C80A-B6B7-4426-ADDE-2F9FFBB7E033}"/>
          </ac:grpSpMkLst>
        </pc:grpChg>
        <pc:grpChg chg="mod">
          <ac:chgData name="Doebler, William J. (LARC-D321)" userId="2f86e9e9-6061-467c-a4c7-48df9c957f91" providerId="ADAL" clId="{2CE06B62-F3E1-4524-98C4-7AD3E6B46C7C}" dt="2023-04-06T15:07:19.668" v="554" actId="1037"/>
          <ac:grpSpMkLst>
            <pc:docMk/>
            <pc:sldMk cId="1198216577" sldId="5009"/>
            <ac:grpSpMk id="297" creationId="{9A7EEA8D-6E89-4FEB-924F-053D606C109B}"/>
          </ac:grpSpMkLst>
        </pc:grpChg>
        <pc:grpChg chg="mod">
          <ac:chgData name="Doebler, William J. (LARC-D321)" userId="2f86e9e9-6061-467c-a4c7-48df9c957f91" providerId="ADAL" clId="{2CE06B62-F3E1-4524-98C4-7AD3E6B46C7C}" dt="2023-04-06T15:07:19.668" v="554" actId="1037"/>
          <ac:grpSpMkLst>
            <pc:docMk/>
            <pc:sldMk cId="1198216577" sldId="5009"/>
            <ac:grpSpMk id="298" creationId="{F3D51EF0-E2DF-4352-B6D0-55A73BD161C9}"/>
          </ac:grpSpMkLst>
        </pc:grpChg>
        <pc:grpChg chg="mod">
          <ac:chgData name="Doebler, William J. (LARC-D321)" userId="2f86e9e9-6061-467c-a4c7-48df9c957f91" providerId="ADAL" clId="{2CE06B62-F3E1-4524-98C4-7AD3E6B46C7C}" dt="2023-04-06T15:07:19.668" v="554" actId="1037"/>
          <ac:grpSpMkLst>
            <pc:docMk/>
            <pc:sldMk cId="1198216577" sldId="5009"/>
            <ac:grpSpMk id="299" creationId="{03C748A8-2E16-427E-A969-A4BB58680369}"/>
          </ac:grpSpMkLst>
        </pc:grpChg>
        <pc:grpChg chg="mod">
          <ac:chgData name="Doebler, William J. (LARC-D321)" userId="2f86e9e9-6061-467c-a4c7-48df9c957f91" providerId="ADAL" clId="{2CE06B62-F3E1-4524-98C4-7AD3E6B46C7C}" dt="2023-04-06T15:07:19.668" v="554" actId="1037"/>
          <ac:grpSpMkLst>
            <pc:docMk/>
            <pc:sldMk cId="1198216577" sldId="5009"/>
            <ac:grpSpMk id="300" creationId="{C0066697-CF7B-4DDD-A2E4-92521DBCF1A8}"/>
          </ac:grpSpMkLst>
        </pc:grpChg>
        <pc:grpChg chg="mod">
          <ac:chgData name="Doebler, William J. (LARC-D321)" userId="2f86e9e9-6061-467c-a4c7-48df9c957f91" providerId="ADAL" clId="{2CE06B62-F3E1-4524-98C4-7AD3E6B46C7C}" dt="2023-04-06T15:07:19.668" v="554" actId="1037"/>
          <ac:grpSpMkLst>
            <pc:docMk/>
            <pc:sldMk cId="1198216577" sldId="5009"/>
            <ac:grpSpMk id="301" creationId="{834D4B35-71F6-4604-913D-2CC7B10546C8}"/>
          </ac:grpSpMkLst>
        </pc:grpChg>
        <pc:grpChg chg="mod">
          <ac:chgData name="Doebler, William J. (LARC-D321)" userId="2f86e9e9-6061-467c-a4c7-48df9c957f91" providerId="ADAL" clId="{2CE06B62-F3E1-4524-98C4-7AD3E6B46C7C}" dt="2023-04-06T15:07:19.668" v="554" actId="1037"/>
          <ac:grpSpMkLst>
            <pc:docMk/>
            <pc:sldMk cId="1198216577" sldId="5009"/>
            <ac:grpSpMk id="302" creationId="{D5C76236-EA2D-4DAB-AA25-4756BAC87AB3}"/>
          </ac:grpSpMkLst>
        </pc:grpChg>
        <pc:grpChg chg="mod">
          <ac:chgData name="Doebler, William J. (LARC-D321)" userId="2f86e9e9-6061-467c-a4c7-48df9c957f91" providerId="ADAL" clId="{2CE06B62-F3E1-4524-98C4-7AD3E6B46C7C}" dt="2023-04-06T15:07:19.668" v="554" actId="1037"/>
          <ac:grpSpMkLst>
            <pc:docMk/>
            <pc:sldMk cId="1198216577" sldId="5009"/>
            <ac:grpSpMk id="303" creationId="{6AEA8001-245C-420D-A08F-6B45B5E0A108}"/>
          </ac:grpSpMkLst>
        </pc:grpChg>
        <pc:grpChg chg="mod">
          <ac:chgData name="Doebler, William J. (LARC-D321)" userId="2f86e9e9-6061-467c-a4c7-48df9c957f91" providerId="ADAL" clId="{2CE06B62-F3E1-4524-98C4-7AD3E6B46C7C}" dt="2023-04-06T15:07:19.668" v="554" actId="1037"/>
          <ac:grpSpMkLst>
            <pc:docMk/>
            <pc:sldMk cId="1198216577" sldId="5009"/>
            <ac:grpSpMk id="304" creationId="{959BDC1C-4343-482D-80AE-17F2D43BF52A}"/>
          </ac:grpSpMkLst>
        </pc:grpChg>
        <pc:grpChg chg="mod">
          <ac:chgData name="Doebler, William J. (LARC-D321)" userId="2f86e9e9-6061-467c-a4c7-48df9c957f91" providerId="ADAL" clId="{2CE06B62-F3E1-4524-98C4-7AD3E6B46C7C}" dt="2023-04-06T15:07:19.668" v="554" actId="1037"/>
          <ac:grpSpMkLst>
            <pc:docMk/>
            <pc:sldMk cId="1198216577" sldId="5009"/>
            <ac:grpSpMk id="305" creationId="{EEABADEE-97F2-463C-BB48-5A7372E05F98}"/>
          </ac:grpSpMkLst>
        </pc:grpChg>
        <pc:grpChg chg="mod">
          <ac:chgData name="Doebler, William J. (LARC-D321)" userId="2f86e9e9-6061-467c-a4c7-48df9c957f91" providerId="ADAL" clId="{2CE06B62-F3E1-4524-98C4-7AD3E6B46C7C}" dt="2023-04-06T15:07:19.668" v="554" actId="1037"/>
          <ac:grpSpMkLst>
            <pc:docMk/>
            <pc:sldMk cId="1198216577" sldId="5009"/>
            <ac:grpSpMk id="306" creationId="{CF4CE93A-1BB9-45AF-8B2B-CB023566A019}"/>
          </ac:grpSpMkLst>
        </pc:grpChg>
        <pc:grpChg chg="mod">
          <ac:chgData name="Doebler, William J. (LARC-D321)" userId="2f86e9e9-6061-467c-a4c7-48df9c957f91" providerId="ADAL" clId="{2CE06B62-F3E1-4524-98C4-7AD3E6B46C7C}" dt="2023-04-06T15:07:19.668" v="554" actId="1037"/>
          <ac:grpSpMkLst>
            <pc:docMk/>
            <pc:sldMk cId="1198216577" sldId="5009"/>
            <ac:grpSpMk id="308" creationId="{0C4DB13C-5D13-457E-A5CD-DA08EB4FE9D4}"/>
          </ac:grpSpMkLst>
        </pc:grpChg>
        <pc:grpChg chg="mod">
          <ac:chgData name="Doebler, William J. (LARC-D321)" userId="2f86e9e9-6061-467c-a4c7-48df9c957f91" providerId="ADAL" clId="{2CE06B62-F3E1-4524-98C4-7AD3E6B46C7C}" dt="2023-04-06T15:07:19.668" v="554" actId="1037"/>
          <ac:grpSpMkLst>
            <pc:docMk/>
            <pc:sldMk cId="1198216577" sldId="5009"/>
            <ac:grpSpMk id="309" creationId="{4BAE0669-BDE6-4328-982B-5252038915D5}"/>
          </ac:grpSpMkLst>
        </pc:grpChg>
        <pc:grpChg chg="mod">
          <ac:chgData name="Doebler, William J. (LARC-D321)" userId="2f86e9e9-6061-467c-a4c7-48df9c957f91" providerId="ADAL" clId="{2CE06B62-F3E1-4524-98C4-7AD3E6B46C7C}" dt="2023-04-06T15:07:19.668" v="554" actId="1037"/>
          <ac:grpSpMkLst>
            <pc:docMk/>
            <pc:sldMk cId="1198216577" sldId="5009"/>
            <ac:grpSpMk id="310" creationId="{F2ABAE07-BF28-42BE-A41C-55F671925AEF}"/>
          </ac:grpSpMkLst>
        </pc:grpChg>
        <pc:grpChg chg="mod">
          <ac:chgData name="Doebler, William J. (LARC-D321)" userId="2f86e9e9-6061-467c-a4c7-48df9c957f91" providerId="ADAL" clId="{2CE06B62-F3E1-4524-98C4-7AD3E6B46C7C}" dt="2023-04-06T15:07:19.668" v="554" actId="1037"/>
          <ac:grpSpMkLst>
            <pc:docMk/>
            <pc:sldMk cId="1198216577" sldId="5009"/>
            <ac:grpSpMk id="326" creationId="{FB7C0BBF-9E9A-4973-B6A3-C14262D9F9A7}"/>
          </ac:grpSpMkLst>
        </pc:grpChg>
        <pc:grpChg chg="mod">
          <ac:chgData name="Doebler, William J. (LARC-D321)" userId="2f86e9e9-6061-467c-a4c7-48df9c957f91" providerId="ADAL" clId="{2CE06B62-F3E1-4524-98C4-7AD3E6B46C7C}" dt="2023-04-06T15:07:19.668" v="554" actId="1037"/>
          <ac:grpSpMkLst>
            <pc:docMk/>
            <pc:sldMk cId="1198216577" sldId="5009"/>
            <ac:grpSpMk id="327" creationId="{E1F653C0-B8D7-4FCF-AB18-BA9FF0A8655F}"/>
          </ac:grpSpMkLst>
        </pc:grpChg>
        <pc:grpChg chg="mod">
          <ac:chgData name="Doebler, William J. (LARC-D321)" userId="2f86e9e9-6061-467c-a4c7-48df9c957f91" providerId="ADAL" clId="{2CE06B62-F3E1-4524-98C4-7AD3E6B46C7C}" dt="2023-04-06T15:07:19.668" v="554" actId="1037"/>
          <ac:grpSpMkLst>
            <pc:docMk/>
            <pc:sldMk cId="1198216577" sldId="5009"/>
            <ac:grpSpMk id="328" creationId="{AA9BF1D8-0122-4BB9-A01F-D5AAE981B326}"/>
          </ac:grpSpMkLst>
        </pc:grpChg>
        <pc:grpChg chg="mod">
          <ac:chgData name="Doebler, William J. (LARC-D321)" userId="2f86e9e9-6061-467c-a4c7-48df9c957f91" providerId="ADAL" clId="{2CE06B62-F3E1-4524-98C4-7AD3E6B46C7C}" dt="2023-04-06T15:07:19.668" v="554" actId="1037"/>
          <ac:grpSpMkLst>
            <pc:docMk/>
            <pc:sldMk cId="1198216577" sldId="5009"/>
            <ac:grpSpMk id="329" creationId="{06DE0B22-AA5E-4259-8C4F-9CB22BD63149}"/>
          </ac:grpSpMkLst>
        </pc:grpChg>
        <pc:grpChg chg="mod">
          <ac:chgData name="Doebler, William J. (LARC-D321)" userId="2f86e9e9-6061-467c-a4c7-48df9c957f91" providerId="ADAL" clId="{2CE06B62-F3E1-4524-98C4-7AD3E6B46C7C}" dt="2023-04-06T15:07:19.668" v="554" actId="1037"/>
          <ac:grpSpMkLst>
            <pc:docMk/>
            <pc:sldMk cId="1198216577" sldId="5009"/>
            <ac:grpSpMk id="330" creationId="{4A99C89B-665E-40EB-8B5B-379EFA3E8EC0}"/>
          </ac:grpSpMkLst>
        </pc:grpChg>
        <pc:grpChg chg="mod">
          <ac:chgData name="Doebler, William J. (LARC-D321)" userId="2f86e9e9-6061-467c-a4c7-48df9c957f91" providerId="ADAL" clId="{2CE06B62-F3E1-4524-98C4-7AD3E6B46C7C}" dt="2023-04-06T15:07:19.668" v="554" actId="1037"/>
          <ac:grpSpMkLst>
            <pc:docMk/>
            <pc:sldMk cId="1198216577" sldId="5009"/>
            <ac:grpSpMk id="331" creationId="{132186DE-38E5-4823-BFFD-1336458603FC}"/>
          </ac:grpSpMkLst>
        </pc:grpChg>
        <pc:grpChg chg="mod">
          <ac:chgData name="Doebler, William J. (LARC-D321)" userId="2f86e9e9-6061-467c-a4c7-48df9c957f91" providerId="ADAL" clId="{2CE06B62-F3E1-4524-98C4-7AD3E6B46C7C}" dt="2023-04-06T15:07:19.668" v="554" actId="1037"/>
          <ac:grpSpMkLst>
            <pc:docMk/>
            <pc:sldMk cId="1198216577" sldId="5009"/>
            <ac:grpSpMk id="332" creationId="{B2BDCE9D-5AF9-4812-AC57-444FC03A6E0C}"/>
          </ac:grpSpMkLst>
        </pc:grpChg>
        <pc:grpChg chg="mod">
          <ac:chgData name="Doebler, William J. (LARC-D321)" userId="2f86e9e9-6061-467c-a4c7-48df9c957f91" providerId="ADAL" clId="{2CE06B62-F3E1-4524-98C4-7AD3E6B46C7C}" dt="2023-04-06T15:07:19.668" v="554" actId="1037"/>
          <ac:grpSpMkLst>
            <pc:docMk/>
            <pc:sldMk cId="1198216577" sldId="5009"/>
            <ac:grpSpMk id="333" creationId="{151D2F8C-D6D7-44E7-88BB-7B8006707EAC}"/>
          </ac:grpSpMkLst>
        </pc:grpChg>
        <pc:grpChg chg="mod">
          <ac:chgData name="Doebler, William J. (LARC-D321)" userId="2f86e9e9-6061-467c-a4c7-48df9c957f91" providerId="ADAL" clId="{2CE06B62-F3E1-4524-98C4-7AD3E6B46C7C}" dt="2023-04-06T15:07:19.668" v="554" actId="1037"/>
          <ac:grpSpMkLst>
            <pc:docMk/>
            <pc:sldMk cId="1198216577" sldId="5009"/>
            <ac:grpSpMk id="350" creationId="{760A791B-027E-4F17-B7AC-638DB8EFE1AE}"/>
          </ac:grpSpMkLst>
        </pc:grpChg>
        <pc:grpChg chg="mod">
          <ac:chgData name="Doebler, William J. (LARC-D321)" userId="2f86e9e9-6061-467c-a4c7-48df9c957f91" providerId="ADAL" clId="{2CE06B62-F3E1-4524-98C4-7AD3E6B46C7C}" dt="2023-04-06T15:07:19.668" v="554" actId="1037"/>
          <ac:grpSpMkLst>
            <pc:docMk/>
            <pc:sldMk cId="1198216577" sldId="5009"/>
            <ac:grpSpMk id="351" creationId="{4D9DFE24-5E89-4B16-9626-91BA024FD03C}"/>
          </ac:grpSpMkLst>
        </pc:grpChg>
        <pc:grpChg chg="mod">
          <ac:chgData name="Doebler, William J. (LARC-D321)" userId="2f86e9e9-6061-467c-a4c7-48df9c957f91" providerId="ADAL" clId="{2CE06B62-F3E1-4524-98C4-7AD3E6B46C7C}" dt="2023-04-06T15:07:19.668" v="554" actId="1037"/>
          <ac:grpSpMkLst>
            <pc:docMk/>
            <pc:sldMk cId="1198216577" sldId="5009"/>
            <ac:grpSpMk id="352" creationId="{8BAC09E7-CB73-4E39-B330-FC69D5BCA4B2}"/>
          </ac:grpSpMkLst>
        </pc:grpChg>
        <pc:grpChg chg="mod">
          <ac:chgData name="Doebler, William J. (LARC-D321)" userId="2f86e9e9-6061-467c-a4c7-48df9c957f91" providerId="ADAL" clId="{2CE06B62-F3E1-4524-98C4-7AD3E6B46C7C}" dt="2023-04-06T15:07:19.668" v="554" actId="1037"/>
          <ac:grpSpMkLst>
            <pc:docMk/>
            <pc:sldMk cId="1198216577" sldId="5009"/>
            <ac:grpSpMk id="353" creationId="{E5E822F2-0E0F-4E54-928D-2CE3372E0BD4}"/>
          </ac:grpSpMkLst>
        </pc:grpChg>
        <pc:grpChg chg="mod">
          <ac:chgData name="Doebler, William J. (LARC-D321)" userId="2f86e9e9-6061-467c-a4c7-48df9c957f91" providerId="ADAL" clId="{2CE06B62-F3E1-4524-98C4-7AD3E6B46C7C}" dt="2023-04-06T15:07:19.668" v="554" actId="1037"/>
          <ac:grpSpMkLst>
            <pc:docMk/>
            <pc:sldMk cId="1198216577" sldId="5009"/>
            <ac:grpSpMk id="354" creationId="{2AA7125B-FB6D-4C70-9DFD-6A5F52CCE398}"/>
          </ac:grpSpMkLst>
        </pc:grpChg>
        <pc:grpChg chg="mod">
          <ac:chgData name="Doebler, William J. (LARC-D321)" userId="2f86e9e9-6061-467c-a4c7-48df9c957f91" providerId="ADAL" clId="{2CE06B62-F3E1-4524-98C4-7AD3E6B46C7C}" dt="2023-04-06T15:07:19.668" v="554" actId="1037"/>
          <ac:grpSpMkLst>
            <pc:docMk/>
            <pc:sldMk cId="1198216577" sldId="5009"/>
            <ac:grpSpMk id="355" creationId="{ED3BADF7-09C1-4F36-9CD5-D17A83F402FB}"/>
          </ac:grpSpMkLst>
        </pc:grpChg>
        <pc:grpChg chg="mod">
          <ac:chgData name="Doebler, William J. (LARC-D321)" userId="2f86e9e9-6061-467c-a4c7-48df9c957f91" providerId="ADAL" clId="{2CE06B62-F3E1-4524-98C4-7AD3E6B46C7C}" dt="2023-04-06T15:07:19.668" v="554" actId="1037"/>
          <ac:grpSpMkLst>
            <pc:docMk/>
            <pc:sldMk cId="1198216577" sldId="5009"/>
            <ac:grpSpMk id="356" creationId="{7769B5BC-F3C3-4318-892F-3C609F9A9305}"/>
          </ac:grpSpMkLst>
        </pc:grpChg>
        <pc:grpChg chg="mod">
          <ac:chgData name="Doebler, William J. (LARC-D321)" userId="2f86e9e9-6061-467c-a4c7-48df9c957f91" providerId="ADAL" clId="{2CE06B62-F3E1-4524-98C4-7AD3E6B46C7C}" dt="2023-04-06T15:07:19.668" v="554" actId="1037"/>
          <ac:grpSpMkLst>
            <pc:docMk/>
            <pc:sldMk cId="1198216577" sldId="5009"/>
            <ac:grpSpMk id="357" creationId="{C8015244-E023-4A52-8BEB-79B608025F15}"/>
          </ac:grpSpMkLst>
        </pc:grpChg>
        <pc:grpChg chg="mod">
          <ac:chgData name="Doebler, William J. (LARC-D321)" userId="2f86e9e9-6061-467c-a4c7-48df9c957f91" providerId="ADAL" clId="{2CE06B62-F3E1-4524-98C4-7AD3E6B46C7C}" dt="2023-04-06T15:07:19.668" v="554" actId="1037"/>
          <ac:grpSpMkLst>
            <pc:docMk/>
            <pc:sldMk cId="1198216577" sldId="5009"/>
            <ac:grpSpMk id="358" creationId="{6303D8E6-89E4-4348-B86A-5E988AC17683}"/>
          </ac:grpSpMkLst>
        </pc:grpChg>
        <pc:grpChg chg="add del mod">
          <ac:chgData name="Doebler, William J. (LARC-D321)" userId="2f86e9e9-6061-467c-a4c7-48df9c957f91" providerId="ADAL" clId="{2CE06B62-F3E1-4524-98C4-7AD3E6B46C7C}" dt="2023-04-06T15:06:30.333" v="506"/>
          <ac:grpSpMkLst>
            <pc:docMk/>
            <pc:sldMk cId="1198216577" sldId="5009"/>
            <ac:grpSpMk id="409" creationId="{ED3DE527-6213-4596-8614-B32516BCE0D5}"/>
          </ac:grpSpMkLst>
        </pc:grpChg>
        <pc:grpChg chg="mod">
          <ac:chgData name="Doebler, William J. (LARC-D321)" userId="2f86e9e9-6061-467c-a4c7-48df9c957f91" providerId="ADAL" clId="{2CE06B62-F3E1-4524-98C4-7AD3E6B46C7C}" dt="2023-04-06T15:06:28.904" v="505"/>
          <ac:grpSpMkLst>
            <pc:docMk/>
            <pc:sldMk cId="1198216577" sldId="5009"/>
            <ac:grpSpMk id="411" creationId="{606D4430-EC38-402C-B008-F24BD947E511}"/>
          </ac:grpSpMkLst>
        </pc:grpChg>
        <pc:grpChg chg="mod">
          <ac:chgData name="Doebler, William J. (LARC-D321)" userId="2f86e9e9-6061-467c-a4c7-48df9c957f91" providerId="ADAL" clId="{2CE06B62-F3E1-4524-98C4-7AD3E6B46C7C}" dt="2023-04-06T15:06:28.904" v="505"/>
          <ac:grpSpMkLst>
            <pc:docMk/>
            <pc:sldMk cId="1198216577" sldId="5009"/>
            <ac:grpSpMk id="412" creationId="{09437074-3B9A-484B-BD23-B132043C6E77}"/>
          </ac:grpSpMkLst>
        </pc:grpChg>
        <pc:grpChg chg="mod">
          <ac:chgData name="Doebler, William J. (LARC-D321)" userId="2f86e9e9-6061-467c-a4c7-48df9c957f91" providerId="ADAL" clId="{2CE06B62-F3E1-4524-98C4-7AD3E6B46C7C}" dt="2023-04-06T15:06:28.904" v="505"/>
          <ac:grpSpMkLst>
            <pc:docMk/>
            <pc:sldMk cId="1198216577" sldId="5009"/>
            <ac:grpSpMk id="413" creationId="{255976BB-1CEA-47D1-8CEC-FE3D611F848C}"/>
          </ac:grpSpMkLst>
        </pc:grpChg>
        <pc:grpChg chg="mod">
          <ac:chgData name="Doebler, William J. (LARC-D321)" userId="2f86e9e9-6061-467c-a4c7-48df9c957f91" providerId="ADAL" clId="{2CE06B62-F3E1-4524-98C4-7AD3E6B46C7C}" dt="2023-04-06T15:06:28.904" v="505"/>
          <ac:grpSpMkLst>
            <pc:docMk/>
            <pc:sldMk cId="1198216577" sldId="5009"/>
            <ac:grpSpMk id="414" creationId="{2BDDA681-9B35-4F2A-9680-388F6E5E261F}"/>
          </ac:grpSpMkLst>
        </pc:grpChg>
        <pc:grpChg chg="mod">
          <ac:chgData name="Doebler, William J. (LARC-D321)" userId="2f86e9e9-6061-467c-a4c7-48df9c957f91" providerId="ADAL" clId="{2CE06B62-F3E1-4524-98C4-7AD3E6B46C7C}" dt="2023-04-06T15:06:28.904" v="505"/>
          <ac:grpSpMkLst>
            <pc:docMk/>
            <pc:sldMk cId="1198216577" sldId="5009"/>
            <ac:grpSpMk id="417" creationId="{0D1F77FD-2C81-4B8C-A729-C3E96257B93F}"/>
          </ac:grpSpMkLst>
        </pc:grpChg>
        <pc:grpChg chg="mod">
          <ac:chgData name="Doebler, William J. (LARC-D321)" userId="2f86e9e9-6061-467c-a4c7-48df9c957f91" providerId="ADAL" clId="{2CE06B62-F3E1-4524-98C4-7AD3E6B46C7C}" dt="2023-04-06T15:06:28.904" v="505"/>
          <ac:grpSpMkLst>
            <pc:docMk/>
            <pc:sldMk cId="1198216577" sldId="5009"/>
            <ac:grpSpMk id="418" creationId="{E2F45FD1-1E10-4A7A-B698-1574872B3CCB}"/>
          </ac:grpSpMkLst>
        </pc:grpChg>
        <pc:grpChg chg="mod">
          <ac:chgData name="Doebler, William J. (LARC-D321)" userId="2f86e9e9-6061-467c-a4c7-48df9c957f91" providerId="ADAL" clId="{2CE06B62-F3E1-4524-98C4-7AD3E6B46C7C}" dt="2023-04-06T15:06:28.904" v="505"/>
          <ac:grpSpMkLst>
            <pc:docMk/>
            <pc:sldMk cId="1198216577" sldId="5009"/>
            <ac:grpSpMk id="419" creationId="{35A6C009-E0D8-4EA5-8E43-981210A6AF54}"/>
          </ac:grpSpMkLst>
        </pc:grpChg>
        <pc:grpChg chg="mod">
          <ac:chgData name="Doebler, William J. (LARC-D321)" userId="2f86e9e9-6061-467c-a4c7-48df9c957f91" providerId="ADAL" clId="{2CE06B62-F3E1-4524-98C4-7AD3E6B46C7C}" dt="2023-04-06T15:06:28.904" v="505"/>
          <ac:grpSpMkLst>
            <pc:docMk/>
            <pc:sldMk cId="1198216577" sldId="5009"/>
            <ac:grpSpMk id="420" creationId="{A3861753-1CEF-4D2A-AF9B-5CF9F5071B2A}"/>
          </ac:grpSpMkLst>
        </pc:grpChg>
        <pc:grpChg chg="mod">
          <ac:chgData name="Doebler, William J. (LARC-D321)" userId="2f86e9e9-6061-467c-a4c7-48df9c957f91" providerId="ADAL" clId="{2CE06B62-F3E1-4524-98C4-7AD3E6B46C7C}" dt="2023-04-06T15:06:28.904" v="505"/>
          <ac:grpSpMkLst>
            <pc:docMk/>
            <pc:sldMk cId="1198216577" sldId="5009"/>
            <ac:grpSpMk id="421" creationId="{4D8CEACA-973A-49B8-8A36-F9BF584BC0E8}"/>
          </ac:grpSpMkLst>
        </pc:grpChg>
        <pc:grpChg chg="mod">
          <ac:chgData name="Doebler, William J. (LARC-D321)" userId="2f86e9e9-6061-467c-a4c7-48df9c957f91" providerId="ADAL" clId="{2CE06B62-F3E1-4524-98C4-7AD3E6B46C7C}" dt="2023-04-06T15:06:28.904" v="505"/>
          <ac:grpSpMkLst>
            <pc:docMk/>
            <pc:sldMk cId="1198216577" sldId="5009"/>
            <ac:grpSpMk id="422" creationId="{AEA26B3C-7041-4F33-99B5-8A2FBA5AF709}"/>
          </ac:grpSpMkLst>
        </pc:grpChg>
        <pc:grpChg chg="mod">
          <ac:chgData name="Doebler, William J. (LARC-D321)" userId="2f86e9e9-6061-467c-a4c7-48df9c957f91" providerId="ADAL" clId="{2CE06B62-F3E1-4524-98C4-7AD3E6B46C7C}" dt="2023-04-06T15:06:28.904" v="505"/>
          <ac:grpSpMkLst>
            <pc:docMk/>
            <pc:sldMk cId="1198216577" sldId="5009"/>
            <ac:grpSpMk id="423" creationId="{BF0B5E48-36BF-4DE1-9CC2-53B16A7137F2}"/>
          </ac:grpSpMkLst>
        </pc:grpChg>
        <pc:grpChg chg="mod">
          <ac:chgData name="Doebler, William J. (LARC-D321)" userId="2f86e9e9-6061-467c-a4c7-48df9c957f91" providerId="ADAL" clId="{2CE06B62-F3E1-4524-98C4-7AD3E6B46C7C}" dt="2023-04-06T15:06:28.904" v="505"/>
          <ac:grpSpMkLst>
            <pc:docMk/>
            <pc:sldMk cId="1198216577" sldId="5009"/>
            <ac:grpSpMk id="424" creationId="{9A3E2171-3FF9-4B87-9AAD-B53298EDF5AE}"/>
          </ac:grpSpMkLst>
        </pc:grpChg>
        <pc:grpChg chg="mod">
          <ac:chgData name="Doebler, William J. (LARC-D321)" userId="2f86e9e9-6061-467c-a4c7-48df9c957f91" providerId="ADAL" clId="{2CE06B62-F3E1-4524-98C4-7AD3E6B46C7C}" dt="2023-04-06T15:06:28.904" v="505"/>
          <ac:grpSpMkLst>
            <pc:docMk/>
            <pc:sldMk cId="1198216577" sldId="5009"/>
            <ac:grpSpMk id="425" creationId="{5C405F0A-2B1B-4EC2-B5D2-C1C41FD7478B}"/>
          </ac:grpSpMkLst>
        </pc:grpChg>
        <pc:grpChg chg="mod">
          <ac:chgData name="Doebler, William J. (LARC-D321)" userId="2f86e9e9-6061-467c-a4c7-48df9c957f91" providerId="ADAL" clId="{2CE06B62-F3E1-4524-98C4-7AD3E6B46C7C}" dt="2023-04-06T15:06:28.904" v="505"/>
          <ac:grpSpMkLst>
            <pc:docMk/>
            <pc:sldMk cId="1198216577" sldId="5009"/>
            <ac:grpSpMk id="426" creationId="{359E1BC7-35B3-4653-9303-5C6FD5DA23C0}"/>
          </ac:grpSpMkLst>
        </pc:grpChg>
        <pc:grpChg chg="mod">
          <ac:chgData name="Doebler, William J. (LARC-D321)" userId="2f86e9e9-6061-467c-a4c7-48df9c957f91" providerId="ADAL" clId="{2CE06B62-F3E1-4524-98C4-7AD3E6B46C7C}" dt="2023-04-06T15:06:28.904" v="505"/>
          <ac:grpSpMkLst>
            <pc:docMk/>
            <pc:sldMk cId="1198216577" sldId="5009"/>
            <ac:grpSpMk id="427" creationId="{E15E040F-0A46-4A6E-8389-DCE0F8D990FE}"/>
          </ac:grpSpMkLst>
        </pc:grpChg>
        <pc:grpChg chg="mod">
          <ac:chgData name="Doebler, William J. (LARC-D321)" userId="2f86e9e9-6061-467c-a4c7-48df9c957f91" providerId="ADAL" clId="{2CE06B62-F3E1-4524-98C4-7AD3E6B46C7C}" dt="2023-04-06T15:06:28.904" v="505"/>
          <ac:grpSpMkLst>
            <pc:docMk/>
            <pc:sldMk cId="1198216577" sldId="5009"/>
            <ac:grpSpMk id="428" creationId="{6AA2D734-EC58-4BDC-90F7-1A16C8071F34}"/>
          </ac:grpSpMkLst>
        </pc:grpChg>
        <pc:grpChg chg="mod">
          <ac:chgData name="Doebler, William J. (LARC-D321)" userId="2f86e9e9-6061-467c-a4c7-48df9c957f91" providerId="ADAL" clId="{2CE06B62-F3E1-4524-98C4-7AD3E6B46C7C}" dt="2023-04-06T15:06:28.904" v="505"/>
          <ac:grpSpMkLst>
            <pc:docMk/>
            <pc:sldMk cId="1198216577" sldId="5009"/>
            <ac:grpSpMk id="429" creationId="{D77E07A0-9B8B-4F34-AA84-8CA0B3BB3427}"/>
          </ac:grpSpMkLst>
        </pc:grpChg>
        <pc:grpChg chg="mod">
          <ac:chgData name="Doebler, William J. (LARC-D321)" userId="2f86e9e9-6061-467c-a4c7-48df9c957f91" providerId="ADAL" clId="{2CE06B62-F3E1-4524-98C4-7AD3E6B46C7C}" dt="2023-04-06T15:06:28.904" v="505"/>
          <ac:grpSpMkLst>
            <pc:docMk/>
            <pc:sldMk cId="1198216577" sldId="5009"/>
            <ac:grpSpMk id="431" creationId="{B1D42DD4-961F-4CC1-BCA3-DC69CDADBB4A}"/>
          </ac:grpSpMkLst>
        </pc:grpChg>
        <pc:grpChg chg="mod">
          <ac:chgData name="Doebler, William J. (LARC-D321)" userId="2f86e9e9-6061-467c-a4c7-48df9c957f91" providerId="ADAL" clId="{2CE06B62-F3E1-4524-98C4-7AD3E6B46C7C}" dt="2023-04-06T15:06:28.904" v="505"/>
          <ac:grpSpMkLst>
            <pc:docMk/>
            <pc:sldMk cId="1198216577" sldId="5009"/>
            <ac:grpSpMk id="432" creationId="{CEC706CF-4849-48A9-86D9-556017C17A5C}"/>
          </ac:grpSpMkLst>
        </pc:grpChg>
        <pc:grpChg chg="mod">
          <ac:chgData name="Doebler, William J. (LARC-D321)" userId="2f86e9e9-6061-467c-a4c7-48df9c957f91" providerId="ADAL" clId="{2CE06B62-F3E1-4524-98C4-7AD3E6B46C7C}" dt="2023-04-06T15:06:28.904" v="505"/>
          <ac:grpSpMkLst>
            <pc:docMk/>
            <pc:sldMk cId="1198216577" sldId="5009"/>
            <ac:grpSpMk id="433" creationId="{7B41B184-B6C5-432A-9F9C-D18B6FC47A0F}"/>
          </ac:grpSpMkLst>
        </pc:grpChg>
        <pc:grpChg chg="mod">
          <ac:chgData name="Doebler, William J. (LARC-D321)" userId="2f86e9e9-6061-467c-a4c7-48df9c957f91" providerId="ADAL" clId="{2CE06B62-F3E1-4524-98C4-7AD3E6B46C7C}" dt="2023-04-06T15:06:28.904" v="505"/>
          <ac:grpSpMkLst>
            <pc:docMk/>
            <pc:sldMk cId="1198216577" sldId="5009"/>
            <ac:grpSpMk id="449" creationId="{A80E1DFE-5774-44EF-8BCB-1669FDEC6F4A}"/>
          </ac:grpSpMkLst>
        </pc:grpChg>
        <pc:grpChg chg="mod">
          <ac:chgData name="Doebler, William J. (LARC-D321)" userId="2f86e9e9-6061-467c-a4c7-48df9c957f91" providerId="ADAL" clId="{2CE06B62-F3E1-4524-98C4-7AD3E6B46C7C}" dt="2023-04-06T15:06:28.904" v="505"/>
          <ac:grpSpMkLst>
            <pc:docMk/>
            <pc:sldMk cId="1198216577" sldId="5009"/>
            <ac:grpSpMk id="450" creationId="{D83B77C7-97A7-4564-A39B-7363B30363C0}"/>
          </ac:grpSpMkLst>
        </pc:grpChg>
        <pc:grpChg chg="mod">
          <ac:chgData name="Doebler, William J. (LARC-D321)" userId="2f86e9e9-6061-467c-a4c7-48df9c957f91" providerId="ADAL" clId="{2CE06B62-F3E1-4524-98C4-7AD3E6B46C7C}" dt="2023-04-06T15:06:28.904" v="505"/>
          <ac:grpSpMkLst>
            <pc:docMk/>
            <pc:sldMk cId="1198216577" sldId="5009"/>
            <ac:grpSpMk id="451" creationId="{0456D329-56F7-4ABF-9B35-E58A5439EE6B}"/>
          </ac:grpSpMkLst>
        </pc:grpChg>
        <pc:grpChg chg="mod">
          <ac:chgData name="Doebler, William J. (LARC-D321)" userId="2f86e9e9-6061-467c-a4c7-48df9c957f91" providerId="ADAL" clId="{2CE06B62-F3E1-4524-98C4-7AD3E6B46C7C}" dt="2023-04-06T15:06:28.904" v="505"/>
          <ac:grpSpMkLst>
            <pc:docMk/>
            <pc:sldMk cId="1198216577" sldId="5009"/>
            <ac:grpSpMk id="452" creationId="{E2BE7605-6786-4217-8138-9AFEC6358E79}"/>
          </ac:grpSpMkLst>
        </pc:grpChg>
        <pc:grpChg chg="mod">
          <ac:chgData name="Doebler, William J. (LARC-D321)" userId="2f86e9e9-6061-467c-a4c7-48df9c957f91" providerId="ADAL" clId="{2CE06B62-F3E1-4524-98C4-7AD3E6B46C7C}" dt="2023-04-06T15:06:28.904" v="505"/>
          <ac:grpSpMkLst>
            <pc:docMk/>
            <pc:sldMk cId="1198216577" sldId="5009"/>
            <ac:grpSpMk id="453" creationId="{558BEAB6-F9F9-4907-B81A-810F69955895}"/>
          </ac:grpSpMkLst>
        </pc:grpChg>
        <pc:grpChg chg="mod">
          <ac:chgData name="Doebler, William J. (LARC-D321)" userId="2f86e9e9-6061-467c-a4c7-48df9c957f91" providerId="ADAL" clId="{2CE06B62-F3E1-4524-98C4-7AD3E6B46C7C}" dt="2023-04-06T15:06:28.904" v="505"/>
          <ac:grpSpMkLst>
            <pc:docMk/>
            <pc:sldMk cId="1198216577" sldId="5009"/>
            <ac:grpSpMk id="454" creationId="{0535A6F8-33FD-4642-AB83-DF4BFB858441}"/>
          </ac:grpSpMkLst>
        </pc:grpChg>
        <pc:grpChg chg="mod">
          <ac:chgData name="Doebler, William J. (LARC-D321)" userId="2f86e9e9-6061-467c-a4c7-48df9c957f91" providerId="ADAL" clId="{2CE06B62-F3E1-4524-98C4-7AD3E6B46C7C}" dt="2023-04-06T15:06:28.904" v="505"/>
          <ac:grpSpMkLst>
            <pc:docMk/>
            <pc:sldMk cId="1198216577" sldId="5009"/>
            <ac:grpSpMk id="455" creationId="{C6B506D1-B9D2-454D-9B55-469D98D1D161}"/>
          </ac:grpSpMkLst>
        </pc:grpChg>
        <pc:grpChg chg="mod">
          <ac:chgData name="Doebler, William J. (LARC-D321)" userId="2f86e9e9-6061-467c-a4c7-48df9c957f91" providerId="ADAL" clId="{2CE06B62-F3E1-4524-98C4-7AD3E6B46C7C}" dt="2023-04-06T15:06:28.904" v="505"/>
          <ac:grpSpMkLst>
            <pc:docMk/>
            <pc:sldMk cId="1198216577" sldId="5009"/>
            <ac:grpSpMk id="456" creationId="{379B44F5-B863-47D8-AC15-EFA05325156E}"/>
          </ac:grpSpMkLst>
        </pc:grpChg>
        <pc:grpChg chg="mod">
          <ac:chgData name="Doebler, William J. (LARC-D321)" userId="2f86e9e9-6061-467c-a4c7-48df9c957f91" providerId="ADAL" clId="{2CE06B62-F3E1-4524-98C4-7AD3E6B46C7C}" dt="2023-04-06T15:06:28.904" v="505"/>
          <ac:grpSpMkLst>
            <pc:docMk/>
            <pc:sldMk cId="1198216577" sldId="5009"/>
            <ac:grpSpMk id="473" creationId="{E5E4FA66-A381-422C-9914-C09CEA5B5E6C}"/>
          </ac:grpSpMkLst>
        </pc:grpChg>
        <pc:grpChg chg="mod">
          <ac:chgData name="Doebler, William J. (LARC-D321)" userId="2f86e9e9-6061-467c-a4c7-48df9c957f91" providerId="ADAL" clId="{2CE06B62-F3E1-4524-98C4-7AD3E6B46C7C}" dt="2023-04-06T15:06:28.904" v="505"/>
          <ac:grpSpMkLst>
            <pc:docMk/>
            <pc:sldMk cId="1198216577" sldId="5009"/>
            <ac:grpSpMk id="474" creationId="{A206D839-0506-47D7-B59D-556A60C6F33E}"/>
          </ac:grpSpMkLst>
        </pc:grpChg>
        <pc:grpChg chg="mod">
          <ac:chgData name="Doebler, William J. (LARC-D321)" userId="2f86e9e9-6061-467c-a4c7-48df9c957f91" providerId="ADAL" clId="{2CE06B62-F3E1-4524-98C4-7AD3E6B46C7C}" dt="2023-04-06T15:06:28.904" v="505"/>
          <ac:grpSpMkLst>
            <pc:docMk/>
            <pc:sldMk cId="1198216577" sldId="5009"/>
            <ac:grpSpMk id="475" creationId="{643D1BA5-2E67-42FD-9542-1FD052B49660}"/>
          </ac:grpSpMkLst>
        </pc:grpChg>
        <pc:grpChg chg="mod">
          <ac:chgData name="Doebler, William J. (LARC-D321)" userId="2f86e9e9-6061-467c-a4c7-48df9c957f91" providerId="ADAL" clId="{2CE06B62-F3E1-4524-98C4-7AD3E6B46C7C}" dt="2023-04-06T15:06:28.904" v="505"/>
          <ac:grpSpMkLst>
            <pc:docMk/>
            <pc:sldMk cId="1198216577" sldId="5009"/>
            <ac:grpSpMk id="476" creationId="{D0C6ACAF-FE46-44A3-87B4-FD77BFA7C459}"/>
          </ac:grpSpMkLst>
        </pc:grpChg>
        <pc:grpChg chg="mod">
          <ac:chgData name="Doebler, William J. (LARC-D321)" userId="2f86e9e9-6061-467c-a4c7-48df9c957f91" providerId="ADAL" clId="{2CE06B62-F3E1-4524-98C4-7AD3E6B46C7C}" dt="2023-04-06T15:06:28.904" v="505"/>
          <ac:grpSpMkLst>
            <pc:docMk/>
            <pc:sldMk cId="1198216577" sldId="5009"/>
            <ac:grpSpMk id="477" creationId="{D968C789-4534-4DDB-8256-4D37E278DE11}"/>
          </ac:grpSpMkLst>
        </pc:grpChg>
        <pc:grpChg chg="mod">
          <ac:chgData name="Doebler, William J. (LARC-D321)" userId="2f86e9e9-6061-467c-a4c7-48df9c957f91" providerId="ADAL" clId="{2CE06B62-F3E1-4524-98C4-7AD3E6B46C7C}" dt="2023-04-06T15:06:28.904" v="505"/>
          <ac:grpSpMkLst>
            <pc:docMk/>
            <pc:sldMk cId="1198216577" sldId="5009"/>
            <ac:grpSpMk id="478" creationId="{A06A6CEF-347F-4E31-A806-EAE61C182E7A}"/>
          </ac:grpSpMkLst>
        </pc:grpChg>
        <pc:grpChg chg="mod">
          <ac:chgData name="Doebler, William J. (LARC-D321)" userId="2f86e9e9-6061-467c-a4c7-48df9c957f91" providerId="ADAL" clId="{2CE06B62-F3E1-4524-98C4-7AD3E6B46C7C}" dt="2023-04-06T15:06:28.904" v="505"/>
          <ac:grpSpMkLst>
            <pc:docMk/>
            <pc:sldMk cId="1198216577" sldId="5009"/>
            <ac:grpSpMk id="479" creationId="{63F9E844-5814-48C3-8FE9-7870291A3789}"/>
          </ac:grpSpMkLst>
        </pc:grpChg>
        <pc:grpChg chg="mod">
          <ac:chgData name="Doebler, William J. (LARC-D321)" userId="2f86e9e9-6061-467c-a4c7-48df9c957f91" providerId="ADAL" clId="{2CE06B62-F3E1-4524-98C4-7AD3E6B46C7C}" dt="2023-04-06T15:06:28.904" v="505"/>
          <ac:grpSpMkLst>
            <pc:docMk/>
            <pc:sldMk cId="1198216577" sldId="5009"/>
            <ac:grpSpMk id="480" creationId="{43FAA596-15B3-46D4-B02E-E44A6CE75202}"/>
          </ac:grpSpMkLst>
        </pc:grpChg>
        <pc:grpChg chg="mod">
          <ac:chgData name="Doebler, William J. (LARC-D321)" userId="2f86e9e9-6061-467c-a4c7-48df9c957f91" providerId="ADAL" clId="{2CE06B62-F3E1-4524-98C4-7AD3E6B46C7C}" dt="2023-04-06T15:06:28.904" v="505"/>
          <ac:grpSpMkLst>
            <pc:docMk/>
            <pc:sldMk cId="1198216577" sldId="5009"/>
            <ac:grpSpMk id="481" creationId="{F87D7DDE-0203-4F42-97AC-960DB898AB0B}"/>
          </ac:grpSpMkLst>
        </pc:grpChg>
        <pc:grpChg chg="add del mod">
          <ac:chgData name="Doebler, William J. (LARC-D321)" userId="2f86e9e9-6061-467c-a4c7-48df9c957f91" providerId="ADAL" clId="{2CE06B62-F3E1-4524-98C4-7AD3E6B46C7C}" dt="2023-04-06T15:08:06.785" v="570"/>
          <ac:grpSpMkLst>
            <pc:docMk/>
            <pc:sldMk cId="1198216577" sldId="5009"/>
            <ac:grpSpMk id="532" creationId="{F3094854-1CEB-4964-A124-7547D8527BBB}"/>
          </ac:grpSpMkLst>
        </pc:grpChg>
        <pc:grpChg chg="mod">
          <ac:chgData name="Doebler, William J. (LARC-D321)" userId="2f86e9e9-6061-467c-a4c7-48df9c957f91" providerId="ADAL" clId="{2CE06B62-F3E1-4524-98C4-7AD3E6B46C7C}" dt="2023-04-06T15:08:05.517" v="569"/>
          <ac:grpSpMkLst>
            <pc:docMk/>
            <pc:sldMk cId="1198216577" sldId="5009"/>
            <ac:grpSpMk id="534" creationId="{6145BFF9-CFE6-44AA-8D27-02CC2453B35A}"/>
          </ac:grpSpMkLst>
        </pc:grpChg>
        <pc:grpChg chg="mod">
          <ac:chgData name="Doebler, William J. (LARC-D321)" userId="2f86e9e9-6061-467c-a4c7-48df9c957f91" providerId="ADAL" clId="{2CE06B62-F3E1-4524-98C4-7AD3E6B46C7C}" dt="2023-04-06T15:08:05.517" v="569"/>
          <ac:grpSpMkLst>
            <pc:docMk/>
            <pc:sldMk cId="1198216577" sldId="5009"/>
            <ac:grpSpMk id="535" creationId="{C8E6F73A-8DC1-4C4B-BD83-F554E13F1061}"/>
          </ac:grpSpMkLst>
        </pc:grpChg>
        <pc:grpChg chg="mod">
          <ac:chgData name="Doebler, William J. (LARC-D321)" userId="2f86e9e9-6061-467c-a4c7-48df9c957f91" providerId="ADAL" clId="{2CE06B62-F3E1-4524-98C4-7AD3E6B46C7C}" dt="2023-04-06T15:08:05.517" v="569"/>
          <ac:grpSpMkLst>
            <pc:docMk/>
            <pc:sldMk cId="1198216577" sldId="5009"/>
            <ac:grpSpMk id="536" creationId="{75EA2E6A-6DDF-43C9-9C68-99C43FE8BC40}"/>
          </ac:grpSpMkLst>
        </pc:grpChg>
        <pc:grpChg chg="mod">
          <ac:chgData name="Doebler, William J. (LARC-D321)" userId="2f86e9e9-6061-467c-a4c7-48df9c957f91" providerId="ADAL" clId="{2CE06B62-F3E1-4524-98C4-7AD3E6B46C7C}" dt="2023-04-06T15:08:05.517" v="569"/>
          <ac:grpSpMkLst>
            <pc:docMk/>
            <pc:sldMk cId="1198216577" sldId="5009"/>
            <ac:grpSpMk id="537" creationId="{AA7AA5CD-65D2-4489-B4A3-CF601082E6F3}"/>
          </ac:grpSpMkLst>
        </pc:grpChg>
        <pc:grpChg chg="mod">
          <ac:chgData name="Doebler, William J. (LARC-D321)" userId="2f86e9e9-6061-467c-a4c7-48df9c957f91" providerId="ADAL" clId="{2CE06B62-F3E1-4524-98C4-7AD3E6B46C7C}" dt="2023-04-06T15:08:05.517" v="569"/>
          <ac:grpSpMkLst>
            <pc:docMk/>
            <pc:sldMk cId="1198216577" sldId="5009"/>
            <ac:grpSpMk id="540" creationId="{D789C7E1-8DDA-4621-9776-0E57E2D2B860}"/>
          </ac:grpSpMkLst>
        </pc:grpChg>
        <pc:grpChg chg="mod">
          <ac:chgData name="Doebler, William J. (LARC-D321)" userId="2f86e9e9-6061-467c-a4c7-48df9c957f91" providerId="ADAL" clId="{2CE06B62-F3E1-4524-98C4-7AD3E6B46C7C}" dt="2023-04-06T15:08:05.517" v="569"/>
          <ac:grpSpMkLst>
            <pc:docMk/>
            <pc:sldMk cId="1198216577" sldId="5009"/>
            <ac:grpSpMk id="541" creationId="{5019922D-1144-42CF-B439-1E22CCC3EAAC}"/>
          </ac:grpSpMkLst>
        </pc:grpChg>
        <pc:grpChg chg="mod">
          <ac:chgData name="Doebler, William J. (LARC-D321)" userId="2f86e9e9-6061-467c-a4c7-48df9c957f91" providerId="ADAL" clId="{2CE06B62-F3E1-4524-98C4-7AD3E6B46C7C}" dt="2023-04-06T15:08:05.517" v="569"/>
          <ac:grpSpMkLst>
            <pc:docMk/>
            <pc:sldMk cId="1198216577" sldId="5009"/>
            <ac:grpSpMk id="542" creationId="{CF628DAE-6BD6-4246-8D5F-876F51620B43}"/>
          </ac:grpSpMkLst>
        </pc:grpChg>
        <pc:grpChg chg="mod">
          <ac:chgData name="Doebler, William J. (LARC-D321)" userId="2f86e9e9-6061-467c-a4c7-48df9c957f91" providerId="ADAL" clId="{2CE06B62-F3E1-4524-98C4-7AD3E6B46C7C}" dt="2023-04-06T15:08:05.517" v="569"/>
          <ac:grpSpMkLst>
            <pc:docMk/>
            <pc:sldMk cId="1198216577" sldId="5009"/>
            <ac:grpSpMk id="543" creationId="{377F9095-B716-4427-A43B-9F9E7E509126}"/>
          </ac:grpSpMkLst>
        </pc:grpChg>
        <pc:grpChg chg="mod">
          <ac:chgData name="Doebler, William J. (LARC-D321)" userId="2f86e9e9-6061-467c-a4c7-48df9c957f91" providerId="ADAL" clId="{2CE06B62-F3E1-4524-98C4-7AD3E6B46C7C}" dt="2023-04-06T15:08:05.517" v="569"/>
          <ac:grpSpMkLst>
            <pc:docMk/>
            <pc:sldMk cId="1198216577" sldId="5009"/>
            <ac:grpSpMk id="544" creationId="{DE403B47-0D55-48F6-858D-5F76720C8B26}"/>
          </ac:grpSpMkLst>
        </pc:grpChg>
        <pc:grpChg chg="mod">
          <ac:chgData name="Doebler, William J. (LARC-D321)" userId="2f86e9e9-6061-467c-a4c7-48df9c957f91" providerId="ADAL" clId="{2CE06B62-F3E1-4524-98C4-7AD3E6B46C7C}" dt="2023-04-06T15:08:05.517" v="569"/>
          <ac:grpSpMkLst>
            <pc:docMk/>
            <pc:sldMk cId="1198216577" sldId="5009"/>
            <ac:grpSpMk id="545" creationId="{61447D15-4F8E-45BA-8F21-84F9DD39E684}"/>
          </ac:grpSpMkLst>
        </pc:grpChg>
        <pc:grpChg chg="mod">
          <ac:chgData name="Doebler, William J. (LARC-D321)" userId="2f86e9e9-6061-467c-a4c7-48df9c957f91" providerId="ADAL" clId="{2CE06B62-F3E1-4524-98C4-7AD3E6B46C7C}" dt="2023-04-06T15:08:05.517" v="569"/>
          <ac:grpSpMkLst>
            <pc:docMk/>
            <pc:sldMk cId="1198216577" sldId="5009"/>
            <ac:grpSpMk id="546" creationId="{689A076D-674A-4F73-97E0-63065CB382B2}"/>
          </ac:grpSpMkLst>
        </pc:grpChg>
        <pc:grpChg chg="mod">
          <ac:chgData name="Doebler, William J. (LARC-D321)" userId="2f86e9e9-6061-467c-a4c7-48df9c957f91" providerId="ADAL" clId="{2CE06B62-F3E1-4524-98C4-7AD3E6B46C7C}" dt="2023-04-06T15:08:05.517" v="569"/>
          <ac:grpSpMkLst>
            <pc:docMk/>
            <pc:sldMk cId="1198216577" sldId="5009"/>
            <ac:grpSpMk id="547" creationId="{830CAC44-F0AD-40DE-8D64-2A236C10C97D}"/>
          </ac:grpSpMkLst>
        </pc:grpChg>
        <pc:grpChg chg="mod">
          <ac:chgData name="Doebler, William J. (LARC-D321)" userId="2f86e9e9-6061-467c-a4c7-48df9c957f91" providerId="ADAL" clId="{2CE06B62-F3E1-4524-98C4-7AD3E6B46C7C}" dt="2023-04-06T15:08:05.517" v="569"/>
          <ac:grpSpMkLst>
            <pc:docMk/>
            <pc:sldMk cId="1198216577" sldId="5009"/>
            <ac:grpSpMk id="548" creationId="{77BEA0C3-9A81-4D92-9DAB-66D941433018}"/>
          </ac:grpSpMkLst>
        </pc:grpChg>
        <pc:grpChg chg="mod">
          <ac:chgData name="Doebler, William J. (LARC-D321)" userId="2f86e9e9-6061-467c-a4c7-48df9c957f91" providerId="ADAL" clId="{2CE06B62-F3E1-4524-98C4-7AD3E6B46C7C}" dt="2023-04-06T15:08:05.517" v="569"/>
          <ac:grpSpMkLst>
            <pc:docMk/>
            <pc:sldMk cId="1198216577" sldId="5009"/>
            <ac:grpSpMk id="549" creationId="{B7D39809-2265-45B0-BFB8-B2BFCCB040D9}"/>
          </ac:grpSpMkLst>
        </pc:grpChg>
        <pc:grpChg chg="mod">
          <ac:chgData name="Doebler, William J. (LARC-D321)" userId="2f86e9e9-6061-467c-a4c7-48df9c957f91" providerId="ADAL" clId="{2CE06B62-F3E1-4524-98C4-7AD3E6B46C7C}" dt="2023-04-06T15:08:05.517" v="569"/>
          <ac:grpSpMkLst>
            <pc:docMk/>
            <pc:sldMk cId="1198216577" sldId="5009"/>
            <ac:grpSpMk id="550" creationId="{E4274050-D7A5-42C4-977B-89ED7BDEB416}"/>
          </ac:grpSpMkLst>
        </pc:grpChg>
        <pc:grpChg chg="mod">
          <ac:chgData name="Doebler, William J. (LARC-D321)" userId="2f86e9e9-6061-467c-a4c7-48df9c957f91" providerId="ADAL" clId="{2CE06B62-F3E1-4524-98C4-7AD3E6B46C7C}" dt="2023-04-06T15:08:05.517" v="569"/>
          <ac:grpSpMkLst>
            <pc:docMk/>
            <pc:sldMk cId="1198216577" sldId="5009"/>
            <ac:grpSpMk id="551" creationId="{E601E2EA-ABB7-4EE0-BDB7-F2C543356974}"/>
          </ac:grpSpMkLst>
        </pc:grpChg>
        <pc:grpChg chg="mod">
          <ac:chgData name="Doebler, William J. (LARC-D321)" userId="2f86e9e9-6061-467c-a4c7-48df9c957f91" providerId="ADAL" clId="{2CE06B62-F3E1-4524-98C4-7AD3E6B46C7C}" dt="2023-04-06T15:08:05.517" v="569"/>
          <ac:grpSpMkLst>
            <pc:docMk/>
            <pc:sldMk cId="1198216577" sldId="5009"/>
            <ac:grpSpMk id="552" creationId="{86479121-3F08-4AE1-95D2-796EA6D47035}"/>
          </ac:grpSpMkLst>
        </pc:grpChg>
        <pc:grpChg chg="mod">
          <ac:chgData name="Doebler, William J. (LARC-D321)" userId="2f86e9e9-6061-467c-a4c7-48df9c957f91" providerId="ADAL" clId="{2CE06B62-F3E1-4524-98C4-7AD3E6B46C7C}" dt="2023-04-06T15:08:05.517" v="569"/>
          <ac:grpSpMkLst>
            <pc:docMk/>
            <pc:sldMk cId="1198216577" sldId="5009"/>
            <ac:grpSpMk id="554" creationId="{4AA18B67-1DAD-47A0-9795-95D552E9335B}"/>
          </ac:grpSpMkLst>
        </pc:grpChg>
        <pc:grpChg chg="mod">
          <ac:chgData name="Doebler, William J. (LARC-D321)" userId="2f86e9e9-6061-467c-a4c7-48df9c957f91" providerId="ADAL" clId="{2CE06B62-F3E1-4524-98C4-7AD3E6B46C7C}" dt="2023-04-06T15:08:05.517" v="569"/>
          <ac:grpSpMkLst>
            <pc:docMk/>
            <pc:sldMk cId="1198216577" sldId="5009"/>
            <ac:grpSpMk id="555" creationId="{BA60B507-337C-4FDF-A910-B1A1E4EEFFD0}"/>
          </ac:grpSpMkLst>
        </pc:grpChg>
        <pc:grpChg chg="mod">
          <ac:chgData name="Doebler, William J. (LARC-D321)" userId="2f86e9e9-6061-467c-a4c7-48df9c957f91" providerId="ADAL" clId="{2CE06B62-F3E1-4524-98C4-7AD3E6B46C7C}" dt="2023-04-06T15:08:05.517" v="569"/>
          <ac:grpSpMkLst>
            <pc:docMk/>
            <pc:sldMk cId="1198216577" sldId="5009"/>
            <ac:grpSpMk id="556" creationId="{457F9260-F0FD-4FDC-80E6-36A8C4BCAB71}"/>
          </ac:grpSpMkLst>
        </pc:grpChg>
        <pc:grpChg chg="mod">
          <ac:chgData name="Doebler, William J. (LARC-D321)" userId="2f86e9e9-6061-467c-a4c7-48df9c957f91" providerId="ADAL" clId="{2CE06B62-F3E1-4524-98C4-7AD3E6B46C7C}" dt="2023-04-06T15:08:05.517" v="569"/>
          <ac:grpSpMkLst>
            <pc:docMk/>
            <pc:sldMk cId="1198216577" sldId="5009"/>
            <ac:grpSpMk id="572" creationId="{06F62FC2-62BD-4392-B605-D86B47F60B86}"/>
          </ac:grpSpMkLst>
        </pc:grpChg>
        <pc:grpChg chg="mod">
          <ac:chgData name="Doebler, William J. (LARC-D321)" userId="2f86e9e9-6061-467c-a4c7-48df9c957f91" providerId="ADAL" clId="{2CE06B62-F3E1-4524-98C4-7AD3E6B46C7C}" dt="2023-04-06T15:08:05.517" v="569"/>
          <ac:grpSpMkLst>
            <pc:docMk/>
            <pc:sldMk cId="1198216577" sldId="5009"/>
            <ac:grpSpMk id="573" creationId="{33F7E494-9E8B-4A01-B597-1AAE308677D6}"/>
          </ac:grpSpMkLst>
        </pc:grpChg>
        <pc:grpChg chg="mod">
          <ac:chgData name="Doebler, William J. (LARC-D321)" userId="2f86e9e9-6061-467c-a4c7-48df9c957f91" providerId="ADAL" clId="{2CE06B62-F3E1-4524-98C4-7AD3E6B46C7C}" dt="2023-04-06T15:08:05.517" v="569"/>
          <ac:grpSpMkLst>
            <pc:docMk/>
            <pc:sldMk cId="1198216577" sldId="5009"/>
            <ac:grpSpMk id="574" creationId="{EC88B52C-7227-4276-B806-0A979DB2F903}"/>
          </ac:grpSpMkLst>
        </pc:grpChg>
        <pc:grpChg chg="mod">
          <ac:chgData name="Doebler, William J. (LARC-D321)" userId="2f86e9e9-6061-467c-a4c7-48df9c957f91" providerId="ADAL" clId="{2CE06B62-F3E1-4524-98C4-7AD3E6B46C7C}" dt="2023-04-06T15:08:05.517" v="569"/>
          <ac:grpSpMkLst>
            <pc:docMk/>
            <pc:sldMk cId="1198216577" sldId="5009"/>
            <ac:grpSpMk id="575" creationId="{5A725EA4-88AA-498C-8DE6-23E39733F044}"/>
          </ac:grpSpMkLst>
        </pc:grpChg>
        <pc:grpChg chg="mod">
          <ac:chgData name="Doebler, William J. (LARC-D321)" userId="2f86e9e9-6061-467c-a4c7-48df9c957f91" providerId="ADAL" clId="{2CE06B62-F3E1-4524-98C4-7AD3E6B46C7C}" dt="2023-04-06T15:08:05.517" v="569"/>
          <ac:grpSpMkLst>
            <pc:docMk/>
            <pc:sldMk cId="1198216577" sldId="5009"/>
            <ac:grpSpMk id="576" creationId="{BAC687BE-94BD-4660-9605-5C0B62675547}"/>
          </ac:grpSpMkLst>
        </pc:grpChg>
        <pc:grpChg chg="mod">
          <ac:chgData name="Doebler, William J. (LARC-D321)" userId="2f86e9e9-6061-467c-a4c7-48df9c957f91" providerId="ADAL" clId="{2CE06B62-F3E1-4524-98C4-7AD3E6B46C7C}" dt="2023-04-06T15:08:05.517" v="569"/>
          <ac:grpSpMkLst>
            <pc:docMk/>
            <pc:sldMk cId="1198216577" sldId="5009"/>
            <ac:grpSpMk id="577" creationId="{F8D5B06A-701C-48D3-BBCF-F50279FB2F2E}"/>
          </ac:grpSpMkLst>
        </pc:grpChg>
        <pc:grpChg chg="mod">
          <ac:chgData name="Doebler, William J. (LARC-D321)" userId="2f86e9e9-6061-467c-a4c7-48df9c957f91" providerId="ADAL" clId="{2CE06B62-F3E1-4524-98C4-7AD3E6B46C7C}" dt="2023-04-06T15:08:05.517" v="569"/>
          <ac:grpSpMkLst>
            <pc:docMk/>
            <pc:sldMk cId="1198216577" sldId="5009"/>
            <ac:grpSpMk id="578" creationId="{ED929BEC-7BA9-4B8E-A848-F133037E7BEB}"/>
          </ac:grpSpMkLst>
        </pc:grpChg>
        <pc:grpChg chg="mod">
          <ac:chgData name="Doebler, William J. (LARC-D321)" userId="2f86e9e9-6061-467c-a4c7-48df9c957f91" providerId="ADAL" clId="{2CE06B62-F3E1-4524-98C4-7AD3E6B46C7C}" dt="2023-04-06T15:08:05.517" v="569"/>
          <ac:grpSpMkLst>
            <pc:docMk/>
            <pc:sldMk cId="1198216577" sldId="5009"/>
            <ac:grpSpMk id="579" creationId="{6E8560B3-4C1C-4087-8AA3-B00250F7E374}"/>
          </ac:grpSpMkLst>
        </pc:grpChg>
        <pc:grpChg chg="mod">
          <ac:chgData name="Doebler, William J. (LARC-D321)" userId="2f86e9e9-6061-467c-a4c7-48df9c957f91" providerId="ADAL" clId="{2CE06B62-F3E1-4524-98C4-7AD3E6B46C7C}" dt="2023-04-06T15:08:05.517" v="569"/>
          <ac:grpSpMkLst>
            <pc:docMk/>
            <pc:sldMk cId="1198216577" sldId="5009"/>
            <ac:grpSpMk id="596" creationId="{045CD62F-B319-4E30-A799-B675827A8F0C}"/>
          </ac:grpSpMkLst>
        </pc:grpChg>
        <pc:grpChg chg="mod">
          <ac:chgData name="Doebler, William J. (LARC-D321)" userId="2f86e9e9-6061-467c-a4c7-48df9c957f91" providerId="ADAL" clId="{2CE06B62-F3E1-4524-98C4-7AD3E6B46C7C}" dt="2023-04-06T15:08:05.517" v="569"/>
          <ac:grpSpMkLst>
            <pc:docMk/>
            <pc:sldMk cId="1198216577" sldId="5009"/>
            <ac:grpSpMk id="597" creationId="{5B6647AA-9B15-46AB-8A8D-441FD107D1C6}"/>
          </ac:grpSpMkLst>
        </pc:grpChg>
        <pc:grpChg chg="mod">
          <ac:chgData name="Doebler, William J. (LARC-D321)" userId="2f86e9e9-6061-467c-a4c7-48df9c957f91" providerId="ADAL" clId="{2CE06B62-F3E1-4524-98C4-7AD3E6B46C7C}" dt="2023-04-06T15:08:05.517" v="569"/>
          <ac:grpSpMkLst>
            <pc:docMk/>
            <pc:sldMk cId="1198216577" sldId="5009"/>
            <ac:grpSpMk id="598" creationId="{3BBDD0AB-7D8B-4285-9968-36541A6F0101}"/>
          </ac:grpSpMkLst>
        </pc:grpChg>
        <pc:grpChg chg="mod">
          <ac:chgData name="Doebler, William J. (LARC-D321)" userId="2f86e9e9-6061-467c-a4c7-48df9c957f91" providerId="ADAL" clId="{2CE06B62-F3E1-4524-98C4-7AD3E6B46C7C}" dt="2023-04-06T15:08:05.517" v="569"/>
          <ac:grpSpMkLst>
            <pc:docMk/>
            <pc:sldMk cId="1198216577" sldId="5009"/>
            <ac:grpSpMk id="599" creationId="{41710302-459D-4F60-BE01-96CE91DC9D70}"/>
          </ac:grpSpMkLst>
        </pc:grpChg>
        <pc:grpChg chg="mod">
          <ac:chgData name="Doebler, William J. (LARC-D321)" userId="2f86e9e9-6061-467c-a4c7-48df9c957f91" providerId="ADAL" clId="{2CE06B62-F3E1-4524-98C4-7AD3E6B46C7C}" dt="2023-04-06T15:08:05.517" v="569"/>
          <ac:grpSpMkLst>
            <pc:docMk/>
            <pc:sldMk cId="1198216577" sldId="5009"/>
            <ac:grpSpMk id="600" creationId="{92376279-90A9-4656-8589-38F56DCB8410}"/>
          </ac:grpSpMkLst>
        </pc:grpChg>
        <pc:grpChg chg="mod">
          <ac:chgData name="Doebler, William J. (LARC-D321)" userId="2f86e9e9-6061-467c-a4c7-48df9c957f91" providerId="ADAL" clId="{2CE06B62-F3E1-4524-98C4-7AD3E6B46C7C}" dt="2023-04-06T15:08:05.517" v="569"/>
          <ac:grpSpMkLst>
            <pc:docMk/>
            <pc:sldMk cId="1198216577" sldId="5009"/>
            <ac:grpSpMk id="601" creationId="{E5680BA8-42D8-4F4A-94D7-9A79E5E5E11B}"/>
          </ac:grpSpMkLst>
        </pc:grpChg>
        <pc:grpChg chg="mod">
          <ac:chgData name="Doebler, William J. (LARC-D321)" userId="2f86e9e9-6061-467c-a4c7-48df9c957f91" providerId="ADAL" clId="{2CE06B62-F3E1-4524-98C4-7AD3E6B46C7C}" dt="2023-04-06T15:08:05.517" v="569"/>
          <ac:grpSpMkLst>
            <pc:docMk/>
            <pc:sldMk cId="1198216577" sldId="5009"/>
            <ac:grpSpMk id="602" creationId="{E32BB9A9-732F-4954-BBD4-A46940C9F8EE}"/>
          </ac:grpSpMkLst>
        </pc:grpChg>
        <pc:grpChg chg="mod">
          <ac:chgData name="Doebler, William J. (LARC-D321)" userId="2f86e9e9-6061-467c-a4c7-48df9c957f91" providerId="ADAL" clId="{2CE06B62-F3E1-4524-98C4-7AD3E6B46C7C}" dt="2023-04-06T15:08:05.517" v="569"/>
          <ac:grpSpMkLst>
            <pc:docMk/>
            <pc:sldMk cId="1198216577" sldId="5009"/>
            <ac:grpSpMk id="603" creationId="{5E66A3C4-ACA1-4496-96EB-861598F7637B}"/>
          </ac:grpSpMkLst>
        </pc:grpChg>
        <pc:grpChg chg="mod">
          <ac:chgData name="Doebler, William J. (LARC-D321)" userId="2f86e9e9-6061-467c-a4c7-48df9c957f91" providerId="ADAL" clId="{2CE06B62-F3E1-4524-98C4-7AD3E6B46C7C}" dt="2023-04-06T15:08:05.517" v="569"/>
          <ac:grpSpMkLst>
            <pc:docMk/>
            <pc:sldMk cId="1198216577" sldId="5009"/>
            <ac:grpSpMk id="604" creationId="{B94BB5CB-9D97-44C1-9AF2-38A2A3AA03D7}"/>
          </ac:grpSpMkLst>
        </pc:grpChg>
        <pc:grpChg chg="add del mod">
          <ac:chgData name="Doebler, William J. (LARC-D321)" userId="2f86e9e9-6061-467c-a4c7-48df9c957f91" providerId="ADAL" clId="{2CE06B62-F3E1-4524-98C4-7AD3E6B46C7C}" dt="2023-04-06T15:10:08.780" v="601"/>
          <ac:grpSpMkLst>
            <pc:docMk/>
            <pc:sldMk cId="1198216577" sldId="5009"/>
            <ac:grpSpMk id="655" creationId="{F02AD74B-71FC-46DF-861F-533C1F975BAF}"/>
          </ac:grpSpMkLst>
        </pc:grpChg>
        <pc:grpChg chg="mod">
          <ac:chgData name="Doebler, William J. (LARC-D321)" userId="2f86e9e9-6061-467c-a4c7-48df9c957f91" providerId="ADAL" clId="{2CE06B62-F3E1-4524-98C4-7AD3E6B46C7C}" dt="2023-04-06T15:10:06.954" v="600"/>
          <ac:grpSpMkLst>
            <pc:docMk/>
            <pc:sldMk cId="1198216577" sldId="5009"/>
            <ac:grpSpMk id="657" creationId="{5A2DF8D3-CEE2-4CEC-B1BE-190E38E84725}"/>
          </ac:grpSpMkLst>
        </pc:grpChg>
        <pc:grpChg chg="mod">
          <ac:chgData name="Doebler, William J. (LARC-D321)" userId="2f86e9e9-6061-467c-a4c7-48df9c957f91" providerId="ADAL" clId="{2CE06B62-F3E1-4524-98C4-7AD3E6B46C7C}" dt="2023-04-06T15:10:06.954" v="600"/>
          <ac:grpSpMkLst>
            <pc:docMk/>
            <pc:sldMk cId="1198216577" sldId="5009"/>
            <ac:grpSpMk id="658" creationId="{A0302A59-E33F-4362-9558-132CA3AD9D9D}"/>
          </ac:grpSpMkLst>
        </pc:grpChg>
        <pc:grpChg chg="mod">
          <ac:chgData name="Doebler, William J. (LARC-D321)" userId="2f86e9e9-6061-467c-a4c7-48df9c957f91" providerId="ADAL" clId="{2CE06B62-F3E1-4524-98C4-7AD3E6B46C7C}" dt="2023-04-06T15:10:06.954" v="600"/>
          <ac:grpSpMkLst>
            <pc:docMk/>
            <pc:sldMk cId="1198216577" sldId="5009"/>
            <ac:grpSpMk id="659" creationId="{50C273D3-7A7E-4231-B1CC-611B5F85FB60}"/>
          </ac:grpSpMkLst>
        </pc:grpChg>
        <pc:grpChg chg="mod">
          <ac:chgData name="Doebler, William J. (LARC-D321)" userId="2f86e9e9-6061-467c-a4c7-48df9c957f91" providerId="ADAL" clId="{2CE06B62-F3E1-4524-98C4-7AD3E6B46C7C}" dt="2023-04-06T15:10:06.954" v="600"/>
          <ac:grpSpMkLst>
            <pc:docMk/>
            <pc:sldMk cId="1198216577" sldId="5009"/>
            <ac:grpSpMk id="660" creationId="{841EC338-55EE-47FC-BA59-9F8BFC2BBA6D}"/>
          </ac:grpSpMkLst>
        </pc:grpChg>
        <pc:grpChg chg="mod">
          <ac:chgData name="Doebler, William J. (LARC-D321)" userId="2f86e9e9-6061-467c-a4c7-48df9c957f91" providerId="ADAL" clId="{2CE06B62-F3E1-4524-98C4-7AD3E6B46C7C}" dt="2023-04-06T15:10:06.954" v="600"/>
          <ac:grpSpMkLst>
            <pc:docMk/>
            <pc:sldMk cId="1198216577" sldId="5009"/>
            <ac:grpSpMk id="663" creationId="{3E86DD2D-291C-4CDD-9096-0B2CB51D6318}"/>
          </ac:grpSpMkLst>
        </pc:grpChg>
        <pc:grpChg chg="mod">
          <ac:chgData name="Doebler, William J. (LARC-D321)" userId="2f86e9e9-6061-467c-a4c7-48df9c957f91" providerId="ADAL" clId="{2CE06B62-F3E1-4524-98C4-7AD3E6B46C7C}" dt="2023-04-06T15:10:06.954" v="600"/>
          <ac:grpSpMkLst>
            <pc:docMk/>
            <pc:sldMk cId="1198216577" sldId="5009"/>
            <ac:grpSpMk id="664" creationId="{64C61F01-B956-4281-8D48-C0461BB8F5B0}"/>
          </ac:grpSpMkLst>
        </pc:grpChg>
        <pc:grpChg chg="mod">
          <ac:chgData name="Doebler, William J. (LARC-D321)" userId="2f86e9e9-6061-467c-a4c7-48df9c957f91" providerId="ADAL" clId="{2CE06B62-F3E1-4524-98C4-7AD3E6B46C7C}" dt="2023-04-06T15:10:06.954" v="600"/>
          <ac:grpSpMkLst>
            <pc:docMk/>
            <pc:sldMk cId="1198216577" sldId="5009"/>
            <ac:grpSpMk id="665" creationId="{27B252AF-FDD9-47D1-AD19-F14E75F8D166}"/>
          </ac:grpSpMkLst>
        </pc:grpChg>
        <pc:grpChg chg="mod">
          <ac:chgData name="Doebler, William J. (LARC-D321)" userId="2f86e9e9-6061-467c-a4c7-48df9c957f91" providerId="ADAL" clId="{2CE06B62-F3E1-4524-98C4-7AD3E6B46C7C}" dt="2023-04-06T15:10:06.954" v="600"/>
          <ac:grpSpMkLst>
            <pc:docMk/>
            <pc:sldMk cId="1198216577" sldId="5009"/>
            <ac:grpSpMk id="666" creationId="{4FBD9666-2BD3-437C-973B-1A8E59D49E7E}"/>
          </ac:grpSpMkLst>
        </pc:grpChg>
        <pc:grpChg chg="mod">
          <ac:chgData name="Doebler, William J. (LARC-D321)" userId="2f86e9e9-6061-467c-a4c7-48df9c957f91" providerId="ADAL" clId="{2CE06B62-F3E1-4524-98C4-7AD3E6B46C7C}" dt="2023-04-06T15:10:06.954" v="600"/>
          <ac:grpSpMkLst>
            <pc:docMk/>
            <pc:sldMk cId="1198216577" sldId="5009"/>
            <ac:grpSpMk id="667" creationId="{2B4C10DF-2092-40B2-AE5B-4DB4493D58CA}"/>
          </ac:grpSpMkLst>
        </pc:grpChg>
        <pc:grpChg chg="mod">
          <ac:chgData name="Doebler, William J. (LARC-D321)" userId="2f86e9e9-6061-467c-a4c7-48df9c957f91" providerId="ADAL" clId="{2CE06B62-F3E1-4524-98C4-7AD3E6B46C7C}" dt="2023-04-06T15:10:06.954" v="600"/>
          <ac:grpSpMkLst>
            <pc:docMk/>
            <pc:sldMk cId="1198216577" sldId="5009"/>
            <ac:grpSpMk id="668" creationId="{38BADDCE-F9B4-4C99-9724-E28332F5B537}"/>
          </ac:grpSpMkLst>
        </pc:grpChg>
        <pc:grpChg chg="mod">
          <ac:chgData name="Doebler, William J. (LARC-D321)" userId="2f86e9e9-6061-467c-a4c7-48df9c957f91" providerId="ADAL" clId="{2CE06B62-F3E1-4524-98C4-7AD3E6B46C7C}" dt="2023-04-06T15:10:06.954" v="600"/>
          <ac:grpSpMkLst>
            <pc:docMk/>
            <pc:sldMk cId="1198216577" sldId="5009"/>
            <ac:grpSpMk id="669" creationId="{AF9E8CA5-0639-41F9-8392-379215B17185}"/>
          </ac:grpSpMkLst>
        </pc:grpChg>
        <pc:grpChg chg="mod">
          <ac:chgData name="Doebler, William J. (LARC-D321)" userId="2f86e9e9-6061-467c-a4c7-48df9c957f91" providerId="ADAL" clId="{2CE06B62-F3E1-4524-98C4-7AD3E6B46C7C}" dt="2023-04-06T15:10:06.954" v="600"/>
          <ac:grpSpMkLst>
            <pc:docMk/>
            <pc:sldMk cId="1198216577" sldId="5009"/>
            <ac:grpSpMk id="670" creationId="{282EC81B-3509-4AE7-B6EA-88C0E94D8F29}"/>
          </ac:grpSpMkLst>
        </pc:grpChg>
        <pc:grpChg chg="mod">
          <ac:chgData name="Doebler, William J. (LARC-D321)" userId="2f86e9e9-6061-467c-a4c7-48df9c957f91" providerId="ADAL" clId="{2CE06B62-F3E1-4524-98C4-7AD3E6B46C7C}" dt="2023-04-06T15:10:06.954" v="600"/>
          <ac:grpSpMkLst>
            <pc:docMk/>
            <pc:sldMk cId="1198216577" sldId="5009"/>
            <ac:grpSpMk id="671" creationId="{A1756E3D-98D8-4FB6-875A-80B0AED186F1}"/>
          </ac:grpSpMkLst>
        </pc:grpChg>
        <pc:grpChg chg="mod">
          <ac:chgData name="Doebler, William J. (LARC-D321)" userId="2f86e9e9-6061-467c-a4c7-48df9c957f91" providerId="ADAL" clId="{2CE06B62-F3E1-4524-98C4-7AD3E6B46C7C}" dt="2023-04-06T15:10:06.954" v="600"/>
          <ac:grpSpMkLst>
            <pc:docMk/>
            <pc:sldMk cId="1198216577" sldId="5009"/>
            <ac:grpSpMk id="672" creationId="{EA885DD6-E83A-4C79-9305-D812C51A503F}"/>
          </ac:grpSpMkLst>
        </pc:grpChg>
        <pc:grpChg chg="mod">
          <ac:chgData name="Doebler, William J. (LARC-D321)" userId="2f86e9e9-6061-467c-a4c7-48df9c957f91" providerId="ADAL" clId="{2CE06B62-F3E1-4524-98C4-7AD3E6B46C7C}" dt="2023-04-06T15:10:06.954" v="600"/>
          <ac:grpSpMkLst>
            <pc:docMk/>
            <pc:sldMk cId="1198216577" sldId="5009"/>
            <ac:grpSpMk id="673" creationId="{859B0419-2B9B-45D6-8231-B4D36DB4A86F}"/>
          </ac:grpSpMkLst>
        </pc:grpChg>
        <pc:grpChg chg="mod">
          <ac:chgData name="Doebler, William J. (LARC-D321)" userId="2f86e9e9-6061-467c-a4c7-48df9c957f91" providerId="ADAL" clId="{2CE06B62-F3E1-4524-98C4-7AD3E6B46C7C}" dt="2023-04-06T15:10:06.954" v="600"/>
          <ac:grpSpMkLst>
            <pc:docMk/>
            <pc:sldMk cId="1198216577" sldId="5009"/>
            <ac:grpSpMk id="674" creationId="{E74DAB07-A1C6-4844-90BF-3932D6D1E796}"/>
          </ac:grpSpMkLst>
        </pc:grpChg>
        <pc:grpChg chg="mod">
          <ac:chgData name="Doebler, William J. (LARC-D321)" userId="2f86e9e9-6061-467c-a4c7-48df9c957f91" providerId="ADAL" clId="{2CE06B62-F3E1-4524-98C4-7AD3E6B46C7C}" dt="2023-04-06T15:10:06.954" v="600"/>
          <ac:grpSpMkLst>
            <pc:docMk/>
            <pc:sldMk cId="1198216577" sldId="5009"/>
            <ac:grpSpMk id="675" creationId="{34591000-1B11-475F-9B6A-F3FD6273DE6F}"/>
          </ac:grpSpMkLst>
        </pc:grpChg>
        <pc:grpChg chg="mod">
          <ac:chgData name="Doebler, William J. (LARC-D321)" userId="2f86e9e9-6061-467c-a4c7-48df9c957f91" providerId="ADAL" clId="{2CE06B62-F3E1-4524-98C4-7AD3E6B46C7C}" dt="2023-04-06T15:10:06.954" v="600"/>
          <ac:grpSpMkLst>
            <pc:docMk/>
            <pc:sldMk cId="1198216577" sldId="5009"/>
            <ac:grpSpMk id="677" creationId="{B8B0C4A8-4A18-4053-9CD5-41720FED3697}"/>
          </ac:grpSpMkLst>
        </pc:grpChg>
        <pc:grpChg chg="mod">
          <ac:chgData name="Doebler, William J. (LARC-D321)" userId="2f86e9e9-6061-467c-a4c7-48df9c957f91" providerId="ADAL" clId="{2CE06B62-F3E1-4524-98C4-7AD3E6B46C7C}" dt="2023-04-06T15:10:06.954" v="600"/>
          <ac:grpSpMkLst>
            <pc:docMk/>
            <pc:sldMk cId="1198216577" sldId="5009"/>
            <ac:grpSpMk id="678" creationId="{92A22F59-47AC-42C0-8385-B2A7AC17769E}"/>
          </ac:grpSpMkLst>
        </pc:grpChg>
        <pc:grpChg chg="mod">
          <ac:chgData name="Doebler, William J. (LARC-D321)" userId="2f86e9e9-6061-467c-a4c7-48df9c957f91" providerId="ADAL" clId="{2CE06B62-F3E1-4524-98C4-7AD3E6B46C7C}" dt="2023-04-06T15:10:06.954" v="600"/>
          <ac:grpSpMkLst>
            <pc:docMk/>
            <pc:sldMk cId="1198216577" sldId="5009"/>
            <ac:grpSpMk id="679" creationId="{D65B2870-7678-4189-86C9-E81E9D64160D}"/>
          </ac:grpSpMkLst>
        </pc:grpChg>
        <pc:grpChg chg="mod">
          <ac:chgData name="Doebler, William J. (LARC-D321)" userId="2f86e9e9-6061-467c-a4c7-48df9c957f91" providerId="ADAL" clId="{2CE06B62-F3E1-4524-98C4-7AD3E6B46C7C}" dt="2023-04-06T15:10:06.954" v="600"/>
          <ac:grpSpMkLst>
            <pc:docMk/>
            <pc:sldMk cId="1198216577" sldId="5009"/>
            <ac:grpSpMk id="695" creationId="{98B8BDAC-7CEE-46C8-BB97-6DD8E97559D1}"/>
          </ac:grpSpMkLst>
        </pc:grpChg>
        <pc:grpChg chg="mod">
          <ac:chgData name="Doebler, William J. (LARC-D321)" userId="2f86e9e9-6061-467c-a4c7-48df9c957f91" providerId="ADAL" clId="{2CE06B62-F3E1-4524-98C4-7AD3E6B46C7C}" dt="2023-04-06T15:10:06.954" v="600"/>
          <ac:grpSpMkLst>
            <pc:docMk/>
            <pc:sldMk cId="1198216577" sldId="5009"/>
            <ac:grpSpMk id="696" creationId="{DEBDE6C0-F452-4244-9050-6095E40F8EE0}"/>
          </ac:grpSpMkLst>
        </pc:grpChg>
        <pc:grpChg chg="mod">
          <ac:chgData name="Doebler, William J. (LARC-D321)" userId="2f86e9e9-6061-467c-a4c7-48df9c957f91" providerId="ADAL" clId="{2CE06B62-F3E1-4524-98C4-7AD3E6B46C7C}" dt="2023-04-06T15:10:06.954" v="600"/>
          <ac:grpSpMkLst>
            <pc:docMk/>
            <pc:sldMk cId="1198216577" sldId="5009"/>
            <ac:grpSpMk id="697" creationId="{73C4D235-8DBE-4A04-BD62-BC2192E629D6}"/>
          </ac:grpSpMkLst>
        </pc:grpChg>
        <pc:grpChg chg="mod">
          <ac:chgData name="Doebler, William J. (LARC-D321)" userId="2f86e9e9-6061-467c-a4c7-48df9c957f91" providerId="ADAL" clId="{2CE06B62-F3E1-4524-98C4-7AD3E6B46C7C}" dt="2023-04-06T15:10:06.954" v="600"/>
          <ac:grpSpMkLst>
            <pc:docMk/>
            <pc:sldMk cId="1198216577" sldId="5009"/>
            <ac:grpSpMk id="698" creationId="{AC3E2360-7F52-435E-9078-A884266085A5}"/>
          </ac:grpSpMkLst>
        </pc:grpChg>
        <pc:grpChg chg="mod">
          <ac:chgData name="Doebler, William J. (LARC-D321)" userId="2f86e9e9-6061-467c-a4c7-48df9c957f91" providerId="ADAL" clId="{2CE06B62-F3E1-4524-98C4-7AD3E6B46C7C}" dt="2023-04-06T15:10:06.954" v="600"/>
          <ac:grpSpMkLst>
            <pc:docMk/>
            <pc:sldMk cId="1198216577" sldId="5009"/>
            <ac:grpSpMk id="699" creationId="{D85CFD31-B946-4F57-9226-107AD23AADEB}"/>
          </ac:grpSpMkLst>
        </pc:grpChg>
        <pc:grpChg chg="mod">
          <ac:chgData name="Doebler, William J. (LARC-D321)" userId="2f86e9e9-6061-467c-a4c7-48df9c957f91" providerId="ADAL" clId="{2CE06B62-F3E1-4524-98C4-7AD3E6B46C7C}" dt="2023-04-06T15:10:06.954" v="600"/>
          <ac:grpSpMkLst>
            <pc:docMk/>
            <pc:sldMk cId="1198216577" sldId="5009"/>
            <ac:grpSpMk id="700" creationId="{8858848C-3637-4CE8-9B28-32402B5ADA02}"/>
          </ac:grpSpMkLst>
        </pc:grpChg>
        <pc:grpChg chg="mod">
          <ac:chgData name="Doebler, William J. (LARC-D321)" userId="2f86e9e9-6061-467c-a4c7-48df9c957f91" providerId="ADAL" clId="{2CE06B62-F3E1-4524-98C4-7AD3E6B46C7C}" dt="2023-04-06T15:10:06.954" v="600"/>
          <ac:grpSpMkLst>
            <pc:docMk/>
            <pc:sldMk cId="1198216577" sldId="5009"/>
            <ac:grpSpMk id="701" creationId="{2FB77AC9-BFBE-4365-BBAD-71C47F679443}"/>
          </ac:grpSpMkLst>
        </pc:grpChg>
        <pc:grpChg chg="mod">
          <ac:chgData name="Doebler, William J. (LARC-D321)" userId="2f86e9e9-6061-467c-a4c7-48df9c957f91" providerId="ADAL" clId="{2CE06B62-F3E1-4524-98C4-7AD3E6B46C7C}" dt="2023-04-06T15:10:06.954" v="600"/>
          <ac:grpSpMkLst>
            <pc:docMk/>
            <pc:sldMk cId="1198216577" sldId="5009"/>
            <ac:grpSpMk id="702" creationId="{2A33AE8D-89BC-4CF5-9C60-96EF58BC4EEC}"/>
          </ac:grpSpMkLst>
        </pc:grpChg>
        <pc:grpChg chg="mod">
          <ac:chgData name="Doebler, William J. (LARC-D321)" userId="2f86e9e9-6061-467c-a4c7-48df9c957f91" providerId="ADAL" clId="{2CE06B62-F3E1-4524-98C4-7AD3E6B46C7C}" dt="2023-04-06T15:10:06.954" v="600"/>
          <ac:grpSpMkLst>
            <pc:docMk/>
            <pc:sldMk cId="1198216577" sldId="5009"/>
            <ac:grpSpMk id="719" creationId="{BF39848D-8FEC-4097-8B6E-F40FEC7B4F44}"/>
          </ac:grpSpMkLst>
        </pc:grpChg>
        <pc:grpChg chg="mod">
          <ac:chgData name="Doebler, William J. (LARC-D321)" userId="2f86e9e9-6061-467c-a4c7-48df9c957f91" providerId="ADAL" clId="{2CE06B62-F3E1-4524-98C4-7AD3E6B46C7C}" dt="2023-04-06T15:10:06.954" v="600"/>
          <ac:grpSpMkLst>
            <pc:docMk/>
            <pc:sldMk cId="1198216577" sldId="5009"/>
            <ac:grpSpMk id="720" creationId="{18AFD403-1080-4A1E-9A8C-3F861E7D3140}"/>
          </ac:grpSpMkLst>
        </pc:grpChg>
        <pc:grpChg chg="mod">
          <ac:chgData name="Doebler, William J. (LARC-D321)" userId="2f86e9e9-6061-467c-a4c7-48df9c957f91" providerId="ADAL" clId="{2CE06B62-F3E1-4524-98C4-7AD3E6B46C7C}" dt="2023-04-06T15:10:06.954" v="600"/>
          <ac:grpSpMkLst>
            <pc:docMk/>
            <pc:sldMk cId="1198216577" sldId="5009"/>
            <ac:grpSpMk id="721" creationId="{4A8B592C-4D6E-4AE3-8C75-3760B1784D75}"/>
          </ac:grpSpMkLst>
        </pc:grpChg>
        <pc:grpChg chg="mod">
          <ac:chgData name="Doebler, William J. (LARC-D321)" userId="2f86e9e9-6061-467c-a4c7-48df9c957f91" providerId="ADAL" clId="{2CE06B62-F3E1-4524-98C4-7AD3E6B46C7C}" dt="2023-04-06T15:10:06.954" v="600"/>
          <ac:grpSpMkLst>
            <pc:docMk/>
            <pc:sldMk cId="1198216577" sldId="5009"/>
            <ac:grpSpMk id="722" creationId="{86D6D744-CC36-485B-A7E4-6888DE65F900}"/>
          </ac:grpSpMkLst>
        </pc:grpChg>
        <pc:grpChg chg="mod">
          <ac:chgData name="Doebler, William J. (LARC-D321)" userId="2f86e9e9-6061-467c-a4c7-48df9c957f91" providerId="ADAL" clId="{2CE06B62-F3E1-4524-98C4-7AD3E6B46C7C}" dt="2023-04-06T15:10:06.954" v="600"/>
          <ac:grpSpMkLst>
            <pc:docMk/>
            <pc:sldMk cId="1198216577" sldId="5009"/>
            <ac:grpSpMk id="723" creationId="{77FFCA92-AA1A-43E7-8B00-3BE6F01DBEA9}"/>
          </ac:grpSpMkLst>
        </pc:grpChg>
        <pc:grpChg chg="mod">
          <ac:chgData name="Doebler, William J. (LARC-D321)" userId="2f86e9e9-6061-467c-a4c7-48df9c957f91" providerId="ADAL" clId="{2CE06B62-F3E1-4524-98C4-7AD3E6B46C7C}" dt="2023-04-06T15:10:06.954" v="600"/>
          <ac:grpSpMkLst>
            <pc:docMk/>
            <pc:sldMk cId="1198216577" sldId="5009"/>
            <ac:grpSpMk id="724" creationId="{A51B5AF6-4CB6-4DAA-AD4F-C05697E1A797}"/>
          </ac:grpSpMkLst>
        </pc:grpChg>
        <pc:grpChg chg="mod">
          <ac:chgData name="Doebler, William J. (LARC-D321)" userId="2f86e9e9-6061-467c-a4c7-48df9c957f91" providerId="ADAL" clId="{2CE06B62-F3E1-4524-98C4-7AD3E6B46C7C}" dt="2023-04-06T15:10:06.954" v="600"/>
          <ac:grpSpMkLst>
            <pc:docMk/>
            <pc:sldMk cId="1198216577" sldId="5009"/>
            <ac:grpSpMk id="725" creationId="{E44A82B8-AAEE-4431-8758-C9C9D3A0068C}"/>
          </ac:grpSpMkLst>
        </pc:grpChg>
        <pc:grpChg chg="mod">
          <ac:chgData name="Doebler, William J. (LARC-D321)" userId="2f86e9e9-6061-467c-a4c7-48df9c957f91" providerId="ADAL" clId="{2CE06B62-F3E1-4524-98C4-7AD3E6B46C7C}" dt="2023-04-06T15:10:06.954" v="600"/>
          <ac:grpSpMkLst>
            <pc:docMk/>
            <pc:sldMk cId="1198216577" sldId="5009"/>
            <ac:grpSpMk id="726" creationId="{25B2FB43-9D12-4AF7-835C-DB27A5B9D42E}"/>
          </ac:grpSpMkLst>
        </pc:grpChg>
        <pc:grpChg chg="mod">
          <ac:chgData name="Doebler, William J. (LARC-D321)" userId="2f86e9e9-6061-467c-a4c7-48df9c957f91" providerId="ADAL" clId="{2CE06B62-F3E1-4524-98C4-7AD3E6B46C7C}" dt="2023-04-06T15:10:06.954" v="600"/>
          <ac:grpSpMkLst>
            <pc:docMk/>
            <pc:sldMk cId="1198216577" sldId="5009"/>
            <ac:grpSpMk id="727" creationId="{AB429BA0-54F2-4398-85A0-003B7D20E819}"/>
          </ac:grpSpMkLst>
        </pc:grpChg>
        <pc:grpChg chg="add del mod">
          <ac:chgData name="Doebler, William J. (LARC-D321)" userId="2f86e9e9-6061-467c-a4c7-48df9c957f91" providerId="ADAL" clId="{2CE06B62-F3E1-4524-98C4-7AD3E6B46C7C}" dt="2023-04-06T15:22:56.983" v="706"/>
          <ac:grpSpMkLst>
            <pc:docMk/>
            <pc:sldMk cId="1198216577" sldId="5009"/>
            <ac:grpSpMk id="779" creationId="{E148B25F-C362-45BB-ACE1-49F1AD153986}"/>
          </ac:grpSpMkLst>
        </pc:grpChg>
        <pc:grpChg chg="mod">
          <ac:chgData name="Doebler, William J. (LARC-D321)" userId="2f86e9e9-6061-467c-a4c7-48df9c957f91" providerId="ADAL" clId="{2CE06B62-F3E1-4524-98C4-7AD3E6B46C7C}" dt="2023-04-06T15:22:54.764" v="705"/>
          <ac:grpSpMkLst>
            <pc:docMk/>
            <pc:sldMk cId="1198216577" sldId="5009"/>
            <ac:grpSpMk id="781" creationId="{D77D5A06-57EF-497D-BA33-989C1B48D348}"/>
          </ac:grpSpMkLst>
        </pc:grpChg>
        <pc:grpChg chg="mod">
          <ac:chgData name="Doebler, William J. (LARC-D321)" userId="2f86e9e9-6061-467c-a4c7-48df9c957f91" providerId="ADAL" clId="{2CE06B62-F3E1-4524-98C4-7AD3E6B46C7C}" dt="2023-04-06T15:22:54.764" v="705"/>
          <ac:grpSpMkLst>
            <pc:docMk/>
            <pc:sldMk cId="1198216577" sldId="5009"/>
            <ac:grpSpMk id="782" creationId="{E8D467FE-C71A-45E3-ADFA-936891525671}"/>
          </ac:grpSpMkLst>
        </pc:grpChg>
        <pc:grpChg chg="mod">
          <ac:chgData name="Doebler, William J. (LARC-D321)" userId="2f86e9e9-6061-467c-a4c7-48df9c957f91" providerId="ADAL" clId="{2CE06B62-F3E1-4524-98C4-7AD3E6B46C7C}" dt="2023-04-06T15:22:54.764" v="705"/>
          <ac:grpSpMkLst>
            <pc:docMk/>
            <pc:sldMk cId="1198216577" sldId="5009"/>
            <ac:grpSpMk id="783" creationId="{EA6B3BE4-293F-426C-8B24-7A820D6F5ADA}"/>
          </ac:grpSpMkLst>
        </pc:grpChg>
        <pc:grpChg chg="mod">
          <ac:chgData name="Doebler, William J. (LARC-D321)" userId="2f86e9e9-6061-467c-a4c7-48df9c957f91" providerId="ADAL" clId="{2CE06B62-F3E1-4524-98C4-7AD3E6B46C7C}" dt="2023-04-06T15:22:54.764" v="705"/>
          <ac:grpSpMkLst>
            <pc:docMk/>
            <pc:sldMk cId="1198216577" sldId="5009"/>
            <ac:grpSpMk id="784" creationId="{C6F15639-FA90-46F6-9A2F-336CF2134917}"/>
          </ac:grpSpMkLst>
        </pc:grpChg>
        <pc:grpChg chg="mod">
          <ac:chgData name="Doebler, William J. (LARC-D321)" userId="2f86e9e9-6061-467c-a4c7-48df9c957f91" providerId="ADAL" clId="{2CE06B62-F3E1-4524-98C4-7AD3E6B46C7C}" dt="2023-04-06T15:22:54.764" v="705"/>
          <ac:grpSpMkLst>
            <pc:docMk/>
            <pc:sldMk cId="1198216577" sldId="5009"/>
            <ac:grpSpMk id="787" creationId="{7D6BA200-706C-47DA-867B-82CA6B85E45F}"/>
          </ac:grpSpMkLst>
        </pc:grpChg>
        <pc:grpChg chg="mod">
          <ac:chgData name="Doebler, William J. (LARC-D321)" userId="2f86e9e9-6061-467c-a4c7-48df9c957f91" providerId="ADAL" clId="{2CE06B62-F3E1-4524-98C4-7AD3E6B46C7C}" dt="2023-04-06T15:22:54.764" v="705"/>
          <ac:grpSpMkLst>
            <pc:docMk/>
            <pc:sldMk cId="1198216577" sldId="5009"/>
            <ac:grpSpMk id="788" creationId="{C640E009-833F-4A20-BCF7-FC0E535ED82F}"/>
          </ac:grpSpMkLst>
        </pc:grpChg>
        <pc:grpChg chg="mod">
          <ac:chgData name="Doebler, William J. (LARC-D321)" userId="2f86e9e9-6061-467c-a4c7-48df9c957f91" providerId="ADAL" clId="{2CE06B62-F3E1-4524-98C4-7AD3E6B46C7C}" dt="2023-04-06T15:22:54.764" v="705"/>
          <ac:grpSpMkLst>
            <pc:docMk/>
            <pc:sldMk cId="1198216577" sldId="5009"/>
            <ac:grpSpMk id="789" creationId="{03FA5897-84D9-4020-99C3-3394DF5C4C98}"/>
          </ac:grpSpMkLst>
        </pc:grpChg>
        <pc:grpChg chg="mod">
          <ac:chgData name="Doebler, William J. (LARC-D321)" userId="2f86e9e9-6061-467c-a4c7-48df9c957f91" providerId="ADAL" clId="{2CE06B62-F3E1-4524-98C4-7AD3E6B46C7C}" dt="2023-04-06T15:22:54.764" v="705"/>
          <ac:grpSpMkLst>
            <pc:docMk/>
            <pc:sldMk cId="1198216577" sldId="5009"/>
            <ac:grpSpMk id="790" creationId="{37106E95-00F0-45BB-8A14-BE1D7877A9ED}"/>
          </ac:grpSpMkLst>
        </pc:grpChg>
        <pc:grpChg chg="mod">
          <ac:chgData name="Doebler, William J. (LARC-D321)" userId="2f86e9e9-6061-467c-a4c7-48df9c957f91" providerId="ADAL" clId="{2CE06B62-F3E1-4524-98C4-7AD3E6B46C7C}" dt="2023-04-06T15:22:54.764" v="705"/>
          <ac:grpSpMkLst>
            <pc:docMk/>
            <pc:sldMk cId="1198216577" sldId="5009"/>
            <ac:grpSpMk id="791" creationId="{56597B53-ADE0-45B1-959F-8A2CCAFBA07D}"/>
          </ac:grpSpMkLst>
        </pc:grpChg>
        <pc:grpChg chg="mod">
          <ac:chgData name="Doebler, William J. (LARC-D321)" userId="2f86e9e9-6061-467c-a4c7-48df9c957f91" providerId="ADAL" clId="{2CE06B62-F3E1-4524-98C4-7AD3E6B46C7C}" dt="2023-04-06T15:22:54.764" v="705"/>
          <ac:grpSpMkLst>
            <pc:docMk/>
            <pc:sldMk cId="1198216577" sldId="5009"/>
            <ac:grpSpMk id="792" creationId="{32FAED6D-7C6C-4267-9125-E52B960822F9}"/>
          </ac:grpSpMkLst>
        </pc:grpChg>
        <pc:grpChg chg="mod">
          <ac:chgData name="Doebler, William J. (LARC-D321)" userId="2f86e9e9-6061-467c-a4c7-48df9c957f91" providerId="ADAL" clId="{2CE06B62-F3E1-4524-98C4-7AD3E6B46C7C}" dt="2023-04-06T15:22:54.764" v="705"/>
          <ac:grpSpMkLst>
            <pc:docMk/>
            <pc:sldMk cId="1198216577" sldId="5009"/>
            <ac:grpSpMk id="793" creationId="{9EE5DD14-8269-4301-8E5D-DF9C302DEC1A}"/>
          </ac:grpSpMkLst>
        </pc:grpChg>
        <pc:grpChg chg="mod">
          <ac:chgData name="Doebler, William J. (LARC-D321)" userId="2f86e9e9-6061-467c-a4c7-48df9c957f91" providerId="ADAL" clId="{2CE06B62-F3E1-4524-98C4-7AD3E6B46C7C}" dt="2023-04-06T15:22:54.764" v="705"/>
          <ac:grpSpMkLst>
            <pc:docMk/>
            <pc:sldMk cId="1198216577" sldId="5009"/>
            <ac:grpSpMk id="794" creationId="{E7F26E7A-F633-4C97-978A-B9EFD7083A4F}"/>
          </ac:grpSpMkLst>
        </pc:grpChg>
        <pc:grpChg chg="mod">
          <ac:chgData name="Doebler, William J. (LARC-D321)" userId="2f86e9e9-6061-467c-a4c7-48df9c957f91" providerId="ADAL" clId="{2CE06B62-F3E1-4524-98C4-7AD3E6B46C7C}" dt="2023-04-06T15:22:54.764" v="705"/>
          <ac:grpSpMkLst>
            <pc:docMk/>
            <pc:sldMk cId="1198216577" sldId="5009"/>
            <ac:grpSpMk id="795" creationId="{40D1BD27-A6CB-471C-A7BA-DA2797A83CF8}"/>
          </ac:grpSpMkLst>
        </pc:grpChg>
        <pc:grpChg chg="mod">
          <ac:chgData name="Doebler, William J. (LARC-D321)" userId="2f86e9e9-6061-467c-a4c7-48df9c957f91" providerId="ADAL" clId="{2CE06B62-F3E1-4524-98C4-7AD3E6B46C7C}" dt="2023-04-06T15:22:54.764" v="705"/>
          <ac:grpSpMkLst>
            <pc:docMk/>
            <pc:sldMk cId="1198216577" sldId="5009"/>
            <ac:grpSpMk id="796" creationId="{3EAC2095-7621-4505-8052-3077540310E3}"/>
          </ac:grpSpMkLst>
        </pc:grpChg>
        <pc:grpChg chg="mod">
          <ac:chgData name="Doebler, William J. (LARC-D321)" userId="2f86e9e9-6061-467c-a4c7-48df9c957f91" providerId="ADAL" clId="{2CE06B62-F3E1-4524-98C4-7AD3E6B46C7C}" dt="2023-04-06T15:22:54.764" v="705"/>
          <ac:grpSpMkLst>
            <pc:docMk/>
            <pc:sldMk cId="1198216577" sldId="5009"/>
            <ac:grpSpMk id="797" creationId="{2DC01ED8-B23F-408C-AE9F-52588E5C8B56}"/>
          </ac:grpSpMkLst>
        </pc:grpChg>
        <pc:grpChg chg="mod">
          <ac:chgData name="Doebler, William J. (LARC-D321)" userId="2f86e9e9-6061-467c-a4c7-48df9c957f91" providerId="ADAL" clId="{2CE06B62-F3E1-4524-98C4-7AD3E6B46C7C}" dt="2023-04-06T15:22:54.764" v="705"/>
          <ac:grpSpMkLst>
            <pc:docMk/>
            <pc:sldMk cId="1198216577" sldId="5009"/>
            <ac:grpSpMk id="798" creationId="{4E32C677-49E2-403F-8E6D-67657894D17E}"/>
          </ac:grpSpMkLst>
        </pc:grpChg>
        <pc:grpChg chg="mod">
          <ac:chgData name="Doebler, William J. (LARC-D321)" userId="2f86e9e9-6061-467c-a4c7-48df9c957f91" providerId="ADAL" clId="{2CE06B62-F3E1-4524-98C4-7AD3E6B46C7C}" dt="2023-04-06T15:22:54.764" v="705"/>
          <ac:grpSpMkLst>
            <pc:docMk/>
            <pc:sldMk cId="1198216577" sldId="5009"/>
            <ac:grpSpMk id="799" creationId="{1EDEF613-7E4A-4A2C-A6CB-596FFBB4741C}"/>
          </ac:grpSpMkLst>
        </pc:grpChg>
        <pc:grpChg chg="mod">
          <ac:chgData name="Doebler, William J. (LARC-D321)" userId="2f86e9e9-6061-467c-a4c7-48df9c957f91" providerId="ADAL" clId="{2CE06B62-F3E1-4524-98C4-7AD3E6B46C7C}" dt="2023-04-06T15:22:54.764" v="705"/>
          <ac:grpSpMkLst>
            <pc:docMk/>
            <pc:sldMk cId="1198216577" sldId="5009"/>
            <ac:grpSpMk id="801" creationId="{E23F2A00-B46D-494A-98D2-03B63399A60E}"/>
          </ac:grpSpMkLst>
        </pc:grpChg>
        <pc:grpChg chg="mod">
          <ac:chgData name="Doebler, William J. (LARC-D321)" userId="2f86e9e9-6061-467c-a4c7-48df9c957f91" providerId="ADAL" clId="{2CE06B62-F3E1-4524-98C4-7AD3E6B46C7C}" dt="2023-04-06T15:22:54.764" v="705"/>
          <ac:grpSpMkLst>
            <pc:docMk/>
            <pc:sldMk cId="1198216577" sldId="5009"/>
            <ac:grpSpMk id="802" creationId="{D6963677-5FD3-4482-8F38-C81451E79B8F}"/>
          </ac:grpSpMkLst>
        </pc:grpChg>
        <pc:grpChg chg="mod">
          <ac:chgData name="Doebler, William J. (LARC-D321)" userId="2f86e9e9-6061-467c-a4c7-48df9c957f91" providerId="ADAL" clId="{2CE06B62-F3E1-4524-98C4-7AD3E6B46C7C}" dt="2023-04-06T15:22:54.764" v="705"/>
          <ac:grpSpMkLst>
            <pc:docMk/>
            <pc:sldMk cId="1198216577" sldId="5009"/>
            <ac:grpSpMk id="803" creationId="{B067DBA7-F027-4414-A45E-8BF524D51DDF}"/>
          </ac:grpSpMkLst>
        </pc:grpChg>
        <pc:grpChg chg="mod">
          <ac:chgData name="Doebler, William J. (LARC-D321)" userId="2f86e9e9-6061-467c-a4c7-48df9c957f91" providerId="ADAL" clId="{2CE06B62-F3E1-4524-98C4-7AD3E6B46C7C}" dt="2023-04-06T15:22:54.764" v="705"/>
          <ac:grpSpMkLst>
            <pc:docMk/>
            <pc:sldMk cId="1198216577" sldId="5009"/>
            <ac:grpSpMk id="819" creationId="{D42B51B2-9D55-45DC-A454-63C9B091C98C}"/>
          </ac:grpSpMkLst>
        </pc:grpChg>
        <pc:grpChg chg="mod">
          <ac:chgData name="Doebler, William J. (LARC-D321)" userId="2f86e9e9-6061-467c-a4c7-48df9c957f91" providerId="ADAL" clId="{2CE06B62-F3E1-4524-98C4-7AD3E6B46C7C}" dt="2023-04-06T15:22:54.764" v="705"/>
          <ac:grpSpMkLst>
            <pc:docMk/>
            <pc:sldMk cId="1198216577" sldId="5009"/>
            <ac:grpSpMk id="820" creationId="{8567B6AA-1325-41FC-8AB5-8EC99B3BD39F}"/>
          </ac:grpSpMkLst>
        </pc:grpChg>
        <pc:grpChg chg="mod">
          <ac:chgData name="Doebler, William J. (LARC-D321)" userId="2f86e9e9-6061-467c-a4c7-48df9c957f91" providerId="ADAL" clId="{2CE06B62-F3E1-4524-98C4-7AD3E6B46C7C}" dt="2023-04-06T15:22:54.764" v="705"/>
          <ac:grpSpMkLst>
            <pc:docMk/>
            <pc:sldMk cId="1198216577" sldId="5009"/>
            <ac:grpSpMk id="821" creationId="{F3FC301E-4D44-4FCF-8FAD-E3031CD0DD3B}"/>
          </ac:grpSpMkLst>
        </pc:grpChg>
        <pc:grpChg chg="mod">
          <ac:chgData name="Doebler, William J. (LARC-D321)" userId="2f86e9e9-6061-467c-a4c7-48df9c957f91" providerId="ADAL" clId="{2CE06B62-F3E1-4524-98C4-7AD3E6B46C7C}" dt="2023-04-06T15:22:54.764" v="705"/>
          <ac:grpSpMkLst>
            <pc:docMk/>
            <pc:sldMk cId="1198216577" sldId="5009"/>
            <ac:grpSpMk id="822" creationId="{50CEFF7D-B8AC-4A6C-8910-9D2526CD62DC}"/>
          </ac:grpSpMkLst>
        </pc:grpChg>
        <pc:grpChg chg="mod">
          <ac:chgData name="Doebler, William J. (LARC-D321)" userId="2f86e9e9-6061-467c-a4c7-48df9c957f91" providerId="ADAL" clId="{2CE06B62-F3E1-4524-98C4-7AD3E6B46C7C}" dt="2023-04-06T15:22:54.764" v="705"/>
          <ac:grpSpMkLst>
            <pc:docMk/>
            <pc:sldMk cId="1198216577" sldId="5009"/>
            <ac:grpSpMk id="823" creationId="{6C1BA126-7DCF-47D4-BE41-0CA04499244F}"/>
          </ac:grpSpMkLst>
        </pc:grpChg>
        <pc:grpChg chg="mod">
          <ac:chgData name="Doebler, William J. (LARC-D321)" userId="2f86e9e9-6061-467c-a4c7-48df9c957f91" providerId="ADAL" clId="{2CE06B62-F3E1-4524-98C4-7AD3E6B46C7C}" dt="2023-04-06T15:22:54.764" v="705"/>
          <ac:grpSpMkLst>
            <pc:docMk/>
            <pc:sldMk cId="1198216577" sldId="5009"/>
            <ac:grpSpMk id="824" creationId="{2EAD4EE0-C12B-45F4-B05A-978C015135B9}"/>
          </ac:grpSpMkLst>
        </pc:grpChg>
        <pc:grpChg chg="mod">
          <ac:chgData name="Doebler, William J. (LARC-D321)" userId="2f86e9e9-6061-467c-a4c7-48df9c957f91" providerId="ADAL" clId="{2CE06B62-F3E1-4524-98C4-7AD3E6B46C7C}" dt="2023-04-06T15:22:54.764" v="705"/>
          <ac:grpSpMkLst>
            <pc:docMk/>
            <pc:sldMk cId="1198216577" sldId="5009"/>
            <ac:grpSpMk id="825" creationId="{5D169218-8B03-4309-A2D5-1126F4A2F747}"/>
          </ac:grpSpMkLst>
        </pc:grpChg>
        <pc:grpChg chg="mod">
          <ac:chgData name="Doebler, William J. (LARC-D321)" userId="2f86e9e9-6061-467c-a4c7-48df9c957f91" providerId="ADAL" clId="{2CE06B62-F3E1-4524-98C4-7AD3E6B46C7C}" dt="2023-04-06T15:22:54.764" v="705"/>
          <ac:grpSpMkLst>
            <pc:docMk/>
            <pc:sldMk cId="1198216577" sldId="5009"/>
            <ac:grpSpMk id="826" creationId="{5B4A4EDB-762F-4583-B03C-BCA051322602}"/>
          </ac:grpSpMkLst>
        </pc:grpChg>
        <pc:grpChg chg="mod">
          <ac:chgData name="Doebler, William J. (LARC-D321)" userId="2f86e9e9-6061-467c-a4c7-48df9c957f91" providerId="ADAL" clId="{2CE06B62-F3E1-4524-98C4-7AD3E6B46C7C}" dt="2023-04-06T15:22:54.764" v="705"/>
          <ac:grpSpMkLst>
            <pc:docMk/>
            <pc:sldMk cId="1198216577" sldId="5009"/>
            <ac:grpSpMk id="843" creationId="{B0FBC181-4124-423F-90A7-72E45B4BE15F}"/>
          </ac:grpSpMkLst>
        </pc:grpChg>
        <pc:grpChg chg="mod">
          <ac:chgData name="Doebler, William J. (LARC-D321)" userId="2f86e9e9-6061-467c-a4c7-48df9c957f91" providerId="ADAL" clId="{2CE06B62-F3E1-4524-98C4-7AD3E6B46C7C}" dt="2023-04-06T15:22:54.764" v="705"/>
          <ac:grpSpMkLst>
            <pc:docMk/>
            <pc:sldMk cId="1198216577" sldId="5009"/>
            <ac:grpSpMk id="844" creationId="{3E110592-6C05-46E4-ADC3-78858176D4FF}"/>
          </ac:grpSpMkLst>
        </pc:grpChg>
        <pc:grpChg chg="mod">
          <ac:chgData name="Doebler, William J. (LARC-D321)" userId="2f86e9e9-6061-467c-a4c7-48df9c957f91" providerId="ADAL" clId="{2CE06B62-F3E1-4524-98C4-7AD3E6B46C7C}" dt="2023-04-06T15:22:54.764" v="705"/>
          <ac:grpSpMkLst>
            <pc:docMk/>
            <pc:sldMk cId="1198216577" sldId="5009"/>
            <ac:grpSpMk id="845" creationId="{9FFCF475-E1FC-44E8-9603-8BA856BE15A5}"/>
          </ac:grpSpMkLst>
        </pc:grpChg>
        <pc:grpChg chg="mod">
          <ac:chgData name="Doebler, William J. (LARC-D321)" userId="2f86e9e9-6061-467c-a4c7-48df9c957f91" providerId="ADAL" clId="{2CE06B62-F3E1-4524-98C4-7AD3E6B46C7C}" dt="2023-04-06T15:22:54.764" v="705"/>
          <ac:grpSpMkLst>
            <pc:docMk/>
            <pc:sldMk cId="1198216577" sldId="5009"/>
            <ac:grpSpMk id="846" creationId="{80A8AADC-C180-4A1B-82D1-40E7385DA285}"/>
          </ac:grpSpMkLst>
        </pc:grpChg>
        <pc:grpChg chg="mod">
          <ac:chgData name="Doebler, William J. (LARC-D321)" userId="2f86e9e9-6061-467c-a4c7-48df9c957f91" providerId="ADAL" clId="{2CE06B62-F3E1-4524-98C4-7AD3E6B46C7C}" dt="2023-04-06T15:22:54.764" v="705"/>
          <ac:grpSpMkLst>
            <pc:docMk/>
            <pc:sldMk cId="1198216577" sldId="5009"/>
            <ac:grpSpMk id="847" creationId="{B57A8CB8-2A01-4701-BEDD-4B2CBEC18C66}"/>
          </ac:grpSpMkLst>
        </pc:grpChg>
        <pc:grpChg chg="mod">
          <ac:chgData name="Doebler, William J. (LARC-D321)" userId="2f86e9e9-6061-467c-a4c7-48df9c957f91" providerId="ADAL" clId="{2CE06B62-F3E1-4524-98C4-7AD3E6B46C7C}" dt="2023-04-06T15:22:54.764" v="705"/>
          <ac:grpSpMkLst>
            <pc:docMk/>
            <pc:sldMk cId="1198216577" sldId="5009"/>
            <ac:grpSpMk id="848" creationId="{4209FB99-EF1D-401A-9EF9-F25268A3B152}"/>
          </ac:grpSpMkLst>
        </pc:grpChg>
        <pc:grpChg chg="mod">
          <ac:chgData name="Doebler, William J. (LARC-D321)" userId="2f86e9e9-6061-467c-a4c7-48df9c957f91" providerId="ADAL" clId="{2CE06B62-F3E1-4524-98C4-7AD3E6B46C7C}" dt="2023-04-06T15:22:54.764" v="705"/>
          <ac:grpSpMkLst>
            <pc:docMk/>
            <pc:sldMk cId="1198216577" sldId="5009"/>
            <ac:grpSpMk id="849" creationId="{426B3CDC-0273-4A02-A7D3-3E161F224F7C}"/>
          </ac:grpSpMkLst>
        </pc:grpChg>
        <pc:grpChg chg="mod">
          <ac:chgData name="Doebler, William J. (LARC-D321)" userId="2f86e9e9-6061-467c-a4c7-48df9c957f91" providerId="ADAL" clId="{2CE06B62-F3E1-4524-98C4-7AD3E6B46C7C}" dt="2023-04-06T15:22:54.764" v="705"/>
          <ac:grpSpMkLst>
            <pc:docMk/>
            <pc:sldMk cId="1198216577" sldId="5009"/>
            <ac:grpSpMk id="850" creationId="{B5C1BDA5-8D18-4FD5-B10F-C3399D28F8E6}"/>
          </ac:grpSpMkLst>
        </pc:grpChg>
        <pc:grpChg chg="mod">
          <ac:chgData name="Doebler, William J. (LARC-D321)" userId="2f86e9e9-6061-467c-a4c7-48df9c957f91" providerId="ADAL" clId="{2CE06B62-F3E1-4524-98C4-7AD3E6B46C7C}" dt="2023-04-06T15:22:54.764" v="705"/>
          <ac:grpSpMkLst>
            <pc:docMk/>
            <pc:sldMk cId="1198216577" sldId="5009"/>
            <ac:grpSpMk id="851" creationId="{32F88E57-4993-4026-8773-893C3A3173E7}"/>
          </ac:grpSpMkLst>
        </pc:grpChg>
        <pc:picChg chg="add del mod">
          <ac:chgData name="Doebler, William J. (LARC-D321)" userId="2f86e9e9-6061-467c-a4c7-48df9c957f91" providerId="ADAL" clId="{2CE06B62-F3E1-4524-98C4-7AD3E6B46C7C}" dt="2023-04-06T15:08:00.913" v="568" actId="478"/>
          <ac:picMkLst>
            <pc:docMk/>
            <pc:sldMk cId="1198216577" sldId="5009"/>
            <ac:picMk id="2" creationId="{630ED71D-7BEB-41A5-BB9D-5DFA20885AEF}"/>
          </ac:picMkLst>
        </pc:picChg>
        <pc:picChg chg="mod modCrop">
          <ac:chgData name="Doebler, William J. (LARC-D321)" userId="2f86e9e9-6061-467c-a4c7-48df9c957f91" providerId="ADAL" clId="{2CE06B62-F3E1-4524-98C4-7AD3E6B46C7C}" dt="2023-04-06T15:10:21.857" v="608" actId="1076"/>
          <ac:picMkLst>
            <pc:docMk/>
            <pc:sldMk cId="1198216577" sldId="5009"/>
            <ac:picMk id="5" creationId="{D71F0B12-E9D3-437B-9236-C71D397EBFF2}"/>
          </ac:picMkLst>
        </pc:picChg>
        <pc:picChg chg="mod">
          <ac:chgData name="Doebler, William J. (LARC-D321)" userId="2f86e9e9-6061-467c-a4c7-48df9c957f91" providerId="ADAL" clId="{2CE06B62-F3E1-4524-98C4-7AD3E6B46C7C}" dt="2023-04-06T15:14:22.126" v="698" actId="1076"/>
          <ac:picMkLst>
            <pc:docMk/>
            <pc:sldMk cId="1198216577" sldId="5009"/>
            <ac:picMk id="6" creationId="{BFBD32E2-F19D-4912-AB00-0CC7AB2631FC}"/>
          </ac:picMkLst>
        </pc:picChg>
        <pc:picChg chg="add del mod">
          <ac:chgData name="Doebler, William J. (LARC-D321)" userId="2f86e9e9-6061-467c-a4c7-48df9c957f91" providerId="ADAL" clId="{2CE06B62-F3E1-4524-98C4-7AD3E6B46C7C}" dt="2023-04-06T15:10:05.360" v="599" actId="478"/>
          <ac:picMkLst>
            <pc:docMk/>
            <pc:sldMk cId="1198216577" sldId="5009"/>
            <ac:picMk id="14" creationId="{3827AFAD-8B55-4F84-997A-34FA02ABDB92}"/>
          </ac:picMkLst>
        </pc:picChg>
        <pc:picChg chg="mod">
          <ac:chgData name="Doebler, William J. (LARC-D321)" userId="2f86e9e9-6061-467c-a4c7-48df9c957f91" providerId="ADAL" clId="{2CE06B62-F3E1-4524-98C4-7AD3E6B46C7C}" dt="2023-04-06T15:08:26.374" v="577" actId="164"/>
          <ac:picMkLst>
            <pc:docMk/>
            <pc:sldMk cId="1198216577" sldId="5009"/>
            <ac:picMk id="15" creationId="{9E397C22-0581-429C-8F08-7A2320A95A9C}"/>
          </ac:picMkLst>
        </pc:picChg>
        <pc:picChg chg="mod">
          <ac:chgData name="Doebler, William J. (LARC-D321)" userId="2f86e9e9-6061-467c-a4c7-48df9c957f91" providerId="ADAL" clId="{2CE06B62-F3E1-4524-98C4-7AD3E6B46C7C}" dt="2023-04-06T15:08:26.374" v="577" actId="164"/>
          <ac:picMkLst>
            <pc:docMk/>
            <pc:sldMk cId="1198216577" sldId="5009"/>
            <ac:picMk id="23" creationId="{56E3555D-1F71-4197-A468-D81FDED5F0BE}"/>
          </ac:picMkLst>
        </pc:picChg>
        <pc:picChg chg="add del mod">
          <ac:chgData name="Doebler, William J. (LARC-D321)" userId="2f86e9e9-6061-467c-a4c7-48df9c957f91" providerId="ADAL" clId="{2CE06B62-F3E1-4524-98C4-7AD3E6B46C7C}" dt="2023-04-06T15:23:14.303" v="713" actId="478"/>
          <ac:picMkLst>
            <pc:docMk/>
            <pc:sldMk cId="1198216577" sldId="5009"/>
            <ac:picMk id="27" creationId="{877D15FB-5DF9-41BE-8434-7582B728DE36}"/>
          </ac:picMkLst>
        </pc:picChg>
        <pc:picChg chg="mod">
          <ac:chgData name="Doebler, William J. (LARC-D321)" userId="2f86e9e9-6061-467c-a4c7-48df9c957f91" providerId="ADAL" clId="{2CE06B62-F3E1-4524-98C4-7AD3E6B46C7C}" dt="2023-04-06T15:05:51.761" v="489" actId="1076"/>
          <ac:picMkLst>
            <pc:docMk/>
            <pc:sldMk cId="1198216577" sldId="5009"/>
            <ac:picMk id="69" creationId="{A94408FC-49CA-4C7E-90D9-C1FF0C9B7270}"/>
          </ac:picMkLst>
        </pc:picChg>
        <pc:picChg chg="mod">
          <ac:chgData name="Doebler, William J. (LARC-D321)" userId="2f86e9e9-6061-467c-a4c7-48df9c957f91" providerId="ADAL" clId="{2CE06B62-F3E1-4524-98C4-7AD3E6B46C7C}" dt="2023-04-06T15:05:51.761" v="489" actId="1076"/>
          <ac:picMkLst>
            <pc:docMk/>
            <pc:sldMk cId="1198216577" sldId="5009"/>
            <ac:picMk id="73" creationId="{A365EB03-DA8A-4CA2-81B8-E2320505432D}"/>
          </ac:picMkLst>
        </pc:picChg>
        <pc:picChg chg="mod">
          <ac:chgData name="Doebler, William J. (LARC-D321)" userId="2f86e9e9-6061-467c-a4c7-48df9c957f91" providerId="ADAL" clId="{2CE06B62-F3E1-4524-98C4-7AD3E6B46C7C}" dt="2023-04-06T15:05:51.761" v="489" actId="1076"/>
          <ac:picMkLst>
            <pc:docMk/>
            <pc:sldMk cId="1198216577" sldId="5009"/>
            <ac:picMk id="74" creationId="{BA835A92-46B2-4489-8F0C-0EFE041F511F}"/>
          </ac:picMkLst>
        </pc:picChg>
        <pc:picChg chg="mod">
          <ac:chgData name="Doebler, William J. (LARC-D321)" userId="2f86e9e9-6061-467c-a4c7-48df9c957f91" providerId="ADAL" clId="{2CE06B62-F3E1-4524-98C4-7AD3E6B46C7C}" dt="2023-04-06T15:05:51.761" v="489" actId="1076"/>
          <ac:picMkLst>
            <pc:docMk/>
            <pc:sldMk cId="1198216577" sldId="5009"/>
            <ac:picMk id="75" creationId="{73E51652-E856-451C-848F-C9BB07462FC6}"/>
          </ac:picMkLst>
        </pc:picChg>
        <pc:picChg chg="mod">
          <ac:chgData name="Doebler, William J. (LARC-D321)" userId="2f86e9e9-6061-467c-a4c7-48df9c957f91" providerId="ADAL" clId="{2CE06B62-F3E1-4524-98C4-7AD3E6B46C7C}" dt="2023-04-06T15:05:53.064" v="491"/>
          <ac:picMkLst>
            <pc:docMk/>
            <pc:sldMk cId="1198216577" sldId="5009"/>
            <ac:picMk id="192" creationId="{B37E0B09-07C5-4F49-8C10-51D18F350955}"/>
          </ac:picMkLst>
        </pc:picChg>
        <pc:picChg chg="mod">
          <ac:chgData name="Doebler, William J. (LARC-D321)" userId="2f86e9e9-6061-467c-a4c7-48df9c957f91" providerId="ADAL" clId="{2CE06B62-F3E1-4524-98C4-7AD3E6B46C7C}" dt="2023-04-06T15:05:53.064" v="491"/>
          <ac:picMkLst>
            <pc:docMk/>
            <pc:sldMk cId="1198216577" sldId="5009"/>
            <ac:picMk id="196" creationId="{6349114E-7323-4498-A90B-B2030E3B2A49}"/>
          </ac:picMkLst>
        </pc:picChg>
        <pc:picChg chg="mod">
          <ac:chgData name="Doebler, William J. (LARC-D321)" userId="2f86e9e9-6061-467c-a4c7-48df9c957f91" providerId="ADAL" clId="{2CE06B62-F3E1-4524-98C4-7AD3E6B46C7C}" dt="2023-04-06T15:05:53.064" v="491"/>
          <ac:picMkLst>
            <pc:docMk/>
            <pc:sldMk cId="1198216577" sldId="5009"/>
            <ac:picMk id="197" creationId="{03B69234-DAC6-4ACC-B5BF-08012C5072B9}"/>
          </ac:picMkLst>
        </pc:picChg>
        <pc:picChg chg="mod">
          <ac:chgData name="Doebler, William J. (LARC-D321)" userId="2f86e9e9-6061-467c-a4c7-48df9c957f91" providerId="ADAL" clId="{2CE06B62-F3E1-4524-98C4-7AD3E6B46C7C}" dt="2023-04-06T15:05:53.064" v="491"/>
          <ac:picMkLst>
            <pc:docMk/>
            <pc:sldMk cId="1198216577" sldId="5009"/>
            <ac:picMk id="198" creationId="{92BC4D8D-5C36-4F3B-8E8D-3FAAEC976E0C}"/>
          </ac:picMkLst>
        </pc:picChg>
        <pc:picChg chg="add del mod">
          <ac:chgData name="Doebler, William J. (LARC-D321)" userId="2f86e9e9-6061-467c-a4c7-48df9c957f91" providerId="ADAL" clId="{2CE06B62-F3E1-4524-98C4-7AD3E6B46C7C}" dt="2023-04-06T15:07:19.668" v="554" actId="1037"/>
          <ac:picMkLst>
            <pc:docMk/>
            <pc:sldMk cId="1198216577" sldId="5009"/>
            <ac:picMk id="315" creationId="{EEB60D0C-47B4-4E80-8FC3-A0F8DE0D7F89}"/>
          </ac:picMkLst>
        </pc:picChg>
        <pc:picChg chg="add del mod">
          <ac:chgData name="Doebler, William J. (LARC-D321)" userId="2f86e9e9-6061-467c-a4c7-48df9c957f91" providerId="ADAL" clId="{2CE06B62-F3E1-4524-98C4-7AD3E6B46C7C}" dt="2023-04-06T15:07:19.668" v="554" actId="1037"/>
          <ac:picMkLst>
            <pc:docMk/>
            <pc:sldMk cId="1198216577" sldId="5009"/>
            <ac:picMk id="319" creationId="{6E9F490D-8B43-4845-8511-FACB779A265F}"/>
          </ac:picMkLst>
        </pc:picChg>
        <pc:picChg chg="add del mod">
          <ac:chgData name="Doebler, William J. (LARC-D321)" userId="2f86e9e9-6061-467c-a4c7-48df9c957f91" providerId="ADAL" clId="{2CE06B62-F3E1-4524-98C4-7AD3E6B46C7C}" dt="2023-04-06T15:07:19.668" v="554" actId="1037"/>
          <ac:picMkLst>
            <pc:docMk/>
            <pc:sldMk cId="1198216577" sldId="5009"/>
            <ac:picMk id="320" creationId="{1ECC8D6B-288A-468A-B60D-24C32BAEB976}"/>
          </ac:picMkLst>
        </pc:picChg>
        <pc:picChg chg="add del mod">
          <ac:chgData name="Doebler, William J. (LARC-D321)" userId="2f86e9e9-6061-467c-a4c7-48df9c957f91" providerId="ADAL" clId="{2CE06B62-F3E1-4524-98C4-7AD3E6B46C7C}" dt="2023-04-06T15:07:45.519" v="565" actId="1076"/>
          <ac:picMkLst>
            <pc:docMk/>
            <pc:sldMk cId="1198216577" sldId="5009"/>
            <ac:picMk id="321" creationId="{2A773549-BAD2-4E28-ACBB-2D71C3320013}"/>
          </ac:picMkLst>
        </pc:picChg>
        <pc:picChg chg="mod">
          <ac:chgData name="Doebler, William J. (LARC-D321)" userId="2f86e9e9-6061-467c-a4c7-48df9c957f91" providerId="ADAL" clId="{2CE06B62-F3E1-4524-98C4-7AD3E6B46C7C}" dt="2023-04-06T15:06:28.904" v="505"/>
          <ac:picMkLst>
            <pc:docMk/>
            <pc:sldMk cId="1198216577" sldId="5009"/>
            <ac:picMk id="438" creationId="{17600B6D-C7D2-4CC3-B6C3-6416BC4B1FEC}"/>
          </ac:picMkLst>
        </pc:picChg>
        <pc:picChg chg="mod">
          <ac:chgData name="Doebler, William J. (LARC-D321)" userId="2f86e9e9-6061-467c-a4c7-48df9c957f91" providerId="ADAL" clId="{2CE06B62-F3E1-4524-98C4-7AD3E6B46C7C}" dt="2023-04-06T15:06:28.904" v="505"/>
          <ac:picMkLst>
            <pc:docMk/>
            <pc:sldMk cId="1198216577" sldId="5009"/>
            <ac:picMk id="442" creationId="{BB8896EA-D147-49D9-A08C-0978A52EA375}"/>
          </ac:picMkLst>
        </pc:picChg>
        <pc:picChg chg="mod">
          <ac:chgData name="Doebler, William J. (LARC-D321)" userId="2f86e9e9-6061-467c-a4c7-48df9c957f91" providerId="ADAL" clId="{2CE06B62-F3E1-4524-98C4-7AD3E6B46C7C}" dt="2023-04-06T15:06:28.904" v="505"/>
          <ac:picMkLst>
            <pc:docMk/>
            <pc:sldMk cId="1198216577" sldId="5009"/>
            <ac:picMk id="443" creationId="{5A53BC12-47A9-486C-ACA9-0A32A97D63AC}"/>
          </ac:picMkLst>
        </pc:picChg>
        <pc:picChg chg="mod">
          <ac:chgData name="Doebler, William J. (LARC-D321)" userId="2f86e9e9-6061-467c-a4c7-48df9c957f91" providerId="ADAL" clId="{2CE06B62-F3E1-4524-98C4-7AD3E6B46C7C}" dt="2023-04-06T15:06:28.904" v="505"/>
          <ac:picMkLst>
            <pc:docMk/>
            <pc:sldMk cId="1198216577" sldId="5009"/>
            <ac:picMk id="444" creationId="{D3192243-E7EC-4814-BC7E-9CADC1D65420}"/>
          </ac:picMkLst>
        </pc:picChg>
        <pc:picChg chg="mod">
          <ac:chgData name="Doebler, William J. (LARC-D321)" userId="2f86e9e9-6061-467c-a4c7-48df9c957f91" providerId="ADAL" clId="{2CE06B62-F3E1-4524-98C4-7AD3E6B46C7C}" dt="2023-04-06T15:08:05.517" v="569"/>
          <ac:picMkLst>
            <pc:docMk/>
            <pc:sldMk cId="1198216577" sldId="5009"/>
            <ac:picMk id="561" creationId="{B7F30234-E451-417E-8710-19DA555AE80E}"/>
          </ac:picMkLst>
        </pc:picChg>
        <pc:picChg chg="mod">
          <ac:chgData name="Doebler, William J. (LARC-D321)" userId="2f86e9e9-6061-467c-a4c7-48df9c957f91" providerId="ADAL" clId="{2CE06B62-F3E1-4524-98C4-7AD3E6B46C7C}" dt="2023-04-06T15:08:05.517" v="569"/>
          <ac:picMkLst>
            <pc:docMk/>
            <pc:sldMk cId="1198216577" sldId="5009"/>
            <ac:picMk id="565" creationId="{650216F0-FC4E-4CAA-A30C-0C9569C5A517}"/>
          </ac:picMkLst>
        </pc:picChg>
        <pc:picChg chg="mod">
          <ac:chgData name="Doebler, William J. (LARC-D321)" userId="2f86e9e9-6061-467c-a4c7-48df9c957f91" providerId="ADAL" clId="{2CE06B62-F3E1-4524-98C4-7AD3E6B46C7C}" dt="2023-04-06T15:08:05.517" v="569"/>
          <ac:picMkLst>
            <pc:docMk/>
            <pc:sldMk cId="1198216577" sldId="5009"/>
            <ac:picMk id="566" creationId="{8123BBC1-B056-4AE5-B055-AD050F8497D7}"/>
          </ac:picMkLst>
        </pc:picChg>
        <pc:picChg chg="mod">
          <ac:chgData name="Doebler, William J. (LARC-D321)" userId="2f86e9e9-6061-467c-a4c7-48df9c957f91" providerId="ADAL" clId="{2CE06B62-F3E1-4524-98C4-7AD3E6B46C7C}" dt="2023-04-06T15:08:05.517" v="569"/>
          <ac:picMkLst>
            <pc:docMk/>
            <pc:sldMk cId="1198216577" sldId="5009"/>
            <ac:picMk id="567" creationId="{588BCB8F-A292-4D9E-A13E-D0F1BA93813F}"/>
          </ac:picMkLst>
        </pc:picChg>
        <pc:picChg chg="mod">
          <ac:chgData name="Doebler, William J. (LARC-D321)" userId="2f86e9e9-6061-467c-a4c7-48df9c957f91" providerId="ADAL" clId="{2CE06B62-F3E1-4524-98C4-7AD3E6B46C7C}" dt="2023-04-06T15:10:06.954" v="600"/>
          <ac:picMkLst>
            <pc:docMk/>
            <pc:sldMk cId="1198216577" sldId="5009"/>
            <ac:picMk id="684" creationId="{F84E6C48-7471-426F-9535-1936480A92D3}"/>
          </ac:picMkLst>
        </pc:picChg>
        <pc:picChg chg="mod">
          <ac:chgData name="Doebler, William J. (LARC-D321)" userId="2f86e9e9-6061-467c-a4c7-48df9c957f91" providerId="ADAL" clId="{2CE06B62-F3E1-4524-98C4-7AD3E6B46C7C}" dt="2023-04-06T15:10:06.954" v="600"/>
          <ac:picMkLst>
            <pc:docMk/>
            <pc:sldMk cId="1198216577" sldId="5009"/>
            <ac:picMk id="688" creationId="{259AE9AD-9264-4FED-96D9-28A24B9B6F3F}"/>
          </ac:picMkLst>
        </pc:picChg>
        <pc:picChg chg="mod">
          <ac:chgData name="Doebler, William J. (LARC-D321)" userId="2f86e9e9-6061-467c-a4c7-48df9c957f91" providerId="ADAL" clId="{2CE06B62-F3E1-4524-98C4-7AD3E6B46C7C}" dt="2023-04-06T15:10:06.954" v="600"/>
          <ac:picMkLst>
            <pc:docMk/>
            <pc:sldMk cId="1198216577" sldId="5009"/>
            <ac:picMk id="689" creationId="{D38C0527-CE58-4CAD-B00D-B914EDDEBF90}"/>
          </ac:picMkLst>
        </pc:picChg>
        <pc:picChg chg="mod">
          <ac:chgData name="Doebler, William J. (LARC-D321)" userId="2f86e9e9-6061-467c-a4c7-48df9c957f91" providerId="ADAL" clId="{2CE06B62-F3E1-4524-98C4-7AD3E6B46C7C}" dt="2023-04-06T15:10:06.954" v="600"/>
          <ac:picMkLst>
            <pc:docMk/>
            <pc:sldMk cId="1198216577" sldId="5009"/>
            <ac:picMk id="690" creationId="{FA42AAC4-6AA8-40FA-A548-7F61B4376694}"/>
          </ac:picMkLst>
        </pc:picChg>
        <pc:picChg chg="mod">
          <ac:chgData name="Doebler, William J. (LARC-D321)" userId="2f86e9e9-6061-467c-a4c7-48df9c957f91" providerId="ADAL" clId="{2CE06B62-F3E1-4524-98C4-7AD3E6B46C7C}" dt="2023-04-06T15:22:54.764" v="705"/>
          <ac:picMkLst>
            <pc:docMk/>
            <pc:sldMk cId="1198216577" sldId="5009"/>
            <ac:picMk id="808" creationId="{68535B09-5A59-40B4-8379-802408037D71}"/>
          </ac:picMkLst>
        </pc:picChg>
        <pc:picChg chg="mod">
          <ac:chgData name="Doebler, William J. (LARC-D321)" userId="2f86e9e9-6061-467c-a4c7-48df9c957f91" providerId="ADAL" clId="{2CE06B62-F3E1-4524-98C4-7AD3E6B46C7C}" dt="2023-04-06T15:22:54.764" v="705"/>
          <ac:picMkLst>
            <pc:docMk/>
            <pc:sldMk cId="1198216577" sldId="5009"/>
            <ac:picMk id="812" creationId="{C9C9DCD8-34A5-4FE2-AD2E-A2A5CDA7F9F8}"/>
          </ac:picMkLst>
        </pc:picChg>
        <pc:picChg chg="mod">
          <ac:chgData name="Doebler, William J. (LARC-D321)" userId="2f86e9e9-6061-467c-a4c7-48df9c957f91" providerId="ADAL" clId="{2CE06B62-F3E1-4524-98C4-7AD3E6B46C7C}" dt="2023-04-06T15:22:54.764" v="705"/>
          <ac:picMkLst>
            <pc:docMk/>
            <pc:sldMk cId="1198216577" sldId="5009"/>
            <ac:picMk id="813" creationId="{E3DE60B8-7CDA-4182-92EB-6CEAA7BAC5FC}"/>
          </ac:picMkLst>
        </pc:picChg>
        <pc:picChg chg="mod">
          <ac:chgData name="Doebler, William J. (LARC-D321)" userId="2f86e9e9-6061-467c-a4c7-48df9c957f91" providerId="ADAL" clId="{2CE06B62-F3E1-4524-98C4-7AD3E6B46C7C}" dt="2023-04-06T15:22:54.764" v="705"/>
          <ac:picMkLst>
            <pc:docMk/>
            <pc:sldMk cId="1198216577" sldId="5009"/>
            <ac:picMk id="814" creationId="{BCEC95DC-44E6-47F7-87C5-E0ED1997843E}"/>
          </ac:picMkLst>
        </pc:picChg>
        <pc:picChg chg="add del mod">
          <ac:chgData name="Doebler, William J. (LARC-D321)" userId="2f86e9e9-6061-467c-a4c7-48df9c957f91" providerId="ADAL" clId="{2CE06B62-F3E1-4524-98C4-7AD3E6B46C7C}" dt="2023-04-06T15:23:13.009" v="712" actId="21"/>
          <ac:picMkLst>
            <pc:docMk/>
            <pc:sldMk cId="1198216577" sldId="5009"/>
            <ac:picMk id="902" creationId="{95A0B489-46F0-4980-914B-6EFCADABFF60}"/>
          </ac:picMkLst>
        </pc:picChg>
        <pc:picChg chg="add del mod">
          <ac:chgData name="Doebler, William J. (LARC-D321)" userId="2f86e9e9-6061-467c-a4c7-48df9c957f91" providerId="ADAL" clId="{2CE06B62-F3E1-4524-98C4-7AD3E6B46C7C}" dt="2023-04-06T15:23:18.388" v="715" actId="21"/>
          <ac:picMkLst>
            <pc:docMk/>
            <pc:sldMk cId="1198216577" sldId="5009"/>
            <ac:picMk id="903" creationId="{4B21D741-7D22-4285-AACB-6EAC0C472F9D}"/>
          </ac:picMkLst>
        </pc:picChg>
        <pc:picChg chg="add mod ord">
          <ac:chgData name="Doebler, William J. (LARC-D321)" userId="2f86e9e9-6061-467c-a4c7-48df9c957f91" providerId="ADAL" clId="{2CE06B62-F3E1-4524-98C4-7AD3E6B46C7C}" dt="2023-04-06T15:23:32.532" v="721" actId="1035"/>
          <ac:picMkLst>
            <pc:docMk/>
            <pc:sldMk cId="1198216577" sldId="5009"/>
            <ac:picMk id="904" creationId="{EFE62332-C710-4F55-A127-445C17F9DFE2}"/>
          </ac:picMkLst>
        </pc:picChg>
        <pc:picChg chg="add del mod">
          <ac:chgData name="Doebler, William J. (LARC-D321)" userId="2f86e9e9-6061-467c-a4c7-48df9c957f91" providerId="ADAL" clId="{2CE06B62-F3E1-4524-98C4-7AD3E6B46C7C}" dt="2023-04-06T15:30:35.194" v="846" actId="1038"/>
          <ac:picMkLst>
            <pc:docMk/>
            <pc:sldMk cId="1198216577" sldId="5009"/>
            <ac:picMk id="909" creationId="{3349AE0A-274A-418C-A469-19D29079D055}"/>
          </ac:picMkLst>
        </pc:picChg>
        <pc:cxnChg chg="mod">
          <ac:chgData name="Doebler, William J. (LARC-D321)" userId="2f86e9e9-6061-467c-a4c7-48df9c957f91" providerId="ADAL" clId="{2CE06B62-F3E1-4524-98C4-7AD3E6B46C7C}" dt="2023-04-06T15:08:26.374" v="577" actId="164"/>
          <ac:cxnSpMkLst>
            <pc:docMk/>
            <pc:sldMk cId="1198216577" sldId="5009"/>
            <ac:cxnSpMk id="17" creationId="{7676610A-A314-4A53-A279-2D161B6CAE0E}"/>
          </ac:cxnSpMkLst>
        </pc:cxnChg>
        <pc:cxnChg chg="mod">
          <ac:chgData name="Doebler, William J. (LARC-D321)" userId="2f86e9e9-6061-467c-a4c7-48df9c957f91" providerId="ADAL" clId="{2CE06B62-F3E1-4524-98C4-7AD3E6B46C7C}" dt="2023-04-06T15:08:26.374" v="577" actId="164"/>
          <ac:cxnSpMkLst>
            <pc:docMk/>
            <pc:sldMk cId="1198216577" sldId="5009"/>
            <ac:cxnSpMk id="18" creationId="{FCF6FE68-5148-43AF-8A6F-D36A97A9E602}"/>
          </ac:cxnSpMkLst>
        </pc:cxnChg>
        <pc:cxnChg chg="mod">
          <ac:chgData name="Doebler, William J. (LARC-D321)" userId="2f86e9e9-6061-467c-a4c7-48df9c957f91" providerId="ADAL" clId="{2CE06B62-F3E1-4524-98C4-7AD3E6B46C7C}" dt="2023-04-06T15:08:26.374" v="577" actId="164"/>
          <ac:cxnSpMkLst>
            <pc:docMk/>
            <pc:sldMk cId="1198216577" sldId="5009"/>
            <ac:cxnSpMk id="29" creationId="{82BCBC86-A056-451D-B05D-BA22EFDFCDDE}"/>
          </ac:cxnSpMkLst>
        </pc:cxnChg>
        <pc:cxnChg chg="mod">
          <ac:chgData name="Doebler, William J. (LARC-D321)" userId="2f86e9e9-6061-467c-a4c7-48df9c957f91" providerId="ADAL" clId="{2CE06B62-F3E1-4524-98C4-7AD3E6B46C7C}" dt="2023-04-06T15:05:51.761" v="489" actId="1076"/>
          <ac:cxnSpMkLst>
            <pc:docMk/>
            <pc:sldMk cId="1198216577" sldId="5009"/>
            <ac:cxnSpMk id="46" creationId="{884DF9D0-9E4F-4554-9BE7-36E4CEEEBA58}"/>
          </ac:cxnSpMkLst>
        </pc:cxnChg>
        <pc:cxnChg chg="mod">
          <ac:chgData name="Doebler, William J. (LARC-D321)" userId="2f86e9e9-6061-467c-a4c7-48df9c957f91" providerId="ADAL" clId="{2CE06B62-F3E1-4524-98C4-7AD3E6B46C7C}" dt="2023-04-06T15:05:51.761" v="489" actId="1076"/>
          <ac:cxnSpMkLst>
            <pc:docMk/>
            <pc:sldMk cId="1198216577" sldId="5009"/>
            <ac:cxnSpMk id="47" creationId="{A621C0FE-854D-4345-8440-C9E156615892}"/>
          </ac:cxnSpMkLst>
        </pc:cxnChg>
        <pc:cxnChg chg="mod">
          <ac:chgData name="Doebler, William J. (LARC-D321)" userId="2f86e9e9-6061-467c-a4c7-48df9c957f91" providerId="ADAL" clId="{2CE06B62-F3E1-4524-98C4-7AD3E6B46C7C}" dt="2023-04-06T15:05:51.761" v="489" actId="1076"/>
          <ac:cxnSpMkLst>
            <pc:docMk/>
            <pc:sldMk cId="1198216577" sldId="5009"/>
            <ac:cxnSpMk id="65" creationId="{BDF21FD2-8C84-4BBD-8B33-B52E5C48BB44}"/>
          </ac:cxnSpMkLst>
        </pc:cxnChg>
        <pc:cxnChg chg="mod">
          <ac:chgData name="Doebler, William J. (LARC-D321)" userId="2f86e9e9-6061-467c-a4c7-48df9c957f91" providerId="ADAL" clId="{2CE06B62-F3E1-4524-98C4-7AD3E6B46C7C}" dt="2023-04-06T15:05:51.761" v="489" actId="1076"/>
          <ac:cxnSpMkLst>
            <pc:docMk/>
            <pc:sldMk cId="1198216577" sldId="5009"/>
            <ac:cxnSpMk id="66" creationId="{C928A731-5E7C-435C-A5E8-823BCB1A942B}"/>
          </ac:cxnSpMkLst>
        </pc:cxnChg>
        <pc:cxnChg chg="mod">
          <ac:chgData name="Doebler, William J. (LARC-D321)" userId="2f86e9e9-6061-467c-a4c7-48df9c957f91" providerId="ADAL" clId="{2CE06B62-F3E1-4524-98C4-7AD3E6B46C7C}" dt="2023-04-06T15:05:53.064" v="491"/>
          <ac:cxnSpMkLst>
            <pc:docMk/>
            <pc:sldMk cId="1198216577" sldId="5009"/>
            <ac:cxnSpMk id="169" creationId="{1834AD40-54A9-47D7-A31E-4197818E6224}"/>
          </ac:cxnSpMkLst>
        </pc:cxnChg>
        <pc:cxnChg chg="mod">
          <ac:chgData name="Doebler, William J. (LARC-D321)" userId="2f86e9e9-6061-467c-a4c7-48df9c957f91" providerId="ADAL" clId="{2CE06B62-F3E1-4524-98C4-7AD3E6B46C7C}" dt="2023-04-06T15:05:53.064" v="491"/>
          <ac:cxnSpMkLst>
            <pc:docMk/>
            <pc:sldMk cId="1198216577" sldId="5009"/>
            <ac:cxnSpMk id="170" creationId="{630C1663-992F-4BB1-8A76-93319FC4D1FC}"/>
          </ac:cxnSpMkLst>
        </pc:cxnChg>
        <pc:cxnChg chg="mod">
          <ac:chgData name="Doebler, William J. (LARC-D321)" userId="2f86e9e9-6061-467c-a4c7-48df9c957f91" providerId="ADAL" clId="{2CE06B62-F3E1-4524-98C4-7AD3E6B46C7C}" dt="2023-04-06T15:05:53.064" v="491"/>
          <ac:cxnSpMkLst>
            <pc:docMk/>
            <pc:sldMk cId="1198216577" sldId="5009"/>
            <ac:cxnSpMk id="188" creationId="{C48E8C38-0B5E-4494-834F-37C825078E07}"/>
          </ac:cxnSpMkLst>
        </pc:cxnChg>
        <pc:cxnChg chg="mod">
          <ac:chgData name="Doebler, William J. (LARC-D321)" userId="2f86e9e9-6061-467c-a4c7-48df9c957f91" providerId="ADAL" clId="{2CE06B62-F3E1-4524-98C4-7AD3E6B46C7C}" dt="2023-04-06T15:05:53.064" v="491"/>
          <ac:cxnSpMkLst>
            <pc:docMk/>
            <pc:sldMk cId="1198216577" sldId="5009"/>
            <ac:cxnSpMk id="189" creationId="{F5A021A7-B9B0-4850-B675-3BA0FD4DA2C9}"/>
          </ac:cxnSpMkLst>
        </pc:cxnChg>
        <pc:cxnChg chg="mod">
          <ac:chgData name="Doebler, William J. (LARC-D321)" userId="2f86e9e9-6061-467c-a4c7-48df9c957f91" providerId="ADAL" clId="{2CE06B62-F3E1-4524-98C4-7AD3E6B46C7C}" dt="2023-04-06T15:10:00.360" v="598" actId="14100"/>
          <ac:cxnSpMkLst>
            <pc:docMk/>
            <pc:sldMk cId="1198216577" sldId="5009"/>
            <ac:cxnSpMk id="292" creationId="{9D0832A5-82B5-4333-93EB-4E594F34A9B7}"/>
          </ac:cxnSpMkLst>
        </pc:cxnChg>
        <pc:cxnChg chg="mod">
          <ac:chgData name="Doebler, William J. (LARC-D321)" userId="2f86e9e9-6061-467c-a4c7-48df9c957f91" providerId="ADAL" clId="{2CE06B62-F3E1-4524-98C4-7AD3E6B46C7C}" dt="2023-04-06T15:22:50.133" v="704" actId="14100"/>
          <ac:cxnSpMkLst>
            <pc:docMk/>
            <pc:sldMk cId="1198216577" sldId="5009"/>
            <ac:cxnSpMk id="293" creationId="{98DDA92E-03EE-4385-8D1E-0A1AE42267B7}"/>
          </ac:cxnSpMkLst>
        </pc:cxnChg>
        <pc:cxnChg chg="mod">
          <ac:chgData name="Doebler, William J. (LARC-D321)" userId="2f86e9e9-6061-467c-a4c7-48df9c957f91" providerId="ADAL" clId="{2CE06B62-F3E1-4524-98C4-7AD3E6B46C7C}" dt="2023-04-06T15:07:19.668" v="554" actId="1037"/>
          <ac:cxnSpMkLst>
            <pc:docMk/>
            <pc:sldMk cId="1198216577" sldId="5009"/>
            <ac:cxnSpMk id="311" creationId="{3D5B33FB-571C-40CF-BB27-867CE8900EF3}"/>
          </ac:cxnSpMkLst>
        </pc:cxnChg>
        <pc:cxnChg chg="mod">
          <ac:chgData name="Doebler, William J. (LARC-D321)" userId="2f86e9e9-6061-467c-a4c7-48df9c957f91" providerId="ADAL" clId="{2CE06B62-F3E1-4524-98C4-7AD3E6B46C7C}" dt="2023-04-06T15:07:19.668" v="554" actId="1037"/>
          <ac:cxnSpMkLst>
            <pc:docMk/>
            <pc:sldMk cId="1198216577" sldId="5009"/>
            <ac:cxnSpMk id="312" creationId="{3DFDC44F-6F9A-4F6D-94DA-D0406B651A01}"/>
          </ac:cxnSpMkLst>
        </pc:cxnChg>
        <pc:cxnChg chg="mod">
          <ac:chgData name="Doebler, William J. (LARC-D321)" userId="2f86e9e9-6061-467c-a4c7-48df9c957f91" providerId="ADAL" clId="{2CE06B62-F3E1-4524-98C4-7AD3E6B46C7C}" dt="2023-04-06T15:06:28.904" v="505"/>
          <ac:cxnSpMkLst>
            <pc:docMk/>
            <pc:sldMk cId="1198216577" sldId="5009"/>
            <ac:cxnSpMk id="415" creationId="{F6A09138-A39D-4BD5-9956-F16B8B069EFD}"/>
          </ac:cxnSpMkLst>
        </pc:cxnChg>
        <pc:cxnChg chg="mod">
          <ac:chgData name="Doebler, William J. (LARC-D321)" userId="2f86e9e9-6061-467c-a4c7-48df9c957f91" providerId="ADAL" clId="{2CE06B62-F3E1-4524-98C4-7AD3E6B46C7C}" dt="2023-04-06T15:06:28.904" v="505"/>
          <ac:cxnSpMkLst>
            <pc:docMk/>
            <pc:sldMk cId="1198216577" sldId="5009"/>
            <ac:cxnSpMk id="416" creationId="{48FE1F23-3FF1-42ED-8A21-583BE77F6F88}"/>
          </ac:cxnSpMkLst>
        </pc:cxnChg>
        <pc:cxnChg chg="mod">
          <ac:chgData name="Doebler, William J. (LARC-D321)" userId="2f86e9e9-6061-467c-a4c7-48df9c957f91" providerId="ADAL" clId="{2CE06B62-F3E1-4524-98C4-7AD3E6B46C7C}" dt="2023-04-06T15:06:28.904" v="505"/>
          <ac:cxnSpMkLst>
            <pc:docMk/>
            <pc:sldMk cId="1198216577" sldId="5009"/>
            <ac:cxnSpMk id="434" creationId="{3259FF3E-7AFB-4AE1-9AD2-A3FBE18E4FC7}"/>
          </ac:cxnSpMkLst>
        </pc:cxnChg>
        <pc:cxnChg chg="mod">
          <ac:chgData name="Doebler, William J. (LARC-D321)" userId="2f86e9e9-6061-467c-a4c7-48df9c957f91" providerId="ADAL" clId="{2CE06B62-F3E1-4524-98C4-7AD3E6B46C7C}" dt="2023-04-06T15:06:28.904" v="505"/>
          <ac:cxnSpMkLst>
            <pc:docMk/>
            <pc:sldMk cId="1198216577" sldId="5009"/>
            <ac:cxnSpMk id="435" creationId="{17CD4E2D-4EC2-4C77-BC20-58CB82B8123A}"/>
          </ac:cxnSpMkLst>
        </pc:cxnChg>
        <pc:cxnChg chg="mod">
          <ac:chgData name="Doebler, William J. (LARC-D321)" userId="2f86e9e9-6061-467c-a4c7-48df9c957f91" providerId="ADAL" clId="{2CE06B62-F3E1-4524-98C4-7AD3E6B46C7C}" dt="2023-04-06T15:08:05.517" v="569"/>
          <ac:cxnSpMkLst>
            <pc:docMk/>
            <pc:sldMk cId="1198216577" sldId="5009"/>
            <ac:cxnSpMk id="538" creationId="{7DC69AED-92D6-4517-9C39-306488D6BDA5}"/>
          </ac:cxnSpMkLst>
        </pc:cxnChg>
        <pc:cxnChg chg="mod">
          <ac:chgData name="Doebler, William J. (LARC-D321)" userId="2f86e9e9-6061-467c-a4c7-48df9c957f91" providerId="ADAL" clId="{2CE06B62-F3E1-4524-98C4-7AD3E6B46C7C}" dt="2023-04-06T15:08:05.517" v="569"/>
          <ac:cxnSpMkLst>
            <pc:docMk/>
            <pc:sldMk cId="1198216577" sldId="5009"/>
            <ac:cxnSpMk id="539" creationId="{29CC749A-B445-4446-BC90-355EADF726B5}"/>
          </ac:cxnSpMkLst>
        </pc:cxnChg>
        <pc:cxnChg chg="mod">
          <ac:chgData name="Doebler, William J. (LARC-D321)" userId="2f86e9e9-6061-467c-a4c7-48df9c957f91" providerId="ADAL" clId="{2CE06B62-F3E1-4524-98C4-7AD3E6B46C7C}" dt="2023-04-06T15:08:05.517" v="569"/>
          <ac:cxnSpMkLst>
            <pc:docMk/>
            <pc:sldMk cId="1198216577" sldId="5009"/>
            <ac:cxnSpMk id="557" creationId="{D06003A6-90EE-4F5E-B24A-28645CBDB6F1}"/>
          </ac:cxnSpMkLst>
        </pc:cxnChg>
        <pc:cxnChg chg="mod">
          <ac:chgData name="Doebler, William J. (LARC-D321)" userId="2f86e9e9-6061-467c-a4c7-48df9c957f91" providerId="ADAL" clId="{2CE06B62-F3E1-4524-98C4-7AD3E6B46C7C}" dt="2023-04-06T15:08:05.517" v="569"/>
          <ac:cxnSpMkLst>
            <pc:docMk/>
            <pc:sldMk cId="1198216577" sldId="5009"/>
            <ac:cxnSpMk id="558" creationId="{BC505234-12CD-46B3-A66F-8706F9D639B2}"/>
          </ac:cxnSpMkLst>
        </pc:cxnChg>
        <pc:cxnChg chg="mod">
          <ac:chgData name="Doebler, William J. (LARC-D321)" userId="2f86e9e9-6061-467c-a4c7-48df9c957f91" providerId="ADAL" clId="{2CE06B62-F3E1-4524-98C4-7AD3E6B46C7C}" dt="2023-04-06T15:10:06.954" v="600"/>
          <ac:cxnSpMkLst>
            <pc:docMk/>
            <pc:sldMk cId="1198216577" sldId="5009"/>
            <ac:cxnSpMk id="661" creationId="{FDF7A597-EE0A-4251-8AAE-F39F192446EB}"/>
          </ac:cxnSpMkLst>
        </pc:cxnChg>
        <pc:cxnChg chg="mod">
          <ac:chgData name="Doebler, William J. (LARC-D321)" userId="2f86e9e9-6061-467c-a4c7-48df9c957f91" providerId="ADAL" clId="{2CE06B62-F3E1-4524-98C4-7AD3E6B46C7C}" dt="2023-04-06T15:10:06.954" v="600"/>
          <ac:cxnSpMkLst>
            <pc:docMk/>
            <pc:sldMk cId="1198216577" sldId="5009"/>
            <ac:cxnSpMk id="662" creationId="{D52B6A4F-60BE-4F17-9157-2C7B7BFF61C9}"/>
          </ac:cxnSpMkLst>
        </pc:cxnChg>
        <pc:cxnChg chg="mod">
          <ac:chgData name="Doebler, William J. (LARC-D321)" userId="2f86e9e9-6061-467c-a4c7-48df9c957f91" providerId="ADAL" clId="{2CE06B62-F3E1-4524-98C4-7AD3E6B46C7C}" dt="2023-04-06T15:10:06.954" v="600"/>
          <ac:cxnSpMkLst>
            <pc:docMk/>
            <pc:sldMk cId="1198216577" sldId="5009"/>
            <ac:cxnSpMk id="680" creationId="{F693BE8A-C02C-4669-B169-B006BFF9CD77}"/>
          </ac:cxnSpMkLst>
        </pc:cxnChg>
        <pc:cxnChg chg="mod">
          <ac:chgData name="Doebler, William J. (LARC-D321)" userId="2f86e9e9-6061-467c-a4c7-48df9c957f91" providerId="ADAL" clId="{2CE06B62-F3E1-4524-98C4-7AD3E6B46C7C}" dt="2023-04-06T15:10:06.954" v="600"/>
          <ac:cxnSpMkLst>
            <pc:docMk/>
            <pc:sldMk cId="1198216577" sldId="5009"/>
            <ac:cxnSpMk id="681" creationId="{4D893E00-6BCB-442E-AF50-4941E8C6B1EA}"/>
          </ac:cxnSpMkLst>
        </pc:cxnChg>
        <pc:cxnChg chg="mod">
          <ac:chgData name="Doebler, William J. (LARC-D321)" userId="2f86e9e9-6061-467c-a4c7-48df9c957f91" providerId="ADAL" clId="{2CE06B62-F3E1-4524-98C4-7AD3E6B46C7C}" dt="2023-04-06T15:22:54.764" v="705"/>
          <ac:cxnSpMkLst>
            <pc:docMk/>
            <pc:sldMk cId="1198216577" sldId="5009"/>
            <ac:cxnSpMk id="785" creationId="{20462646-79D5-4B0D-809E-D8FA58DEF54A}"/>
          </ac:cxnSpMkLst>
        </pc:cxnChg>
        <pc:cxnChg chg="mod">
          <ac:chgData name="Doebler, William J. (LARC-D321)" userId="2f86e9e9-6061-467c-a4c7-48df9c957f91" providerId="ADAL" clId="{2CE06B62-F3E1-4524-98C4-7AD3E6B46C7C}" dt="2023-04-06T15:22:54.764" v="705"/>
          <ac:cxnSpMkLst>
            <pc:docMk/>
            <pc:sldMk cId="1198216577" sldId="5009"/>
            <ac:cxnSpMk id="786" creationId="{80E42592-537F-4768-8D90-B716ADC704FE}"/>
          </ac:cxnSpMkLst>
        </pc:cxnChg>
        <pc:cxnChg chg="mod">
          <ac:chgData name="Doebler, William J. (LARC-D321)" userId="2f86e9e9-6061-467c-a4c7-48df9c957f91" providerId="ADAL" clId="{2CE06B62-F3E1-4524-98C4-7AD3E6B46C7C}" dt="2023-04-06T15:22:54.764" v="705"/>
          <ac:cxnSpMkLst>
            <pc:docMk/>
            <pc:sldMk cId="1198216577" sldId="5009"/>
            <ac:cxnSpMk id="804" creationId="{4DD1D349-55A3-4448-9F69-57ED8387B7CA}"/>
          </ac:cxnSpMkLst>
        </pc:cxnChg>
        <pc:cxnChg chg="mod">
          <ac:chgData name="Doebler, William J. (LARC-D321)" userId="2f86e9e9-6061-467c-a4c7-48df9c957f91" providerId="ADAL" clId="{2CE06B62-F3E1-4524-98C4-7AD3E6B46C7C}" dt="2023-04-06T15:22:54.764" v="705"/>
          <ac:cxnSpMkLst>
            <pc:docMk/>
            <pc:sldMk cId="1198216577" sldId="5009"/>
            <ac:cxnSpMk id="805" creationId="{9EAC7256-89F7-4FD9-B9B6-4B621E6FE70E}"/>
          </ac:cxnSpMkLst>
        </pc:cxnChg>
      </pc:sldChg>
      <pc:sldChg chg="addSp modSp mod ord modNotesTx">
        <pc:chgData name="Doebler, William J. (LARC-D321)" userId="2f86e9e9-6061-467c-a4c7-48df9c957f91" providerId="ADAL" clId="{2CE06B62-F3E1-4524-98C4-7AD3E6B46C7C}" dt="2023-04-06T15:35:45.594" v="884" actId="1076"/>
        <pc:sldMkLst>
          <pc:docMk/>
          <pc:sldMk cId="3684257641" sldId="5010"/>
        </pc:sldMkLst>
        <pc:grpChg chg="add mod">
          <ac:chgData name="Doebler, William J. (LARC-D321)" userId="2f86e9e9-6061-467c-a4c7-48df9c957f91" providerId="ADAL" clId="{2CE06B62-F3E1-4524-98C4-7AD3E6B46C7C}" dt="2023-04-06T15:35:45.594" v="884" actId="1076"/>
          <ac:grpSpMkLst>
            <pc:docMk/>
            <pc:sldMk cId="3684257641" sldId="5010"/>
            <ac:grpSpMk id="10" creationId="{1CCFC9A8-35F4-496B-AFFF-920E099C57F9}"/>
          </ac:grpSpMkLst>
        </pc:grpChg>
        <pc:picChg chg="mod">
          <ac:chgData name="Doebler, William J. (LARC-D321)" userId="2f86e9e9-6061-467c-a4c7-48df9c957f91" providerId="ADAL" clId="{2CE06B62-F3E1-4524-98C4-7AD3E6B46C7C}" dt="2023-04-06T15:34:02.613" v="851" actId="1076"/>
          <ac:picMkLst>
            <pc:docMk/>
            <pc:sldMk cId="3684257641" sldId="5010"/>
            <ac:picMk id="4" creationId="{9DA499E8-7CE8-40F5-AA64-04074A58D79F}"/>
          </ac:picMkLst>
        </pc:picChg>
        <pc:picChg chg="add mod">
          <ac:chgData name="Doebler, William J. (LARC-D321)" userId="2f86e9e9-6061-467c-a4c7-48df9c957f91" providerId="ADAL" clId="{2CE06B62-F3E1-4524-98C4-7AD3E6B46C7C}" dt="2023-04-06T15:35:45.594" v="884" actId="1076"/>
          <ac:picMkLst>
            <pc:docMk/>
            <pc:sldMk cId="3684257641" sldId="5010"/>
            <ac:picMk id="7" creationId="{0282663E-A53A-4D87-B0C1-ADBF1BD0F5F7}"/>
          </ac:picMkLst>
        </pc:picChg>
        <pc:picChg chg="mod">
          <ac:chgData name="Doebler, William J. (LARC-D321)" userId="2f86e9e9-6061-467c-a4c7-48df9c957f91" providerId="ADAL" clId="{2CE06B62-F3E1-4524-98C4-7AD3E6B46C7C}" dt="2023-04-06T15:35:35.206" v="881" actId="1076"/>
          <ac:picMkLst>
            <pc:docMk/>
            <pc:sldMk cId="3684257641" sldId="5010"/>
            <ac:picMk id="8" creationId="{EB416F73-2647-4B91-BC4A-E0CAA6F00AA3}"/>
          </ac:picMkLst>
        </pc:picChg>
        <pc:picChg chg="add mod">
          <ac:chgData name="Doebler, William J. (LARC-D321)" userId="2f86e9e9-6061-467c-a4c7-48df9c957f91" providerId="ADAL" clId="{2CE06B62-F3E1-4524-98C4-7AD3E6B46C7C}" dt="2023-04-06T15:35:45.594" v="884" actId="1076"/>
          <ac:picMkLst>
            <pc:docMk/>
            <pc:sldMk cId="3684257641" sldId="5010"/>
            <ac:picMk id="9" creationId="{86CE7C97-3890-4971-9BDD-7ED86F2C3CF5}"/>
          </ac:picMkLst>
        </pc:picChg>
      </pc:sldChg>
      <pc:sldChg chg="modNotesTx">
        <pc:chgData name="Doebler, William J. (LARC-D321)" userId="2f86e9e9-6061-467c-a4c7-48df9c957f91" providerId="ADAL" clId="{2CE06B62-F3E1-4524-98C4-7AD3E6B46C7C}" dt="2023-04-06T14:52:05.447" v="347" actId="20577"/>
        <pc:sldMkLst>
          <pc:docMk/>
          <pc:sldMk cId="1622335263" sldId="5011"/>
        </pc:sldMkLst>
      </pc:sldChg>
      <pc:sldChg chg="modSp mod modNotesTx">
        <pc:chgData name="Doebler, William J. (LARC-D321)" userId="2f86e9e9-6061-467c-a4c7-48df9c957f91" providerId="ADAL" clId="{2CE06B62-F3E1-4524-98C4-7AD3E6B46C7C}" dt="2023-04-06T15:45:56.792" v="1212" actId="20577"/>
        <pc:sldMkLst>
          <pc:docMk/>
          <pc:sldMk cId="1220947387" sldId="5012"/>
        </pc:sldMkLst>
        <pc:spChg chg="mod">
          <ac:chgData name="Doebler, William J. (LARC-D321)" userId="2f86e9e9-6061-467c-a4c7-48df9c957f91" providerId="ADAL" clId="{2CE06B62-F3E1-4524-98C4-7AD3E6B46C7C}" dt="2023-04-06T15:45:56.792" v="1212" actId="20577"/>
          <ac:spMkLst>
            <pc:docMk/>
            <pc:sldMk cId="1220947387" sldId="5012"/>
            <ac:spMk id="2" creationId="{5836E0E8-C78B-4BD8-8CF1-BC522F0F65B0}"/>
          </ac:spMkLst>
        </pc:spChg>
        <pc:spChg chg="mod">
          <ac:chgData name="Doebler, William J. (LARC-D321)" userId="2f86e9e9-6061-467c-a4c7-48df9c957f91" providerId="ADAL" clId="{2CE06B62-F3E1-4524-98C4-7AD3E6B46C7C}" dt="2023-04-06T15:39:02.895" v="1005" actId="1076"/>
          <ac:spMkLst>
            <pc:docMk/>
            <pc:sldMk cId="1220947387" sldId="5012"/>
            <ac:spMk id="5" creationId="{6992AA54-1914-4F91-A45A-8066AAA1E2E9}"/>
          </ac:spMkLst>
        </pc:spChg>
      </pc:sldChg>
      <pc:sldChg chg="modNotesTx">
        <pc:chgData name="Doebler, William J. (LARC-D321)" userId="2f86e9e9-6061-467c-a4c7-48df9c957f91" providerId="ADAL" clId="{2CE06B62-F3E1-4524-98C4-7AD3E6B46C7C}" dt="2023-04-06T14:40:00.842" v="49" actId="404"/>
        <pc:sldMkLst>
          <pc:docMk/>
          <pc:sldMk cId="1597660656" sldId="5015"/>
        </pc:sldMkLst>
      </pc:sldChg>
      <pc:sldChg chg="modNotesTx">
        <pc:chgData name="Doebler, William J. (LARC-D321)" userId="2f86e9e9-6061-467c-a4c7-48df9c957f91" providerId="ADAL" clId="{2CE06B62-F3E1-4524-98C4-7AD3E6B46C7C}" dt="2023-04-06T14:39:57.447" v="46" actId="403"/>
        <pc:sldMkLst>
          <pc:docMk/>
          <pc:sldMk cId="147379598" sldId="5016"/>
        </pc:sldMkLst>
      </pc:sldChg>
      <pc:sldChg chg="modNotesTx">
        <pc:chgData name="Doebler, William J. (LARC-D321)" userId="2f86e9e9-6061-467c-a4c7-48df9c957f91" providerId="ADAL" clId="{2CE06B62-F3E1-4524-98C4-7AD3E6B46C7C}" dt="2023-04-06T14:39:05.854" v="6" actId="404"/>
        <pc:sldMkLst>
          <pc:docMk/>
          <pc:sldMk cId="376832664" sldId="5017"/>
        </pc:sldMkLst>
      </pc:sldChg>
      <pc:sldChg chg="modNotesTx">
        <pc:chgData name="Doebler, William J. (LARC-D321)" userId="2f86e9e9-6061-467c-a4c7-48df9c957f91" providerId="ADAL" clId="{2CE06B62-F3E1-4524-98C4-7AD3E6B46C7C}" dt="2023-04-06T14:39:10.425" v="9" actId="404"/>
        <pc:sldMkLst>
          <pc:docMk/>
          <pc:sldMk cId="3484566260" sldId="5018"/>
        </pc:sldMkLst>
      </pc:sldChg>
      <pc:sldChg chg="modNotesTx">
        <pc:chgData name="Doebler, William J. (LARC-D321)" userId="2f86e9e9-6061-467c-a4c7-48df9c957f91" providerId="ADAL" clId="{2CE06B62-F3E1-4524-98C4-7AD3E6B46C7C}" dt="2023-04-06T14:40:28.174" v="63" actId="403"/>
        <pc:sldMkLst>
          <pc:docMk/>
          <pc:sldMk cId="2313280095" sldId="5020"/>
        </pc:sldMkLst>
      </pc:sldChg>
      <pc:sldChg chg="addSp delSp modSp mod modCm modNotesTx">
        <pc:chgData name="Doebler, William J. (LARC-D321)" userId="2f86e9e9-6061-467c-a4c7-48df9c957f91" providerId="ADAL" clId="{2CE06B62-F3E1-4524-98C4-7AD3E6B46C7C}" dt="2023-04-06T16:31:24.191" v="3325"/>
        <pc:sldMkLst>
          <pc:docMk/>
          <pc:sldMk cId="3777787588" sldId="5023"/>
        </pc:sldMkLst>
        <pc:spChg chg="del mod">
          <ac:chgData name="Doebler, William J. (LARC-D321)" userId="2f86e9e9-6061-467c-a4c7-48df9c957f91" providerId="ADAL" clId="{2CE06B62-F3E1-4524-98C4-7AD3E6B46C7C}" dt="2023-04-06T16:07:25.278" v="3035" actId="478"/>
          <ac:spMkLst>
            <pc:docMk/>
            <pc:sldMk cId="3777787588" sldId="5023"/>
            <ac:spMk id="2" creationId="{264D45DA-71A5-44EF-8325-D920512F27C9}"/>
          </ac:spMkLst>
        </pc:spChg>
        <pc:spChg chg="add mod">
          <ac:chgData name="Doebler, William J. (LARC-D321)" userId="2f86e9e9-6061-467c-a4c7-48df9c957f91" providerId="ADAL" clId="{2CE06B62-F3E1-4524-98C4-7AD3E6B46C7C}" dt="2023-04-06T16:27:27.241" v="3249" actId="164"/>
          <ac:spMkLst>
            <pc:docMk/>
            <pc:sldMk cId="3777787588" sldId="5023"/>
            <ac:spMk id="4" creationId="{67C4CAAC-CBE9-4F87-9516-E13BD2A5BD44}"/>
          </ac:spMkLst>
        </pc:spChg>
        <pc:spChg chg="add mod">
          <ac:chgData name="Doebler, William J. (LARC-D321)" userId="2f86e9e9-6061-467c-a4c7-48df9c957f91" providerId="ADAL" clId="{2CE06B62-F3E1-4524-98C4-7AD3E6B46C7C}" dt="2023-04-06T16:25:08.198" v="3234" actId="164"/>
          <ac:spMkLst>
            <pc:docMk/>
            <pc:sldMk cId="3777787588" sldId="5023"/>
            <ac:spMk id="11" creationId="{117DB751-CA60-4EF7-B62C-7D1621D76C7B}"/>
          </ac:spMkLst>
        </pc:spChg>
        <pc:spChg chg="add mod">
          <ac:chgData name="Doebler, William J. (LARC-D321)" userId="2f86e9e9-6061-467c-a4c7-48df9c957f91" providerId="ADAL" clId="{2CE06B62-F3E1-4524-98C4-7AD3E6B46C7C}" dt="2023-04-06T16:11:14.363" v="3073" actId="164"/>
          <ac:spMkLst>
            <pc:docMk/>
            <pc:sldMk cId="3777787588" sldId="5023"/>
            <ac:spMk id="12" creationId="{38FA8E2E-3348-4945-B54B-37958C347E9D}"/>
          </ac:spMkLst>
        </pc:spChg>
        <pc:spChg chg="add mod">
          <ac:chgData name="Doebler, William J. (LARC-D321)" userId="2f86e9e9-6061-467c-a4c7-48df9c957f91" providerId="ADAL" clId="{2CE06B62-F3E1-4524-98C4-7AD3E6B46C7C}" dt="2023-04-06T16:09:50.993" v="3062" actId="164"/>
          <ac:spMkLst>
            <pc:docMk/>
            <pc:sldMk cId="3777787588" sldId="5023"/>
            <ac:spMk id="13" creationId="{29184C73-5B09-4512-82E7-6CCCC7278B55}"/>
          </ac:spMkLst>
        </pc:spChg>
        <pc:spChg chg="add del mod">
          <ac:chgData name="Doebler, William J. (LARC-D321)" userId="2f86e9e9-6061-467c-a4c7-48df9c957f91" providerId="ADAL" clId="{2CE06B62-F3E1-4524-98C4-7AD3E6B46C7C}" dt="2023-04-06T16:24:01.905" v="3222" actId="164"/>
          <ac:spMkLst>
            <pc:docMk/>
            <pc:sldMk cId="3777787588" sldId="5023"/>
            <ac:spMk id="14" creationId="{5AC5A1CC-84BE-4245-966F-C7A7344ED32F}"/>
          </ac:spMkLst>
        </pc:spChg>
        <pc:spChg chg="add mod">
          <ac:chgData name="Doebler, William J. (LARC-D321)" userId="2f86e9e9-6061-467c-a4c7-48df9c957f91" providerId="ADAL" clId="{2CE06B62-F3E1-4524-98C4-7AD3E6B46C7C}" dt="2023-04-06T16:23:16.026" v="3214" actId="164"/>
          <ac:spMkLst>
            <pc:docMk/>
            <pc:sldMk cId="3777787588" sldId="5023"/>
            <ac:spMk id="15" creationId="{950ACADF-42C9-46F7-A8DD-1438E3A07343}"/>
          </ac:spMkLst>
        </pc:spChg>
        <pc:spChg chg="add mod">
          <ac:chgData name="Doebler, William J. (LARC-D321)" userId="2f86e9e9-6061-467c-a4c7-48df9c957f91" providerId="ADAL" clId="{2CE06B62-F3E1-4524-98C4-7AD3E6B46C7C}" dt="2023-04-06T16:20:12.883" v="3197" actId="164"/>
          <ac:spMkLst>
            <pc:docMk/>
            <pc:sldMk cId="3777787588" sldId="5023"/>
            <ac:spMk id="16" creationId="{9F1809F9-F2C0-4BF5-A850-9D04F4B6F2FA}"/>
          </ac:spMkLst>
        </pc:spChg>
        <pc:spChg chg="add del mod">
          <ac:chgData name="Doebler, William J. (LARC-D321)" userId="2f86e9e9-6061-467c-a4c7-48df9c957f91" providerId="ADAL" clId="{2CE06B62-F3E1-4524-98C4-7AD3E6B46C7C}" dt="2023-04-06T16:07:26.538" v="3036" actId="478"/>
          <ac:spMkLst>
            <pc:docMk/>
            <pc:sldMk cId="3777787588" sldId="5023"/>
            <ac:spMk id="18" creationId="{58EE61E5-A4A6-413D-9F89-65FF4B46E8CF}"/>
          </ac:spMkLst>
        </pc:spChg>
        <pc:spChg chg="add mod">
          <ac:chgData name="Doebler, William J. (LARC-D321)" userId="2f86e9e9-6061-467c-a4c7-48df9c957f91" providerId="ADAL" clId="{2CE06B62-F3E1-4524-98C4-7AD3E6B46C7C}" dt="2023-04-06T16:20:12.883" v="3197" actId="164"/>
          <ac:spMkLst>
            <pc:docMk/>
            <pc:sldMk cId="3777787588" sldId="5023"/>
            <ac:spMk id="29" creationId="{8EC04D6C-BBF0-4529-A309-CB6623D91B22}"/>
          </ac:spMkLst>
        </pc:spChg>
        <pc:spChg chg="add mod">
          <ac:chgData name="Doebler, William J. (LARC-D321)" userId="2f86e9e9-6061-467c-a4c7-48df9c957f91" providerId="ADAL" clId="{2CE06B62-F3E1-4524-98C4-7AD3E6B46C7C}" dt="2023-04-06T16:20:12.883" v="3197" actId="164"/>
          <ac:spMkLst>
            <pc:docMk/>
            <pc:sldMk cId="3777787588" sldId="5023"/>
            <ac:spMk id="30" creationId="{420C9B20-56B4-46F3-9DAD-5D575E98DE55}"/>
          </ac:spMkLst>
        </pc:spChg>
        <pc:spChg chg="add mod">
          <ac:chgData name="Doebler, William J. (LARC-D321)" userId="2f86e9e9-6061-467c-a4c7-48df9c957f91" providerId="ADAL" clId="{2CE06B62-F3E1-4524-98C4-7AD3E6B46C7C}" dt="2023-04-06T16:20:23.818" v="3204" actId="1038"/>
          <ac:spMkLst>
            <pc:docMk/>
            <pc:sldMk cId="3777787588" sldId="5023"/>
            <ac:spMk id="31" creationId="{02ED1451-FABA-4A8E-A0E6-FD453D2D55CE}"/>
          </ac:spMkLst>
        </pc:spChg>
        <pc:grpChg chg="add mod">
          <ac:chgData name="Doebler, William J. (LARC-D321)" userId="2f86e9e9-6061-467c-a4c7-48df9c957f91" providerId="ADAL" clId="{2CE06B62-F3E1-4524-98C4-7AD3E6B46C7C}" dt="2023-04-06T16:30:01.251" v="3294" actId="1035"/>
          <ac:grpSpMkLst>
            <pc:docMk/>
            <pc:sldMk cId="3777787588" sldId="5023"/>
            <ac:grpSpMk id="23" creationId="{91318292-1A1F-4F82-9CC6-16A85C638D4C}"/>
          </ac:grpSpMkLst>
        </pc:grpChg>
        <pc:grpChg chg="add mod">
          <ac:chgData name="Doebler, William J. (LARC-D321)" userId="2f86e9e9-6061-467c-a4c7-48df9c957f91" providerId="ADAL" clId="{2CE06B62-F3E1-4524-98C4-7AD3E6B46C7C}" dt="2023-04-06T16:29:53.121" v="3285" actId="1076"/>
          <ac:grpSpMkLst>
            <pc:docMk/>
            <pc:sldMk cId="3777787588" sldId="5023"/>
            <ac:grpSpMk id="28" creationId="{1D46865D-C939-4A01-9C8B-D7EDD890B5CE}"/>
          </ac:grpSpMkLst>
        </pc:grpChg>
        <pc:grpChg chg="add mod">
          <ac:chgData name="Doebler, William J. (LARC-D321)" userId="2f86e9e9-6061-467c-a4c7-48df9c957f91" providerId="ADAL" clId="{2CE06B62-F3E1-4524-98C4-7AD3E6B46C7C}" dt="2023-04-06T16:30:05.613" v="3300" actId="1035"/>
          <ac:grpSpMkLst>
            <pc:docMk/>
            <pc:sldMk cId="3777787588" sldId="5023"/>
            <ac:grpSpMk id="56" creationId="{A1C38169-E3C9-4849-842A-098C08EB4FA3}"/>
          </ac:grpSpMkLst>
        </pc:grpChg>
        <pc:grpChg chg="add mod">
          <ac:chgData name="Doebler, William J. (LARC-D321)" userId="2f86e9e9-6061-467c-a4c7-48df9c957f91" providerId="ADAL" clId="{2CE06B62-F3E1-4524-98C4-7AD3E6B46C7C}" dt="2023-04-06T16:29:50.182" v="3284" actId="1076"/>
          <ac:grpSpMkLst>
            <pc:docMk/>
            <pc:sldMk cId="3777787588" sldId="5023"/>
            <ac:grpSpMk id="59" creationId="{BB78C303-ED15-4B5C-B270-3B6694C20BCE}"/>
          </ac:grpSpMkLst>
        </pc:grpChg>
        <pc:grpChg chg="add mod">
          <ac:chgData name="Doebler, William J. (LARC-D321)" userId="2f86e9e9-6061-467c-a4c7-48df9c957f91" providerId="ADAL" clId="{2CE06B62-F3E1-4524-98C4-7AD3E6B46C7C}" dt="2023-04-06T16:29:50.182" v="3284" actId="1076"/>
          <ac:grpSpMkLst>
            <pc:docMk/>
            <pc:sldMk cId="3777787588" sldId="5023"/>
            <ac:grpSpMk id="62" creationId="{767DF24B-2E30-482C-907D-145E05AF513A}"/>
          </ac:grpSpMkLst>
        </pc:grpChg>
        <pc:grpChg chg="add mod">
          <ac:chgData name="Doebler, William J. (LARC-D321)" userId="2f86e9e9-6061-467c-a4c7-48df9c957f91" providerId="ADAL" clId="{2CE06B62-F3E1-4524-98C4-7AD3E6B46C7C}" dt="2023-04-06T16:29:55.543" v="3286" actId="1076"/>
          <ac:grpSpMkLst>
            <pc:docMk/>
            <pc:sldMk cId="3777787588" sldId="5023"/>
            <ac:grpSpMk id="65" creationId="{9A8112F3-6631-4CCD-B79B-0B9A8EE5AFD4}"/>
          </ac:grpSpMkLst>
        </pc:grpChg>
        <pc:grpChg chg="add mod">
          <ac:chgData name="Doebler, William J. (LARC-D321)" userId="2f86e9e9-6061-467c-a4c7-48df9c957f91" providerId="ADAL" clId="{2CE06B62-F3E1-4524-98C4-7AD3E6B46C7C}" dt="2023-04-06T16:29:57.717" v="3287" actId="1076"/>
          <ac:grpSpMkLst>
            <pc:docMk/>
            <pc:sldMk cId="3777787588" sldId="5023"/>
            <ac:grpSpMk id="68" creationId="{895A182A-92AF-41CB-B25D-AA3BDF613E83}"/>
          </ac:grpSpMkLst>
        </pc:grpChg>
        <pc:picChg chg="mod">
          <ac:chgData name="Doebler, William J. (LARC-D321)" userId="2f86e9e9-6061-467c-a4c7-48df9c957f91" providerId="ADAL" clId="{2CE06B62-F3E1-4524-98C4-7AD3E6B46C7C}" dt="2023-04-06T16:29:28.490" v="3278" actId="1076"/>
          <ac:picMkLst>
            <pc:docMk/>
            <pc:sldMk cId="3777787588" sldId="5023"/>
            <ac:picMk id="9" creationId="{FD0087B5-418C-4B99-85E6-4A7B67443EF0}"/>
          </ac:picMkLst>
        </pc:picChg>
        <pc:picChg chg="add mod">
          <ac:chgData name="Doebler, William J. (LARC-D321)" userId="2f86e9e9-6061-467c-a4c7-48df9c957f91" providerId="ADAL" clId="{2CE06B62-F3E1-4524-98C4-7AD3E6B46C7C}" dt="2023-04-06T16:09:50.993" v="3062" actId="164"/>
          <ac:picMkLst>
            <pc:docMk/>
            <pc:sldMk cId="3777787588" sldId="5023"/>
            <ac:picMk id="20" creationId="{B7B886DE-689D-4F68-BCCE-A24E0E7B9D0B}"/>
          </ac:picMkLst>
        </pc:picChg>
        <pc:picChg chg="add mod">
          <ac:chgData name="Doebler, William J. (LARC-D321)" userId="2f86e9e9-6061-467c-a4c7-48df9c957f91" providerId="ADAL" clId="{2CE06B62-F3E1-4524-98C4-7AD3E6B46C7C}" dt="2023-04-06T16:09:50.993" v="3062" actId="164"/>
          <ac:picMkLst>
            <pc:docMk/>
            <pc:sldMk cId="3777787588" sldId="5023"/>
            <ac:picMk id="22" creationId="{3E3EE762-0B7A-4903-9CF5-6426744808B2}"/>
          </ac:picMkLst>
        </pc:picChg>
        <pc:picChg chg="add mod">
          <ac:chgData name="Doebler, William J. (LARC-D321)" userId="2f86e9e9-6061-467c-a4c7-48df9c957f91" providerId="ADAL" clId="{2CE06B62-F3E1-4524-98C4-7AD3E6B46C7C}" dt="2023-04-06T16:11:14.363" v="3073" actId="164"/>
          <ac:picMkLst>
            <pc:docMk/>
            <pc:sldMk cId="3777787588" sldId="5023"/>
            <ac:picMk id="25" creationId="{B90FA2D2-3131-4C9C-8113-A0DE40710689}"/>
          </ac:picMkLst>
        </pc:picChg>
        <pc:picChg chg="add mod">
          <ac:chgData name="Doebler, William J. (LARC-D321)" userId="2f86e9e9-6061-467c-a4c7-48df9c957f91" providerId="ADAL" clId="{2CE06B62-F3E1-4524-98C4-7AD3E6B46C7C}" dt="2023-04-06T16:11:14.363" v="3073" actId="164"/>
          <ac:picMkLst>
            <pc:docMk/>
            <pc:sldMk cId="3777787588" sldId="5023"/>
            <ac:picMk id="27" creationId="{7470C2E0-F4F2-4889-8160-3B5BFF1F5365}"/>
          </ac:picMkLst>
        </pc:picChg>
        <pc:picChg chg="add mod">
          <ac:chgData name="Doebler, William J. (LARC-D321)" userId="2f86e9e9-6061-467c-a4c7-48df9c957f91" providerId="ADAL" clId="{2CE06B62-F3E1-4524-98C4-7AD3E6B46C7C}" dt="2023-04-06T16:23:16.026" v="3214" actId="164"/>
          <ac:picMkLst>
            <pc:docMk/>
            <pc:sldMk cId="3777787588" sldId="5023"/>
            <ac:picMk id="58" creationId="{D2773940-E6F7-4151-B6A8-9BC92038B430}"/>
          </ac:picMkLst>
        </pc:picChg>
        <pc:picChg chg="add mod">
          <ac:chgData name="Doebler, William J. (LARC-D321)" userId="2f86e9e9-6061-467c-a4c7-48df9c957f91" providerId="ADAL" clId="{2CE06B62-F3E1-4524-98C4-7AD3E6B46C7C}" dt="2023-04-06T16:24:01.905" v="3222" actId="164"/>
          <ac:picMkLst>
            <pc:docMk/>
            <pc:sldMk cId="3777787588" sldId="5023"/>
            <ac:picMk id="61" creationId="{6DCD217E-C654-473A-A7FA-F9D89C1CFAD4}"/>
          </ac:picMkLst>
        </pc:picChg>
        <pc:picChg chg="add mod modCrop">
          <ac:chgData name="Doebler, William J. (LARC-D321)" userId="2f86e9e9-6061-467c-a4c7-48df9c957f91" providerId="ADAL" clId="{2CE06B62-F3E1-4524-98C4-7AD3E6B46C7C}" dt="2023-04-06T16:25:08.198" v="3234" actId="164"/>
          <ac:picMkLst>
            <pc:docMk/>
            <pc:sldMk cId="3777787588" sldId="5023"/>
            <ac:picMk id="64" creationId="{DBCDAF61-490B-464E-9DA3-11C141975F4F}"/>
          </ac:picMkLst>
        </pc:picChg>
        <pc:picChg chg="add mod modCrop">
          <ac:chgData name="Doebler, William J. (LARC-D321)" userId="2f86e9e9-6061-467c-a4c7-48df9c957f91" providerId="ADAL" clId="{2CE06B62-F3E1-4524-98C4-7AD3E6B46C7C}" dt="2023-04-06T16:27:27.241" v="3249" actId="164"/>
          <ac:picMkLst>
            <pc:docMk/>
            <pc:sldMk cId="3777787588" sldId="5023"/>
            <ac:picMk id="67" creationId="{0BAFC07F-29C3-4F87-817E-0C0C89CC1398}"/>
          </ac:picMkLst>
        </pc:picChg>
        <pc:cxnChg chg="add del mod">
          <ac:chgData name="Doebler, William J. (LARC-D321)" userId="2f86e9e9-6061-467c-a4c7-48df9c957f91" providerId="ADAL" clId="{2CE06B62-F3E1-4524-98C4-7AD3E6B46C7C}" dt="2023-04-06T16:17:05.237" v="3111" actId="11529"/>
          <ac:cxnSpMkLst>
            <pc:docMk/>
            <pc:sldMk cId="3777787588" sldId="5023"/>
            <ac:cxnSpMk id="33" creationId="{BECA0B48-4A25-423B-A14F-9A6FAD2E6274}"/>
          </ac:cxnSpMkLst>
        </pc:cxnChg>
        <pc:cxnChg chg="add mod">
          <ac:chgData name="Doebler, William J. (LARC-D321)" userId="2f86e9e9-6061-467c-a4c7-48df9c957f91" providerId="ADAL" clId="{2CE06B62-F3E1-4524-98C4-7AD3E6B46C7C}" dt="2023-04-06T16:20:12.883" v="3197" actId="164"/>
          <ac:cxnSpMkLst>
            <pc:docMk/>
            <pc:sldMk cId="3777787588" sldId="5023"/>
            <ac:cxnSpMk id="35" creationId="{4FF2A63F-FBC8-4796-A808-D1BA2DFA7AA9}"/>
          </ac:cxnSpMkLst>
        </pc:cxnChg>
        <pc:cxnChg chg="add mod">
          <ac:chgData name="Doebler, William J. (LARC-D321)" userId="2f86e9e9-6061-467c-a4c7-48df9c957f91" providerId="ADAL" clId="{2CE06B62-F3E1-4524-98C4-7AD3E6B46C7C}" dt="2023-04-06T16:20:12.883" v="3197" actId="164"/>
          <ac:cxnSpMkLst>
            <pc:docMk/>
            <pc:sldMk cId="3777787588" sldId="5023"/>
            <ac:cxnSpMk id="36" creationId="{A1892CFE-E8C1-4DA1-85DF-1130F16C36F2}"/>
          </ac:cxnSpMkLst>
        </pc:cxnChg>
        <pc:cxnChg chg="add mod">
          <ac:chgData name="Doebler, William J. (LARC-D321)" userId="2f86e9e9-6061-467c-a4c7-48df9c957f91" providerId="ADAL" clId="{2CE06B62-F3E1-4524-98C4-7AD3E6B46C7C}" dt="2023-04-06T16:20:12.883" v="3197" actId="164"/>
          <ac:cxnSpMkLst>
            <pc:docMk/>
            <pc:sldMk cId="3777787588" sldId="5023"/>
            <ac:cxnSpMk id="37" creationId="{773BC9A0-297C-4611-8E07-9EA2C90A8142}"/>
          </ac:cxnSpMkLst>
        </pc:cxnChg>
        <pc:cxnChg chg="add mod">
          <ac:chgData name="Doebler, William J. (LARC-D321)" userId="2f86e9e9-6061-467c-a4c7-48df9c957f91" providerId="ADAL" clId="{2CE06B62-F3E1-4524-98C4-7AD3E6B46C7C}" dt="2023-04-06T16:20:12.883" v="3197" actId="164"/>
          <ac:cxnSpMkLst>
            <pc:docMk/>
            <pc:sldMk cId="3777787588" sldId="5023"/>
            <ac:cxnSpMk id="39" creationId="{641EBC7B-21C1-4D27-84EA-606FD96CF60D}"/>
          </ac:cxnSpMkLst>
        </pc:cxnChg>
        <pc:cxnChg chg="add mod">
          <ac:chgData name="Doebler, William J. (LARC-D321)" userId="2f86e9e9-6061-467c-a4c7-48df9c957f91" providerId="ADAL" clId="{2CE06B62-F3E1-4524-98C4-7AD3E6B46C7C}" dt="2023-04-06T16:20:12.883" v="3197" actId="164"/>
          <ac:cxnSpMkLst>
            <pc:docMk/>
            <pc:sldMk cId="3777787588" sldId="5023"/>
            <ac:cxnSpMk id="41" creationId="{55B5D5C6-1EA2-4028-BD97-B49C23AEA469}"/>
          </ac:cxnSpMkLst>
        </pc:cxnChg>
        <pc:cxnChg chg="add mod">
          <ac:chgData name="Doebler, William J. (LARC-D321)" userId="2f86e9e9-6061-467c-a4c7-48df9c957f91" providerId="ADAL" clId="{2CE06B62-F3E1-4524-98C4-7AD3E6B46C7C}" dt="2023-04-06T16:20:12.883" v="3197" actId="164"/>
          <ac:cxnSpMkLst>
            <pc:docMk/>
            <pc:sldMk cId="3777787588" sldId="5023"/>
            <ac:cxnSpMk id="43" creationId="{9DC731AA-A6AE-4435-8AD8-39100BE9B023}"/>
          </ac:cxnSpMkLst>
        </pc:cxnChg>
        <pc:cxnChg chg="add mod">
          <ac:chgData name="Doebler, William J. (LARC-D321)" userId="2f86e9e9-6061-467c-a4c7-48df9c957f91" providerId="ADAL" clId="{2CE06B62-F3E1-4524-98C4-7AD3E6B46C7C}" dt="2023-04-06T16:20:12.883" v="3197" actId="164"/>
          <ac:cxnSpMkLst>
            <pc:docMk/>
            <pc:sldMk cId="3777787588" sldId="5023"/>
            <ac:cxnSpMk id="46" creationId="{665B2430-CCDB-42B3-B9CF-3F3AADE40786}"/>
          </ac:cxnSpMkLst>
        </pc:cxnChg>
        <pc:cxnChg chg="add mod">
          <ac:chgData name="Doebler, William J. (LARC-D321)" userId="2f86e9e9-6061-467c-a4c7-48df9c957f91" providerId="ADAL" clId="{2CE06B62-F3E1-4524-98C4-7AD3E6B46C7C}" dt="2023-04-06T16:20:12.883" v="3197" actId="164"/>
          <ac:cxnSpMkLst>
            <pc:docMk/>
            <pc:sldMk cId="3777787588" sldId="5023"/>
            <ac:cxnSpMk id="48" creationId="{349ECBE7-72D6-4444-8B80-3B9F27180176}"/>
          </ac:cxnSpMkLst>
        </pc:cxnChg>
        <pc:cxnChg chg="add mod">
          <ac:chgData name="Doebler, William J. (LARC-D321)" userId="2f86e9e9-6061-467c-a4c7-48df9c957f91" providerId="ADAL" clId="{2CE06B62-F3E1-4524-98C4-7AD3E6B46C7C}" dt="2023-04-06T16:20:12.883" v="3197" actId="164"/>
          <ac:cxnSpMkLst>
            <pc:docMk/>
            <pc:sldMk cId="3777787588" sldId="5023"/>
            <ac:cxnSpMk id="50" creationId="{9C0D0F91-9D3E-4970-8EDF-65E1302AC155}"/>
          </ac:cxnSpMkLst>
        </pc:cxnChg>
        <pc:cxnChg chg="add mod">
          <ac:chgData name="Doebler, William J. (LARC-D321)" userId="2f86e9e9-6061-467c-a4c7-48df9c957f91" providerId="ADAL" clId="{2CE06B62-F3E1-4524-98C4-7AD3E6B46C7C}" dt="2023-04-06T16:20:12.883" v="3197" actId="164"/>
          <ac:cxnSpMkLst>
            <pc:docMk/>
            <pc:sldMk cId="3777787588" sldId="5023"/>
            <ac:cxnSpMk id="51" creationId="{933DDDAF-4E24-4645-AEAD-AC286456E027}"/>
          </ac:cxnSpMkLst>
        </pc:cxnChg>
        <pc:cxnChg chg="add mod">
          <ac:chgData name="Doebler, William J. (LARC-D321)" userId="2f86e9e9-6061-467c-a4c7-48df9c957f91" providerId="ADAL" clId="{2CE06B62-F3E1-4524-98C4-7AD3E6B46C7C}" dt="2023-04-06T16:20:12.883" v="3197" actId="164"/>
          <ac:cxnSpMkLst>
            <pc:docMk/>
            <pc:sldMk cId="3777787588" sldId="5023"/>
            <ac:cxnSpMk id="52" creationId="{0D12BB0E-A1ED-43EE-A906-7044B24BCFC3}"/>
          </ac:cxnSpMkLst>
        </pc:cxnChg>
        <pc:cxnChg chg="add mod">
          <ac:chgData name="Doebler, William J. (LARC-D321)" userId="2f86e9e9-6061-467c-a4c7-48df9c957f91" providerId="ADAL" clId="{2CE06B62-F3E1-4524-98C4-7AD3E6B46C7C}" dt="2023-04-06T16:20:12.883" v="3197" actId="164"/>
          <ac:cxnSpMkLst>
            <pc:docMk/>
            <pc:sldMk cId="3777787588" sldId="5023"/>
            <ac:cxnSpMk id="53" creationId="{262BC2F3-4797-4C35-98AC-5FE4CA8AEE0B}"/>
          </ac:cxnSpMkLst>
        </pc:cxnChg>
      </pc:sldChg>
    </pc:docChg>
  </pc:docChgLst>
  <pc:docChgLst>
    <pc:chgData name="Doebler, William J. (LARC-D321)" userId="2f86e9e9-6061-467c-a4c7-48df9c957f91" providerId="ADAL" clId="{8A5EB15F-4ABF-41FF-A46C-2CE7AAEFC65E}"/>
    <pc:docChg chg="undo custSel addSld delSld modSld sldOrd modSection">
      <pc:chgData name="Doebler, William J. (LARC-D321)" userId="2f86e9e9-6061-467c-a4c7-48df9c957f91" providerId="ADAL" clId="{8A5EB15F-4ABF-41FF-A46C-2CE7AAEFC65E}" dt="2023-03-01T21:00:12.575" v="3358" actId="20577"/>
      <pc:docMkLst>
        <pc:docMk/>
      </pc:docMkLst>
      <pc:sldChg chg="modSp mod">
        <pc:chgData name="Doebler, William J. (LARC-D321)" userId="2f86e9e9-6061-467c-a4c7-48df9c957f91" providerId="ADAL" clId="{8A5EB15F-4ABF-41FF-A46C-2CE7AAEFC65E}" dt="2023-03-01T20:52:11.546" v="2866" actId="20577"/>
        <pc:sldMkLst>
          <pc:docMk/>
          <pc:sldMk cId="1025014211" sldId="301"/>
        </pc:sldMkLst>
        <pc:spChg chg="mod">
          <ac:chgData name="Doebler, William J. (LARC-D321)" userId="2f86e9e9-6061-467c-a4c7-48df9c957f91" providerId="ADAL" clId="{8A5EB15F-4ABF-41FF-A46C-2CE7AAEFC65E}" dt="2023-03-01T20:52:11.546" v="2866" actId="20577"/>
          <ac:spMkLst>
            <pc:docMk/>
            <pc:sldMk cId="1025014211" sldId="301"/>
            <ac:spMk id="2" creationId="{00000000-0000-0000-0000-000000000000}"/>
          </ac:spMkLst>
        </pc:spChg>
      </pc:sldChg>
      <pc:sldChg chg="addSp delSp modSp new del mod">
        <pc:chgData name="Doebler, William J. (LARC-D321)" userId="2f86e9e9-6061-467c-a4c7-48df9c957f91" providerId="ADAL" clId="{8A5EB15F-4ABF-41FF-A46C-2CE7AAEFC65E}" dt="2023-02-16T15:17:46.631" v="29" actId="47"/>
        <pc:sldMkLst>
          <pc:docMk/>
          <pc:sldMk cId="1145439258" sldId="302"/>
        </pc:sldMkLst>
        <pc:spChg chg="del">
          <ac:chgData name="Doebler, William J. (LARC-D321)" userId="2f86e9e9-6061-467c-a4c7-48df9c957f91" providerId="ADAL" clId="{8A5EB15F-4ABF-41FF-A46C-2CE7AAEFC65E}" dt="2023-02-09T21:47:56.663" v="10" actId="931"/>
          <ac:spMkLst>
            <pc:docMk/>
            <pc:sldMk cId="1145439258" sldId="302"/>
            <ac:spMk id="2" creationId="{35760D20-8846-40D0-BDFF-B4A69235B9F0}"/>
          </ac:spMkLst>
        </pc:spChg>
        <pc:spChg chg="mod">
          <ac:chgData name="Doebler, William J. (LARC-D321)" userId="2f86e9e9-6061-467c-a4c7-48df9c957f91" providerId="ADAL" clId="{8A5EB15F-4ABF-41FF-A46C-2CE7AAEFC65E}" dt="2023-02-09T21:47:30.045" v="9" actId="20577"/>
          <ac:spMkLst>
            <pc:docMk/>
            <pc:sldMk cId="1145439258" sldId="302"/>
            <ac:spMk id="3" creationId="{71CB190E-523F-4FEF-9374-FAFB62CC482A}"/>
          </ac:spMkLst>
        </pc:spChg>
        <pc:picChg chg="add mod">
          <ac:chgData name="Doebler, William J. (LARC-D321)" userId="2f86e9e9-6061-467c-a4c7-48df9c957f91" providerId="ADAL" clId="{8A5EB15F-4ABF-41FF-A46C-2CE7AAEFC65E}" dt="2023-02-09T21:47:56.663" v="10" actId="931"/>
          <ac:picMkLst>
            <pc:docMk/>
            <pc:sldMk cId="1145439258" sldId="302"/>
            <ac:picMk id="5" creationId="{722A87FB-1732-438F-A149-B270B463B34E}"/>
          </ac:picMkLst>
        </pc:picChg>
      </pc:sldChg>
      <pc:sldChg chg="modSp new mod modShow">
        <pc:chgData name="Doebler, William J. (LARC-D321)" userId="2f86e9e9-6061-467c-a4c7-48df9c957f91" providerId="ADAL" clId="{8A5EB15F-4ABF-41FF-A46C-2CE7AAEFC65E}" dt="2023-02-09T22:04:53.138" v="28" actId="729"/>
        <pc:sldMkLst>
          <pc:docMk/>
          <pc:sldMk cId="1566147597" sldId="303"/>
        </pc:sldMkLst>
        <pc:spChg chg="mod">
          <ac:chgData name="Doebler, William J. (LARC-D321)" userId="2f86e9e9-6061-467c-a4c7-48df9c957f91" providerId="ADAL" clId="{8A5EB15F-4ABF-41FF-A46C-2CE7AAEFC65E}" dt="2023-02-09T22:02:24.946" v="27" actId="403"/>
          <ac:spMkLst>
            <pc:docMk/>
            <pc:sldMk cId="1566147597" sldId="303"/>
            <ac:spMk id="2" creationId="{1911DE13-9705-4997-B80C-98256BAD04CE}"/>
          </ac:spMkLst>
        </pc:spChg>
        <pc:spChg chg="mod">
          <ac:chgData name="Doebler, William J. (LARC-D321)" userId="2f86e9e9-6061-467c-a4c7-48df9c957f91" providerId="ADAL" clId="{8A5EB15F-4ABF-41FF-A46C-2CE7AAEFC65E}" dt="2023-02-09T22:01:39.937" v="19" actId="20577"/>
          <ac:spMkLst>
            <pc:docMk/>
            <pc:sldMk cId="1566147597" sldId="303"/>
            <ac:spMk id="3" creationId="{9A30EF51-EC89-43F3-9873-24AB89C36856}"/>
          </ac:spMkLst>
        </pc:spChg>
      </pc:sldChg>
      <pc:sldChg chg="modSp mod">
        <pc:chgData name="Doebler, William J. (LARC-D321)" userId="2f86e9e9-6061-467c-a4c7-48df9c957f91" providerId="ADAL" clId="{8A5EB15F-4ABF-41FF-A46C-2CE7AAEFC65E}" dt="2023-03-01T20:20:30.925" v="37" actId="20577"/>
        <pc:sldMkLst>
          <pc:docMk/>
          <pc:sldMk cId="3298862939" sldId="5008"/>
        </pc:sldMkLst>
        <pc:spChg chg="mod">
          <ac:chgData name="Doebler, William J. (LARC-D321)" userId="2f86e9e9-6061-467c-a4c7-48df9c957f91" providerId="ADAL" clId="{8A5EB15F-4ABF-41FF-A46C-2CE7AAEFC65E}" dt="2023-03-01T20:20:30.925" v="37" actId="20577"/>
          <ac:spMkLst>
            <pc:docMk/>
            <pc:sldMk cId="3298862939" sldId="5008"/>
            <ac:spMk id="3" creationId="{CF154C9F-06D3-4DD1-A35E-CB3A2DB667AF}"/>
          </ac:spMkLst>
        </pc:spChg>
      </pc:sldChg>
      <pc:sldChg chg="modSp new mod ord">
        <pc:chgData name="Doebler, William J. (LARC-D321)" userId="2f86e9e9-6061-467c-a4c7-48df9c957f91" providerId="ADAL" clId="{8A5EB15F-4ABF-41FF-A46C-2CE7AAEFC65E}" dt="2023-03-01T20:54:04.071" v="3344" actId="20577"/>
        <pc:sldMkLst>
          <pc:docMk/>
          <pc:sldMk cId="1198216577" sldId="5009"/>
        </pc:sldMkLst>
        <pc:spChg chg="mod">
          <ac:chgData name="Doebler, William J. (LARC-D321)" userId="2f86e9e9-6061-467c-a4c7-48df9c957f91" providerId="ADAL" clId="{8A5EB15F-4ABF-41FF-A46C-2CE7AAEFC65E}" dt="2023-03-01T20:54:04.071" v="3344" actId="20577"/>
          <ac:spMkLst>
            <pc:docMk/>
            <pc:sldMk cId="1198216577" sldId="5009"/>
            <ac:spMk id="2" creationId="{404B70C3-8227-41A6-A206-4506954E6933}"/>
          </ac:spMkLst>
        </pc:spChg>
        <pc:spChg chg="mod">
          <ac:chgData name="Doebler, William J. (LARC-D321)" userId="2f86e9e9-6061-467c-a4c7-48df9c957f91" providerId="ADAL" clId="{8A5EB15F-4ABF-41FF-A46C-2CE7AAEFC65E}" dt="2023-03-01T20:21:24.787" v="74" actId="20577"/>
          <ac:spMkLst>
            <pc:docMk/>
            <pc:sldMk cId="1198216577" sldId="5009"/>
            <ac:spMk id="3" creationId="{BC457DE7-C9EC-4198-AD67-8344F2B1ABD1}"/>
          </ac:spMkLst>
        </pc:spChg>
      </pc:sldChg>
      <pc:sldChg chg="modSp new mod">
        <pc:chgData name="Doebler, William J. (LARC-D321)" userId="2f86e9e9-6061-467c-a4c7-48df9c957f91" providerId="ADAL" clId="{8A5EB15F-4ABF-41FF-A46C-2CE7AAEFC65E}" dt="2023-03-01T20:54:19.521" v="3348" actId="20577"/>
        <pc:sldMkLst>
          <pc:docMk/>
          <pc:sldMk cId="3684257641" sldId="5010"/>
        </pc:sldMkLst>
        <pc:spChg chg="mod">
          <ac:chgData name="Doebler, William J. (LARC-D321)" userId="2f86e9e9-6061-467c-a4c7-48df9c957f91" providerId="ADAL" clId="{8A5EB15F-4ABF-41FF-A46C-2CE7AAEFC65E}" dt="2023-03-01T20:54:19.521" v="3348" actId="20577"/>
          <ac:spMkLst>
            <pc:docMk/>
            <pc:sldMk cId="3684257641" sldId="5010"/>
            <ac:spMk id="2" creationId="{E669681C-8A3B-47C7-8987-CD0A33476452}"/>
          </ac:spMkLst>
        </pc:spChg>
        <pc:spChg chg="mod">
          <ac:chgData name="Doebler, William J. (LARC-D321)" userId="2f86e9e9-6061-467c-a4c7-48df9c957f91" providerId="ADAL" clId="{8A5EB15F-4ABF-41FF-A46C-2CE7AAEFC65E}" dt="2023-03-01T20:21:33.495" v="104" actId="20577"/>
          <ac:spMkLst>
            <pc:docMk/>
            <pc:sldMk cId="3684257641" sldId="5010"/>
            <ac:spMk id="3" creationId="{674EC470-48C6-487B-9013-857A74CA9EC7}"/>
          </ac:spMkLst>
        </pc:spChg>
      </pc:sldChg>
      <pc:sldChg chg="addSp modSp new mod">
        <pc:chgData name="Doebler, William J. (LARC-D321)" userId="2f86e9e9-6061-467c-a4c7-48df9c957f91" providerId="ADAL" clId="{8A5EB15F-4ABF-41FF-A46C-2CE7AAEFC65E}" dt="2023-03-01T20:46:04.627" v="2687" actId="20577"/>
        <pc:sldMkLst>
          <pc:docMk/>
          <pc:sldMk cId="1220947387" sldId="5012"/>
        </pc:sldMkLst>
        <pc:spChg chg="mod">
          <ac:chgData name="Doebler, William J. (LARC-D321)" userId="2f86e9e9-6061-467c-a4c7-48df9c957f91" providerId="ADAL" clId="{8A5EB15F-4ABF-41FF-A46C-2CE7AAEFC65E}" dt="2023-03-01T20:46:04.627" v="2687" actId="20577"/>
          <ac:spMkLst>
            <pc:docMk/>
            <pc:sldMk cId="1220947387" sldId="5012"/>
            <ac:spMk id="2" creationId="{5836E0E8-C78B-4BD8-8CF1-BC522F0F65B0}"/>
          </ac:spMkLst>
        </pc:spChg>
        <pc:spChg chg="mod">
          <ac:chgData name="Doebler, William J. (LARC-D321)" userId="2f86e9e9-6061-467c-a4c7-48df9c957f91" providerId="ADAL" clId="{8A5EB15F-4ABF-41FF-A46C-2CE7AAEFC65E}" dt="2023-03-01T20:32:26.035" v="1206" actId="255"/>
          <ac:spMkLst>
            <pc:docMk/>
            <pc:sldMk cId="1220947387" sldId="5012"/>
            <ac:spMk id="3" creationId="{D221B565-232E-4F15-B7AA-423A974B1F82}"/>
          </ac:spMkLst>
        </pc:spChg>
        <pc:spChg chg="add mod">
          <ac:chgData name="Doebler, William J. (LARC-D321)" userId="2f86e9e9-6061-467c-a4c7-48df9c957f91" providerId="ADAL" clId="{8A5EB15F-4ABF-41FF-A46C-2CE7AAEFC65E}" dt="2023-03-01T20:35:05.408" v="1238" actId="6549"/>
          <ac:spMkLst>
            <pc:docMk/>
            <pc:sldMk cId="1220947387" sldId="5012"/>
            <ac:spMk id="5" creationId="{6992AA54-1914-4F91-A45A-8066AAA1E2E9}"/>
          </ac:spMkLst>
        </pc:spChg>
        <pc:spChg chg="add mod">
          <ac:chgData name="Doebler, William J. (LARC-D321)" userId="2f86e9e9-6061-467c-a4c7-48df9c957f91" providerId="ADAL" clId="{8A5EB15F-4ABF-41FF-A46C-2CE7AAEFC65E}" dt="2023-03-01T20:34:57.493" v="1236" actId="164"/>
          <ac:spMkLst>
            <pc:docMk/>
            <pc:sldMk cId="1220947387" sldId="5012"/>
            <ac:spMk id="8" creationId="{DA4D2D69-6F0C-4A2F-83BA-83C6A64EC363}"/>
          </ac:spMkLst>
        </pc:spChg>
        <pc:grpChg chg="add mod">
          <ac:chgData name="Doebler, William J. (LARC-D321)" userId="2f86e9e9-6061-467c-a4c7-48df9c957f91" providerId="ADAL" clId="{8A5EB15F-4ABF-41FF-A46C-2CE7AAEFC65E}" dt="2023-03-01T20:35:20.270" v="1240" actId="1076"/>
          <ac:grpSpMkLst>
            <pc:docMk/>
            <pc:sldMk cId="1220947387" sldId="5012"/>
            <ac:grpSpMk id="9" creationId="{0755A54A-C4DD-4342-9929-085AACBB2B94}"/>
          </ac:grpSpMkLst>
        </pc:grpChg>
        <pc:picChg chg="add mod">
          <ac:chgData name="Doebler, William J. (LARC-D321)" userId="2f86e9e9-6061-467c-a4c7-48df9c957f91" providerId="ADAL" clId="{8A5EB15F-4ABF-41FF-A46C-2CE7AAEFC65E}" dt="2023-03-01T20:34:57.493" v="1236" actId="164"/>
          <ac:picMkLst>
            <pc:docMk/>
            <pc:sldMk cId="1220947387" sldId="5012"/>
            <ac:picMk id="7" creationId="{2D4EFDBF-6052-4DF5-B5BF-8E24197D594B}"/>
          </ac:picMkLst>
        </pc:picChg>
      </pc:sldChg>
      <pc:sldChg chg="modSp new mod ord">
        <pc:chgData name="Doebler, William J. (LARC-D321)" userId="2f86e9e9-6061-467c-a4c7-48df9c957f91" providerId="ADAL" clId="{8A5EB15F-4ABF-41FF-A46C-2CE7AAEFC65E}" dt="2023-03-01T21:00:12.575" v="3358" actId="20577"/>
        <pc:sldMkLst>
          <pc:docMk/>
          <pc:sldMk cId="159798220" sldId="5014"/>
        </pc:sldMkLst>
        <pc:spChg chg="mod">
          <ac:chgData name="Doebler, William J. (LARC-D321)" userId="2f86e9e9-6061-467c-a4c7-48df9c957f91" providerId="ADAL" clId="{8A5EB15F-4ABF-41FF-A46C-2CE7AAEFC65E}" dt="2023-03-01T20:49:57.630" v="2836" actId="948"/>
          <ac:spMkLst>
            <pc:docMk/>
            <pc:sldMk cId="159798220" sldId="5014"/>
            <ac:spMk id="2" creationId="{264D45DA-71A5-44EF-8325-D920512F27C9}"/>
          </ac:spMkLst>
        </pc:spChg>
        <pc:spChg chg="mod">
          <ac:chgData name="Doebler, William J. (LARC-D321)" userId="2f86e9e9-6061-467c-a4c7-48df9c957f91" providerId="ADAL" clId="{8A5EB15F-4ABF-41FF-A46C-2CE7AAEFC65E}" dt="2023-03-01T21:00:12.575" v="3358" actId="20577"/>
          <ac:spMkLst>
            <pc:docMk/>
            <pc:sldMk cId="159798220" sldId="5014"/>
            <ac:spMk id="3" creationId="{8F1300F1-E0DD-4FE3-A3A3-DF21ABDD2310}"/>
          </ac:spMkLst>
        </pc:spChg>
      </pc:sldChg>
    </pc:docChg>
  </pc:docChgLst>
  <pc:docChgLst>
    <pc:chgData name="Vaughn, Aaron B. (LARC-D321)" userId="7618cfeb-e875-4531-a34d-23c3964a8e26" providerId="ADAL" clId="{38826A0F-6F63-41BB-A8A3-45D9AC136BF7}"/>
    <pc:docChg chg="undo redo custSel addSld delSld modSld sldOrd modSection">
      <pc:chgData name="Vaughn, Aaron B. (LARC-D321)" userId="7618cfeb-e875-4531-a34d-23c3964a8e26" providerId="ADAL" clId="{38826A0F-6F63-41BB-A8A3-45D9AC136BF7}" dt="2023-04-13T13:45:27.708" v="21003" actId="20577"/>
      <pc:docMkLst>
        <pc:docMk/>
      </pc:docMkLst>
      <pc:sldChg chg="addSp delSp modSp mod">
        <pc:chgData name="Vaughn, Aaron B. (LARC-D321)" userId="7618cfeb-e875-4531-a34d-23c3964a8e26" providerId="ADAL" clId="{38826A0F-6F63-41BB-A8A3-45D9AC136BF7}" dt="2023-03-22T15:34:46.045" v="3689" actId="478"/>
        <pc:sldMkLst>
          <pc:docMk/>
          <pc:sldMk cId="2627909013" sldId="269"/>
        </pc:sldMkLst>
        <pc:spChg chg="mod">
          <ac:chgData name="Vaughn, Aaron B. (LARC-D321)" userId="7618cfeb-e875-4531-a34d-23c3964a8e26" providerId="ADAL" clId="{38826A0F-6F63-41BB-A8A3-45D9AC136BF7}" dt="2023-02-09T16:17:30.019" v="27" actId="20577"/>
          <ac:spMkLst>
            <pc:docMk/>
            <pc:sldMk cId="2627909013" sldId="269"/>
            <ac:spMk id="3" creationId="{00000000-0000-0000-0000-000000000000}"/>
          </ac:spMkLst>
        </pc:spChg>
        <pc:spChg chg="del">
          <ac:chgData name="Vaughn, Aaron B. (LARC-D321)" userId="7618cfeb-e875-4531-a34d-23c3964a8e26" providerId="ADAL" clId="{38826A0F-6F63-41BB-A8A3-45D9AC136BF7}" dt="2023-02-09T16:15:01.058" v="20" actId="478"/>
          <ac:spMkLst>
            <pc:docMk/>
            <pc:sldMk cId="2627909013" sldId="269"/>
            <ac:spMk id="4" creationId="{00000000-0000-0000-0000-000000000000}"/>
          </ac:spMkLst>
        </pc:spChg>
        <pc:picChg chg="add del mod">
          <ac:chgData name="Vaughn, Aaron B. (LARC-D321)" userId="7618cfeb-e875-4531-a34d-23c3964a8e26" providerId="ADAL" clId="{38826A0F-6F63-41BB-A8A3-45D9AC136BF7}" dt="2023-03-22T15:34:46.045" v="3689" actId="478"/>
          <ac:picMkLst>
            <pc:docMk/>
            <pc:sldMk cId="2627909013" sldId="269"/>
            <ac:picMk id="5" creationId="{56F77A85-C4D9-435B-98A2-7BC63762AB6F}"/>
          </ac:picMkLst>
        </pc:picChg>
      </pc:sldChg>
      <pc:sldChg chg="modSp mod modNotesTx">
        <pc:chgData name="Vaughn, Aaron B. (LARC-D321)" userId="7618cfeb-e875-4531-a34d-23c3964a8e26" providerId="ADAL" clId="{38826A0F-6F63-41BB-A8A3-45D9AC136BF7}" dt="2023-04-13T13:44:40.421" v="20991" actId="20577"/>
        <pc:sldMkLst>
          <pc:docMk/>
          <pc:sldMk cId="1025014211" sldId="301"/>
        </pc:sldMkLst>
        <pc:spChg chg="mod">
          <ac:chgData name="Vaughn, Aaron B. (LARC-D321)" userId="7618cfeb-e875-4531-a34d-23c3964a8e26" providerId="ADAL" clId="{38826A0F-6F63-41BB-A8A3-45D9AC136BF7}" dt="2023-04-13T13:44:40.421" v="20991" actId="20577"/>
          <ac:spMkLst>
            <pc:docMk/>
            <pc:sldMk cId="1025014211" sldId="301"/>
            <ac:spMk id="2" creationId="{00000000-0000-0000-0000-000000000000}"/>
          </ac:spMkLst>
        </pc:spChg>
        <pc:spChg chg="mod">
          <ac:chgData name="Vaughn, Aaron B. (LARC-D321)" userId="7618cfeb-e875-4531-a34d-23c3964a8e26" providerId="ADAL" clId="{38826A0F-6F63-41BB-A8A3-45D9AC136BF7}" dt="2023-03-16T13:26:35.372" v="211" actId="20577"/>
          <ac:spMkLst>
            <pc:docMk/>
            <pc:sldMk cId="1025014211" sldId="301"/>
            <ac:spMk id="3" creationId="{00000000-0000-0000-0000-000000000000}"/>
          </ac:spMkLst>
        </pc:spChg>
        <pc:spChg chg="mod">
          <ac:chgData name="Vaughn, Aaron B. (LARC-D321)" userId="7618cfeb-e875-4531-a34d-23c3964a8e26" providerId="ADAL" clId="{38826A0F-6F63-41BB-A8A3-45D9AC136BF7}" dt="2023-04-03T19:35:45.934" v="3743" actId="1037"/>
          <ac:spMkLst>
            <pc:docMk/>
            <pc:sldMk cId="1025014211" sldId="301"/>
            <ac:spMk id="5" creationId="{3A053D2E-ED20-4E80-AC2B-61085AEB84E2}"/>
          </ac:spMkLst>
        </pc:spChg>
        <pc:spChg chg="mod">
          <ac:chgData name="Vaughn, Aaron B. (LARC-D321)" userId="7618cfeb-e875-4531-a34d-23c3964a8e26" providerId="ADAL" clId="{38826A0F-6F63-41BB-A8A3-45D9AC136BF7}" dt="2023-04-03T19:35:39.525" v="3736" actId="1076"/>
          <ac:spMkLst>
            <pc:docMk/>
            <pc:sldMk cId="1025014211" sldId="301"/>
            <ac:spMk id="6" creationId="{76BE0871-CB6D-440A-9CC5-6146C0EFCC5D}"/>
          </ac:spMkLst>
        </pc:spChg>
        <pc:picChg chg="mod">
          <ac:chgData name="Vaughn, Aaron B. (LARC-D321)" userId="7618cfeb-e875-4531-a34d-23c3964a8e26" providerId="ADAL" clId="{38826A0F-6F63-41BB-A8A3-45D9AC136BF7}" dt="2023-04-03T19:35:19.658" v="3731" actId="1076"/>
          <ac:picMkLst>
            <pc:docMk/>
            <pc:sldMk cId="1025014211" sldId="301"/>
            <ac:picMk id="4" creationId="{B250BED8-72FF-412D-9EB6-D76FC8CAD345}"/>
          </ac:picMkLst>
        </pc:picChg>
      </pc:sldChg>
      <pc:sldChg chg="del">
        <pc:chgData name="Vaughn, Aaron B. (LARC-D321)" userId="7618cfeb-e875-4531-a34d-23c3964a8e26" providerId="ADAL" clId="{38826A0F-6F63-41BB-A8A3-45D9AC136BF7}" dt="2023-03-17T18:26:51.024" v="3515" actId="2696"/>
        <pc:sldMkLst>
          <pc:docMk/>
          <pc:sldMk cId="1566147597" sldId="303"/>
        </pc:sldMkLst>
      </pc:sldChg>
      <pc:sldChg chg="modSp add mod">
        <pc:chgData name="Vaughn, Aaron B. (LARC-D321)" userId="7618cfeb-e875-4531-a34d-23c3964a8e26" providerId="ADAL" clId="{38826A0F-6F63-41BB-A8A3-45D9AC136BF7}" dt="2023-04-13T13:45:27.708" v="21003" actId="20577"/>
        <pc:sldMkLst>
          <pc:docMk/>
          <pc:sldMk cId="1884687590" sldId="303"/>
        </pc:sldMkLst>
        <pc:spChg chg="mod">
          <ac:chgData name="Vaughn, Aaron B. (LARC-D321)" userId="7618cfeb-e875-4531-a34d-23c3964a8e26" providerId="ADAL" clId="{38826A0F-6F63-41BB-A8A3-45D9AC136BF7}" dt="2023-04-13T13:45:27.708" v="21003" actId="20577"/>
          <ac:spMkLst>
            <pc:docMk/>
            <pc:sldMk cId="1884687590" sldId="303"/>
            <ac:spMk id="2" creationId="{1911DE13-9705-4997-B80C-98256BAD04CE}"/>
          </ac:spMkLst>
        </pc:spChg>
      </pc:sldChg>
      <pc:sldChg chg="modSp del mod ord">
        <pc:chgData name="Vaughn, Aaron B. (LARC-D321)" userId="7618cfeb-e875-4531-a34d-23c3964a8e26" providerId="ADAL" clId="{38826A0F-6F63-41BB-A8A3-45D9AC136BF7}" dt="2023-03-17T18:33:30.482" v="3583" actId="47"/>
        <pc:sldMkLst>
          <pc:docMk/>
          <pc:sldMk cId="934738271" sldId="304"/>
        </pc:sldMkLst>
        <pc:spChg chg="mod">
          <ac:chgData name="Vaughn, Aaron B. (LARC-D321)" userId="7618cfeb-e875-4531-a34d-23c3964a8e26" providerId="ADAL" clId="{38826A0F-6F63-41BB-A8A3-45D9AC136BF7}" dt="2023-03-17T18:33:27.817" v="3582" actId="21"/>
          <ac:spMkLst>
            <pc:docMk/>
            <pc:sldMk cId="934738271" sldId="304"/>
            <ac:spMk id="2" creationId="{E17E668A-9B13-4E22-9574-8F4E5E9C5A63}"/>
          </ac:spMkLst>
        </pc:spChg>
      </pc:sldChg>
      <pc:sldChg chg="del">
        <pc:chgData name="Vaughn, Aaron B. (LARC-D321)" userId="7618cfeb-e875-4531-a34d-23c3964a8e26" providerId="ADAL" clId="{38826A0F-6F63-41BB-A8A3-45D9AC136BF7}" dt="2023-04-05T20:59:25.968" v="15055" actId="47"/>
        <pc:sldMkLst>
          <pc:docMk/>
          <pc:sldMk cId="1613868135" sldId="342"/>
        </pc:sldMkLst>
      </pc:sldChg>
      <pc:sldChg chg="modSp mod delCm modNotesTx">
        <pc:chgData name="Vaughn, Aaron B. (LARC-D321)" userId="7618cfeb-e875-4531-a34d-23c3964a8e26" providerId="ADAL" clId="{38826A0F-6F63-41BB-A8A3-45D9AC136BF7}" dt="2023-04-11T12:59:58.743" v="18935" actId="1076"/>
        <pc:sldMkLst>
          <pc:docMk/>
          <pc:sldMk cId="2710871233" sldId="346"/>
        </pc:sldMkLst>
        <pc:graphicFrameChg chg="mod modGraphic">
          <ac:chgData name="Vaughn, Aaron B. (LARC-D321)" userId="7618cfeb-e875-4531-a34d-23c3964a8e26" providerId="ADAL" clId="{38826A0F-6F63-41BB-A8A3-45D9AC136BF7}" dt="2023-04-11T12:59:58.743" v="18935" actId="1076"/>
          <ac:graphicFrameMkLst>
            <pc:docMk/>
            <pc:sldMk cId="2710871233" sldId="346"/>
            <ac:graphicFrameMk id="5" creationId="{AC1D6036-F1FE-409D-81D6-30B510C96183}"/>
          </ac:graphicFrameMkLst>
        </pc:graphicFrameChg>
      </pc:sldChg>
      <pc:sldChg chg="addSp delSp modSp add mod modNotesTx">
        <pc:chgData name="Vaughn, Aaron B. (LARC-D321)" userId="7618cfeb-e875-4531-a34d-23c3964a8e26" providerId="ADAL" clId="{38826A0F-6F63-41BB-A8A3-45D9AC136BF7}" dt="2023-04-11T13:57:35.133" v="18998" actId="1038"/>
        <pc:sldMkLst>
          <pc:docMk/>
          <pc:sldMk cId="827644572" sldId="356"/>
        </pc:sldMkLst>
        <pc:spChg chg="add mod">
          <ac:chgData name="Vaughn, Aaron B. (LARC-D321)" userId="7618cfeb-e875-4531-a34d-23c3964a8e26" providerId="ADAL" clId="{38826A0F-6F63-41BB-A8A3-45D9AC136BF7}" dt="2023-04-11T13:56:43.585" v="18979" actId="1038"/>
          <ac:spMkLst>
            <pc:docMk/>
            <pc:sldMk cId="827644572" sldId="356"/>
            <ac:spMk id="3" creationId="{1786372C-A24E-4FA4-AA5D-88B4424CFC7A}"/>
          </ac:spMkLst>
        </pc:spChg>
        <pc:spChg chg="mod">
          <ac:chgData name="Vaughn, Aaron B. (LARC-D321)" userId="7618cfeb-e875-4531-a34d-23c3964a8e26" providerId="ADAL" clId="{38826A0F-6F63-41BB-A8A3-45D9AC136BF7}" dt="2023-04-05T20:52:30.442" v="13635" actId="20577"/>
          <ac:spMkLst>
            <pc:docMk/>
            <pc:sldMk cId="827644572" sldId="356"/>
            <ac:spMk id="5" creationId="{971332C9-4A81-4ECF-A7F0-65532C28E2FF}"/>
          </ac:spMkLst>
        </pc:spChg>
        <pc:spChg chg="add del mod">
          <ac:chgData name="Vaughn, Aaron B. (LARC-D321)" userId="7618cfeb-e875-4531-a34d-23c3964a8e26" providerId="ADAL" clId="{38826A0F-6F63-41BB-A8A3-45D9AC136BF7}" dt="2023-04-05T20:59:19.490" v="15054" actId="478"/>
          <ac:spMkLst>
            <pc:docMk/>
            <pc:sldMk cId="827644572" sldId="356"/>
            <ac:spMk id="7" creationId="{E2ABF6D3-B3A1-4036-8662-A41DCA60C255}"/>
          </ac:spMkLst>
        </pc:spChg>
        <pc:spChg chg="mod">
          <ac:chgData name="Vaughn, Aaron B. (LARC-D321)" userId="7618cfeb-e875-4531-a34d-23c3964a8e26" providerId="ADAL" clId="{38826A0F-6F63-41BB-A8A3-45D9AC136BF7}" dt="2023-04-05T20:52:10.240" v="13608" actId="20577"/>
          <ac:spMkLst>
            <pc:docMk/>
            <pc:sldMk cId="827644572" sldId="356"/>
            <ac:spMk id="8" creationId="{75439A9C-F6EE-4C5F-813D-2F5A4C48DDC9}"/>
          </ac:spMkLst>
        </pc:spChg>
        <pc:spChg chg="add mod">
          <ac:chgData name="Vaughn, Aaron B. (LARC-D321)" userId="7618cfeb-e875-4531-a34d-23c3964a8e26" providerId="ADAL" clId="{38826A0F-6F63-41BB-A8A3-45D9AC136BF7}" dt="2023-04-11T13:56:43.585" v="18979" actId="1038"/>
          <ac:spMkLst>
            <pc:docMk/>
            <pc:sldMk cId="827644572" sldId="356"/>
            <ac:spMk id="9" creationId="{2D1F0861-3811-4E67-BC28-9A318EE56DDE}"/>
          </ac:spMkLst>
        </pc:spChg>
        <pc:spChg chg="mod">
          <ac:chgData name="Vaughn, Aaron B. (LARC-D321)" userId="7618cfeb-e875-4531-a34d-23c3964a8e26" providerId="ADAL" clId="{38826A0F-6F63-41BB-A8A3-45D9AC136BF7}" dt="2023-04-11T13:56:43.585" v="18979" actId="1038"/>
          <ac:spMkLst>
            <pc:docMk/>
            <pc:sldMk cId="827644572" sldId="356"/>
            <ac:spMk id="13" creationId="{D77864E9-123F-4D75-86E6-F84CE9F1305C}"/>
          </ac:spMkLst>
        </pc:spChg>
        <pc:spChg chg="mod">
          <ac:chgData name="Vaughn, Aaron B. (LARC-D321)" userId="7618cfeb-e875-4531-a34d-23c3964a8e26" providerId="ADAL" clId="{38826A0F-6F63-41BB-A8A3-45D9AC136BF7}" dt="2023-04-11T13:57:13.548" v="18988"/>
          <ac:spMkLst>
            <pc:docMk/>
            <pc:sldMk cId="827644572" sldId="356"/>
            <ac:spMk id="14" creationId="{F97E3563-AED1-4720-9932-420F5EDD9F58}"/>
          </ac:spMkLst>
        </pc:spChg>
        <pc:spChg chg="mod">
          <ac:chgData name="Vaughn, Aaron B. (LARC-D321)" userId="7618cfeb-e875-4531-a34d-23c3964a8e26" providerId="ADAL" clId="{38826A0F-6F63-41BB-A8A3-45D9AC136BF7}" dt="2023-04-11T13:57:13.548" v="18988"/>
          <ac:spMkLst>
            <pc:docMk/>
            <pc:sldMk cId="827644572" sldId="356"/>
            <ac:spMk id="15" creationId="{2BE0F8D6-ADCE-4AFE-A196-C602EBBB7953}"/>
          </ac:spMkLst>
        </pc:spChg>
        <pc:spChg chg="mod">
          <ac:chgData name="Vaughn, Aaron B. (LARC-D321)" userId="7618cfeb-e875-4531-a34d-23c3964a8e26" providerId="ADAL" clId="{38826A0F-6F63-41BB-A8A3-45D9AC136BF7}" dt="2023-04-11T13:57:13.548" v="18988"/>
          <ac:spMkLst>
            <pc:docMk/>
            <pc:sldMk cId="827644572" sldId="356"/>
            <ac:spMk id="16" creationId="{7CAE5355-D3C6-481A-8D61-56B3C5F8322B}"/>
          </ac:spMkLst>
        </pc:spChg>
        <pc:spChg chg="mod">
          <ac:chgData name="Vaughn, Aaron B. (LARC-D321)" userId="7618cfeb-e875-4531-a34d-23c3964a8e26" providerId="ADAL" clId="{38826A0F-6F63-41BB-A8A3-45D9AC136BF7}" dt="2023-04-11T13:57:13.548" v="18988"/>
          <ac:spMkLst>
            <pc:docMk/>
            <pc:sldMk cId="827644572" sldId="356"/>
            <ac:spMk id="17" creationId="{C95BAC43-F12E-4CE2-9AB6-92FC43E1C951}"/>
          </ac:spMkLst>
        </pc:spChg>
        <pc:grpChg chg="add del mod">
          <ac:chgData name="Vaughn, Aaron B. (LARC-D321)" userId="7618cfeb-e875-4531-a34d-23c3964a8e26" providerId="ADAL" clId="{38826A0F-6F63-41BB-A8A3-45D9AC136BF7}" dt="2023-04-11T13:57:15.053" v="18989"/>
          <ac:grpSpMkLst>
            <pc:docMk/>
            <pc:sldMk cId="827644572" sldId="356"/>
            <ac:grpSpMk id="11" creationId="{EC6DF7C1-C191-4977-8F71-61D0B79922D3}"/>
          </ac:grpSpMkLst>
        </pc:grpChg>
        <pc:picChg chg="del mod ord">
          <ac:chgData name="Vaughn, Aaron B. (LARC-D321)" userId="7618cfeb-e875-4531-a34d-23c3964a8e26" providerId="ADAL" clId="{38826A0F-6F63-41BB-A8A3-45D9AC136BF7}" dt="2023-04-11T13:57:16.356" v="18990" actId="478"/>
          <ac:picMkLst>
            <pc:docMk/>
            <pc:sldMk cId="827644572" sldId="356"/>
            <ac:picMk id="2" creationId="{0A51D832-BC7D-413A-B043-9D244B1C262F}"/>
          </ac:picMkLst>
        </pc:picChg>
        <pc:picChg chg="add mod">
          <ac:chgData name="Vaughn, Aaron B. (LARC-D321)" userId="7618cfeb-e875-4531-a34d-23c3964a8e26" providerId="ADAL" clId="{38826A0F-6F63-41BB-A8A3-45D9AC136BF7}" dt="2023-04-11T13:57:35.133" v="18998" actId="1038"/>
          <ac:picMkLst>
            <pc:docMk/>
            <pc:sldMk cId="827644572" sldId="356"/>
            <ac:picMk id="4" creationId="{2A14793E-91CC-4F48-B575-222819BECF12}"/>
          </ac:picMkLst>
        </pc:picChg>
        <pc:picChg chg="add mod modCrop">
          <ac:chgData name="Vaughn, Aaron B. (LARC-D321)" userId="7618cfeb-e875-4531-a34d-23c3964a8e26" providerId="ADAL" clId="{38826A0F-6F63-41BB-A8A3-45D9AC136BF7}" dt="2023-04-11T13:56:56.040" v="18986" actId="1076"/>
          <ac:picMkLst>
            <pc:docMk/>
            <pc:sldMk cId="827644572" sldId="356"/>
            <ac:picMk id="10" creationId="{521CAE25-233D-4EBF-9F93-C16A1EFCD15E}"/>
          </ac:picMkLst>
        </pc:picChg>
        <pc:picChg chg="mod modCrop">
          <ac:chgData name="Vaughn, Aaron B. (LARC-D321)" userId="7618cfeb-e875-4531-a34d-23c3964a8e26" providerId="ADAL" clId="{38826A0F-6F63-41BB-A8A3-45D9AC136BF7}" dt="2023-04-11T13:56:43.585" v="18979" actId="1038"/>
          <ac:picMkLst>
            <pc:docMk/>
            <pc:sldMk cId="827644572" sldId="356"/>
            <ac:picMk id="12" creationId="{5FE973A7-7CE4-4499-BDB5-F52ECE82DE66}"/>
          </ac:picMkLst>
        </pc:picChg>
        <pc:cxnChg chg="mod">
          <ac:chgData name="Vaughn, Aaron B. (LARC-D321)" userId="7618cfeb-e875-4531-a34d-23c3964a8e26" providerId="ADAL" clId="{38826A0F-6F63-41BB-A8A3-45D9AC136BF7}" dt="2023-04-11T13:57:13.548" v="18988"/>
          <ac:cxnSpMkLst>
            <pc:docMk/>
            <pc:sldMk cId="827644572" sldId="356"/>
            <ac:cxnSpMk id="18" creationId="{0E85BBC9-7D9C-47A4-A7C0-485B4AFC722C}"/>
          </ac:cxnSpMkLst>
        </pc:cxnChg>
        <pc:cxnChg chg="mod">
          <ac:chgData name="Vaughn, Aaron B. (LARC-D321)" userId="7618cfeb-e875-4531-a34d-23c3964a8e26" providerId="ADAL" clId="{38826A0F-6F63-41BB-A8A3-45D9AC136BF7}" dt="2023-04-11T13:57:13.548" v="18988"/>
          <ac:cxnSpMkLst>
            <pc:docMk/>
            <pc:sldMk cId="827644572" sldId="356"/>
            <ac:cxnSpMk id="19" creationId="{23DE75D6-A9FD-45B3-A55E-349DA97215D1}"/>
          </ac:cxnSpMkLst>
        </pc:cxnChg>
        <pc:cxnChg chg="mod">
          <ac:chgData name="Vaughn, Aaron B. (LARC-D321)" userId="7618cfeb-e875-4531-a34d-23c3964a8e26" providerId="ADAL" clId="{38826A0F-6F63-41BB-A8A3-45D9AC136BF7}" dt="2023-04-11T13:57:13.548" v="18988"/>
          <ac:cxnSpMkLst>
            <pc:docMk/>
            <pc:sldMk cId="827644572" sldId="356"/>
            <ac:cxnSpMk id="20" creationId="{42A28EAD-1066-4E92-A738-0A6E5882C53B}"/>
          </ac:cxnSpMkLst>
        </pc:cxnChg>
        <pc:cxnChg chg="mod">
          <ac:chgData name="Vaughn, Aaron B. (LARC-D321)" userId="7618cfeb-e875-4531-a34d-23c3964a8e26" providerId="ADAL" clId="{38826A0F-6F63-41BB-A8A3-45D9AC136BF7}" dt="2023-04-11T13:57:13.548" v="18988"/>
          <ac:cxnSpMkLst>
            <pc:docMk/>
            <pc:sldMk cId="827644572" sldId="356"/>
            <ac:cxnSpMk id="21" creationId="{FEC76588-A4DE-49EF-BCFC-FFFF3A404F61}"/>
          </ac:cxnSpMkLst>
        </pc:cxnChg>
        <pc:cxnChg chg="mod">
          <ac:chgData name="Vaughn, Aaron B. (LARC-D321)" userId="7618cfeb-e875-4531-a34d-23c3964a8e26" providerId="ADAL" clId="{38826A0F-6F63-41BB-A8A3-45D9AC136BF7}" dt="2023-04-11T13:57:13.548" v="18988"/>
          <ac:cxnSpMkLst>
            <pc:docMk/>
            <pc:sldMk cId="827644572" sldId="356"/>
            <ac:cxnSpMk id="22" creationId="{09183BDD-0455-4D54-B31D-192CEB00451D}"/>
          </ac:cxnSpMkLst>
        </pc:cxnChg>
        <pc:cxnChg chg="mod">
          <ac:chgData name="Vaughn, Aaron B. (LARC-D321)" userId="7618cfeb-e875-4531-a34d-23c3964a8e26" providerId="ADAL" clId="{38826A0F-6F63-41BB-A8A3-45D9AC136BF7}" dt="2023-04-11T13:57:13.548" v="18988"/>
          <ac:cxnSpMkLst>
            <pc:docMk/>
            <pc:sldMk cId="827644572" sldId="356"/>
            <ac:cxnSpMk id="23" creationId="{8BF0FCD6-E9A4-4610-B909-0487FC09DBF7}"/>
          </ac:cxnSpMkLst>
        </pc:cxnChg>
        <pc:cxnChg chg="mod">
          <ac:chgData name="Vaughn, Aaron B. (LARC-D321)" userId="7618cfeb-e875-4531-a34d-23c3964a8e26" providerId="ADAL" clId="{38826A0F-6F63-41BB-A8A3-45D9AC136BF7}" dt="2023-04-11T13:57:13.548" v="18988"/>
          <ac:cxnSpMkLst>
            <pc:docMk/>
            <pc:sldMk cId="827644572" sldId="356"/>
            <ac:cxnSpMk id="24" creationId="{A3853014-C059-456C-98F5-E94F62605B12}"/>
          </ac:cxnSpMkLst>
        </pc:cxnChg>
        <pc:cxnChg chg="mod">
          <ac:chgData name="Vaughn, Aaron B. (LARC-D321)" userId="7618cfeb-e875-4531-a34d-23c3964a8e26" providerId="ADAL" clId="{38826A0F-6F63-41BB-A8A3-45D9AC136BF7}" dt="2023-04-11T13:57:13.548" v="18988"/>
          <ac:cxnSpMkLst>
            <pc:docMk/>
            <pc:sldMk cId="827644572" sldId="356"/>
            <ac:cxnSpMk id="25" creationId="{FA877C9F-45EE-4CE5-9586-F8B7F7DC9658}"/>
          </ac:cxnSpMkLst>
        </pc:cxnChg>
        <pc:cxnChg chg="mod">
          <ac:chgData name="Vaughn, Aaron B. (LARC-D321)" userId="7618cfeb-e875-4531-a34d-23c3964a8e26" providerId="ADAL" clId="{38826A0F-6F63-41BB-A8A3-45D9AC136BF7}" dt="2023-04-11T13:57:13.548" v="18988"/>
          <ac:cxnSpMkLst>
            <pc:docMk/>
            <pc:sldMk cId="827644572" sldId="356"/>
            <ac:cxnSpMk id="26" creationId="{B4256883-5924-419F-8302-F183D5C8EEBA}"/>
          </ac:cxnSpMkLst>
        </pc:cxnChg>
        <pc:cxnChg chg="mod">
          <ac:chgData name="Vaughn, Aaron B. (LARC-D321)" userId="7618cfeb-e875-4531-a34d-23c3964a8e26" providerId="ADAL" clId="{38826A0F-6F63-41BB-A8A3-45D9AC136BF7}" dt="2023-04-11T13:57:13.548" v="18988"/>
          <ac:cxnSpMkLst>
            <pc:docMk/>
            <pc:sldMk cId="827644572" sldId="356"/>
            <ac:cxnSpMk id="27" creationId="{914529FF-DD55-4B90-B9ED-E6C572896870}"/>
          </ac:cxnSpMkLst>
        </pc:cxnChg>
        <pc:cxnChg chg="mod">
          <ac:chgData name="Vaughn, Aaron B. (LARC-D321)" userId="7618cfeb-e875-4531-a34d-23c3964a8e26" providerId="ADAL" clId="{38826A0F-6F63-41BB-A8A3-45D9AC136BF7}" dt="2023-04-11T13:57:13.548" v="18988"/>
          <ac:cxnSpMkLst>
            <pc:docMk/>
            <pc:sldMk cId="827644572" sldId="356"/>
            <ac:cxnSpMk id="28" creationId="{997121AE-4CDF-41D6-A871-FC094D0E046B}"/>
          </ac:cxnSpMkLst>
        </pc:cxnChg>
        <pc:cxnChg chg="mod">
          <ac:chgData name="Vaughn, Aaron B. (LARC-D321)" userId="7618cfeb-e875-4531-a34d-23c3964a8e26" providerId="ADAL" clId="{38826A0F-6F63-41BB-A8A3-45D9AC136BF7}" dt="2023-04-11T13:57:13.548" v="18988"/>
          <ac:cxnSpMkLst>
            <pc:docMk/>
            <pc:sldMk cId="827644572" sldId="356"/>
            <ac:cxnSpMk id="29" creationId="{CCA635F9-4C87-45AB-ADD6-2FB7362EE605}"/>
          </ac:cxnSpMkLst>
        </pc:cxnChg>
      </pc:sldChg>
      <pc:sldChg chg="modSp mod">
        <pc:chgData name="Vaughn, Aaron B. (LARC-D321)" userId="7618cfeb-e875-4531-a34d-23c3964a8e26" providerId="ADAL" clId="{38826A0F-6F63-41BB-A8A3-45D9AC136BF7}" dt="2023-04-04T16:27:31.536" v="3828" actId="1076"/>
        <pc:sldMkLst>
          <pc:docMk/>
          <pc:sldMk cId="1946668719" sldId="360"/>
        </pc:sldMkLst>
        <pc:spChg chg="mod">
          <ac:chgData name="Vaughn, Aaron B. (LARC-D321)" userId="7618cfeb-e875-4531-a34d-23c3964a8e26" providerId="ADAL" clId="{38826A0F-6F63-41BB-A8A3-45D9AC136BF7}" dt="2023-04-04T16:27:31.536" v="3828" actId="1076"/>
          <ac:spMkLst>
            <pc:docMk/>
            <pc:sldMk cId="1946668719" sldId="360"/>
            <ac:spMk id="4" creationId="{8401B8E6-6D55-417B-87D2-FDDC85701718}"/>
          </ac:spMkLst>
        </pc:spChg>
      </pc:sldChg>
      <pc:sldChg chg="del">
        <pc:chgData name="Vaughn, Aaron B. (LARC-D321)" userId="7618cfeb-e875-4531-a34d-23c3964a8e26" providerId="ADAL" clId="{38826A0F-6F63-41BB-A8A3-45D9AC136BF7}" dt="2023-03-17T18:26:45.327" v="3513" actId="2696"/>
        <pc:sldMkLst>
          <pc:docMk/>
          <pc:sldMk cId="303839741" sldId="4943"/>
        </pc:sldMkLst>
      </pc:sldChg>
      <pc:sldChg chg="add del mod modShow">
        <pc:chgData name="Vaughn, Aaron B. (LARC-D321)" userId="7618cfeb-e875-4531-a34d-23c3964a8e26" providerId="ADAL" clId="{38826A0F-6F63-41BB-A8A3-45D9AC136BF7}" dt="2023-04-11T14:03:54.814" v="19512" actId="47"/>
        <pc:sldMkLst>
          <pc:docMk/>
          <pc:sldMk cId="2547699567" sldId="4943"/>
        </pc:sldMkLst>
      </pc:sldChg>
      <pc:sldChg chg="addSp modSp mod delCm modNotesTx">
        <pc:chgData name="Vaughn, Aaron B. (LARC-D321)" userId="7618cfeb-e875-4531-a34d-23c3964a8e26" providerId="ADAL" clId="{38826A0F-6F63-41BB-A8A3-45D9AC136BF7}" dt="2023-04-04T18:49:45.170" v="9149"/>
        <pc:sldMkLst>
          <pc:docMk/>
          <pc:sldMk cId="1946712024" sldId="4997"/>
        </pc:sldMkLst>
        <pc:spChg chg="mod">
          <ac:chgData name="Vaughn, Aaron B. (LARC-D321)" userId="7618cfeb-e875-4531-a34d-23c3964a8e26" providerId="ADAL" clId="{38826A0F-6F63-41BB-A8A3-45D9AC136BF7}" dt="2023-04-04T16:24:25.502" v="3759" actId="14100"/>
          <ac:spMkLst>
            <pc:docMk/>
            <pc:sldMk cId="1946712024" sldId="4997"/>
            <ac:spMk id="9" creationId="{F101EF1E-C3E9-42B2-9C47-A0343E499A72}"/>
          </ac:spMkLst>
        </pc:spChg>
        <pc:spChg chg="add mod">
          <ac:chgData name="Vaughn, Aaron B. (LARC-D321)" userId="7618cfeb-e875-4531-a34d-23c3964a8e26" providerId="ADAL" clId="{38826A0F-6F63-41BB-A8A3-45D9AC136BF7}" dt="2023-04-04T16:24:56.809" v="3763" actId="2085"/>
          <ac:spMkLst>
            <pc:docMk/>
            <pc:sldMk cId="1946712024" sldId="4997"/>
            <ac:spMk id="10" creationId="{7666848E-B1DD-455F-808E-BD051D6F2AAD}"/>
          </ac:spMkLst>
        </pc:spChg>
        <pc:spChg chg="add mod">
          <ac:chgData name="Vaughn, Aaron B. (LARC-D321)" userId="7618cfeb-e875-4531-a34d-23c3964a8e26" providerId="ADAL" clId="{38826A0F-6F63-41BB-A8A3-45D9AC136BF7}" dt="2023-04-04T16:26:35.207" v="3824" actId="1037"/>
          <ac:spMkLst>
            <pc:docMk/>
            <pc:sldMk cId="1946712024" sldId="4997"/>
            <ac:spMk id="11" creationId="{22EDDB00-5EC4-4134-B612-414DFA597FF9}"/>
          </ac:spMkLst>
        </pc:spChg>
        <pc:grpChg chg="mod">
          <ac:chgData name="Vaughn, Aaron B. (LARC-D321)" userId="7618cfeb-e875-4531-a34d-23c3964a8e26" providerId="ADAL" clId="{38826A0F-6F63-41BB-A8A3-45D9AC136BF7}" dt="2023-04-04T16:23:56.411" v="3749" actId="1076"/>
          <ac:grpSpMkLst>
            <pc:docMk/>
            <pc:sldMk cId="1946712024" sldId="4997"/>
            <ac:grpSpMk id="3" creationId="{C416AC98-BB0A-4B28-A950-8B317AA4DF56}"/>
          </ac:grpSpMkLst>
        </pc:grpChg>
      </pc:sldChg>
      <pc:sldChg chg="modSp mod">
        <pc:chgData name="Vaughn, Aaron B. (LARC-D321)" userId="7618cfeb-e875-4531-a34d-23c3964a8e26" providerId="ADAL" clId="{38826A0F-6F63-41BB-A8A3-45D9AC136BF7}" dt="2023-04-11T13:54:57.669" v="18961" actId="20577"/>
        <pc:sldMkLst>
          <pc:docMk/>
          <pc:sldMk cId="420196408" sldId="5006"/>
        </pc:sldMkLst>
        <pc:spChg chg="mod">
          <ac:chgData name="Vaughn, Aaron B. (LARC-D321)" userId="7618cfeb-e875-4531-a34d-23c3964a8e26" providerId="ADAL" clId="{38826A0F-6F63-41BB-A8A3-45D9AC136BF7}" dt="2023-04-05T19:14:19.155" v="12637" actId="2711"/>
          <ac:spMkLst>
            <pc:docMk/>
            <pc:sldMk cId="420196408" sldId="5006"/>
            <ac:spMk id="3" creationId="{0D99B932-033A-47A5-891F-7B60916ECC83}"/>
          </ac:spMkLst>
        </pc:spChg>
        <pc:spChg chg="mod">
          <ac:chgData name="Vaughn, Aaron B. (LARC-D321)" userId="7618cfeb-e875-4531-a34d-23c3964a8e26" providerId="ADAL" clId="{38826A0F-6F63-41BB-A8A3-45D9AC136BF7}" dt="2023-04-11T13:54:57.669" v="18961" actId="20577"/>
          <ac:spMkLst>
            <pc:docMk/>
            <pc:sldMk cId="420196408" sldId="5006"/>
            <ac:spMk id="4" creationId="{B7CB90DE-5790-444D-85A2-96DF9D34212E}"/>
          </ac:spMkLst>
        </pc:spChg>
      </pc:sldChg>
      <pc:sldChg chg="modSp mod ord">
        <pc:chgData name="Vaughn, Aaron B. (LARC-D321)" userId="7618cfeb-e875-4531-a34d-23c3964a8e26" providerId="ADAL" clId="{38826A0F-6F63-41BB-A8A3-45D9AC136BF7}" dt="2023-04-11T13:58:57.174" v="19031" actId="1037"/>
        <pc:sldMkLst>
          <pc:docMk/>
          <pc:sldMk cId="1355995366" sldId="5007"/>
        </pc:sldMkLst>
        <pc:spChg chg="mod">
          <ac:chgData name="Vaughn, Aaron B. (LARC-D321)" userId="7618cfeb-e875-4531-a34d-23c3964a8e26" providerId="ADAL" clId="{38826A0F-6F63-41BB-A8A3-45D9AC136BF7}" dt="2023-03-17T18:28:52.387" v="3561" actId="20577"/>
          <ac:spMkLst>
            <pc:docMk/>
            <pc:sldMk cId="1355995366" sldId="5007"/>
            <ac:spMk id="3" creationId="{1733BC84-865D-47B1-B5DD-61A634F2290A}"/>
          </ac:spMkLst>
        </pc:spChg>
        <pc:picChg chg="mod">
          <ac:chgData name="Vaughn, Aaron B. (LARC-D321)" userId="7618cfeb-e875-4531-a34d-23c3964a8e26" providerId="ADAL" clId="{38826A0F-6F63-41BB-A8A3-45D9AC136BF7}" dt="2023-04-11T13:58:57.174" v="19031" actId="1037"/>
          <ac:picMkLst>
            <pc:docMk/>
            <pc:sldMk cId="1355995366" sldId="5007"/>
            <ac:picMk id="6" creationId="{1B08E379-DB5F-4F40-A307-97E7082CCEF3}"/>
          </ac:picMkLst>
        </pc:picChg>
        <pc:picChg chg="mod">
          <ac:chgData name="Vaughn, Aaron B. (LARC-D321)" userId="7618cfeb-e875-4531-a34d-23c3964a8e26" providerId="ADAL" clId="{38826A0F-6F63-41BB-A8A3-45D9AC136BF7}" dt="2023-04-11T13:58:30.080" v="19010" actId="1076"/>
          <ac:picMkLst>
            <pc:docMk/>
            <pc:sldMk cId="1355995366" sldId="5007"/>
            <ac:picMk id="8" creationId="{62A53B43-84B9-4E38-81F7-2D5CFF83CB32}"/>
          </ac:picMkLst>
        </pc:picChg>
        <pc:picChg chg="mod modCrop">
          <ac:chgData name="Vaughn, Aaron B. (LARC-D321)" userId="7618cfeb-e875-4531-a34d-23c3964a8e26" providerId="ADAL" clId="{38826A0F-6F63-41BB-A8A3-45D9AC136BF7}" dt="2023-04-11T13:58:54.946" v="19030" actId="1076"/>
          <ac:picMkLst>
            <pc:docMk/>
            <pc:sldMk cId="1355995366" sldId="5007"/>
            <ac:picMk id="9" creationId="{B9F700A5-A313-4658-B072-CD58E58B5D1F}"/>
          </ac:picMkLst>
        </pc:picChg>
      </pc:sldChg>
      <pc:sldChg chg="modSp mod modNotesTx">
        <pc:chgData name="Vaughn, Aaron B. (LARC-D321)" userId="7618cfeb-e875-4531-a34d-23c3964a8e26" providerId="ADAL" clId="{38826A0F-6F63-41BB-A8A3-45D9AC136BF7}" dt="2023-04-05T13:55:27.052" v="11049" actId="1076"/>
        <pc:sldMkLst>
          <pc:docMk/>
          <pc:sldMk cId="3298862939" sldId="5008"/>
        </pc:sldMkLst>
        <pc:spChg chg="mod">
          <ac:chgData name="Vaughn, Aaron B. (LARC-D321)" userId="7618cfeb-e875-4531-a34d-23c3964a8e26" providerId="ADAL" clId="{38826A0F-6F63-41BB-A8A3-45D9AC136BF7}" dt="2023-04-04T18:14:58.335" v="7000" actId="20577"/>
          <ac:spMkLst>
            <pc:docMk/>
            <pc:sldMk cId="3298862939" sldId="5008"/>
            <ac:spMk id="2" creationId="{4CE4250B-8347-451A-9EB6-299CFD9691D4}"/>
          </ac:spMkLst>
        </pc:spChg>
        <pc:spChg chg="mod">
          <ac:chgData name="Vaughn, Aaron B. (LARC-D321)" userId="7618cfeb-e875-4531-a34d-23c3964a8e26" providerId="ADAL" clId="{38826A0F-6F63-41BB-A8A3-45D9AC136BF7}" dt="2023-03-17T15:53:39.915" v="3461" actId="20577"/>
          <ac:spMkLst>
            <pc:docMk/>
            <pc:sldMk cId="3298862939" sldId="5008"/>
            <ac:spMk id="3" creationId="{CF154C9F-06D3-4DD1-A35E-CB3A2DB667AF}"/>
          </ac:spMkLst>
        </pc:spChg>
        <pc:picChg chg="mod">
          <ac:chgData name="Vaughn, Aaron B. (LARC-D321)" userId="7618cfeb-e875-4531-a34d-23c3964a8e26" providerId="ADAL" clId="{38826A0F-6F63-41BB-A8A3-45D9AC136BF7}" dt="2023-04-05T13:55:27.052" v="11049" actId="1076"/>
          <ac:picMkLst>
            <pc:docMk/>
            <pc:sldMk cId="3298862939" sldId="5008"/>
            <ac:picMk id="4" creationId="{73F28AAF-6395-4BD6-B123-C66D0F0ABB81}"/>
          </ac:picMkLst>
        </pc:picChg>
        <pc:picChg chg="mod">
          <ac:chgData name="Vaughn, Aaron B. (LARC-D321)" userId="7618cfeb-e875-4531-a34d-23c3964a8e26" providerId="ADAL" clId="{38826A0F-6F63-41BB-A8A3-45D9AC136BF7}" dt="2023-04-05T13:55:27.052" v="11049" actId="1076"/>
          <ac:picMkLst>
            <pc:docMk/>
            <pc:sldMk cId="3298862939" sldId="5008"/>
            <ac:picMk id="7" creationId="{C2A95EE0-6E15-4AE5-AFFC-A3BDB6A43859}"/>
          </ac:picMkLst>
        </pc:picChg>
        <pc:picChg chg="mod">
          <ac:chgData name="Vaughn, Aaron B. (LARC-D321)" userId="7618cfeb-e875-4531-a34d-23c3964a8e26" providerId="ADAL" clId="{38826A0F-6F63-41BB-A8A3-45D9AC136BF7}" dt="2023-04-05T13:55:27.052" v="11049" actId="1076"/>
          <ac:picMkLst>
            <pc:docMk/>
            <pc:sldMk cId="3298862939" sldId="5008"/>
            <ac:picMk id="9" creationId="{877A9B00-E172-4C5E-BC14-2BBF396E56D3}"/>
          </ac:picMkLst>
        </pc:picChg>
        <pc:picChg chg="mod">
          <ac:chgData name="Vaughn, Aaron B. (LARC-D321)" userId="7618cfeb-e875-4531-a34d-23c3964a8e26" providerId="ADAL" clId="{38826A0F-6F63-41BB-A8A3-45D9AC136BF7}" dt="2023-04-05T13:55:27.052" v="11049" actId="1076"/>
          <ac:picMkLst>
            <pc:docMk/>
            <pc:sldMk cId="3298862939" sldId="5008"/>
            <ac:picMk id="11" creationId="{EC306749-FCCE-4CF2-96D8-60CFC85672DF}"/>
          </ac:picMkLst>
        </pc:picChg>
      </pc:sldChg>
      <pc:sldChg chg="addSp delSp modSp mod delCm modNotesTx">
        <pc:chgData name="Vaughn, Aaron B. (LARC-D321)" userId="7618cfeb-e875-4531-a34d-23c3964a8e26" providerId="ADAL" clId="{38826A0F-6F63-41BB-A8A3-45D9AC136BF7}" dt="2023-04-11T13:53:12.913" v="18943" actId="1076"/>
        <pc:sldMkLst>
          <pc:docMk/>
          <pc:sldMk cId="1198216577" sldId="5009"/>
        </pc:sldMkLst>
        <pc:spChg chg="del mod">
          <ac:chgData name="Vaughn, Aaron B. (LARC-D321)" userId="7618cfeb-e875-4531-a34d-23c3964a8e26" providerId="ADAL" clId="{38826A0F-6F63-41BB-A8A3-45D9AC136BF7}" dt="2023-04-04T19:45:29.247" v="9901" actId="478"/>
          <ac:spMkLst>
            <pc:docMk/>
            <pc:sldMk cId="1198216577" sldId="5009"/>
            <ac:spMk id="2" creationId="{404B70C3-8227-41A6-A206-4506954E6933}"/>
          </ac:spMkLst>
        </pc:spChg>
        <pc:spChg chg="mod">
          <ac:chgData name="Vaughn, Aaron B. (LARC-D321)" userId="7618cfeb-e875-4531-a34d-23c3964a8e26" providerId="ADAL" clId="{38826A0F-6F63-41BB-A8A3-45D9AC136BF7}" dt="2023-04-04T19:45:13.031" v="9894" actId="20577"/>
          <ac:spMkLst>
            <pc:docMk/>
            <pc:sldMk cId="1198216577" sldId="5009"/>
            <ac:spMk id="3" creationId="{BC457DE7-C9EC-4198-AD67-8344F2B1ABD1}"/>
          </ac:spMkLst>
        </pc:spChg>
        <pc:spChg chg="add mod">
          <ac:chgData name="Vaughn, Aaron B. (LARC-D321)" userId="7618cfeb-e875-4531-a34d-23c3964a8e26" providerId="ADAL" clId="{38826A0F-6F63-41BB-A8A3-45D9AC136BF7}" dt="2023-04-04T19:53:57.410" v="10146" actId="1076"/>
          <ac:spMkLst>
            <pc:docMk/>
            <pc:sldMk cId="1198216577" sldId="5009"/>
            <ac:spMk id="4" creationId="{D2CE5A08-247F-4EBB-9695-8DC634C792F0}"/>
          </ac:spMkLst>
        </pc:spChg>
        <pc:spChg chg="add mod">
          <ac:chgData name="Vaughn, Aaron B. (LARC-D321)" userId="7618cfeb-e875-4531-a34d-23c3964a8e26" providerId="ADAL" clId="{38826A0F-6F63-41BB-A8A3-45D9AC136BF7}" dt="2023-04-04T19:48:03.517" v="9961" actId="1076"/>
          <ac:spMkLst>
            <pc:docMk/>
            <pc:sldMk cId="1198216577" sldId="5009"/>
            <ac:spMk id="8" creationId="{1C1E07A5-2326-4E72-A01B-2BFC2834AE12}"/>
          </ac:spMkLst>
        </pc:spChg>
        <pc:spChg chg="add mod">
          <ac:chgData name="Vaughn, Aaron B. (LARC-D321)" userId="7618cfeb-e875-4531-a34d-23c3964a8e26" providerId="ADAL" clId="{38826A0F-6F63-41BB-A8A3-45D9AC136BF7}" dt="2023-04-04T19:54:02.518" v="10147" actId="1076"/>
          <ac:spMkLst>
            <pc:docMk/>
            <pc:sldMk cId="1198216577" sldId="5009"/>
            <ac:spMk id="13" creationId="{C2F16103-530C-4890-B3E1-42AF9995F6E7}"/>
          </ac:spMkLst>
        </pc:spChg>
        <pc:spChg chg="add mod">
          <ac:chgData name="Vaughn, Aaron B. (LARC-D321)" userId="7618cfeb-e875-4531-a34d-23c3964a8e26" providerId="ADAL" clId="{38826A0F-6F63-41BB-A8A3-45D9AC136BF7}" dt="2023-04-04T20:28:14.464" v="10595" actId="208"/>
          <ac:spMkLst>
            <pc:docMk/>
            <pc:sldMk cId="1198216577" sldId="5009"/>
            <ac:spMk id="20" creationId="{E262A51B-C7F5-4F0E-83C8-DBBF3E6B32E6}"/>
          </ac:spMkLst>
        </pc:spChg>
        <pc:spChg chg="add mod">
          <ac:chgData name="Vaughn, Aaron B. (LARC-D321)" userId="7618cfeb-e875-4531-a34d-23c3964a8e26" providerId="ADAL" clId="{38826A0F-6F63-41BB-A8A3-45D9AC136BF7}" dt="2023-04-04T20:28:14.434" v="10594" actId="1582"/>
          <ac:spMkLst>
            <pc:docMk/>
            <pc:sldMk cId="1198216577" sldId="5009"/>
            <ac:spMk id="21" creationId="{1892BA71-8E54-414D-8B21-D5F7E8C53E60}"/>
          </ac:spMkLst>
        </pc:spChg>
        <pc:spChg chg="add mod">
          <ac:chgData name="Vaughn, Aaron B. (LARC-D321)" userId="7618cfeb-e875-4531-a34d-23c3964a8e26" providerId="ADAL" clId="{38826A0F-6F63-41BB-A8A3-45D9AC136BF7}" dt="2023-04-04T20:28:14.434" v="10594" actId="1582"/>
          <ac:spMkLst>
            <pc:docMk/>
            <pc:sldMk cId="1198216577" sldId="5009"/>
            <ac:spMk id="22" creationId="{F594DAE6-EBEA-4E30-BE58-3B4CDA4F248D}"/>
          </ac:spMkLst>
        </pc:spChg>
        <pc:spChg chg="add mod">
          <ac:chgData name="Vaughn, Aaron B. (LARC-D321)" userId="7618cfeb-e875-4531-a34d-23c3964a8e26" providerId="ADAL" clId="{38826A0F-6F63-41BB-A8A3-45D9AC136BF7}" dt="2023-04-04T20:22:18.462" v="10491" actId="1076"/>
          <ac:spMkLst>
            <pc:docMk/>
            <pc:sldMk cId="1198216577" sldId="5009"/>
            <ac:spMk id="24" creationId="{31FD141D-91BE-4C48-A0FF-08C2D65F8439}"/>
          </ac:spMkLst>
        </pc:spChg>
        <pc:spChg chg="add mod">
          <ac:chgData name="Vaughn, Aaron B. (LARC-D321)" userId="7618cfeb-e875-4531-a34d-23c3964a8e26" providerId="ADAL" clId="{38826A0F-6F63-41BB-A8A3-45D9AC136BF7}" dt="2023-04-04T20:28:14.873" v="10608" actId="1036"/>
          <ac:spMkLst>
            <pc:docMk/>
            <pc:sldMk cId="1198216577" sldId="5009"/>
            <ac:spMk id="25" creationId="{E53FD989-928D-4032-A37F-87AFD43C31D1}"/>
          </ac:spMkLst>
        </pc:spChg>
        <pc:spChg chg="add mod">
          <ac:chgData name="Vaughn, Aaron B. (LARC-D321)" userId="7618cfeb-e875-4531-a34d-23c3964a8e26" providerId="ADAL" clId="{38826A0F-6F63-41BB-A8A3-45D9AC136BF7}" dt="2023-04-04T20:21:52.741" v="10458" actId="1076"/>
          <ac:spMkLst>
            <pc:docMk/>
            <pc:sldMk cId="1198216577" sldId="5009"/>
            <ac:spMk id="26" creationId="{72DF65E9-60BA-4251-AFAF-FC055EA821D0}"/>
          </ac:spMkLst>
        </pc:spChg>
        <pc:spChg chg="add del mod ord">
          <ac:chgData name="Vaughn, Aaron B. (LARC-D321)" userId="7618cfeb-e875-4531-a34d-23c3964a8e26" providerId="ADAL" clId="{38826A0F-6F63-41BB-A8A3-45D9AC136BF7}" dt="2023-04-04T20:28:14.713" v="10603" actId="478"/>
          <ac:spMkLst>
            <pc:docMk/>
            <pc:sldMk cId="1198216577" sldId="5009"/>
            <ac:spMk id="27" creationId="{C8401B72-E3A2-4E21-B7CA-1E8D3879F467}"/>
          </ac:spMkLst>
        </pc:spChg>
        <pc:spChg chg="add mod">
          <ac:chgData name="Vaughn, Aaron B. (LARC-D321)" userId="7618cfeb-e875-4531-a34d-23c3964a8e26" providerId="ADAL" clId="{38826A0F-6F63-41BB-A8A3-45D9AC136BF7}" dt="2023-04-04T20:23:54.378" v="10512" actId="1076"/>
          <ac:spMkLst>
            <pc:docMk/>
            <pc:sldMk cId="1198216577" sldId="5009"/>
            <ac:spMk id="30" creationId="{378F9742-B9D9-42DD-B638-925B4E3700E9}"/>
          </ac:spMkLst>
        </pc:spChg>
        <pc:spChg chg="add mod">
          <ac:chgData name="Vaughn, Aaron B. (LARC-D321)" userId="7618cfeb-e875-4531-a34d-23c3964a8e26" providerId="ADAL" clId="{38826A0F-6F63-41BB-A8A3-45D9AC136BF7}" dt="2023-04-04T20:28:14.434" v="10594" actId="1582"/>
          <ac:spMkLst>
            <pc:docMk/>
            <pc:sldMk cId="1198216577" sldId="5009"/>
            <ac:spMk id="31" creationId="{ECA6E270-C618-4056-B9BC-0AC291A40C7C}"/>
          </ac:spMkLst>
        </pc:spChg>
        <pc:spChg chg="add mod">
          <ac:chgData name="Vaughn, Aaron B. (LARC-D321)" userId="7618cfeb-e875-4531-a34d-23c3964a8e26" providerId="ADAL" clId="{38826A0F-6F63-41BB-A8A3-45D9AC136BF7}" dt="2023-04-04T20:28:14.523" v="10597" actId="1076"/>
          <ac:spMkLst>
            <pc:docMk/>
            <pc:sldMk cId="1198216577" sldId="5009"/>
            <ac:spMk id="32" creationId="{E410CC46-8034-4293-8A8B-68DF0287D497}"/>
          </ac:spMkLst>
        </pc:spChg>
        <pc:spChg chg="add mod">
          <ac:chgData name="Vaughn, Aaron B. (LARC-D321)" userId="7618cfeb-e875-4531-a34d-23c3964a8e26" providerId="ADAL" clId="{38826A0F-6F63-41BB-A8A3-45D9AC136BF7}" dt="2023-04-04T20:28:14.494" v="10596" actId="1076"/>
          <ac:spMkLst>
            <pc:docMk/>
            <pc:sldMk cId="1198216577" sldId="5009"/>
            <ac:spMk id="33" creationId="{3DECCA7A-7599-49A1-9A42-B5260BB1F33B}"/>
          </ac:spMkLst>
        </pc:spChg>
        <pc:spChg chg="add mod">
          <ac:chgData name="Vaughn, Aaron B. (LARC-D321)" userId="7618cfeb-e875-4531-a34d-23c3964a8e26" providerId="ADAL" clId="{38826A0F-6F63-41BB-A8A3-45D9AC136BF7}" dt="2023-04-04T20:28:14.434" v="10594" actId="1582"/>
          <ac:spMkLst>
            <pc:docMk/>
            <pc:sldMk cId="1198216577" sldId="5009"/>
            <ac:spMk id="34" creationId="{4081C9B2-AFCF-4CD9-92D1-71CD2A861E49}"/>
          </ac:spMkLst>
        </pc:spChg>
        <pc:spChg chg="add del">
          <ac:chgData name="Vaughn, Aaron B. (LARC-D321)" userId="7618cfeb-e875-4531-a34d-23c3964a8e26" providerId="ADAL" clId="{38826A0F-6F63-41BB-A8A3-45D9AC136BF7}" dt="2023-04-04T20:24:50.029" v="10519" actId="11529"/>
          <ac:spMkLst>
            <pc:docMk/>
            <pc:sldMk cId="1198216577" sldId="5009"/>
            <ac:spMk id="35" creationId="{849568A7-CBCC-495C-9B1C-FB57BAA66FAF}"/>
          </ac:spMkLst>
        </pc:spChg>
        <pc:spChg chg="add mod">
          <ac:chgData name="Vaughn, Aaron B. (LARC-D321)" userId="7618cfeb-e875-4531-a34d-23c3964a8e26" providerId="ADAL" clId="{38826A0F-6F63-41BB-A8A3-45D9AC136BF7}" dt="2023-04-04T20:28:14.434" v="10594" actId="1582"/>
          <ac:spMkLst>
            <pc:docMk/>
            <pc:sldMk cId="1198216577" sldId="5009"/>
            <ac:spMk id="36" creationId="{DFB02179-6760-4C3A-9BE0-8A23C2C91F89}"/>
          </ac:spMkLst>
        </pc:spChg>
        <pc:spChg chg="add mod">
          <ac:chgData name="Vaughn, Aaron B. (LARC-D321)" userId="7618cfeb-e875-4531-a34d-23c3964a8e26" providerId="ADAL" clId="{38826A0F-6F63-41BB-A8A3-45D9AC136BF7}" dt="2023-04-04T20:28:14.434" v="10594" actId="1582"/>
          <ac:spMkLst>
            <pc:docMk/>
            <pc:sldMk cId="1198216577" sldId="5009"/>
            <ac:spMk id="37" creationId="{D4329595-AD1A-4785-8C20-1F22C3E4E196}"/>
          </ac:spMkLst>
        </pc:spChg>
        <pc:spChg chg="add mod">
          <ac:chgData name="Vaughn, Aaron B. (LARC-D321)" userId="7618cfeb-e875-4531-a34d-23c3964a8e26" providerId="ADAL" clId="{38826A0F-6F63-41BB-A8A3-45D9AC136BF7}" dt="2023-04-04T20:28:14.434" v="10594" actId="1582"/>
          <ac:spMkLst>
            <pc:docMk/>
            <pc:sldMk cId="1198216577" sldId="5009"/>
            <ac:spMk id="38" creationId="{00D5D96D-9F74-426B-8044-0FFD534B0032}"/>
          </ac:spMkLst>
        </pc:spChg>
        <pc:spChg chg="add mod">
          <ac:chgData name="Vaughn, Aaron B. (LARC-D321)" userId="7618cfeb-e875-4531-a34d-23c3964a8e26" providerId="ADAL" clId="{38826A0F-6F63-41BB-A8A3-45D9AC136BF7}" dt="2023-04-04T20:28:14.553" v="10598" actId="1076"/>
          <ac:spMkLst>
            <pc:docMk/>
            <pc:sldMk cId="1198216577" sldId="5009"/>
            <ac:spMk id="39" creationId="{1C1ECB31-1174-444A-9488-8A0EED121682}"/>
          </ac:spMkLst>
        </pc:spChg>
        <pc:spChg chg="add del mod">
          <ac:chgData name="Vaughn, Aaron B. (LARC-D321)" userId="7618cfeb-e875-4531-a34d-23c3964a8e26" providerId="ADAL" clId="{38826A0F-6F63-41BB-A8A3-45D9AC136BF7}" dt="2023-04-04T20:28:14.654" v="10601" actId="21"/>
          <ac:spMkLst>
            <pc:docMk/>
            <pc:sldMk cId="1198216577" sldId="5009"/>
            <ac:spMk id="40" creationId="{EB55B6ED-0D34-4F52-B17C-F8DED1CC76DC}"/>
          </ac:spMkLst>
        </pc:spChg>
        <pc:spChg chg="add del mod">
          <ac:chgData name="Vaughn, Aaron B. (LARC-D321)" userId="7618cfeb-e875-4531-a34d-23c3964a8e26" providerId="ADAL" clId="{38826A0F-6F63-41BB-A8A3-45D9AC136BF7}" dt="2023-04-04T20:27:34.120" v="10562"/>
          <ac:spMkLst>
            <pc:docMk/>
            <pc:sldMk cId="1198216577" sldId="5009"/>
            <ac:spMk id="41" creationId="{955B5E3C-B32C-4B4B-8D44-019A29B2FC86}"/>
          </ac:spMkLst>
        </pc:spChg>
        <pc:spChg chg="add del mod">
          <ac:chgData name="Vaughn, Aaron B. (LARC-D321)" userId="7618cfeb-e875-4531-a34d-23c3964a8e26" providerId="ADAL" clId="{38826A0F-6F63-41BB-A8A3-45D9AC136BF7}" dt="2023-04-04T20:28:14.803" v="10606" actId="14100"/>
          <ac:spMkLst>
            <pc:docMk/>
            <pc:sldMk cId="1198216577" sldId="5009"/>
            <ac:spMk id="42" creationId="{409A17E4-860A-4938-AA6A-D6F5D6015DCB}"/>
          </ac:spMkLst>
        </pc:spChg>
        <pc:spChg chg="mod">
          <ac:chgData name="Vaughn, Aaron B. (LARC-D321)" userId="7618cfeb-e875-4531-a34d-23c3964a8e26" providerId="ADAL" clId="{38826A0F-6F63-41BB-A8A3-45D9AC136BF7}" dt="2023-04-11T13:52:53.242" v="18940" actId="113"/>
          <ac:spMkLst>
            <pc:docMk/>
            <pc:sldMk cId="1198216577" sldId="5009"/>
            <ac:spMk id="906" creationId="{F9FCACBC-3655-4CA1-9DF4-D4F851686074}"/>
          </ac:spMkLst>
        </pc:spChg>
        <pc:spChg chg="mod">
          <ac:chgData name="Vaughn, Aaron B. (LARC-D321)" userId="7618cfeb-e875-4531-a34d-23c3964a8e26" providerId="ADAL" clId="{38826A0F-6F63-41BB-A8A3-45D9AC136BF7}" dt="2023-04-11T13:52:51.651" v="18939" actId="113"/>
          <ac:spMkLst>
            <pc:docMk/>
            <pc:sldMk cId="1198216577" sldId="5009"/>
            <ac:spMk id="907" creationId="{D0EF4E61-BB2A-4EF4-A457-E99789EC3B6C}"/>
          </ac:spMkLst>
        </pc:spChg>
        <pc:spChg chg="mod">
          <ac:chgData name="Vaughn, Aaron B. (LARC-D321)" userId="7618cfeb-e875-4531-a34d-23c3964a8e26" providerId="ADAL" clId="{38826A0F-6F63-41BB-A8A3-45D9AC136BF7}" dt="2023-04-11T13:52:49.309" v="18938" actId="113"/>
          <ac:spMkLst>
            <pc:docMk/>
            <pc:sldMk cId="1198216577" sldId="5009"/>
            <ac:spMk id="908" creationId="{EFB5D55D-6DE9-44DB-9E82-ECFEAAB87A14}"/>
          </ac:spMkLst>
        </pc:spChg>
        <pc:grpChg chg="del">
          <ac:chgData name="Vaughn, Aaron B. (LARC-D321)" userId="7618cfeb-e875-4531-a34d-23c3964a8e26" providerId="ADAL" clId="{38826A0F-6F63-41BB-A8A3-45D9AC136BF7}" dt="2023-04-11T13:52:42.969" v="18937" actId="478"/>
          <ac:grpSpMkLst>
            <pc:docMk/>
            <pc:sldMk cId="1198216577" sldId="5009"/>
            <ac:grpSpMk id="16" creationId="{4DD84A28-8A99-44E1-ABA8-00CD2E230E9E}"/>
          </ac:grpSpMkLst>
        </pc:grpChg>
        <pc:grpChg chg="del">
          <ac:chgData name="Vaughn, Aaron B. (LARC-D321)" userId="7618cfeb-e875-4531-a34d-23c3964a8e26" providerId="ADAL" clId="{38826A0F-6F63-41BB-A8A3-45D9AC136BF7}" dt="2023-04-11T13:53:04.235" v="18941" actId="478"/>
          <ac:grpSpMkLst>
            <pc:docMk/>
            <pc:sldMk cId="1198216577" sldId="5009"/>
            <ac:grpSpMk id="286" creationId="{F895459B-919B-45E2-B2D2-C1756D4C49BE}"/>
          </ac:grpSpMkLst>
        </pc:grpChg>
        <pc:picChg chg="mod modCrop">
          <ac:chgData name="Vaughn, Aaron B. (LARC-D321)" userId="7618cfeb-e875-4531-a34d-23c3964a8e26" providerId="ADAL" clId="{38826A0F-6F63-41BB-A8A3-45D9AC136BF7}" dt="2023-04-04T19:51:41.497" v="9994" actId="1076"/>
          <ac:picMkLst>
            <pc:docMk/>
            <pc:sldMk cId="1198216577" sldId="5009"/>
            <ac:picMk id="5" creationId="{D71F0B12-E9D3-437B-9236-C71D397EBFF2}"/>
          </ac:picMkLst>
        </pc:picChg>
        <pc:picChg chg="add mod modCrop">
          <ac:chgData name="Vaughn, Aaron B. (LARC-D321)" userId="7618cfeb-e875-4531-a34d-23c3964a8e26" providerId="ADAL" clId="{38826A0F-6F63-41BB-A8A3-45D9AC136BF7}" dt="2023-04-11T13:53:12.913" v="18943" actId="1076"/>
          <ac:picMkLst>
            <pc:docMk/>
            <pc:sldMk cId="1198216577" sldId="5009"/>
            <ac:picMk id="6" creationId="{BFBD32E2-F19D-4912-AB00-0CC7AB2631FC}"/>
          </ac:picMkLst>
        </pc:picChg>
        <pc:picChg chg="del mod modCrop">
          <ac:chgData name="Vaughn, Aaron B. (LARC-D321)" userId="7618cfeb-e875-4531-a34d-23c3964a8e26" providerId="ADAL" clId="{38826A0F-6F63-41BB-A8A3-45D9AC136BF7}" dt="2023-04-04T20:25:39.792" v="10525" actId="478"/>
          <ac:picMkLst>
            <pc:docMk/>
            <pc:sldMk cId="1198216577" sldId="5009"/>
            <ac:picMk id="9" creationId="{C8C2BD2A-15B9-4470-A08B-6E6E691F0286}"/>
          </ac:picMkLst>
        </pc:picChg>
        <pc:picChg chg="add mod">
          <ac:chgData name="Vaughn, Aaron B. (LARC-D321)" userId="7618cfeb-e875-4531-a34d-23c3964a8e26" providerId="ADAL" clId="{38826A0F-6F63-41BB-A8A3-45D9AC136BF7}" dt="2023-04-04T19:51:47.186" v="9997" actId="1076"/>
          <ac:picMkLst>
            <pc:docMk/>
            <pc:sldMk cId="1198216577" sldId="5009"/>
            <ac:picMk id="10" creationId="{C426E8F4-A738-4CF6-8667-E6D293F717D4}"/>
          </ac:picMkLst>
        </pc:picChg>
        <pc:picChg chg="add mod">
          <ac:chgData name="Vaughn, Aaron B. (LARC-D321)" userId="7618cfeb-e875-4531-a34d-23c3964a8e26" providerId="ADAL" clId="{38826A0F-6F63-41BB-A8A3-45D9AC136BF7}" dt="2023-04-04T19:51:50.454" v="9999" actId="1076"/>
          <ac:picMkLst>
            <pc:docMk/>
            <pc:sldMk cId="1198216577" sldId="5009"/>
            <ac:picMk id="12" creationId="{9A5296F9-728A-404A-8D99-25A56227CE2D}"/>
          </ac:picMkLst>
        </pc:picChg>
        <pc:picChg chg="add del mod">
          <ac:chgData name="Vaughn, Aaron B. (LARC-D321)" userId="7618cfeb-e875-4531-a34d-23c3964a8e26" providerId="ADAL" clId="{38826A0F-6F63-41BB-A8A3-45D9AC136BF7}" dt="2023-04-04T20:20:35.902" v="10390" actId="478"/>
          <ac:picMkLst>
            <pc:docMk/>
            <pc:sldMk cId="1198216577" sldId="5009"/>
            <ac:picMk id="14" creationId="{CCE0EE8F-AA08-4A98-8A49-C11B9EFDB7B0}"/>
          </ac:picMkLst>
        </pc:picChg>
        <pc:picChg chg="add mod">
          <ac:chgData name="Vaughn, Aaron B. (LARC-D321)" userId="7618cfeb-e875-4531-a34d-23c3964a8e26" providerId="ADAL" clId="{38826A0F-6F63-41BB-A8A3-45D9AC136BF7}" dt="2023-04-04T20:21:31.075" v="10410" actId="1076"/>
          <ac:picMkLst>
            <pc:docMk/>
            <pc:sldMk cId="1198216577" sldId="5009"/>
            <ac:picMk id="15" creationId="{9E397C22-0581-429C-8F08-7A2320A95A9C}"/>
          </ac:picMkLst>
        </pc:picChg>
        <pc:picChg chg="add mod">
          <ac:chgData name="Vaughn, Aaron B. (LARC-D321)" userId="7618cfeb-e875-4531-a34d-23c3964a8e26" providerId="ADAL" clId="{38826A0F-6F63-41BB-A8A3-45D9AC136BF7}" dt="2023-04-04T20:21:03.416" v="10395" actId="1076"/>
          <ac:picMkLst>
            <pc:docMk/>
            <pc:sldMk cId="1198216577" sldId="5009"/>
            <ac:picMk id="23" creationId="{56E3555D-1F71-4197-A468-D81FDED5F0BE}"/>
          </ac:picMkLst>
        </pc:picChg>
        <pc:picChg chg="add del mod">
          <ac:chgData name="Vaughn, Aaron B. (LARC-D321)" userId="7618cfeb-e875-4531-a34d-23c3964a8e26" providerId="ADAL" clId="{38826A0F-6F63-41BB-A8A3-45D9AC136BF7}" dt="2023-04-04T20:34:49.654" v="10611" actId="478"/>
          <ac:picMkLst>
            <pc:docMk/>
            <pc:sldMk cId="1198216577" sldId="5009"/>
            <ac:picMk id="43" creationId="{DB96FDCB-CFE3-464D-9CED-10CA9F1BD0A2}"/>
          </ac:picMkLst>
        </pc:picChg>
        <pc:cxnChg chg="add mod">
          <ac:chgData name="Vaughn, Aaron B. (LARC-D321)" userId="7618cfeb-e875-4531-a34d-23c3964a8e26" providerId="ADAL" clId="{38826A0F-6F63-41BB-A8A3-45D9AC136BF7}" dt="2023-04-04T20:18:47.504" v="10378" actId="1076"/>
          <ac:cxnSpMkLst>
            <pc:docMk/>
            <pc:sldMk cId="1198216577" sldId="5009"/>
            <ac:cxnSpMk id="17" creationId="{7676610A-A314-4A53-A279-2D161B6CAE0E}"/>
          </ac:cxnSpMkLst>
        </pc:cxnChg>
        <pc:cxnChg chg="add mod">
          <ac:chgData name="Vaughn, Aaron B. (LARC-D321)" userId="7618cfeb-e875-4531-a34d-23c3964a8e26" providerId="ADAL" clId="{38826A0F-6F63-41BB-A8A3-45D9AC136BF7}" dt="2023-04-04T20:18:44.630" v="10377" actId="1076"/>
          <ac:cxnSpMkLst>
            <pc:docMk/>
            <pc:sldMk cId="1198216577" sldId="5009"/>
            <ac:cxnSpMk id="18" creationId="{FCF6FE68-5148-43AF-8A6F-D36A97A9E602}"/>
          </ac:cxnSpMkLst>
        </pc:cxnChg>
        <pc:cxnChg chg="add mod">
          <ac:chgData name="Vaughn, Aaron B. (LARC-D321)" userId="7618cfeb-e875-4531-a34d-23c3964a8e26" providerId="ADAL" clId="{38826A0F-6F63-41BB-A8A3-45D9AC136BF7}" dt="2023-04-04T20:23:38.523" v="10505" actId="1036"/>
          <ac:cxnSpMkLst>
            <pc:docMk/>
            <pc:sldMk cId="1198216577" sldId="5009"/>
            <ac:cxnSpMk id="29" creationId="{82BCBC86-A056-451D-B05D-BA22EFDFCDDE}"/>
          </ac:cxnSpMkLst>
        </pc:cxnChg>
      </pc:sldChg>
      <pc:sldChg chg="addSp delSp modSp mod modNotesTx">
        <pc:chgData name="Vaughn, Aaron B. (LARC-D321)" userId="7618cfeb-e875-4531-a34d-23c3964a8e26" providerId="ADAL" clId="{38826A0F-6F63-41BB-A8A3-45D9AC136BF7}" dt="2023-04-11T13:54:18.597" v="18957" actId="1076"/>
        <pc:sldMkLst>
          <pc:docMk/>
          <pc:sldMk cId="3684257641" sldId="5010"/>
        </pc:sldMkLst>
        <pc:spChg chg="mod">
          <ac:chgData name="Vaughn, Aaron B. (LARC-D321)" userId="7618cfeb-e875-4531-a34d-23c3964a8e26" providerId="ADAL" clId="{38826A0F-6F63-41BB-A8A3-45D9AC136BF7}" dt="2023-04-04T20:48:06.692" v="10977" actId="21"/>
          <ac:spMkLst>
            <pc:docMk/>
            <pc:sldMk cId="3684257641" sldId="5010"/>
            <ac:spMk id="2" creationId="{E669681C-8A3B-47C7-8987-CD0A33476452}"/>
          </ac:spMkLst>
        </pc:spChg>
        <pc:spChg chg="mod">
          <ac:chgData name="Vaughn, Aaron B. (LARC-D321)" userId="7618cfeb-e875-4531-a34d-23c3964a8e26" providerId="ADAL" clId="{38826A0F-6F63-41BB-A8A3-45D9AC136BF7}" dt="2023-04-04T20:43:27.216" v="10964" actId="20577"/>
          <ac:spMkLst>
            <pc:docMk/>
            <pc:sldMk cId="3684257641" sldId="5010"/>
            <ac:spMk id="3" creationId="{674EC470-48C6-487B-9013-857A74CA9EC7}"/>
          </ac:spMkLst>
        </pc:spChg>
        <pc:spChg chg="del mod">
          <ac:chgData name="Vaughn, Aaron B. (LARC-D321)" userId="7618cfeb-e875-4531-a34d-23c3964a8e26" providerId="ADAL" clId="{38826A0F-6F63-41BB-A8A3-45D9AC136BF7}" dt="2023-04-04T20:43:11.529" v="10933" actId="478"/>
          <ac:spMkLst>
            <pc:docMk/>
            <pc:sldMk cId="3684257641" sldId="5010"/>
            <ac:spMk id="18" creationId="{D0E9F873-14B7-4695-A68B-FEA83B0DDA83}"/>
          </ac:spMkLst>
        </pc:spChg>
        <pc:grpChg chg="mod">
          <ac:chgData name="Vaughn, Aaron B. (LARC-D321)" userId="7618cfeb-e875-4531-a34d-23c3964a8e26" providerId="ADAL" clId="{38826A0F-6F63-41BB-A8A3-45D9AC136BF7}" dt="2023-04-11T13:54:04.439" v="18954" actId="1076"/>
          <ac:grpSpMkLst>
            <pc:docMk/>
            <pc:sldMk cId="3684257641" sldId="5010"/>
            <ac:grpSpMk id="10" creationId="{1CCFC9A8-35F4-496B-AFFF-920E099C57F9}"/>
          </ac:grpSpMkLst>
        </pc:grpChg>
        <pc:picChg chg="mod">
          <ac:chgData name="Vaughn, Aaron B. (LARC-D321)" userId="7618cfeb-e875-4531-a34d-23c3964a8e26" providerId="ADAL" clId="{38826A0F-6F63-41BB-A8A3-45D9AC136BF7}" dt="2023-04-11T13:54:18.597" v="18957" actId="1076"/>
          <ac:picMkLst>
            <pc:docMk/>
            <pc:sldMk cId="3684257641" sldId="5010"/>
            <ac:picMk id="4" creationId="{9DA499E8-7CE8-40F5-AA64-04074A58D79F}"/>
          </ac:picMkLst>
        </pc:picChg>
        <pc:picChg chg="del mod">
          <ac:chgData name="Vaughn, Aaron B. (LARC-D321)" userId="7618cfeb-e875-4531-a34d-23c3964a8e26" providerId="ADAL" clId="{38826A0F-6F63-41BB-A8A3-45D9AC136BF7}" dt="2023-04-04T20:43:11.529" v="10933" actId="478"/>
          <ac:picMkLst>
            <pc:docMk/>
            <pc:sldMk cId="3684257641" sldId="5010"/>
            <ac:picMk id="5" creationId="{60DE843F-107A-40FB-AE90-6AAB5B66C603}"/>
          </ac:picMkLst>
        </pc:picChg>
        <pc:picChg chg="mod">
          <ac:chgData name="Vaughn, Aaron B. (LARC-D321)" userId="7618cfeb-e875-4531-a34d-23c3964a8e26" providerId="ADAL" clId="{38826A0F-6F63-41BB-A8A3-45D9AC136BF7}" dt="2023-04-11T13:54:04.439" v="18954" actId="1076"/>
          <ac:picMkLst>
            <pc:docMk/>
            <pc:sldMk cId="3684257641" sldId="5010"/>
            <ac:picMk id="7" creationId="{0282663E-A53A-4D87-B0C1-ADBF1BD0F5F7}"/>
          </ac:picMkLst>
        </pc:picChg>
        <pc:picChg chg="add del">
          <ac:chgData name="Vaughn, Aaron B. (LARC-D321)" userId="7618cfeb-e875-4531-a34d-23c3964a8e26" providerId="ADAL" clId="{38826A0F-6F63-41BB-A8A3-45D9AC136BF7}" dt="2023-04-04T19:56:27.896" v="10149" actId="22"/>
          <ac:picMkLst>
            <pc:docMk/>
            <pc:sldMk cId="3684257641" sldId="5010"/>
            <ac:picMk id="7" creationId="{0397A40E-8137-493F-8455-265A715B850C}"/>
          </ac:picMkLst>
        </pc:picChg>
        <pc:picChg chg="add mod">
          <ac:chgData name="Vaughn, Aaron B. (LARC-D321)" userId="7618cfeb-e875-4531-a34d-23c3964a8e26" providerId="ADAL" clId="{38826A0F-6F63-41BB-A8A3-45D9AC136BF7}" dt="2023-04-11T13:53:46.260" v="18951" actId="1076"/>
          <ac:picMkLst>
            <pc:docMk/>
            <pc:sldMk cId="3684257641" sldId="5010"/>
            <ac:picMk id="8" creationId="{EB416F73-2647-4B91-BC4A-E0CAA6F00AA3}"/>
          </ac:picMkLst>
        </pc:picChg>
        <pc:picChg chg="mod">
          <ac:chgData name="Vaughn, Aaron B. (LARC-D321)" userId="7618cfeb-e875-4531-a34d-23c3964a8e26" providerId="ADAL" clId="{38826A0F-6F63-41BB-A8A3-45D9AC136BF7}" dt="2023-04-11T13:54:04.439" v="18954" actId="1076"/>
          <ac:picMkLst>
            <pc:docMk/>
            <pc:sldMk cId="3684257641" sldId="5010"/>
            <ac:picMk id="9" creationId="{86CE7C97-3890-4971-9BDD-7ED86F2C3CF5}"/>
          </ac:picMkLst>
        </pc:picChg>
        <pc:picChg chg="del mod">
          <ac:chgData name="Vaughn, Aaron B. (LARC-D321)" userId="7618cfeb-e875-4531-a34d-23c3964a8e26" providerId="ADAL" clId="{38826A0F-6F63-41BB-A8A3-45D9AC136BF7}" dt="2023-04-04T20:43:11.529" v="10933" actId="478"/>
          <ac:picMkLst>
            <pc:docMk/>
            <pc:sldMk cId="3684257641" sldId="5010"/>
            <ac:picMk id="15" creationId="{85ED4DD1-2C48-4524-97F0-90195FC0D90E}"/>
          </ac:picMkLst>
        </pc:picChg>
      </pc:sldChg>
      <pc:sldChg chg="modSp mod modNotesTx">
        <pc:chgData name="Vaughn, Aaron B. (LARC-D321)" userId="7618cfeb-e875-4531-a34d-23c3964a8e26" providerId="ADAL" clId="{38826A0F-6F63-41BB-A8A3-45D9AC136BF7}" dt="2023-04-04T18:36:14.508" v="8102" actId="20577"/>
        <pc:sldMkLst>
          <pc:docMk/>
          <pc:sldMk cId="1622335263" sldId="5011"/>
        </pc:sldMkLst>
        <pc:spChg chg="mod">
          <ac:chgData name="Vaughn, Aaron B. (LARC-D321)" userId="7618cfeb-e875-4531-a34d-23c3964a8e26" providerId="ADAL" clId="{38826A0F-6F63-41BB-A8A3-45D9AC136BF7}" dt="2023-04-04T18:34:08.147" v="7826" actId="20577"/>
          <ac:spMkLst>
            <pc:docMk/>
            <pc:sldMk cId="1622335263" sldId="5011"/>
            <ac:spMk id="2" creationId="{DF250C74-B6CD-4E1A-9D13-A25D70F2D39D}"/>
          </ac:spMkLst>
        </pc:spChg>
        <pc:picChg chg="mod">
          <ac:chgData name="Vaughn, Aaron B. (LARC-D321)" userId="7618cfeb-e875-4531-a34d-23c3964a8e26" providerId="ADAL" clId="{38826A0F-6F63-41BB-A8A3-45D9AC136BF7}" dt="2023-03-17T15:53:05.695" v="3396" actId="1037"/>
          <ac:picMkLst>
            <pc:docMk/>
            <pc:sldMk cId="1622335263" sldId="5011"/>
            <ac:picMk id="5" creationId="{659EC383-1E06-40FC-90ED-8038DD432977}"/>
          </ac:picMkLst>
        </pc:picChg>
      </pc:sldChg>
      <pc:sldChg chg="delSp modSp mod modNotesTx">
        <pc:chgData name="Vaughn, Aaron B. (LARC-D321)" userId="7618cfeb-e875-4531-a34d-23c3964a8e26" providerId="ADAL" clId="{38826A0F-6F63-41BB-A8A3-45D9AC136BF7}" dt="2023-04-05T19:14:14.160" v="12636" actId="2711"/>
        <pc:sldMkLst>
          <pc:docMk/>
          <pc:sldMk cId="1220947387" sldId="5012"/>
        </pc:sldMkLst>
        <pc:spChg chg="mod">
          <ac:chgData name="Vaughn, Aaron B. (LARC-D321)" userId="7618cfeb-e875-4531-a34d-23c3964a8e26" providerId="ADAL" clId="{38826A0F-6F63-41BB-A8A3-45D9AC136BF7}" dt="2023-04-05T18:39:06.715" v="11861" actId="20577"/>
          <ac:spMkLst>
            <pc:docMk/>
            <pc:sldMk cId="1220947387" sldId="5012"/>
            <ac:spMk id="2" creationId="{5836E0E8-C78B-4BD8-8CF1-BC522F0F65B0}"/>
          </ac:spMkLst>
        </pc:spChg>
        <pc:spChg chg="mod">
          <ac:chgData name="Vaughn, Aaron B. (LARC-D321)" userId="7618cfeb-e875-4531-a34d-23c3964a8e26" providerId="ADAL" clId="{38826A0F-6F63-41BB-A8A3-45D9AC136BF7}" dt="2023-04-05T19:14:14.160" v="12636" actId="2711"/>
          <ac:spMkLst>
            <pc:docMk/>
            <pc:sldMk cId="1220947387" sldId="5012"/>
            <ac:spMk id="3" creationId="{D221B565-232E-4F15-B7AA-423A974B1F82}"/>
          </ac:spMkLst>
        </pc:spChg>
        <pc:spChg chg="del mod">
          <ac:chgData name="Vaughn, Aaron B. (LARC-D321)" userId="7618cfeb-e875-4531-a34d-23c3964a8e26" providerId="ADAL" clId="{38826A0F-6F63-41BB-A8A3-45D9AC136BF7}" dt="2023-04-05T18:34:38.660" v="11261" actId="478"/>
          <ac:spMkLst>
            <pc:docMk/>
            <pc:sldMk cId="1220947387" sldId="5012"/>
            <ac:spMk id="8" creationId="{4089A409-2946-4B8C-AF7D-86FC835DD3E3}"/>
          </ac:spMkLst>
        </pc:spChg>
        <pc:grpChg chg="mod">
          <ac:chgData name="Vaughn, Aaron B. (LARC-D321)" userId="7618cfeb-e875-4531-a34d-23c3964a8e26" providerId="ADAL" clId="{38826A0F-6F63-41BB-A8A3-45D9AC136BF7}" dt="2023-03-17T15:55:51.570" v="3499" actId="1076"/>
          <ac:grpSpMkLst>
            <pc:docMk/>
            <pc:sldMk cId="1220947387" sldId="5012"/>
            <ac:grpSpMk id="9" creationId="{0755A54A-C4DD-4342-9929-085AACBB2B94}"/>
          </ac:grpSpMkLst>
        </pc:grpChg>
        <pc:picChg chg="mod">
          <ac:chgData name="Vaughn, Aaron B. (LARC-D321)" userId="7618cfeb-e875-4531-a34d-23c3964a8e26" providerId="ADAL" clId="{38826A0F-6F63-41BB-A8A3-45D9AC136BF7}" dt="2023-04-05T18:34:28.831" v="11259" actId="1076"/>
          <ac:picMkLst>
            <pc:docMk/>
            <pc:sldMk cId="1220947387" sldId="5012"/>
            <ac:picMk id="4" creationId="{2A427AA1-C2DE-4111-987D-12DAE376529B}"/>
          </ac:picMkLst>
        </pc:picChg>
        <pc:picChg chg="del">
          <ac:chgData name="Vaughn, Aaron B. (LARC-D321)" userId="7618cfeb-e875-4531-a34d-23c3964a8e26" providerId="ADAL" clId="{38826A0F-6F63-41BB-A8A3-45D9AC136BF7}" dt="2023-04-04T20:43:56.092" v="10968" actId="478"/>
          <ac:picMkLst>
            <pc:docMk/>
            <pc:sldMk cId="1220947387" sldId="5012"/>
            <ac:picMk id="6" creationId="{4290EF21-5118-4F7E-9846-AA7C698D9826}"/>
          </ac:picMkLst>
        </pc:picChg>
      </pc:sldChg>
      <pc:sldChg chg="addSp delSp modSp del mod">
        <pc:chgData name="Vaughn, Aaron B. (LARC-D321)" userId="7618cfeb-e875-4531-a34d-23c3964a8e26" providerId="ADAL" clId="{38826A0F-6F63-41BB-A8A3-45D9AC136BF7}" dt="2023-04-05T21:01:13.347" v="15059" actId="47"/>
        <pc:sldMkLst>
          <pc:docMk/>
          <pc:sldMk cId="159798220" sldId="5014"/>
        </pc:sldMkLst>
        <pc:spChg chg="mod">
          <ac:chgData name="Vaughn, Aaron B. (LARC-D321)" userId="7618cfeb-e875-4531-a34d-23c3964a8e26" providerId="ADAL" clId="{38826A0F-6F63-41BB-A8A3-45D9AC136BF7}" dt="2023-04-05T20:38:30.853" v="12652" actId="14100"/>
          <ac:spMkLst>
            <pc:docMk/>
            <pc:sldMk cId="159798220" sldId="5014"/>
            <ac:spMk id="2" creationId="{264D45DA-71A5-44EF-8325-D920512F27C9}"/>
          </ac:spMkLst>
        </pc:spChg>
        <pc:picChg chg="add mod">
          <ac:chgData name="Vaughn, Aaron B. (LARC-D321)" userId="7618cfeb-e875-4531-a34d-23c3964a8e26" providerId="ADAL" clId="{38826A0F-6F63-41BB-A8A3-45D9AC136BF7}" dt="2023-04-05T20:42:00.958" v="12657" actId="1076"/>
          <ac:picMkLst>
            <pc:docMk/>
            <pc:sldMk cId="159798220" sldId="5014"/>
            <ac:picMk id="5" creationId="{A9D5B14A-FFB8-477D-8579-DF6D079740EE}"/>
          </ac:picMkLst>
        </pc:picChg>
        <pc:picChg chg="add del mod">
          <ac:chgData name="Vaughn, Aaron B. (LARC-D321)" userId="7618cfeb-e875-4531-a34d-23c3964a8e26" providerId="ADAL" clId="{38826A0F-6F63-41BB-A8A3-45D9AC136BF7}" dt="2023-04-05T20:41:58.782" v="12656" actId="478"/>
          <ac:picMkLst>
            <pc:docMk/>
            <pc:sldMk cId="159798220" sldId="5014"/>
            <ac:picMk id="6" creationId="{9FE1E174-98E4-4B3F-8B45-2830182ABE85}"/>
          </ac:picMkLst>
        </pc:picChg>
        <pc:picChg chg="del">
          <ac:chgData name="Vaughn, Aaron B. (LARC-D321)" userId="7618cfeb-e875-4531-a34d-23c3964a8e26" providerId="ADAL" clId="{38826A0F-6F63-41BB-A8A3-45D9AC136BF7}" dt="2023-04-05T20:41:58.782" v="12656" actId="478"/>
          <ac:picMkLst>
            <pc:docMk/>
            <pc:sldMk cId="159798220" sldId="5014"/>
            <ac:picMk id="7" creationId="{0DDA34B0-BBB6-459C-8D85-B8CE6D7975A1}"/>
          </ac:picMkLst>
        </pc:picChg>
        <pc:picChg chg="add del mod">
          <ac:chgData name="Vaughn, Aaron B. (LARC-D321)" userId="7618cfeb-e875-4531-a34d-23c3964a8e26" providerId="ADAL" clId="{38826A0F-6F63-41BB-A8A3-45D9AC136BF7}" dt="2023-04-05T20:41:58.782" v="12656" actId="478"/>
          <ac:picMkLst>
            <pc:docMk/>
            <pc:sldMk cId="159798220" sldId="5014"/>
            <ac:picMk id="8" creationId="{84BBC092-E984-432E-A4DE-E2744EF644CE}"/>
          </ac:picMkLst>
        </pc:picChg>
        <pc:picChg chg="add del mod">
          <ac:chgData name="Vaughn, Aaron B. (LARC-D321)" userId="7618cfeb-e875-4531-a34d-23c3964a8e26" providerId="ADAL" clId="{38826A0F-6F63-41BB-A8A3-45D9AC136BF7}" dt="2023-04-05T20:41:58.782" v="12656" actId="478"/>
          <ac:picMkLst>
            <pc:docMk/>
            <pc:sldMk cId="159798220" sldId="5014"/>
            <ac:picMk id="10" creationId="{51E446E3-6A91-4431-BCB4-0DFD8399E33B}"/>
          </ac:picMkLst>
        </pc:picChg>
        <pc:picChg chg="del">
          <ac:chgData name="Vaughn, Aaron B. (LARC-D321)" userId="7618cfeb-e875-4531-a34d-23c3964a8e26" providerId="ADAL" clId="{38826A0F-6F63-41BB-A8A3-45D9AC136BF7}" dt="2023-03-16T15:54:10.544" v="461" actId="478"/>
          <ac:picMkLst>
            <pc:docMk/>
            <pc:sldMk cId="159798220" sldId="5014"/>
            <ac:picMk id="13" creationId="{3B4BE5E9-CDF7-4541-A953-0FA8ABB8F32A}"/>
          </ac:picMkLst>
        </pc:picChg>
      </pc:sldChg>
      <pc:sldChg chg="addSp modSp mod modAnim delCm modCm modNotesTx">
        <pc:chgData name="Vaughn, Aaron B. (LARC-D321)" userId="7618cfeb-e875-4531-a34d-23c3964a8e26" providerId="ADAL" clId="{38826A0F-6F63-41BB-A8A3-45D9AC136BF7}" dt="2023-04-11T14:02:18.992" v="19510" actId="20577"/>
        <pc:sldMkLst>
          <pc:docMk/>
          <pc:sldMk cId="1597660656" sldId="5015"/>
        </pc:sldMkLst>
        <pc:spChg chg="mod">
          <ac:chgData name="Vaughn, Aaron B. (LARC-D321)" userId="7618cfeb-e875-4531-a34d-23c3964a8e26" providerId="ADAL" clId="{38826A0F-6F63-41BB-A8A3-45D9AC136BF7}" dt="2023-04-05T21:26:17.446" v="18911" actId="20577"/>
          <ac:spMkLst>
            <pc:docMk/>
            <pc:sldMk cId="1597660656" sldId="5015"/>
            <ac:spMk id="2" creationId="{4507BF29-862E-44F9-89EC-B561C0664E54}"/>
          </ac:spMkLst>
        </pc:spChg>
        <pc:graphicFrameChg chg="add mod modGraphic">
          <ac:chgData name="Vaughn, Aaron B. (LARC-D321)" userId="7618cfeb-e875-4531-a34d-23c3964a8e26" providerId="ADAL" clId="{38826A0F-6F63-41BB-A8A3-45D9AC136BF7}" dt="2023-04-05T19:00:03.472" v="12616" actId="1076"/>
          <ac:graphicFrameMkLst>
            <pc:docMk/>
            <pc:sldMk cId="1597660656" sldId="5015"/>
            <ac:graphicFrameMk id="4" creationId="{02D767B5-31C0-4459-BFD0-3A58439B9BFD}"/>
          </ac:graphicFrameMkLst>
        </pc:graphicFrameChg>
        <pc:cxnChg chg="add mod">
          <ac:chgData name="Vaughn, Aaron B. (LARC-D321)" userId="7618cfeb-e875-4531-a34d-23c3964a8e26" providerId="ADAL" clId="{38826A0F-6F63-41BB-A8A3-45D9AC136BF7}" dt="2023-04-05T19:00:11.808" v="12619" actId="1038"/>
          <ac:cxnSpMkLst>
            <pc:docMk/>
            <pc:sldMk cId="1597660656" sldId="5015"/>
            <ac:cxnSpMk id="6" creationId="{5B10B72E-0F0E-475C-BCB3-C0938311666A}"/>
          </ac:cxnSpMkLst>
        </pc:cxnChg>
      </pc:sldChg>
      <pc:sldChg chg="addSp delSp modSp mod delCm modNotesTx">
        <pc:chgData name="Vaughn, Aaron B. (LARC-D321)" userId="7618cfeb-e875-4531-a34d-23c3964a8e26" providerId="ADAL" clId="{38826A0F-6F63-41BB-A8A3-45D9AC136BF7}" dt="2023-04-11T14:01:04.308" v="19260" actId="20577"/>
        <pc:sldMkLst>
          <pc:docMk/>
          <pc:sldMk cId="147379598" sldId="5016"/>
        </pc:sldMkLst>
        <pc:spChg chg="mod">
          <ac:chgData name="Vaughn, Aaron B. (LARC-D321)" userId="7618cfeb-e875-4531-a34d-23c3964a8e26" providerId="ADAL" clId="{38826A0F-6F63-41BB-A8A3-45D9AC136BF7}" dt="2023-04-05T18:52:21.332" v="12421" actId="20577"/>
          <ac:spMkLst>
            <pc:docMk/>
            <pc:sldMk cId="147379598" sldId="5016"/>
            <ac:spMk id="2" creationId="{EF230C59-9280-403F-9C65-BFAC2601A892}"/>
          </ac:spMkLst>
        </pc:spChg>
        <pc:spChg chg="mod">
          <ac:chgData name="Vaughn, Aaron B. (LARC-D321)" userId="7618cfeb-e875-4531-a34d-23c3964a8e26" providerId="ADAL" clId="{38826A0F-6F63-41BB-A8A3-45D9AC136BF7}" dt="2023-03-17T18:32:38.045" v="3566" actId="20577"/>
          <ac:spMkLst>
            <pc:docMk/>
            <pc:sldMk cId="147379598" sldId="5016"/>
            <ac:spMk id="3" creationId="{544AC04B-6FD6-4514-B99A-DDB01F456352}"/>
          </ac:spMkLst>
        </pc:spChg>
        <pc:spChg chg="add mod">
          <ac:chgData name="Vaughn, Aaron B. (LARC-D321)" userId="7618cfeb-e875-4531-a34d-23c3964a8e26" providerId="ADAL" clId="{38826A0F-6F63-41BB-A8A3-45D9AC136BF7}" dt="2023-04-05T18:53:48.574" v="12464" actId="1076"/>
          <ac:spMkLst>
            <pc:docMk/>
            <pc:sldMk cId="147379598" sldId="5016"/>
            <ac:spMk id="10" creationId="{68F4FD59-B4DE-43DB-907E-C2AEE92C9B91}"/>
          </ac:spMkLst>
        </pc:spChg>
        <pc:spChg chg="add mod">
          <ac:chgData name="Vaughn, Aaron B. (LARC-D321)" userId="7618cfeb-e875-4531-a34d-23c3964a8e26" providerId="ADAL" clId="{38826A0F-6F63-41BB-A8A3-45D9AC136BF7}" dt="2023-04-05T18:53:28.098" v="12445" actId="1076"/>
          <ac:spMkLst>
            <pc:docMk/>
            <pc:sldMk cId="147379598" sldId="5016"/>
            <ac:spMk id="11" creationId="{1AA2757A-BF4A-46D1-B487-13FD50AA2A19}"/>
          </ac:spMkLst>
        </pc:spChg>
        <pc:spChg chg="add del mod">
          <ac:chgData name="Vaughn, Aaron B. (LARC-D321)" userId="7618cfeb-e875-4531-a34d-23c3964a8e26" providerId="ADAL" clId="{38826A0F-6F63-41BB-A8A3-45D9AC136BF7}" dt="2023-04-05T18:54:44.252" v="12490" actId="478"/>
          <ac:spMkLst>
            <pc:docMk/>
            <pc:sldMk cId="147379598" sldId="5016"/>
            <ac:spMk id="12" creationId="{4E71C91E-97B8-40A1-B3D7-7B6DCCA67F8A}"/>
          </ac:spMkLst>
        </pc:spChg>
        <pc:spChg chg="add del mod">
          <ac:chgData name="Vaughn, Aaron B. (LARC-D321)" userId="7618cfeb-e875-4531-a34d-23c3964a8e26" providerId="ADAL" clId="{38826A0F-6F63-41BB-A8A3-45D9AC136BF7}" dt="2023-04-05T18:54:29.584" v="12482"/>
          <ac:spMkLst>
            <pc:docMk/>
            <pc:sldMk cId="147379598" sldId="5016"/>
            <ac:spMk id="13" creationId="{14DD2692-8BB8-4D43-9A47-9192C1705899}"/>
          </ac:spMkLst>
        </pc:spChg>
        <pc:spChg chg="add mod">
          <ac:chgData name="Vaughn, Aaron B. (LARC-D321)" userId="7618cfeb-e875-4531-a34d-23c3964a8e26" providerId="ADAL" clId="{38826A0F-6F63-41BB-A8A3-45D9AC136BF7}" dt="2023-04-05T18:55:19.121" v="12523" actId="1035"/>
          <ac:spMkLst>
            <pc:docMk/>
            <pc:sldMk cId="147379598" sldId="5016"/>
            <ac:spMk id="15" creationId="{226E1C78-3AAC-4780-8CE1-2F9352E0F567}"/>
          </ac:spMkLst>
        </pc:spChg>
        <pc:graphicFrameChg chg="add del mod modGraphic">
          <ac:chgData name="Vaughn, Aaron B. (LARC-D321)" userId="7618cfeb-e875-4531-a34d-23c3964a8e26" providerId="ADAL" clId="{38826A0F-6F63-41BB-A8A3-45D9AC136BF7}" dt="2023-04-05T18:51:54.861" v="12413" actId="207"/>
          <ac:graphicFrameMkLst>
            <pc:docMk/>
            <pc:sldMk cId="147379598" sldId="5016"/>
            <ac:graphicFrameMk id="5" creationId="{3E257CB0-EDCC-43E4-9A88-E9639AB62B31}"/>
          </ac:graphicFrameMkLst>
        </pc:graphicFrameChg>
        <pc:graphicFrameChg chg="add mod modGraphic">
          <ac:chgData name="Vaughn, Aaron B. (LARC-D321)" userId="7618cfeb-e875-4531-a34d-23c3964a8e26" providerId="ADAL" clId="{38826A0F-6F63-41BB-A8A3-45D9AC136BF7}" dt="2023-04-05T18:53:55.271" v="12465" actId="1076"/>
          <ac:graphicFrameMkLst>
            <pc:docMk/>
            <pc:sldMk cId="147379598" sldId="5016"/>
            <ac:graphicFrameMk id="7" creationId="{61909E34-EEA0-4746-9271-246A9391136B}"/>
          </ac:graphicFrameMkLst>
        </pc:graphicFrameChg>
        <pc:graphicFrameChg chg="add del mod modGraphic">
          <ac:chgData name="Vaughn, Aaron B. (LARC-D321)" userId="7618cfeb-e875-4531-a34d-23c3964a8e26" providerId="ADAL" clId="{38826A0F-6F63-41BB-A8A3-45D9AC136BF7}" dt="2023-04-05T18:52:12.810" v="12416" actId="478"/>
          <ac:graphicFrameMkLst>
            <pc:docMk/>
            <pc:sldMk cId="147379598" sldId="5016"/>
            <ac:graphicFrameMk id="8" creationId="{7852AB80-FAAB-41A8-BBE0-2689D8F6A57C}"/>
          </ac:graphicFrameMkLst>
        </pc:graphicFrameChg>
        <pc:graphicFrameChg chg="add del mod modGraphic">
          <ac:chgData name="Vaughn, Aaron B. (LARC-D321)" userId="7618cfeb-e875-4531-a34d-23c3964a8e26" providerId="ADAL" clId="{38826A0F-6F63-41BB-A8A3-45D9AC136BF7}" dt="2023-04-05T18:57:25.772" v="12530" actId="21"/>
          <ac:graphicFrameMkLst>
            <pc:docMk/>
            <pc:sldMk cId="147379598" sldId="5016"/>
            <ac:graphicFrameMk id="16" creationId="{AFD6F49C-3B29-4F78-A586-8C61C7994D9F}"/>
          </ac:graphicFrameMkLst>
        </pc:graphicFrameChg>
        <pc:picChg chg="del">
          <ac:chgData name="Vaughn, Aaron B. (LARC-D321)" userId="7618cfeb-e875-4531-a34d-23c3964a8e26" providerId="ADAL" clId="{38826A0F-6F63-41BB-A8A3-45D9AC136BF7}" dt="2023-04-05T18:43:33.788" v="12196" actId="478"/>
          <ac:picMkLst>
            <pc:docMk/>
            <pc:sldMk cId="147379598" sldId="5016"/>
            <ac:picMk id="4" creationId="{4220641C-9B51-4415-92FC-5E42244BA76B}"/>
          </ac:picMkLst>
        </pc:picChg>
        <pc:picChg chg="del">
          <ac:chgData name="Vaughn, Aaron B. (LARC-D321)" userId="7618cfeb-e875-4531-a34d-23c3964a8e26" providerId="ADAL" clId="{38826A0F-6F63-41BB-A8A3-45D9AC136BF7}" dt="2023-04-05T18:43:31.799" v="12195" actId="478"/>
          <ac:picMkLst>
            <pc:docMk/>
            <pc:sldMk cId="147379598" sldId="5016"/>
            <ac:picMk id="6" creationId="{7AD1ABFC-95EA-4F5C-8DD9-51AEEBBCE538}"/>
          </ac:picMkLst>
        </pc:picChg>
        <pc:picChg chg="del">
          <ac:chgData name="Vaughn, Aaron B. (LARC-D321)" userId="7618cfeb-e875-4531-a34d-23c3964a8e26" providerId="ADAL" clId="{38826A0F-6F63-41BB-A8A3-45D9AC136BF7}" dt="2023-03-16T15:54:21.493" v="467" actId="478"/>
          <ac:picMkLst>
            <pc:docMk/>
            <pc:sldMk cId="147379598" sldId="5016"/>
            <ac:picMk id="13" creationId="{5747DABE-E9B2-4153-8C9D-1120F7841902}"/>
          </ac:picMkLst>
        </pc:picChg>
        <pc:picChg chg="add mod">
          <ac:chgData name="Vaughn, Aaron B. (LARC-D321)" userId="7618cfeb-e875-4531-a34d-23c3964a8e26" providerId="ADAL" clId="{38826A0F-6F63-41BB-A8A3-45D9AC136BF7}" dt="2023-04-05T18:55:02.935" v="12514" actId="1038"/>
          <ac:picMkLst>
            <pc:docMk/>
            <pc:sldMk cId="147379598" sldId="5016"/>
            <ac:picMk id="14" creationId="{390BE27B-221D-4FAE-AB2D-3537DFD4DEB1}"/>
          </ac:picMkLst>
        </pc:picChg>
      </pc:sldChg>
      <pc:sldChg chg="addSp delSp modSp mod delCm modNotesTx">
        <pc:chgData name="Vaughn, Aaron B. (LARC-D321)" userId="7618cfeb-e875-4531-a34d-23c3964a8e26" providerId="ADAL" clId="{38826A0F-6F63-41BB-A8A3-45D9AC136BF7}" dt="2023-04-04T17:30:56.267" v="5091" actId="20577"/>
        <pc:sldMkLst>
          <pc:docMk/>
          <pc:sldMk cId="376832664" sldId="5017"/>
        </pc:sldMkLst>
        <pc:spChg chg="mod">
          <ac:chgData name="Vaughn, Aaron B. (LARC-D321)" userId="7618cfeb-e875-4531-a34d-23c3964a8e26" providerId="ADAL" clId="{38826A0F-6F63-41BB-A8A3-45D9AC136BF7}" dt="2023-04-03T19:32:54.096" v="3725" actId="14100"/>
          <ac:spMkLst>
            <pc:docMk/>
            <pc:sldMk cId="376832664" sldId="5017"/>
            <ac:spMk id="2" creationId="{8CBFC585-BF2D-4FFF-941D-0441344FD487}"/>
          </ac:spMkLst>
        </pc:spChg>
        <pc:spChg chg="mod">
          <ac:chgData name="Vaughn, Aaron B. (LARC-D321)" userId="7618cfeb-e875-4531-a34d-23c3964a8e26" providerId="ADAL" clId="{38826A0F-6F63-41BB-A8A3-45D9AC136BF7}" dt="2023-03-17T14:22:16.905" v="743" actId="20577"/>
          <ac:spMkLst>
            <pc:docMk/>
            <pc:sldMk cId="376832664" sldId="5017"/>
            <ac:spMk id="3" creationId="{4F49D35F-B97E-4661-A5CD-BD2161A86F94}"/>
          </ac:spMkLst>
        </pc:spChg>
        <pc:spChg chg="add del mod">
          <ac:chgData name="Vaughn, Aaron B. (LARC-D321)" userId="7618cfeb-e875-4531-a34d-23c3964a8e26" providerId="ADAL" clId="{38826A0F-6F63-41BB-A8A3-45D9AC136BF7}" dt="2023-04-03T19:32:44.599" v="3721" actId="478"/>
          <ac:spMkLst>
            <pc:docMk/>
            <pc:sldMk cId="376832664" sldId="5017"/>
            <ac:spMk id="9" creationId="{69FEF1BC-1339-4287-84FF-86C7C4164AFD}"/>
          </ac:spMkLst>
        </pc:spChg>
        <pc:picChg chg="add del mod">
          <ac:chgData name="Vaughn, Aaron B. (LARC-D321)" userId="7618cfeb-e875-4531-a34d-23c3964a8e26" providerId="ADAL" clId="{38826A0F-6F63-41BB-A8A3-45D9AC136BF7}" dt="2023-03-17T14:33:35.031" v="931" actId="478"/>
          <ac:picMkLst>
            <pc:docMk/>
            <pc:sldMk cId="376832664" sldId="5017"/>
            <ac:picMk id="5" creationId="{E15B5F3A-7270-440C-BED6-342DF95F54D0}"/>
          </ac:picMkLst>
        </pc:picChg>
        <pc:picChg chg="del mod">
          <ac:chgData name="Vaughn, Aaron B. (LARC-D321)" userId="7618cfeb-e875-4531-a34d-23c3964a8e26" providerId="ADAL" clId="{38826A0F-6F63-41BB-A8A3-45D9AC136BF7}" dt="2023-03-17T14:30:30.891" v="898" actId="478"/>
          <ac:picMkLst>
            <pc:docMk/>
            <pc:sldMk cId="376832664" sldId="5017"/>
            <ac:picMk id="7" creationId="{9BA5A1ED-526A-4154-98FA-45DA34E675EC}"/>
          </ac:picMkLst>
        </pc:picChg>
        <pc:picChg chg="add mod">
          <ac:chgData name="Vaughn, Aaron B. (LARC-D321)" userId="7618cfeb-e875-4531-a34d-23c3964a8e26" providerId="ADAL" clId="{38826A0F-6F63-41BB-A8A3-45D9AC136BF7}" dt="2023-03-17T18:19:52.345" v="3511" actId="1038"/>
          <ac:picMkLst>
            <pc:docMk/>
            <pc:sldMk cId="376832664" sldId="5017"/>
            <ac:picMk id="8" creationId="{F8E2498A-D9D4-480D-83A8-59B77A9B0B27}"/>
          </ac:picMkLst>
        </pc:picChg>
        <pc:picChg chg="del mod modCrop">
          <ac:chgData name="Vaughn, Aaron B. (LARC-D321)" userId="7618cfeb-e875-4531-a34d-23c3964a8e26" providerId="ADAL" clId="{38826A0F-6F63-41BB-A8A3-45D9AC136BF7}" dt="2023-03-17T14:32:55.432" v="929" actId="478"/>
          <ac:picMkLst>
            <pc:docMk/>
            <pc:sldMk cId="376832664" sldId="5017"/>
            <ac:picMk id="9" creationId="{A14D45DD-99AA-440D-8E40-DEC0B64B5577}"/>
          </ac:picMkLst>
        </pc:picChg>
        <pc:picChg chg="add mod">
          <ac:chgData name="Vaughn, Aaron B. (LARC-D321)" userId="7618cfeb-e875-4531-a34d-23c3964a8e26" providerId="ADAL" clId="{38826A0F-6F63-41BB-A8A3-45D9AC136BF7}" dt="2023-03-17T18:19:52.345" v="3511" actId="1038"/>
          <ac:picMkLst>
            <pc:docMk/>
            <pc:sldMk cId="376832664" sldId="5017"/>
            <ac:picMk id="11" creationId="{40BA6B78-913F-4CDF-BBEA-C65CDCC23DE4}"/>
          </ac:picMkLst>
        </pc:picChg>
        <pc:picChg chg="add del mod">
          <ac:chgData name="Vaughn, Aaron B. (LARC-D321)" userId="7618cfeb-e875-4531-a34d-23c3964a8e26" providerId="ADAL" clId="{38826A0F-6F63-41BB-A8A3-45D9AC136BF7}" dt="2023-03-17T14:32:36.683" v="926" actId="478"/>
          <ac:picMkLst>
            <pc:docMk/>
            <pc:sldMk cId="376832664" sldId="5017"/>
            <ac:picMk id="13" creationId="{4EB17180-A22A-4CCE-A550-2BC52841D4D3}"/>
          </ac:picMkLst>
        </pc:picChg>
        <pc:picChg chg="add del mod">
          <ac:chgData name="Vaughn, Aaron B. (LARC-D321)" userId="7618cfeb-e875-4531-a34d-23c3964a8e26" providerId="ADAL" clId="{38826A0F-6F63-41BB-A8A3-45D9AC136BF7}" dt="2023-03-17T18:19:52.345" v="3511" actId="1038"/>
          <ac:picMkLst>
            <pc:docMk/>
            <pc:sldMk cId="376832664" sldId="5017"/>
            <ac:picMk id="15" creationId="{DA2335F3-8E8C-4E54-BA34-345FA3B17F7D}"/>
          </ac:picMkLst>
        </pc:picChg>
        <pc:picChg chg="add mod">
          <ac:chgData name="Vaughn, Aaron B. (LARC-D321)" userId="7618cfeb-e875-4531-a34d-23c3964a8e26" providerId="ADAL" clId="{38826A0F-6F63-41BB-A8A3-45D9AC136BF7}" dt="2023-04-03T19:31:35.549" v="3695" actId="1076"/>
          <ac:picMkLst>
            <pc:docMk/>
            <pc:sldMk cId="376832664" sldId="5017"/>
            <ac:picMk id="17" creationId="{E7CB3B57-AC02-484A-98AE-C2DC6BB4C865}"/>
          </ac:picMkLst>
        </pc:picChg>
      </pc:sldChg>
      <pc:sldChg chg="addSp delSp modSp mod modShow delCm modNotesTx">
        <pc:chgData name="Vaughn, Aaron B. (LARC-D321)" userId="7618cfeb-e875-4531-a34d-23c3964a8e26" providerId="ADAL" clId="{38826A0F-6F63-41BB-A8A3-45D9AC136BF7}" dt="2023-04-04T17:58:27.143" v="5914" actId="20577"/>
        <pc:sldMkLst>
          <pc:docMk/>
          <pc:sldMk cId="3484566260" sldId="5018"/>
        </pc:sldMkLst>
        <pc:spChg chg="mod">
          <ac:chgData name="Vaughn, Aaron B. (LARC-D321)" userId="7618cfeb-e875-4531-a34d-23c3964a8e26" providerId="ADAL" clId="{38826A0F-6F63-41BB-A8A3-45D9AC136BF7}" dt="2023-03-17T15:53:05.422" v="3395" actId="20577"/>
          <ac:spMkLst>
            <pc:docMk/>
            <pc:sldMk cId="3484566260" sldId="5018"/>
            <ac:spMk id="2" creationId="{D77A151D-83F1-4FDB-B016-CD8C7D30902B}"/>
          </ac:spMkLst>
        </pc:spChg>
        <pc:spChg chg="add mod">
          <ac:chgData name="Vaughn, Aaron B. (LARC-D321)" userId="7618cfeb-e875-4531-a34d-23c3964a8e26" providerId="ADAL" clId="{38826A0F-6F63-41BB-A8A3-45D9AC136BF7}" dt="2023-04-04T17:36:34.940" v="5166" actId="1076"/>
          <ac:spMkLst>
            <pc:docMk/>
            <pc:sldMk cId="3484566260" sldId="5018"/>
            <ac:spMk id="4" creationId="{4A065AC1-0AB6-4DFD-B6E6-7F3807CCA814}"/>
          </ac:spMkLst>
        </pc:spChg>
        <pc:spChg chg="add mod">
          <ac:chgData name="Vaughn, Aaron B. (LARC-D321)" userId="7618cfeb-e875-4531-a34d-23c3964a8e26" providerId="ADAL" clId="{38826A0F-6F63-41BB-A8A3-45D9AC136BF7}" dt="2023-04-04T17:40:15.765" v="5233" actId="20577"/>
          <ac:spMkLst>
            <pc:docMk/>
            <pc:sldMk cId="3484566260" sldId="5018"/>
            <ac:spMk id="6" creationId="{00A67339-374A-4F2B-8CCF-E6394C7A09EB}"/>
          </ac:spMkLst>
        </pc:spChg>
        <pc:spChg chg="add mod">
          <ac:chgData name="Vaughn, Aaron B. (LARC-D321)" userId="7618cfeb-e875-4531-a34d-23c3964a8e26" providerId="ADAL" clId="{38826A0F-6F63-41BB-A8A3-45D9AC136BF7}" dt="2023-04-04T17:36:27.755" v="5165" actId="1076"/>
          <ac:spMkLst>
            <pc:docMk/>
            <pc:sldMk cId="3484566260" sldId="5018"/>
            <ac:spMk id="8" creationId="{F4E6F37C-6DDC-4165-B322-D266B7B90CE4}"/>
          </ac:spMkLst>
        </pc:spChg>
        <pc:spChg chg="add mod">
          <ac:chgData name="Vaughn, Aaron B. (LARC-D321)" userId="7618cfeb-e875-4531-a34d-23c3964a8e26" providerId="ADAL" clId="{38826A0F-6F63-41BB-A8A3-45D9AC136BF7}" dt="2023-04-04T17:36:40.276" v="5167" actId="1076"/>
          <ac:spMkLst>
            <pc:docMk/>
            <pc:sldMk cId="3484566260" sldId="5018"/>
            <ac:spMk id="9" creationId="{91A57880-CD09-4C88-B6D2-DFD5D88DD121}"/>
          </ac:spMkLst>
        </pc:spChg>
        <pc:spChg chg="add mod">
          <ac:chgData name="Vaughn, Aaron B. (LARC-D321)" userId="7618cfeb-e875-4531-a34d-23c3964a8e26" providerId="ADAL" clId="{38826A0F-6F63-41BB-A8A3-45D9AC136BF7}" dt="2023-04-04T17:35:11.579" v="5150" actId="1076"/>
          <ac:spMkLst>
            <pc:docMk/>
            <pc:sldMk cId="3484566260" sldId="5018"/>
            <ac:spMk id="10" creationId="{AAFA77EE-97AF-45FD-8267-14EF87392C60}"/>
          </ac:spMkLst>
        </pc:spChg>
        <pc:spChg chg="add mod">
          <ac:chgData name="Vaughn, Aaron B. (LARC-D321)" userId="7618cfeb-e875-4531-a34d-23c3964a8e26" providerId="ADAL" clId="{38826A0F-6F63-41BB-A8A3-45D9AC136BF7}" dt="2023-04-04T17:40:07.160" v="5224" actId="20577"/>
          <ac:spMkLst>
            <pc:docMk/>
            <pc:sldMk cId="3484566260" sldId="5018"/>
            <ac:spMk id="12" creationId="{C6257201-84CF-45E1-8A73-B065FB586B85}"/>
          </ac:spMkLst>
        </pc:spChg>
        <pc:spChg chg="add del mod">
          <ac:chgData name="Vaughn, Aaron B. (LARC-D321)" userId="7618cfeb-e875-4531-a34d-23c3964a8e26" providerId="ADAL" clId="{38826A0F-6F63-41BB-A8A3-45D9AC136BF7}" dt="2023-04-04T17:38:52.880" v="5198" actId="478"/>
          <ac:spMkLst>
            <pc:docMk/>
            <pc:sldMk cId="3484566260" sldId="5018"/>
            <ac:spMk id="14" creationId="{FC45F3B5-3B41-4B99-BC16-2DB4F96702C9}"/>
          </ac:spMkLst>
        </pc:spChg>
        <pc:spChg chg="add mod">
          <ac:chgData name="Vaughn, Aaron B. (LARC-D321)" userId="7618cfeb-e875-4531-a34d-23c3964a8e26" providerId="ADAL" clId="{38826A0F-6F63-41BB-A8A3-45D9AC136BF7}" dt="2023-04-04T17:39:57.069" v="5213" actId="20577"/>
          <ac:spMkLst>
            <pc:docMk/>
            <pc:sldMk cId="3484566260" sldId="5018"/>
            <ac:spMk id="16" creationId="{9A8E9573-71E5-4983-9572-E87A71499905}"/>
          </ac:spMkLst>
        </pc:spChg>
        <pc:picChg chg="mod modCrop">
          <ac:chgData name="Vaughn, Aaron B. (LARC-D321)" userId="7618cfeb-e875-4531-a34d-23c3964a8e26" providerId="ADAL" clId="{38826A0F-6F63-41BB-A8A3-45D9AC136BF7}" dt="2023-04-04T17:36:08.196" v="5162" actId="732"/>
          <ac:picMkLst>
            <pc:docMk/>
            <pc:sldMk cId="3484566260" sldId="5018"/>
            <ac:picMk id="5" creationId="{64B53C54-48A6-4B39-9111-DAB504794690}"/>
          </ac:picMkLst>
        </pc:picChg>
        <pc:picChg chg="mod modCrop">
          <ac:chgData name="Vaughn, Aaron B. (LARC-D321)" userId="7618cfeb-e875-4531-a34d-23c3964a8e26" providerId="ADAL" clId="{38826A0F-6F63-41BB-A8A3-45D9AC136BF7}" dt="2023-04-04T17:35:46.150" v="5158" actId="14100"/>
          <ac:picMkLst>
            <pc:docMk/>
            <pc:sldMk cId="3484566260" sldId="5018"/>
            <ac:picMk id="7" creationId="{8555904D-8839-47B6-82D4-5C0E541D4AD5}"/>
          </ac:picMkLst>
        </pc:picChg>
        <pc:picChg chg="del">
          <ac:chgData name="Vaughn, Aaron B. (LARC-D321)" userId="7618cfeb-e875-4531-a34d-23c3964a8e26" providerId="ADAL" clId="{38826A0F-6F63-41BB-A8A3-45D9AC136BF7}" dt="2023-03-17T15:37:30.845" v="2738" actId="478"/>
          <ac:picMkLst>
            <pc:docMk/>
            <pc:sldMk cId="3484566260" sldId="5018"/>
            <ac:picMk id="1026" creationId="{41EA6E0A-49C6-460F-B896-4038534E0274}"/>
          </ac:picMkLst>
        </pc:picChg>
      </pc:sldChg>
      <pc:sldChg chg="modSp del mod">
        <pc:chgData name="Vaughn, Aaron B. (LARC-D321)" userId="7618cfeb-e875-4531-a34d-23c3964a8e26" providerId="ADAL" clId="{38826A0F-6F63-41BB-A8A3-45D9AC136BF7}" dt="2023-04-11T18:54:10.222" v="20495" actId="47"/>
        <pc:sldMkLst>
          <pc:docMk/>
          <pc:sldMk cId="2313280095" sldId="5020"/>
        </pc:sldMkLst>
        <pc:spChg chg="mod">
          <ac:chgData name="Vaughn, Aaron B. (LARC-D321)" userId="7618cfeb-e875-4531-a34d-23c3964a8e26" providerId="ADAL" clId="{38826A0F-6F63-41BB-A8A3-45D9AC136BF7}" dt="2023-04-11T14:01:28.732" v="19264"/>
          <ac:spMkLst>
            <pc:docMk/>
            <pc:sldMk cId="2313280095" sldId="5020"/>
            <ac:spMk id="2" creationId="{DC7C8673-AC9F-4D0F-8F70-D9BADE2B3C0E}"/>
          </ac:spMkLst>
        </pc:spChg>
      </pc:sldChg>
      <pc:sldChg chg="modSp mod">
        <pc:chgData name="Vaughn, Aaron B. (LARC-D321)" userId="7618cfeb-e875-4531-a34d-23c3964a8e26" providerId="ADAL" clId="{38826A0F-6F63-41BB-A8A3-45D9AC136BF7}" dt="2023-03-17T18:33:49.940" v="3594" actId="20577"/>
        <pc:sldMkLst>
          <pc:docMk/>
          <pc:sldMk cId="3803060530" sldId="5021"/>
        </pc:sldMkLst>
        <pc:spChg chg="mod">
          <ac:chgData name="Vaughn, Aaron B. (LARC-D321)" userId="7618cfeb-e875-4531-a34d-23c3964a8e26" providerId="ADAL" clId="{38826A0F-6F63-41BB-A8A3-45D9AC136BF7}" dt="2023-03-17T18:33:49.940" v="3594" actId="20577"/>
          <ac:spMkLst>
            <pc:docMk/>
            <pc:sldMk cId="3803060530" sldId="5021"/>
            <ac:spMk id="2" creationId="{2ED70534-C578-45C8-94A3-6DDE686C3F6C}"/>
          </ac:spMkLst>
        </pc:spChg>
      </pc:sldChg>
      <pc:sldChg chg="del">
        <pc:chgData name="Vaughn, Aaron B. (LARC-D321)" userId="7618cfeb-e875-4531-a34d-23c3964a8e26" providerId="ADAL" clId="{38826A0F-6F63-41BB-A8A3-45D9AC136BF7}" dt="2023-03-17T18:26:45.327" v="3513" actId="2696"/>
        <pc:sldMkLst>
          <pc:docMk/>
          <pc:sldMk cId="1082093236" sldId="5022"/>
        </pc:sldMkLst>
      </pc:sldChg>
      <pc:sldChg chg="add del mod modShow">
        <pc:chgData name="Vaughn, Aaron B. (LARC-D321)" userId="7618cfeb-e875-4531-a34d-23c3964a8e26" providerId="ADAL" clId="{38826A0F-6F63-41BB-A8A3-45D9AC136BF7}" dt="2023-04-11T14:03:53.621" v="19511" actId="47"/>
        <pc:sldMkLst>
          <pc:docMk/>
          <pc:sldMk cId="2518887397" sldId="5022"/>
        </pc:sldMkLst>
      </pc:sldChg>
      <pc:sldChg chg="addSp delSp modSp add mod delCm">
        <pc:chgData name="Vaughn, Aaron B. (LARC-D321)" userId="7618cfeb-e875-4531-a34d-23c3964a8e26" providerId="ADAL" clId="{38826A0F-6F63-41BB-A8A3-45D9AC136BF7}" dt="2023-04-13T13:44:56.533" v="20992" actId="20577"/>
        <pc:sldMkLst>
          <pc:docMk/>
          <pc:sldMk cId="3777787588" sldId="5023"/>
        </pc:sldMkLst>
        <pc:spChg chg="mod">
          <ac:chgData name="Vaughn, Aaron B. (LARC-D321)" userId="7618cfeb-e875-4531-a34d-23c3964a8e26" providerId="ADAL" clId="{38826A0F-6F63-41BB-A8A3-45D9AC136BF7}" dt="2023-04-13T13:44:56.533" v="20992" actId="20577"/>
          <ac:spMkLst>
            <pc:docMk/>
            <pc:sldMk cId="3777787588" sldId="5023"/>
            <ac:spMk id="3" creationId="{8F1300F1-E0DD-4FE3-A3A3-DF21ABDD2310}"/>
          </ac:spMkLst>
        </pc:spChg>
        <pc:spChg chg="mod">
          <ac:chgData name="Vaughn, Aaron B. (LARC-D321)" userId="7618cfeb-e875-4531-a34d-23c3964a8e26" providerId="ADAL" clId="{38826A0F-6F63-41BB-A8A3-45D9AC136BF7}" dt="2023-04-11T13:57:40.334" v="18999" actId="113"/>
          <ac:spMkLst>
            <pc:docMk/>
            <pc:sldMk cId="3777787588" sldId="5023"/>
            <ac:spMk id="16" creationId="{9F1809F9-F2C0-4BF5-A850-9D04F4B6F2FA}"/>
          </ac:spMkLst>
        </pc:spChg>
        <pc:picChg chg="del">
          <ac:chgData name="Vaughn, Aaron B. (LARC-D321)" userId="7618cfeb-e875-4531-a34d-23c3964a8e26" providerId="ADAL" clId="{38826A0F-6F63-41BB-A8A3-45D9AC136BF7}" dt="2023-04-05T21:01:09.747" v="15057" actId="478"/>
          <ac:picMkLst>
            <pc:docMk/>
            <pc:sldMk cId="3777787588" sldId="5023"/>
            <ac:picMk id="5" creationId="{A9D5B14A-FFB8-477D-8579-DF6D079740EE}"/>
          </ac:picMkLst>
        </pc:picChg>
        <pc:picChg chg="del">
          <ac:chgData name="Vaughn, Aaron B. (LARC-D321)" userId="7618cfeb-e875-4531-a34d-23c3964a8e26" providerId="ADAL" clId="{38826A0F-6F63-41BB-A8A3-45D9AC136BF7}" dt="2023-04-05T21:01:03.645" v="15056" actId="478"/>
          <ac:picMkLst>
            <pc:docMk/>
            <pc:sldMk cId="3777787588" sldId="5023"/>
            <ac:picMk id="6" creationId="{9FE1E174-98E4-4B3F-8B45-2830182ABE85}"/>
          </ac:picMkLst>
        </pc:picChg>
        <pc:picChg chg="del">
          <ac:chgData name="Vaughn, Aaron B. (LARC-D321)" userId="7618cfeb-e875-4531-a34d-23c3964a8e26" providerId="ADAL" clId="{38826A0F-6F63-41BB-A8A3-45D9AC136BF7}" dt="2023-04-05T21:01:03.645" v="15056" actId="478"/>
          <ac:picMkLst>
            <pc:docMk/>
            <pc:sldMk cId="3777787588" sldId="5023"/>
            <ac:picMk id="7" creationId="{0DDA34B0-BBB6-459C-8D85-B8CE6D7975A1}"/>
          </ac:picMkLst>
        </pc:picChg>
        <pc:picChg chg="del">
          <ac:chgData name="Vaughn, Aaron B. (LARC-D321)" userId="7618cfeb-e875-4531-a34d-23c3964a8e26" providerId="ADAL" clId="{38826A0F-6F63-41BB-A8A3-45D9AC136BF7}" dt="2023-04-05T21:01:03.645" v="15056" actId="478"/>
          <ac:picMkLst>
            <pc:docMk/>
            <pc:sldMk cId="3777787588" sldId="5023"/>
            <ac:picMk id="8" creationId="{84BBC092-E984-432E-A4DE-E2744EF644CE}"/>
          </ac:picMkLst>
        </pc:picChg>
        <pc:picChg chg="add mod">
          <ac:chgData name="Vaughn, Aaron B. (LARC-D321)" userId="7618cfeb-e875-4531-a34d-23c3964a8e26" providerId="ADAL" clId="{38826A0F-6F63-41BB-A8A3-45D9AC136BF7}" dt="2023-04-11T13:55:15.566" v="18963" actId="1076"/>
          <ac:picMkLst>
            <pc:docMk/>
            <pc:sldMk cId="3777787588" sldId="5023"/>
            <ac:picMk id="9" creationId="{FD0087B5-418C-4B99-85E6-4A7B67443EF0}"/>
          </ac:picMkLst>
        </pc:picChg>
        <pc:picChg chg="del">
          <ac:chgData name="Vaughn, Aaron B. (LARC-D321)" userId="7618cfeb-e875-4531-a34d-23c3964a8e26" providerId="ADAL" clId="{38826A0F-6F63-41BB-A8A3-45D9AC136BF7}" dt="2023-04-05T21:01:03.645" v="15056" actId="478"/>
          <ac:picMkLst>
            <pc:docMk/>
            <pc:sldMk cId="3777787588" sldId="5023"/>
            <ac:picMk id="10" creationId="{51E446E3-6A91-4431-BCB4-0DFD8399E33B}"/>
          </ac:picMkLst>
        </pc:picChg>
      </pc:sldChg>
      <pc:sldChg chg="addSp delSp modSp add mod modNotesTx">
        <pc:chgData name="Vaughn, Aaron B. (LARC-D321)" userId="7618cfeb-e875-4531-a34d-23c3964a8e26" providerId="ADAL" clId="{38826A0F-6F63-41BB-A8A3-45D9AC136BF7}" dt="2023-04-13T13:45:04.462" v="20993" actId="20577"/>
        <pc:sldMkLst>
          <pc:docMk/>
          <pc:sldMk cId="2068061649" sldId="5024"/>
        </pc:sldMkLst>
        <pc:spChg chg="add del mod">
          <ac:chgData name="Vaughn, Aaron B. (LARC-D321)" userId="7618cfeb-e875-4531-a34d-23c3964a8e26" providerId="ADAL" clId="{38826A0F-6F63-41BB-A8A3-45D9AC136BF7}" dt="2023-04-11T18:53:13.029" v="20492" actId="15"/>
          <ac:spMkLst>
            <pc:docMk/>
            <pc:sldMk cId="2068061649" sldId="5024"/>
            <ac:spMk id="2" creationId="{00000000-0000-0000-0000-000000000000}"/>
          </ac:spMkLst>
        </pc:spChg>
        <pc:spChg chg="mod">
          <ac:chgData name="Vaughn, Aaron B. (LARC-D321)" userId="7618cfeb-e875-4531-a34d-23c3964a8e26" providerId="ADAL" clId="{38826A0F-6F63-41BB-A8A3-45D9AC136BF7}" dt="2023-04-11T17:59:43.447" v="19521" actId="20577"/>
          <ac:spMkLst>
            <pc:docMk/>
            <pc:sldMk cId="2068061649" sldId="5024"/>
            <ac:spMk id="3" creationId="{00000000-0000-0000-0000-000000000000}"/>
          </ac:spMkLst>
        </pc:spChg>
        <pc:spChg chg="del">
          <ac:chgData name="Vaughn, Aaron B. (LARC-D321)" userId="7618cfeb-e875-4531-a34d-23c3964a8e26" providerId="ADAL" clId="{38826A0F-6F63-41BB-A8A3-45D9AC136BF7}" dt="2023-04-11T17:59:46.916" v="19522" actId="478"/>
          <ac:spMkLst>
            <pc:docMk/>
            <pc:sldMk cId="2068061649" sldId="5024"/>
            <ac:spMk id="5" creationId="{3A053D2E-ED20-4E80-AC2B-61085AEB84E2}"/>
          </ac:spMkLst>
        </pc:spChg>
        <pc:spChg chg="del">
          <ac:chgData name="Vaughn, Aaron B. (LARC-D321)" userId="7618cfeb-e875-4531-a34d-23c3964a8e26" providerId="ADAL" clId="{38826A0F-6F63-41BB-A8A3-45D9AC136BF7}" dt="2023-04-11T17:59:46.916" v="19522" actId="478"/>
          <ac:spMkLst>
            <pc:docMk/>
            <pc:sldMk cId="2068061649" sldId="5024"/>
            <ac:spMk id="6" creationId="{76BE0871-CB6D-440A-9CC5-6146C0EFCC5D}"/>
          </ac:spMkLst>
        </pc:spChg>
        <pc:spChg chg="add del mod">
          <ac:chgData name="Vaughn, Aaron B. (LARC-D321)" userId="7618cfeb-e875-4531-a34d-23c3964a8e26" providerId="ADAL" clId="{38826A0F-6F63-41BB-A8A3-45D9AC136BF7}" dt="2023-04-11T18:00:04.628" v="19536" actId="21"/>
          <ac:spMkLst>
            <pc:docMk/>
            <pc:sldMk cId="2068061649" sldId="5024"/>
            <ac:spMk id="8" creationId="{264FDC7F-3CD4-4B41-B033-74A2EDC4435C}"/>
          </ac:spMkLst>
        </pc:spChg>
        <pc:spChg chg="add mod">
          <ac:chgData name="Vaughn, Aaron B. (LARC-D321)" userId="7618cfeb-e875-4531-a34d-23c3964a8e26" providerId="ADAL" clId="{38826A0F-6F63-41BB-A8A3-45D9AC136BF7}" dt="2023-04-13T13:45:04.462" v="20993" actId="20577"/>
          <ac:spMkLst>
            <pc:docMk/>
            <pc:sldMk cId="2068061649" sldId="5024"/>
            <ac:spMk id="9" creationId="{306BDAD7-8F86-4F17-AF01-A35DB152D7E4}"/>
          </ac:spMkLst>
        </pc:spChg>
        <pc:picChg chg="del">
          <ac:chgData name="Vaughn, Aaron B. (LARC-D321)" userId="7618cfeb-e875-4531-a34d-23c3964a8e26" providerId="ADAL" clId="{38826A0F-6F63-41BB-A8A3-45D9AC136BF7}" dt="2023-04-11T17:59:46.916" v="19522" actId="478"/>
          <ac:picMkLst>
            <pc:docMk/>
            <pc:sldMk cId="2068061649" sldId="5024"/>
            <ac:picMk id="4" creationId="{B250BED8-72FF-412D-9EB6-D76FC8CAD345}"/>
          </ac:picMkLst>
        </pc:picChg>
      </pc:sldChg>
    </pc:docChg>
  </pc:docChgLst>
  <pc:docChgLst>
    <pc:chgData name="Aaron Vaughn" userId="7618cfeb-e875-4531-a34d-23c3964a8e26" providerId="ADAL" clId="{38826A0F-6F63-41BB-A8A3-45D9AC136BF7}"/>
    <pc:docChg chg="undo redo custSel addSld delSld modSld sldOrd addSection modSection">
      <pc:chgData name="Aaron Vaughn" userId="7618cfeb-e875-4531-a34d-23c3964a8e26" providerId="ADAL" clId="{38826A0F-6F63-41BB-A8A3-45D9AC136BF7}" dt="2023-03-30T13:34:30.991" v="5652"/>
      <pc:docMkLst>
        <pc:docMk/>
      </pc:docMkLst>
      <pc:sldChg chg="addSp modSp mod modNotesTx">
        <pc:chgData name="Aaron Vaughn" userId="7618cfeb-e875-4531-a34d-23c3964a8e26" providerId="ADAL" clId="{38826A0F-6F63-41BB-A8A3-45D9AC136BF7}" dt="2023-03-30T13:34:30.991" v="5652"/>
        <pc:sldMkLst>
          <pc:docMk/>
          <pc:sldMk cId="1025014211" sldId="301"/>
        </pc:sldMkLst>
        <pc:spChg chg="mod">
          <ac:chgData name="Aaron Vaughn" userId="7618cfeb-e875-4531-a34d-23c3964a8e26" providerId="ADAL" clId="{38826A0F-6F63-41BB-A8A3-45D9AC136BF7}" dt="2023-03-30T13:34:30.991" v="5652"/>
          <ac:spMkLst>
            <pc:docMk/>
            <pc:sldMk cId="1025014211" sldId="301"/>
            <ac:spMk id="2" creationId="{00000000-0000-0000-0000-000000000000}"/>
          </ac:spMkLst>
        </pc:spChg>
        <pc:spChg chg="add mod">
          <ac:chgData name="Aaron Vaughn" userId="7618cfeb-e875-4531-a34d-23c3964a8e26" providerId="ADAL" clId="{38826A0F-6F63-41BB-A8A3-45D9AC136BF7}" dt="2023-03-30T13:33:29.756" v="5592" actId="1076"/>
          <ac:spMkLst>
            <pc:docMk/>
            <pc:sldMk cId="1025014211" sldId="301"/>
            <ac:spMk id="5" creationId="{3A053D2E-ED20-4E80-AC2B-61085AEB84E2}"/>
          </ac:spMkLst>
        </pc:spChg>
        <pc:spChg chg="add mod">
          <ac:chgData name="Aaron Vaughn" userId="7618cfeb-e875-4531-a34d-23c3964a8e26" providerId="ADAL" clId="{38826A0F-6F63-41BB-A8A3-45D9AC136BF7}" dt="2023-03-30T13:33:29.756" v="5592" actId="1076"/>
          <ac:spMkLst>
            <pc:docMk/>
            <pc:sldMk cId="1025014211" sldId="301"/>
            <ac:spMk id="6" creationId="{76BE0871-CB6D-440A-9CC5-6146C0EFCC5D}"/>
          </ac:spMkLst>
        </pc:spChg>
        <pc:picChg chg="add mod">
          <ac:chgData name="Aaron Vaughn" userId="7618cfeb-e875-4531-a34d-23c3964a8e26" providerId="ADAL" clId="{38826A0F-6F63-41BB-A8A3-45D9AC136BF7}" dt="2023-03-30T13:33:29.756" v="5592" actId="1076"/>
          <ac:picMkLst>
            <pc:docMk/>
            <pc:sldMk cId="1025014211" sldId="301"/>
            <ac:picMk id="4" creationId="{B250BED8-72FF-412D-9EB6-D76FC8CAD345}"/>
          </ac:picMkLst>
        </pc:picChg>
      </pc:sldChg>
      <pc:sldChg chg="addSp delSp modSp new mod">
        <pc:chgData name="Aaron Vaughn" userId="7618cfeb-e875-4531-a34d-23c3964a8e26" providerId="ADAL" clId="{38826A0F-6F63-41BB-A8A3-45D9AC136BF7}" dt="2023-03-10T19:40:11.958" v="4416"/>
        <pc:sldMkLst>
          <pc:docMk/>
          <pc:sldMk cId="934738271" sldId="304"/>
        </pc:sldMkLst>
        <pc:spChg chg="mod">
          <ac:chgData name="Aaron Vaughn" userId="7618cfeb-e875-4531-a34d-23c3964a8e26" providerId="ADAL" clId="{38826A0F-6F63-41BB-A8A3-45D9AC136BF7}" dt="2023-03-01T16:20:45.768" v="1481" actId="20577"/>
          <ac:spMkLst>
            <pc:docMk/>
            <pc:sldMk cId="934738271" sldId="304"/>
            <ac:spMk id="2" creationId="{E17E668A-9B13-4E22-9574-8F4E5E9C5A63}"/>
          </ac:spMkLst>
        </pc:spChg>
        <pc:spChg chg="mod">
          <ac:chgData name="Aaron Vaughn" userId="7618cfeb-e875-4531-a34d-23c3964a8e26" providerId="ADAL" clId="{38826A0F-6F63-41BB-A8A3-45D9AC136BF7}" dt="2023-03-01T16:05:37.510" v="626" actId="20577"/>
          <ac:spMkLst>
            <pc:docMk/>
            <pc:sldMk cId="934738271" sldId="304"/>
            <ac:spMk id="3" creationId="{4D3D751F-2807-4804-80B2-641A9DA4EF5F}"/>
          </ac:spMkLst>
        </pc:spChg>
        <pc:picChg chg="add mod">
          <ac:chgData name="Aaron Vaughn" userId="7618cfeb-e875-4531-a34d-23c3964a8e26" providerId="ADAL" clId="{38826A0F-6F63-41BB-A8A3-45D9AC136BF7}" dt="2023-03-01T16:20:49.164" v="1482" actId="1076"/>
          <ac:picMkLst>
            <pc:docMk/>
            <pc:sldMk cId="934738271" sldId="304"/>
            <ac:picMk id="5" creationId="{6932092E-F57F-40F0-A079-17442D23009B}"/>
          </ac:picMkLst>
        </pc:picChg>
        <pc:picChg chg="add del mod">
          <ac:chgData name="Aaron Vaughn" userId="7618cfeb-e875-4531-a34d-23c3964a8e26" providerId="ADAL" clId="{38826A0F-6F63-41BB-A8A3-45D9AC136BF7}" dt="2023-03-10T19:40:11.958" v="4416"/>
          <ac:picMkLst>
            <pc:docMk/>
            <pc:sldMk cId="934738271" sldId="304"/>
            <ac:picMk id="6" creationId="{F9C925F8-DD33-4395-8A19-82F4DBCEDA62}"/>
          </ac:picMkLst>
        </pc:picChg>
      </pc:sldChg>
      <pc:sldChg chg="modSp new del mod">
        <pc:chgData name="Aaron Vaughn" userId="7618cfeb-e875-4531-a34d-23c3964a8e26" providerId="ADAL" clId="{38826A0F-6F63-41BB-A8A3-45D9AC136BF7}" dt="2023-03-07T20:35:10.073" v="3648" actId="47"/>
        <pc:sldMkLst>
          <pc:docMk/>
          <pc:sldMk cId="2861361043" sldId="305"/>
        </pc:sldMkLst>
        <pc:spChg chg="mod">
          <ac:chgData name="Aaron Vaughn" userId="7618cfeb-e875-4531-a34d-23c3964a8e26" providerId="ADAL" clId="{38826A0F-6F63-41BB-A8A3-45D9AC136BF7}" dt="2023-03-01T16:13:58.748" v="1231" actId="20577"/>
          <ac:spMkLst>
            <pc:docMk/>
            <pc:sldMk cId="2861361043" sldId="305"/>
            <ac:spMk id="2" creationId="{9FD168CE-FB77-47AC-B7AA-CA10F3902BCE}"/>
          </ac:spMkLst>
        </pc:spChg>
      </pc:sldChg>
      <pc:sldChg chg="addSp modSp new del mod">
        <pc:chgData name="Aaron Vaughn" userId="7618cfeb-e875-4531-a34d-23c3964a8e26" providerId="ADAL" clId="{38826A0F-6F63-41BB-A8A3-45D9AC136BF7}" dt="2023-03-10T19:43:31.744" v="4434" actId="47"/>
        <pc:sldMkLst>
          <pc:docMk/>
          <pc:sldMk cId="4185019510" sldId="306"/>
        </pc:sldMkLst>
        <pc:spChg chg="mod">
          <ac:chgData name="Aaron Vaughn" userId="7618cfeb-e875-4531-a34d-23c3964a8e26" providerId="ADAL" clId="{38826A0F-6F63-41BB-A8A3-45D9AC136BF7}" dt="2023-03-01T16:34:42.701" v="1521" actId="20577"/>
          <ac:spMkLst>
            <pc:docMk/>
            <pc:sldMk cId="4185019510" sldId="306"/>
            <ac:spMk id="2" creationId="{5F54155D-4C76-471B-877A-7F3EC7F407B6}"/>
          </ac:spMkLst>
        </pc:spChg>
        <pc:spChg chg="mod">
          <ac:chgData name="Aaron Vaughn" userId="7618cfeb-e875-4531-a34d-23c3964a8e26" providerId="ADAL" clId="{38826A0F-6F63-41BB-A8A3-45D9AC136BF7}" dt="2023-03-01T16:33:35.030" v="1502" actId="20577"/>
          <ac:spMkLst>
            <pc:docMk/>
            <pc:sldMk cId="4185019510" sldId="306"/>
            <ac:spMk id="3" creationId="{AB522BF0-756D-4EBA-92E3-1F61EB675BA0}"/>
          </ac:spMkLst>
        </pc:spChg>
        <pc:picChg chg="add mod">
          <ac:chgData name="Aaron Vaughn" userId="7618cfeb-e875-4531-a34d-23c3964a8e26" providerId="ADAL" clId="{38826A0F-6F63-41BB-A8A3-45D9AC136BF7}" dt="2023-03-01T16:34:48.179" v="1524" actId="1076"/>
          <ac:picMkLst>
            <pc:docMk/>
            <pc:sldMk cId="4185019510" sldId="306"/>
            <ac:picMk id="5" creationId="{B892C95B-EFD6-4EB1-B93B-27C24BECBFED}"/>
          </ac:picMkLst>
        </pc:picChg>
        <pc:picChg chg="add mod">
          <ac:chgData name="Aaron Vaughn" userId="7618cfeb-e875-4531-a34d-23c3964a8e26" providerId="ADAL" clId="{38826A0F-6F63-41BB-A8A3-45D9AC136BF7}" dt="2023-03-01T16:34:52.616" v="1525" actId="1076"/>
          <ac:picMkLst>
            <pc:docMk/>
            <pc:sldMk cId="4185019510" sldId="306"/>
            <ac:picMk id="7" creationId="{A73A123B-7458-42F9-9C67-DF02CDAEE06D}"/>
          </ac:picMkLst>
        </pc:picChg>
        <pc:picChg chg="add mod">
          <ac:chgData name="Aaron Vaughn" userId="7618cfeb-e875-4531-a34d-23c3964a8e26" providerId="ADAL" clId="{38826A0F-6F63-41BB-A8A3-45D9AC136BF7}" dt="2023-03-01T16:40:41.497" v="1528" actId="1076"/>
          <ac:picMkLst>
            <pc:docMk/>
            <pc:sldMk cId="4185019510" sldId="306"/>
            <ac:picMk id="9" creationId="{D76DBB97-A6E8-4563-877E-853375C52EF0}"/>
          </ac:picMkLst>
        </pc:picChg>
      </pc:sldChg>
      <pc:sldChg chg="delSp modSp add mod ord addCm">
        <pc:chgData name="Aaron Vaughn" userId="7618cfeb-e875-4531-a34d-23c3964a8e26" providerId="ADAL" clId="{38826A0F-6F63-41BB-A8A3-45D9AC136BF7}" dt="2023-03-24T14:49:02.442" v="5485" actId="20577"/>
        <pc:sldMkLst>
          <pc:docMk/>
          <pc:sldMk cId="1613868135" sldId="342"/>
        </pc:sldMkLst>
        <pc:spChg chg="mod">
          <ac:chgData name="Aaron Vaughn" userId="7618cfeb-e875-4531-a34d-23c3964a8e26" providerId="ADAL" clId="{38826A0F-6F63-41BB-A8A3-45D9AC136BF7}" dt="2023-03-24T14:49:02.442" v="5485" actId="20577"/>
          <ac:spMkLst>
            <pc:docMk/>
            <pc:sldMk cId="1613868135" sldId="342"/>
            <ac:spMk id="2" creationId="{00000000-0000-0000-0000-000000000000}"/>
          </ac:spMkLst>
        </pc:spChg>
        <pc:spChg chg="mod">
          <ac:chgData name="Aaron Vaughn" userId="7618cfeb-e875-4531-a34d-23c3964a8e26" providerId="ADAL" clId="{38826A0F-6F63-41BB-A8A3-45D9AC136BF7}" dt="2023-03-01T20:49:20.565" v="3283" actId="20577"/>
          <ac:spMkLst>
            <pc:docMk/>
            <pc:sldMk cId="1613868135" sldId="342"/>
            <ac:spMk id="3" creationId="{00000000-0000-0000-0000-000000000000}"/>
          </ac:spMkLst>
        </pc:spChg>
        <pc:spChg chg="del">
          <ac:chgData name="Aaron Vaughn" userId="7618cfeb-e875-4531-a34d-23c3964a8e26" providerId="ADAL" clId="{38826A0F-6F63-41BB-A8A3-45D9AC136BF7}" dt="2023-03-07T20:34:36.897" v="3646" actId="478"/>
          <ac:spMkLst>
            <pc:docMk/>
            <pc:sldMk cId="1613868135" sldId="342"/>
            <ac:spMk id="5" creationId="{28F54F6D-E07D-49A3-AC64-50F3EB18317E}"/>
          </ac:spMkLst>
        </pc:spChg>
      </pc:sldChg>
      <pc:sldChg chg="modSp add mod modNotesTx">
        <pc:chgData name="Aaron Vaughn" userId="7618cfeb-e875-4531-a34d-23c3964a8e26" providerId="ADAL" clId="{38826A0F-6F63-41BB-A8A3-45D9AC136BF7}" dt="2023-03-24T14:38:58.865" v="5461" actId="20577"/>
        <pc:sldMkLst>
          <pc:docMk/>
          <pc:sldMk cId="2710871233" sldId="346"/>
        </pc:sldMkLst>
        <pc:graphicFrameChg chg="modGraphic">
          <ac:chgData name="Aaron Vaughn" userId="7618cfeb-e875-4531-a34d-23c3964a8e26" providerId="ADAL" clId="{38826A0F-6F63-41BB-A8A3-45D9AC136BF7}" dt="2023-03-24T14:38:51.072" v="5451" actId="20577"/>
          <ac:graphicFrameMkLst>
            <pc:docMk/>
            <pc:sldMk cId="2710871233" sldId="346"/>
            <ac:graphicFrameMk id="4" creationId="{F031C14F-1F93-4EC7-BEC9-6D33CAAE5F83}"/>
          </ac:graphicFrameMkLst>
        </pc:graphicFrameChg>
        <pc:graphicFrameChg chg="modGraphic">
          <ac:chgData name="Aaron Vaughn" userId="7618cfeb-e875-4531-a34d-23c3964a8e26" providerId="ADAL" clId="{38826A0F-6F63-41BB-A8A3-45D9AC136BF7}" dt="2023-03-24T14:38:58.865" v="5461" actId="20577"/>
          <ac:graphicFrameMkLst>
            <pc:docMk/>
            <pc:sldMk cId="2710871233" sldId="346"/>
            <ac:graphicFrameMk id="5" creationId="{AC1D6036-F1FE-409D-81D6-30B510C96183}"/>
          </ac:graphicFrameMkLst>
        </pc:graphicFrameChg>
      </pc:sldChg>
      <pc:sldChg chg="addSp modSp add mod">
        <pc:chgData name="Aaron Vaughn" userId="7618cfeb-e875-4531-a34d-23c3964a8e26" providerId="ADAL" clId="{38826A0F-6F63-41BB-A8A3-45D9AC136BF7}" dt="2023-03-24T14:50:43.676" v="5589" actId="2085"/>
        <pc:sldMkLst>
          <pc:docMk/>
          <pc:sldMk cId="1946668719" sldId="360"/>
        </pc:sldMkLst>
        <pc:spChg chg="add mod">
          <ac:chgData name="Aaron Vaughn" userId="7618cfeb-e875-4531-a34d-23c3964a8e26" providerId="ADAL" clId="{38826A0F-6F63-41BB-A8A3-45D9AC136BF7}" dt="2023-03-24T14:50:43.676" v="5589" actId="2085"/>
          <ac:spMkLst>
            <pc:docMk/>
            <pc:sldMk cId="1946668719" sldId="360"/>
            <ac:spMk id="2" creationId="{6776DA38-B49E-488D-B696-05D4F1621284}"/>
          </ac:spMkLst>
        </pc:spChg>
        <pc:spChg chg="mod">
          <ac:chgData name="Aaron Vaughn" userId="7618cfeb-e875-4531-a34d-23c3964a8e26" providerId="ADAL" clId="{38826A0F-6F63-41BB-A8A3-45D9AC136BF7}" dt="2023-03-24T14:50:29.436" v="5586" actId="1076"/>
          <ac:spMkLst>
            <pc:docMk/>
            <pc:sldMk cId="1946668719" sldId="360"/>
            <ac:spMk id="7" creationId="{DE9540CF-43FF-4128-A071-87F581580893}"/>
          </ac:spMkLst>
        </pc:spChg>
      </pc:sldChg>
      <pc:sldChg chg="del addCm">
        <pc:chgData name="Aaron Vaughn" userId="7618cfeb-e875-4531-a34d-23c3964a8e26" providerId="ADAL" clId="{38826A0F-6F63-41BB-A8A3-45D9AC136BF7}" dt="2023-03-24T14:50:48.751" v="5590" actId="47"/>
        <pc:sldMkLst>
          <pc:docMk/>
          <pc:sldMk cId="2369001432" sldId="4993"/>
        </pc:sldMkLst>
      </pc:sldChg>
      <pc:sldChg chg="add addCm">
        <pc:chgData name="Aaron Vaughn" userId="7618cfeb-e875-4531-a34d-23c3964a8e26" providerId="ADAL" clId="{38826A0F-6F63-41BB-A8A3-45D9AC136BF7}" dt="2023-03-24T14:44:22.168" v="5476"/>
        <pc:sldMkLst>
          <pc:docMk/>
          <pc:sldMk cId="1946712024" sldId="4997"/>
        </pc:sldMkLst>
      </pc:sldChg>
      <pc:sldChg chg="add ord">
        <pc:chgData name="Aaron Vaughn" userId="7618cfeb-e875-4531-a34d-23c3964a8e26" providerId="ADAL" clId="{38826A0F-6F63-41BB-A8A3-45D9AC136BF7}" dt="2023-03-01T20:22:17.994" v="1767"/>
        <pc:sldMkLst>
          <pc:docMk/>
          <pc:sldMk cId="420196408" sldId="5006"/>
        </pc:sldMkLst>
      </pc:sldChg>
      <pc:sldChg chg="add">
        <pc:chgData name="Aaron Vaughn" userId="7618cfeb-e875-4531-a34d-23c3964a8e26" providerId="ADAL" clId="{38826A0F-6F63-41BB-A8A3-45D9AC136BF7}" dt="2023-03-01T16:58:10.103" v="1530"/>
        <pc:sldMkLst>
          <pc:docMk/>
          <pc:sldMk cId="1355995366" sldId="5007"/>
        </pc:sldMkLst>
      </pc:sldChg>
      <pc:sldChg chg="addSp delSp modSp new mod">
        <pc:chgData name="Aaron Vaughn" userId="7618cfeb-e875-4531-a34d-23c3964a8e26" providerId="ADAL" clId="{38826A0F-6F63-41BB-A8A3-45D9AC136BF7}" dt="2023-03-10T19:32:53.313" v="4338" actId="478"/>
        <pc:sldMkLst>
          <pc:docMk/>
          <pc:sldMk cId="3298862939" sldId="5008"/>
        </pc:sldMkLst>
        <pc:spChg chg="mod">
          <ac:chgData name="Aaron Vaughn" userId="7618cfeb-e875-4531-a34d-23c3964a8e26" providerId="ADAL" clId="{38826A0F-6F63-41BB-A8A3-45D9AC136BF7}" dt="2023-03-10T19:10:49.619" v="3687" actId="20577"/>
          <ac:spMkLst>
            <pc:docMk/>
            <pc:sldMk cId="3298862939" sldId="5008"/>
            <ac:spMk id="2" creationId="{4CE4250B-8347-451A-9EB6-299CFD9691D4}"/>
          </ac:spMkLst>
        </pc:spChg>
        <pc:spChg chg="mod">
          <ac:chgData name="Aaron Vaughn" userId="7618cfeb-e875-4531-a34d-23c3964a8e26" providerId="ADAL" clId="{38826A0F-6F63-41BB-A8A3-45D9AC136BF7}" dt="2023-03-01T20:15:19.323" v="1580" actId="20577"/>
          <ac:spMkLst>
            <pc:docMk/>
            <pc:sldMk cId="3298862939" sldId="5008"/>
            <ac:spMk id="3" creationId="{CF154C9F-06D3-4DD1-A35E-CB3A2DB667AF}"/>
          </ac:spMkLst>
        </pc:spChg>
        <pc:spChg chg="add del mod">
          <ac:chgData name="Aaron Vaughn" userId="7618cfeb-e875-4531-a34d-23c3964a8e26" providerId="ADAL" clId="{38826A0F-6F63-41BB-A8A3-45D9AC136BF7}" dt="2023-03-07T20:23:02.934" v="3438"/>
          <ac:spMkLst>
            <pc:docMk/>
            <pc:sldMk cId="3298862939" sldId="5008"/>
            <ac:spMk id="8" creationId="{3834F3D9-0692-4800-9672-60C7FDE62078}"/>
          </ac:spMkLst>
        </pc:spChg>
        <pc:spChg chg="add del mod">
          <ac:chgData name="Aaron Vaughn" userId="7618cfeb-e875-4531-a34d-23c3964a8e26" providerId="ADAL" clId="{38826A0F-6F63-41BB-A8A3-45D9AC136BF7}" dt="2023-03-07T20:23:02.934" v="3438"/>
          <ac:spMkLst>
            <pc:docMk/>
            <pc:sldMk cId="3298862939" sldId="5008"/>
            <ac:spMk id="10" creationId="{4C896AFC-2E31-4048-AF84-61CE6C962D57}"/>
          </ac:spMkLst>
        </pc:spChg>
        <pc:spChg chg="add del mod">
          <ac:chgData name="Aaron Vaughn" userId="7618cfeb-e875-4531-a34d-23c3964a8e26" providerId="ADAL" clId="{38826A0F-6F63-41BB-A8A3-45D9AC136BF7}" dt="2023-03-07T20:23:02.934" v="3438"/>
          <ac:spMkLst>
            <pc:docMk/>
            <pc:sldMk cId="3298862939" sldId="5008"/>
            <ac:spMk id="12" creationId="{541F8027-D6F2-45F0-AA89-08ED6C12B7E0}"/>
          </ac:spMkLst>
        </pc:spChg>
        <pc:spChg chg="add del mod">
          <ac:chgData name="Aaron Vaughn" userId="7618cfeb-e875-4531-a34d-23c3964a8e26" providerId="ADAL" clId="{38826A0F-6F63-41BB-A8A3-45D9AC136BF7}" dt="2023-03-07T20:23:02.934" v="3438"/>
          <ac:spMkLst>
            <pc:docMk/>
            <pc:sldMk cId="3298862939" sldId="5008"/>
            <ac:spMk id="13" creationId="{2C36E2E5-9836-4A27-9381-BB7E120C6433}"/>
          </ac:spMkLst>
        </pc:spChg>
        <pc:picChg chg="add mod">
          <ac:chgData name="Aaron Vaughn" userId="7618cfeb-e875-4531-a34d-23c3964a8e26" providerId="ADAL" clId="{38826A0F-6F63-41BB-A8A3-45D9AC136BF7}" dt="2023-03-10T19:14:18.596" v="3726" actId="1076"/>
          <ac:picMkLst>
            <pc:docMk/>
            <pc:sldMk cId="3298862939" sldId="5008"/>
            <ac:picMk id="4" creationId="{73F28AAF-6395-4BD6-B123-C66D0F0ABB81}"/>
          </ac:picMkLst>
        </pc:picChg>
        <pc:picChg chg="add del mod">
          <ac:chgData name="Aaron Vaughn" userId="7618cfeb-e875-4531-a34d-23c3964a8e26" providerId="ADAL" clId="{38826A0F-6F63-41BB-A8A3-45D9AC136BF7}" dt="2023-03-01T20:21:30.637" v="1761" actId="478"/>
          <ac:picMkLst>
            <pc:docMk/>
            <pc:sldMk cId="3298862939" sldId="5008"/>
            <ac:picMk id="5" creationId="{255BDCE3-A409-4903-B4CC-1C5246E090A0}"/>
          </ac:picMkLst>
        </pc:picChg>
        <pc:picChg chg="add del mod">
          <ac:chgData name="Aaron Vaughn" userId="7618cfeb-e875-4531-a34d-23c3964a8e26" providerId="ADAL" clId="{38826A0F-6F63-41BB-A8A3-45D9AC136BF7}" dt="2023-03-01T20:19:58.080" v="1723" actId="478"/>
          <ac:picMkLst>
            <pc:docMk/>
            <pc:sldMk cId="3298862939" sldId="5008"/>
            <ac:picMk id="5" creationId="{88A1831A-96F1-4B34-BCE7-AE26011D97FC}"/>
          </ac:picMkLst>
        </pc:picChg>
        <pc:picChg chg="mod modCrop">
          <ac:chgData name="Aaron Vaughn" userId="7618cfeb-e875-4531-a34d-23c3964a8e26" providerId="ADAL" clId="{38826A0F-6F63-41BB-A8A3-45D9AC136BF7}" dt="2023-03-10T19:14:06.181" v="3721" actId="1076"/>
          <ac:picMkLst>
            <pc:docMk/>
            <pc:sldMk cId="3298862939" sldId="5008"/>
            <ac:picMk id="6" creationId="{1744A118-A14F-4AD6-98B1-B6C13985DBE0}"/>
          </ac:picMkLst>
        </pc:picChg>
        <pc:picChg chg="add mod">
          <ac:chgData name="Aaron Vaughn" userId="7618cfeb-e875-4531-a34d-23c3964a8e26" providerId="ADAL" clId="{38826A0F-6F63-41BB-A8A3-45D9AC136BF7}" dt="2023-03-10T19:14:18.596" v="3726" actId="1076"/>
          <ac:picMkLst>
            <pc:docMk/>
            <pc:sldMk cId="3298862939" sldId="5008"/>
            <ac:picMk id="7" creationId="{C2A95EE0-6E15-4AE5-AFFC-A3BDB6A43859}"/>
          </ac:picMkLst>
        </pc:picChg>
        <pc:picChg chg="add mod">
          <ac:chgData name="Aaron Vaughn" userId="7618cfeb-e875-4531-a34d-23c3964a8e26" providerId="ADAL" clId="{38826A0F-6F63-41BB-A8A3-45D9AC136BF7}" dt="2023-03-10T19:14:07.039" v="3722" actId="1076"/>
          <ac:picMkLst>
            <pc:docMk/>
            <pc:sldMk cId="3298862939" sldId="5008"/>
            <ac:picMk id="8" creationId="{3D11E783-D82F-4C85-923F-33CCC969510A}"/>
          </ac:picMkLst>
        </pc:picChg>
        <pc:picChg chg="add del mod ord">
          <ac:chgData name="Aaron Vaughn" userId="7618cfeb-e875-4531-a34d-23c3964a8e26" providerId="ADAL" clId="{38826A0F-6F63-41BB-A8A3-45D9AC136BF7}" dt="2023-03-10T19:14:18.596" v="3726" actId="1076"/>
          <ac:picMkLst>
            <pc:docMk/>
            <pc:sldMk cId="3298862939" sldId="5008"/>
            <ac:picMk id="9" creationId="{877A9B00-E172-4C5E-BC14-2BBF396E56D3}"/>
          </ac:picMkLst>
        </pc:picChg>
        <pc:picChg chg="add mod">
          <ac:chgData name="Aaron Vaughn" userId="7618cfeb-e875-4531-a34d-23c3964a8e26" providerId="ADAL" clId="{38826A0F-6F63-41BB-A8A3-45D9AC136BF7}" dt="2023-03-10T19:14:18.596" v="3726" actId="1076"/>
          <ac:picMkLst>
            <pc:docMk/>
            <pc:sldMk cId="3298862939" sldId="5008"/>
            <ac:picMk id="11" creationId="{EC306749-FCCE-4CF2-96D8-60CFC85672DF}"/>
          </ac:picMkLst>
        </pc:picChg>
        <pc:picChg chg="del mod">
          <ac:chgData name="Aaron Vaughn" userId="7618cfeb-e875-4531-a34d-23c3964a8e26" providerId="ADAL" clId="{38826A0F-6F63-41BB-A8A3-45D9AC136BF7}" dt="2023-03-10T19:32:53.313" v="4338" actId="478"/>
          <ac:picMkLst>
            <pc:docMk/>
            <pc:sldMk cId="3298862939" sldId="5008"/>
            <ac:picMk id="12" creationId="{E7C445B5-84EB-4533-BAF0-015BCD4BB520}"/>
          </ac:picMkLst>
        </pc:picChg>
      </pc:sldChg>
      <pc:sldChg chg="delSp modSp mod">
        <pc:chgData name="Aaron Vaughn" userId="7618cfeb-e875-4531-a34d-23c3964a8e26" providerId="ADAL" clId="{38826A0F-6F63-41BB-A8A3-45D9AC136BF7}" dt="2023-03-10T19:34:46.620" v="4377" actId="20577"/>
        <pc:sldMkLst>
          <pc:docMk/>
          <pc:sldMk cId="1198216577" sldId="5009"/>
        </pc:sldMkLst>
        <pc:spChg chg="mod">
          <ac:chgData name="Aaron Vaughn" userId="7618cfeb-e875-4531-a34d-23c3964a8e26" providerId="ADAL" clId="{38826A0F-6F63-41BB-A8A3-45D9AC136BF7}" dt="2023-03-10T19:34:46.620" v="4377" actId="20577"/>
          <ac:spMkLst>
            <pc:docMk/>
            <pc:sldMk cId="1198216577" sldId="5009"/>
            <ac:spMk id="2" creationId="{404B70C3-8227-41A6-A206-4506954E6933}"/>
          </ac:spMkLst>
        </pc:spChg>
        <pc:picChg chg="mod ord">
          <ac:chgData name="Aaron Vaughn" userId="7618cfeb-e875-4531-a34d-23c3964a8e26" providerId="ADAL" clId="{38826A0F-6F63-41BB-A8A3-45D9AC136BF7}" dt="2023-03-10T19:34:36.742" v="4371" actId="14100"/>
          <ac:picMkLst>
            <pc:docMk/>
            <pc:sldMk cId="1198216577" sldId="5009"/>
            <ac:picMk id="5" creationId="{D71F0B12-E9D3-437B-9236-C71D397EBFF2}"/>
          </ac:picMkLst>
        </pc:picChg>
        <pc:picChg chg="del mod">
          <ac:chgData name="Aaron Vaughn" userId="7618cfeb-e875-4531-a34d-23c3964a8e26" providerId="ADAL" clId="{38826A0F-6F63-41BB-A8A3-45D9AC136BF7}" dt="2023-03-10T19:34:38.726" v="4372" actId="478"/>
          <ac:picMkLst>
            <pc:docMk/>
            <pc:sldMk cId="1198216577" sldId="5009"/>
            <ac:picMk id="7" creationId="{20784E2A-5396-4170-BFF4-8FB872844776}"/>
          </ac:picMkLst>
        </pc:picChg>
        <pc:picChg chg="mod modCrop">
          <ac:chgData name="Aaron Vaughn" userId="7618cfeb-e875-4531-a34d-23c3964a8e26" providerId="ADAL" clId="{38826A0F-6F63-41BB-A8A3-45D9AC136BF7}" dt="2023-03-10T19:34:32.030" v="4370" actId="1076"/>
          <ac:picMkLst>
            <pc:docMk/>
            <pc:sldMk cId="1198216577" sldId="5009"/>
            <ac:picMk id="9" creationId="{C8C2BD2A-15B9-4470-A08B-6E6E691F0286}"/>
          </ac:picMkLst>
        </pc:picChg>
      </pc:sldChg>
      <pc:sldChg chg="addSp delSp modSp mod">
        <pc:chgData name="Aaron Vaughn" userId="7618cfeb-e875-4531-a34d-23c3964a8e26" providerId="ADAL" clId="{38826A0F-6F63-41BB-A8A3-45D9AC136BF7}" dt="2023-03-10T19:31:11.627" v="4327" actId="1076"/>
        <pc:sldMkLst>
          <pc:docMk/>
          <pc:sldMk cId="3684257641" sldId="5010"/>
        </pc:sldMkLst>
        <pc:spChg chg="mod">
          <ac:chgData name="Aaron Vaughn" userId="7618cfeb-e875-4531-a34d-23c3964a8e26" providerId="ADAL" clId="{38826A0F-6F63-41BB-A8A3-45D9AC136BF7}" dt="2023-03-01T20:33:17.771" v="2034" actId="14100"/>
          <ac:spMkLst>
            <pc:docMk/>
            <pc:sldMk cId="3684257641" sldId="5010"/>
            <ac:spMk id="2" creationId="{E669681C-8A3B-47C7-8987-CD0A33476452}"/>
          </ac:spMkLst>
        </pc:spChg>
        <pc:spChg chg="add mod">
          <ac:chgData name="Aaron Vaughn" userId="7618cfeb-e875-4531-a34d-23c3964a8e26" providerId="ADAL" clId="{38826A0F-6F63-41BB-A8A3-45D9AC136BF7}" dt="2023-03-10T19:31:11.627" v="4327" actId="1076"/>
          <ac:spMkLst>
            <pc:docMk/>
            <pc:sldMk cId="3684257641" sldId="5010"/>
            <ac:spMk id="18" creationId="{D0E9F873-14B7-4695-A68B-FEA83B0DDA83}"/>
          </ac:spMkLst>
        </pc:spChg>
        <pc:picChg chg="add mod">
          <ac:chgData name="Aaron Vaughn" userId="7618cfeb-e875-4531-a34d-23c3964a8e26" providerId="ADAL" clId="{38826A0F-6F63-41BB-A8A3-45D9AC136BF7}" dt="2023-03-10T19:30:57.592" v="4326" actId="1076"/>
          <ac:picMkLst>
            <pc:docMk/>
            <pc:sldMk cId="3684257641" sldId="5010"/>
            <ac:picMk id="4" creationId="{9DA499E8-7CE8-40F5-AA64-04074A58D79F}"/>
          </ac:picMkLst>
        </pc:picChg>
        <pc:picChg chg="add mod">
          <ac:chgData name="Aaron Vaughn" userId="7618cfeb-e875-4531-a34d-23c3964a8e26" providerId="ADAL" clId="{38826A0F-6F63-41BB-A8A3-45D9AC136BF7}" dt="2023-03-10T19:31:11.627" v="4327" actId="1076"/>
          <ac:picMkLst>
            <pc:docMk/>
            <pc:sldMk cId="3684257641" sldId="5010"/>
            <ac:picMk id="5" creationId="{60DE843F-107A-40FB-AE90-6AAB5B66C603}"/>
          </ac:picMkLst>
        </pc:picChg>
        <pc:picChg chg="add del mod">
          <ac:chgData name="Aaron Vaughn" userId="7618cfeb-e875-4531-a34d-23c3964a8e26" providerId="ADAL" clId="{38826A0F-6F63-41BB-A8A3-45D9AC136BF7}" dt="2023-03-10T19:30:42.946" v="4320" actId="21"/>
          <ac:picMkLst>
            <pc:docMk/>
            <pc:sldMk cId="3684257641" sldId="5010"/>
            <ac:picMk id="7" creationId="{CA01D7E7-637B-4D8E-8579-9B199871B53D}"/>
          </ac:picMkLst>
        </pc:picChg>
        <pc:picChg chg="add del mod">
          <ac:chgData name="Aaron Vaughn" userId="7618cfeb-e875-4531-a34d-23c3964a8e26" providerId="ADAL" clId="{38826A0F-6F63-41BB-A8A3-45D9AC136BF7}" dt="2023-03-01T20:35:29.179" v="2054" actId="478"/>
          <ac:picMkLst>
            <pc:docMk/>
            <pc:sldMk cId="3684257641" sldId="5010"/>
            <ac:picMk id="7" creationId="{D137E430-B77D-4F89-9C6A-4B81E552E44D}"/>
          </ac:picMkLst>
        </pc:picChg>
        <pc:picChg chg="add del mod">
          <ac:chgData name="Aaron Vaughn" userId="7618cfeb-e875-4531-a34d-23c3964a8e26" providerId="ADAL" clId="{38826A0F-6F63-41BB-A8A3-45D9AC136BF7}" dt="2023-03-10T19:30:42.946" v="4320" actId="21"/>
          <ac:picMkLst>
            <pc:docMk/>
            <pc:sldMk cId="3684257641" sldId="5010"/>
            <ac:picMk id="8" creationId="{CFC33305-7EF2-49D9-9DDF-5A71FCC9E2C7}"/>
          </ac:picMkLst>
        </pc:picChg>
        <pc:picChg chg="add del mod">
          <ac:chgData name="Aaron Vaughn" userId="7618cfeb-e875-4531-a34d-23c3964a8e26" providerId="ADAL" clId="{38826A0F-6F63-41BB-A8A3-45D9AC136BF7}" dt="2023-03-01T20:33:08.423" v="2031" actId="478"/>
          <ac:picMkLst>
            <pc:docMk/>
            <pc:sldMk cId="3684257641" sldId="5010"/>
            <ac:picMk id="9" creationId="{37855937-0D4B-4345-A94B-76324EC706FB}"/>
          </ac:picMkLst>
        </pc:picChg>
        <pc:picChg chg="add del mod">
          <ac:chgData name="Aaron Vaughn" userId="7618cfeb-e875-4531-a34d-23c3964a8e26" providerId="ADAL" clId="{38826A0F-6F63-41BB-A8A3-45D9AC136BF7}" dt="2023-03-10T19:30:42.946" v="4320" actId="21"/>
          <ac:picMkLst>
            <pc:docMk/>
            <pc:sldMk cId="3684257641" sldId="5010"/>
            <ac:picMk id="9" creationId="{B9F28236-031D-4E21-A94C-B515BFC1FCBC}"/>
          </ac:picMkLst>
        </pc:picChg>
        <pc:picChg chg="add del mod">
          <ac:chgData name="Aaron Vaughn" userId="7618cfeb-e875-4531-a34d-23c3964a8e26" providerId="ADAL" clId="{38826A0F-6F63-41BB-A8A3-45D9AC136BF7}" dt="2023-03-10T19:30:42.946" v="4320" actId="21"/>
          <ac:picMkLst>
            <pc:docMk/>
            <pc:sldMk cId="3684257641" sldId="5010"/>
            <ac:picMk id="10" creationId="{A560EE94-811C-41B7-BEC5-F44596CE0C44}"/>
          </ac:picMkLst>
        </pc:picChg>
        <pc:picChg chg="add del mod">
          <ac:chgData name="Aaron Vaughn" userId="7618cfeb-e875-4531-a34d-23c3964a8e26" providerId="ADAL" clId="{38826A0F-6F63-41BB-A8A3-45D9AC136BF7}" dt="2023-03-01T20:34:24.807" v="2040" actId="478"/>
          <ac:picMkLst>
            <pc:docMk/>
            <pc:sldMk cId="3684257641" sldId="5010"/>
            <ac:picMk id="11" creationId="{A7173B59-E799-4654-8170-59E5E1BF052F}"/>
          </ac:picMkLst>
        </pc:picChg>
        <pc:picChg chg="add del mod">
          <ac:chgData name="Aaron Vaughn" userId="7618cfeb-e875-4531-a34d-23c3964a8e26" providerId="ADAL" clId="{38826A0F-6F63-41BB-A8A3-45D9AC136BF7}" dt="2023-03-01T20:34:24.807" v="2040" actId="478"/>
          <ac:picMkLst>
            <pc:docMk/>
            <pc:sldMk cId="3684257641" sldId="5010"/>
            <ac:picMk id="13" creationId="{3CC787EE-173F-43AD-A534-B03921E41BBA}"/>
          </ac:picMkLst>
        </pc:picChg>
        <pc:picChg chg="add mod">
          <ac:chgData name="Aaron Vaughn" userId="7618cfeb-e875-4531-a34d-23c3964a8e26" providerId="ADAL" clId="{38826A0F-6F63-41BB-A8A3-45D9AC136BF7}" dt="2023-03-10T19:31:11.627" v="4327" actId="1076"/>
          <ac:picMkLst>
            <pc:docMk/>
            <pc:sldMk cId="3684257641" sldId="5010"/>
            <ac:picMk id="15" creationId="{85ED4DD1-2C48-4524-97F0-90195FC0D90E}"/>
          </ac:picMkLst>
        </pc:picChg>
        <pc:picChg chg="add del mod">
          <ac:chgData name="Aaron Vaughn" userId="7618cfeb-e875-4531-a34d-23c3964a8e26" providerId="ADAL" clId="{38826A0F-6F63-41BB-A8A3-45D9AC136BF7}" dt="2023-03-01T20:34:24.807" v="2040" actId="478"/>
          <ac:picMkLst>
            <pc:docMk/>
            <pc:sldMk cId="3684257641" sldId="5010"/>
            <ac:picMk id="17" creationId="{500C8FDA-7D4B-4C96-8497-71FBDBD84BA0}"/>
          </ac:picMkLst>
        </pc:picChg>
      </pc:sldChg>
      <pc:sldChg chg="addSp delSp modSp new mod modNotesTx">
        <pc:chgData name="Aaron Vaughn" userId="7618cfeb-e875-4531-a34d-23c3964a8e26" providerId="ADAL" clId="{38826A0F-6F63-41BB-A8A3-45D9AC136BF7}" dt="2023-03-10T19:28:25.423" v="4315" actId="20577"/>
        <pc:sldMkLst>
          <pc:docMk/>
          <pc:sldMk cId="1622335263" sldId="5011"/>
        </pc:sldMkLst>
        <pc:spChg chg="mod">
          <ac:chgData name="Aaron Vaughn" userId="7618cfeb-e875-4531-a34d-23c3964a8e26" providerId="ADAL" clId="{38826A0F-6F63-41BB-A8A3-45D9AC136BF7}" dt="2023-03-10T19:28:25.423" v="4315" actId="20577"/>
          <ac:spMkLst>
            <pc:docMk/>
            <pc:sldMk cId="1622335263" sldId="5011"/>
            <ac:spMk id="2" creationId="{DF250C74-B6CD-4E1A-9D13-A25D70F2D39D}"/>
          </ac:spMkLst>
        </pc:spChg>
        <pc:spChg chg="mod">
          <ac:chgData name="Aaron Vaughn" userId="7618cfeb-e875-4531-a34d-23c3964a8e26" providerId="ADAL" clId="{38826A0F-6F63-41BB-A8A3-45D9AC136BF7}" dt="2023-03-01T20:22:27.928" v="1791" actId="20577"/>
          <ac:spMkLst>
            <pc:docMk/>
            <pc:sldMk cId="1622335263" sldId="5011"/>
            <ac:spMk id="3" creationId="{6143AF34-7E4D-4543-8517-A47952347B75}"/>
          </ac:spMkLst>
        </pc:spChg>
        <pc:picChg chg="mod modCrop">
          <ac:chgData name="Aaron Vaughn" userId="7618cfeb-e875-4531-a34d-23c3964a8e26" providerId="ADAL" clId="{38826A0F-6F63-41BB-A8A3-45D9AC136BF7}" dt="2023-03-10T19:27:32.246" v="4216" actId="1076"/>
          <ac:picMkLst>
            <pc:docMk/>
            <pc:sldMk cId="1622335263" sldId="5011"/>
            <ac:picMk id="5" creationId="{659EC383-1E06-40FC-90ED-8038DD432977}"/>
          </ac:picMkLst>
        </pc:picChg>
        <pc:picChg chg="add del mod">
          <ac:chgData name="Aaron Vaughn" userId="7618cfeb-e875-4531-a34d-23c3964a8e26" providerId="ADAL" clId="{38826A0F-6F63-41BB-A8A3-45D9AC136BF7}" dt="2023-03-10T19:19:30.307" v="3899" actId="478"/>
          <ac:picMkLst>
            <pc:docMk/>
            <pc:sldMk cId="1622335263" sldId="5011"/>
            <ac:picMk id="1026" creationId="{63C3F87A-D775-4655-993E-32274DB6C524}"/>
          </ac:picMkLst>
        </pc:picChg>
      </pc:sldChg>
      <pc:sldChg chg="addSp delSp modSp mod">
        <pc:chgData name="Aaron Vaughn" userId="7618cfeb-e875-4531-a34d-23c3964a8e26" providerId="ADAL" clId="{38826A0F-6F63-41BB-A8A3-45D9AC136BF7}" dt="2023-03-24T14:40:19.917" v="5464" actId="1076"/>
        <pc:sldMkLst>
          <pc:docMk/>
          <pc:sldMk cId="1220947387" sldId="5012"/>
        </pc:sldMkLst>
        <pc:spChg chg="mod">
          <ac:chgData name="Aaron Vaughn" userId="7618cfeb-e875-4531-a34d-23c3964a8e26" providerId="ADAL" clId="{38826A0F-6F63-41BB-A8A3-45D9AC136BF7}" dt="2023-03-20T17:31:29.668" v="5152" actId="113"/>
          <ac:spMkLst>
            <pc:docMk/>
            <pc:sldMk cId="1220947387" sldId="5012"/>
            <ac:spMk id="2" creationId="{5836E0E8-C78B-4BD8-8CF1-BC522F0F65B0}"/>
          </ac:spMkLst>
        </pc:spChg>
        <pc:spChg chg="mod">
          <ac:chgData name="Aaron Vaughn" userId="7618cfeb-e875-4531-a34d-23c3964a8e26" providerId="ADAL" clId="{38826A0F-6F63-41BB-A8A3-45D9AC136BF7}" dt="2023-03-24T14:14:34.589" v="5422" actId="403"/>
          <ac:spMkLst>
            <pc:docMk/>
            <pc:sldMk cId="1220947387" sldId="5012"/>
            <ac:spMk id="3" creationId="{D221B565-232E-4F15-B7AA-423A974B1F82}"/>
          </ac:spMkLst>
        </pc:spChg>
        <pc:spChg chg="add mod">
          <ac:chgData name="Aaron Vaughn" userId="7618cfeb-e875-4531-a34d-23c3964a8e26" providerId="ADAL" clId="{38826A0F-6F63-41BB-A8A3-45D9AC136BF7}" dt="2023-03-24T14:40:19.917" v="5464" actId="1076"/>
          <ac:spMkLst>
            <pc:docMk/>
            <pc:sldMk cId="1220947387" sldId="5012"/>
            <ac:spMk id="8" creationId="{4089A409-2946-4B8C-AF7D-86FC835DD3E3}"/>
          </ac:spMkLst>
        </pc:spChg>
        <pc:spChg chg="mod">
          <ac:chgData name="Aaron Vaughn" userId="7618cfeb-e875-4531-a34d-23c3964a8e26" providerId="ADAL" clId="{38826A0F-6F63-41BB-A8A3-45D9AC136BF7}" dt="2023-03-10T19:32:06.699" v="4334" actId="113"/>
          <ac:spMkLst>
            <pc:docMk/>
            <pc:sldMk cId="1220947387" sldId="5012"/>
            <ac:spMk id="8" creationId="{DA4D2D69-6F0C-4A2F-83BA-83C6A64EC363}"/>
          </ac:spMkLst>
        </pc:spChg>
        <pc:grpChg chg="del mod">
          <ac:chgData name="Aaron Vaughn" userId="7618cfeb-e875-4531-a34d-23c3964a8e26" providerId="ADAL" clId="{38826A0F-6F63-41BB-A8A3-45D9AC136BF7}" dt="2023-03-20T17:30:57.397" v="5124" actId="21"/>
          <ac:grpSpMkLst>
            <pc:docMk/>
            <pc:sldMk cId="1220947387" sldId="5012"/>
            <ac:grpSpMk id="9" creationId="{0755A54A-C4DD-4342-9929-085AACBB2B94}"/>
          </ac:grpSpMkLst>
        </pc:grpChg>
        <pc:grpChg chg="del mod">
          <ac:chgData name="Aaron Vaughn" userId="7618cfeb-e875-4531-a34d-23c3964a8e26" providerId="ADAL" clId="{38826A0F-6F63-41BB-A8A3-45D9AC136BF7}" dt="2023-03-20T17:31:10.725" v="5132" actId="21"/>
          <ac:grpSpMkLst>
            <pc:docMk/>
            <pc:sldMk cId="1220947387" sldId="5012"/>
            <ac:grpSpMk id="10" creationId="{AD6C5590-0915-4BD9-8792-B79454148D69}"/>
          </ac:grpSpMkLst>
        </pc:grpChg>
        <pc:picChg chg="add mod">
          <ac:chgData name="Aaron Vaughn" userId="7618cfeb-e875-4531-a34d-23c3964a8e26" providerId="ADAL" clId="{38826A0F-6F63-41BB-A8A3-45D9AC136BF7}" dt="2023-03-20T17:31:03.048" v="5128" actId="1076"/>
          <ac:picMkLst>
            <pc:docMk/>
            <pc:sldMk cId="1220947387" sldId="5012"/>
            <ac:picMk id="4" creationId="{2A427AA1-C2DE-4111-987D-12DAE376529B}"/>
          </ac:picMkLst>
        </pc:picChg>
        <pc:picChg chg="add mod">
          <ac:chgData name="Aaron Vaughn" userId="7618cfeb-e875-4531-a34d-23c3964a8e26" providerId="ADAL" clId="{38826A0F-6F63-41BB-A8A3-45D9AC136BF7}" dt="2023-03-24T14:39:31.100" v="5462" actId="1076"/>
          <ac:picMkLst>
            <pc:docMk/>
            <pc:sldMk cId="1220947387" sldId="5012"/>
            <ac:picMk id="6" creationId="{4290EF21-5118-4F7E-9846-AA7C698D9826}"/>
          </ac:picMkLst>
        </pc:picChg>
      </pc:sldChg>
      <pc:sldChg chg="modSp new del mod">
        <pc:chgData name="Aaron Vaughn" userId="7618cfeb-e875-4531-a34d-23c3964a8e26" providerId="ADAL" clId="{38826A0F-6F63-41BB-A8A3-45D9AC136BF7}" dt="2023-03-10T19:29:43.734" v="4318" actId="47"/>
        <pc:sldMkLst>
          <pc:docMk/>
          <pc:sldMk cId="2612919692" sldId="5013"/>
        </pc:sldMkLst>
        <pc:spChg chg="mod">
          <ac:chgData name="Aaron Vaughn" userId="7618cfeb-e875-4531-a34d-23c3964a8e26" providerId="ADAL" clId="{38826A0F-6F63-41BB-A8A3-45D9AC136BF7}" dt="2023-03-01T20:32:06.067" v="2021" actId="20577"/>
          <ac:spMkLst>
            <pc:docMk/>
            <pc:sldMk cId="2612919692" sldId="5013"/>
            <ac:spMk id="2" creationId="{5B501ABB-8542-4AE7-887A-2BB2C8525B3E}"/>
          </ac:spMkLst>
        </pc:spChg>
        <pc:spChg chg="mod">
          <ac:chgData name="Aaron Vaughn" userId="7618cfeb-e875-4531-a34d-23c3964a8e26" providerId="ADAL" clId="{38826A0F-6F63-41BB-A8A3-45D9AC136BF7}" dt="2023-03-01T20:31:04.973" v="1965" actId="20577"/>
          <ac:spMkLst>
            <pc:docMk/>
            <pc:sldMk cId="2612919692" sldId="5013"/>
            <ac:spMk id="3" creationId="{2491E637-0CBA-4E7C-8A47-6CFC9E6ECE7B}"/>
          </ac:spMkLst>
        </pc:spChg>
      </pc:sldChg>
      <pc:sldChg chg="addSp delSp modSp mod ord addCm modNotesTx">
        <pc:chgData name="Aaron Vaughn" userId="7618cfeb-e875-4531-a34d-23c3964a8e26" providerId="ADAL" clId="{38826A0F-6F63-41BB-A8A3-45D9AC136BF7}" dt="2023-03-24T14:48:07.198" v="5482"/>
        <pc:sldMkLst>
          <pc:docMk/>
          <pc:sldMk cId="159798220" sldId="5014"/>
        </pc:sldMkLst>
        <pc:spChg chg="mod">
          <ac:chgData name="Aaron Vaughn" userId="7618cfeb-e875-4531-a34d-23c3964a8e26" providerId="ADAL" clId="{38826A0F-6F63-41BB-A8A3-45D9AC136BF7}" dt="2023-03-20T17:26:27.978" v="5121" actId="14100"/>
          <ac:spMkLst>
            <pc:docMk/>
            <pc:sldMk cId="159798220" sldId="5014"/>
            <ac:spMk id="2" creationId="{264D45DA-71A5-44EF-8325-D920512F27C9}"/>
          </ac:spMkLst>
        </pc:spChg>
        <pc:spChg chg="add del mod">
          <ac:chgData name="Aaron Vaughn" userId="7618cfeb-e875-4531-a34d-23c3964a8e26" providerId="ADAL" clId="{38826A0F-6F63-41BB-A8A3-45D9AC136BF7}" dt="2023-03-10T19:45:58.969" v="4467" actId="478"/>
          <ac:spMkLst>
            <pc:docMk/>
            <pc:sldMk cId="159798220" sldId="5014"/>
            <ac:spMk id="15" creationId="{526641AF-3887-490E-ADAF-512C7EC22F89}"/>
          </ac:spMkLst>
        </pc:spChg>
        <pc:picChg chg="add del mod">
          <ac:chgData name="Aaron Vaughn" userId="7618cfeb-e875-4531-a34d-23c3964a8e26" providerId="ADAL" clId="{38826A0F-6F63-41BB-A8A3-45D9AC136BF7}" dt="2023-03-10T19:36:45.452" v="4384" actId="478"/>
          <ac:picMkLst>
            <pc:docMk/>
            <pc:sldMk cId="159798220" sldId="5014"/>
            <ac:picMk id="5" creationId="{2A3D209A-CDE0-4C4D-9E67-DEA32FA9A6E3}"/>
          </ac:picMkLst>
        </pc:picChg>
        <pc:picChg chg="mod">
          <ac:chgData name="Aaron Vaughn" userId="7618cfeb-e875-4531-a34d-23c3964a8e26" providerId="ADAL" clId="{38826A0F-6F63-41BB-A8A3-45D9AC136BF7}" dt="2023-03-20T17:26:13.264" v="5120" actId="1076"/>
          <ac:picMkLst>
            <pc:docMk/>
            <pc:sldMk cId="159798220" sldId="5014"/>
            <ac:picMk id="5" creationId="{A9D5B14A-FFB8-477D-8579-DF6D079740EE}"/>
          </ac:picMkLst>
        </pc:picChg>
        <pc:picChg chg="add del mod">
          <ac:chgData name="Aaron Vaughn" userId="7618cfeb-e875-4531-a34d-23c3964a8e26" providerId="ADAL" clId="{38826A0F-6F63-41BB-A8A3-45D9AC136BF7}" dt="2023-03-10T19:36:45.452" v="4384" actId="478"/>
          <ac:picMkLst>
            <pc:docMk/>
            <pc:sldMk cId="159798220" sldId="5014"/>
            <ac:picMk id="7" creationId="{AA0B7E9D-3A7E-4F31-A9D3-BDE330188115}"/>
          </ac:picMkLst>
        </pc:picChg>
        <pc:picChg chg="add del mod">
          <ac:chgData name="Aaron Vaughn" userId="7618cfeb-e875-4531-a34d-23c3964a8e26" providerId="ADAL" clId="{38826A0F-6F63-41BB-A8A3-45D9AC136BF7}" dt="2023-03-10T19:36:45.452" v="4384" actId="478"/>
          <ac:picMkLst>
            <pc:docMk/>
            <pc:sldMk cId="159798220" sldId="5014"/>
            <ac:picMk id="9" creationId="{D1B3D604-DCDD-4F03-8074-2874A5359EAA}"/>
          </ac:picMkLst>
        </pc:picChg>
        <pc:picChg chg="add del mod">
          <ac:chgData name="Aaron Vaughn" userId="7618cfeb-e875-4531-a34d-23c3964a8e26" providerId="ADAL" clId="{38826A0F-6F63-41BB-A8A3-45D9AC136BF7}" dt="2023-03-10T19:36:45.452" v="4384" actId="478"/>
          <ac:picMkLst>
            <pc:docMk/>
            <pc:sldMk cId="159798220" sldId="5014"/>
            <ac:picMk id="11" creationId="{519B49F9-976B-41F0-ADE4-039811217B7F}"/>
          </ac:picMkLst>
        </pc:picChg>
        <pc:picChg chg="add del mod">
          <ac:chgData name="Aaron Vaughn" userId="7618cfeb-e875-4531-a34d-23c3964a8e26" providerId="ADAL" clId="{38826A0F-6F63-41BB-A8A3-45D9AC136BF7}" dt="2023-03-10T19:37:42.064" v="4390" actId="21"/>
          <ac:picMkLst>
            <pc:docMk/>
            <pc:sldMk cId="159798220" sldId="5014"/>
            <ac:picMk id="12" creationId="{76A12560-356D-49A0-B6E7-30598B4161D5}"/>
          </ac:picMkLst>
        </pc:picChg>
        <pc:picChg chg="add mod">
          <ac:chgData name="Aaron Vaughn" userId="7618cfeb-e875-4531-a34d-23c3964a8e26" providerId="ADAL" clId="{38826A0F-6F63-41BB-A8A3-45D9AC136BF7}" dt="2023-03-10T19:44:11.987" v="4439" actId="14100"/>
          <ac:picMkLst>
            <pc:docMk/>
            <pc:sldMk cId="159798220" sldId="5014"/>
            <ac:picMk id="13" creationId="{3B4BE5E9-CDF7-4541-A953-0FA8ABB8F32A}"/>
          </ac:picMkLst>
        </pc:picChg>
        <pc:picChg chg="add del mod">
          <ac:chgData name="Aaron Vaughn" userId="7618cfeb-e875-4531-a34d-23c3964a8e26" providerId="ADAL" clId="{38826A0F-6F63-41BB-A8A3-45D9AC136BF7}" dt="2023-03-10T19:45:58.969" v="4467" actId="478"/>
          <ac:picMkLst>
            <pc:docMk/>
            <pc:sldMk cId="159798220" sldId="5014"/>
            <ac:picMk id="14" creationId="{68794FCD-8BF2-4798-B31D-D2417D8166F9}"/>
          </ac:picMkLst>
        </pc:picChg>
        <pc:picChg chg="add del mod">
          <ac:chgData name="Aaron Vaughn" userId="7618cfeb-e875-4531-a34d-23c3964a8e26" providerId="ADAL" clId="{38826A0F-6F63-41BB-A8A3-45D9AC136BF7}" dt="2023-03-10T19:44:56.976" v="4452"/>
          <ac:picMkLst>
            <pc:docMk/>
            <pc:sldMk cId="159798220" sldId="5014"/>
            <ac:picMk id="16" creationId="{874EB12B-8301-4C94-A8DE-9CAA911DA306}"/>
          </ac:picMkLst>
        </pc:picChg>
      </pc:sldChg>
      <pc:sldChg chg="addSp delSp modSp new mod ord addCm modCm">
        <pc:chgData name="Aaron Vaughn" userId="7618cfeb-e875-4531-a34d-23c3964a8e26" providerId="ADAL" clId="{38826A0F-6F63-41BB-A8A3-45D9AC136BF7}" dt="2023-03-24T14:46:28.497" v="5481"/>
        <pc:sldMkLst>
          <pc:docMk/>
          <pc:sldMk cId="1597660656" sldId="5015"/>
        </pc:sldMkLst>
        <pc:spChg chg="mod">
          <ac:chgData name="Aaron Vaughn" userId="7618cfeb-e875-4531-a34d-23c3964a8e26" providerId="ADAL" clId="{38826A0F-6F63-41BB-A8A3-45D9AC136BF7}" dt="2023-03-24T14:46:18.998" v="5480" actId="20577"/>
          <ac:spMkLst>
            <pc:docMk/>
            <pc:sldMk cId="1597660656" sldId="5015"/>
            <ac:spMk id="2" creationId="{4507BF29-862E-44F9-89EC-B561C0664E54}"/>
          </ac:spMkLst>
        </pc:spChg>
        <pc:spChg chg="mod">
          <ac:chgData name="Aaron Vaughn" userId="7618cfeb-e875-4531-a34d-23c3964a8e26" providerId="ADAL" clId="{38826A0F-6F63-41BB-A8A3-45D9AC136BF7}" dt="2023-03-01T20:38:10.843" v="2103" actId="20577"/>
          <ac:spMkLst>
            <pc:docMk/>
            <pc:sldMk cId="1597660656" sldId="5015"/>
            <ac:spMk id="3" creationId="{F1240C75-ED81-46F7-9B2A-3AA03DCD8637}"/>
          </ac:spMkLst>
        </pc:spChg>
        <pc:picChg chg="add del mod">
          <ac:chgData name="Aaron Vaughn" userId="7618cfeb-e875-4531-a34d-23c3964a8e26" providerId="ADAL" clId="{38826A0F-6F63-41BB-A8A3-45D9AC136BF7}" dt="2023-03-10T19:43:19.074" v="4433"/>
          <ac:picMkLst>
            <pc:docMk/>
            <pc:sldMk cId="1597660656" sldId="5015"/>
            <ac:picMk id="4" creationId="{29A41087-2E16-4370-9E6C-4E171E69C4CE}"/>
          </ac:picMkLst>
        </pc:picChg>
      </pc:sldChg>
      <pc:sldChg chg="addSp delSp modSp new mod addCm">
        <pc:chgData name="Aaron Vaughn" userId="7618cfeb-e875-4531-a34d-23c3964a8e26" providerId="ADAL" clId="{38826A0F-6F63-41BB-A8A3-45D9AC136BF7}" dt="2023-03-24T14:44:41.746" v="5477"/>
        <pc:sldMkLst>
          <pc:docMk/>
          <pc:sldMk cId="147379598" sldId="5016"/>
        </pc:sldMkLst>
        <pc:spChg chg="mod">
          <ac:chgData name="Aaron Vaughn" userId="7618cfeb-e875-4531-a34d-23c3964a8e26" providerId="ADAL" clId="{38826A0F-6F63-41BB-A8A3-45D9AC136BF7}" dt="2023-03-24T14:44:15.294" v="5475" actId="20577"/>
          <ac:spMkLst>
            <pc:docMk/>
            <pc:sldMk cId="147379598" sldId="5016"/>
            <ac:spMk id="2" creationId="{EF230C59-9280-403F-9C65-BFAC2601A892}"/>
          </ac:spMkLst>
        </pc:spChg>
        <pc:spChg chg="mod">
          <ac:chgData name="Aaron Vaughn" userId="7618cfeb-e875-4531-a34d-23c3964a8e26" providerId="ADAL" clId="{38826A0F-6F63-41BB-A8A3-45D9AC136BF7}" dt="2023-03-01T20:44:25.609" v="3243" actId="20577"/>
          <ac:spMkLst>
            <pc:docMk/>
            <pc:sldMk cId="147379598" sldId="5016"/>
            <ac:spMk id="3" creationId="{544AC04B-6FD6-4514-B99A-DDB01F456352}"/>
          </ac:spMkLst>
        </pc:spChg>
        <pc:picChg chg="add mod">
          <ac:chgData name="Aaron Vaughn" userId="7618cfeb-e875-4531-a34d-23c3964a8e26" providerId="ADAL" clId="{38826A0F-6F63-41BB-A8A3-45D9AC136BF7}" dt="2023-03-20T17:20:27.770" v="5102" actId="1076"/>
          <ac:picMkLst>
            <pc:docMk/>
            <pc:sldMk cId="147379598" sldId="5016"/>
            <ac:picMk id="4" creationId="{4220641C-9B51-4415-92FC-5E42244BA76B}"/>
          </ac:picMkLst>
        </pc:picChg>
        <pc:picChg chg="add mod">
          <ac:chgData name="Aaron Vaughn" userId="7618cfeb-e875-4531-a34d-23c3964a8e26" providerId="ADAL" clId="{38826A0F-6F63-41BB-A8A3-45D9AC136BF7}" dt="2023-03-24T14:43:02.450" v="5470" actId="14100"/>
          <ac:picMkLst>
            <pc:docMk/>
            <pc:sldMk cId="147379598" sldId="5016"/>
            <ac:picMk id="6" creationId="{7AD1ABFC-95EA-4F5C-8DD9-51AEEBBCE538}"/>
          </ac:picMkLst>
        </pc:picChg>
        <pc:picChg chg="add del mod">
          <ac:chgData name="Aaron Vaughn" userId="7618cfeb-e875-4531-a34d-23c3964a8e26" providerId="ADAL" clId="{38826A0F-6F63-41BB-A8A3-45D9AC136BF7}" dt="2023-03-10T19:40:04.782" v="4414" actId="21"/>
          <ac:picMkLst>
            <pc:docMk/>
            <pc:sldMk cId="147379598" sldId="5016"/>
            <ac:picMk id="6" creationId="{E2C0A118-6ACD-45CC-B06C-66B6EC305A71}"/>
          </ac:picMkLst>
        </pc:picChg>
        <pc:picChg chg="add del mod">
          <ac:chgData name="Aaron Vaughn" userId="7618cfeb-e875-4531-a34d-23c3964a8e26" providerId="ADAL" clId="{38826A0F-6F63-41BB-A8A3-45D9AC136BF7}" dt="2023-03-10T19:39:02.691" v="4402" actId="478"/>
          <ac:picMkLst>
            <pc:docMk/>
            <pc:sldMk cId="147379598" sldId="5016"/>
            <ac:picMk id="8" creationId="{CE8D595F-623F-406B-9B7A-140253294D47}"/>
          </ac:picMkLst>
        </pc:picChg>
        <pc:picChg chg="add del mod">
          <ac:chgData name="Aaron Vaughn" userId="7618cfeb-e875-4531-a34d-23c3964a8e26" providerId="ADAL" clId="{38826A0F-6F63-41BB-A8A3-45D9AC136BF7}" dt="2023-03-10T19:39:13.848" v="4407" actId="478"/>
          <ac:picMkLst>
            <pc:docMk/>
            <pc:sldMk cId="147379598" sldId="5016"/>
            <ac:picMk id="10" creationId="{4C5C055D-6832-4C7E-AD5F-5FE3349F1283}"/>
          </ac:picMkLst>
        </pc:picChg>
        <pc:picChg chg="add del mod">
          <ac:chgData name="Aaron Vaughn" userId="7618cfeb-e875-4531-a34d-23c3964a8e26" providerId="ADAL" clId="{38826A0F-6F63-41BB-A8A3-45D9AC136BF7}" dt="2023-03-10T19:38:55.824" v="4398" actId="478"/>
          <ac:picMkLst>
            <pc:docMk/>
            <pc:sldMk cId="147379598" sldId="5016"/>
            <ac:picMk id="12" creationId="{DDAF7BDF-EE04-4353-A602-59AA80C39DB8}"/>
          </ac:picMkLst>
        </pc:picChg>
        <pc:picChg chg="add mod">
          <ac:chgData name="Aaron Vaughn" userId="7618cfeb-e875-4531-a34d-23c3964a8e26" providerId="ADAL" clId="{38826A0F-6F63-41BB-A8A3-45D9AC136BF7}" dt="2023-03-10T19:40:42.185" v="4426" actId="1076"/>
          <ac:picMkLst>
            <pc:docMk/>
            <pc:sldMk cId="147379598" sldId="5016"/>
            <ac:picMk id="13" creationId="{5747DABE-E9B2-4153-8C9D-1120F7841902}"/>
          </ac:picMkLst>
        </pc:picChg>
      </pc:sldChg>
      <pc:sldChg chg="addSp delSp modSp new mod addCm">
        <pc:chgData name="Aaron Vaughn" userId="7618cfeb-e875-4531-a34d-23c3964a8e26" providerId="ADAL" clId="{38826A0F-6F63-41BB-A8A3-45D9AC136BF7}" dt="2023-03-24T14:34:02.577" v="5426"/>
        <pc:sldMkLst>
          <pc:docMk/>
          <pc:sldMk cId="376832664" sldId="5017"/>
        </pc:sldMkLst>
        <pc:spChg chg="mod">
          <ac:chgData name="Aaron Vaughn" userId="7618cfeb-e875-4531-a34d-23c3964a8e26" providerId="ADAL" clId="{38826A0F-6F63-41BB-A8A3-45D9AC136BF7}" dt="2023-03-24T14:07:44.118" v="5227" actId="20577"/>
          <ac:spMkLst>
            <pc:docMk/>
            <pc:sldMk cId="376832664" sldId="5017"/>
            <ac:spMk id="2" creationId="{8CBFC585-BF2D-4FFF-941D-0441344FD487}"/>
          </ac:spMkLst>
        </pc:spChg>
        <pc:picChg chg="add del">
          <ac:chgData name="Aaron Vaughn" userId="7618cfeb-e875-4531-a34d-23c3964a8e26" providerId="ADAL" clId="{38826A0F-6F63-41BB-A8A3-45D9AC136BF7}" dt="2023-03-07T20:15:26.483" v="3311" actId="22"/>
          <ac:picMkLst>
            <pc:docMk/>
            <pc:sldMk cId="376832664" sldId="5017"/>
            <ac:picMk id="5" creationId="{A637FA62-CC13-424A-8261-EF1FDC6A58F9}"/>
          </ac:picMkLst>
        </pc:picChg>
        <pc:picChg chg="add mod">
          <ac:chgData name="Aaron Vaughn" userId="7618cfeb-e875-4531-a34d-23c3964a8e26" providerId="ADAL" clId="{38826A0F-6F63-41BB-A8A3-45D9AC136BF7}" dt="2023-03-07T20:15:36.725" v="3314" actId="14100"/>
          <ac:picMkLst>
            <pc:docMk/>
            <pc:sldMk cId="376832664" sldId="5017"/>
            <ac:picMk id="7" creationId="{9BA5A1ED-526A-4154-98FA-45DA34E675EC}"/>
          </ac:picMkLst>
        </pc:picChg>
        <pc:picChg chg="mod">
          <ac:chgData name="Aaron Vaughn" userId="7618cfeb-e875-4531-a34d-23c3964a8e26" providerId="ADAL" clId="{38826A0F-6F63-41BB-A8A3-45D9AC136BF7}" dt="2023-03-24T14:07:54.333" v="5246" actId="1036"/>
          <ac:picMkLst>
            <pc:docMk/>
            <pc:sldMk cId="376832664" sldId="5017"/>
            <ac:picMk id="8" creationId="{F8E2498A-D9D4-480D-83A8-59B77A9B0B27}"/>
          </ac:picMkLst>
        </pc:picChg>
        <pc:picChg chg="add mod">
          <ac:chgData name="Aaron Vaughn" userId="7618cfeb-e875-4531-a34d-23c3964a8e26" providerId="ADAL" clId="{38826A0F-6F63-41BB-A8A3-45D9AC136BF7}" dt="2023-03-07T20:17:10.394" v="3367" actId="1076"/>
          <ac:picMkLst>
            <pc:docMk/>
            <pc:sldMk cId="376832664" sldId="5017"/>
            <ac:picMk id="9" creationId="{A14D45DD-99AA-440D-8E40-DEC0B64B5577}"/>
          </ac:picMkLst>
        </pc:picChg>
        <pc:picChg chg="mod">
          <ac:chgData name="Aaron Vaughn" userId="7618cfeb-e875-4531-a34d-23c3964a8e26" providerId="ADAL" clId="{38826A0F-6F63-41BB-A8A3-45D9AC136BF7}" dt="2023-03-24T14:07:54.333" v="5246" actId="1036"/>
          <ac:picMkLst>
            <pc:docMk/>
            <pc:sldMk cId="376832664" sldId="5017"/>
            <ac:picMk id="11" creationId="{40BA6B78-913F-4CDF-BBEA-C65CDCC23DE4}"/>
          </ac:picMkLst>
        </pc:picChg>
        <pc:picChg chg="mod">
          <ac:chgData name="Aaron Vaughn" userId="7618cfeb-e875-4531-a34d-23c3964a8e26" providerId="ADAL" clId="{38826A0F-6F63-41BB-A8A3-45D9AC136BF7}" dt="2023-03-24T14:07:54.333" v="5246" actId="1036"/>
          <ac:picMkLst>
            <pc:docMk/>
            <pc:sldMk cId="376832664" sldId="5017"/>
            <ac:picMk id="15" creationId="{DA2335F3-8E8C-4E54-BA34-345FA3B17F7D}"/>
          </ac:picMkLst>
        </pc:picChg>
      </pc:sldChg>
      <pc:sldChg chg="modSp new del mod">
        <pc:chgData name="Aaron Vaughn" userId="7618cfeb-e875-4531-a34d-23c3964a8e26" providerId="ADAL" clId="{38826A0F-6F63-41BB-A8A3-45D9AC136BF7}" dt="2023-03-01T20:49:25.732" v="3284" actId="2696"/>
        <pc:sldMkLst>
          <pc:docMk/>
          <pc:sldMk cId="4154630894" sldId="5017"/>
        </pc:sldMkLst>
        <pc:spChg chg="mod">
          <ac:chgData name="Aaron Vaughn" userId="7618cfeb-e875-4531-a34d-23c3964a8e26" providerId="ADAL" clId="{38826A0F-6F63-41BB-A8A3-45D9AC136BF7}" dt="2023-03-01T20:48:19.817" v="3262" actId="20577"/>
          <ac:spMkLst>
            <pc:docMk/>
            <pc:sldMk cId="4154630894" sldId="5017"/>
            <ac:spMk id="3" creationId="{257F1E70-536F-4376-9D54-745A639E92E3}"/>
          </ac:spMkLst>
        </pc:spChg>
      </pc:sldChg>
      <pc:sldChg chg="addSp delSp modSp new mod addCm">
        <pc:chgData name="Aaron Vaughn" userId="7618cfeb-e875-4531-a34d-23c3964a8e26" providerId="ADAL" clId="{38826A0F-6F63-41BB-A8A3-45D9AC136BF7}" dt="2023-03-24T14:34:12.692" v="5427"/>
        <pc:sldMkLst>
          <pc:docMk/>
          <pc:sldMk cId="3484566260" sldId="5018"/>
        </pc:sldMkLst>
        <pc:spChg chg="mod">
          <ac:chgData name="Aaron Vaughn" userId="7618cfeb-e875-4531-a34d-23c3964a8e26" providerId="ADAL" clId="{38826A0F-6F63-41BB-A8A3-45D9AC136BF7}" dt="2023-03-24T14:05:15.568" v="5174" actId="1076"/>
          <ac:spMkLst>
            <pc:docMk/>
            <pc:sldMk cId="3484566260" sldId="5018"/>
            <ac:spMk id="4" creationId="{4A065AC1-0AB6-4DFD-B6E6-7F3807CCA814}"/>
          </ac:spMkLst>
        </pc:spChg>
        <pc:spChg chg="mod">
          <ac:chgData name="Aaron Vaughn" userId="7618cfeb-e875-4531-a34d-23c3964a8e26" providerId="ADAL" clId="{38826A0F-6F63-41BB-A8A3-45D9AC136BF7}" dt="2023-03-24T14:05:10.085" v="5173" actId="1076"/>
          <ac:spMkLst>
            <pc:docMk/>
            <pc:sldMk cId="3484566260" sldId="5018"/>
            <ac:spMk id="10" creationId="{AAFA77EE-97AF-45FD-8267-14EF87392C60}"/>
          </ac:spMkLst>
        </pc:spChg>
        <pc:picChg chg="add mod">
          <ac:chgData name="Aaron Vaughn" userId="7618cfeb-e875-4531-a34d-23c3964a8e26" providerId="ADAL" clId="{38826A0F-6F63-41BB-A8A3-45D9AC136BF7}" dt="2023-03-07T20:19:47.124" v="3390" actId="14100"/>
          <ac:picMkLst>
            <pc:docMk/>
            <pc:sldMk cId="3484566260" sldId="5018"/>
            <ac:picMk id="5" creationId="{64B53C54-48A6-4B39-9111-DAB504794690}"/>
          </ac:picMkLst>
        </pc:picChg>
        <pc:picChg chg="add del mod">
          <ac:chgData name="Aaron Vaughn" userId="7618cfeb-e875-4531-a34d-23c3964a8e26" providerId="ADAL" clId="{38826A0F-6F63-41BB-A8A3-45D9AC136BF7}" dt="2023-03-07T20:19:06.692" v="3372" actId="478"/>
          <ac:picMkLst>
            <pc:docMk/>
            <pc:sldMk cId="3484566260" sldId="5018"/>
            <ac:picMk id="6" creationId="{5B12FE20-8B74-4A41-92BB-8B27DE4B2B18}"/>
          </ac:picMkLst>
        </pc:picChg>
        <pc:picChg chg="add mod">
          <ac:chgData name="Aaron Vaughn" userId="7618cfeb-e875-4531-a34d-23c3964a8e26" providerId="ADAL" clId="{38826A0F-6F63-41BB-A8A3-45D9AC136BF7}" dt="2023-03-24T14:05:04.055" v="5172" actId="1076"/>
          <ac:picMkLst>
            <pc:docMk/>
            <pc:sldMk cId="3484566260" sldId="5018"/>
            <ac:picMk id="7" creationId="{8555904D-8839-47B6-82D4-5C0E541D4AD5}"/>
          </ac:picMkLst>
        </pc:picChg>
        <pc:picChg chg="mod">
          <ac:chgData name="Aaron Vaughn" userId="7618cfeb-e875-4531-a34d-23c3964a8e26" providerId="ADAL" clId="{38826A0F-6F63-41BB-A8A3-45D9AC136BF7}" dt="2023-03-07T20:21:15.658" v="3393" actId="1076"/>
          <ac:picMkLst>
            <pc:docMk/>
            <pc:sldMk cId="3484566260" sldId="5018"/>
            <ac:picMk id="1026" creationId="{41EA6E0A-49C6-460F-B896-4038534E027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4DF424-3656-46BF-8388-94727F5FDA4E}" type="datetimeFigureOut">
              <a:rPr lang="en-US" smtClean="0"/>
              <a:t>4/13/2023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BD7F7B-FCC7-43BD-87BD-65CC237DFA71}" type="slidenum">
              <a:rPr lang="en-US" smtClean="0"/>
              <a:t>‹#›</a:t>
            </a:fld>
            <a:endParaRPr lang="en-US"/>
          </a:p>
        </p:txBody>
      </p:sp>
    </p:spTree>
    <p:extLst>
      <p:ext uri="{BB962C8B-B14F-4D97-AF65-F5344CB8AC3E}">
        <p14:creationId xmlns:p14="http://schemas.microsoft.com/office/powerpoint/2010/main" val="3373363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BD7F7B-FCC7-43BD-87BD-65CC237DFA71}" type="slidenum">
              <a:rPr lang="en-US" smtClean="0"/>
              <a:t>1</a:t>
            </a:fld>
            <a:endParaRPr lang="en-US"/>
          </a:p>
        </p:txBody>
      </p:sp>
    </p:spTree>
    <p:extLst>
      <p:ext uri="{BB962C8B-B14F-4D97-AF65-F5344CB8AC3E}">
        <p14:creationId xmlns:p14="http://schemas.microsoft.com/office/powerpoint/2010/main" val="3864356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050">
                <a:effectLst/>
                <a:latin typeface="Calibri" panose="020F0502020204030204" pitchFamily="34" charset="0"/>
                <a:ea typeface="Calibri" panose="020F0502020204030204" pitchFamily="34" charset="0"/>
                <a:cs typeface="Times New Roman" panose="02020603050405020304" pitchFamily="18" charset="0"/>
              </a:rPr>
              <a:t>During the X-59 community noise surveys, the noise dose needs to be estimated at each participant location for every X-59 flyover. It is not possible to place a microphone on every participant to record what they actually heard. Instead, noise monitors will be placed sparsely throughout the community, and recordings of the loudness of each supersonic flyover event will be combined with physics-based noise model predictions to estimate a noise dose for each participant.</a:t>
            </a:r>
          </a:p>
          <a:p>
            <a:pPr marL="0" marR="0">
              <a:lnSpc>
                <a:spcPct val="107000"/>
              </a:lnSpc>
              <a:spcBef>
                <a:spcPts val="0"/>
              </a:spcBef>
              <a:spcAft>
                <a:spcPts val="0"/>
              </a:spcAft>
            </a:pPr>
            <a:r>
              <a:rPr lang="en-US" sz="105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050">
                <a:effectLst/>
                <a:latin typeface="Calibri" panose="020F0502020204030204" pitchFamily="34" charset="0"/>
                <a:ea typeface="Calibri" panose="020F0502020204030204" pitchFamily="34" charset="0"/>
                <a:cs typeface="Times New Roman" panose="02020603050405020304" pitchFamily="18" charset="0"/>
              </a:rPr>
              <a:t>In addition, we recognize that we won’t be able to measure all aspects of a person’s environment, either indoors or outdoors, but we attempt to capture some of this information via the survey that will be discussed later.</a:t>
            </a:r>
          </a:p>
          <a:p>
            <a:pPr marL="0" marR="0">
              <a:lnSpc>
                <a:spcPct val="107000"/>
              </a:lnSpc>
              <a:spcBef>
                <a:spcPts val="0"/>
              </a:spcBef>
              <a:spcAft>
                <a:spcPts val="0"/>
              </a:spcAft>
            </a:pPr>
            <a:r>
              <a:rPr lang="en-US" sz="1050">
                <a:effectLst/>
                <a:latin typeface="Calibri" panose="020F0502020204030204" pitchFamily="34" charset="0"/>
                <a:ea typeface="Calibri" panose="020F0502020204030204" pitchFamily="34" charset="0"/>
                <a:cs typeface="Times New Roman" panose="02020603050405020304" pitchFamily="18" charset="0"/>
              </a:rPr>
              <a:t> </a:t>
            </a:r>
            <a:endParaRPr lang="en-US" sz="800"/>
          </a:p>
        </p:txBody>
      </p:sp>
      <p:sp>
        <p:nvSpPr>
          <p:cNvPr id="4" name="Slide Number Placeholder 3"/>
          <p:cNvSpPr>
            <a:spLocks noGrp="1"/>
          </p:cNvSpPr>
          <p:nvPr>
            <p:ph type="sldNum" sz="quarter" idx="5"/>
          </p:nvPr>
        </p:nvSpPr>
        <p:spPr/>
        <p:txBody>
          <a:bodyPr/>
          <a:lstStyle/>
          <a:p>
            <a:fld id="{B3BD7F7B-FCC7-43BD-87BD-65CC237DFA71}" type="slidenum">
              <a:rPr lang="en-US" smtClean="0"/>
              <a:t>10</a:t>
            </a:fld>
            <a:endParaRPr lang="en-US"/>
          </a:p>
        </p:txBody>
      </p:sp>
    </p:spTree>
    <p:extLst>
      <p:ext uri="{BB962C8B-B14F-4D97-AF65-F5344CB8AC3E}">
        <p14:creationId xmlns:p14="http://schemas.microsoft.com/office/powerpoint/2010/main" val="1775286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050">
                <a:effectLst/>
                <a:latin typeface="Calibri" panose="020F0502020204030204" pitchFamily="34" charset="0"/>
                <a:ea typeface="Calibri" panose="020F0502020204030204" pitchFamily="34" charset="0"/>
                <a:cs typeface="Times New Roman" panose="02020603050405020304" pitchFamily="18" charset="0"/>
              </a:rPr>
              <a:t>To reiterate, it is important to capture a participant’s location, to be able to best assign them an estimated outdoor noise dose, which is a combination of measurements and predictions.</a:t>
            </a:r>
          </a:p>
          <a:p>
            <a:pPr marL="0" marR="0">
              <a:lnSpc>
                <a:spcPct val="107000"/>
              </a:lnSpc>
              <a:spcBef>
                <a:spcPts val="0"/>
              </a:spcBef>
              <a:spcAft>
                <a:spcPts val="0"/>
              </a:spcAft>
            </a:pPr>
            <a:endParaRPr lang="en-US" sz="105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50">
                <a:effectLst/>
                <a:latin typeface="Calibri" panose="020F0502020204030204" pitchFamily="34" charset="0"/>
                <a:ea typeface="Calibri" panose="020F0502020204030204" pitchFamily="34" charset="0"/>
                <a:cs typeface="Times New Roman" panose="02020603050405020304" pitchFamily="18" charset="0"/>
              </a:rPr>
              <a:t>A sparse network of acoustic sensors are distributed across the community, on the order of 150 of these ground recording systems, are used to collect acoustical measurements of the supersonic overflights. These are combined with physics-based prediction tools where each supersonic event includes a measure of uncertainty.</a:t>
            </a:r>
          </a:p>
          <a:p>
            <a:pPr marL="0" marR="0">
              <a:lnSpc>
                <a:spcPct val="107000"/>
              </a:lnSpc>
              <a:spcBef>
                <a:spcPts val="0"/>
              </a:spcBef>
              <a:spcAft>
                <a:spcPts val="0"/>
              </a:spcAft>
            </a:pPr>
            <a:endParaRPr lang="en-US" sz="105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50">
                <a:effectLst/>
                <a:latin typeface="Calibri" panose="020F0502020204030204" pitchFamily="34" charset="0"/>
                <a:ea typeface="Calibri" panose="020F0502020204030204" pitchFamily="34" charset="0"/>
                <a:cs typeface="Times New Roman" panose="02020603050405020304" pitchFamily="18" charset="0"/>
              </a:rPr>
              <a:t>The </a:t>
            </a:r>
            <a:r>
              <a:rPr lang="en-US" sz="1050"/>
              <a:t>current method we are considering for estimating the noise dose at a participant location is used commonly when assimilating meteorological inputs for weather models. The method uses a Kalman filter or variance-weighted average to estimate the dose based on mean and variance of predictions and measurements. As shown in the plot, the blue notes the physical model and the red denotes the measurements, with the purple as the combined estimate for the given dose for that particular individual.</a:t>
            </a:r>
          </a:p>
        </p:txBody>
      </p:sp>
      <p:sp>
        <p:nvSpPr>
          <p:cNvPr id="4" name="Slide Number Placeholder 3"/>
          <p:cNvSpPr>
            <a:spLocks noGrp="1"/>
          </p:cNvSpPr>
          <p:nvPr>
            <p:ph type="sldNum" sz="quarter" idx="5"/>
          </p:nvPr>
        </p:nvSpPr>
        <p:spPr/>
        <p:txBody>
          <a:bodyPr/>
          <a:lstStyle/>
          <a:p>
            <a:fld id="{B3BD7F7B-FCC7-43BD-87BD-65CC237DFA71}" type="slidenum">
              <a:rPr lang="en-US" smtClean="0"/>
              <a:t>11</a:t>
            </a:fld>
            <a:endParaRPr lang="en-US"/>
          </a:p>
        </p:txBody>
      </p:sp>
    </p:spTree>
    <p:extLst>
      <p:ext uri="{BB962C8B-B14F-4D97-AF65-F5344CB8AC3E}">
        <p14:creationId xmlns:p14="http://schemas.microsoft.com/office/powerpoint/2010/main" val="3481359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t>In summary, our key challenges include:</a:t>
            </a:r>
          </a:p>
          <a:p>
            <a:r>
              <a:rPr lang="en-US" sz="1000"/>
              <a:t>-the sparsity of our microphones throughout the large communities</a:t>
            </a:r>
          </a:p>
          <a:p>
            <a:r>
              <a:rPr lang="en-US" sz="1000"/>
              <a:t>-extracting the low noise signals from ambient noise contamination</a:t>
            </a:r>
          </a:p>
          <a:p>
            <a:r>
              <a:rPr lang="en-US" sz="1000"/>
              <a:t>-ensuring good estimates of uncertainty in both predictions and measurements</a:t>
            </a:r>
          </a:p>
          <a:p>
            <a:r>
              <a:rPr lang="en-US" sz="1000"/>
              <a:t>-developing methods to accurately estimate doses in locations where we did not measure using a combination of predictions and measurements</a:t>
            </a:r>
          </a:p>
          <a:p>
            <a:endParaRPr lang="en-US" sz="1000"/>
          </a:p>
          <a:p>
            <a:r>
              <a:rPr lang="en-US" sz="1000"/>
              <a:t>Our strategies to address these challenges are to develop ambient noise correction methods, make use of the Kalman filter assimilation technique, and to practice these during the acoustic validation phase of the X-59 mission, which happens prior to the community survey tests.</a:t>
            </a:r>
          </a:p>
        </p:txBody>
      </p:sp>
      <p:sp>
        <p:nvSpPr>
          <p:cNvPr id="4" name="Slide Number Placeholder 3"/>
          <p:cNvSpPr>
            <a:spLocks noGrp="1"/>
          </p:cNvSpPr>
          <p:nvPr>
            <p:ph type="sldNum" sz="quarter" idx="5"/>
          </p:nvPr>
        </p:nvSpPr>
        <p:spPr/>
        <p:txBody>
          <a:bodyPr/>
          <a:lstStyle/>
          <a:p>
            <a:fld id="{DFA9501D-8A85-4CCA-9C6E-0235E77D4E5A}" type="slidenum">
              <a:rPr lang="en-US" smtClean="0"/>
              <a:t>12</a:t>
            </a:fld>
            <a:endParaRPr lang="en-US"/>
          </a:p>
        </p:txBody>
      </p:sp>
    </p:spTree>
    <p:extLst>
      <p:ext uri="{BB962C8B-B14F-4D97-AF65-F5344CB8AC3E}">
        <p14:creationId xmlns:p14="http://schemas.microsoft.com/office/powerpoint/2010/main" val="1171608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a:t>Now we’re switching gears to the response. We are planning to collect a representative response from just a handful of community studies, and the response we’re talking about here is the noise-induced annoyance, which is a descriptor of a person’s adverse reaction to noise.</a:t>
            </a:r>
          </a:p>
          <a:p>
            <a:endParaRPr lang="en-US" sz="1050"/>
          </a:p>
          <a:p>
            <a:r>
              <a:rPr lang="en-US" sz="1050"/>
              <a:t>There are a handful of attributes often used to describe noise response in the community noise literature. Some examples are annoyance, acceptability, disturbance, unpleasantness, and dissatisfaction.</a:t>
            </a:r>
          </a:p>
          <a:p>
            <a:endParaRPr lang="en-US" sz="1050"/>
          </a:p>
          <a:p>
            <a:r>
              <a:rPr lang="en-US" sz="1050"/>
              <a:t>Here, we’re seeking to characterize annoyance, specifically, whether or not someone is highly annoyed. This is the de facto metric for community noise annoyance, with its roots in the earlier mentioned Schultz curve.</a:t>
            </a:r>
          </a:p>
          <a:p>
            <a:endParaRPr lang="en-US" sz="1050"/>
          </a:p>
          <a:p>
            <a:r>
              <a:rPr lang="en-US" sz="1050"/>
              <a:t>There are two scales commonly used to measure annoyance, a 5-pt verbal scale (shown in red) and an 11-pt numerical scale noted in blue. The cutoff for high annoyance is set by an international technical standard where the “very” and “extremely” annoyed responses or greater than or equal to 8 are considered highly annoyed and other responses are considered “not highly annoyed.”</a:t>
            </a:r>
          </a:p>
          <a:p>
            <a:endParaRPr lang="en-US" sz="1050"/>
          </a:p>
          <a:p>
            <a:r>
              <a:rPr lang="en-US" sz="1050"/>
              <a:t>Furthermore, there are other important response factors to consider for sonic booms and sonic thumps. Vibration and rattle sometimes occur in addition to the thump. And whether you are outdoors or indoors with windows opened or closed can drastically change your listening environment and consequently your response.</a:t>
            </a:r>
          </a:p>
        </p:txBody>
      </p:sp>
      <p:sp>
        <p:nvSpPr>
          <p:cNvPr id="4" name="Slide Number Placeholder 3"/>
          <p:cNvSpPr>
            <a:spLocks noGrp="1"/>
          </p:cNvSpPr>
          <p:nvPr>
            <p:ph type="sldNum" sz="quarter" idx="5"/>
          </p:nvPr>
        </p:nvSpPr>
        <p:spPr/>
        <p:txBody>
          <a:bodyPr/>
          <a:lstStyle/>
          <a:p>
            <a:fld id="{B3BD7F7B-FCC7-43BD-87BD-65CC237DFA71}" type="slidenum">
              <a:rPr lang="en-US" smtClean="0"/>
              <a:t>13</a:t>
            </a:fld>
            <a:endParaRPr lang="en-US"/>
          </a:p>
        </p:txBody>
      </p:sp>
    </p:spTree>
    <p:extLst>
      <p:ext uri="{BB962C8B-B14F-4D97-AF65-F5344CB8AC3E}">
        <p14:creationId xmlns:p14="http://schemas.microsoft.com/office/powerpoint/2010/main" val="1564061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t>So now, we’re going to walk through the survey questions we are currently considering for future X-59 community tests. These questions will be asked for each flyover event and an additional one at the end of the day, which means that over the course of a few weeks, participants could be responding to upwards of a hundred surveys.</a:t>
            </a:r>
          </a:p>
          <a:p>
            <a:br>
              <a:rPr lang="en-US" sz="1000"/>
            </a:br>
            <a:r>
              <a:rPr lang="en-US" sz="1000"/>
              <a:t>The first question notifies an individual when the event happened. They are to respond with their location at said time. They can choose home or work, which will be documented, or they can input an alternative location via address or noting it on a map. This is important for assigning an appropriate dose.</a:t>
            </a:r>
          </a:p>
          <a:p>
            <a:endParaRPr lang="en-US" sz="1000"/>
          </a:p>
          <a:p>
            <a:r>
              <a:rPr lang="en-US" sz="1000"/>
              <a:t>Next, they respond whether or not they heard the sonic thump event.</a:t>
            </a:r>
          </a:p>
          <a:p>
            <a:endParaRPr lang="en-US" sz="1000"/>
          </a:p>
          <a:p>
            <a:r>
              <a:rPr lang="en-US" sz="1000"/>
              <a:t>If no, they skip the response questions, but if yes, we go to the key question of “How much did the sonic thump bother, disturb, or annoy you?” to which they provide a response from the 5-point verbal scale.</a:t>
            </a:r>
          </a:p>
          <a:p>
            <a:endParaRPr lang="en-US" sz="1000"/>
          </a:p>
          <a:p>
            <a:r>
              <a:rPr lang="en-US" sz="1000"/>
              <a:t>We then collect additional data, such as whether the thump startled them, whether they experienced vibration, which is motion that may be seen, felt, or heard, or heard rattle, which is a type of noise that can occur when objects move due to vibration.</a:t>
            </a:r>
          </a:p>
          <a:p>
            <a:endParaRPr lang="en-US" sz="1000"/>
          </a:p>
          <a:p>
            <a:r>
              <a:rPr lang="en-US" sz="1000"/>
              <a:t>They then respond about their environment, the key ones being whether they were indoors or outdoors and if indoors, whether there were any windows open. This windows open or closed question is something the Europeans are interested in, as they more commonly than Americans will have open windows during pleasant weather.</a:t>
            </a:r>
          </a:p>
          <a:p>
            <a:endParaRPr lang="en-US" sz="1000"/>
          </a:p>
          <a:p>
            <a:r>
              <a:rPr lang="en-US" sz="1000"/>
              <a:t>Lastly, we offer the opportunity to provide any additional comments.</a:t>
            </a:r>
          </a:p>
        </p:txBody>
      </p:sp>
      <p:sp>
        <p:nvSpPr>
          <p:cNvPr id="4" name="Slide Number Placeholder 3"/>
          <p:cNvSpPr>
            <a:spLocks noGrp="1"/>
          </p:cNvSpPr>
          <p:nvPr>
            <p:ph type="sldNum" sz="quarter" idx="5"/>
          </p:nvPr>
        </p:nvSpPr>
        <p:spPr/>
        <p:txBody>
          <a:bodyPr/>
          <a:lstStyle/>
          <a:p>
            <a:fld id="{B3BD7F7B-FCC7-43BD-87BD-65CC237DFA71}" type="slidenum">
              <a:rPr lang="en-US" smtClean="0"/>
              <a:t>14</a:t>
            </a:fld>
            <a:endParaRPr lang="en-US"/>
          </a:p>
        </p:txBody>
      </p:sp>
    </p:spTree>
    <p:extLst>
      <p:ext uri="{BB962C8B-B14F-4D97-AF65-F5344CB8AC3E}">
        <p14:creationId xmlns:p14="http://schemas.microsoft.com/office/powerpoint/2010/main" val="1657004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a:t>Aside from the variability in the dose estimate, there are several potential sources in annoyance response variability between and within subjects. Some of these are unquantifiable or inestimable.</a:t>
            </a:r>
          </a:p>
          <a:p>
            <a:endParaRPr lang="en-US" sz="1050"/>
          </a:p>
          <a:p>
            <a:r>
              <a:rPr lang="en-US" sz="1050"/>
              <a:t>One aspect is response latency, which is the time difference between responding to a survey and experiencing the boom. Perhaps their perception of the event is clouded or changes over time.</a:t>
            </a:r>
          </a:p>
          <a:p>
            <a:endParaRPr lang="en-US" sz="1050"/>
          </a:p>
          <a:p>
            <a:r>
              <a:rPr lang="en-US" sz="1050"/>
              <a:t>The participant’s listening environment may impact their perception, maybe they were in the basement and could barely hear the boom. Their activity and expectations of quietness during the boom may also have an impact, perhaps a quiet boom would be more annoying to someone trying to finish their </a:t>
            </a:r>
            <a:r>
              <a:rPr lang="en-US" sz="1050" err="1"/>
              <a:t>DATAWorks</a:t>
            </a:r>
            <a:r>
              <a:rPr lang="en-US" sz="1050"/>
              <a:t> slide deck and script before the deadline.</a:t>
            </a:r>
          </a:p>
          <a:p>
            <a:endParaRPr lang="en-US" sz="1050"/>
          </a:p>
          <a:p>
            <a:r>
              <a:rPr lang="en-US" sz="1050"/>
              <a:t>Or maybe they just slept poorly and woke up on the wrong side of the bed, so any little thing is generally more annoying today than yesterday.</a:t>
            </a:r>
          </a:p>
          <a:p>
            <a:endParaRPr lang="en-US" sz="1050"/>
          </a:p>
          <a:p>
            <a:r>
              <a:rPr lang="en-US" sz="1050"/>
              <a:t>There may also be difference in house each person defines their annoyance thresholds and there may not be a clear transition between the non-continuous annoyance rating scale.</a:t>
            </a:r>
          </a:p>
          <a:p>
            <a:endParaRPr lang="en-US" sz="1050"/>
          </a:p>
          <a:p>
            <a:r>
              <a:rPr lang="en-US" sz="1050"/>
              <a:t>We will also be asking the participants to respond to more than 100 surveys over the course of a month, with up to 7 per day. This could result in survey fatigue or trying to rush through each survey. Or maybe there will be attrition. We will mitigate this with a monetary incentive that will hopefully not introduce bias.</a:t>
            </a:r>
          </a:p>
          <a:p>
            <a:endParaRPr lang="en-US" sz="1050"/>
          </a:p>
          <a:p>
            <a:r>
              <a:rPr lang="en-US" sz="1050"/>
              <a:t>Finally, there could be other effects such as a person’s previous response or previous boom event influencing their perception of the current boom event.</a:t>
            </a:r>
          </a:p>
        </p:txBody>
      </p:sp>
      <p:sp>
        <p:nvSpPr>
          <p:cNvPr id="4" name="Slide Number Placeholder 3"/>
          <p:cNvSpPr>
            <a:spLocks noGrp="1"/>
          </p:cNvSpPr>
          <p:nvPr>
            <p:ph type="sldNum" sz="quarter" idx="5"/>
          </p:nvPr>
        </p:nvSpPr>
        <p:spPr/>
        <p:txBody>
          <a:bodyPr/>
          <a:lstStyle/>
          <a:p>
            <a:fld id="{B3BD7F7B-FCC7-43BD-87BD-65CC237DFA71}" type="slidenum">
              <a:rPr lang="en-US" smtClean="0"/>
              <a:t>15</a:t>
            </a:fld>
            <a:endParaRPr lang="en-US"/>
          </a:p>
        </p:txBody>
      </p:sp>
    </p:spTree>
    <p:extLst>
      <p:ext uri="{BB962C8B-B14F-4D97-AF65-F5344CB8AC3E}">
        <p14:creationId xmlns:p14="http://schemas.microsoft.com/office/powerpoint/2010/main" val="445390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a:t>Because X-59 data will be longitudinal, where the same group of participants will be responding multiple times, we’re going to take a look at possible bias in longitudinal studies in the form of carryover effects. Carryover effects are where previous stimuli affect the response to the current stimulus, in this case, our stimulus is the quiet supersonic noise signature. Potential examples include the previous dose level impacting your current response, becoming more or less annoyed over time, and your previous annoyance response affecting your current response.</a:t>
            </a:r>
          </a:p>
          <a:p>
            <a:endParaRPr lang="en-US" sz="1050"/>
          </a:p>
          <a:p>
            <a:r>
              <a:rPr lang="en-US" sz="1050"/>
              <a:t>The plot shown here comes from an analysis of quiet sonic boom laboratory listener data where the color of each square notes the current annoyances as a function of the current dose and the previous annoyance rating. Ideally, you would only see a horizontal trend – a direct effect of annoyance increasing with dose, but we see a vertical pattern arising, which indicates that previous annoyance responses cause participants to respond more annoyed. Essentially, annoyance is breeding annoyance.</a:t>
            </a:r>
            <a:br>
              <a:rPr lang="en-US" sz="1050"/>
            </a:br>
            <a:br>
              <a:rPr lang="en-US" sz="1050"/>
            </a:br>
            <a:r>
              <a:rPr lang="en-US" sz="1050"/>
              <a:t>Some strategies we are attempting to mitigate this and other carryover effects are to vary the order of doses, which allows for the checking of data for carryover effects through graphical analysis as shown here or through statistical </a:t>
            </a:r>
            <a:r>
              <a:rPr lang="en-US" sz="1050" err="1"/>
              <a:t>regresssional</a:t>
            </a:r>
            <a:r>
              <a:rPr lang="en-US" sz="1050"/>
              <a:t> analysis.</a:t>
            </a:r>
          </a:p>
        </p:txBody>
      </p:sp>
      <p:sp>
        <p:nvSpPr>
          <p:cNvPr id="4" name="Slide Number Placeholder 3"/>
          <p:cNvSpPr>
            <a:spLocks noGrp="1"/>
          </p:cNvSpPr>
          <p:nvPr>
            <p:ph type="sldNum" sz="quarter" idx="5"/>
          </p:nvPr>
        </p:nvSpPr>
        <p:spPr/>
        <p:txBody>
          <a:bodyPr/>
          <a:lstStyle/>
          <a:p>
            <a:fld id="{B3BD7F7B-FCC7-43BD-87BD-65CC237DFA71}" type="slidenum">
              <a:rPr lang="en-US" smtClean="0"/>
              <a:t>16</a:t>
            </a:fld>
            <a:endParaRPr lang="en-US"/>
          </a:p>
        </p:txBody>
      </p:sp>
    </p:spTree>
    <p:extLst>
      <p:ext uri="{BB962C8B-B14F-4D97-AF65-F5344CB8AC3E}">
        <p14:creationId xmlns:p14="http://schemas.microsoft.com/office/powerpoint/2010/main" val="3884819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a:latin typeface="+mn-lt"/>
              </a:rPr>
              <a:t>There are a handful of challenges in the survey design as well, which impacts the vertical axis of the dose-response curve, including</a:t>
            </a:r>
          </a:p>
          <a:p>
            <a:pPr lvl="1">
              <a:spcAft>
                <a:spcPts val="600"/>
              </a:spcAft>
            </a:pPr>
            <a:r>
              <a:rPr lang="en-US" sz="1050" b="0">
                <a:latin typeface="+mn-lt"/>
                <a:cs typeface="Helvetica" panose="020B0604020202020204" pitchFamily="34" charset="0"/>
              </a:rPr>
              <a:t>Representative sample from few community studies – we only have 5 communities that we can test</a:t>
            </a:r>
          </a:p>
          <a:p>
            <a:pPr lvl="1">
              <a:spcAft>
                <a:spcPts val="600"/>
              </a:spcAft>
            </a:pPr>
            <a:r>
              <a:rPr lang="en-US" sz="1050">
                <a:latin typeface="+mn-lt"/>
                <a:cs typeface="Helvetica" panose="020B0604020202020204" pitchFamily="34" charset="0"/>
              </a:rPr>
              <a:t>Instantaneous survey collection – we want to collect responses after each aircraft overflight</a:t>
            </a:r>
          </a:p>
          <a:p>
            <a:pPr lvl="1">
              <a:spcAft>
                <a:spcPts val="600"/>
              </a:spcAft>
            </a:pPr>
            <a:r>
              <a:rPr lang="en-US" sz="1050" b="0">
                <a:latin typeface="+mn-lt"/>
                <a:cs typeface="Helvetica" panose="020B0604020202020204" pitchFamily="34" charset="0"/>
              </a:rPr>
              <a:t>Location information – location required to assign a dose value</a:t>
            </a:r>
          </a:p>
          <a:p>
            <a:pPr lvl="1">
              <a:spcAft>
                <a:spcPts val="600"/>
              </a:spcAft>
            </a:pPr>
            <a:r>
              <a:rPr lang="en-US" sz="1050">
                <a:latin typeface="+mn-lt"/>
                <a:cs typeface="Helvetica" panose="020B0604020202020204" pitchFamily="34" charset="0"/>
              </a:rPr>
              <a:t>Statistical analysis to handle collected data – Same group of participants responding over the course of weeks requires a different method than many other community noise surveys that often just have 1 response over a longer period of time </a:t>
            </a:r>
          </a:p>
          <a:p>
            <a:pPr lvl="1">
              <a:spcAft>
                <a:spcPts val="600"/>
              </a:spcAft>
            </a:pPr>
            <a:r>
              <a:rPr lang="en-US" sz="1050">
                <a:latin typeface="+mn-lt"/>
                <a:cs typeface="Helvetica" panose="020B0604020202020204" pitchFamily="34" charset="0"/>
              </a:rPr>
              <a:t>Avoiding bias – We don’t want people to never say they’re annoyed because they want commercial supersonic flight, we need honest answers to accurately model representative annoyance</a:t>
            </a:r>
          </a:p>
          <a:p>
            <a:pPr lvl="1">
              <a:spcAft>
                <a:spcPts val="600"/>
              </a:spcAft>
            </a:pPr>
            <a:endParaRPr lang="en-US" sz="1050" b="0">
              <a:latin typeface="+mn-lt"/>
              <a:cs typeface="Helvetica" panose="020B0604020202020204" pitchFamily="34" charset="0"/>
            </a:endParaRPr>
          </a:p>
          <a:p>
            <a:r>
              <a:rPr lang="en-US" sz="1050" b="0">
                <a:solidFill>
                  <a:schemeClr val="accent5">
                    <a:lumMod val="75000"/>
                  </a:schemeClr>
                </a:solidFill>
                <a:latin typeface="+mn-lt"/>
                <a:cs typeface="Helvetica" panose="020B0604020202020204" pitchFamily="34" charset="0"/>
              </a:rPr>
              <a:t>Some mitigation strategies to address these challenges include:</a:t>
            </a:r>
          </a:p>
          <a:p>
            <a:pPr lvl="1">
              <a:spcBef>
                <a:spcPts val="1200"/>
              </a:spcBef>
            </a:pPr>
            <a:r>
              <a:rPr lang="en-US" sz="1050">
                <a:solidFill>
                  <a:schemeClr val="accent5">
                    <a:lumMod val="75000"/>
                  </a:schemeClr>
                </a:solidFill>
                <a:latin typeface="+mn-lt"/>
                <a:cs typeface="Helvetica" panose="020B0604020202020204" pitchFamily="34" charset="0"/>
              </a:rPr>
              <a:t>Testing/validation of survey methods and instruments through small-scale studies</a:t>
            </a:r>
          </a:p>
          <a:p>
            <a:pPr lvl="1">
              <a:spcBef>
                <a:spcPts val="1200"/>
              </a:spcBef>
            </a:pPr>
            <a:r>
              <a:rPr lang="en-US" sz="1050">
                <a:solidFill>
                  <a:schemeClr val="accent5">
                    <a:lumMod val="75000"/>
                  </a:schemeClr>
                </a:solidFill>
                <a:latin typeface="+mn-lt"/>
                <a:cs typeface="Helvetica" panose="020B0604020202020204" pitchFamily="34" charset="0"/>
              </a:rPr>
              <a:t>Testing of automated processing methods to achieve target levels of usable/valid survey data</a:t>
            </a:r>
          </a:p>
          <a:p>
            <a:pPr lvl="1">
              <a:spcAft>
                <a:spcPts val="600"/>
              </a:spcAft>
            </a:pPr>
            <a:endParaRPr lang="en-US" sz="1050">
              <a:latin typeface="+mn-lt"/>
            </a:endParaRPr>
          </a:p>
          <a:p>
            <a:endParaRPr lang="en-US" sz="1050">
              <a:latin typeface="+mn-lt"/>
            </a:endParaRPr>
          </a:p>
        </p:txBody>
      </p:sp>
      <p:sp>
        <p:nvSpPr>
          <p:cNvPr id="4" name="Slide Number Placeholder 3"/>
          <p:cNvSpPr>
            <a:spLocks noGrp="1"/>
          </p:cNvSpPr>
          <p:nvPr>
            <p:ph type="sldNum" sz="quarter" idx="5"/>
          </p:nvPr>
        </p:nvSpPr>
        <p:spPr/>
        <p:txBody>
          <a:bodyPr/>
          <a:lstStyle/>
          <a:p>
            <a:fld id="{DFA9501D-8A85-4CCA-9C6E-0235E77D4E5A}" type="slidenum">
              <a:rPr lang="en-US" smtClean="0"/>
              <a:t>17</a:t>
            </a:fld>
            <a:endParaRPr lang="en-US"/>
          </a:p>
        </p:txBody>
      </p:sp>
    </p:spTree>
    <p:extLst>
      <p:ext uri="{BB962C8B-B14F-4D97-AF65-F5344CB8AC3E}">
        <p14:creationId xmlns:p14="http://schemas.microsoft.com/office/powerpoint/2010/main" val="2854798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t>In conclusion, this talk went over several aspects of variability in community noise survey data in the context of future community studies with the X-59 aircraft.</a:t>
            </a:r>
          </a:p>
          <a:p>
            <a:endParaRPr lang="en-US" sz="1000"/>
          </a:p>
          <a:p>
            <a:r>
              <a:rPr lang="en-US" sz="1000"/>
              <a:t>We looked at the noise dose, which is the outdoor sound level of the quiet supersonic overflight noise signatures. We measure the dose with microphones in the field and modelled predictions using a variety of candidate noise level metrics. Some source of error and variability include:</a:t>
            </a:r>
          </a:p>
          <a:p>
            <a:pPr marL="171450" lvl="0" indent="-171450">
              <a:buFont typeface="Arial" panose="020B0604020202020204" pitchFamily="34" charset="0"/>
              <a:buChar char="•"/>
              <a:tabLst>
                <a:tab pos="7029450" algn="l"/>
              </a:tabLst>
            </a:pPr>
            <a:r>
              <a:rPr lang="en-US" sz="1200">
                <a:cs typeface="Helvetica" panose="020B0604020202020204" pitchFamily="34" charset="0"/>
              </a:rPr>
              <a:t>Sparse measurements over a large area</a:t>
            </a:r>
          </a:p>
          <a:p>
            <a:pPr marL="171450" lvl="0" indent="-171450">
              <a:buFont typeface="Arial" panose="020B0604020202020204" pitchFamily="34" charset="0"/>
              <a:buChar char="•"/>
              <a:tabLst>
                <a:tab pos="7029450" algn="l"/>
              </a:tabLst>
            </a:pPr>
            <a:r>
              <a:rPr lang="en-US" sz="1200">
                <a:cs typeface="Helvetica" panose="020B0604020202020204" pitchFamily="34" charset="0"/>
              </a:rPr>
              <a:t>Signal-to-noise ratio of quiet signals</a:t>
            </a:r>
          </a:p>
          <a:p>
            <a:pPr marL="171450" lvl="0" indent="-171450">
              <a:buFont typeface="Arial" panose="020B0604020202020204" pitchFamily="34" charset="0"/>
              <a:buChar char="•"/>
              <a:tabLst>
                <a:tab pos="7029450" algn="l"/>
              </a:tabLst>
            </a:pPr>
            <a:r>
              <a:rPr lang="en-US" sz="1200">
                <a:cs typeface="Helvetica" panose="020B0604020202020204" pitchFamily="34" charset="0"/>
              </a:rPr>
              <a:t>Estimating uncertainty of predictions and measurements</a:t>
            </a:r>
          </a:p>
          <a:p>
            <a:pPr marL="171450" lvl="0" indent="-171450">
              <a:buFont typeface="Arial" panose="020B0604020202020204" pitchFamily="34" charset="0"/>
              <a:buChar char="•"/>
              <a:tabLst>
                <a:tab pos="7029450" algn="l"/>
              </a:tabLst>
            </a:pPr>
            <a:r>
              <a:rPr lang="en-US" sz="1200">
                <a:cs typeface="Helvetica" panose="020B0604020202020204" pitchFamily="34" charset="0"/>
              </a:rPr>
              <a:t>Combining measured and predicted levels </a:t>
            </a:r>
            <a:br>
              <a:rPr lang="en-US" sz="1200">
                <a:cs typeface="Helvetica" panose="020B0604020202020204" pitchFamily="34" charset="0"/>
              </a:rPr>
            </a:br>
            <a:r>
              <a:rPr lang="en-US" sz="1200">
                <a:cs typeface="Helvetica" panose="020B0604020202020204" pitchFamily="34" charset="0"/>
              </a:rPr>
              <a:t>with uncertainty</a:t>
            </a:r>
          </a:p>
          <a:p>
            <a:endParaRPr lang="en-US" sz="1000"/>
          </a:p>
          <a:p>
            <a:r>
              <a:rPr lang="en-US" sz="1000"/>
              <a:t>On the response side, we are collecting noise-induced annoyance through surveys in order to measure high annoyance and the percent highly annoyed as a function of dose. Some sources of error and variability include:</a:t>
            </a:r>
          </a:p>
          <a:p>
            <a:pPr marL="171450" lvl="0" indent="-171450">
              <a:spcBef>
                <a:spcPts val="576"/>
              </a:spcBef>
              <a:spcAft>
                <a:spcPts val="0"/>
              </a:spcAft>
              <a:buFont typeface="Arial" panose="020B0604020202020204" pitchFamily="34" charset="0"/>
              <a:buChar char="•"/>
            </a:pPr>
            <a:r>
              <a:rPr lang="en-US" sz="1200">
                <a:cs typeface="Helvetica" panose="020B0604020202020204" pitchFamily="34" charset="0"/>
              </a:rPr>
              <a:t>Representative sample from few community studies</a:t>
            </a:r>
          </a:p>
          <a:p>
            <a:pPr marL="171450" lvl="0" indent="-171450">
              <a:spcBef>
                <a:spcPts val="576"/>
              </a:spcBef>
              <a:spcAft>
                <a:spcPts val="0"/>
              </a:spcAft>
              <a:buFont typeface="Arial" panose="020B0604020202020204" pitchFamily="34" charset="0"/>
              <a:buChar char="•"/>
            </a:pPr>
            <a:r>
              <a:rPr lang="en-US" sz="1200">
                <a:cs typeface="Helvetica" panose="020B0604020202020204" pitchFamily="34" charset="0"/>
              </a:rPr>
              <a:t>Instantaneous survey collection</a:t>
            </a:r>
          </a:p>
          <a:p>
            <a:pPr marL="171450" lvl="0" indent="-171450">
              <a:spcBef>
                <a:spcPts val="576"/>
              </a:spcBef>
              <a:spcAft>
                <a:spcPts val="0"/>
              </a:spcAft>
              <a:buFont typeface="Arial" panose="020B0604020202020204" pitchFamily="34" charset="0"/>
              <a:buChar char="•"/>
            </a:pPr>
            <a:r>
              <a:rPr lang="en-US" sz="1200">
                <a:cs typeface="Helvetica" panose="020B0604020202020204" pitchFamily="34" charset="0"/>
              </a:rPr>
              <a:t>Location information</a:t>
            </a:r>
          </a:p>
          <a:p>
            <a:pPr marL="171450" lvl="0" indent="-171450">
              <a:spcBef>
                <a:spcPts val="576"/>
              </a:spcBef>
              <a:spcAft>
                <a:spcPts val="0"/>
              </a:spcAft>
              <a:buFont typeface="Arial" panose="020B0604020202020204" pitchFamily="34" charset="0"/>
              <a:buChar char="•"/>
            </a:pPr>
            <a:r>
              <a:rPr lang="en-US" sz="1200">
                <a:cs typeface="Helvetica" panose="020B0604020202020204" pitchFamily="34" charset="0"/>
              </a:rPr>
              <a:t>Non-acoustic factors</a:t>
            </a:r>
          </a:p>
          <a:p>
            <a:pPr marL="171450" lvl="0" indent="-171450">
              <a:spcBef>
                <a:spcPts val="576"/>
              </a:spcBef>
              <a:spcAft>
                <a:spcPts val="0"/>
              </a:spcAft>
              <a:buFont typeface="Arial" panose="020B0604020202020204" pitchFamily="34" charset="0"/>
              <a:buChar char="•"/>
            </a:pPr>
            <a:r>
              <a:rPr lang="en-US" sz="1200">
                <a:cs typeface="Helvetica" panose="020B0604020202020204" pitchFamily="34" charset="0"/>
              </a:rPr>
              <a:t>Attrition</a:t>
            </a:r>
          </a:p>
          <a:p>
            <a:endParaRPr lang="en-US" sz="1000"/>
          </a:p>
          <a:p>
            <a:r>
              <a:rPr lang="en-US" sz="1000"/>
              <a:t>Thank you for your time and attention, I’d be happy to answer questions</a:t>
            </a:r>
          </a:p>
        </p:txBody>
      </p:sp>
      <p:sp>
        <p:nvSpPr>
          <p:cNvPr id="4" name="Slide Number Placeholder 3"/>
          <p:cNvSpPr>
            <a:spLocks noGrp="1"/>
          </p:cNvSpPr>
          <p:nvPr>
            <p:ph type="sldNum" sz="quarter" idx="5"/>
          </p:nvPr>
        </p:nvSpPr>
        <p:spPr/>
        <p:txBody>
          <a:bodyPr/>
          <a:lstStyle/>
          <a:p>
            <a:fld id="{B3BD7F7B-FCC7-43BD-87BD-65CC237DFA71}" type="slidenum">
              <a:rPr lang="en-US" smtClean="0"/>
              <a:t>18</a:t>
            </a:fld>
            <a:endParaRPr lang="en-US"/>
          </a:p>
        </p:txBody>
      </p:sp>
    </p:spTree>
    <p:extLst>
      <p:ext uri="{BB962C8B-B14F-4D97-AF65-F5344CB8AC3E}">
        <p14:creationId xmlns:p14="http://schemas.microsoft.com/office/powerpoint/2010/main" val="19062725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BD7F7B-FCC7-43BD-87BD-65CC237DFA71}" type="slidenum">
              <a:rPr lang="en-US" smtClean="0"/>
              <a:t>20</a:t>
            </a:fld>
            <a:endParaRPr lang="en-US"/>
          </a:p>
        </p:txBody>
      </p:sp>
    </p:spTree>
    <p:extLst>
      <p:ext uri="{BB962C8B-B14F-4D97-AF65-F5344CB8AC3E}">
        <p14:creationId xmlns:p14="http://schemas.microsoft.com/office/powerpoint/2010/main" val="4164509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t>This talk will go over the high level aspects of variability in community noise survey data in the context of future community studies with the X-59 aircraft, starting first with a history of the quantification of transportation noise dose and human annoyance response, after which I’ll speak briefly to recent subsonic civilian aircraft noise survey results.</a:t>
            </a:r>
          </a:p>
          <a:p>
            <a:endParaRPr lang="en-US" sz="1000"/>
          </a:p>
          <a:p>
            <a:r>
              <a:rPr lang="en-US" sz="1000"/>
              <a:t>We will then focus on the noise dose from supersonic aircraft: explaining what it is, how we go about measuring it, and identifying a handful of sources of error and variability.</a:t>
            </a:r>
          </a:p>
          <a:p>
            <a:endParaRPr lang="en-US" sz="1000"/>
          </a:p>
          <a:p>
            <a:r>
              <a:rPr lang="en-US" sz="1000"/>
              <a:t>Similarly, we will discuss the human annoyance response: what it is, how it is measured, and the challenges in accurately measuring it.</a:t>
            </a:r>
          </a:p>
          <a:p>
            <a:endParaRPr lang="en-US" sz="1000"/>
          </a:p>
          <a:p>
            <a:r>
              <a:rPr lang="en-US" sz="1000"/>
              <a:t>A key result of these data collection efforts is to produce a dose-response relationship, perhaps similar to the figure on the right, which will inform regulators in their efforts to replace the current ban on overland supersonic flight with a permissible noise standard.</a:t>
            </a:r>
          </a:p>
        </p:txBody>
      </p:sp>
      <p:sp>
        <p:nvSpPr>
          <p:cNvPr id="4" name="Slide Number Placeholder 3"/>
          <p:cNvSpPr>
            <a:spLocks noGrp="1"/>
          </p:cNvSpPr>
          <p:nvPr>
            <p:ph type="sldNum" sz="quarter" idx="5"/>
          </p:nvPr>
        </p:nvSpPr>
        <p:spPr/>
        <p:txBody>
          <a:bodyPr/>
          <a:lstStyle/>
          <a:p>
            <a:fld id="{B3BD7F7B-FCC7-43BD-87BD-65CC237DFA71}" type="slidenum">
              <a:rPr lang="en-US" smtClean="0"/>
              <a:t>2</a:t>
            </a:fld>
            <a:endParaRPr lang="en-US"/>
          </a:p>
        </p:txBody>
      </p:sp>
    </p:spTree>
    <p:extLst>
      <p:ext uri="{BB962C8B-B14F-4D97-AF65-F5344CB8AC3E}">
        <p14:creationId xmlns:p14="http://schemas.microsoft.com/office/powerpoint/2010/main" val="2554146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t>In the context of community noise studies, dose-response relationships commonly trace their roots to the Schultz curve.</a:t>
            </a:r>
          </a:p>
          <a:p>
            <a:endParaRPr lang="en-US" sz="1000"/>
          </a:p>
          <a:p>
            <a:r>
              <a:rPr lang="en-US" sz="1000"/>
              <a:t>Given the problem of noise as an environmental pollutant, social surveys were conducted to measure the noise and characterize the communities response.</a:t>
            </a:r>
          </a:p>
          <a:p>
            <a:endParaRPr lang="en-US" sz="1000"/>
          </a:p>
          <a:p>
            <a:r>
              <a:rPr lang="en-US" sz="1000"/>
              <a:t>In his work, Schultz utilized 11 community noise surveys from various countries the 1960s and 70s of various transportation noise sources, which are simply planes, trains, and automobiles.</a:t>
            </a:r>
          </a:p>
          <a:p>
            <a:br>
              <a:rPr lang="en-US" sz="1000"/>
            </a:br>
            <a:r>
              <a:rPr lang="en-US" sz="1000"/>
              <a:t>These noise sources were measured in day-night average sound level, which is abbreviated DNL or noted symbolically as L subscript dn.</a:t>
            </a:r>
          </a:p>
          <a:p>
            <a:endParaRPr lang="en-US" sz="1000"/>
          </a:p>
          <a:p>
            <a:r>
              <a:rPr lang="en-US" sz="1000"/>
              <a:t>The human annoyance response was characterized as the percent highly annoyed. Some justification for this response metric is that “when people are highly annoyed by the noise, the effects of </a:t>
            </a:r>
            <a:r>
              <a:rPr lang="en-US" sz="1000" err="1"/>
              <a:t>nonacoustical</a:t>
            </a:r>
            <a:r>
              <a:rPr lang="en-US" sz="1000"/>
              <a:t> variables are reduced, and the correlation between the noise [dose] and the expressed subjective reaction is high, for both individuals and groups.”</a:t>
            </a:r>
          </a:p>
          <a:p>
            <a:endParaRPr lang="en-US" sz="1000"/>
          </a:p>
          <a:p>
            <a:r>
              <a:rPr lang="en-US" sz="1000"/>
              <a:t>The resulting fit to the dose and response data was a cubic curve fit, given in the expression below and plotted on the right.</a:t>
            </a:r>
          </a:p>
          <a:p>
            <a:endParaRPr lang="en-US" sz="1000"/>
          </a:p>
          <a:p>
            <a:r>
              <a:rPr lang="en-US" sz="1000"/>
              <a:t>In more recent studies, it is much more common to focus in on a single noise source and a particular population.</a:t>
            </a:r>
          </a:p>
        </p:txBody>
      </p:sp>
      <p:sp>
        <p:nvSpPr>
          <p:cNvPr id="4" name="Slide Number Placeholder 3"/>
          <p:cNvSpPr>
            <a:spLocks noGrp="1"/>
          </p:cNvSpPr>
          <p:nvPr>
            <p:ph type="sldNum" sz="quarter" idx="5"/>
          </p:nvPr>
        </p:nvSpPr>
        <p:spPr/>
        <p:txBody>
          <a:bodyPr/>
          <a:lstStyle/>
          <a:p>
            <a:fld id="{B3BD7F7B-FCC7-43BD-87BD-65CC237DFA71}" type="slidenum">
              <a:rPr lang="en-US" smtClean="0"/>
              <a:t>3</a:t>
            </a:fld>
            <a:endParaRPr lang="en-US"/>
          </a:p>
        </p:txBody>
      </p:sp>
    </p:spTree>
    <p:extLst>
      <p:ext uri="{BB962C8B-B14F-4D97-AF65-F5344CB8AC3E}">
        <p14:creationId xmlns:p14="http://schemas.microsoft.com/office/powerpoint/2010/main" val="990721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t>A more recent example of dose-response relationship in community noise is that of the Neighborhood Environmental Survey conducted by the Federal Aviation Agency.</a:t>
            </a:r>
          </a:p>
          <a:p>
            <a:endParaRPr lang="en-US" sz="1000"/>
          </a:p>
          <a:p>
            <a:r>
              <a:rPr lang="en-US" sz="1000"/>
              <a:t>The FAA conducted this community noise survey of 20 airports of varying size across the US to serve as an update to the 45 year old Schultz curve.</a:t>
            </a:r>
          </a:p>
          <a:p>
            <a:pPr marL="171450" indent="-171450">
              <a:buFont typeface="Arial" panose="020B0604020202020204" pitchFamily="34" charset="0"/>
              <a:buChar char="•"/>
            </a:pPr>
            <a:r>
              <a:rPr lang="en-US" sz="1000"/>
              <a:t>The figure on the right shows the estimated percent highly annoyed for each community as a function of noise dose given in DNL.</a:t>
            </a:r>
          </a:p>
          <a:p>
            <a:pPr marL="171450" indent="-171450">
              <a:buFont typeface="Arial" panose="020B0604020202020204" pitchFamily="34" charset="0"/>
              <a:buChar char="•"/>
            </a:pPr>
            <a:r>
              <a:rPr lang="en-US" sz="1000"/>
              <a:t>On the left, we see the updated national dose-response relationship for aircraft noise, with confidence bounds based on the spread of individual airports.</a:t>
            </a:r>
          </a:p>
          <a:p>
            <a:pPr marL="0" indent="0">
              <a:buFont typeface="Arial" panose="020B0604020202020204" pitchFamily="34" charset="0"/>
              <a:buNone/>
            </a:pPr>
            <a:endParaRPr lang="en-US" sz="1000"/>
          </a:p>
          <a:p>
            <a:pPr marL="0" indent="0">
              <a:buFont typeface="Arial" panose="020B0604020202020204" pitchFamily="34" charset="0"/>
              <a:buNone/>
            </a:pPr>
            <a:r>
              <a:rPr lang="en-US" sz="1000"/>
              <a:t>These results show that people are considerably more annoyed by aircraft noise than suggested by the original Schultz curve, and that there is a fair amount of variability in the public perception of noise depending on location. </a:t>
            </a:r>
          </a:p>
        </p:txBody>
      </p:sp>
      <p:sp>
        <p:nvSpPr>
          <p:cNvPr id="4" name="Slide Number Placeholder 3"/>
          <p:cNvSpPr>
            <a:spLocks noGrp="1"/>
          </p:cNvSpPr>
          <p:nvPr>
            <p:ph type="sldNum" sz="quarter" idx="5"/>
          </p:nvPr>
        </p:nvSpPr>
        <p:spPr/>
        <p:txBody>
          <a:bodyPr/>
          <a:lstStyle/>
          <a:p>
            <a:fld id="{B3BD7F7B-FCC7-43BD-87BD-65CC237DFA71}" type="slidenum">
              <a:rPr lang="en-US" smtClean="0"/>
              <a:t>4</a:t>
            </a:fld>
            <a:endParaRPr lang="en-US"/>
          </a:p>
        </p:txBody>
      </p:sp>
    </p:spTree>
    <p:extLst>
      <p:ext uri="{BB962C8B-B14F-4D97-AF65-F5344CB8AC3E}">
        <p14:creationId xmlns:p14="http://schemas.microsoft.com/office/powerpoint/2010/main" val="3437137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t>Now switching gears to commercial supersonic aircraft, what is the noise dose?</a:t>
            </a:r>
          </a:p>
          <a:p>
            <a:endParaRPr lang="en-US" sz="1000"/>
          </a:p>
          <a:p>
            <a:r>
              <a:rPr lang="en-US" sz="1000"/>
              <a:t>Similar to the previous studies, the noise dose is a loudness measurement, in this case, of a sonic boom, though given the design of the X-59 aircraft, the sonic boom will be reduced to a quieter sonic thump. </a:t>
            </a:r>
          </a:p>
          <a:p>
            <a:endParaRPr lang="en-US" sz="1000"/>
          </a:p>
          <a:p>
            <a:r>
              <a:rPr lang="en-US" sz="1000"/>
              <a:t>This noise dose will be the outdoor sound level, rather than the interior noise of a dwelling, similar to other community studies. </a:t>
            </a:r>
          </a:p>
          <a:p>
            <a:endParaRPr lang="en-US" sz="1000"/>
          </a:p>
          <a:p>
            <a:r>
              <a:rPr lang="en-US" sz="1000"/>
              <a:t>The noise dose is estimated for each individual for each supersonic flyover via a combination of field measurements with microphones and predictions from NASA-developed simulation tools. Because supersonic aircraft produce a brief, impulsive noise rather than a longer building drone of a subsonic aircraft overflight, other metrics than DNL may be needed.</a:t>
            </a:r>
          </a:p>
        </p:txBody>
      </p:sp>
      <p:sp>
        <p:nvSpPr>
          <p:cNvPr id="4" name="Slide Number Placeholder 3"/>
          <p:cNvSpPr>
            <a:spLocks noGrp="1"/>
          </p:cNvSpPr>
          <p:nvPr>
            <p:ph type="sldNum" sz="quarter" idx="5"/>
          </p:nvPr>
        </p:nvSpPr>
        <p:spPr/>
        <p:txBody>
          <a:bodyPr/>
          <a:lstStyle/>
          <a:p>
            <a:fld id="{B3BD7F7B-FCC7-43BD-87BD-65CC237DFA71}" type="slidenum">
              <a:rPr lang="en-US" smtClean="0"/>
              <a:t>5</a:t>
            </a:fld>
            <a:endParaRPr lang="en-US"/>
          </a:p>
        </p:txBody>
      </p:sp>
    </p:spTree>
    <p:extLst>
      <p:ext uri="{BB962C8B-B14F-4D97-AF65-F5344CB8AC3E}">
        <p14:creationId xmlns:p14="http://schemas.microsoft.com/office/powerpoint/2010/main" val="1130868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t>Now what metric and units do we go about measuring quiet supersonic noise signatures? </a:t>
            </a:r>
          </a:p>
          <a:p>
            <a:endParaRPr lang="en-US" sz="1000"/>
          </a:p>
          <a:p>
            <a:r>
              <a:rPr lang="en-US" sz="1000"/>
              <a:t>The acoustic response of the human ear is rather complex. It is both frequency-dependent and loudness-dependent. It also varies from person to person, making it difficult to simply correlate a noise dose metric with human response to sonic thumps.</a:t>
            </a:r>
          </a:p>
          <a:p>
            <a:endParaRPr lang="en-US" sz="1000"/>
          </a:p>
          <a:p>
            <a:r>
              <a:rPr lang="en-US" sz="1000"/>
              <a:t>Therefore, we currently have a handful of candidate metrics from which we can distill a sonic thump waveform into a single number that corresponds to a loudness measure that correlates with human annoyance. </a:t>
            </a:r>
          </a:p>
          <a:p>
            <a:endParaRPr lang="en-US" sz="1000"/>
          </a:p>
          <a:p>
            <a:r>
              <a:rPr lang="en-US" sz="1000"/>
              <a:t>There are several different frequency-weighted acoustic energy summation metrics, which are called weighted Sound Exposure Level metrics. These each attempt a different approximation of how humans respond to sound.</a:t>
            </a:r>
          </a:p>
          <a:p>
            <a:endParaRPr lang="en-US" sz="1000"/>
          </a:p>
          <a:p>
            <a:r>
              <a:rPr lang="en-US" sz="1000"/>
              <a:t>There is also the Perceived Level metric, which differs from the other sound level metrics because it has level-dependent frequency weighting and summation as well as a max loudness adjustment in its computation. </a:t>
            </a:r>
          </a:p>
          <a:p>
            <a:endParaRPr lang="en-US" sz="1000"/>
          </a:p>
          <a:p>
            <a:r>
              <a:rPr lang="en-US" sz="1000"/>
              <a:t>There is also the Indoor Sonic Boom Annoyance Predictor metric, which includes PL and an additional penalty for low frequency sound that may cause rattle or vibration of objects indoors.</a:t>
            </a:r>
          </a:p>
          <a:p>
            <a:endParaRPr lang="en-US" sz="1000"/>
          </a:p>
          <a:p>
            <a:r>
              <a:rPr lang="en-US" sz="1000"/>
              <a:t>These metrics are all described on a decibel scale, which is logarithmic. At its simplest, sound level is given as 20 log 10 of your root mean squared pressure over a reference pressure of 20 </a:t>
            </a:r>
            <a:r>
              <a:rPr lang="en-US" sz="1000" err="1"/>
              <a:t>micropascals</a:t>
            </a:r>
            <a:r>
              <a:rPr lang="en-US" sz="1000"/>
              <a:t>. This means that two events measuring 70 dB do not linearly sum to 140 dB, more like 73 dB.</a:t>
            </a:r>
          </a:p>
        </p:txBody>
      </p:sp>
      <p:sp>
        <p:nvSpPr>
          <p:cNvPr id="4" name="Slide Number Placeholder 3"/>
          <p:cNvSpPr>
            <a:spLocks noGrp="1"/>
          </p:cNvSpPr>
          <p:nvPr>
            <p:ph type="sldNum" sz="quarter" idx="5"/>
          </p:nvPr>
        </p:nvSpPr>
        <p:spPr/>
        <p:txBody>
          <a:bodyPr/>
          <a:lstStyle/>
          <a:p>
            <a:fld id="{B3BD7F7B-FCC7-43BD-87BD-65CC237DFA71}" type="slidenum">
              <a:rPr lang="en-US" smtClean="0"/>
              <a:t>6</a:t>
            </a:fld>
            <a:endParaRPr lang="en-US"/>
          </a:p>
        </p:txBody>
      </p:sp>
    </p:spTree>
    <p:extLst>
      <p:ext uri="{BB962C8B-B14F-4D97-AF65-F5344CB8AC3E}">
        <p14:creationId xmlns:p14="http://schemas.microsoft.com/office/powerpoint/2010/main" val="1503204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t>So just how quiet will the NASA X-59 be? In terms of Perceived level, or PL, which is one of the candidate metrics, a decibel scale is shown here with common impulse event sounds to put these values in context.</a:t>
            </a:r>
          </a:p>
          <a:p>
            <a:endParaRPr lang="en-US" sz="1000"/>
          </a:p>
          <a:p>
            <a:r>
              <a:rPr lang="en-US" sz="1000"/>
              <a:t>The Concorde, a commercial supersonic aircraft that flew from the 1970’s to early 2000’s, produced a conventional sonic boom on the order of 105 dB, which is comparable to the nearby clap of thunder or a car door slamming while inside the car. These types of sound can be quite startling, especially when you are not expecting them.</a:t>
            </a:r>
          </a:p>
          <a:p>
            <a:endParaRPr lang="en-US" sz="1000"/>
          </a:p>
          <a:p>
            <a:r>
              <a:rPr lang="en-US" sz="1000"/>
              <a:t>By contrast, the sonic thump produced by the X-59 and other future quiet supersonic aircraft is designed to be 75 dB, which is comparable to distant thunder, or a car door slam from across the street. These levels are much less intrusive, and if noticed, less likely to cause startle or annoyance.</a:t>
            </a:r>
          </a:p>
          <a:p>
            <a:endParaRPr lang="en-US" sz="1000"/>
          </a:p>
        </p:txBody>
      </p:sp>
      <p:sp>
        <p:nvSpPr>
          <p:cNvPr id="4" name="Slide Number Placeholder 3"/>
          <p:cNvSpPr>
            <a:spLocks noGrp="1"/>
          </p:cNvSpPr>
          <p:nvPr>
            <p:ph type="sldNum" sz="quarter" idx="5"/>
          </p:nvPr>
        </p:nvSpPr>
        <p:spPr/>
        <p:txBody>
          <a:bodyPr/>
          <a:lstStyle/>
          <a:p>
            <a:fld id="{DFA9501D-8A85-4CCA-9C6E-0235E77D4E5A}" type="slidenum">
              <a:rPr lang="en-US" smtClean="0"/>
              <a:t>7</a:t>
            </a:fld>
            <a:endParaRPr lang="en-US"/>
          </a:p>
        </p:txBody>
      </p:sp>
    </p:spTree>
    <p:extLst>
      <p:ext uri="{BB962C8B-B14F-4D97-AF65-F5344CB8AC3E}">
        <p14:creationId xmlns:p14="http://schemas.microsoft.com/office/powerpoint/2010/main" val="2742622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Now, given the design of these community studies, there are actually two noise doses we’re interested in collecting and understanding. The surveys will implement a longitudinal (or panel) design in which the same group of recruited participants reports their annoyance to multiple supersonic overflights each test day. In this way we can capture people’s reaction to both individual single events as well as their daily or cumulative response.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For single events, as previously stated, survey responses are collected shortly after each event, and the single event doses are shown here in PL, one of the candidate metrics to correlate human response to these supersonic events.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Cumulative responses are gathered from end-of-day surveys where participants are asked about their overall annoyance to the sounds from that day. So far, the metric of choice for the cumulative dose has been a day-night level summation of the single events in one day, as given by the equation. This formulation nonlinearly combines the single event doses. And Even though we use a day-night level, events for previous and future low-boom studies only occur during daytime hours.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The tables below illustrate the single-event data in red and how they combine into the cumulative data in blue.</a:t>
            </a:r>
          </a:p>
        </p:txBody>
      </p:sp>
      <p:sp>
        <p:nvSpPr>
          <p:cNvPr id="4" name="Slide Number Placeholder 3"/>
          <p:cNvSpPr>
            <a:spLocks noGrp="1"/>
          </p:cNvSpPr>
          <p:nvPr>
            <p:ph type="sldNum" sz="quarter" idx="5"/>
          </p:nvPr>
        </p:nvSpPr>
        <p:spPr/>
        <p:txBody>
          <a:bodyPr/>
          <a:lstStyle/>
          <a:p>
            <a:fld id="{B3BD7F7B-FCC7-43BD-87BD-65CC237DFA71}" type="slidenum">
              <a:rPr lang="en-US" smtClean="0"/>
              <a:t>8</a:t>
            </a:fld>
            <a:endParaRPr lang="en-US"/>
          </a:p>
        </p:txBody>
      </p:sp>
    </p:spTree>
    <p:extLst>
      <p:ext uri="{BB962C8B-B14F-4D97-AF65-F5344CB8AC3E}">
        <p14:creationId xmlns:p14="http://schemas.microsoft.com/office/powerpoint/2010/main" val="3523616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050">
                <a:effectLst/>
                <a:latin typeface="Calibri" panose="020F0502020204030204" pitchFamily="34" charset="0"/>
                <a:ea typeface="Calibri" panose="020F0502020204030204" pitchFamily="34" charset="0"/>
                <a:cs typeface="Times New Roman" panose="02020603050405020304" pitchFamily="18" charset="0"/>
              </a:rPr>
              <a:t>Some sources of variability in measuring noise dose are turbulence, terrain, and ambient noise.</a:t>
            </a:r>
          </a:p>
          <a:p>
            <a:pPr marL="0" marR="0">
              <a:lnSpc>
                <a:spcPct val="107000"/>
              </a:lnSpc>
              <a:spcBef>
                <a:spcPts val="0"/>
              </a:spcBef>
              <a:spcAft>
                <a:spcPts val="0"/>
              </a:spcAft>
            </a:pPr>
            <a:r>
              <a:rPr lang="en-US" sz="105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050">
                <a:effectLst/>
                <a:latin typeface="Calibri" panose="020F0502020204030204" pitchFamily="34" charset="0"/>
                <a:ea typeface="Calibri" panose="020F0502020204030204" pitchFamily="34" charset="0"/>
                <a:cs typeface="Times New Roman" panose="02020603050405020304" pitchFamily="18" charset="0"/>
              </a:rPr>
              <a:t>A common simplification in acoustics is to speak in terms of source, path, and receiver. Turbulence deals with the path. Random perturbations in the atmosphere change the loudness of a sonic boom or sonic thump. On days with high turbulence, microphones just a few hundred feet away from each other can measure significantly different loudness even though there is essentially little to no variation in the aircraft source noise. You can think of turbulence as the acoustic analog to the focusing and defocusing of light intensity on the bottom of a pool.</a:t>
            </a:r>
          </a:p>
          <a:p>
            <a:pPr marL="0" marR="0">
              <a:lnSpc>
                <a:spcPct val="107000"/>
              </a:lnSpc>
              <a:spcBef>
                <a:spcPts val="0"/>
              </a:spcBef>
              <a:spcAft>
                <a:spcPts val="0"/>
              </a:spcAft>
            </a:pPr>
            <a:r>
              <a:rPr lang="en-US" sz="105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050">
                <a:effectLst/>
                <a:latin typeface="Calibri" panose="020F0502020204030204" pitchFamily="34" charset="0"/>
                <a:ea typeface="Calibri" panose="020F0502020204030204" pitchFamily="34" charset="0"/>
                <a:cs typeface="Times New Roman" panose="02020603050405020304" pitchFamily="18" charset="0"/>
              </a:rPr>
              <a:t>Terrain deals with the path very close to the receiver. For example, foliage can absorb sound, while buildings and other terrain can cause reflections or shield a person or a microphone from the noise. </a:t>
            </a:r>
          </a:p>
          <a:p>
            <a:pPr marL="0" marR="0">
              <a:lnSpc>
                <a:spcPct val="107000"/>
              </a:lnSpc>
              <a:spcBef>
                <a:spcPts val="0"/>
              </a:spcBef>
              <a:spcAft>
                <a:spcPts val="0"/>
              </a:spcAft>
            </a:pPr>
            <a:r>
              <a:rPr lang="en-US" sz="1050">
                <a:effectLst/>
                <a:latin typeface="Calibri" panose="020F0502020204030204" pitchFamily="34" charset="0"/>
                <a:ea typeface="Calibri" panose="020F0502020204030204" pitchFamily="34" charset="0"/>
                <a:cs typeface="Times New Roman" panose="02020603050405020304" pitchFamily="18" charset="0"/>
              </a:rPr>
              <a:t> </a:t>
            </a:r>
          </a:p>
          <a:p>
            <a:r>
              <a:rPr lang="en-US" sz="1050">
                <a:effectLst/>
                <a:latin typeface="Calibri" panose="020F0502020204030204" pitchFamily="34" charset="0"/>
                <a:ea typeface="Calibri" panose="020F0502020204030204" pitchFamily="34" charset="0"/>
                <a:cs typeface="Times New Roman" panose="02020603050405020304" pitchFamily="18" charset="0"/>
              </a:rPr>
              <a:t>Ambient, or background, noise deals with the receiver’s ability to distinguish the noise source from other sounds in its environment. In noisy environments, a quiet supersonic noise signature might be masked by other noises, which may be good in the sense that the noise is not louder than an individuals’ current environment but makes it harder to measure its level with a microphone. Therefore we want to either remove ambient noise from our measurements or ensure that we get good signal to noise ratio of our supersonic event to the background noise.</a:t>
            </a:r>
            <a:endParaRPr lang="en-US" sz="800"/>
          </a:p>
        </p:txBody>
      </p:sp>
      <p:sp>
        <p:nvSpPr>
          <p:cNvPr id="4" name="Slide Number Placeholder 3"/>
          <p:cNvSpPr>
            <a:spLocks noGrp="1"/>
          </p:cNvSpPr>
          <p:nvPr>
            <p:ph type="sldNum" sz="quarter" idx="5"/>
          </p:nvPr>
        </p:nvSpPr>
        <p:spPr/>
        <p:txBody>
          <a:bodyPr/>
          <a:lstStyle/>
          <a:p>
            <a:fld id="{B3BD7F7B-FCC7-43BD-87BD-65CC237DFA71}" type="slidenum">
              <a:rPr lang="en-US" smtClean="0"/>
              <a:t>9</a:t>
            </a:fld>
            <a:endParaRPr lang="en-US"/>
          </a:p>
        </p:txBody>
      </p:sp>
    </p:spTree>
    <p:extLst>
      <p:ext uri="{BB962C8B-B14F-4D97-AF65-F5344CB8AC3E}">
        <p14:creationId xmlns:p14="http://schemas.microsoft.com/office/powerpoint/2010/main" val="3540638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7544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5" name="Slide Number Placeholder 5"/>
          <p:cNvSpPr txBox="1">
            <a:spLocks/>
          </p:cNvSpPr>
          <p:nvPr/>
        </p:nvSpPr>
        <p:spPr bwMode="auto">
          <a:xfrm>
            <a:off x="9243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EFA6F2AB-96B2-C340-899D-553A5844BE10}"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Unicode MS" panose="020B0604020202020204" pitchFamily="34" charset="-128"/>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Unicode MS" panose="020B0604020202020204" pitchFamily="34" charset="-128"/>
            </a:endParaRPr>
          </a:p>
        </p:txBody>
      </p:sp>
      <p:cxnSp>
        <p:nvCxnSpPr>
          <p:cNvPr id="6" name="Straight Connector 5"/>
          <p:cNvCxnSpPr>
            <a:cxnSpLocks noChangeShapeType="1"/>
          </p:cNvCxnSpPr>
          <p:nvPr/>
        </p:nvCxnSpPr>
        <p:spPr bwMode="auto">
          <a:xfrm>
            <a:off x="304802" y="932675"/>
            <a:ext cx="10212917" cy="0"/>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3" name="Content Placeholder 2"/>
          <p:cNvSpPr>
            <a:spLocks noGrp="1"/>
          </p:cNvSpPr>
          <p:nvPr>
            <p:ph idx="1"/>
          </p:nvPr>
        </p:nvSpPr>
        <p:spPr>
          <a:xfrm>
            <a:off x="101600" y="1221189"/>
            <a:ext cx="11988800" cy="5380856"/>
          </a:xfrm>
          <a:prstGeom prst="rect">
            <a:avLst/>
          </a:prstGeom>
        </p:spPr>
        <p:txBody>
          <a:bodyPr/>
          <a:lstStyle>
            <a:lvl1pPr>
              <a:buClr>
                <a:schemeClr val="accent2">
                  <a:lumMod val="75000"/>
                </a:schemeClr>
              </a:buClr>
              <a:defRPr sz="2400"/>
            </a:lvl1pPr>
            <a:lvl2pPr>
              <a:buClr>
                <a:schemeClr val="accent1"/>
              </a:buCl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Placeholder 8"/>
          <p:cNvSpPr>
            <a:spLocks noGrp="1"/>
          </p:cNvSpPr>
          <p:nvPr>
            <p:ph type="title"/>
          </p:nvPr>
        </p:nvSpPr>
        <p:spPr bwMode="auto">
          <a:xfrm>
            <a:off x="304801" y="167509"/>
            <a:ext cx="10212939" cy="615951"/>
          </a:xfrm>
          <a:prstGeom prst="rect">
            <a:avLst/>
          </a:prstGeom>
          <a:noFill/>
          <a:ln w="9525">
            <a:noFill/>
            <a:miter lim="800000"/>
            <a:headEnd/>
            <a:tailEnd/>
          </a:ln>
        </p:spPr>
        <p:txBody>
          <a:bodyPr/>
          <a:lstStyle>
            <a:lvl1pPr algn="l">
              <a:defRPr sz="3200">
                <a:solidFill>
                  <a:srgbClr val="000090"/>
                </a:solidFill>
              </a:defRPr>
            </a:lvl1pPr>
          </a:lstStyle>
          <a:p>
            <a:pPr lvl="0"/>
            <a:r>
              <a:rPr lang="en-US"/>
              <a:t>Click to edit Master title style</a:t>
            </a:r>
          </a:p>
        </p:txBody>
      </p:sp>
    </p:spTree>
    <p:extLst>
      <p:ext uri="{BB962C8B-B14F-4D97-AF65-F5344CB8AC3E}">
        <p14:creationId xmlns:p14="http://schemas.microsoft.com/office/powerpoint/2010/main" val="3339922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4" name="Slide Number Placeholder 5"/>
          <p:cNvSpPr txBox="1">
            <a:spLocks/>
          </p:cNvSpPr>
          <p:nvPr/>
        </p:nvSpPr>
        <p:spPr bwMode="auto">
          <a:xfrm>
            <a:off x="9243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D7B89BD8-9FF2-8A41-AB75-86AF9ED87A51}"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Unicode MS" panose="020B0604020202020204" pitchFamily="34" charset="-128"/>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Unicode MS" panose="020B0604020202020204" pitchFamily="34" charset="-128"/>
            </a:endParaRPr>
          </a:p>
        </p:txBody>
      </p:sp>
      <p:cxnSp>
        <p:nvCxnSpPr>
          <p:cNvPr id="5" name="Straight Connector 4"/>
          <p:cNvCxnSpPr>
            <a:cxnSpLocks noChangeShapeType="1"/>
          </p:cNvCxnSpPr>
          <p:nvPr/>
        </p:nvCxnSpPr>
        <p:spPr bwMode="auto">
          <a:xfrm>
            <a:off x="203200" y="955675"/>
            <a:ext cx="10314517" cy="0"/>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 name="Title Placeholder 8"/>
          <p:cNvSpPr>
            <a:spLocks noGrp="1"/>
          </p:cNvSpPr>
          <p:nvPr>
            <p:ph type="title"/>
          </p:nvPr>
        </p:nvSpPr>
        <p:spPr bwMode="auto">
          <a:xfrm>
            <a:off x="203201" y="167509"/>
            <a:ext cx="10314539" cy="615951"/>
          </a:xfrm>
          <a:prstGeom prst="rect">
            <a:avLst/>
          </a:prstGeom>
          <a:noFill/>
          <a:ln w="9525">
            <a:noFill/>
            <a:miter lim="800000"/>
            <a:headEnd/>
            <a:tailEnd/>
          </a:ln>
        </p:spPr>
        <p:txBody>
          <a:bodyPr/>
          <a:lstStyle>
            <a:lvl1pPr algn="l">
              <a:defRPr sz="3200">
                <a:solidFill>
                  <a:srgbClr val="000090"/>
                </a:solidFill>
              </a:defRPr>
            </a:lvl1pPr>
          </a:lstStyle>
          <a:p>
            <a:pPr lvl="0"/>
            <a:r>
              <a:rPr lang="en-US"/>
              <a:t>Click to edit Master title style</a:t>
            </a:r>
          </a:p>
        </p:txBody>
      </p:sp>
      <p:sp>
        <p:nvSpPr>
          <p:cNvPr id="6" name="Footer Placeholder 4"/>
          <p:cNvSpPr txBox="1">
            <a:spLocks/>
          </p:cNvSpPr>
          <p:nvPr userDrawn="1"/>
        </p:nvSpPr>
        <p:spPr bwMode="auto">
          <a:xfrm>
            <a:off x="4646613" y="6627813"/>
            <a:ext cx="2895600" cy="228600"/>
          </a:xfrm>
          <a:prstGeom prst="rect">
            <a:avLst/>
          </a:prstGeom>
          <a:noFill/>
          <a:ln>
            <a:noFill/>
          </a:ln>
        </p:spPr>
        <p:txBody>
          <a:bodyPr anchor="ct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898989"/>
                </a:solidFill>
                <a:effectLst/>
                <a:uLnTx/>
                <a:uFillTx/>
                <a:latin typeface="Calibri" charset="0"/>
                <a:ea typeface="ＭＳ Ｐゴシック" charset="0"/>
                <a:cs typeface="Arial Unicode MS" panose="020B0604020202020204" pitchFamily="34" charset="-128"/>
              </a:rPr>
              <a:t>2018 GNC Conference</a:t>
            </a:r>
          </a:p>
        </p:txBody>
      </p:sp>
    </p:spTree>
    <p:extLst>
      <p:ext uri="{BB962C8B-B14F-4D97-AF65-F5344CB8AC3E}">
        <p14:creationId xmlns:p14="http://schemas.microsoft.com/office/powerpoint/2010/main" val="3925041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Date Placeholder 3"/>
          <p:cNvSpPr txBox="1">
            <a:spLocks/>
          </p:cNvSpPr>
          <p:nvPr/>
        </p:nvSpPr>
        <p:spPr bwMode="auto">
          <a:xfrm>
            <a:off x="99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fld id="{C1C6BCCC-D428-4059-ACB6-D1E43208947A}" type="datetime1">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Unicode MS" panose="020B0604020202020204" pitchFamily="34" charset="-128"/>
              </a:rPr>
              <a:pPr marL="0" marR="0" lvl="0" indent="0" algn="l" defTabSz="1219170" rtl="0" eaLnBrk="1" fontAlgn="base" latinLnBrk="0" hangingPunct="1">
                <a:lnSpc>
                  <a:spcPct val="100000"/>
                </a:lnSpc>
                <a:spcBef>
                  <a:spcPct val="0"/>
                </a:spcBef>
                <a:spcAft>
                  <a:spcPct val="0"/>
                </a:spcAft>
                <a:buClrTx/>
                <a:buSzTx/>
                <a:buFontTx/>
                <a:buNone/>
                <a:tabLst/>
                <a:defRPr/>
              </a:pPr>
              <a:t>4/13/2023</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Unicode MS" panose="020B0604020202020204" pitchFamily="34" charset="-128"/>
            </a:endParaRPr>
          </a:p>
        </p:txBody>
      </p:sp>
      <p:sp>
        <p:nvSpPr>
          <p:cNvPr id="4" name="Footer Placeholder 4"/>
          <p:cNvSpPr txBox="1">
            <a:spLocks/>
          </p:cNvSpPr>
          <p:nvPr/>
        </p:nvSpPr>
        <p:spPr bwMode="auto">
          <a:xfrm>
            <a:off x="4163484" y="6627813"/>
            <a:ext cx="3860800" cy="228600"/>
          </a:xfrm>
          <a:prstGeom prst="rect">
            <a:avLst/>
          </a:prstGeom>
          <a:noFill/>
          <a:ln>
            <a:noFill/>
          </a:ln>
          <a:extLst>
            <a:ext uri="{909E8E84-426E-40dd-AFC4-6F175D3DCCD1}"/>
            <a:ext uri="{91240B29-F687-4f45-9708-019B960494DF}"/>
          </a:extLst>
        </p:spPr>
        <p:txBody>
          <a:bodyPr anchor="ct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898989"/>
                </a:solidFill>
                <a:effectLst/>
                <a:uLnTx/>
                <a:uFillTx/>
                <a:latin typeface="Calibri" charset="0"/>
                <a:ea typeface="ＭＳ Ｐゴシック" charset="0"/>
                <a:cs typeface="Arial Unicode MS" panose="020B0604020202020204" pitchFamily="34" charset="-128"/>
              </a:rPr>
              <a:t>Document Title</a:t>
            </a:r>
          </a:p>
        </p:txBody>
      </p:sp>
      <p:sp>
        <p:nvSpPr>
          <p:cNvPr id="5" name="Slide Number Placeholder 5"/>
          <p:cNvSpPr txBox="1">
            <a:spLocks/>
          </p:cNvSpPr>
          <p:nvPr/>
        </p:nvSpPr>
        <p:spPr bwMode="auto">
          <a:xfrm>
            <a:off x="9243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3E5AE6C2-82BA-804B-BC99-DA96FAEB3ED0}"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Unicode MS" panose="020B0604020202020204" pitchFamily="34" charset="-128"/>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Unicode MS" panose="020B0604020202020204" pitchFamily="34" charset="-128"/>
            </a:endParaRPr>
          </a:p>
        </p:txBody>
      </p:sp>
      <p:sp>
        <p:nvSpPr>
          <p:cNvPr id="7" name="Title Placeholder 8"/>
          <p:cNvSpPr>
            <a:spLocks noGrp="1"/>
          </p:cNvSpPr>
          <p:nvPr>
            <p:ph type="title"/>
          </p:nvPr>
        </p:nvSpPr>
        <p:spPr bwMode="auto">
          <a:xfrm>
            <a:off x="1656321" y="167509"/>
            <a:ext cx="8861420" cy="615951"/>
          </a:xfrm>
          <a:prstGeom prst="rect">
            <a:avLst/>
          </a:prstGeom>
          <a:noFill/>
          <a:ln w="9525">
            <a:noFill/>
            <a:miter lim="800000"/>
            <a:headEnd/>
            <a:tailEnd/>
          </a:ln>
        </p:spPr>
        <p:txBody>
          <a:bodyPr/>
          <a:lstStyle>
            <a:lvl1pPr>
              <a:defRPr sz="2400">
                <a:solidFill>
                  <a:srgbClr val="000090"/>
                </a:solidFill>
              </a:defRPr>
            </a:lvl1pPr>
          </a:lstStyle>
          <a:p>
            <a:pPr lvl="0"/>
            <a:r>
              <a:rPr lang="en-US"/>
              <a:t>Click to edit Master title style</a:t>
            </a:r>
          </a:p>
        </p:txBody>
      </p:sp>
    </p:spTree>
    <p:extLst>
      <p:ext uri="{BB962C8B-B14F-4D97-AF65-F5344CB8AC3E}">
        <p14:creationId xmlns:p14="http://schemas.microsoft.com/office/powerpoint/2010/main" val="3707213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Slide Number Placeholder 5"/>
          <p:cNvSpPr txBox="1">
            <a:spLocks/>
          </p:cNvSpPr>
          <p:nvPr/>
        </p:nvSpPr>
        <p:spPr bwMode="auto">
          <a:xfrm>
            <a:off x="9243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4CEEAE07-E49E-EB49-8C23-96E8A2DD0138}"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Unicode MS" panose="020B0604020202020204" pitchFamily="34" charset="-128"/>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Unicode MS" panose="020B0604020202020204" pitchFamily="34" charset="-128"/>
            </a:endParaRPr>
          </a:p>
        </p:txBody>
      </p:sp>
      <p:sp>
        <p:nvSpPr>
          <p:cNvPr id="2" name="Title 1"/>
          <p:cNvSpPr>
            <a:spLocks noGrp="1"/>
          </p:cNvSpPr>
          <p:nvPr>
            <p:ph type="title"/>
          </p:nvPr>
        </p:nvSpPr>
        <p:spPr>
          <a:xfrm>
            <a:off x="914400" y="2286043"/>
            <a:ext cx="10363200" cy="1362075"/>
          </a:xfrm>
          <a:prstGeom prst="rect">
            <a:avLst/>
          </a:prstGeom>
        </p:spPr>
        <p:txBody>
          <a:bodyPr anchor="b" anchorCtr="0"/>
          <a:lstStyle>
            <a:lvl1pPr algn="ctr">
              <a:defRPr sz="4000" b="1" cap="none" baseline="0">
                <a:solidFill>
                  <a:srgbClr val="000090"/>
                </a:solidFill>
              </a:defRPr>
            </a:lvl1pPr>
          </a:lstStyle>
          <a:p>
            <a:r>
              <a:rPr lang="en-US"/>
              <a:t>Click to edit Master title style</a:t>
            </a:r>
          </a:p>
        </p:txBody>
      </p:sp>
      <p:sp>
        <p:nvSpPr>
          <p:cNvPr id="3" name="Text Placeholder 2"/>
          <p:cNvSpPr>
            <a:spLocks noGrp="1"/>
          </p:cNvSpPr>
          <p:nvPr>
            <p:ph type="body" idx="1"/>
          </p:nvPr>
        </p:nvSpPr>
        <p:spPr>
          <a:xfrm>
            <a:off x="914400" y="3648118"/>
            <a:ext cx="10363200" cy="1500187"/>
          </a:xfrm>
          <a:prstGeom prst="rect">
            <a:avLst/>
          </a:prstGeom>
        </p:spPr>
        <p:txBody>
          <a:bodyPr anchor="t" anchorCtr="0"/>
          <a:lstStyle>
            <a:lvl1pPr marL="0" indent="0" algn="ctr">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6" name="Footer Placeholder 4"/>
          <p:cNvSpPr>
            <a:spLocks noGrp="1"/>
          </p:cNvSpPr>
          <p:nvPr>
            <p:ph type="ftr" sz="quarter" idx="11"/>
          </p:nvPr>
        </p:nvSpPr>
        <p:spPr/>
        <p:txBody>
          <a:bodyPr/>
          <a:lstStyle>
            <a:lvl1pPr>
              <a:defRPr/>
            </a:lvl1pPr>
          </a:lstStyle>
          <a:p>
            <a:pPr defTabSz="1219170">
              <a:defRPr/>
            </a:pPr>
            <a:endParaRPr lang="en-US">
              <a:solidFill>
                <a:prstClr val="black">
                  <a:tint val="75000"/>
                </a:prstClr>
              </a:solidFill>
            </a:endParaRPr>
          </a:p>
        </p:txBody>
      </p:sp>
    </p:spTree>
    <p:extLst>
      <p:ext uri="{BB962C8B-B14F-4D97-AF65-F5344CB8AC3E}">
        <p14:creationId xmlns:p14="http://schemas.microsoft.com/office/powerpoint/2010/main" val="2080198341"/>
      </p:ext>
    </p:extLst>
  </p:cSld>
  <p:clrMapOvr>
    <a:masterClrMapping/>
  </p:clrMapOvr>
  <p:hf sldNum="0" hdr="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a:cxnSpLocks noChangeShapeType="1"/>
          </p:cNvCxnSpPr>
          <p:nvPr/>
        </p:nvCxnSpPr>
        <p:spPr bwMode="auto">
          <a:xfrm>
            <a:off x="609601" y="1022287"/>
            <a:ext cx="10351033" cy="0"/>
          </a:xfrm>
          <a:prstGeom prst="line">
            <a:avLst/>
          </a:prstGeom>
          <a:noFill/>
          <a:ln w="25400">
            <a:solidFill>
              <a:srgbClr val="9933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6" name="Slide Number Placeholder 5"/>
          <p:cNvSpPr txBox="1">
            <a:spLocks/>
          </p:cNvSpPr>
          <p:nvPr/>
        </p:nvSpPr>
        <p:spPr bwMode="auto">
          <a:xfrm>
            <a:off x="9243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77EC9A0D-1CD7-4448-8BF2-1AF4A1D173AC}"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Unicode MS" panose="020B0604020202020204" pitchFamily="34" charset="-128"/>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Unicode MS" panose="020B0604020202020204" pitchFamily="34" charset="-128"/>
            </a:endParaRPr>
          </a:p>
        </p:txBody>
      </p:sp>
      <p:sp>
        <p:nvSpPr>
          <p:cNvPr id="2" name="Title 1"/>
          <p:cNvSpPr>
            <a:spLocks noGrp="1"/>
          </p:cNvSpPr>
          <p:nvPr>
            <p:ph type="title"/>
          </p:nvPr>
        </p:nvSpPr>
        <p:spPr>
          <a:xfrm>
            <a:off x="609600" y="274637"/>
            <a:ext cx="10043793" cy="639763"/>
          </a:xfrm>
          <a:prstGeom prst="rect">
            <a:avLst/>
          </a:prstGeom>
        </p:spPr>
        <p:txBody>
          <a:bodyPr/>
          <a:lstStyle>
            <a:lvl1pPr algn="l">
              <a:defRPr sz="3200">
                <a:solidFill>
                  <a:srgbClr val="000090"/>
                </a:solidFill>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buClr>
                <a:schemeClr val="accent2">
                  <a:lumMod val="75000"/>
                </a:schemeClr>
              </a:buClr>
              <a:defRPr sz="2667"/>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buClr>
                <a:schemeClr val="accent2">
                  <a:lumMod val="75000"/>
                </a:schemeClr>
              </a:buClr>
              <a:defRPr sz="2667"/>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4"/>
          <p:cNvSpPr>
            <a:spLocks noGrp="1"/>
          </p:cNvSpPr>
          <p:nvPr>
            <p:ph type="dt" sz="half" idx="10"/>
          </p:nvPr>
        </p:nvSpPr>
        <p:spPr>
          <a:xfrm>
            <a:off x="103716" y="6556558"/>
            <a:ext cx="2844800" cy="281956"/>
          </a:xfrm>
          <a:prstGeom prst="rect">
            <a:avLst/>
          </a:prstGeom>
        </p:spPr>
        <p:txBody>
          <a:bodyPr wrap="square" numCol="1" anchorCtr="0" compatLnSpc="1">
            <a:prstTxWarp prst="textNoShape">
              <a:avLst/>
            </a:prstTxWarp>
          </a:bodyPr>
          <a:lstStyle>
            <a:lvl1pPr eaLnBrk="1" fontAlgn="base" hangingPunct="1">
              <a:spcBef>
                <a:spcPct val="0"/>
              </a:spcBef>
              <a:spcAft>
                <a:spcPct val="0"/>
              </a:spcAft>
              <a:defRPr sz="1400">
                <a:latin typeface="+mn-lt"/>
                <a:ea typeface="ヒラギノ角ゴ Pro W3" charset="-128"/>
                <a:cs typeface="+mn-cs"/>
              </a:defRPr>
            </a:lvl1pPr>
          </a:lstStyle>
          <a:p>
            <a:pPr defTabSz="1219170">
              <a:defRPr/>
            </a:pPr>
            <a:r>
              <a:rPr lang="en-US">
                <a:solidFill>
                  <a:prstClr val="black"/>
                </a:solidFill>
              </a:rPr>
              <a:t>October 22, 2012</a:t>
            </a:r>
          </a:p>
        </p:txBody>
      </p:sp>
      <p:sp>
        <p:nvSpPr>
          <p:cNvPr id="8" name="Footer Placeholder 5"/>
          <p:cNvSpPr>
            <a:spLocks noGrp="1"/>
          </p:cNvSpPr>
          <p:nvPr>
            <p:ph type="ftr" sz="quarter" idx="11"/>
          </p:nvPr>
        </p:nvSpPr>
        <p:spPr/>
        <p:txBody>
          <a:bodyPr/>
          <a:lstStyle>
            <a:lvl1pPr>
              <a:defRPr/>
            </a:lvl1pPr>
          </a:lstStyle>
          <a:p>
            <a:pPr defTabSz="1219170">
              <a:defRPr/>
            </a:pPr>
            <a:endParaRPr lang="en-US">
              <a:solidFill>
                <a:prstClr val="black">
                  <a:tint val="75000"/>
                </a:prstClr>
              </a:solidFill>
            </a:endParaRPr>
          </a:p>
        </p:txBody>
      </p:sp>
    </p:spTree>
    <p:extLst>
      <p:ext uri="{BB962C8B-B14F-4D97-AF65-F5344CB8AC3E}">
        <p14:creationId xmlns:p14="http://schemas.microsoft.com/office/powerpoint/2010/main" val="423134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a:cxnSpLocks noChangeShapeType="1"/>
          </p:cNvCxnSpPr>
          <p:nvPr/>
        </p:nvCxnSpPr>
        <p:spPr bwMode="auto">
          <a:xfrm>
            <a:off x="1625602" y="1066801"/>
            <a:ext cx="8860367" cy="1588"/>
          </a:xfrm>
          <a:prstGeom prst="line">
            <a:avLst/>
          </a:prstGeom>
          <a:noFill/>
          <a:ln w="25400">
            <a:solidFill>
              <a:srgbClr val="9933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8" name="Slide Number Placeholder 5"/>
          <p:cNvSpPr txBox="1">
            <a:spLocks/>
          </p:cNvSpPr>
          <p:nvPr/>
        </p:nvSpPr>
        <p:spPr bwMode="auto">
          <a:xfrm>
            <a:off x="9243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D48B91AE-A1C4-3C4D-AF8F-B5CB4ABFEE6E}"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Unicode MS" panose="020B0604020202020204" pitchFamily="34" charset="-128"/>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Unicode MS" panose="020B0604020202020204" pitchFamily="34" charset="-128"/>
            </a:endParaRPr>
          </a:p>
        </p:txBody>
      </p:sp>
      <p:sp>
        <p:nvSpPr>
          <p:cNvPr id="2" name="Title 1"/>
          <p:cNvSpPr>
            <a:spLocks noGrp="1"/>
          </p:cNvSpPr>
          <p:nvPr>
            <p:ph type="title"/>
          </p:nvPr>
        </p:nvSpPr>
        <p:spPr>
          <a:xfrm>
            <a:off x="1524000" y="274637"/>
            <a:ext cx="8940800" cy="639763"/>
          </a:xfrm>
          <a:prstGeom prst="rect">
            <a:avLst/>
          </a:prstGeom>
        </p:spPr>
        <p:txBody>
          <a:bodyPr/>
          <a:lstStyle>
            <a:lvl1pPr>
              <a:defRPr>
                <a:solidFill>
                  <a:srgbClr val="000090"/>
                </a:solidFill>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buClr>
                <a:schemeClr val="accent2">
                  <a:lumMod val="75000"/>
                </a:schemeClr>
              </a:buCl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buClr>
                <a:schemeClr val="accent2">
                  <a:lumMod val="75000"/>
                </a:schemeClr>
              </a:buCl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6"/>
          <p:cNvSpPr>
            <a:spLocks noGrp="1"/>
          </p:cNvSpPr>
          <p:nvPr>
            <p:ph type="dt" sz="half" idx="10"/>
          </p:nvPr>
        </p:nvSpPr>
        <p:spPr>
          <a:xfrm>
            <a:off x="101600" y="6629400"/>
            <a:ext cx="2844800" cy="228600"/>
          </a:xfrm>
          <a:prstGeom prst="rect">
            <a:avLst/>
          </a:prstGeom>
        </p:spPr>
        <p:txBody>
          <a:bodyPr wrap="square" numCol="1" anchorCtr="0" compatLnSpc="1">
            <a:prstTxWarp prst="textNoShape">
              <a:avLst/>
            </a:prstTxWarp>
          </a:bodyPr>
          <a:lstStyle>
            <a:lvl1pPr eaLnBrk="1" fontAlgn="base" hangingPunct="1">
              <a:spcBef>
                <a:spcPct val="0"/>
              </a:spcBef>
              <a:spcAft>
                <a:spcPct val="0"/>
              </a:spcAft>
              <a:defRPr>
                <a:latin typeface="+mn-lt"/>
                <a:ea typeface="ヒラギノ角ゴ Pro W3" charset="-128"/>
                <a:cs typeface="+mn-cs"/>
              </a:defRPr>
            </a:lvl1pPr>
          </a:lstStyle>
          <a:p>
            <a:pPr defTabSz="1219170">
              <a:defRPr/>
            </a:pPr>
            <a:r>
              <a:rPr lang="en-US" sz="2400">
                <a:solidFill>
                  <a:prstClr val="black"/>
                </a:solidFill>
              </a:rPr>
              <a:t>October 22, 2012</a:t>
            </a:r>
          </a:p>
        </p:txBody>
      </p:sp>
      <p:sp>
        <p:nvSpPr>
          <p:cNvPr id="10" name="Footer Placeholder 7"/>
          <p:cNvSpPr>
            <a:spLocks noGrp="1"/>
          </p:cNvSpPr>
          <p:nvPr>
            <p:ph type="ftr" sz="quarter" idx="11"/>
          </p:nvPr>
        </p:nvSpPr>
        <p:spPr/>
        <p:txBody>
          <a:bodyPr/>
          <a:lstStyle>
            <a:lvl1pPr>
              <a:defRPr/>
            </a:lvl1pPr>
          </a:lstStyle>
          <a:p>
            <a:pPr defTabSz="1219170">
              <a:defRPr/>
            </a:pPr>
            <a:endParaRPr lang="en-US">
              <a:solidFill>
                <a:prstClr val="black">
                  <a:tint val="75000"/>
                </a:prstClr>
              </a:solidFill>
            </a:endParaRPr>
          </a:p>
        </p:txBody>
      </p:sp>
    </p:spTree>
    <p:extLst>
      <p:ext uri="{BB962C8B-B14F-4D97-AF65-F5344CB8AC3E}">
        <p14:creationId xmlns:p14="http://schemas.microsoft.com/office/powerpoint/2010/main" val="3335143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a:cxnSpLocks noChangeShapeType="1"/>
          </p:cNvCxnSpPr>
          <p:nvPr/>
        </p:nvCxnSpPr>
        <p:spPr bwMode="auto">
          <a:xfrm>
            <a:off x="508000" y="1219200"/>
            <a:ext cx="4165600" cy="0"/>
          </a:xfrm>
          <a:prstGeom prst="line">
            <a:avLst/>
          </a:prstGeom>
          <a:noFill/>
          <a:ln w="25400">
            <a:solidFill>
              <a:srgbClr val="9933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6" name="Slide Number Placeholder 5"/>
          <p:cNvSpPr txBox="1">
            <a:spLocks/>
          </p:cNvSpPr>
          <p:nvPr/>
        </p:nvSpPr>
        <p:spPr bwMode="auto">
          <a:xfrm>
            <a:off x="9243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5C11D658-F609-C04B-9C25-9B3AB77DDB88}"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Unicode MS" panose="020B0604020202020204" pitchFamily="34" charset="-128"/>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Unicode MS" panose="020B0604020202020204" pitchFamily="34" charset="-128"/>
            </a:endParaRPr>
          </a:p>
        </p:txBody>
      </p:sp>
      <p:sp>
        <p:nvSpPr>
          <p:cNvPr id="2" name="Title 1"/>
          <p:cNvSpPr>
            <a:spLocks noGrp="1"/>
          </p:cNvSpPr>
          <p:nvPr>
            <p:ph type="title"/>
          </p:nvPr>
        </p:nvSpPr>
        <p:spPr>
          <a:xfrm>
            <a:off x="1524002" y="273050"/>
            <a:ext cx="3096684" cy="793751"/>
          </a:xfrm>
          <a:prstGeom prst="rect">
            <a:avLst/>
          </a:prstGeom>
        </p:spPr>
        <p:txBody>
          <a:bodyPr anchor="b"/>
          <a:lstStyle>
            <a:lvl1pPr algn="l">
              <a:defRPr sz="2000" b="1">
                <a:solidFill>
                  <a:srgbClr val="000090"/>
                </a:solidFill>
              </a:defRPr>
            </a:lvl1pPr>
          </a:lstStyle>
          <a:p>
            <a:r>
              <a:rPr lang="en-US"/>
              <a:t>Click to edit Master title style</a:t>
            </a:r>
          </a:p>
        </p:txBody>
      </p:sp>
      <p:sp>
        <p:nvSpPr>
          <p:cNvPr id="3" name="Content Placeholder 2"/>
          <p:cNvSpPr>
            <a:spLocks noGrp="1"/>
          </p:cNvSpPr>
          <p:nvPr>
            <p:ph idx="1"/>
          </p:nvPr>
        </p:nvSpPr>
        <p:spPr>
          <a:xfrm>
            <a:off x="4766733" y="1219201"/>
            <a:ext cx="6815667" cy="4906963"/>
          </a:xfrm>
          <a:prstGeom prst="rect">
            <a:avLst/>
          </a:prstGeom>
        </p:spPr>
        <p:txBody>
          <a:bodyPr/>
          <a:lstStyle>
            <a:lvl1pPr>
              <a:buClr>
                <a:schemeClr val="accent2">
                  <a:lumMod val="75000"/>
                </a:schemeClr>
              </a:buCl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371601"/>
            <a:ext cx="4011084" cy="4754563"/>
          </a:xfrm>
          <a:prstGeom prst="rect">
            <a:avLst/>
          </a:prstGeo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7" name="Date Placeholder 4"/>
          <p:cNvSpPr>
            <a:spLocks noGrp="1"/>
          </p:cNvSpPr>
          <p:nvPr>
            <p:ph type="dt" sz="half" idx="10"/>
          </p:nvPr>
        </p:nvSpPr>
        <p:spPr>
          <a:xfrm>
            <a:off x="101600" y="6629400"/>
            <a:ext cx="2844800" cy="228600"/>
          </a:xfrm>
          <a:prstGeom prst="rect">
            <a:avLst/>
          </a:prstGeom>
        </p:spPr>
        <p:txBody>
          <a:bodyPr wrap="square" numCol="1" anchorCtr="0" compatLnSpc="1">
            <a:prstTxWarp prst="textNoShape">
              <a:avLst/>
            </a:prstTxWarp>
          </a:bodyPr>
          <a:lstStyle>
            <a:lvl1pPr eaLnBrk="1" fontAlgn="base" hangingPunct="1">
              <a:spcBef>
                <a:spcPct val="0"/>
              </a:spcBef>
              <a:spcAft>
                <a:spcPct val="0"/>
              </a:spcAft>
              <a:defRPr>
                <a:latin typeface="+mn-lt"/>
                <a:ea typeface="ヒラギノ角ゴ Pro W3" charset="-128"/>
                <a:cs typeface="+mn-cs"/>
              </a:defRPr>
            </a:lvl1pPr>
          </a:lstStyle>
          <a:p>
            <a:pPr defTabSz="1219170">
              <a:defRPr/>
            </a:pPr>
            <a:r>
              <a:rPr lang="en-US" sz="2400">
                <a:solidFill>
                  <a:prstClr val="black"/>
                </a:solidFill>
              </a:rPr>
              <a:t>October 22, 2012</a:t>
            </a:r>
          </a:p>
        </p:txBody>
      </p:sp>
      <p:sp>
        <p:nvSpPr>
          <p:cNvPr id="8" name="Footer Placeholder 5"/>
          <p:cNvSpPr>
            <a:spLocks noGrp="1"/>
          </p:cNvSpPr>
          <p:nvPr>
            <p:ph type="ftr" sz="quarter" idx="11"/>
          </p:nvPr>
        </p:nvSpPr>
        <p:spPr/>
        <p:txBody>
          <a:bodyPr/>
          <a:lstStyle>
            <a:lvl1pPr>
              <a:defRPr/>
            </a:lvl1pPr>
          </a:lstStyle>
          <a:p>
            <a:pPr defTabSz="1219170">
              <a:defRPr/>
            </a:pPr>
            <a:endParaRPr lang="en-US">
              <a:solidFill>
                <a:prstClr val="black">
                  <a:tint val="75000"/>
                </a:prstClr>
              </a:solidFill>
            </a:endParaRPr>
          </a:p>
        </p:txBody>
      </p:sp>
    </p:spTree>
    <p:extLst>
      <p:ext uri="{BB962C8B-B14F-4D97-AF65-F5344CB8AC3E}">
        <p14:creationId xmlns:p14="http://schemas.microsoft.com/office/powerpoint/2010/main" val="983339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lide Number Placeholder 5"/>
          <p:cNvSpPr txBox="1">
            <a:spLocks/>
          </p:cNvSpPr>
          <p:nvPr/>
        </p:nvSpPr>
        <p:spPr bwMode="auto">
          <a:xfrm>
            <a:off x="9243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3D8F9FEE-A4B5-1F41-B1BB-1E06EE1980D0}"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Unicode MS" panose="020B0604020202020204" pitchFamily="34" charset="-128"/>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Unicode MS" panose="020B0604020202020204" pitchFamily="34" charset="-128"/>
            </a:endParaRPr>
          </a:p>
        </p:txBody>
      </p:sp>
      <p:sp>
        <p:nvSpPr>
          <p:cNvPr id="2" name="Title 1"/>
          <p:cNvSpPr>
            <a:spLocks noGrp="1"/>
          </p:cNvSpPr>
          <p:nvPr>
            <p:ph type="title"/>
          </p:nvPr>
        </p:nvSpPr>
        <p:spPr>
          <a:xfrm>
            <a:off x="2389717" y="4800600"/>
            <a:ext cx="7315200" cy="566739"/>
          </a:xfrm>
          <a:prstGeom prst="rect">
            <a:avLst/>
          </a:prstGeom>
        </p:spPr>
        <p:txBody>
          <a:bodyPr anchor="b"/>
          <a:lstStyle>
            <a:lvl1pPr algn="l">
              <a:defRPr sz="2000" b="1">
                <a:solidFill>
                  <a:srgbClr val="000090"/>
                </a:solidFil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6" name="Date Placeholder 4"/>
          <p:cNvSpPr>
            <a:spLocks noGrp="1"/>
          </p:cNvSpPr>
          <p:nvPr>
            <p:ph type="dt" sz="half" idx="10"/>
          </p:nvPr>
        </p:nvSpPr>
        <p:spPr>
          <a:xfrm>
            <a:off x="101600" y="6629400"/>
            <a:ext cx="2844800" cy="228600"/>
          </a:xfrm>
          <a:prstGeom prst="rect">
            <a:avLst/>
          </a:prstGeom>
        </p:spPr>
        <p:txBody>
          <a:bodyPr wrap="square" numCol="1" anchorCtr="0" compatLnSpc="1">
            <a:prstTxWarp prst="textNoShape">
              <a:avLst/>
            </a:prstTxWarp>
          </a:bodyPr>
          <a:lstStyle>
            <a:lvl1pPr eaLnBrk="1" fontAlgn="base" hangingPunct="1">
              <a:spcBef>
                <a:spcPct val="0"/>
              </a:spcBef>
              <a:spcAft>
                <a:spcPct val="0"/>
              </a:spcAft>
              <a:defRPr>
                <a:latin typeface="+mn-lt"/>
                <a:ea typeface="ヒラギノ角ゴ Pro W3" charset="-128"/>
                <a:cs typeface="+mn-cs"/>
              </a:defRPr>
            </a:lvl1pPr>
          </a:lstStyle>
          <a:p>
            <a:pPr defTabSz="1219170">
              <a:defRPr/>
            </a:pPr>
            <a:r>
              <a:rPr lang="en-US" sz="2400">
                <a:solidFill>
                  <a:prstClr val="black"/>
                </a:solidFill>
              </a:rPr>
              <a:t>October 22, 2012</a:t>
            </a:r>
          </a:p>
        </p:txBody>
      </p:sp>
      <p:sp>
        <p:nvSpPr>
          <p:cNvPr id="7" name="Footer Placeholder 5"/>
          <p:cNvSpPr>
            <a:spLocks noGrp="1"/>
          </p:cNvSpPr>
          <p:nvPr>
            <p:ph type="ftr" sz="quarter" idx="11"/>
          </p:nvPr>
        </p:nvSpPr>
        <p:spPr/>
        <p:txBody>
          <a:bodyPr/>
          <a:lstStyle>
            <a:lvl1pPr>
              <a:defRPr/>
            </a:lvl1pPr>
          </a:lstStyle>
          <a:p>
            <a:pPr defTabSz="1219170">
              <a:defRPr/>
            </a:pPr>
            <a:endParaRPr lang="en-US">
              <a:solidFill>
                <a:prstClr val="black">
                  <a:tint val="75000"/>
                </a:prstClr>
              </a:solidFill>
            </a:endParaRPr>
          </a:p>
        </p:txBody>
      </p:sp>
    </p:spTree>
    <p:extLst>
      <p:ext uri="{BB962C8B-B14F-4D97-AF65-F5344CB8AC3E}">
        <p14:creationId xmlns:p14="http://schemas.microsoft.com/office/powerpoint/2010/main" val="2601349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165600" y="6629400"/>
            <a:ext cx="3860800" cy="228600"/>
          </a:xfrm>
          <a:prstGeom prst="rect">
            <a:avLst/>
          </a:prstGeom>
        </p:spPr>
        <p:txBody>
          <a:bodyPr vert="horz" lIns="91440" tIns="45720" rIns="91440" bIns="45720" rtlCol="0" anchor="ctr"/>
          <a:lstStyle>
            <a:lvl1pPr algn="ctr" eaLnBrk="1" fontAlgn="auto" hangingPunct="1">
              <a:spcBef>
                <a:spcPts val="0"/>
              </a:spcBef>
              <a:spcAft>
                <a:spcPts val="0"/>
              </a:spcAft>
              <a:defRPr sz="1000">
                <a:solidFill>
                  <a:schemeClr val="tx1">
                    <a:tint val="75000"/>
                  </a:schemeClr>
                </a:solidFill>
                <a:latin typeface="+mn-lt"/>
                <a:ea typeface="+mn-ea"/>
                <a:cs typeface="+mn-cs"/>
              </a:defRPr>
            </a:lvl1pPr>
          </a:lstStyle>
          <a:p>
            <a:pPr defTabSz="121917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9245600" y="6629400"/>
            <a:ext cx="2844800" cy="22860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000000"/>
                </a:solidFill>
                <a:latin typeface="Calibri" panose="020F0502020204030204" pitchFamily="34" charset="0"/>
                <a:ea typeface="MS PGothic" panose="020B0600070205080204" pitchFamily="34" charset="-128"/>
                <a:cs typeface="Arial Unicode MS" panose="020B0604020202020204" pitchFamily="34" charset="-128"/>
              </a:defRPr>
            </a:lvl1pPr>
          </a:lstStyle>
          <a:p>
            <a:pPr defTabSz="1219170" fontAlgn="base">
              <a:spcBef>
                <a:spcPct val="0"/>
              </a:spcBef>
              <a:spcAft>
                <a:spcPct val="0"/>
              </a:spcAft>
              <a:defRPr/>
            </a:pPr>
            <a:fld id="{5FB118B9-ACBC-CA4C-BCF4-8262FFC0A5D8}" type="slidenum">
              <a:rPr lang="en-US" altLang="en-US" smtClean="0"/>
              <a:pPr defTabSz="1219170" fontAlgn="base">
                <a:spcBef>
                  <a:spcPct val="0"/>
                </a:spcBef>
                <a:spcAft>
                  <a:spcPct val="0"/>
                </a:spcAft>
                <a:defRPr/>
              </a:pPr>
              <a:t>‹#›</a:t>
            </a:fld>
            <a:endParaRPr lang="en-US" altLang="en-US"/>
          </a:p>
        </p:txBody>
      </p:sp>
      <p:pic>
        <p:nvPicPr>
          <p:cNvPr id="3" name="Picture 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908157" y="151002"/>
            <a:ext cx="1207008" cy="1008983"/>
          </a:xfrm>
          <a:prstGeom prst="rect">
            <a:avLst/>
          </a:prstGeom>
        </p:spPr>
      </p:pic>
    </p:spTree>
    <p:extLst>
      <p:ext uri="{BB962C8B-B14F-4D97-AF65-F5344CB8AC3E}">
        <p14:creationId xmlns:p14="http://schemas.microsoft.com/office/powerpoint/2010/main" val="36404879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sldNum="0" hdr="0" ftr="0"/>
  <p:txStyles>
    <p:titleStyle>
      <a:lvl1pPr algn="ctr" rtl="0" eaLnBrk="1" fontAlgn="base" hangingPunct="1">
        <a:spcBef>
          <a:spcPct val="0"/>
        </a:spcBef>
        <a:spcAft>
          <a:spcPct val="0"/>
        </a:spcAft>
        <a:defRPr sz="2800" b="1" kern="1200">
          <a:solidFill>
            <a:srgbClr val="0000FF"/>
          </a:solidFill>
          <a:latin typeface="+mj-lt"/>
          <a:ea typeface="ヒラギノ角ゴ Pro W3" pitchFamily="-109" charset="-128"/>
          <a:cs typeface="ヒラギノ角ゴ Pro W3" pitchFamily="-109" charset="-128"/>
        </a:defRPr>
      </a:lvl1pPr>
      <a:lvl2pPr algn="ctr" rtl="0" eaLnBrk="1" fontAlgn="base" hangingPunct="1">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2pPr>
      <a:lvl3pPr algn="ctr" rtl="0" eaLnBrk="1" fontAlgn="base" hangingPunct="1">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3pPr>
      <a:lvl4pPr algn="ctr" rtl="0" eaLnBrk="1" fontAlgn="base" hangingPunct="1">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4pPr>
      <a:lvl5pPr algn="ctr" rtl="0" eaLnBrk="1" fontAlgn="base" hangingPunct="1">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5pPr>
      <a:lvl6pPr marL="457189" algn="ctr" rtl="0" eaLnBrk="1" fontAlgn="base" hangingPunct="1">
        <a:spcBef>
          <a:spcPct val="0"/>
        </a:spcBef>
        <a:spcAft>
          <a:spcPct val="0"/>
        </a:spcAft>
        <a:defRPr sz="3600" b="1">
          <a:solidFill>
            <a:schemeClr val="bg1"/>
          </a:solidFill>
          <a:latin typeface="Calibri" pitchFamily="34" charset="0"/>
        </a:defRPr>
      </a:lvl6pPr>
      <a:lvl7pPr marL="914377" algn="ctr" rtl="0" eaLnBrk="1" fontAlgn="base" hangingPunct="1">
        <a:spcBef>
          <a:spcPct val="0"/>
        </a:spcBef>
        <a:spcAft>
          <a:spcPct val="0"/>
        </a:spcAft>
        <a:defRPr sz="3600" b="1">
          <a:solidFill>
            <a:schemeClr val="bg1"/>
          </a:solidFill>
          <a:latin typeface="Calibri" pitchFamily="34" charset="0"/>
        </a:defRPr>
      </a:lvl7pPr>
      <a:lvl8pPr marL="1371566" algn="ctr" rtl="0" eaLnBrk="1" fontAlgn="base" hangingPunct="1">
        <a:spcBef>
          <a:spcPct val="0"/>
        </a:spcBef>
        <a:spcAft>
          <a:spcPct val="0"/>
        </a:spcAft>
        <a:defRPr sz="3600" b="1">
          <a:solidFill>
            <a:schemeClr val="bg1"/>
          </a:solidFill>
          <a:latin typeface="Calibri" pitchFamily="34" charset="0"/>
        </a:defRPr>
      </a:lvl8pPr>
      <a:lvl9pPr marL="1828754" algn="ctr" rtl="0" eaLnBrk="1" fontAlgn="base" hangingPunct="1">
        <a:spcBef>
          <a:spcPct val="0"/>
        </a:spcBef>
        <a:spcAft>
          <a:spcPct val="0"/>
        </a:spcAft>
        <a:defRPr sz="3600" b="1">
          <a:solidFill>
            <a:schemeClr val="bg1"/>
          </a:solidFill>
          <a:latin typeface="Calibri" pitchFamily="34" charset="0"/>
        </a:defRPr>
      </a:lvl9pPr>
    </p:titleStyle>
    <p:bodyStyle>
      <a:lvl1pPr marL="342891" indent="-342891" algn="l" rtl="0" eaLnBrk="1" fontAlgn="base" hangingPunct="1">
        <a:spcBef>
          <a:spcPct val="20000"/>
        </a:spcBef>
        <a:spcAft>
          <a:spcPct val="0"/>
        </a:spcAft>
        <a:buClr>
          <a:srgbClr val="C00000"/>
        </a:buClr>
        <a:buFont typeface="Wingdings" charset="2"/>
        <a:buChar char="Ø"/>
        <a:defRPr sz="2800" b="1" kern="1200">
          <a:solidFill>
            <a:schemeClr val="tx1"/>
          </a:solidFill>
          <a:latin typeface="+mn-lt"/>
          <a:ea typeface="ヒラギノ角ゴ Pro W3" pitchFamily="-109" charset="-128"/>
          <a:cs typeface="ヒラギノ角ゴ Pro W3" pitchFamily="-109" charset="-128"/>
        </a:defRPr>
      </a:lvl1pPr>
      <a:lvl2pPr marL="742932" indent="-285744" algn="l" rtl="0" eaLnBrk="1" fontAlgn="base" hangingPunct="1">
        <a:spcBef>
          <a:spcPct val="20000"/>
        </a:spcBef>
        <a:spcAft>
          <a:spcPct val="0"/>
        </a:spcAft>
        <a:buClr>
          <a:srgbClr val="0000CC"/>
        </a:buClr>
        <a:buFont typeface="Arial" charset="0"/>
        <a:buChar char="•"/>
        <a:defRPr sz="2400" kern="1200">
          <a:solidFill>
            <a:schemeClr val="tx1"/>
          </a:solidFill>
          <a:latin typeface="+mn-lt"/>
          <a:ea typeface="ヒラギノ角ゴ Pro W3" pitchFamily="-109" charset="-128"/>
          <a:cs typeface="ヒラギノ角ゴ Pro W3"/>
        </a:defRPr>
      </a:lvl2pPr>
      <a:lvl3pPr marL="1142971" indent="-228594" algn="l" rtl="0" eaLnBrk="1" fontAlgn="base" hangingPunct="1">
        <a:spcBef>
          <a:spcPct val="20000"/>
        </a:spcBef>
        <a:spcAft>
          <a:spcPct val="0"/>
        </a:spcAft>
        <a:buFont typeface="Wingdings" charset="2"/>
        <a:buChar char="§"/>
        <a:defRPr sz="2000" kern="1200">
          <a:solidFill>
            <a:schemeClr val="tx1"/>
          </a:solidFill>
          <a:latin typeface="+mn-lt"/>
          <a:ea typeface="MS PGothic" panose="020B0600070205080204" pitchFamily="34" charset="-128"/>
          <a:cs typeface="ヒラギノ角ゴ Pro W3"/>
        </a:defRPr>
      </a:lvl3pPr>
      <a:lvl4pPr marL="1600160" indent="-228594" algn="l" rtl="0" eaLnBrk="1" fontAlgn="base" hangingPunct="1">
        <a:spcBef>
          <a:spcPct val="20000"/>
        </a:spcBef>
        <a:spcAft>
          <a:spcPct val="0"/>
        </a:spcAft>
        <a:buFont typeface="Courier New" charset="0"/>
        <a:buChar char="o"/>
        <a:defRPr kern="1200">
          <a:solidFill>
            <a:schemeClr val="tx1"/>
          </a:solidFill>
          <a:latin typeface="+mn-lt"/>
          <a:ea typeface="MS PGothic" panose="020B0600070205080204" pitchFamily="34" charset="-128"/>
          <a:cs typeface="ヒラギノ角ゴ Pro W3"/>
        </a:defRPr>
      </a:lvl4pPr>
      <a:lvl5pPr marL="2057349" indent="-228594" algn="l" rtl="0" eaLnBrk="1" fontAlgn="base" hangingPunct="1">
        <a:spcBef>
          <a:spcPct val="20000"/>
        </a:spcBef>
        <a:spcAft>
          <a:spcPct val="0"/>
        </a:spcAft>
        <a:buFont typeface="Arial" charset="0"/>
        <a:buChar char="•"/>
        <a:defRPr kern="1200">
          <a:solidFill>
            <a:schemeClr val="tx1"/>
          </a:solidFill>
          <a:latin typeface="+mn-lt"/>
          <a:ea typeface="ヒラギノ角ゴ Pro W3" charset="-128"/>
          <a:cs typeface="ヒラギノ角ゴ Pro W3" charset="-128"/>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19.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hyperlink" Target="https://ntrs.nasa.gov/citations/20220017380"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microsoft.com/office/2007/relationships/hdphoto" Target="../media/hdphoto1.wdp"/><Relationship Id="rId12"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49.jpeg"/><Relationship Id="rId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5.tiff"/><Relationship Id="rId4" Type="http://schemas.openxmlformats.org/officeDocument/2006/relationships/image" Target="../media/image54.tif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doi.org/10.1121/2.0001566" TargetMode="External"/><Relationship Id="rId3" Type="http://schemas.openxmlformats.org/officeDocument/2006/relationships/hyperlink" Target="https://ntrs.nasa.gov/citations/20200003223" TargetMode="External"/><Relationship Id="rId7" Type="http://schemas.openxmlformats.org/officeDocument/2006/relationships/hyperlink" Target="https://ntrs.nasa.gov/citations/20220017380" TargetMode="External"/><Relationship Id="rId2" Type="http://schemas.openxmlformats.org/officeDocument/2006/relationships/hyperlink" Target="https://www.airporttech.tc.faa.gov/Products/Airport-Safety-Papers-Publications/Airport-Safety-Detail/ArtMID/3682/ArticleID/2845/Analysis-of-NES" TargetMode="External"/><Relationship Id="rId1" Type="http://schemas.openxmlformats.org/officeDocument/2006/relationships/slideLayout" Target="../slideLayouts/slideLayout2.xml"/><Relationship Id="rId6" Type="http://schemas.openxmlformats.org/officeDocument/2006/relationships/hyperlink" Target="https://doi.org/10.1121/2.0001265" TargetMode="External"/><Relationship Id="rId5" Type="http://schemas.openxmlformats.org/officeDocument/2006/relationships/hyperlink" Target="https://doi.org/10.1121/1.1912880" TargetMode="External"/><Relationship Id="rId4" Type="http://schemas.openxmlformats.org/officeDocument/2006/relationships/hyperlink" Target="https://doi.org/10.1063/1.4934481" TargetMode="External"/><Relationship Id="rId9" Type="http://schemas.openxmlformats.org/officeDocument/2006/relationships/hyperlink" Target="https://ntrs.nasa.gov/citations/20220012593"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nasa.gov/quesst"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4.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svg"/><Relationship Id="rId11" Type="http://schemas.openxmlformats.org/officeDocument/2006/relationships/image" Target="../media/image20.emf"/><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sv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3.sv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941" y="2286043"/>
            <a:ext cx="11654118" cy="1362075"/>
          </a:xfrm>
        </p:spPr>
        <p:txBody>
          <a:bodyPr/>
          <a:lstStyle/>
          <a:p>
            <a:r>
              <a:rPr lang="en-US"/>
              <a:t>Dose-Response Data Considerations for the </a:t>
            </a:r>
            <a:br>
              <a:rPr lang="en-US"/>
            </a:br>
            <a:r>
              <a:rPr lang="en-US"/>
              <a:t>NASA </a:t>
            </a:r>
            <a:r>
              <a:rPr lang="en-US" err="1"/>
              <a:t>Quesst</a:t>
            </a:r>
            <a:r>
              <a:rPr lang="en-US"/>
              <a:t> Community Test Campaign</a:t>
            </a:r>
          </a:p>
        </p:txBody>
      </p:sp>
      <p:sp>
        <p:nvSpPr>
          <p:cNvPr id="3" name="Text Placeholder 2"/>
          <p:cNvSpPr>
            <a:spLocks noGrp="1"/>
          </p:cNvSpPr>
          <p:nvPr>
            <p:ph type="body" idx="1"/>
          </p:nvPr>
        </p:nvSpPr>
        <p:spPr>
          <a:xfrm>
            <a:off x="914400" y="3818965"/>
            <a:ext cx="10363200" cy="1329340"/>
          </a:xfrm>
        </p:spPr>
        <p:txBody>
          <a:bodyPr/>
          <a:lstStyle/>
          <a:p>
            <a:r>
              <a:rPr lang="en-US">
                <a:solidFill>
                  <a:schemeClr val="tx1"/>
                </a:solidFill>
              </a:rPr>
              <a:t>Aaron B. Vaughn and William J. Doebler </a:t>
            </a:r>
            <a:endParaRPr lang="en-US" b="0">
              <a:solidFill>
                <a:schemeClr val="tx1"/>
              </a:solidFill>
            </a:endParaRPr>
          </a:p>
          <a:p>
            <a:r>
              <a:rPr lang="en-US" b="0" i="1">
                <a:solidFill>
                  <a:schemeClr val="tx1"/>
                </a:solidFill>
              </a:rPr>
              <a:t>NASA Langley Research Center</a:t>
            </a:r>
          </a:p>
          <a:p>
            <a:endParaRPr lang="en-US" b="0" i="1">
              <a:solidFill>
                <a:schemeClr val="tx1"/>
              </a:solidFill>
            </a:endParaRPr>
          </a:p>
          <a:p>
            <a:r>
              <a:rPr lang="en-US" b="0">
                <a:solidFill>
                  <a:schemeClr val="tx1"/>
                </a:solidFill>
              </a:rPr>
              <a:t>April 25-27, 2023</a:t>
            </a:r>
          </a:p>
          <a:p>
            <a:r>
              <a:rPr lang="en-US" b="0" err="1">
                <a:solidFill>
                  <a:schemeClr val="tx1"/>
                </a:solidFill>
              </a:rPr>
              <a:t>DATAWorks</a:t>
            </a:r>
            <a:endParaRPr lang="en-US" b="0">
              <a:solidFill>
                <a:schemeClr val="tx1"/>
              </a:solidFill>
            </a:endParaRPr>
          </a:p>
          <a:p>
            <a:endParaRPr lang="en-US" b="0">
              <a:solidFill>
                <a:schemeClr val="tx1"/>
              </a:solidFill>
            </a:endParaRPr>
          </a:p>
        </p:txBody>
      </p:sp>
    </p:spTree>
    <p:extLst>
      <p:ext uri="{BB962C8B-B14F-4D97-AF65-F5344CB8AC3E}">
        <p14:creationId xmlns:p14="http://schemas.microsoft.com/office/powerpoint/2010/main" val="2627909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69681C-8A3B-47C7-8987-CD0A33476452}"/>
              </a:ext>
            </a:extLst>
          </p:cNvPr>
          <p:cNvSpPr>
            <a:spLocks noGrp="1"/>
          </p:cNvSpPr>
          <p:nvPr>
            <p:ph idx="1"/>
          </p:nvPr>
        </p:nvSpPr>
        <p:spPr>
          <a:xfrm>
            <a:off x="101600" y="1221189"/>
            <a:ext cx="10963797" cy="5380856"/>
          </a:xfrm>
        </p:spPr>
        <p:txBody>
          <a:bodyPr/>
          <a:lstStyle/>
          <a:p>
            <a:r>
              <a:rPr lang="en-US"/>
              <a:t>NASA will measure, predict, and estimate outdoor noise dose</a:t>
            </a:r>
          </a:p>
          <a:p>
            <a:pPr lvl="1"/>
            <a:r>
              <a:rPr lang="en-US"/>
              <a:t>Not recording noise at participant’s ear</a:t>
            </a:r>
          </a:p>
          <a:p>
            <a:pPr lvl="1"/>
            <a:r>
              <a:rPr lang="en-US"/>
              <a:t>Cannot account for all aspects of participant’s indoor environment</a:t>
            </a:r>
          </a:p>
        </p:txBody>
      </p:sp>
      <p:sp>
        <p:nvSpPr>
          <p:cNvPr id="3" name="Title 2">
            <a:extLst>
              <a:ext uri="{FF2B5EF4-FFF2-40B4-BE49-F238E27FC236}">
                <a16:creationId xmlns:a16="http://schemas.microsoft.com/office/drawing/2014/main" id="{674EC470-48C6-487B-9013-857A74CA9EC7}"/>
              </a:ext>
            </a:extLst>
          </p:cNvPr>
          <p:cNvSpPr>
            <a:spLocks noGrp="1"/>
          </p:cNvSpPr>
          <p:nvPr>
            <p:ph type="title"/>
          </p:nvPr>
        </p:nvSpPr>
        <p:spPr/>
        <p:txBody>
          <a:bodyPr/>
          <a:lstStyle/>
          <a:p>
            <a:r>
              <a:rPr lang="en-US"/>
              <a:t>Nuance in Noise Dose Estimate</a:t>
            </a:r>
          </a:p>
        </p:txBody>
      </p:sp>
      <p:pic>
        <p:nvPicPr>
          <p:cNvPr id="4" name="Picture 3">
            <a:extLst>
              <a:ext uri="{FF2B5EF4-FFF2-40B4-BE49-F238E27FC236}">
                <a16:creationId xmlns:a16="http://schemas.microsoft.com/office/drawing/2014/main" id="{9DA499E8-7CE8-40F5-AA64-04074A58D79F}"/>
              </a:ext>
            </a:extLst>
          </p:cNvPr>
          <p:cNvPicPr>
            <a:picLocks noChangeAspect="1"/>
          </p:cNvPicPr>
          <p:nvPr/>
        </p:nvPicPr>
        <p:blipFill>
          <a:blip r:embed="rId3"/>
          <a:stretch>
            <a:fillRect/>
          </a:stretch>
        </p:blipFill>
        <p:spPr>
          <a:xfrm>
            <a:off x="8210252" y="1920778"/>
            <a:ext cx="3881592" cy="4601108"/>
          </a:xfrm>
          <a:prstGeom prst="rect">
            <a:avLst/>
          </a:prstGeom>
        </p:spPr>
      </p:pic>
      <p:pic>
        <p:nvPicPr>
          <p:cNvPr id="8" name="Picture 7">
            <a:extLst>
              <a:ext uri="{FF2B5EF4-FFF2-40B4-BE49-F238E27FC236}">
                <a16:creationId xmlns:a16="http://schemas.microsoft.com/office/drawing/2014/main" id="{EB416F73-2647-4B91-BC4A-E0CAA6F00AA3}"/>
              </a:ext>
            </a:extLst>
          </p:cNvPr>
          <p:cNvPicPr>
            <a:picLocks noChangeAspect="1"/>
          </p:cNvPicPr>
          <p:nvPr/>
        </p:nvPicPr>
        <p:blipFill>
          <a:blip r:embed="rId4"/>
          <a:stretch>
            <a:fillRect/>
          </a:stretch>
        </p:blipFill>
        <p:spPr>
          <a:xfrm>
            <a:off x="319091" y="2876004"/>
            <a:ext cx="3662659" cy="3396478"/>
          </a:xfrm>
          <a:prstGeom prst="rect">
            <a:avLst/>
          </a:prstGeom>
        </p:spPr>
      </p:pic>
      <p:grpSp>
        <p:nvGrpSpPr>
          <p:cNvPr id="10" name="Group 9">
            <a:extLst>
              <a:ext uri="{FF2B5EF4-FFF2-40B4-BE49-F238E27FC236}">
                <a16:creationId xmlns:a16="http://schemas.microsoft.com/office/drawing/2014/main" id="{1CCFC9A8-35F4-496B-AFFF-920E099C57F9}"/>
              </a:ext>
            </a:extLst>
          </p:cNvPr>
          <p:cNvGrpSpPr/>
          <p:nvPr/>
        </p:nvGrpSpPr>
        <p:grpSpPr>
          <a:xfrm>
            <a:off x="4465046" y="3374337"/>
            <a:ext cx="3893019" cy="2898145"/>
            <a:chOff x="4996090" y="4127189"/>
            <a:chExt cx="3347850" cy="2352936"/>
          </a:xfrm>
        </p:grpSpPr>
        <p:pic>
          <p:nvPicPr>
            <p:cNvPr id="9" name="Picture 2">
              <a:extLst>
                <a:ext uri="{FF2B5EF4-FFF2-40B4-BE49-F238E27FC236}">
                  <a16:creationId xmlns:a16="http://schemas.microsoft.com/office/drawing/2014/main" id="{86CE7C97-3890-4971-9BDD-7ED86F2C3CF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96090" y="4127189"/>
              <a:ext cx="3083568" cy="2055078"/>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descr="Checkbox Checked with solid fill">
              <a:extLst>
                <a:ext uri="{FF2B5EF4-FFF2-40B4-BE49-F238E27FC236}">
                  <a16:creationId xmlns:a16="http://schemas.microsoft.com/office/drawing/2014/main" id="{0282663E-A53A-4D87-B0C1-ADBF1BD0F5F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81068" y="5217253"/>
              <a:ext cx="1262872" cy="1262872"/>
            </a:xfrm>
            <a:prstGeom prst="rect">
              <a:avLst/>
            </a:prstGeom>
          </p:spPr>
        </p:pic>
      </p:grpSp>
    </p:spTree>
    <p:extLst>
      <p:ext uri="{BB962C8B-B14F-4D97-AF65-F5344CB8AC3E}">
        <p14:creationId xmlns:p14="http://schemas.microsoft.com/office/powerpoint/2010/main" val="3684257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36E0E8-C78B-4BD8-8CF1-BC522F0F65B0}"/>
              </a:ext>
            </a:extLst>
          </p:cNvPr>
          <p:cNvSpPr>
            <a:spLocks noGrp="1"/>
          </p:cNvSpPr>
          <p:nvPr>
            <p:ph idx="1"/>
          </p:nvPr>
        </p:nvSpPr>
        <p:spPr>
          <a:xfrm>
            <a:off x="101600" y="1221189"/>
            <a:ext cx="6378713" cy="4661451"/>
          </a:xfrm>
        </p:spPr>
        <p:txBody>
          <a:bodyPr/>
          <a:lstStyle/>
          <a:p>
            <a:r>
              <a:rPr lang="en-US"/>
              <a:t>Estimating noise dose from: </a:t>
            </a:r>
          </a:p>
          <a:p>
            <a:pPr lvl="1"/>
            <a:r>
              <a:rPr lang="en-US" b="0"/>
              <a:t>Sparse network of microphones over a large area</a:t>
            </a:r>
          </a:p>
          <a:p>
            <a:pPr lvl="1"/>
            <a:r>
              <a:rPr lang="en-US"/>
              <a:t>Physics-based prediction tools</a:t>
            </a:r>
            <a:endParaRPr lang="en-US" b="0"/>
          </a:p>
          <a:p>
            <a:r>
              <a:rPr lang="en-US"/>
              <a:t>Measurements and model predictions </a:t>
            </a:r>
            <a:br>
              <a:rPr lang="en-US"/>
            </a:br>
            <a:r>
              <a:rPr lang="en-US"/>
              <a:t>include uncertainty</a:t>
            </a:r>
          </a:p>
          <a:p>
            <a:r>
              <a:rPr lang="en-US"/>
              <a:t>Kalman filter fuses model predictions and measurements to minimize the variance </a:t>
            </a:r>
            <a:br>
              <a:rPr lang="en-US"/>
            </a:br>
            <a:r>
              <a:rPr lang="en-US"/>
              <a:t>of the combined data</a:t>
            </a:r>
          </a:p>
          <a:p>
            <a:endParaRPr lang="en-US" b="0"/>
          </a:p>
        </p:txBody>
      </p:sp>
      <p:sp>
        <p:nvSpPr>
          <p:cNvPr id="3" name="Title 2">
            <a:extLst>
              <a:ext uri="{FF2B5EF4-FFF2-40B4-BE49-F238E27FC236}">
                <a16:creationId xmlns:a16="http://schemas.microsoft.com/office/drawing/2014/main" id="{D221B565-232E-4F15-B7AA-423A974B1F82}"/>
              </a:ext>
            </a:extLst>
          </p:cNvPr>
          <p:cNvSpPr>
            <a:spLocks noGrp="1"/>
          </p:cNvSpPr>
          <p:nvPr>
            <p:ph type="title"/>
          </p:nvPr>
        </p:nvSpPr>
        <p:spPr>
          <a:xfrm>
            <a:off x="304801" y="167509"/>
            <a:ext cx="10959547" cy="615951"/>
          </a:xfrm>
        </p:spPr>
        <p:txBody>
          <a:bodyPr/>
          <a:lstStyle/>
          <a:p>
            <a:r>
              <a:rPr lang="en-US">
                <a:latin typeface="Calibri (Headings)"/>
              </a:rPr>
              <a:t>Combining Measured and Predicted Noise Dose</a:t>
            </a:r>
          </a:p>
        </p:txBody>
      </p:sp>
      <p:sp>
        <p:nvSpPr>
          <p:cNvPr id="5" name="TextBox 4">
            <a:extLst>
              <a:ext uri="{FF2B5EF4-FFF2-40B4-BE49-F238E27FC236}">
                <a16:creationId xmlns:a16="http://schemas.microsoft.com/office/drawing/2014/main" id="{6992AA54-1914-4F91-A45A-8066AAA1E2E9}"/>
              </a:ext>
            </a:extLst>
          </p:cNvPr>
          <p:cNvSpPr txBox="1"/>
          <p:nvPr/>
        </p:nvSpPr>
        <p:spPr>
          <a:xfrm>
            <a:off x="101600" y="5859494"/>
            <a:ext cx="6096000" cy="830997"/>
          </a:xfrm>
          <a:prstGeom prst="rect">
            <a:avLst/>
          </a:prstGeom>
          <a:noFill/>
        </p:spPr>
        <p:txBody>
          <a:bodyPr wrap="square">
            <a:spAutoFit/>
          </a:bodyPr>
          <a:lstStyle/>
          <a:p>
            <a:r>
              <a:rPr lang="en-US" sz="1600"/>
              <a:t>Lympany, S., Page, A., “Estimating Sonic Boom Metrics Across a Community Using a Kalman Filter,” J. </a:t>
            </a:r>
            <a:r>
              <a:rPr lang="en-US" sz="1600" err="1"/>
              <a:t>Acoust</a:t>
            </a:r>
            <a:r>
              <a:rPr lang="en-US" sz="1600"/>
              <a:t>. Soc. Am. </a:t>
            </a:r>
            <a:r>
              <a:rPr lang="en-US" sz="1600" b="1"/>
              <a:t>152</a:t>
            </a:r>
            <a:r>
              <a:rPr lang="en-US" sz="1600"/>
              <a:t>, A86 (2022); </a:t>
            </a:r>
            <a:r>
              <a:rPr lang="en-US" sz="1600">
                <a:hlinkClick r:id="rId3"/>
              </a:rPr>
              <a:t>https://ntrs.nasa.gov/citations/20220017380</a:t>
            </a:r>
            <a:endParaRPr lang="en-US" sz="1600"/>
          </a:p>
        </p:txBody>
      </p:sp>
      <p:pic>
        <p:nvPicPr>
          <p:cNvPr id="4" name="Picture 3">
            <a:extLst>
              <a:ext uri="{FF2B5EF4-FFF2-40B4-BE49-F238E27FC236}">
                <a16:creationId xmlns:a16="http://schemas.microsoft.com/office/drawing/2014/main" id="{2A427AA1-C2DE-4111-987D-12DAE376529B}"/>
              </a:ext>
            </a:extLst>
          </p:cNvPr>
          <p:cNvPicPr>
            <a:picLocks noChangeAspect="1"/>
          </p:cNvPicPr>
          <p:nvPr/>
        </p:nvPicPr>
        <p:blipFill>
          <a:blip r:embed="rId4"/>
          <a:stretch>
            <a:fillRect/>
          </a:stretch>
        </p:blipFill>
        <p:spPr>
          <a:xfrm>
            <a:off x="6480313" y="1691045"/>
            <a:ext cx="5526157" cy="4441143"/>
          </a:xfrm>
          <a:prstGeom prst="rect">
            <a:avLst/>
          </a:prstGeom>
        </p:spPr>
      </p:pic>
    </p:spTree>
    <p:extLst>
      <p:ext uri="{BB962C8B-B14F-4D97-AF65-F5344CB8AC3E}">
        <p14:creationId xmlns:p14="http://schemas.microsoft.com/office/powerpoint/2010/main" val="1220947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99B932-033A-47A5-891F-7B60916ECC83}"/>
              </a:ext>
            </a:extLst>
          </p:cNvPr>
          <p:cNvSpPr>
            <a:spLocks noGrp="1"/>
          </p:cNvSpPr>
          <p:nvPr>
            <p:ph type="title"/>
          </p:nvPr>
        </p:nvSpPr>
        <p:spPr/>
        <p:txBody>
          <a:bodyPr anchor="ctr"/>
          <a:lstStyle/>
          <a:p>
            <a:r>
              <a:rPr lang="en-US">
                <a:cs typeface="Helvetica" panose="020B0604020202020204" pitchFamily="34" charset="0"/>
              </a:rPr>
              <a:t>Summary of Key Challenges for Dose</a:t>
            </a:r>
          </a:p>
        </p:txBody>
      </p:sp>
      <p:sp>
        <p:nvSpPr>
          <p:cNvPr id="4" name="Content Placeholder 1">
            <a:extLst>
              <a:ext uri="{FF2B5EF4-FFF2-40B4-BE49-F238E27FC236}">
                <a16:creationId xmlns:a16="http://schemas.microsoft.com/office/drawing/2014/main" id="{B7CB90DE-5790-444D-85A2-96DF9D34212E}"/>
              </a:ext>
            </a:extLst>
          </p:cNvPr>
          <p:cNvSpPr txBox="1">
            <a:spLocks/>
          </p:cNvSpPr>
          <p:nvPr/>
        </p:nvSpPr>
        <p:spPr>
          <a:xfrm>
            <a:off x="304801" y="1105726"/>
            <a:ext cx="7620000" cy="5515144"/>
          </a:xfrm>
          <a:prstGeom prst="rect">
            <a:avLst/>
          </a:prstGeom>
        </p:spPr>
        <p:txBody>
          <a:bodyPr/>
          <a:lstStyle>
            <a:lvl1pPr marL="342891" indent="-342891" algn="l" rtl="0" eaLnBrk="1" fontAlgn="base" hangingPunct="1">
              <a:spcBef>
                <a:spcPct val="20000"/>
              </a:spcBef>
              <a:spcAft>
                <a:spcPct val="0"/>
              </a:spcAft>
              <a:buClr>
                <a:schemeClr val="accent2">
                  <a:lumMod val="75000"/>
                </a:schemeClr>
              </a:buClr>
              <a:buFont typeface="Wingdings" charset="2"/>
              <a:buChar char="Ø"/>
              <a:defRPr sz="2400" b="1" kern="1200">
                <a:solidFill>
                  <a:schemeClr val="tx1"/>
                </a:solidFill>
                <a:latin typeface="+mn-lt"/>
                <a:ea typeface="ヒラギノ角ゴ Pro W3" pitchFamily="-109" charset="-128"/>
                <a:cs typeface="ヒラギノ角ゴ Pro W3" pitchFamily="-109" charset="-128"/>
              </a:defRPr>
            </a:lvl1pPr>
            <a:lvl2pPr marL="742932" indent="-285744" algn="l" rtl="0" eaLnBrk="1" fontAlgn="base" hangingPunct="1">
              <a:spcBef>
                <a:spcPct val="20000"/>
              </a:spcBef>
              <a:spcAft>
                <a:spcPct val="0"/>
              </a:spcAft>
              <a:buClr>
                <a:schemeClr val="accent1"/>
              </a:buClr>
              <a:buFont typeface="Arial" charset="0"/>
              <a:buChar char="•"/>
              <a:defRPr sz="2000" kern="1200">
                <a:solidFill>
                  <a:schemeClr val="tx1"/>
                </a:solidFill>
                <a:latin typeface="+mn-lt"/>
                <a:ea typeface="ヒラギノ角ゴ Pro W3" pitchFamily="-109" charset="-128"/>
                <a:cs typeface="ヒラギノ角ゴ Pro W3"/>
              </a:defRPr>
            </a:lvl2pPr>
            <a:lvl3pPr marL="1142971" indent="-228594" algn="l" rtl="0" eaLnBrk="1" fontAlgn="base" hangingPunct="1">
              <a:spcBef>
                <a:spcPct val="20000"/>
              </a:spcBef>
              <a:spcAft>
                <a:spcPct val="0"/>
              </a:spcAft>
              <a:buFont typeface="Wingdings" charset="2"/>
              <a:buChar char="§"/>
              <a:defRPr sz="1800" kern="1200">
                <a:solidFill>
                  <a:schemeClr val="tx1"/>
                </a:solidFill>
                <a:latin typeface="+mn-lt"/>
                <a:ea typeface="MS PGothic" panose="020B0600070205080204" pitchFamily="34" charset="-128"/>
                <a:cs typeface="ヒラギノ角ゴ Pro W3"/>
              </a:defRPr>
            </a:lvl3pPr>
            <a:lvl4pPr marL="1600160" indent="-228594" algn="l" rtl="0" eaLnBrk="1" fontAlgn="base" hangingPunct="1">
              <a:spcBef>
                <a:spcPct val="20000"/>
              </a:spcBef>
              <a:spcAft>
                <a:spcPct val="0"/>
              </a:spcAft>
              <a:buFont typeface="Courier New" charset="0"/>
              <a:buChar char="o"/>
              <a:defRPr sz="1600" kern="1200">
                <a:solidFill>
                  <a:schemeClr val="tx1"/>
                </a:solidFill>
                <a:latin typeface="+mn-lt"/>
                <a:ea typeface="MS PGothic" panose="020B0600070205080204" pitchFamily="34" charset="-128"/>
                <a:cs typeface="ヒラギノ角ゴ Pro W3"/>
              </a:defRPr>
            </a:lvl4pPr>
            <a:lvl5pPr marL="2057349" indent="-228594" algn="l" rtl="0" eaLnBrk="1" fontAlgn="base" hangingPunct="1">
              <a:spcBef>
                <a:spcPct val="20000"/>
              </a:spcBef>
              <a:spcAft>
                <a:spcPct val="0"/>
              </a:spcAft>
              <a:buFont typeface="Arial" charset="0"/>
              <a:buChar char="•"/>
              <a:defRPr sz="1600" kern="1200">
                <a:solidFill>
                  <a:schemeClr val="tx1"/>
                </a:solidFill>
                <a:latin typeface="+mn-lt"/>
                <a:ea typeface="ヒラギノ角ゴ Pro W3" charset="-128"/>
                <a:cs typeface="ヒラギノ角ゴ Pro W3" charset="-128"/>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tabLst>
                <a:tab pos="7029450" algn="l"/>
              </a:tabLst>
            </a:pPr>
            <a:r>
              <a:rPr lang="en-US">
                <a:cs typeface="Helvetica" panose="020B0604020202020204" pitchFamily="34" charset="0"/>
              </a:rPr>
              <a:t>Sparse measurements over a large area</a:t>
            </a:r>
          </a:p>
          <a:p>
            <a:pPr>
              <a:tabLst>
                <a:tab pos="7029450" algn="l"/>
              </a:tabLst>
            </a:pPr>
            <a:r>
              <a:rPr lang="en-US">
                <a:cs typeface="Helvetica" panose="020B0604020202020204" pitchFamily="34" charset="0"/>
              </a:rPr>
              <a:t>Signal-to-noise ratio of quiet signals</a:t>
            </a:r>
          </a:p>
          <a:p>
            <a:pPr>
              <a:tabLst>
                <a:tab pos="7029450" algn="l"/>
              </a:tabLst>
            </a:pPr>
            <a:r>
              <a:rPr lang="en-US">
                <a:cs typeface="Helvetica" panose="020B0604020202020204" pitchFamily="34" charset="0"/>
              </a:rPr>
              <a:t>Estimating uncertainty of predictions and measurements</a:t>
            </a:r>
          </a:p>
          <a:p>
            <a:pPr>
              <a:tabLst>
                <a:tab pos="7029450" algn="l"/>
              </a:tabLst>
            </a:pPr>
            <a:r>
              <a:rPr lang="en-US">
                <a:cs typeface="Helvetica" panose="020B0604020202020204" pitchFamily="34" charset="0"/>
              </a:rPr>
              <a:t>Combining measured and predicted levels </a:t>
            </a:r>
            <a:br>
              <a:rPr lang="en-US">
                <a:cs typeface="Helvetica" panose="020B0604020202020204" pitchFamily="34" charset="0"/>
              </a:rPr>
            </a:br>
            <a:r>
              <a:rPr lang="en-US">
                <a:cs typeface="Helvetica" panose="020B0604020202020204" pitchFamily="34" charset="0"/>
              </a:rPr>
              <a:t>with uncertainty</a:t>
            </a:r>
          </a:p>
          <a:p>
            <a:r>
              <a:rPr lang="en-US">
                <a:solidFill>
                  <a:schemeClr val="accent5">
                    <a:lumMod val="75000"/>
                  </a:schemeClr>
                </a:solidFill>
                <a:cs typeface="Helvetica" panose="020B0604020202020204" pitchFamily="34" charset="0"/>
              </a:rPr>
              <a:t>Strategies to address challenges include:</a:t>
            </a:r>
          </a:p>
          <a:p>
            <a:pPr lvl="1"/>
            <a:r>
              <a:rPr lang="en-US">
                <a:solidFill>
                  <a:schemeClr val="accent5">
                    <a:lumMod val="75000"/>
                  </a:schemeClr>
                </a:solidFill>
                <a:cs typeface="Helvetica" panose="020B0604020202020204" pitchFamily="34" charset="0"/>
              </a:rPr>
              <a:t>Ambient noise correction methods</a:t>
            </a:r>
          </a:p>
          <a:p>
            <a:pPr lvl="1"/>
            <a:r>
              <a:rPr lang="en-US">
                <a:solidFill>
                  <a:schemeClr val="accent5">
                    <a:lumMod val="75000"/>
                  </a:schemeClr>
                </a:solidFill>
                <a:cs typeface="Helvetica" panose="020B0604020202020204" pitchFamily="34" charset="0"/>
              </a:rPr>
              <a:t>Kalman filter assimilation approach for noise dose estimation</a:t>
            </a:r>
          </a:p>
          <a:p>
            <a:pPr lvl="1"/>
            <a:r>
              <a:rPr lang="en-US">
                <a:solidFill>
                  <a:schemeClr val="accent5">
                    <a:lumMod val="75000"/>
                  </a:schemeClr>
                </a:solidFill>
                <a:cs typeface="Helvetica" panose="020B0604020202020204" pitchFamily="34" charset="0"/>
              </a:rPr>
              <a:t>Quesst Mission Phase 2: Acoustic Validation</a:t>
            </a:r>
          </a:p>
        </p:txBody>
      </p:sp>
      <p:pic>
        <p:nvPicPr>
          <p:cNvPr id="7" name="Picture 2">
            <a:extLst>
              <a:ext uri="{FF2B5EF4-FFF2-40B4-BE49-F238E27FC236}">
                <a16:creationId xmlns:a16="http://schemas.microsoft.com/office/drawing/2014/main" id="{472B8EED-00A8-4470-94F4-8EB2969762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4429" y="1105726"/>
            <a:ext cx="3083568" cy="205507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9C39D9E8-45B3-42FA-8A57-C73FED6B68EC}"/>
              </a:ext>
            </a:extLst>
          </p:cNvPr>
          <p:cNvGrpSpPr/>
          <p:nvPr/>
        </p:nvGrpSpPr>
        <p:grpSpPr>
          <a:xfrm>
            <a:off x="7990392" y="3234780"/>
            <a:ext cx="3615647" cy="2517494"/>
            <a:chOff x="7409512" y="3435534"/>
            <a:chExt cx="3615647" cy="2517494"/>
          </a:xfrm>
        </p:grpSpPr>
        <p:pic>
          <p:nvPicPr>
            <p:cNvPr id="8" name="Picture 7" descr="Map&#10;&#10;Description automatically generated">
              <a:extLst>
                <a:ext uri="{FF2B5EF4-FFF2-40B4-BE49-F238E27FC236}">
                  <a16:creationId xmlns:a16="http://schemas.microsoft.com/office/drawing/2014/main" id="{4E46618B-AA7A-4BCB-923C-AE2A946448DF}"/>
                </a:ext>
              </a:extLst>
            </p:cNvPr>
            <p:cNvPicPr>
              <a:picLocks noChangeAspect="1"/>
            </p:cNvPicPr>
            <p:nvPr/>
          </p:nvPicPr>
          <p:blipFill rotWithShape="1">
            <a:blip r:embed="rId4">
              <a:extLst>
                <a:ext uri="{28A0092B-C50C-407E-A947-70E740481C1C}">
                  <a14:useLocalDpi xmlns:a14="http://schemas.microsoft.com/office/drawing/2010/main" val="0"/>
                </a:ext>
              </a:extLst>
            </a:blip>
            <a:srcRect r="19261"/>
            <a:stretch/>
          </p:blipFill>
          <p:spPr>
            <a:xfrm>
              <a:off x="7411655" y="3435534"/>
              <a:ext cx="3613504" cy="2517494"/>
            </a:xfrm>
            <a:prstGeom prst="rect">
              <a:avLst/>
            </a:prstGeom>
          </p:spPr>
        </p:pic>
        <p:sp>
          <p:nvSpPr>
            <p:cNvPr id="9" name="TextBox 8">
              <a:extLst>
                <a:ext uri="{FF2B5EF4-FFF2-40B4-BE49-F238E27FC236}">
                  <a16:creationId xmlns:a16="http://schemas.microsoft.com/office/drawing/2014/main" id="{A4EBA40F-58F1-408D-B2A2-946012599A26}"/>
                </a:ext>
              </a:extLst>
            </p:cNvPr>
            <p:cNvSpPr txBox="1"/>
            <p:nvPr/>
          </p:nvSpPr>
          <p:spPr>
            <a:xfrm>
              <a:off x="7409512" y="4963090"/>
              <a:ext cx="1267319" cy="646331"/>
            </a:xfrm>
            <a:prstGeom prst="rect">
              <a:avLst/>
            </a:prstGeom>
            <a:noFill/>
          </p:spPr>
          <p:txBody>
            <a:bodyPr wrap="square" rtlCol="0">
              <a:spAutoFit/>
            </a:bodyPr>
            <a:lstStyle/>
            <a:p>
              <a:r>
                <a:rPr lang="en-US">
                  <a:solidFill>
                    <a:schemeClr val="bg1"/>
                  </a:solidFill>
                </a:rPr>
                <a:t>Ambient noise level</a:t>
              </a:r>
            </a:p>
          </p:txBody>
        </p:sp>
      </p:grpSp>
    </p:spTree>
    <p:extLst>
      <p:ext uri="{BB962C8B-B14F-4D97-AF65-F5344CB8AC3E}">
        <p14:creationId xmlns:p14="http://schemas.microsoft.com/office/powerpoint/2010/main" val="420196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EF230C59-9280-403F-9C65-BFAC2601A892}"/>
                  </a:ext>
                </a:extLst>
              </p:cNvPr>
              <p:cNvSpPr>
                <a:spLocks noGrp="1"/>
              </p:cNvSpPr>
              <p:nvPr>
                <p:ph idx="1"/>
              </p:nvPr>
            </p:nvSpPr>
            <p:spPr>
              <a:xfrm>
                <a:off x="101600" y="1221189"/>
                <a:ext cx="11785600" cy="5380856"/>
              </a:xfrm>
            </p:spPr>
            <p:txBody>
              <a:bodyPr/>
              <a:lstStyle/>
              <a:p>
                <a:r>
                  <a:rPr lang="en-US"/>
                  <a:t>Noise-induced Annoyance</a:t>
                </a:r>
              </a:p>
              <a:p>
                <a:pPr lvl="1"/>
                <a:r>
                  <a:rPr lang="en-US"/>
                  <a:t>A person’s adverse reaction to noise</a:t>
                </a:r>
              </a:p>
              <a:p>
                <a:r>
                  <a:rPr lang="en-US"/>
                  <a:t>Common Noise Response Attributes</a:t>
                </a:r>
              </a:p>
              <a:p>
                <a:pPr lvl="1"/>
                <a:r>
                  <a:rPr lang="en-US"/>
                  <a:t>Annoyance, acceptability, disturbance, (un)pleasantness, (dis)satisfaction</a:t>
                </a:r>
              </a:p>
              <a:p>
                <a:r>
                  <a:rPr lang="en-US"/>
                  <a:t>Highly Annoyed (HA)</a:t>
                </a:r>
              </a:p>
              <a:p>
                <a:pPr lvl="1"/>
                <a:r>
                  <a:rPr lang="en-US"/>
                  <a:t>Metric for community noise annoyance</a:t>
                </a:r>
              </a:p>
              <a:p>
                <a:pPr lvl="1"/>
                <a:r>
                  <a:rPr lang="en-US"/>
                  <a:t>“</a:t>
                </a:r>
                <a:r>
                  <a:rPr lang="en-US" i="1"/>
                  <a:t>Very</a:t>
                </a:r>
                <a:r>
                  <a:rPr lang="en-US"/>
                  <a:t>” or “</a:t>
                </a:r>
                <a:r>
                  <a:rPr lang="en-US" i="1"/>
                  <a:t>Extremely</a:t>
                </a:r>
                <a:r>
                  <a:rPr lang="en-US"/>
                  <a:t>” annoyed on 5-point verbal scale </a:t>
                </a:r>
                <a:endParaRPr lang="en-US" b="0" i="1">
                  <a:latin typeface="Cambria Math" panose="02040503050406030204" pitchFamily="18" charset="0"/>
                </a:endParaRPr>
              </a:p>
              <a:p>
                <a:pPr lvl="1"/>
                <a14:m>
                  <m:oMath xmlns:m="http://schemas.openxmlformats.org/officeDocument/2006/math">
                    <m:r>
                      <a:rPr lang="en-US" b="0" i="1" smtClean="0">
                        <a:latin typeface="Cambria Math" panose="02040503050406030204" pitchFamily="18" charset="0"/>
                      </a:rPr>
                      <m:t>≥8</m:t>
                    </m:r>
                  </m:oMath>
                </a14:m>
                <a:r>
                  <a:rPr lang="en-US"/>
                  <a:t> on a 11-point numerical scale</a:t>
                </a:r>
              </a:p>
              <a:p>
                <a:r>
                  <a:rPr lang="en-US"/>
                  <a:t>Important Response Factors</a:t>
                </a:r>
              </a:p>
              <a:p>
                <a:pPr lvl="1"/>
                <a:r>
                  <a:rPr lang="en-US"/>
                  <a:t>Vibration</a:t>
                </a:r>
              </a:p>
              <a:p>
                <a:pPr lvl="1"/>
                <a:r>
                  <a:rPr lang="en-US"/>
                  <a:t>Rattle</a:t>
                </a:r>
              </a:p>
              <a:p>
                <a:pPr lvl="1"/>
                <a:r>
                  <a:rPr lang="en-US"/>
                  <a:t>Indoor/Outdoor</a:t>
                </a:r>
              </a:p>
              <a:p>
                <a:pPr lvl="1"/>
                <a:r>
                  <a:rPr lang="en-US"/>
                  <a:t>Window open/closed</a:t>
                </a:r>
              </a:p>
              <a:p>
                <a:endParaRPr lang="en-US"/>
              </a:p>
              <a:p>
                <a:pPr lvl="1"/>
                <a:endParaRPr lang="en-US"/>
              </a:p>
            </p:txBody>
          </p:sp>
        </mc:Choice>
        <mc:Fallback xmlns="">
          <p:sp>
            <p:nvSpPr>
              <p:cNvPr id="2" name="Content Placeholder 1">
                <a:extLst>
                  <a:ext uri="{FF2B5EF4-FFF2-40B4-BE49-F238E27FC236}">
                    <a16:creationId xmlns:a16="http://schemas.microsoft.com/office/drawing/2014/main" id="{EF230C59-9280-403F-9C65-BFAC2601A892}"/>
                  </a:ext>
                </a:extLst>
              </p:cNvPr>
              <p:cNvSpPr>
                <a:spLocks noGrp="1" noRot="1" noChangeAspect="1" noMove="1" noResize="1" noEditPoints="1" noAdjustHandles="1" noChangeArrowheads="1" noChangeShapeType="1" noTextEdit="1"/>
              </p:cNvSpPr>
              <p:nvPr>
                <p:ph idx="1"/>
              </p:nvPr>
            </p:nvSpPr>
            <p:spPr>
              <a:xfrm>
                <a:off x="101600" y="1221189"/>
                <a:ext cx="11785600" cy="5380856"/>
              </a:xfrm>
              <a:blipFill>
                <a:blip r:embed="rId3"/>
                <a:stretch>
                  <a:fillRect l="-724" t="-906"/>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544AC04B-6FD6-4514-B99A-DDB01F456352}"/>
              </a:ext>
            </a:extLst>
          </p:cNvPr>
          <p:cNvSpPr>
            <a:spLocks noGrp="1"/>
          </p:cNvSpPr>
          <p:nvPr>
            <p:ph type="title"/>
          </p:nvPr>
        </p:nvSpPr>
        <p:spPr/>
        <p:txBody>
          <a:bodyPr/>
          <a:lstStyle/>
          <a:p>
            <a:r>
              <a:rPr lang="en-US"/>
              <a:t>What is Response for Supersonic Overflights?</a:t>
            </a:r>
          </a:p>
        </p:txBody>
      </p:sp>
      <p:graphicFrame>
        <p:nvGraphicFramePr>
          <p:cNvPr id="5" name="Table 6">
            <a:extLst>
              <a:ext uri="{FF2B5EF4-FFF2-40B4-BE49-F238E27FC236}">
                <a16:creationId xmlns:a16="http://schemas.microsoft.com/office/drawing/2014/main" id="{3E257CB0-EDCC-43E4-9A88-E9639AB62B31}"/>
              </a:ext>
            </a:extLst>
          </p:cNvPr>
          <p:cNvGraphicFramePr>
            <a:graphicFrameLocks noGrp="1"/>
          </p:cNvGraphicFramePr>
          <p:nvPr>
            <p:extLst>
              <p:ext uri="{D42A27DB-BD31-4B8C-83A1-F6EECF244321}">
                <p14:modId xmlns:p14="http://schemas.microsoft.com/office/powerpoint/2010/main" val="4278645841"/>
              </p:ext>
            </p:extLst>
          </p:nvPr>
        </p:nvGraphicFramePr>
        <p:xfrm>
          <a:off x="9062716" y="1278317"/>
          <a:ext cx="2468880" cy="3463565"/>
        </p:xfrm>
        <a:graphic>
          <a:graphicData uri="http://schemas.openxmlformats.org/drawingml/2006/table">
            <a:tbl>
              <a:tblPr firstRow="1" bandRow="1">
                <a:tableStyleId>{5C22544A-7EE6-4342-B048-85BDC9FD1C3A}</a:tableStyleId>
              </a:tblPr>
              <a:tblGrid>
                <a:gridCol w="2468880">
                  <a:extLst>
                    <a:ext uri="{9D8B030D-6E8A-4147-A177-3AD203B41FA5}">
                      <a16:colId xmlns:a16="http://schemas.microsoft.com/office/drawing/2014/main" val="1787085313"/>
                    </a:ext>
                  </a:extLst>
                </a:gridCol>
              </a:tblGrid>
              <a:tr h="809785">
                <a:tc>
                  <a:txBody>
                    <a:bodyPr/>
                    <a:lstStyle/>
                    <a:p>
                      <a:pPr algn="ctr"/>
                      <a:r>
                        <a:rPr lang="en-US" sz="2400"/>
                        <a:t>Verbal Annoyance Scale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6910628"/>
                  </a:ext>
                </a:extLst>
              </a:tr>
              <a:tr h="528121">
                <a:tc>
                  <a:txBody>
                    <a:bodyPr/>
                    <a:lstStyle/>
                    <a:p>
                      <a:pPr algn="ctr"/>
                      <a:r>
                        <a:rPr lang="en-US" sz="2400"/>
                        <a:t>Not at all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7E7"/>
                    </a:solidFill>
                  </a:tcPr>
                </a:tc>
                <a:extLst>
                  <a:ext uri="{0D108BD9-81ED-4DB2-BD59-A6C34878D82A}">
                    <a16:rowId xmlns:a16="http://schemas.microsoft.com/office/drawing/2014/main" val="175572409"/>
                  </a:ext>
                </a:extLst>
              </a:tr>
              <a:tr h="528121">
                <a:tc>
                  <a:txBody>
                    <a:bodyPr/>
                    <a:lstStyle/>
                    <a:p>
                      <a:pPr algn="ctr"/>
                      <a:r>
                        <a:rPr lang="en-US" sz="2400"/>
                        <a:t>Slightly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7E7"/>
                    </a:solidFill>
                  </a:tcPr>
                </a:tc>
                <a:extLst>
                  <a:ext uri="{0D108BD9-81ED-4DB2-BD59-A6C34878D82A}">
                    <a16:rowId xmlns:a16="http://schemas.microsoft.com/office/drawing/2014/main" val="2006253514"/>
                  </a:ext>
                </a:extLst>
              </a:tr>
              <a:tr h="528121">
                <a:tc>
                  <a:txBody>
                    <a:bodyPr/>
                    <a:lstStyle/>
                    <a:p>
                      <a:pPr algn="ctr"/>
                      <a:r>
                        <a:rPr lang="en-US" sz="2400"/>
                        <a:t>Moderately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7E7"/>
                    </a:solidFill>
                  </a:tcPr>
                </a:tc>
                <a:extLst>
                  <a:ext uri="{0D108BD9-81ED-4DB2-BD59-A6C34878D82A}">
                    <a16:rowId xmlns:a16="http://schemas.microsoft.com/office/drawing/2014/main" val="3114142587"/>
                  </a:ext>
                </a:extLst>
              </a:tr>
              <a:tr h="528121">
                <a:tc>
                  <a:txBody>
                    <a:bodyPr/>
                    <a:lstStyle/>
                    <a:p>
                      <a:pPr algn="ctr"/>
                      <a:r>
                        <a:rPr lang="en-US" sz="2400"/>
                        <a:t>Very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CBCB"/>
                    </a:solidFill>
                  </a:tcPr>
                </a:tc>
                <a:extLst>
                  <a:ext uri="{0D108BD9-81ED-4DB2-BD59-A6C34878D82A}">
                    <a16:rowId xmlns:a16="http://schemas.microsoft.com/office/drawing/2014/main" val="1595200733"/>
                  </a:ext>
                </a:extLst>
              </a:tr>
              <a:tr h="528121">
                <a:tc>
                  <a:txBody>
                    <a:bodyPr/>
                    <a:lstStyle/>
                    <a:p>
                      <a:pPr algn="ctr"/>
                      <a:r>
                        <a:rPr lang="en-US" sz="2400"/>
                        <a:t>Extremely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CBCB"/>
                    </a:solidFill>
                  </a:tcPr>
                </a:tc>
                <a:extLst>
                  <a:ext uri="{0D108BD9-81ED-4DB2-BD59-A6C34878D82A}">
                    <a16:rowId xmlns:a16="http://schemas.microsoft.com/office/drawing/2014/main" val="2627594157"/>
                  </a:ext>
                </a:extLst>
              </a:tr>
            </a:tbl>
          </a:graphicData>
        </a:graphic>
      </p:graphicFrame>
      <p:graphicFrame>
        <p:nvGraphicFramePr>
          <p:cNvPr id="7" name="Table 7">
            <a:extLst>
              <a:ext uri="{FF2B5EF4-FFF2-40B4-BE49-F238E27FC236}">
                <a16:creationId xmlns:a16="http://schemas.microsoft.com/office/drawing/2014/main" id="{61909E34-EEA0-4746-9271-246A9391136B}"/>
              </a:ext>
            </a:extLst>
          </p:cNvPr>
          <p:cNvGraphicFramePr>
            <a:graphicFrameLocks noGrp="1"/>
          </p:cNvGraphicFramePr>
          <p:nvPr>
            <p:extLst>
              <p:ext uri="{D42A27DB-BD31-4B8C-83A1-F6EECF244321}">
                <p14:modId xmlns:p14="http://schemas.microsoft.com/office/powerpoint/2010/main" val="1047839571"/>
              </p:ext>
            </p:extLst>
          </p:nvPr>
        </p:nvGraphicFramePr>
        <p:xfrm>
          <a:off x="4724400" y="5122483"/>
          <a:ext cx="6807196" cy="914400"/>
        </p:xfrm>
        <a:graphic>
          <a:graphicData uri="http://schemas.openxmlformats.org/drawingml/2006/table">
            <a:tbl>
              <a:tblPr firstRow="1" bandRow="1">
                <a:tableStyleId>{93296810-A885-4BE3-A3E7-6D5BEEA58F35}</a:tableStyleId>
              </a:tblPr>
              <a:tblGrid>
                <a:gridCol w="618836">
                  <a:extLst>
                    <a:ext uri="{9D8B030D-6E8A-4147-A177-3AD203B41FA5}">
                      <a16:colId xmlns:a16="http://schemas.microsoft.com/office/drawing/2014/main" val="3325817887"/>
                    </a:ext>
                  </a:extLst>
                </a:gridCol>
                <a:gridCol w="618836">
                  <a:extLst>
                    <a:ext uri="{9D8B030D-6E8A-4147-A177-3AD203B41FA5}">
                      <a16:colId xmlns:a16="http://schemas.microsoft.com/office/drawing/2014/main" val="3901762583"/>
                    </a:ext>
                  </a:extLst>
                </a:gridCol>
                <a:gridCol w="618836">
                  <a:extLst>
                    <a:ext uri="{9D8B030D-6E8A-4147-A177-3AD203B41FA5}">
                      <a16:colId xmlns:a16="http://schemas.microsoft.com/office/drawing/2014/main" val="78016054"/>
                    </a:ext>
                  </a:extLst>
                </a:gridCol>
                <a:gridCol w="618836">
                  <a:extLst>
                    <a:ext uri="{9D8B030D-6E8A-4147-A177-3AD203B41FA5}">
                      <a16:colId xmlns:a16="http://schemas.microsoft.com/office/drawing/2014/main" val="706973715"/>
                    </a:ext>
                  </a:extLst>
                </a:gridCol>
                <a:gridCol w="618836">
                  <a:extLst>
                    <a:ext uri="{9D8B030D-6E8A-4147-A177-3AD203B41FA5}">
                      <a16:colId xmlns:a16="http://schemas.microsoft.com/office/drawing/2014/main" val="2242474360"/>
                    </a:ext>
                  </a:extLst>
                </a:gridCol>
                <a:gridCol w="618836">
                  <a:extLst>
                    <a:ext uri="{9D8B030D-6E8A-4147-A177-3AD203B41FA5}">
                      <a16:colId xmlns:a16="http://schemas.microsoft.com/office/drawing/2014/main" val="3340298958"/>
                    </a:ext>
                  </a:extLst>
                </a:gridCol>
                <a:gridCol w="618836">
                  <a:extLst>
                    <a:ext uri="{9D8B030D-6E8A-4147-A177-3AD203B41FA5}">
                      <a16:colId xmlns:a16="http://schemas.microsoft.com/office/drawing/2014/main" val="3303065280"/>
                    </a:ext>
                  </a:extLst>
                </a:gridCol>
                <a:gridCol w="618836">
                  <a:extLst>
                    <a:ext uri="{9D8B030D-6E8A-4147-A177-3AD203B41FA5}">
                      <a16:colId xmlns:a16="http://schemas.microsoft.com/office/drawing/2014/main" val="2073754604"/>
                    </a:ext>
                  </a:extLst>
                </a:gridCol>
                <a:gridCol w="618836">
                  <a:extLst>
                    <a:ext uri="{9D8B030D-6E8A-4147-A177-3AD203B41FA5}">
                      <a16:colId xmlns:a16="http://schemas.microsoft.com/office/drawing/2014/main" val="4180970676"/>
                    </a:ext>
                  </a:extLst>
                </a:gridCol>
                <a:gridCol w="618836">
                  <a:extLst>
                    <a:ext uri="{9D8B030D-6E8A-4147-A177-3AD203B41FA5}">
                      <a16:colId xmlns:a16="http://schemas.microsoft.com/office/drawing/2014/main" val="1574677815"/>
                    </a:ext>
                  </a:extLst>
                </a:gridCol>
                <a:gridCol w="618836">
                  <a:extLst>
                    <a:ext uri="{9D8B030D-6E8A-4147-A177-3AD203B41FA5}">
                      <a16:colId xmlns:a16="http://schemas.microsoft.com/office/drawing/2014/main" val="3065109236"/>
                    </a:ext>
                  </a:extLst>
                </a:gridCol>
              </a:tblGrid>
              <a:tr h="370840">
                <a:tc gridSpan="11">
                  <a:txBody>
                    <a:bodyPr/>
                    <a:lstStyle/>
                    <a:p>
                      <a:pPr algn="ctr"/>
                      <a:r>
                        <a:rPr lang="en-US" sz="2400"/>
                        <a:t>Numerical Annoyance Scale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57514094"/>
                  </a:ext>
                </a:extLst>
              </a:tr>
              <a:tr h="370840">
                <a:tc>
                  <a:txBody>
                    <a:bodyPr/>
                    <a:lstStyle/>
                    <a:p>
                      <a:pPr algn="ctr"/>
                      <a:r>
                        <a:rPr lang="en-US" sz="240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8EA"/>
                    </a:solidFill>
                  </a:tcPr>
                </a:tc>
                <a:tc>
                  <a:txBody>
                    <a:bodyPr/>
                    <a:lstStyle/>
                    <a:p>
                      <a:pPr algn="ctr"/>
                      <a:r>
                        <a:rPr lang="en-US" sz="240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8EA"/>
                    </a:solidFill>
                  </a:tcPr>
                </a:tc>
                <a:tc>
                  <a:txBody>
                    <a:bodyPr/>
                    <a:lstStyle/>
                    <a:p>
                      <a:pPr algn="ctr"/>
                      <a:r>
                        <a:rPr lang="en-US" sz="240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8EA"/>
                    </a:solidFill>
                  </a:tcPr>
                </a:tc>
                <a:tc>
                  <a:txBody>
                    <a:bodyPr/>
                    <a:lstStyle/>
                    <a:p>
                      <a:pPr algn="ctr"/>
                      <a:r>
                        <a:rPr lang="en-US" sz="240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8EA"/>
                    </a:solidFill>
                  </a:tcPr>
                </a:tc>
                <a:tc>
                  <a:txBody>
                    <a:bodyPr/>
                    <a:lstStyle/>
                    <a:p>
                      <a:pPr algn="ctr"/>
                      <a:r>
                        <a:rPr lang="en-US" sz="240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8EA"/>
                    </a:solidFill>
                  </a:tcPr>
                </a:tc>
                <a:tc>
                  <a:txBody>
                    <a:bodyPr/>
                    <a:lstStyle/>
                    <a:p>
                      <a:pPr algn="ctr"/>
                      <a:r>
                        <a:rPr lang="en-US" sz="240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8EA"/>
                    </a:solidFill>
                  </a:tcPr>
                </a:tc>
                <a:tc>
                  <a:txBody>
                    <a:bodyPr/>
                    <a:lstStyle/>
                    <a:p>
                      <a:pPr algn="ctr"/>
                      <a:r>
                        <a:rPr lang="en-US" sz="2400"/>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8EA"/>
                    </a:solidFill>
                  </a:tcPr>
                </a:tc>
                <a:tc>
                  <a:txBody>
                    <a:bodyPr/>
                    <a:lstStyle/>
                    <a:p>
                      <a:pPr algn="ctr"/>
                      <a:r>
                        <a:rPr lang="en-US" sz="2400"/>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8EA"/>
                    </a:solidFill>
                  </a:tcPr>
                </a:tc>
                <a:tc>
                  <a:txBody>
                    <a:bodyPr/>
                    <a:lstStyle/>
                    <a:p>
                      <a:pPr algn="ctr"/>
                      <a:r>
                        <a:rPr lang="en-US" sz="2400"/>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DD2"/>
                    </a:solidFill>
                  </a:tcPr>
                </a:tc>
                <a:tc>
                  <a:txBody>
                    <a:bodyPr/>
                    <a:lstStyle/>
                    <a:p>
                      <a:pPr algn="ctr"/>
                      <a:r>
                        <a:rPr lang="en-US" sz="2400"/>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DD2"/>
                    </a:solidFill>
                  </a:tcPr>
                </a:tc>
                <a:tc>
                  <a:txBody>
                    <a:bodyPr/>
                    <a:lstStyle/>
                    <a:p>
                      <a:pPr algn="ctr"/>
                      <a:r>
                        <a:rPr lang="en-US" sz="2400"/>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DD2"/>
                    </a:solidFill>
                  </a:tcPr>
                </a:tc>
                <a:extLst>
                  <a:ext uri="{0D108BD9-81ED-4DB2-BD59-A6C34878D82A}">
                    <a16:rowId xmlns:a16="http://schemas.microsoft.com/office/drawing/2014/main" val="1081050260"/>
                  </a:ext>
                </a:extLst>
              </a:tr>
            </a:tbl>
          </a:graphicData>
        </a:graphic>
      </p:graphicFrame>
      <p:sp>
        <p:nvSpPr>
          <p:cNvPr id="10" name="TextBox 9">
            <a:extLst>
              <a:ext uri="{FF2B5EF4-FFF2-40B4-BE49-F238E27FC236}">
                <a16:creationId xmlns:a16="http://schemas.microsoft.com/office/drawing/2014/main" id="{68F4FD59-B4DE-43DB-907E-C2AEE92C9B91}"/>
              </a:ext>
            </a:extLst>
          </p:cNvPr>
          <p:cNvSpPr txBox="1"/>
          <p:nvPr/>
        </p:nvSpPr>
        <p:spPr>
          <a:xfrm>
            <a:off x="7443664" y="3874982"/>
            <a:ext cx="1526530" cy="830997"/>
          </a:xfrm>
          <a:prstGeom prst="rect">
            <a:avLst/>
          </a:prstGeom>
          <a:noFill/>
        </p:spPr>
        <p:txBody>
          <a:bodyPr wrap="square">
            <a:spAutoFit/>
          </a:bodyPr>
          <a:lstStyle/>
          <a:p>
            <a:pPr algn="ctr"/>
            <a:r>
              <a:rPr lang="en-US" sz="2400" b="1"/>
              <a:t>Highly Annoyed</a:t>
            </a:r>
            <a:endParaRPr lang="en-US" b="1"/>
          </a:p>
        </p:txBody>
      </p:sp>
      <p:sp>
        <p:nvSpPr>
          <p:cNvPr id="11" name="TextBox 10">
            <a:extLst>
              <a:ext uri="{FF2B5EF4-FFF2-40B4-BE49-F238E27FC236}">
                <a16:creationId xmlns:a16="http://schemas.microsoft.com/office/drawing/2014/main" id="{1AA2757A-BF4A-46D1-B487-13FD50AA2A19}"/>
              </a:ext>
            </a:extLst>
          </p:cNvPr>
          <p:cNvSpPr txBox="1"/>
          <p:nvPr/>
        </p:nvSpPr>
        <p:spPr>
          <a:xfrm>
            <a:off x="8651224" y="3598681"/>
            <a:ext cx="637940" cy="1200329"/>
          </a:xfrm>
          <a:prstGeom prst="rect">
            <a:avLst/>
          </a:prstGeom>
          <a:noFill/>
        </p:spPr>
        <p:txBody>
          <a:bodyPr wrap="square">
            <a:spAutoFit/>
          </a:bodyPr>
          <a:lstStyle/>
          <a:p>
            <a:r>
              <a:rPr lang="en-US" sz="7200"/>
              <a:t>{</a:t>
            </a:r>
            <a:endParaRPr lang="en-US" sz="6000"/>
          </a:p>
        </p:txBody>
      </p:sp>
      <p:pic>
        <p:nvPicPr>
          <p:cNvPr id="14" name="Picture 13">
            <a:extLst>
              <a:ext uri="{FF2B5EF4-FFF2-40B4-BE49-F238E27FC236}">
                <a16:creationId xmlns:a16="http://schemas.microsoft.com/office/drawing/2014/main" id="{390BE27B-221D-4FAE-AB2D-3537DFD4DEB1}"/>
              </a:ext>
            </a:extLst>
          </p:cNvPr>
          <p:cNvPicPr>
            <a:picLocks noChangeAspect="1"/>
          </p:cNvPicPr>
          <p:nvPr/>
        </p:nvPicPr>
        <p:blipFill>
          <a:blip r:embed="rId4"/>
          <a:stretch>
            <a:fillRect/>
          </a:stretch>
        </p:blipFill>
        <p:spPr>
          <a:xfrm rot="16200000">
            <a:off x="10072501" y="4387868"/>
            <a:ext cx="1317198" cy="3662684"/>
          </a:xfrm>
          <a:prstGeom prst="rect">
            <a:avLst/>
          </a:prstGeom>
        </p:spPr>
      </p:pic>
      <p:sp>
        <p:nvSpPr>
          <p:cNvPr id="15" name="TextBox 14">
            <a:extLst>
              <a:ext uri="{FF2B5EF4-FFF2-40B4-BE49-F238E27FC236}">
                <a16:creationId xmlns:a16="http://schemas.microsoft.com/office/drawing/2014/main" id="{226E1C78-3AAC-4780-8CE1-2F9352E0F567}"/>
              </a:ext>
            </a:extLst>
          </p:cNvPr>
          <p:cNvSpPr txBox="1"/>
          <p:nvPr/>
        </p:nvSpPr>
        <p:spPr>
          <a:xfrm>
            <a:off x="9304404" y="6300200"/>
            <a:ext cx="2735783" cy="461665"/>
          </a:xfrm>
          <a:prstGeom prst="rect">
            <a:avLst/>
          </a:prstGeom>
          <a:noFill/>
        </p:spPr>
        <p:txBody>
          <a:bodyPr wrap="square">
            <a:spAutoFit/>
          </a:bodyPr>
          <a:lstStyle/>
          <a:p>
            <a:pPr algn="ctr"/>
            <a:r>
              <a:rPr lang="en-US" sz="2400" b="1"/>
              <a:t>Highly Annoyed</a:t>
            </a:r>
            <a:endParaRPr lang="en-US" b="1"/>
          </a:p>
        </p:txBody>
      </p:sp>
    </p:spTree>
    <p:extLst>
      <p:ext uri="{BB962C8B-B14F-4D97-AF65-F5344CB8AC3E}">
        <p14:creationId xmlns:p14="http://schemas.microsoft.com/office/powerpoint/2010/main" val="147379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07BF29-862E-44F9-89EC-B561C0664E54}"/>
              </a:ext>
            </a:extLst>
          </p:cNvPr>
          <p:cNvSpPr>
            <a:spLocks noGrp="1"/>
          </p:cNvSpPr>
          <p:nvPr>
            <p:ph idx="1"/>
          </p:nvPr>
        </p:nvSpPr>
        <p:spPr/>
        <p:txBody>
          <a:bodyPr/>
          <a:lstStyle/>
          <a:p>
            <a:pPr marL="457200" indent="-457200">
              <a:buFont typeface="+mj-lt"/>
              <a:buAutoNum type="arabicPeriod"/>
            </a:pPr>
            <a:r>
              <a:rPr lang="en-US" sz="2000" b="0"/>
              <a:t>The thump occurred at approximately (TIME). Where were you at approximately (TIME)?</a:t>
            </a:r>
          </a:p>
          <a:p>
            <a:pPr marL="857241" lvl="1" indent="-457200"/>
            <a:r>
              <a:rPr lang="en-US" sz="1800"/>
              <a:t>Home/Work/Somewhere else</a:t>
            </a:r>
          </a:p>
          <a:p>
            <a:pPr marL="457200" indent="-457200">
              <a:buFont typeface="+mj-lt"/>
              <a:buAutoNum type="arabicPeriod"/>
            </a:pPr>
            <a:r>
              <a:rPr lang="en-US" sz="2000" b="0"/>
              <a:t>(IF SOMEWHERE ELSE) Please enter your location at approximately (TIME). You can provide an approximate address, named location, e.g., a store or other landmark, or cross street</a:t>
            </a:r>
          </a:p>
          <a:p>
            <a:pPr marL="457200" indent="-457200">
              <a:buFont typeface="+mj-lt"/>
              <a:buAutoNum type="arabicPeriod"/>
            </a:pPr>
            <a:r>
              <a:rPr lang="en-US" sz="2000" b="0"/>
              <a:t>Did you hear a sonic thump that occurred at (TIME)? Y/N [If No, skip to 8]</a:t>
            </a:r>
          </a:p>
          <a:p>
            <a:pPr marL="457200" indent="-457200">
              <a:buFont typeface="+mj-lt"/>
              <a:buAutoNum type="arabicPeriod"/>
            </a:pPr>
            <a:r>
              <a:rPr lang="en-US" sz="2000"/>
              <a:t>How much did the sonic thump bother, disturb, or annoy you?</a:t>
            </a:r>
          </a:p>
          <a:p>
            <a:pPr marL="457200" indent="-457200">
              <a:buFont typeface="+mj-lt"/>
              <a:buAutoNum type="arabicPeriod"/>
            </a:pPr>
            <a:r>
              <a:rPr lang="en-US" sz="2000" b="0"/>
              <a:t>Did the sonic thump startle you? Y/N</a:t>
            </a:r>
          </a:p>
          <a:p>
            <a:pPr marL="457200" indent="-457200">
              <a:buFont typeface="+mj-lt"/>
              <a:buAutoNum type="arabicPeriod"/>
            </a:pPr>
            <a:r>
              <a:rPr lang="en-US" sz="2000" b="0"/>
              <a:t>Vibration is motion. The motion may be seen, felt, or heard. 					         Did you see, feel or hear vibration from the thump? Y/N</a:t>
            </a:r>
          </a:p>
          <a:p>
            <a:pPr marL="457200" indent="-457200">
              <a:buFont typeface="+mj-lt"/>
              <a:buAutoNum type="arabicPeriod"/>
            </a:pPr>
            <a:r>
              <a:rPr lang="en-US" sz="2000" b="0"/>
              <a:t>Rattle is a type of noise that can occur when objects move due to vibration. 			         Did you hear rattle from the thump? Y/N</a:t>
            </a:r>
          </a:p>
          <a:p>
            <a:pPr marL="457200" indent="-457200">
              <a:buFont typeface="+mj-lt"/>
              <a:buAutoNum type="arabicPeriod"/>
            </a:pPr>
            <a:r>
              <a:rPr lang="en-US" sz="2000" b="0"/>
              <a:t>Were you indoors or outdoors at (TIME)? Indoors/Outdoors</a:t>
            </a:r>
          </a:p>
          <a:p>
            <a:pPr marL="457200" indent="-457200">
              <a:buFont typeface="+mj-lt"/>
              <a:buAutoNum type="arabicPeriod"/>
            </a:pPr>
            <a:r>
              <a:rPr lang="en-US" sz="2000" b="0"/>
              <a:t>(If indoors) Was there at least one window open in the room at the time?</a:t>
            </a:r>
          </a:p>
          <a:p>
            <a:pPr marL="457200" indent="-457200">
              <a:buFont typeface="+mj-lt"/>
              <a:buAutoNum type="arabicPeriod"/>
            </a:pPr>
            <a:r>
              <a:rPr lang="en-US" sz="2000" b="0"/>
              <a:t>Please enter any additional comments</a:t>
            </a:r>
          </a:p>
        </p:txBody>
      </p:sp>
      <p:sp>
        <p:nvSpPr>
          <p:cNvPr id="3" name="Title 2">
            <a:extLst>
              <a:ext uri="{FF2B5EF4-FFF2-40B4-BE49-F238E27FC236}">
                <a16:creationId xmlns:a16="http://schemas.microsoft.com/office/drawing/2014/main" id="{F1240C75-ED81-46F7-9B2A-3AA03DCD8637}"/>
              </a:ext>
            </a:extLst>
          </p:cNvPr>
          <p:cNvSpPr>
            <a:spLocks noGrp="1"/>
          </p:cNvSpPr>
          <p:nvPr>
            <p:ph type="title"/>
          </p:nvPr>
        </p:nvSpPr>
        <p:spPr/>
        <p:txBody>
          <a:bodyPr/>
          <a:lstStyle/>
          <a:p>
            <a:r>
              <a:rPr lang="en-US"/>
              <a:t>Survey Questions</a:t>
            </a:r>
          </a:p>
        </p:txBody>
      </p:sp>
      <p:graphicFrame>
        <p:nvGraphicFramePr>
          <p:cNvPr id="4" name="Table 6">
            <a:extLst>
              <a:ext uri="{FF2B5EF4-FFF2-40B4-BE49-F238E27FC236}">
                <a16:creationId xmlns:a16="http://schemas.microsoft.com/office/drawing/2014/main" id="{02D767B5-31C0-4459-BFD0-3A58439B9BFD}"/>
              </a:ext>
            </a:extLst>
          </p:cNvPr>
          <p:cNvGraphicFramePr>
            <a:graphicFrameLocks noGrp="1"/>
          </p:cNvGraphicFramePr>
          <p:nvPr>
            <p:extLst>
              <p:ext uri="{D42A27DB-BD31-4B8C-83A1-F6EECF244321}">
                <p14:modId xmlns:p14="http://schemas.microsoft.com/office/powerpoint/2010/main" val="3484787839"/>
              </p:ext>
            </p:extLst>
          </p:nvPr>
        </p:nvGraphicFramePr>
        <p:xfrm>
          <a:off x="9184636" y="2926080"/>
          <a:ext cx="1849124" cy="2377440"/>
        </p:xfrm>
        <a:graphic>
          <a:graphicData uri="http://schemas.openxmlformats.org/drawingml/2006/table">
            <a:tbl>
              <a:tblPr firstRow="1" bandRow="1">
                <a:tableStyleId>{073A0DAA-6AF3-43AB-8588-CEC1D06C72B9}</a:tableStyleId>
              </a:tblPr>
              <a:tblGrid>
                <a:gridCol w="1849124">
                  <a:extLst>
                    <a:ext uri="{9D8B030D-6E8A-4147-A177-3AD203B41FA5}">
                      <a16:colId xmlns:a16="http://schemas.microsoft.com/office/drawing/2014/main" val="1787085313"/>
                    </a:ext>
                  </a:extLst>
                </a:gridCol>
              </a:tblGrid>
              <a:tr h="274320">
                <a:tc>
                  <a:txBody>
                    <a:bodyPr/>
                    <a:lstStyle/>
                    <a:p>
                      <a:pPr algn="ctr"/>
                      <a:r>
                        <a:rPr lang="en-US" sz="2000"/>
                        <a:t>Annoyance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6910628"/>
                  </a:ext>
                </a:extLst>
              </a:tr>
              <a:tr h="274320">
                <a:tc>
                  <a:txBody>
                    <a:bodyPr/>
                    <a:lstStyle/>
                    <a:p>
                      <a:pPr algn="ctr"/>
                      <a:r>
                        <a:rPr lang="en-US" sz="2000"/>
                        <a:t>Not at all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extLst>
                  <a:ext uri="{0D108BD9-81ED-4DB2-BD59-A6C34878D82A}">
                    <a16:rowId xmlns:a16="http://schemas.microsoft.com/office/drawing/2014/main" val="175572409"/>
                  </a:ext>
                </a:extLst>
              </a:tr>
              <a:tr h="274320">
                <a:tc>
                  <a:txBody>
                    <a:bodyPr/>
                    <a:lstStyle/>
                    <a:p>
                      <a:pPr algn="ctr"/>
                      <a:r>
                        <a:rPr lang="en-US" sz="2000"/>
                        <a:t>Slightly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extLst>
                  <a:ext uri="{0D108BD9-81ED-4DB2-BD59-A6C34878D82A}">
                    <a16:rowId xmlns:a16="http://schemas.microsoft.com/office/drawing/2014/main" val="2006253514"/>
                  </a:ext>
                </a:extLst>
              </a:tr>
              <a:tr h="274320">
                <a:tc>
                  <a:txBody>
                    <a:bodyPr/>
                    <a:lstStyle/>
                    <a:p>
                      <a:pPr algn="ctr"/>
                      <a:r>
                        <a:rPr lang="en-US" sz="2000"/>
                        <a:t>Moderately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extLst>
                  <a:ext uri="{0D108BD9-81ED-4DB2-BD59-A6C34878D82A}">
                    <a16:rowId xmlns:a16="http://schemas.microsoft.com/office/drawing/2014/main" val="3114142587"/>
                  </a:ext>
                </a:extLst>
              </a:tr>
              <a:tr h="274320">
                <a:tc>
                  <a:txBody>
                    <a:bodyPr/>
                    <a:lstStyle/>
                    <a:p>
                      <a:pPr algn="ctr"/>
                      <a:r>
                        <a:rPr lang="en-US" sz="2000"/>
                        <a:t>Very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95200733"/>
                  </a:ext>
                </a:extLst>
              </a:tr>
              <a:tr h="274320">
                <a:tc>
                  <a:txBody>
                    <a:bodyPr/>
                    <a:lstStyle/>
                    <a:p>
                      <a:pPr algn="ctr"/>
                      <a:r>
                        <a:rPr lang="en-US" sz="2000"/>
                        <a:t>Extremely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extLst>
                  <a:ext uri="{0D108BD9-81ED-4DB2-BD59-A6C34878D82A}">
                    <a16:rowId xmlns:a16="http://schemas.microsoft.com/office/drawing/2014/main" val="2627594157"/>
                  </a:ext>
                </a:extLst>
              </a:tr>
            </a:tbl>
          </a:graphicData>
        </a:graphic>
      </p:graphicFrame>
      <p:cxnSp>
        <p:nvCxnSpPr>
          <p:cNvPr id="6" name="Straight Arrow Connector 5">
            <a:extLst>
              <a:ext uri="{FF2B5EF4-FFF2-40B4-BE49-F238E27FC236}">
                <a16:creationId xmlns:a16="http://schemas.microsoft.com/office/drawing/2014/main" id="{5B10B72E-0F0E-475C-BCB3-C0938311666A}"/>
              </a:ext>
            </a:extLst>
          </p:cNvPr>
          <p:cNvCxnSpPr/>
          <p:nvPr/>
        </p:nvCxnSpPr>
        <p:spPr>
          <a:xfrm>
            <a:off x="7315200" y="3139440"/>
            <a:ext cx="17526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766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1300F1-E0DD-4FE3-A3A3-DF21ABDD2310}"/>
              </a:ext>
            </a:extLst>
          </p:cNvPr>
          <p:cNvSpPr>
            <a:spLocks noGrp="1"/>
          </p:cNvSpPr>
          <p:nvPr>
            <p:ph type="title"/>
          </p:nvPr>
        </p:nvSpPr>
        <p:spPr>
          <a:xfrm>
            <a:off x="304801" y="167509"/>
            <a:ext cx="10424159" cy="615951"/>
          </a:xfrm>
        </p:spPr>
        <p:txBody>
          <a:bodyPr/>
          <a:lstStyle/>
          <a:p>
            <a:r>
              <a:rPr lang="en-US" dirty="0"/>
              <a:t>Variability in Annoyance Response and </a:t>
            </a:r>
            <a:r>
              <a:rPr lang="en-US" dirty="0" err="1"/>
              <a:t>Nonacoustic</a:t>
            </a:r>
            <a:r>
              <a:rPr lang="en-US" dirty="0"/>
              <a:t> Factors</a:t>
            </a:r>
          </a:p>
        </p:txBody>
      </p:sp>
      <p:pic>
        <p:nvPicPr>
          <p:cNvPr id="9" name="Picture 8">
            <a:extLst>
              <a:ext uri="{FF2B5EF4-FFF2-40B4-BE49-F238E27FC236}">
                <a16:creationId xmlns:a16="http://schemas.microsoft.com/office/drawing/2014/main" id="{FD0087B5-418C-4B99-85E6-4A7B67443EF0}"/>
              </a:ext>
            </a:extLst>
          </p:cNvPr>
          <p:cNvPicPr>
            <a:picLocks noChangeAspect="1"/>
          </p:cNvPicPr>
          <p:nvPr/>
        </p:nvPicPr>
        <p:blipFill>
          <a:blip r:embed="rId3"/>
          <a:stretch>
            <a:fillRect/>
          </a:stretch>
        </p:blipFill>
        <p:spPr>
          <a:xfrm>
            <a:off x="9465200" y="1809116"/>
            <a:ext cx="2527519" cy="4024710"/>
          </a:xfrm>
          <a:prstGeom prst="rect">
            <a:avLst/>
          </a:prstGeom>
        </p:spPr>
      </p:pic>
      <p:grpSp>
        <p:nvGrpSpPr>
          <p:cNvPr id="23" name="Group 22">
            <a:extLst>
              <a:ext uri="{FF2B5EF4-FFF2-40B4-BE49-F238E27FC236}">
                <a16:creationId xmlns:a16="http://schemas.microsoft.com/office/drawing/2014/main" id="{91318292-1A1F-4F82-9CC6-16A85C638D4C}"/>
              </a:ext>
            </a:extLst>
          </p:cNvPr>
          <p:cNvGrpSpPr/>
          <p:nvPr/>
        </p:nvGrpSpPr>
        <p:grpSpPr>
          <a:xfrm>
            <a:off x="383083" y="3294288"/>
            <a:ext cx="1920240" cy="1829776"/>
            <a:chOff x="7074217" y="3254228"/>
            <a:chExt cx="1920240" cy="1829776"/>
          </a:xfrm>
        </p:grpSpPr>
        <p:sp>
          <p:nvSpPr>
            <p:cNvPr id="13" name="Rectangle: Rounded Corners 12">
              <a:extLst>
                <a:ext uri="{FF2B5EF4-FFF2-40B4-BE49-F238E27FC236}">
                  <a16:creationId xmlns:a16="http://schemas.microsoft.com/office/drawing/2014/main" id="{29184C73-5B09-4512-82E7-6CCCC7278B55}"/>
                </a:ext>
              </a:extLst>
            </p:cNvPr>
            <p:cNvSpPr/>
            <p:nvPr/>
          </p:nvSpPr>
          <p:spPr>
            <a:xfrm>
              <a:off x="7074217" y="3254228"/>
              <a:ext cx="1920240" cy="182977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t>Temperament of the day</a:t>
              </a:r>
            </a:p>
            <a:p>
              <a:pPr algn="ctr"/>
              <a:endParaRPr lang="en-US"/>
            </a:p>
            <a:p>
              <a:pPr algn="ctr"/>
              <a:endParaRPr lang="en-US"/>
            </a:p>
            <a:p>
              <a:pPr algn="ctr"/>
              <a:endParaRPr lang="en-US"/>
            </a:p>
            <a:p>
              <a:pPr algn="ctr"/>
              <a:endParaRPr lang="en-US"/>
            </a:p>
          </p:txBody>
        </p:sp>
        <p:pic>
          <p:nvPicPr>
            <p:cNvPr id="20" name="Picture 19" descr="Angry Panda">
              <a:extLst>
                <a:ext uri="{FF2B5EF4-FFF2-40B4-BE49-F238E27FC236}">
                  <a16:creationId xmlns:a16="http://schemas.microsoft.com/office/drawing/2014/main" id="{B7B886DE-689D-4F68-BCCE-A24E0E7B9D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7397" y="4069355"/>
              <a:ext cx="934035" cy="934035"/>
            </a:xfrm>
            <a:prstGeom prst="rect">
              <a:avLst/>
            </a:prstGeom>
          </p:spPr>
        </p:pic>
        <p:pic>
          <p:nvPicPr>
            <p:cNvPr id="22" name="Picture 21" descr="Happy Panda">
              <a:extLst>
                <a:ext uri="{FF2B5EF4-FFF2-40B4-BE49-F238E27FC236}">
                  <a16:creationId xmlns:a16="http://schemas.microsoft.com/office/drawing/2014/main" id="{3E3EE762-0B7A-4903-9CF5-642674480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4337" y="4069355"/>
              <a:ext cx="934035" cy="934035"/>
            </a:xfrm>
            <a:prstGeom prst="rect">
              <a:avLst/>
            </a:prstGeom>
          </p:spPr>
        </p:pic>
      </p:grpSp>
      <p:grpSp>
        <p:nvGrpSpPr>
          <p:cNvPr id="28" name="Group 27">
            <a:extLst>
              <a:ext uri="{FF2B5EF4-FFF2-40B4-BE49-F238E27FC236}">
                <a16:creationId xmlns:a16="http://schemas.microsoft.com/office/drawing/2014/main" id="{1D46865D-C939-4A01-9C8B-D7EDD890B5CE}"/>
              </a:ext>
            </a:extLst>
          </p:cNvPr>
          <p:cNvGrpSpPr/>
          <p:nvPr/>
        </p:nvGrpSpPr>
        <p:grpSpPr>
          <a:xfrm>
            <a:off x="6097564" y="2347785"/>
            <a:ext cx="1920240" cy="1829776"/>
            <a:chOff x="-41691" y="3772878"/>
            <a:chExt cx="1920240" cy="1829776"/>
          </a:xfrm>
        </p:grpSpPr>
        <p:sp>
          <p:nvSpPr>
            <p:cNvPr id="12" name="Rectangle: Rounded Corners 11">
              <a:extLst>
                <a:ext uri="{FF2B5EF4-FFF2-40B4-BE49-F238E27FC236}">
                  <a16:creationId xmlns:a16="http://schemas.microsoft.com/office/drawing/2014/main" id="{38FA8E2E-3348-4945-B54B-37958C347E9D}"/>
                </a:ext>
              </a:extLst>
            </p:cNvPr>
            <p:cNvSpPr/>
            <p:nvPr/>
          </p:nvSpPr>
          <p:spPr>
            <a:xfrm>
              <a:off x="-41691" y="3772878"/>
              <a:ext cx="1920240" cy="182977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t>Activity during flyover event</a:t>
              </a:r>
            </a:p>
            <a:p>
              <a:pPr algn="ctr"/>
              <a:endParaRPr lang="en-US"/>
            </a:p>
            <a:p>
              <a:pPr algn="ctr"/>
              <a:endParaRPr lang="en-US"/>
            </a:p>
            <a:p>
              <a:pPr algn="ctr"/>
              <a:endParaRPr lang="en-US"/>
            </a:p>
            <a:p>
              <a:pPr algn="ctr"/>
              <a:endParaRPr lang="en-US"/>
            </a:p>
          </p:txBody>
        </p:sp>
        <p:pic>
          <p:nvPicPr>
            <p:cNvPr id="25" name="Picture 24" descr="Sleeping Max The Husky">
              <a:extLst>
                <a:ext uri="{FF2B5EF4-FFF2-40B4-BE49-F238E27FC236}">
                  <a16:creationId xmlns:a16="http://schemas.microsoft.com/office/drawing/2014/main" id="{B90FA2D2-3131-4C9C-8113-A0DE40710689}"/>
                </a:ext>
              </a:extLst>
            </p:cNvPr>
            <p:cNvPicPr>
              <a:picLocks noChangeAspect="1"/>
            </p:cNvPicPr>
            <p:nvPr/>
          </p:nvPicPr>
          <p:blipFill>
            <a:blip r:embed="rId6">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14787" y="4521132"/>
              <a:ext cx="914853" cy="914853"/>
            </a:xfrm>
            <a:prstGeom prst="rect">
              <a:avLst/>
            </a:prstGeom>
          </p:spPr>
        </p:pic>
        <p:pic>
          <p:nvPicPr>
            <p:cNvPr id="27" name="Picture 26" descr="Reading cartoon bee">
              <a:extLst>
                <a:ext uri="{FF2B5EF4-FFF2-40B4-BE49-F238E27FC236}">
                  <a16:creationId xmlns:a16="http://schemas.microsoft.com/office/drawing/2014/main" id="{7470C2E0-F4F2-4889-8160-3B5BFF1F53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8094" y="4474336"/>
              <a:ext cx="687586" cy="914400"/>
            </a:xfrm>
            <a:prstGeom prst="rect">
              <a:avLst/>
            </a:prstGeom>
          </p:spPr>
        </p:pic>
      </p:grpSp>
      <p:grpSp>
        <p:nvGrpSpPr>
          <p:cNvPr id="56" name="Group 55">
            <a:extLst>
              <a:ext uri="{FF2B5EF4-FFF2-40B4-BE49-F238E27FC236}">
                <a16:creationId xmlns:a16="http://schemas.microsoft.com/office/drawing/2014/main" id="{A1C38169-E3C9-4849-842A-098C08EB4FA3}"/>
              </a:ext>
            </a:extLst>
          </p:cNvPr>
          <p:cNvGrpSpPr/>
          <p:nvPr/>
        </p:nvGrpSpPr>
        <p:grpSpPr>
          <a:xfrm>
            <a:off x="6941316" y="4878214"/>
            <a:ext cx="1915526" cy="1829776"/>
            <a:chOff x="1967414" y="3621485"/>
            <a:chExt cx="1915526" cy="1829776"/>
          </a:xfrm>
        </p:grpSpPr>
        <p:sp>
          <p:nvSpPr>
            <p:cNvPr id="16" name="Rectangle: Rounded Corners 15">
              <a:extLst>
                <a:ext uri="{FF2B5EF4-FFF2-40B4-BE49-F238E27FC236}">
                  <a16:creationId xmlns:a16="http://schemas.microsoft.com/office/drawing/2014/main" id="{9F1809F9-F2C0-4BF5-A850-9D04F4B6F2FA}"/>
                </a:ext>
              </a:extLst>
            </p:cNvPr>
            <p:cNvSpPr/>
            <p:nvPr/>
          </p:nvSpPr>
          <p:spPr>
            <a:xfrm>
              <a:off x="1967414" y="3621485"/>
              <a:ext cx="1915526" cy="182977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t>Carryover effects</a:t>
              </a:r>
            </a:p>
            <a:p>
              <a:pPr algn="ctr"/>
              <a:endParaRPr lang="en-US"/>
            </a:p>
            <a:p>
              <a:pPr algn="ctr"/>
              <a:endParaRPr lang="en-US"/>
            </a:p>
            <a:p>
              <a:pPr algn="ctr"/>
              <a:endParaRPr lang="en-US"/>
            </a:p>
            <a:p>
              <a:pPr algn="ctr"/>
              <a:endParaRPr lang="en-US"/>
            </a:p>
          </p:txBody>
        </p:sp>
        <p:sp>
          <p:nvSpPr>
            <p:cNvPr id="29" name="Isosceles Triangle 28">
              <a:extLst>
                <a:ext uri="{FF2B5EF4-FFF2-40B4-BE49-F238E27FC236}">
                  <a16:creationId xmlns:a16="http://schemas.microsoft.com/office/drawing/2014/main" id="{8EC04D6C-BBF0-4529-A309-CB6623D91B22}"/>
                </a:ext>
              </a:extLst>
            </p:cNvPr>
            <p:cNvSpPr/>
            <p:nvPr/>
          </p:nvSpPr>
          <p:spPr>
            <a:xfrm rot="5400000">
              <a:off x="2639602" y="4726761"/>
              <a:ext cx="468893" cy="40421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420C9B20-56B4-46F3-9DAD-5D575E98DE55}"/>
                </a:ext>
              </a:extLst>
            </p:cNvPr>
            <p:cNvSpPr txBox="1"/>
            <p:nvPr/>
          </p:nvSpPr>
          <p:spPr>
            <a:xfrm>
              <a:off x="2628997" y="4645076"/>
              <a:ext cx="237431" cy="369332"/>
            </a:xfrm>
            <a:prstGeom prst="rect">
              <a:avLst/>
            </a:prstGeom>
            <a:noFill/>
          </p:spPr>
          <p:txBody>
            <a:bodyPr wrap="square" rtlCol="0">
              <a:spAutoFit/>
            </a:bodyPr>
            <a:lstStyle/>
            <a:p>
              <a:r>
                <a:rPr lang="en-US"/>
                <a:t>-</a:t>
              </a:r>
            </a:p>
          </p:txBody>
        </p:sp>
        <p:sp>
          <p:nvSpPr>
            <p:cNvPr id="31" name="TextBox 30">
              <a:extLst>
                <a:ext uri="{FF2B5EF4-FFF2-40B4-BE49-F238E27FC236}">
                  <a16:creationId xmlns:a16="http://schemas.microsoft.com/office/drawing/2014/main" id="{02ED1451-FABA-4A8E-A0E6-FD453D2D55CE}"/>
                </a:ext>
              </a:extLst>
            </p:cNvPr>
            <p:cNvSpPr txBox="1"/>
            <p:nvPr/>
          </p:nvSpPr>
          <p:spPr>
            <a:xfrm>
              <a:off x="2621376" y="4855439"/>
              <a:ext cx="237431" cy="307777"/>
            </a:xfrm>
            <a:prstGeom prst="rect">
              <a:avLst/>
            </a:prstGeom>
            <a:noFill/>
          </p:spPr>
          <p:txBody>
            <a:bodyPr wrap="square" rtlCol="0">
              <a:spAutoFit/>
            </a:bodyPr>
            <a:lstStyle/>
            <a:p>
              <a:r>
                <a:rPr lang="en-US" sz="1400"/>
                <a:t>+</a:t>
              </a:r>
            </a:p>
          </p:txBody>
        </p:sp>
        <p:cxnSp>
          <p:nvCxnSpPr>
            <p:cNvPr id="35" name="Straight Connector 34">
              <a:extLst>
                <a:ext uri="{FF2B5EF4-FFF2-40B4-BE49-F238E27FC236}">
                  <a16:creationId xmlns:a16="http://schemas.microsoft.com/office/drawing/2014/main" id="{4FF2A63F-FBC8-4796-A808-D1BA2DFA7AA9}"/>
                </a:ext>
              </a:extLst>
            </p:cNvPr>
            <p:cNvCxnSpPr/>
            <p:nvPr/>
          </p:nvCxnSpPr>
          <p:spPr>
            <a:xfrm>
              <a:off x="2389089" y="4845279"/>
              <a:ext cx="280059" cy="0"/>
            </a:xfrm>
            <a:prstGeom prst="line">
              <a:avLst/>
            </a:prstGeom>
            <a:ln w="28575">
              <a:solidFill>
                <a:srgbClr val="6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1892CFE-E8C1-4DA1-85DF-1130F16C36F2}"/>
                </a:ext>
              </a:extLst>
            </p:cNvPr>
            <p:cNvCxnSpPr/>
            <p:nvPr/>
          </p:nvCxnSpPr>
          <p:spPr>
            <a:xfrm>
              <a:off x="2398308" y="5014408"/>
              <a:ext cx="280059" cy="0"/>
            </a:xfrm>
            <a:prstGeom prst="line">
              <a:avLst/>
            </a:prstGeom>
            <a:ln w="28575">
              <a:solidFill>
                <a:srgbClr val="6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73BC9A0-297C-4611-8E07-9EA2C90A8142}"/>
                </a:ext>
              </a:extLst>
            </p:cNvPr>
            <p:cNvCxnSpPr>
              <a:cxnSpLocks/>
            </p:cNvCxnSpPr>
            <p:nvPr/>
          </p:nvCxnSpPr>
          <p:spPr>
            <a:xfrm>
              <a:off x="3076158" y="4932909"/>
              <a:ext cx="604302" cy="0"/>
            </a:xfrm>
            <a:prstGeom prst="line">
              <a:avLst/>
            </a:prstGeom>
            <a:ln w="28575">
              <a:solidFill>
                <a:srgbClr val="6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41EBC7B-21C1-4D27-84EA-606FD96CF60D}"/>
                </a:ext>
              </a:extLst>
            </p:cNvPr>
            <p:cNvCxnSpPr>
              <a:cxnSpLocks/>
            </p:cNvCxnSpPr>
            <p:nvPr/>
          </p:nvCxnSpPr>
          <p:spPr>
            <a:xfrm>
              <a:off x="3324969" y="4487683"/>
              <a:ext cx="0" cy="450883"/>
            </a:xfrm>
            <a:prstGeom prst="line">
              <a:avLst/>
            </a:prstGeom>
            <a:ln w="28575">
              <a:solidFill>
                <a:srgbClr val="6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5B5D5C6-1EA2-4028-BD97-B49C23AEA469}"/>
                </a:ext>
              </a:extLst>
            </p:cNvPr>
            <p:cNvCxnSpPr>
              <a:cxnSpLocks/>
            </p:cNvCxnSpPr>
            <p:nvPr/>
          </p:nvCxnSpPr>
          <p:spPr>
            <a:xfrm>
              <a:off x="2532489" y="4521132"/>
              <a:ext cx="0" cy="324147"/>
            </a:xfrm>
            <a:prstGeom prst="line">
              <a:avLst/>
            </a:prstGeom>
            <a:ln w="28575">
              <a:solidFill>
                <a:srgbClr val="6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DC731AA-A6AE-4435-8AD8-39100BE9B023}"/>
                </a:ext>
              </a:extLst>
            </p:cNvPr>
            <p:cNvCxnSpPr>
              <a:cxnSpLocks/>
            </p:cNvCxnSpPr>
            <p:nvPr/>
          </p:nvCxnSpPr>
          <p:spPr>
            <a:xfrm>
              <a:off x="2521376" y="4532887"/>
              <a:ext cx="200000" cy="0"/>
            </a:xfrm>
            <a:prstGeom prst="line">
              <a:avLst/>
            </a:prstGeom>
            <a:ln w="28575">
              <a:solidFill>
                <a:srgbClr val="6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65B2430-CCDB-42B3-B9CF-3F3AADE40786}"/>
                </a:ext>
              </a:extLst>
            </p:cNvPr>
            <p:cNvCxnSpPr>
              <a:cxnSpLocks/>
            </p:cNvCxnSpPr>
            <p:nvPr/>
          </p:nvCxnSpPr>
          <p:spPr>
            <a:xfrm flipV="1">
              <a:off x="2701972" y="4443635"/>
              <a:ext cx="65614" cy="89414"/>
            </a:xfrm>
            <a:prstGeom prst="line">
              <a:avLst/>
            </a:prstGeom>
            <a:ln w="28575">
              <a:solidFill>
                <a:srgbClr val="6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49ECBE7-72D6-4444-8B80-3B9F27180176}"/>
                </a:ext>
              </a:extLst>
            </p:cNvPr>
            <p:cNvCxnSpPr>
              <a:cxnSpLocks/>
            </p:cNvCxnSpPr>
            <p:nvPr/>
          </p:nvCxnSpPr>
          <p:spPr>
            <a:xfrm flipH="1" flipV="1">
              <a:off x="2754878" y="4449831"/>
              <a:ext cx="97279" cy="132565"/>
            </a:xfrm>
            <a:prstGeom prst="line">
              <a:avLst/>
            </a:prstGeom>
            <a:ln w="28575">
              <a:solidFill>
                <a:srgbClr val="6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C0D0F91-9D3E-4970-8EDF-65E1302AC155}"/>
                </a:ext>
              </a:extLst>
            </p:cNvPr>
            <p:cNvCxnSpPr>
              <a:cxnSpLocks/>
            </p:cNvCxnSpPr>
            <p:nvPr/>
          </p:nvCxnSpPr>
          <p:spPr>
            <a:xfrm flipV="1">
              <a:off x="2840540" y="4444532"/>
              <a:ext cx="97279" cy="132565"/>
            </a:xfrm>
            <a:prstGeom prst="line">
              <a:avLst/>
            </a:prstGeom>
            <a:ln w="28575">
              <a:solidFill>
                <a:srgbClr val="6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33DDDAF-4E24-4645-AEAD-AC286456E027}"/>
                </a:ext>
              </a:extLst>
            </p:cNvPr>
            <p:cNvCxnSpPr>
              <a:cxnSpLocks/>
            </p:cNvCxnSpPr>
            <p:nvPr/>
          </p:nvCxnSpPr>
          <p:spPr>
            <a:xfrm flipH="1" flipV="1">
              <a:off x="2926202" y="4449831"/>
              <a:ext cx="97279" cy="132565"/>
            </a:xfrm>
            <a:prstGeom prst="line">
              <a:avLst/>
            </a:prstGeom>
            <a:ln w="28575">
              <a:solidFill>
                <a:srgbClr val="6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12BB0E-A1ED-43EE-A906-7044B24BCFC3}"/>
                </a:ext>
              </a:extLst>
            </p:cNvPr>
            <p:cNvCxnSpPr>
              <a:cxnSpLocks/>
            </p:cNvCxnSpPr>
            <p:nvPr/>
          </p:nvCxnSpPr>
          <p:spPr>
            <a:xfrm flipV="1">
              <a:off x="3011095" y="4487683"/>
              <a:ext cx="65614" cy="89414"/>
            </a:xfrm>
            <a:prstGeom prst="line">
              <a:avLst/>
            </a:prstGeom>
            <a:ln w="28575">
              <a:solidFill>
                <a:srgbClr val="6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62BC2F3-4797-4C35-98AC-5FE4CA8AEE0B}"/>
                </a:ext>
              </a:extLst>
            </p:cNvPr>
            <p:cNvCxnSpPr>
              <a:cxnSpLocks/>
            </p:cNvCxnSpPr>
            <p:nvPr/>
          </p:nvCxnSpPr>
          <p:spPr>
            <a:xfrm>
              <a:off x="3076158" y="4498100"/>
              <a:ext cx="248811" cy="0"/>
            </a:xfrm>
            <a:prstGeom prst="line">
              <a:avLst/>
            </a:prstGeom>
            <a:ln w="28575">
              <a:solidFill>
                <a:srgbClr val="6F0000"/>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BB78C303-ED15-4B5C-B270-3B6694C20BCE}"/>
              </a:ext>
            </a:extLst>
          </p:cNvPr>
          <p:cNvGrpSpPr/>
          <p:nvPr/>
        </p:nvGrpSpPr>
        <p:grpSpPr>
          <a:xfrm>
            <a:off x="4789384" y="4417454"/>
            <a:ext cx="1915526" cy="2004674"/>
            <a:chOff x="4344969" y="3429000"/>
            <a:chExt cx="1915526" cy="2004674"/>
          </a:xfrm>
        </p:grpSpPr>
        <p:sp>
          <p:nvSpPr>
            <p:cNvPr id="15" name="Rectangle: Rounded Corners 14">
              <a:extLst>
                <a:ext uri="{FF2B5EF4-FFF2-40B4-BE49-F238E27FC236}">
                  <a16:creationId xmlns:a16="http://schemas.microsoft.com/office/drawing/2014/main" id="{950ACADF-42C9-46F7-A8DD-1438E3A07343}"/>
                </a:ext>
              </a:extLst>
            </p:cNvPr>
            <p:cNvSpPr/>
            <p:nvPr/>
          </p:nvSpPr>
          <p:spPr>
            <a:xfrm>
              <a:off x="4344969" y="3429000"/>
              <a:ext cx="1915526" cy="182977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t>Survey fatigue and satisficing</a:t>
              </a:r>
            </a:p>
            <a:p>
              <a:pPr algn="ctr"/>
              <a:endParaRPr lang="en-US"/>
            </a:p>
            <a:p>
              <a:pPr algn="ctr"/>
              <a:endParaRPr lang="en-US"/>
            </a:p>
            <a:p>
              <a:pPr algn="ctr"/>
              <a:endParaRPr lang="en-US"/>
            </a:p>
            <a:p>
              <a:pPr algn="ctr"/>
              <a:endParaRPr lang="en-US"/>
            </a:p>
          </p:txBody>
        </p:sp>
        <p:pic>
          <p:nvPicPr>
            <p:cNvPr id="58" name="Picture 57" descr="Bored Bee">
              <a:extLst>
                <a:ext uri="{FF2B5EF4-FFF2-40B4-BE49-F238E27FC236}">
                  <a16:creationId xmlns:a16="http://schemas.microsoft.com/office/drawing/2014/main" id="{D2773940-E6F7-4151-B6A8-9BC92038B4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8990" y="3955172"/>
              <a:ext cx="1478502" cy="1478502"/>
            </a:xfrm>
            <a:prstGeom prst="rect">
              <a:avLst/>
            </a:prstGeom>
          </p:spPr>
        </p:pic>
      </p:grpSp>
      <p:grpSp>
        <p:nvGrpSpPr>
          <p:cNvPr id="62" name="Group 61">
            <a:extLst>
              <a:ext uri="{FF2B5EF4-FFF2-40B4-BE49-F238E27FC236}">
                <a16:creationId xmlns:a16="http://schemas.microsoft.com/office/drawing/2014/main" id="{767DF24B-2E30-482C-907D-145E05AF513A}"/>
              </a:ext>
            </a:extLst>
          </p:cNvPr>
          <p:cNvGrpSpPr/>
          <p:nvPr/>
        </p:nvGrpSpPr>
        <p:grpSpPr>
          <a:xfrm>
            <a:off x="2555530" y="3883422"/>
            <a:ext cx="1915526" cy="1829776"/>
            <a:chOff x="4814924" y="1269294"/>
            <a:chExt cx="1915526" cy="1829776"/>
          </a:xfrm>
        </p:grpSpPr>
        <p:sp>
          <p:nvSpPr>
            <p:cNvPr id="14" name="Rectangle: Rounded Corners 13">
              <a:extLst>
                <a:ext uri="{FF2B5EF4-FFF2-40B4-BE49-F238E27FC236}">
                  <a16:creationId xmlns:a16="http://schemas.microsoft.com/office/drawing/2014/main" id="{5AC5A1CC-84BE-4245-966F-C7A7344ED32F}"/>
                </a:ext>
              </a:extLst>
            </p:cNvPr>
            <p:cNvSpPr/>
            <p:nvPr/>
          </p:nvSpPr>
          <p:spPr>
            <a:xfrm>
              <a:off x="4814924" y="1269294"/>
              <a:ext cx="1915526" cy="182977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t>Annoyance: an abstract concept</a:t>
              </a:r>
            </a:p>
            <a:p>
              <a:pPr algn="ctr"/>
              <a:endParaRPr lang="en-US"/>
            </a:p>
            <a:p>
              <a:pPr algn="ctr"/>
              <a:endParaRPr lang="en-US"/>
            </a:p>
            <a:p>
              <a:pPr algn="ctr"/>
              <a:endParaRPr lang="en-US"/>
            </a:p>
            <a:p>
              <a:pPr algn="ctr"/>
              <a:endParaRPr lang="en-US"/>
            </a:p>
          </p:txBody>
        </p:sp>
        <p:pic>
          <p:nvPicPr>
            <p:cNvPr id="61" name="Picture 60" descr="Confused Bee">
              <a:extLst>
                <a:ext uri="{FF2B5EF4-FFF2-40B4-BE49-F238E27FC236}">
                  <a16:creationId xmlns:a16="http://schemas.microsoft.com/office/drawing/2014/main" id="{6DCD217E-C654-473A-A7FA-F9D89C1CFAD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18749" y="1809859"/>
              <a:ext cx="1254818" cy="1254818"/>
            </a:xfrm>
            <a:prstGeom prst="rect">
              <a:avLst/>
            </a:prstGeom>
          </p:spPr>
        </p:pic>
      </p:grpSp>
      <p:grpSp>
        <p:nvGrpSpPr>
          <p:cNvPr id="65" name="Group 64">
            <a:extLst>
              <a:ext uri="{FF2B5EF4-FFF2-40B4-BE49-F238E27FC236}">
                <a16:creationId xmlns:a16="http://schemas.microsoft.com/office/drawing/2014/main" id="{9A8112F3-6631-4CCD-B79B-0B9A8EE5AFD4}"/>
              </a:ext>
            </a:extLst>
          </p:cNvPr>
          <p:cNvGrpSpPr/>
          <p:nvPr/>
        </p:nvGrpSpPr>
        <p:grpSpPr>
          <a:xfrm>
            <a:off x="3680928" y="1790560"/>
            <a:ext cx="1920240" cy="1829776"/>
            <a:chOff x="2505100" y="1255346"/>
            <a:chExt cx="1920240" cy="1829776"/>
          </a:xfrm>
        </p:grpSpPr>
        <p:sp>
          <p:nvSpPr>
            <p:cNvPr id="11" name="Rectangle: Rounded Corners 10">
              <a:extLst>
                <a:ext uri="{FF2B5EF4-FFF2-40B4-BE49-F238E27FC236}">
                  <a16:creationId xmlns:a16="http://schemas.microsoft.com/office/drawing/2014/main" id="{117DB751-CA60-4EF7-B62C-7D1621D76C7B}"/>
                </a:ext>
              </a:extLst>
            </p:cNvPr>
            <p:cNvSpPr/>
            <p:nvPr/>
          </p:nvSpPr>
          <p:spPr>
            <a:xfrm>
              <a:off x="2505100" y="1255346"/>
              <a:ext cx="1920240" cy="182977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t>Listening Environment</a:t>
              </a:r>
            </a:p>
            <a:p>
              <a:pPr algn="ctr"/>
              <a:endParaRPr lang="en-US"/>
            </a:p>
            <a:p>
              <a:pPr algn="ctr"/>
              <a:endParaRPr lang="en-US"/>
            </a:p>
            <a:p>
              <a:pPr algn="ctr"/>
              <a:endParaRPr lang="en-US"/>
            </a:p>
            <a:p>
              <a:pPr algn="ctr"/>
              <a:endParaRPr lang="en-US"/>
            </a:p>
          </p:txBody>
        </p:sp>
        <p:pic>
          <p:nvPicPr>
            <p:cNvPr id="64" name="Picture 63" descr="Woman with long hair standing in train, holding metal pole, wearing headphones, holding and looking down at cellphone">
              <a:extLst>
                <a:ext uri="{FF2B5EF4-FFF2-40B4-BE49-F238E27FC236}">
                  <a16:creationId xmlns:a16="http://schemas.microsoft.com/office/drawing/2014/main" id="{DBCDAF61-490B-464E-9DA3-11C141975F4F}"/>
                </a:ext>
              </a:extLst>
            </p:cNvPr>
            <p:cNvPicPr>
              <a:picLocks noChangeAspect="1"/>
            </p:cNvPicPr>
            <p:nvPr/>
          </p:nvPicPr>
          <p:blipFill rotWithShape="1">
            <a:blip r:embed="rId11">
              <a:extLst>
                <a:ext uri="{28A0092B-C50C-407E-A947-70E740481C1C}">
                  <a14:useLocalDpi xmlns:a14="http://schemas.microsoft.com/office/drawing/2010/main" val="0"/>
                </a:ext>
              </a:extLst>
            </a:blip>
            <a:srcRect l="12938"/>
            <a:stretch/>
          </p:blipFill>
          <p:spPr>
            <a:xfrm>
              <a:off x="2776721" y="1907935"/>
              <a:ext cx="1460077" cy="1119707"/>
            </a:xfrm>
            <a:prstGeom prst="rect">
              <a:avLst/>
            </a:prstGeom>
          </p:spPr>
        </p:pic>
      </p:grpSp>
      <p:grpSp>
        <p:nvGrpSpPr>
          <p:cNvPr id="68" name="Group 67">
            <a:extLst>
              <a:ext uri="{FF2B5EF4-FFF2-40B4-BE49-F238E27FC236}">
                <a16:creationId xmlns:a16="http://schemas.microsoft.com/office/drawing/2014/main" id="{895A182A-92AF-41CB-B25D-AA3BDF613E83}"/>
              </a:ext>
            </a:extLst>
          </p:cNvPr>
          <p:cNvGrpSpPr/>
          <p:nvPr/>
        </p:nvGrpSpPr>
        <p:grpSpPr>
          <a:xfrm>
            <a:off x="1350298" y="1250297"/>
            <a:ext cx="1920240" cy="1829776"/>
            <a:chOff x="304801" y="1255346"/>
            <a:chExt cx="1920240" cy="1829776"/>
          </a:xfrm>
        </p:grpSpPr>
        <p:sp>
          <p:nvSpPr>
            <p:cNvPr id="4" name="Rectangle: Rounded Corners 3">
              <a:extLst>
                <a:ext uri="{FF2B5EF4-FFF2-40B4-BE49-F238E27FC236}">
                  <a16:creationId xmlns:a16="http://schemas.microsoft.com/office/drawing/2014/main" id="{67C4CAAC-CBE9-4F87-9516-E13BD2A5BD44}"/>
                </a:ext>
              </a:extLst>
            </p:cNvPr>
            <p:cNvSpPr/>
            <p:nvPr/>
          </p:nvSpPr>
          <p:spPr>
            <a:xfrm>
              <a:off x="304801" y="1255346"/>
              <a:ext cx="1920240" cy="182977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t>Response Latency</a:t>
              </a:r>
            </a:p>
            <a:p>
              <a:pPr algn="ctr"/>
              <a:endParaRPr lang="en-US"/>
            </a:p>
            <a:p>
              <a:pPr algn="ctr"/>
              <a:endParaRPr lang="en-US"/>
            </a:p>
            <a:p>
              <a:pPr algn="ctr"/>
              <a:endParaRPr lang="en-US"/>
            </a:p>
            <a:p>
              <a:pPr algn="ctr"/>
              <a:endParaRPr lang="en-US"/>
            </a:p>
          </p:txBody>
        </p:sp>
        <p:pic>
          <p:nvPicPr>
            <p:cNvPr id="67" name="Picture 66" descr="Hourglass and a calendar">
              <a:extLst>
                <a:ext uri="{FF2B5EF4-FFF2-40B4-BE49-F238E27FC236}">
                  <a16:creationId xmlns:a16="http://schemas.microsoft.com/office/drawing/2014/main" id="{0BAFC07F-29C3-4F87-817E-0C0C89CC1398}"/>
                </a:ext>
              </a:extLst>
            </p:cNvPr>
            <p:cNvPicPr>
              <a:picLocks noChangeAspect="1"/>
            </p:cNvPicPr>
            <p:nvPr/>
          </p:nvPicPr>
          <p:blipFill rotWithShape="1">
            <a:blip r:embed="rId12">
              <a:extLst>
                <a:ext uri="{28A0092B-C50C-407E-A947-70E740481C1C}">
                  <a14:useLocalDpi xmlns:a14="http://schemas.microsoft.com/office/drawing/2010/main" val="0"/>
                </a:ext>
              </a:extLst>
            </a:blip>
            <a:srcRect l="25266"/>
            <a:stretch/>
          </p:blipFill>
          <p:spPr>
            <a:xfrm>
              <a:off x="581756" y="1907935"/>
              <a:ext cx="1249116" cy="1119708"/>
            </a:xfrm>
            <a:prstGeom prst="rect">
              <a:avLst/>
            </a:prstGeom>
          </p:spPr>
        </p:pic>
      </p:grpSp>
    </p:spTree>
    <p:extLst>
      <p:ext uri="{BB962C8B-B14F-4D97-AF65-F5344CB8AC3E}">
        <p14:creationId xmlns:p14="http://schemas.microsoft.com/office/powerpoint/2010/main" val="3777787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1332C9-4A81-4ECF-A7F0-65532C28E2FF}"/>
              </a:ext>
            </a:extLst>
          </p:cNvPr>
          <p:cNvSpPr>
            <a:spLocks noGrp="1"/>
          </p:cNvSpPr>
          <p:nvPr>
            <p:ph type="title"/>
          </p:nvPr>
        </p:nvSpPr>
        <p:spPr/>
        <p:txBody>
          <a:bodyPr/>
          <a:lstStyle/>
          <a:p>
            <a:r>
              <a:rPr lang="en-US"/>
              <a:t>Response Bias due to Carryover Effect</a:t>
            </a:r>
          </a:p>
        </p:txBody>
      </p:sp>
      <p:sp>
        <p:nvSpPr>
          <p:cNvPr id="8" name="Content Placeholder 1">
            <a:extLst>
              <a:ext uri="{FF2B5EF4-FFF2-40B4-BE49-F238E27FC236}">
                <a16:creationId xmlns:a16="http://schemas.microsoft.com/office/drawing/2014/main" id="{75439A9C-F6EE-4C5F-813D-2F5A4C48DDC9}"/>
              </a:ext>
            </a:extLst>
          </p:cNvPr>
          <p:cNvSpPr txBox="1">
            <a:spLocks/>
          </p:cNvSpPr>
          <p:nvPr/>
        </p:nvSpPr>
        <p:spPr>
          <a:xfrm>
            <a:off x="533399" y="1311268"/>
            <a:ext cx="5284272" cy="5245290"/>
          </a:xfrm>
          <a:prstGeom prst="rect">
            <a:avLst/>
          </a:prstGeom>
        </p:spPr>
        <p:txBody>
          <a:bodyPr lIns="91440" tIns="45720" rIns="91440" bIns="45720" anchor="t"/>
          <a:lstStyle>
            <a:lvl1pPr marL="342891" indent="-342891" algn="l" rtl="0" eaLnBrk="0" fontAlgn="base" hangingPunct="0">
              <a:spcBef>
                <a:spcPct val="20000"/>
              </a:spcBef>
              <a:spcAft>
                <a:spcPct val="0"/>
              </a:spcAft>
              <a:buClr>
                <a:schemeClr val="accent2">
                  <a:lumMod val="75000"/>
                </a:schemeClr>
              </a:buClr>
              <a:buFont typeface="Wingdings" charset="2"/>
              <a:buChar char="Ø"/>
              <a:defRPr sz="2667" b="1" kern="1200">
                <a:solidFill>
                  <a:schemeClr val="tx1"/>
                </a:solidFill>
                <a:latin typeface="+mn-lt"/>
                <a:ea typeface="ヒラギノ角ゴ Pro W3" pitchFamily="-109" charset="-128"/>
                <a:cs typeface="ヒラギノ角ゴ Pro W3" pitchFamily="-109" charset="-128"/>
              </a:defRPr>
            </a:lvl1pPr>
            <a:lvl2pPr marL="742932" indent="-285744" algn="l" rtl="0" eaLnBrk="0" fontAlgn="base" hangingPunct="0">
              <a:spcBef>
                <a:spcPct val="20000"/>
              </a:spcBef>
              <a:spcAft>
                <a:spcPct val="0"/>
              </a:spcAft>
              <a:buClr>
                <a:srgbClr val="0000CC"/>
              </a:buClr>
              <a:buFont typeface="Arial" charset="0"/>
              <a:buChar char="•"/>
              <a:defRPr sz="2400" kern="1200">
                <a:solidFill>
                  <a:schemeClr val="tx1"/>
                </a:solidFill>
                <a:latin typeface="+mn-lt"/>
                <a:ea typeface="ヒラギノ角ゴ Pro W3" pitchFamily="-109" charset="-128"/>
                <a:cs typeface="ヒラギノ角ゴ Pro W3"/>
              </a:defRPr>
            </a:lvl2pPr>
            <a:lvl3pPr marL="1142971" indent="-228594" algn="l" rtl="0" eaLnBrk="0" fontAlgn="base" hangingPunct="0">
              <a:spcBef>
                <a:spcPct val="20000"/>
              </a:spcBef>
              <a:spcAft>
                <a:spcPct val="0"/>
              </a:spcAft>
              <a:buFont typeface="Wingdings" charset="2"/>
              <a:buChar char="§"/>
              <a:defRPr sz="2000" kern="1200">
                <a:solidFill>
                  <a:schemeClr val="tx1"/>
                </a:solidFill>
                <a:latin typeface="+mn-lt"/>
                <a:ea typeface="MS PGothic" panose="020B0600070205080204" pitchFamily="34" charset="-128"/>
                <a:cs typeface="ヒラギノ角ゴ Pro W3"/>
              </a:defRPr>
            </a:lvl3pPr>
            <a:lvl4pPr marL="1600160" indent="-228594" algn="l" rtl="0" eaLnBrk="0" fontAlgn="base" hangingPunct="0">
              <a:spcBef>
                <a:spcPct val="20000"/>
              </a:spcBef>
              <a:spcAft>
                <a:spcPct val="0"/>
              </a:spcAft>
              <a:buFont typeface="Courier New" charset="0"/>
              <a:buChar char="o"/>
              <a:defRPr sz="1800" kern="1200">
                <a:solidFill>
                  <a:schemeClr val="tx1"/>
                </a:solidFill>
                <a:latin typeface="+mn-lt"/>
                <a:ea typeface="MS PGothic" panose="020B0600070205080204" pitchFamily="34" charset="-128"/>
                <a:cs typeface="ヒラギノ角ゴ Pro W3"/>
              </a:defRPr>
            </a:lvl4pPr>
            <a:lvl5pPr marL="2057349" indent="-228594" algn="l" rtl="0" eaLnBrk="0" fontAlgn="base" hangingPunct="0">
              <a:spcBef>
                <a:spcPct val="20000"/>
              </a:spcBef>
              <a:spcAft>
                <a:spcPct val="0"/>
              </a:spcAft>
              <a:buFont typeface="Arial" charset="0"/>
              <a:buChar char="•"/>
              <a:defRPr sz="1800" kern="1200">
                <a:solidFill>
                  <a:schemeClr val="tx1"/>
                </a:solidFill>
                <a:latin typeface="+mn-lt"/>
                <a:ea typeface="ヒラギノ角ゴ Pro W3" charset="-128"/>
                <a:cs typeface="ヒラギノ角ゴ Pro W3" charset="-128"/>
              </a:defRPr>
            </a:lvl5pPr>
            <a:lvl6pPr marL="2514537"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342265" indent="-342265">
              <a:buClr>
                <a:srgbClr val="B7820D"/>
              </a:buClr>
            </a:pPr>
            <a:r>
              <a:rPr lang="en-US" sz="2400">
                <a:ea typeface="ヒラギノ角ゴ Pro W3"/>
                <a:cs typeface="+mn-lt"/>
              </a:rPr>
              <a:t>Carryover effect: </a:t>
            </a:r>
            <a:r>
              <a:rPr lang="en-US" sz="2400" b="0">
                <a:ea typeface="ヒラギノ角ゴ Pro W3"/>
                <a:cs typeface="+mn-lt"/>
              </a:rPr>
              <a:t>previous stimuli affect response to current stimulus</a:t>
            </a:r>
          </a:p>
          <a:p>
            <a:pPr marL="342265" indent="-342265">
              <a:buClr>
                <a:srgbClr val="B7820D"/>
              </a:buClr>
            </a:pPr>
            <a:r>
              <a:rPr lang="en-US" sz="2400" b="0">
                <a:ea typeface="ヒラギノ角ゴ Pro W3"/>
                <a:cs typeface="+mn-lt"/>
              </a:rPr>
              <a:t>Graphical analysis</a:t>
            </a:r>
          </a:p>
          <a:p>
            <a:pPr marL="742306" lvl="1" indent="-342265">
              <a:buClr>
                <a:srgbClr val="B7820D"/>
              </a:buClr>
            </a:pPr>
            <a:r>
              <a:rPr lang="en-US" sz="2133" b="0">
                <a:ea typeface="ヒラギノ角ゴ Pro W3"/>
                <a:cs typeface="+mn-lt"/>
              </a:rPr>
              <a:t>Horizontal trend depicts direct effect, i.e., annoyance increase with dose</a:t>
            </a:r>
          </a:p>
          <a:p>
            <a:pPr marL="742306" lvl="1" indent="-342265">
              <a:buClr>
                <a:srgbClr val="B7820D"/>
              </a:buClr>
            </a:pPr>
            <a:r>
              <a:rPr lang="en-US" sz="2133">
                <a:ea typeface="ヒラギノ角ゴ Pro W3"/>
                <a:cs typeface="+mn-lt"/>
              </a:rPr>
              <a:t>Vertical trend depicts carryover effect, i.e., previous annoyance increases current annoyance</a:t>
            </a:r>
          </a:p>
          <a:p>
            <a:pPr marL="342265" indent="-342265">
              <a:buClr>
                <a:srgbClr val="B7820D"/>
              </a:buClr>
            </a:pPr>
            <a:r>
              <a:rPr lang="en-US" b="0">
                <a:ea typeface="ヒラギノ角ゴ Pro W3"/>
                <a:cs typeface="+mn-lt"/>
              </a:rPr>
              <a:t>Mitigation strategies</a:t>
            </a:r>
          </a:p>
          <a:p>
            <a:pPr marL="742306" lvl="1" indent="-342265">
              <a:buClr>
                <a:srgbClr val="B7820D"/>
              </a:buClr>
            </a:pPr>
            <a:r>
              <a:rPr lang="en-US">
                <a:ea typeface="ヒラギノ角ゴ Pro W3"/>
                <a:cs typeface="+mn-lt"/>
              </a:rPr>
              <a:t>Vary order of doses</a:t>
            </a:r>
          </a:p>
          <a:p>
            <a:pPr marL="742306" lvl="1" indent="-342265">
              <a:buClr>
                <a:srgbClr val="B7820D"/>
              </a:buClr>
            </a:pPr>
            <a:r>
              <a:rPr lang="en-US" b="0">
                <a:ea typeface="ヒラギノ角ゴ Pro W3"/>
                <a:cs typeface="+mn-lt"/>
              </a:rPr>
              <a:t>Check data for carryover effects via graphical and regression analyses</a:t>
            </a:r>
          </a:p>
          <a:p>
            <a:pPr marL="742306" lvl="1" indent="-342265">
              <a:buClr>
                <a:srgbClr val="B7820D"/>
              </a:buClr>
            </a:pPr>
            <a:endParaRPr lang="en-US"/>
          </a:p>
          <a:p>
            <a:pPr marL="456565" lvl="1" indent="0">
              <a:buFont typeface="Arial" charset="0"/>
              <a:buNone/>
            </a:pPr>
            <a:endParaRPr lang="en-US" sz="2000"/>
          </a:p>
        </p:txBody>
      </p:sp>
      <p:pic>
        <p:nvPicPr>
          <p:cNvPr id="12" name="Picture 11">
            <a:extLst>
              <a:ext uri="{FF2B5EF4-FFF2-40B4-BE49-F238E27FC236}">
                <a16:creationId xmlns:a16="http://schemas.microsoft.com/office/drawing/2014/main" id="{5FE973A7-7CE4-4499-BDB5-F52ECE82DE66}"/>
              </a:ext>
            </a:extLst>
          </p:cNvPr>
          <p:cNvPicPr>
            <a:picLocks noChangeAspect="1"/>
          </p:cNvPicPr>
          <p:nvPr/>
        </p:nvPicPr>
        <p:blipFill rotWithShape="1">
          <a:blip r:embed="rId3">
            <a:extLst>
              <a:ext uri="{28A0092B-C50C-407E-A947-70E740481C1C}">
                <a14:useLocalDpi xmlns:a14="http://schemas.microsoft.com/office/drawing/2010/main" val="0"/>
              </a:ext>
            </a:extLst>
          </a:blip>
          <a:srcRect r="1289"/>
          <a:stretch/>
        </p:blipFill>
        <p:spPr>
          <a:xfrm>
            <a:off x="5973435" y="1495217"/>
            <a:ext cx="6027105" cy="5088146"/>
          </a:xfrm>
          <a:prstGeom prst="rect">
            <a:avLst/>
          </a:prstGeom>
        </p:spPr>
      </p:pic>
      <p:sp>
        <p:nvSpPr>
          <p:cNvPr id="13" name="TextBox 12">
            <a:extLst>
              <a:ext uri="{FF2B5EF4-FFF2-40B4-BE49-F238E27FC236}">
                <a16:creationId xmlns:a16="http://schemas.microsoft.com/office/drawing/2014/main" id="{D77864E9-123F-4D75-86E6-F84CE9F1305C}"/>
              </a:ext>
            </a:extLst>
          </p:cNvPr>
          <p:cNvSpPr txBox="1"/>
          <p:nvPr/>
        </p:nvSpPr>
        <p:spPr>
          <a:xfrm>
            <a:off x="7269241" y="1206946"/>
            <a:ext cx="2483714"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Lab Data Results</a:t>
            </a:r>
          </a:p>
        </p:txBody>
      </p:sp>
      <p:sp>
        <p:nvSpPr>
          <p:cNvPr id="3" name="TextBox 2">
            <a:extLst>
              <a:ext uri="{FF2B5EF4-FFF2-40B4-BE49-F238E27FC236}">
                <a16:creationId xmlns:a16="http://schemas.microsoft.com/office/drawing/2014/main" id="{1786372C-A24E-4FA4-AA5D-88B4424CFC7A}"/>
              </a:ext>
            </a:extLst>
          </p:cNvPr>
          <p:cNvSpPr txBox="1"/>
          <p:nvPr/>
        </p:nvSpPr>
        <p:spPr>
          <a:xfrm>
            <a:off x="7482611" y="6248027"/>
            <a:ext cx="2056973" cy="369332"/>
          </a:xfrm>
          <a:prstGeom prst="rect">
            <a:avLst/>
          </a:prstGeom>
          <a:solidFill>
            <a:schemeClr val="bg1"/>
          </a:solidFill>
        </p:spPr>
        <p:txBody>
          <a:bodyPr wrap="none" rtlCol="0">
            <a:spAutoFit/>
          </a:bodyPr>
          <a:lstStyle/>
          <a:p>
            <a:r>
              <a:rPr lang="en-US">
                <a:latin typeface="Arial" panose="020B0604020202020204" pitchFamily="34" charset="0"/>
                <a:cs typeface="Arial" panose="020B0604020202020204" pitchFamily="34" charset="0"/>
              </a:rPr>
              <a:t>Current Dose (dB)</a:t>
            </a:r>
          </a:p>
        </p:txBody>
      </p:sp>
      <p:sp>
        <p:nvSpPr>
          <p:cNvPr id="9" name="TextBox 8">
            <a:extLst>
              <a:ext uri="{FF2B5EF4-FFF2-40B4-BE49-F238E27FC236}">
                <a16:creationId xmlns:a16="http://schemas.microsoft.com/office/drawing/2014/main" id="{2D1F0861-3811-4E67-BC28-9A318EE56DDE}"/>
              </a:ext>
            </a:extLst>
          </p:cNvPr>
          <p:cNvSpPr txBox="1"/>
          <p:nvPr/>
        </p:nvSpPr>
        <p:spPr>
          <a:xfrm rot="16200000">
            <a:off x="4550792" y="3751012"/>
            <a:ext cx="3018840" cy="369332"/>
          </a:xfrm>
          <a:prstGeom prst="rect">
            <a:avLst/>
          </a:prstGeom>
          <a:solidFill>
            <a:schemeClr val="bg1"/>
          </a:solidFill>
        </p:spPr>
        <p:txBody>
          <a:bodyPr wrap="none" rtlCol="0">
            <a:spAutoFit/>
          </a:bodyPr>
          <a:lstStyle/>
          <a:p>
            <a:r>
              <a:rPr lang="en-US">
                <a:latin typeface="Arial" panose="020B0604020202020204" pitchFamily="34" charset="0"/>
                <a:cs typeface="Arial" panose="020B0604020202020204" pitchFamily="34" charset="0"/>
              </a:rPr>
              <a:t>Previous Annoyance Rating</a:t>
            </a:r>
          </a:p>
        </p:txBody>
      </p:sp>
      <p:pic>
        <p:nvPicPr>
          <p:cNvPr id="10" name="Picture 9">
            <a:extLst>
              <a:ext uri="{FF2B5EF4-FFF2-40B4-BE49-F238E27FC236}">
                <a16:creationId xmlns:a16="http://schemas.microsoft.com/office/drawing/2014/main" id="{521CAE25-233D-4EBF-9F93-C16A1EFCD15E}"/>
              </a:ext>
            </a:extLst>
          </p:cNvPr>
          <p:cNvPicPr>
            <a:picLocks noChangeAspect="1"/>
          </p:cNvPicPr>
          <p:nvPr/>
        </p:nvPicPr>
        <p:blipFill rotWithShape="1">
          <a:blip r:embed="rId3">
            <a:extLst>
              <a:ext uri="{28A0092B-C50C-407E-A947-70E740481C1C}">
                <a14:useLocalDpi xmlns:a14="http://schemas.microsoft.com/office/drawing/2010/main" val="0"/>
              </a:ext>
            </a:extLst>
          </a:blip>
          <a:srcRect l="77633" r="1289" b="32415"/>
          <a:stretch/>
        </p:blipFill>
        <p:spPr>
          <a:xfrm>
            <a:off x="10762513" y="2171351"/>
            <a:ext cx="1286971" cy="3438827"/>
          </a:xfrm>
          <a:prstGeom prst="rect">
            <a:avLst/>
          </a:prstGeom>
        </p:spPr>
      </p:pic>
      <p:pic>
        <p:nvPicPr>
          <p:cNvPr id="4" name="Picture 3">
            <a:extLst>
              <a:ext uri="{FF2B5EF4-FFF2-40B4-BE49-F238E27FC236}">
                <a16:creationId xmlns:a16="http://schemas.microsoft.com/office/drawing/2014/main" id="{2A14793E-91CC-4F48-B575-222819BECF12}"/>
              </a:ext>
            </a:extLst>
          </p:cNvPr>
          <p:cNvPicPr>
            <a:picLocks noChangeAspect="1"/>
          </p:cNvPicPr>
          <p:nvPr/>
        </p:nvPicPr>
        <p:blipFill>
          <a:blip r:embed="rId4"/>
          <a:stretch>
            <a:fillRect/>
          </a:stretch>
        </p:blipFill>
        <p:spPr>
          <a:xfrm>
            <a:off x="10686960" y="1607056"/>
            <a:ext cx="1385674" cy="1324670"/>
          </a:xfrm>
          <a:prstGeom prst="rect">
            <a:avLst/>
          </a:prstGeom>
        </p:spPr>
      </p:pic>
    </p:spTree>
    <p:extLst>
      <p:ext uri="{BB962C8B-B14F-4D97-AF65-F5344CB8AC3E}">
        <p14:creationId xmlns:p14="http://schemas.microsoft.com/office/powerpoint/2010/main" val="827644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A53B43-84B9-4E38-81F7-2D5CFF83CB32}"/>
              </a:ext>
            </a:extLst>
          </p:cNvPr>
          <p:cNvPicPr>
            <a:picLocks noChangeAspect="1"/>
          </p:cNvPicPr>
          <p:nvPr/>
        </p:nvPicPr>
        <p:blipFill rotWithShape="1">
          <a:blip r:embed="rId3"/>
          <a:srcRect l="851" b="444"/>
          <a:stretch/>
        </p:blipFill>
        <p:spPr>
          <a:xfrm>
            <a:off x="7025833" y="3767925"/>
            <a:ext cx="3385115" cy="3046920"/>
          </a:xfrm>
          <a:prstGeom prst="rect">
            <a:avLst/>
          </a:prstGeom>
        </p:spPr>
      </p:pic>
      <p:sp>
        <p:nvSpPr>
          <p:cNvPr id="3" name="Title 2">
            <a:extLst>
              <a:ext uri="{FF2B5EF4-FFF2-40B4-BE49-F238E27FC236}">
                <a16:creationId xmlns:a16="http://schemas.microsoft.com/office/drawing/2014/main" id="{1733BC84-865D-47B1-B5DD-61A634F2290A}"/>
              </a:ext>
            </a:extLst>
          </p:cNvPr>
          <p:cNvSpPr>
            <a:spLocks noGrp="1"/>
          </p:cNvSpPr>
          <p:nvPr>
            <p:ph type="title"/>
          </p:nvPr>
        </p:nvSpPr>
        <p:spPr/>
        <p:txBody>
          <a:bodyPr anchor="ctr"/>
          <a:lstStyle/>
          <a:p>
            <a:r>
              <a:rPr lang="en-US" sz="2800">
                <a:latin typeface="Helvetica" panose="020B0604020202020204" pitchFamily="34" charset="0"/>
                <a:cs typeface="Helvetica" panose="020B0604020202020204" pitchFamily="34" charset="0"/>
              </a:rPr>
              <a:t>Summary of Key Challenges for Response</a:t>
            </a:r>
          </a:p>
        </p:txBody>
      </p:sp>
      <p:pic>
        <p:nvPicPr>
          <p:cNvPr id="6" name="Picture 5">
            <a:extLst>
              <a:ext uri="{FF2B5EF4-FFF2-40B4-BE49-F238E27FC236}">
                <a16:creationId xmlns:a16="http://schemas.microsoft.com/office/drawing/2014/main" id="{1B08E379-DB5F-4F40-A307-97E7082CCEF3}"/>
              </a:ext>
            </a:extLst>
          </p:cNvPr>
          <p:cNvPicPr>
            <a:picLocks noChangeAspect="1"/>
          </p:cNvPicPr>
          <p:nvPr/>
        </p:nvPicPr>
        <p:blipFill rotWithShape="1">
          <a:blip r:embed="rId4"/>
          <a:srcRect l="1735" t="13518" r="27968" b="29977"/>
          <a:stretch/>
        </p:blipFill>
        <p:spPr>
          <a:xfrm>
            <a:off x="9347178" y="1567421"/>
            <a:ext cx="2755612" cy="2873728"/>
          </a:xfrm>
          <a:prstGeom prst="rect">
            <a:avLst/>
          </a:prstGeom>
        </p:spPr>
      </p:pic>
      <p:sp>
        <p:nvSpPr>
          <p:cNvPr id="7" name="Content Placeholder 1">
            <a:extLst>
              <a:ext uri="{FF2B5EF4-FFF2-40B4-BE49-F238E27FC236}">
                <a16:creationId xmlns:a16="http://schemas.microsoft.com/office/drawing/2014/main" id="{BB5D855E-E99E-4480-B318-2E70996A26BF}"/>
              </a:ext>
            </a:extLst>
          </p:cNvPr>
          <p:cNvSpPr>
            <a:spLocks noGrp="1"/>
          </p:cNvSpPr>
          <p:nvPr>
            <p:ph idx="1"/>
          </p:nvPr>
        </p:nvSpPr>
        <p:spPr>
          <a:xfrm>
            <a:off x="254538" y="1152993"/>
            <a:ext cx="8336010" cy="5537498"/>
          </a:xfrm>
        </p:spPr>
        <p:txBody>
          <a:bodyPr/>
          <a:lstStyle/>
          <a:p>
            <a:pPr>
              <a:spcBef>
                <a:spcPts val="576"/>
              </a:spcBef>
              <a:spcAft>
                <a:spcPts val="0"/>
              </a:spcAft>
            </a:pPr>
            <a:r>
              <a:rPr lang="en-US">
                <a:cs typeface="Helvetica" panose="020B0604020202020204" pitchFamily="34" charset="0"/>
              </a:rPr>
              <a:t>Representative sample from few community studies</a:t>
            </a:r>
          </a:p>
          <a:p>
            <a:pPr>
              <a:spcBef>
                <a:spcPts val="576"/>
              </a:spcBef>
              <a:spcAft>
                <a:spcPts val="0"/>
              </a:spcAft>
            </a:pPr>
            <a:r>
              <a:rPr lang="en-US">
                <a:cs typeface="Helvetica" panose="020B0604020202020204" pitchFamily="34" charset="0"/>
              </a:rPr>
              <a:t>Instantaneous survey collection</a:t>
            </a:r>
          </a:p>
          <a:p>
            <a:pPr>
              <a:spcBef>
                <a:spcPts val="576"/>
              </a:spcBef>
              <a:spcAft>
                <a:spcPts val="0"/>
              </a:spcAft>
            </a:pPr>
            <a:r>
              <a:rPr lang="en-US">
                <a:cs typeface="Helvetica" panose="020B0604020202020204" pitchFamily="34" charset="0"/>
              </a:rPr>
              <a:t>Location information</a:t>
            </a:r>
          </a:p>
          <a:p>
            <a:pPr>
              <a:spcBef>
                <a:spcPts val="576"/>
              </a:spcBef>
              <a:spcAft>
                <a:spcPts val="0"/>
              </a:spcAft>
            </a:pPr>
            <a:r>
              <a:rPr lang="en-US">
                <a:cs typeface="Helvetica" panose="020B0604020202020204" pitchFamily="34" charset="0"/>
              </a:rPr>
              <a:t>Avoiding bias</a:t>
            </a:r>
          </a:p>
          <a:p>
            <a:pPr>
              <a:spcBef>
                <a:spcPts val="576"/>
              </a:spcBef>
              <a:spcAft>
                <a:spcPts val="0"/>
              </a:spcAft>
            </a:pPr>
            <a:r>
              <a:rPr lang="en-US">
                <a:cs typeface="Helvetica" panose="020B0604020202020204" pitchFamily="34" charset="0"/>
              </a:rPr>
              <a:t>Attrition</a:t>
            </a:r>
          </a:p>
          <a:p>
            <a:pPr>
              <a:spcBef>
                <a:spcPts val="576"/>
              </a:spcBef>
              <a:spcAft>
                <a:spcPts val="0"/>
              </a:spcAft>
            </a:pPr>
            <a:r>
              <a:rPr lang="en-US">
                <a:solidFill>
                  <a:schemeClr val="accent5">
                    <a:lumMod val="75000"/>
                  </a:schemeClr>
                </a:solidFill>
                <a:cs typeface="Helvetica" panose="020B0604020202020204" pitchFamily="34" charset="0"/>
              </a:rPr>
              <a:t>Strategies to address challenges include:</a:t>
            </a:r>
          </a:p>
          <a:p>
            <a:pPr lvl="1">
              <a:spcBef>
                <a:spcPts val="576"/>
              </a:spcBef>
              <a:spcAft>
                <a:spcPts val="0"/>
              </a:spcAft>
            </a:pPr>
            <a:r>
              <a:rPr lang="en-US">
                <a:solidFill>
                  <a:schemeClr val="accent5">
                    <a:lumMod val="75000"/>
                  </a:schemeClr>
                </a:solidFill>
                <a:cs typeface="Helvetica" panose="020B0604020202020204" pitchFamily="34" charset="0"/>
              </a:rPr>
              <a:t>Survey risk reduction test</a:t>
            </a:r>
          </a:p>
          <a:p>
            <a:pPr lvl="1">
              <a:spcBef>
                <a:spcPts val="576"/>
              </a:spcBef>
              <a:spcAft>
                <a:spcPts val="0"/>
              </a:spcAft>
            </a:pPr>
            <a:r>
              <a:rPr lang="en-US">
                <a:solidFill>
                  <a:schemeClr val="accent5">
                    <a:lumMod val="75000"/>
                  </a:schemeClr>
                </a:solidFill>
                <a:cs typeface="Helvetica" panose="020B0604020202020204" pitchFamily="34" charset="0"/>
              </a:rPr>
              <a:t>Focused media strategy</a:t>
            </a:r>
          </a:p>
          <a:p>
            <a:pPr lvl="1">
              <a:spcBef>
                <a:spcPts val="576"/>
              </a:spcBef>
              <a:spcAft>
                <a:spcPts val="0"/>
              </a:spcAft>
            </a:pPr>
            <a:r>
              <a:rPr lang="en-US">
                <a:solidFill>
                  <a:schemeClr val="accent5">
                    <a:lumMod val="75000"/>
                  </a:schemeClr>
                </a:solidFill>
                <a:cs typeface="Helvetica" panose="020B0604020202020204" pitchFamily="34" charset="0"/>
              </a:rPr>
              <a:t>Cash incentive</a:t>
            </a:r>
          </a:p>
        </p:txBody>
      </p:sp>
      <p:pic>
        <p:nvPicPr>
          <p:cNvPr id="9" name="Picture 8">
            <a:extLst>
              <a:ext uri="{FF2B5EF4-FFF2-40B4-BE49-F238E27FC236}">
                <a16:creationId xmlns:a16="http://schemas.microsoft.com/office/drawing/2014/main" id="{B9F700A5-A313-4658-B072-CD58E58B5D1F}"/>
              </a:ext>
            </a:extLst>
          </p:cNvPr>
          <p:cNvPicPr>
            <a:picLocks noChangeAspect="1"/>
          </p:cNvPicPr>
          <p:nvPr/>
        </p:nvPicPr>
        <p:blipFill rotWithShape="1">
          <a:blip r:embed="rId5"/>
          <a:srcRect b="15924"/>
          <a:stretch/>
        </p:blipFill>
        <p:spPr>
          <a:xfrm>
            <a:off x="7451477" y="1152993"/>
            <a:ext cx="1777265" cy="2614932"/>
          </a:xfrm>
          <a:prstGeom prst="rect">
            <a:avLst/>
          </a:prstGeom>
        </p:spPr>
      </p:pic>
    </p:spTree>
    <p:extLst>
      <p:ext uri="{BB962C8B-B14F-4D97-AF65-F5344CB8AC3E}">
        <p14:creationId xmlns:p14="http://schemas.microsoft.com/office/powerpoint/2010/main" val="13559953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1600" y="1221189"/>
            <a:ext cx="5723128" cy="5380856"/>
          </a:xfrm>
        </p:spPr>
        <p:txBody>
          <a:bodyPr/>
          <a:lstStyle/>
          <a:p>
            <a:r>
              <a:rPr lang="en-US"/>
              <a:t>Dose (Noise Level) “x-axis”</a:t>
            </a:r>
          </a:p>
          <a:p>
            <a:pPr lvl="1"/>
            <a:r>
              <a:rPr lang="en-US"/>
              <a:t>What is it?</a:t>
            </a:r>
          </a:p>
          <a:p>
            <a:pPr lvl="2"/>
            <a:r>
              <a:rPr lang="en-US"/>
              <a:t>Outdoor noise level</a:t>
            </a:r>
          </a:p>
          <a:p>
            <a:pPr lvl="1"/>
            <a:r>
              <a:rPr lang="en-US"/>
              <a:t>How do we measure it?</a:t>
            </a:r>
          </a:p>
          <a:p>
            <a:pPr lvl="2"/>
            <a:r>
              <a:rPr lang="en-US"/>
              <a:t>Field microphones and modeling predictions</a:t>
            </a:r>
          </a:p>
          <a:p>
            <a:pPr lvl="2"/>
            <a:r>
              <a:rPr lang="en-US"/>
              <a:t>Variety of candidate noise level metrics</a:t>
            </a:r>
          </a:p>
          <a:p>
            <a:pPr lvl="1"/>
            <a:r>
              <a:rPr lang="en-US"/>
              <a:t>What are sources of error and variability?</a:t>
            </a:r>
          </a:p>
          <a:p>
            <a:pPr lvl="2">
              <a:tabLst>
                <a:tab pos="7029450" algn="l"/>
              </a:tabLst>
            </a:pPr>
            <a:r>
              <a:rPr lang="en-US">
                <a:cs typeface="Helvetica" panose="020B0604020202020204" pitchFamily="34" charset="0"/>
              </a:rPr>
              <a:t>Sparse measurements over a large area</a:t>
            </a:r>
          </a:p>
          <a:p>
            <a:pPr lvl="2">
              <a:tabLst>
                <a:tab pos="7029450" algn="l"/>
              </a:tabLst>
            </a:pPr>
            <a:r>
              <a:rPr lang="en-US">
                <a:cs typeface="Helvetica" panose="020B0604020202020204" pitchFamily="34" charset="0"/>
              </a:rPr>
              <a:t>Signal-to-noise ratio of quiet signals</a:t>
            </a:r>
          </a:p>
          <a:p>
            <a:pPr lvl="2">
              <a:tabLst>
                <a:tab pos="7029450" algn="l"/>
              </a:tabLst>
            </a:pPr>
            <a:r>
              <a:rPr lang="en-US">
                <a:cs typeface="Helvetica" panose="020B0604020202020204" pitchFamily="34" charset="0"/>
              </a:rPr>
              <a:t>Estimating uncertainty of predictions and measurements</a:t>
            </a:r>
          </a:p>
          <a:p>
            <a:pPr lvl="2">
              <a:tabLst>
                <a:tab pos="7029450" algn="l"/>
              </a:tabLst>
            </a:pPr>
            <a:r>
              <a:rPr lang="en-US">
                <a:cs typeface="Helvetica" panose="020B0604020202020204" pitchFamily="34" charset="0"/>
              </a:rPr>
              <a:t>Combining measured and predicted levels </a:t>
            </a:r>
            <a:br>
              <a:rPr lang="en-US">
                <a:cs typeface="Helvetica" panose="020B0604020202020204" pitchFamily="34" charset="0"/>
              </a:rPr>
            </a:br>
            <a:r>
              <a:rPr lang="en-US">
                <a:cs typeface="Helvetica" panose="020B0604020202020204" pitchFamily="34" charset="0"/>
              </a:rPr>
              <a:t>with uncertainty</a:t>
            </a:r>
          </a:p>
          <a:p>
            <a:pPr lvl="2"/>
            <a:endParaRPr lang="en-US"/>
          </a:p>
          <a:p>
            <a:pPr lvl="2"/>
            <a:endParaRPr lang="en-US"/>
          </a:p>
          <a:p>
            <a:pPr lvl="1"/>
            <a:endParaRPr lang="en-US"/>
          </a:p>
        </p:txBody>
      </p:sp>
      <p:sp>
        <p:nvSpPr>
          <p:cNvPr id="3" name="Title 2"/>
          <p:cNvSpPr>
            <a:spLocks noGrp="1"/>
          </p:cNvSpPr>
          <p:nvPr>
            <p:ph type="title"/>
          </p:nvPr>
        </p:nvSpPr>
        <p:spPr/>
        <p:txBody>
          <a:bodyPr/>
          <a:lstStyle/>
          <a:p>
            <a:r>
              <a:rPr lang="en-US"/>
              <a:t>Summary</a:t>
            </a:r>
          </a:p>
        </p:txBody>
      </p:sp>
      <p:sp>
        <p:nvSpPr>
          <p:cNvPr id="9" name="Content Placeholder 1">
            <a:extLst>
              <a:ext uri="{FF2B5EF4-FFF2-40B4-BE49-F238E27FC236}">
                <a16:creationId xmlns:a16="http://schemas.microsoft.com/office/drawing/2014/main" id="{306BDAD7-8F86-4F17-AF01-A35DB152D7E4}"/>
              </a:ext>
            </a:extLst>
          </p:cNvPr>
          <p:cNvSpPr txBox="1">
            <a:spLocks/>
          </p:cNvSpPr>
          <p:nvPr/>
        </p:nvSpPr>
        <p:spPr>
          <a:xfrm>
            <a:off x="5824728" y="1221189"/>
            <a:ext cx="6265672" cy="5380856"/>
          </a:xfrm>
          <a:prstGeom prst="rect">
            <a:avLst/>
          </a:prstGeom>
        </p:spPr>
        <p:txBody>
          <a:bodyPr/>
          <a:lstStyle>
            <a:lvl1pPr marL="342891" indent="-342891" algn="l" rtl="0" eaLnBrk="1" fontAlgn="base" hangingPunct="1">
              <a:spcBef>
                <a:spcPct val="20000"/>
              </a:spcBef>
              <a:spcAft>
                <a:spcPct val="0"/>
              </a:spcAft>
              <a:buClr>
                <a:schemeClr val="accent2">
                  <a:lumMod val="75000"/>
                </a:schemeClr>
              </a:buClr>
              <a:buFont typeface="Wingdings" charset="2"/>
              <a:buChar char="Ø"/>
              <a:defRPr sz="2400" b="1" kern="1200">
                <a:solidFill>
                  <a:schemeClr val="tx1"/>
                </a:solidFill>
                <a:latin typeface="+mn-lt"/>
                <a:ea typeface="ヒラギノ角ゴ Pro W3" pitchFamily="-109" charset="-128"/>
                <a:cs typeface="ヒラギノ角ゴ Pro W3" pitchFamily="-109" charset="-128"/>
              </a:defRPr>
            </a:lvl1pPr>
            <a:lvl2pPr marL="742932" indent="-285744" algn="l" rtl="0" eaLnBrk="1" fontAlgn="base" hangingPunct="1">
              <a:spcBef>
                <a:spcPct val="20000"/>
              </a:spcBef>
              <a:spcAft>
                <a:spcPct val="0"/>
              </a:spcAft>
              <a:buClr>
                <a:schemeClr val="accent1"/>
              </a:buClr>
              <a:buFont typeface="Arial" charset="0"/>
              <a:buChar char="•"/>
              <a:defRPr sz="2000" kern="1200">
                <a:solidFill>
                  <a:schemeClr val="tx1"/>
                </a:solidFill>
                <a:latin typeface="+mn-lt"/>
                <a:ea typeface="ヒラギノ角ゴ Pro W3" pitchFamily="-109" charset="-128"/>
                <a:cs typeface="ヒラギノ角ゴ Pro W3"/>
              </a:defRPr>
            </a:lvl2pPr>
            <a:lvl3pPr marL="1142971" indent="-228594" algn="l" rtl="0" eaLnBrk="1" fontAlgn="base" hangingPunct="1">
              <a:spcBef>
                <a:spcPct val="20000"/>
              </a:spcBef>
              <a:spcAft>
                <a:spcPct val="0"/>
              </a:spcAft>
              <a:buFont typeface="Wingdings" charset="2"/>
              <a:buChar char="§"/>
              <a:defRPr sz="1800" kern="1200">
                <a:solidFill>
                  <a:schemeClr val="tx1"/>
                </a:solidFill>
                <a:latin typeface="+mn-lt"/>
                <a:ea typeface="MS PGothic" panose="020B0600070205080204" pitchFamily="34" charset="-128"/>
                <a:cs typeface="ヒラギノ角ゴ Pro W3"/>
              </a:defRPr>
            </a:lvl3pPr>
            <a:lvl4pPr marL="1600160" indent="-228594" algn="l" rtl="0" eaLnBrk="1" fontAlgn="base" hangingPunct="1">
              <a:spcBef>
                <a:spcPct val="20000"/>
              </a:spcBef>
              <a:spcAft>
                <a:spcPct val="0"/>
              </a:spcAft>
              <a:buFont typeface="Courier New" charset="0"/>
              <a:buChar char="o"/>
              <a:defRPr sz="1600" kern="1200">
                <a:solidFill>
                  <a:schemeClr val="tx1"/>
                </a:solidFill>
                <a:latin typeface="+mn-lt"/>
                <a:ea typeface="MS PGothic" panose="020B0600070205080204" pitchFamily="34" charset="-128"/>
                <a:cs typeface="ヒラギノ角ゴ Pro W3"/>
              </a:defRPr>
            </a:lvl4pPr>
            <a:lvl5pPr marL="2057349" indent="-228594" algn="l" rtl="0" eaLnBrk="1" fontAlgn="base" hangingPunct="1">
              <a:spcBef>
                <a:spcPct val="20000"/>
              </a:spcBef>
              <a:spcAft>
                <a:spcPct val="0"/>
              </a:spcAft>
              <a:buFont typeface="Arial" charset="0"/>
              <a:buChar char="•"/>
              <a:defRPr sz="1600" kern="1200">
                <a:solidFill>
                  <a:schemeClr val="tx1"/>
                </a:solidFill>
                <a:latin typeface="+mn-lt"/>
                <a:ea typeface="ヒラギノ角ゴ Pro W3" charset="-128"/>
                <a:cs typeface="ヒラギノ角ゴ Pro W3" charset="-128"/>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Response (Annoyance) “y-axis”</a:t>
            </a:r>
          </a:p>
          <a:p>
            <a:pPr lvl="1"/>
            <a:r>
              <a:rPr lang="en-US" dirty="0"/>
              <a:t>What is it?</a:t>
            </a:r>
          </a:p>
          <a:p>
            <a:pPr lvl="2"/>
            <a:r>
              <a:rPr lang="en-US" dirty="0"/>
              <a:t>Noise-induced annoyance</a:t>
            </a:r>
          </a:p>
          <a:p>
            <a:pPr lvl="1"/>
            <a:r>
              <a:rPr lang="en-US" dirty="0"/>
              <a:t>How do we measure it?</a:t>
            </a:r>
          </a:p>
          <a:p>
            <a:pPr lvl="2"/>
            <a:r>
              <a:rPr lang="en-US" dirty="0"/>
              <a:t>Collect responses via phone/internet surveys</a:t>
            </a:r>
          </a:p>
          <a:p>
            <a:pPr lvl="2"/>
            <a:r>
              <a:rPr lang="en-US" dirty="0"/>
              <a:t>High annoyance and percent highly annoyed</a:t>
            </a:r>
          </a:p>
          <a:p>
            <a:pPr lvl="1"/>
            <a:r>
              <a:rPr lang="en-US" dirty="0"/>
              <a:t>What are sources of error and variability?</a:t>
            </a:r>
          </a:p>
          <a:p>
            <a:pPr lvl="2">
              <a:spcBef>
                <a:spcPts val="576"/>
              </a:spcBef>
              <a:spcAft>
                <a:spcPts val="0"/>
              </a:spcAft>
            </a:pPr>
            <a:r>
              <a:rPr lang="en-US" dirty="0">
                <a:cs typeface="Helvetica" panose="020B0604020202020204" pitchFamily="34" charset="0"/>
              </a:rPr>
              <a:t>Representative sample from few community studies</a:t>
            </a:r>
          </a:p>
          <a:p>
            <a:pPr lvl="2">
              <a:spcBef>
                <a:spcPts val="576"/>
              </a:spcBef>
              <a:spcAft>
                <a:spcPts val="0"/>
              </a:spcAft>
            </a:pPr>
            <a:r>
              <a:rPr lang="en-US" dirty="0">
                <a:cs typeface="Helvetica" panose="020B0604020202020204" pitchFamily="34" charset="0"/>
              </a:rPr>
              <a:t>Instantaneous survey collection</a:t>
            </a:r>
          </a:p>
          <a:p>
            <a:pPr lvl="2">
              <a:spcBef>
                <a:spcPts val="576"/>
              </a:spcBef>
              <a:spcAft>
                <a:spcPts val="0"/>
              </a:spcAft>
            </a:pPr>
            <a:r>
              <a:rPr lang="en-US" dirty="0">
                <a:cs typeface="Helvetica" panose="020B0604020202020204" pitchFamily="34" charset="0"/>
              </a:rPr>
              <a:t>Location information</a:t>
            </a:r>
          </a:p>
          <a:p>
            <a:pPr lvl="2">
              <a:spcBef>
                <a:spcPts val="576"/>
              </a:spcBef>
              <a:spcAft>
                <a:spcPts val="0"/>
              </a:spcAft>
            </a:pPr>
            <a:r>
              <a:rPr lang="en-US" dirty="0" err="1">
                <a:cs typeface="Helvetica" panose="020B0604020202020204" pitchFamily="34" charset="0"/>
              </a:rPr>
              <a:t>Nonacoustic</a:t>
            </a:r>
            <a:r>
              <a:rPr lang="en-US" dirty="0">
                <a:cs typeface="Helvetica" panose="020B0604020202020204" pitchFamily="34" charset="0"/>
              </a:rPr>
              <a:t> factors</a:t>
            </a:r>
          </a:p>
          <a:p>
            <a:pPr lvl="2">
              <a:spcBef>
                <a:spcPts val="576"/>
              </a:spcBef>
              <a:spcAft>
                <a:spcPts val="0"/>
              </a:spcAft>
            </a:pPr>
            <a:r>
              <a:rPr lang="en-US" dirty="0">
                <a:cs typeface="Helvetica" panose="020B0604020202020204" pitchFamily="34" charset="0"/>
              </a:rPr>
              <a:t>Attrition</a:t>
            </a:r>
          </a:p>
          <a:p>
            <a:pPr lvl="2"/>
            <a:endParaRPr lang="en-US" dirty="0"/>
          </a:p>
          <a:p>
            <a:pPr lvl="1"/>
            <a:endParaRPr lang="en-US" dirty="0"/>
          </a:p>
        </p:txBody>
      </p:sp>
    </p:spTree>
    <p:extLst>
      <p:ext uri="{BB962C8B-B14F-4D97-AF65-F5344CB8AC3E}">
        <p14:creationId xmlns:p14="http://schemas.microsoft.com/office/powerpoint/2010/main" val="2068061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D70534-C578-45C8-94A3-6DDE686C3F6C}"/>
              </a:ext>
            </a:extLst>
          </p:cNvPr>
          <p:cNvSpPr>
            <a:spLocks noGrp="1"/>
          </p:cNvSpPr>
          <p:nvPr>
            <p:ph idx="1"/>
          </p:nvPr>
        </p:nvSpPr>
        <p:spPr>
          <a:xfrm>
            <a:off x="101600" y="1051560"/>
            <a:ext cx="11988800" cy="5638931"/>
          </a:xfrm>
        </p:spPr>
        <p:txBody>
          <a:bodyPr/>
          <a:lstStyle/>
          <a:p>
            <a:pPr marL="457200" indent="-457200">
              <a:spcBef>
                <a:spcPts val="0"/>
              </a:spcBef>
              <a:buFont typeface="+mj-lt"/>
              <a:buAutoNum type="arabicPeriod"/>
            </a:pPr>
            <a:r>
              <a:rPr lang="en-US" sz="1600" b="0"/>
              <a:t>Schultz, T. J. (1978). “Synthesis of social surveys on noise annoyance,” Journal of the Acoustical Society of America, Vol. 64, No. 2, pp. 377–405.</a:t>
            </a:r>
          </a:p>
          <a:p>
            <a:pPr marL="457200" indent="-457200">
              <a:spcBef>
                <a:spcPts val="0"/>
              </a:spcBef>
              <a:buFont typeface="+mj-lt"/>
              <a:buAutoNum type="arabicPeriod"/>
            </a:pPr>
            <a:r>
              <a:rPr lang="en-US" sz="1600" b="0"/>
              <a:t>Miller, N. P. et al. (2021). “Analysis of the Neighborhood Environmental Survey,” DOT/FAA/TC-21/4; </a:t>
            </a:r>
            <a:r>
              <a:rPr lang="en-US" sz="1600" b="0">
                <a:hlinkClick r:id="rId2"/>
              </a:rPr>
              <a:t>https://www.airporttech.tc.faa.gov/Products/Airport-Safety-Papers-Publications/Airport-Safety-Detail/ArtMID/3682/ArticleID/2845/Analysis-of-NES</a:t>
            </a:r>
            <a:endParaRPr lang="en-US" sz="1600" b="0"/>
          </a:p>
          <a:p>
            <a:pPr marL="457200" indent="-457200">
              <a:spcBef>
                <a:spcPts val="0"/>
              </a:spcBef>
              <a:buFont typeface="+mj-lt"/>
              <a:buAutoNum type="arabicPeriod"/>
            </a:pPr>
            <a:r>
              <a:rPr lang="en-US" sz="1600" b="0"/>
              <a:t>Page, J. A. et al. (2020). “Quiet Supersonic Flights 2018 (QSF18) Test: Galveston, Texas Risk Reduction for Future Community Testing with a Low-Boom Flight Demonstration Vehicle,” NASA/CR-2020-220589/Volume I </a:t>
            </a:r>
            <a:r>
              <a:rPr lang="en-US" sz="1600" b="0">
                <a:hlinkClick r:id="rId3"/>
              </a:rPr>
              <a:t>https://ntrs.nasa.gov/citations/20200003223</a:t>
            </a:r>
            <a:endParaRPr lang="en-US" sz="1600" b="0"/>
          </a:p>
          <a:p>
            <a:pPr marL="457200" indent="-457200">
              <a:spcBef>
                <a:spcPts val="0"/>
              </a:spcBef>
              <a:buFont typeface="+mj-lt"/>
              <a:buAutoNum type="arabicPeriod"/>
            </a:pPr>
            <a:r>
              <a:rPr lang="en-US" sz="1600" b="0"/>
              <a:t>American National Standard Institute (2016). “Design Response of Weighting Networks for Acoustical Measurement,” ANSI S1.42-2001 (R2016).</a:t>
            </a:r>
          </a:p>
          <a:p>
            <a:pPr marL="457200" indent="-457200">
              <a:spcBef>
                <a:spcPts val="0"/>
              </a:spcBef>
              <a:buFont typeface="+mj-lt"/>
              <a:buAutoNum type="arabicPeriod"/>
            </a:pPr>
            <a:r>
              <a:rPr lang="en-US" sz="1600" b="0"/>
              <a:t>Loubeau, A., Naka, Y., Cook, B., Sparrow, V., and Morgenstern, J. (2015). “A new evaluation of noise metrics for sonic booms using existing data,” AIP Conference Proceedings, Vol. 1685, 0900105; </a:t>
            </a:r>
            <a:r>
              <a:rPr lang="en-US" sz="1600" b="0" err="1"/>
              <a:t>doi</a:t>
            </a:r>
            <a:r>
              <a:rPr lang="en-US" sz="1600" b="0"/>
              <a:t>: </a:t>
            </a:r>
            <a:r>
              <a:rPr lang="en-US" sz="1600" b="0">
                <a:hlinkClick r:id="rId4"/>
              </a:rPr>
              <a:t>10.1063/1.4934481</a:t>
            </a:r>
            <a:endParaRPr lang="en-US" sz="1600" b="0"/>
          </a:p>
          <a:p>
            <a:pPr marL="457200" indent="-457200">
              <a:spcBef>
                <a:spcPts val="0"/>
              </a:spcBef>
              <a:buFont typeface="+mj-lt"/>
              <a:buAutoNum type="arabicPeriod"/>
            </a:pPr>
            <a:r>
              <a:rPr lang="en-US" sz="1600" b="0"/>
              <a:t>Stevens, S. S. (1972). “Perceived Level of Noise by Mark VII and Decibels (E),” Journal of the Acoustical Society of America, Vol. 51, No. 2B, pp. 575-601; </a:t>
            </a:r>
            <a:r>
              <a:rPr lang="en-US" sz="1600" b="0" err="1"/>
              <a:t>doi</a:t>
            </a:r>
            <a:r>
              <a:rPr lang="en-US" sz="1600" b="0"/>
              <a:t>: </a:t>
            </a:r>
            <a:r>
              <a:rPr lang="en-US" sz="1600" b="0">
                <a:hlinkClick r:id="rId5"/>
              </a:rPr>
              <a:t>10.1121/1.1912880</a:t>
            </a:r>
            <a:endParaRPr lang="en-US" sz="1600" b="0"/>
          </a:p>
          <a:p>
            <a:pPr marL="457200" indent="-457200">
              <a:spcBef>
                <a:spcPts val="0"/>
              </a:spcBef>
              <a:buFont typeface="+mj-lt"/>
              <a:buAutoNum type="arabicPeriod"/>
            </a:pPr>
            <a:r>
              <a:rPr lang="en-US" sz="1600" b="0"/>
              <a:t>Doebler, W. J. and Rathsam, J., “How loud is X-59’s shaped sonic boom?,” Proceedings of Meetings on Acoustics, Vol. 36, 040005; </a:t>
            </a:r>
            <a:r>
              <a:rPr lang="en-US" sz="1600" b="0" err="1"/>
              <a:t>doi</a:t>
            </a:r>
            <a:r>
              <a:rPr lang="en-US" sz="1600" b="0"/>
              <a:t>: </a:t>
            </a:r>
            <a:r>
              <a:rPr lang="en-US" sz="1600" b="0">
                <a:hlinkClick r:id="rId6"/>
              </a:rPr>
              <a:t>10.1121/2.0001265</a:t>
            </a:r>
            <a:endParaRPr lang="en-US" sz="1600" b="0"/>
          </a:p>
          <a:p>
            <a:pPr marL="457200" indent="-457200">
              <a:spcBef>
                <a:spcPts val="0"/>
              </a:spcBef>
              <a:buFont typeface="+mj-lt"/>
              <a:buAutoNum type="arabicPeriod"/>
            </a:pPr>
            <a:r>
              <a:rPr lang="en-US" sz="1600" b="0"/>
              <a:t>Lympany, S. V. and Page, J. A. (2022). “Estimating sonic boom metrics across a community using a Kalman filter,” Journal of the Acoustical Society of America, Vol. 152, No. 4, A86; </a:t>
            </a:r>
            <a:r>
              <a:rPr lang="en-US" sz="1600" b="0" err="1"/>
              <a:t>doi</a:t>
            </a:r>
            <a:r>
              <a:rPr lang="en-US" sz="1600" b="0"/>
              <a:t>: 10.1121/10.0015632. </a:t>
            </a:r>
            <a:r>
              <a:rPr lang="en-US" sz="1600" b="0">
                <a:hlinkClick r:id="rId7"/>
              </a:rPr>
              <a:t>https://ntrs.nasa.gov/citations/20220017380</a:t>
            </a:r>
            <a:r>
              <a:rPr lang="en-US" sz="1600" b="0"/>
              <a:t> </a:t>
            </a:r>
          </a:p>
          <a:p>
            <a:pPr marL="457200" indent="-457200">
              <a:spcBef>
                <a:spcPts val="0"/>
              </a:spcBef>
              <a:buFont typeface="+mj-lt"/>
              <a:buAutoNum type="arabicPeriod"/>
            </a:pPr>
            <a:r>
              <a:rPr lang="en-US" sz="1600" b="0"/>
              <a:t>Ballard, K. M., Vaughn, A. B., Doebler, W. J., and Rathsam, J. (2021). “Analysis of carryover effects in a low boom laboratory listener study,” Proceedings of Meetings on Acoustics, Vol. 45, 040002; </a:t>
            </a:r>
            <a:r>
              <a:rPr lang="en-US" sz="1600" b="0" err="1"/>
              <a:t>doi</a:t>
            </a:r>
            <a:r>
              <a:rPr lang="en-US" sz="1600" b="0"/>
              <a:t>: </a:t>
            </a:r>
            <a:r>
              <a:rPr lang="en-US" sz="1600" b="0">
                <a:hlinkClick r:id="rId8"/>
              </a:rPr>
              <a:t>https://doi.org/10.1121/2.0001566</a:t>
            </a:r>
            <a:endParaRPr lang="en-US" sz="1600" b="0"/>
          </a:p>
          <a:p>
            <a:pPr marL="457200" indent="-457200">
              <a:spcBef>
                <a:spcPts val="0"/>
              </a:spcBef>
              <a:buFont typeface="+mj-lt"/>
              <a:buAutoNum type="arabicPeriod"/>
            </a:pPr>
            <a:r>
              <a:rPr lang="en-US" sz="1600" b="0"/>
              <a:t>Chintam, A., Ballard, K. M., Doebler, W. J., and Vaughn, A. B. (2022). “Consistency of annoyance perception of sonic booms and survey satisficing,” NASA/TM-20220012593. </a:t>
            </a:r>
            <a:r>
              <a:rPr lang="en-US" sz="1600" b="0">
                <a:hlinkClick r:id="rId9"/>
              </a:rPr>
              <a:t>https://ntrs.nasa.gov/citations/20220012593</a:t>
            </a:r>
            <a:endParaRPr lang="en-US" sz="1600" b="0"/>
          </a:p>
          <a:p>
            <a:pPr marL="457200" indent="-457200">
              <a:spcBef>
                <a:spcPts val="0"/>
              </a:spcBef>
              <a:buFont typeface="+mj-lt"/>
              <a:buAutoNum type="arabicPeriod"/>
            </a:pPr>
            <a:r>
              <a:rPr lang="en-US" sz="1600" b="0"/>
              <a:t>Ref </a:t>
            </a:r>
            <a:r>
              <a:rPr lang="en-US" sz="1600" b="0" err="1"/>
              <a:t>Bech</a:t>
            </a:r>
            <a:r>
              <a:rPr lang="en-US" sz="1600" b="0"/>
              <a:t> &amp; </a:t>
            </a:r>
            <a:r>
              <a:rPr lang="en-US" sz="1600" b="0" err="1"/>
              <a:t>Zacharov</a:t>
            </a:r>
            <a:r>
              <a:rPr lang="en-US" sz="1600" b="0"/>
              <a:t> </a:t>
            </a:r>
            <a:r>
              <a:rPr lang="en-US" sz="1600" b="0" i="1"/>
              <a:t>Perceptual Audio Evaluation</a:t>
            </a:r>
          </a:p>
          <a:p>
            <a:endParaRPr lang="en-US" b="0"/>
          </a:p>
        </p:txBody>
      </p:sp>
      <p:sp>
        <p:nvSpPr>
          <p:cNvPr id="3" name="Title 2">
            <a:extLst>
              <a:ext uri="{FF2B5EF4-FFF2-40B4-BE49-F238E27FC236}">
                <a16:creationId xmlns:a16="http://schemas.microsoft.com/office/drawing/2014/main" id="{49A0CFA6-71E0-4E9B-9904-3FFD19D243E0}"/>
              </a:ext>
            </a:extLst>
          </p:cNvPr>
          <p:cNvSpPr>
            <a:spLocks noGrp="1"/>
          </p:cNvSpPr>
          <p:nvPr>
            <p:ph type="title"/>
          </p:nvPr>
        </p:nvSpPr>
        <p:spPr/>
        <p:txBody>
          <a:bodyPr/>
          <a:lstStyle/>
          <a:p>
            <a:r>
              <a:rPr lang="en-US"/>
              <a:t>References</a:t>
            </a:r>
          </a:p>
        </p:txBody>
      </p:sp>
    </p:spTree>
    <p:extLst>
      <p:ext uri="{BB962C8B-B14F-4D97-AF65-F5344CB8AC3E}">
        <p14:creationId xmlns:p14="http://schemas.microsoft.com/office/powerpoint/2010/main" val="3803060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1600" y="1221189"/>
            <a:ext cx="8391396" cy="5380856"/>
          </a:xfrm>
        </p:spPr>
        <p:txBody>
          <a:bodyPr/>
          <a:lstStyle/>
          <a:p>
            <a:r>
              <a:rPr lang="en-US" dirty="0"/>
              <a:t>Brief History of Dose-Response in Community Noise Studies</a:t>
            </a:r>
          </a:p>
          <a:p>
            <a:pPr lvl="1"/>
            <a:r>
              <a:rPr lang="en-US" dirty="0"/>
              <a:t>Schultz Curve, FAA Neighborhood Environmental Survey</a:t>
            </a:r>
          </a:p>
          <a:p>
            <a:r>
              <a:rPr lang="en-US" dirty="0"/>
              <a:t>Dose (Noise Level) “x-axis”</a:t>
            </a:r>
          </a:p>
          <a:p>
            <a:pPr lvl="1"/>
            <a:r>
              <a:rPr lang="en-US" dirty="0"/>
              <a:t>What is it?</a:t>
            </a:r>
          </a:p>
          <a:p>
            <a:pPr lvl="1"/>
            <a:r>
              <a:rPr lang="en-US" dirty="0"/>
              <a:t>How do we measure it?</a:t>
            </a:r>
          </a:p>
          <a:p>
            <a:pPr lvl="1"/>
            <a:r>
              <a:rPr lang="en-US" dirty="0"/>
              <a:t>What are sources of error and variability?</a:t>
            </a:r>
          </a:p>
          <a:p>
            <a:r>
              <a:rPr lang="en-US" dirty="0"/>
              <a:t>Response (Annoyance) “y-axis”</a:t>
            </a:r>
          </a:p>
          <a:p>
            <a:pPr lvl="1"/>
            <a:r>
              <a:rPr lang="en-US" dirty="0"/>
              <a:t>What is it?</a:t>
            </a:r>
          </a:p>
          <a:p>
            <a:pPr lvl="1"/>
            <a:r>
              <a:rPr lang="en-US" dirty="0"/>
              <a:t>How do we measure it?</a:t>
            </a:r>
          </a:p>
          <a:p>
            <a:pPr lvl="1"/>
            <a:r>
              <a:rPr lang="en-US" dirty="0"/>
              <a:t>What are sources of error and variability?</a:t>
            </a:r>
          </a:p>
          <a:p>
            <a:pPr lvl="1"/>
            <a:endParaRPr lang="en-US" dirty="0"/>
          </a:p>
        </p:txBody>
      </p:sp>
      <p:sp>
        <p:nvSpPr>
          <p:cNvPr id="3" name="Title 2"/>
          <p:cNvSpPr>
            <a:spLocks noGrp="1"/>
          </p:cNvSpPr>
          <p:nvPr>
            <p:ph type="title"/>
          </p:nvPr>
        </p:nvSpPr>
        <p:spPr/>
        <p:txBody>
          <a:bodyPr/>
          <a:lstStyle/>
          <a:p>
            <a:r>
              <a:rPr lang="en-US"/>
              <a:t>Overview</a:t>
            </a:r>
          </a:p>
        </p:txBody>
      </p:sp>
      <p:pic>
        <p:nvPicPr>
          <p:cNvPr id="4" name="Picture 3">
            <a:extLst>
              <a:ext uri="{FF2B5EF4-FFF2-40B4-BE49-F238E27FC236}">
                <a16:creationId xmlns:a16="http://schemas.microsoft.com/office/drawing/2014/main" id="{B250BED8-72FF-412D-9EB6-D76FC8CAD345}"/>
              </a:ext>
            </a:extLst>
          </p:cNvPr>
          <p:cNvPicPr>
            <a:picLocks noChangeAspect="1"/>
          </p:cNvPicPr>
          <p:nvPr/>
        </p:nvPicPr>
        <p:blipFill rotWithShape="1">
          <a:blip r:embed="rId3"/>
          <a:srcRect l="8990" t="27451" b="6184"/>
          <a:stretch/>
        </p:blipFill>
        <p:spPr>
          <a:xfrm>
            <a:off x="7946064" y="2038249"/>
            <a:ext cx="3738775" cy="3642592"/>
          </a:xfrm>
          <a:prstGeom prst="rect">
            <a:avLst/>
          </a:prstGeom>
        </p:spPr>
      </p:pic>
      <p:sp>
        <p:nvSpPr>
          <p:cNvPr id="5" name="TextBox 4">
            <a:extLst>
              <a:ext uri="{FF2B5EF4-FFF2-40B4-BE49-F238E27FC236}">
                <a16:creationId xmlns:a16="http://schemas.microsoft.com/office/drawing/2014/main" id="{3A053D2E-ED20-4E80-AC2B-61085AEB84E2}"/>
              </a:ext>
            </a:extLst>
          </p:cNvPr>
          <p:cNvSpPr txBox="1"/>
          <p:nvPr/>
        </p:nvSpPr>
        <p:spPr>
          <a:xfrm>
            <a:off x="8884296" y="5720597"/>
            <a:ext cx="2250219" cy="400110"/>
          </a:xfrm>
          <a:prstGeom prst="rect">
            <a:avLst/>
          </a:prstGeom>
          <a:noFill/>
        </p:spPr>
        <p:txBody>
          <a:bodyPr wrap="square" rtlCol="0">
            <a:spAutoFit/>
          </a:bodyPr>
          <a:lstStyle/>
          <a:p>
            <a:r>
              <a:rPr lang="en-US" sz="2000"/>
              <a:t>Dose (Noise Level)</a:t>
            </a:r>
          </a:p>
        </p:txBody>
      </p:sp>
      <p:sp>
        <p:nvSpPr>
          <p:cNvPr id="6" name="TextBox 5">
            <a:extLst>
              <a:ext uri="{FF2B5EF4-FFF2-40B4-BE49-F238E27FC236}">
                <a16:creationId xmlns:a16="http://schemas.microsoft.com/office/drawing/2014/main" id="{76BE0871-CB6D-440A-9CC5-6146C0EFCC5D}"/>
              </a:ext>
            </a:extLst>
          </p:cNvPr>
          <p:cNvSpPr txBox="1"/>
          <p:nvPr/>
        </p:nvSpPr>
        <p:spPr>
          <a:xfrm rot="16200000">
            <a:off x="5854011" y="3615460"/>
            <a:ext cx="3642592" cy="400110"/>
          </a:xfrm>
          <a:prstGeom prst="rect">
            <a:avLst/>
          </a:prstGeom>
          <a:noFill/>
        </p:spPr>
        <p:txBody>
          <a:bodyPr wrap="square" rtlCol="0">
            <a:spAutoFit/>
          </a:bodyPr>
          <a:lstStyle/>
          <a:p>
            <a:pPr algn="ctr"/>
            <a:r>
              <a:rPr lang="en-US" sz="2000"/>
              <a:t>Response  (% Annoyed)</a:t>
            </a:r>
          </a:p>
        </p:txBody>
      </p:sp>
    </p:spTree>
    <p:extLst>
      <p:ext uri="{BB962C8B-B14F-4D97-AF65-F5344CB8AC3E}">
        <p14:creationId xmlns:p14="http://schemas.microsoft.com/office/powerpoint/2010/main" val="10250142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132B6F-5C82-41AF-ADC5-E22A5BCC0255}"/>
              </a:ext>
            </a:extLst>
          </p:cNvPr>
          <p:cNvSpPr>
            <a:spLocks noGrp="1"/>
          </p:cNvSpPr>
          <p:nvPr>
            <p:ph type="title"/>
          </p:nvPr>
        </p:nvSpPr>
        <p:spPr/>
        <p:txBody>
          <a:bodyPr/>
          <a:lstStyle/>
          <a:p>
            <a:r>
              <a:rPr lang="en-US"/>
              <a:t>Thank You!</a:t>
            </a:r>
          </a:p>
        </p:txBody>
      </p:sp>
      <p:sp>
        <p:nvSpPr>
          <p:cNvPr id="4" name="TextBox 3">
            <a:extLst>
              <a:ext uri="{FF2B5EF4-FFF2-40B4-BE49-F238E27FC236}">
                <a16:creationId xmlns:a16="http://schemas.microsoft.com/office/drawing/2014/main" id="{8401B8E6-6D55-417B-87D2-FDDC85701718}"/>
              </a:ext>
            </a:extLst>
          </p:cNvPr>
          <p:cNvSpPr txBox="1"/>
          <p:nvPr/>
        </p:nvSpPr>
        <p:spPr>
          <a:xfrm>
            <a:off x="4037490" y="4281622"/>
            <a:ext cx="4117020" cy="461665"/>
          </a:xfrm>
          <a:prstGeom prst="rect">
            <a:avLst/>
          </a:prstGeom>
          <a:noFill/>
        </p:spPr>
        <p:txBody>
          <a:bodyPr wrap="square">
            <a:spAutoFit/>
          </a:bodyPr>
          <a:lstStyle/>
          <a:p>
            <a:pPr algn="ctr"/>
            <a:r>
              <a:rPr lang="en-US" sz="2400">
                <a:solidFill>
                  <a:srgbClr val="0C78C0"/>
                </a:solidFill>
                <a:hlinkClick r:id="rId3">
                  <a:extLst>
                    <a:ext uri="{A12FA001-AC4F-418D-AE19-62706E023703}">
                      <ahyp:hlinkClr xmlns:ahyp="http://schemas.microsoft.com/office/drawing/2018/hyperlinkcolor" val="tx"/>
                    </a:ext>
                  </a:extLst>
                </a:hlinkClick>
              </a:rPr>
              <a:t>nasa.gov/quesst</a:t>
            </a:r>
            <a:endParaRPr lang="en-US" sz="2400">
              <a:solidFill>
                <a:srgbClr val="0C78C0"/>
              </a:solidFill>
            </a:endParaRPr>
          </a:p>
        </p:txBody>
      </p:sp>
      <p:pic>
        <p:nvPicPr>
          <p:cNvPr id="6" name="Picture 5" descr="Shape&#10;&#10;Description automatically generated with medium confidence">
            <a:extLst>
              <a:ext uri="{FF2B5EF4-FFF2-40B4-BE49-F238E27FC236}">
                <a16:creationId xmlns:a16="http://schemas.microsoft.com/office/drawing/2014/main" id="{25CCE792-A973-4416-BC46-127F906694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2238" y="2796538"/>
            <a:ext cx="9747524" cy="1264923"/>
          </a:xfrm>
          <a:prstGeom prst="rect">
            <a:avLst/>
          </a:prstGeom>
        </p:spPr>
      </p:pic>
      <p:sp>
        <p:nvSpPr>
          <p:cNvPr id="7" name="TextBox 6">
            <a:extLst>
              <a:ext uri="{FF2B5EF4-FFF2-40B4-BE49-F238E27FC236}">
                <a16:creationId xmlns:a16="http://schemas.microsoft.com/office/drawing/2014/main" id="{DE9540CF-43FF-4128-A071-87F581580893}"/>
              </a:ext>
            </a:extLst>
          </p:cNvPr>
          <p:cNvSpPr txBox="1"/>
          <p:nvPr/>
        </p:nvSpPr>
        <p:spPr>
          <a:xfrm flipH="1">
            <a:off x="8877782" y="6211669"/>
            <a:ext cx="3453114" cy="646331"/>
          </a:xfrm>
          <a:prstGeom prst="rect">
            <a:avLst/>
          </a:prstGeom>
          <a:noFill/>
        </p:spPr>
        <p:txBody>
          <a:bodyPr wrap="square" rtlCol="0">
            <a:spAutoFit/>
          </a:bodyPr>
          <a:lstStyle/>
          <a:p>
            <a:r>
              <a:rPr lang="en-US">
                <a:solidFill>
                  <a:srgbClr val="0C78C0"/>
                </a:solidFill>
              </a:rPr>
              <a:t>aaron.b.vaughn@nasa.gov</a:t>
            </a:r>
          </a:p>
          <a:p>
            <a:r>
              <a:rPr lang="en-US">
                <a:solidFill>
                  <a:srgbClr val="0C78C0"/>
                </a:solidFill>
              </a:rPr>
              <a:t>william.j.doebler@nasa.gov</a:t>
            </a:r>
          </a:p>
        </p:txBody>
      </p:sp>
      <p:sp>
        <p:nvSpPr>
          <p:cNvPr id="2" name="Rectangle 1">
            <a:extLst>
              <a:ext uri="{FF2B5EF4-FFF2-40B4-BE49-F238E27FC236}">
                <a16:creationId xmlns:a16="http://schemas.microsoft.com/office/drawing/2014/main" id="{6776DA38-B49E-488D-B696-05D4F1621284}"/>
              </a:ext>
            </a:extLst>
          </p:cNvPr>
          <p:cNvSpPr/>
          <p:nvPr/>
        </p:nvSpPr>
        <p:spPr>
          <a:xfrm>
            <a:off x="10799180" y="0"/>
            <a:ext cx="1392820" cy="1365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66687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11DE13-9705-4997-B80C-98256BAD04CE}"/>
              </a:ext>
            </a:extLst>
          </p:cNvPr>
          <p:cNvSpPr>
            <a:spLocks noGrp="1"/>
          </p:cNvSpPr>
          <p:nvPr>
            <p:ph idx="1"/>
          </p:nvPr>
        </p:nvSpPr>
        <p:spPr/>
        <p:txBody>
          <a:bodyPr/>
          <a:lstStyle/>
          <a:p>
            <a:pPr marL="0" indent="0">
              <a:buNone/>
            </a:pPr>
            <a:r>
              <a:rPr lang="en-US" sz="2000" b="0" dirty="0"/>
              <a:t>Key outcomes for the NASA Quesst mission are noise dose and perceptual response data to inform regulators on their decisions regarding noise certification standards for the future of overland commercial supersonic flight. Dose-response curves are commonly utilized in community noise studies to describe the annoyance of a community to a particular noise source. The X-59 aircraft utilizes shaped-boom technology to demonstrate low noise supersonic flight. For X-59 community studies, the sound level from X-59 overflights constitutes the dose, while the response is an annoyance rating selected from a verbal scale, e.g., “slightly annoyed” and “very annoyed.” Dose-response data will be collected from individual flyovers (single event dose) and an overall response to the accumulation of single events at the end of the day (cumulative dose). There are quantifiable sources of error in the noise dose due to uncertainty in microphone measurements of the sonic thumps and uncertainty in predicted noise levels at survey participant locations. Assessing and accounting for error in the noise dose is essential to obtain an accurate dose-response model. There is also a potential for error in the perceptual response. This error is due to the ability of participants to provide their response in a timely manner and participant fatigue after responding to up to one hundred surveys over the course of a month. This talk outlines various challenges in estimating noise dose and perceptual response and the methods considered in preparation for X-59 community tests. </a:t>
            </a:r>
            <a:endParaRPr lang="en-US" b="0" dirty="0"/>
          </a:p>
        </p:txBody>
      </p:sp>
      <p:sp>
        <p:nvSpPr>
          <p:cNvPr id="3" name="Title 2">
            <a:extLst>
              <a:ext uri="{FF2B5EF4-FFF2-40B4-BE49-F238E27FC236}">
                <a16:creationId xmlns:a16="http://schemas.microsoft.com/office/drawing/2014/main" id="{9A30EF51-EC89-43F3-9873-24AB89C36856}"/>
              </a:ext>
            </a:extLst>
          </p:cNvPr>
          <p:cNvSpPr>
            <a:spLocks noGrp="1"/>
          </p:cNvSpPr>
          <p:nvPr>
            <p:ph type="title"/>
          </p:nvPr>
        </p:nvSpPr>
        <p:spPr/>
        <p:txBody>
          <a:bodyPr/>
          <a:lstStyle/>
          <a:p>
            <a:r>
              <a:rPr lang="en-US"/>
              <a:t>Abstract</a:t>
            </a:r>
          </a:p>
        </p:txBody>
      </p:sp>
    </p:spTree>
    <p:extLst>
      <p:ext uri="{BB962C8B-B14F-4D97-AF65-F5344CB8AC3E}">
        <p14:creationId xmlns:p14="http://schemas.microsoft.com/office/powerpoint/2010/main" val="1884687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8CBFC585-BF2D-4FFF-941D-0441344FD487}"/>
                  </a:ext>
                </a:extLst>
              </p:cNvPr>
              <p:cNvSpPr>
                <a:spLocks noGrp="1"/>
              </p:cNvSpPr>
              <p:nvPr>
                <p:ph idx="1"/>
              </p:nvPr>
            </p:nvSpPr>
            <p:spPr>
              <a:xfrm>
                <a:off x="101600" y="1221189"/>
                <a:ext cx="7849704" cy="5380856"/>
              </a:xfrm>
            </p:spPr>
            <p:txBody>
              <a:bodyPr/>
              <a:lstStyle/>
              <a:p>
                <a:r>
                  <a:rPr lang="en-US"/>
                  <a:t>Synthesis of 11 surveys</a:t>
                </a:r>
              </a:p>
              <a:p>
                <a:pPr lvl="1"/>
                <a:r>
                  <a:rPr lang="en-US"/>
                  <a:t>1960s and 70s</a:t>
                </a:r>
              </a:p>
              <a:p>
                <a:pPr lvl="1"/>
                <a:r>
                  <a:rPr lang="en-US"/>
                  <a:t>Various countries</a:t>
                </a:r>
              </a:p>
              <a:p>
                <a:pPr lvl="1"/>
                <a:r>
                  <a:rPr lang="en-US"/>
                  <a:t>Transportation Noise</a:t>
                </a:r>
              </a:p>
              <a:p>
                <a:pPr lvl="2"/>
                <a:r>
                  <a:rPr lang="en-US"/>
                  <a:t>Planes, Trains, Automobiles</a:t>
                </a:r>
              </a:p>
              <a:p>
                <a:r>
                  <a:rPr lang="en-US"/>
                  <a:t>Dose: </a:t>
                </a:r>
              </a:p>
              <a:p>
                <a:pPr lvl="1"/>
                <a:r>
                  <a:rPr lang="en-US"/>
                  <a:t>Day-night average sound level (DNL or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𝑑𝑛</m:t>
                        </m:r>
                      </m:sub>
                    </m:sSub>
                  </m:oMath>
                </a14:m>
                <a:r>
                  <a:rPr lang="en-US"/>
                  <a:t>)</a:t>
                </a:r>
              </a:p>
              <a:p>
                <a:r>
                  <a:rPr lang="en-US"/>
                  <a:t>Response: </a:t>
                </a:r>
              </a:p>
              <a:p>
                <a:pPr lvl="1"/>
                <a:r>
                  <a:rPr lang="en-US"/>
                  <a:t>Percent Highly Annoyed</a:t>
                </a:r>
              </a:p>
              <a:p>
                <a:r>
                  <a:rPr lang="en-US"/>
                  <a:t>Cubic curve fit:</a:t>
                </a:r>
              </a:p>
              <a:p>
                <a:pPr lvl="1"/>
                <a14:m>
                  <m:oMath xmlns:m="http://schemas.openxmlformats.org/officeDocument/2006/math">
                    <m:r>
                      <a:rPr lang="en-US" b="0" i="0" smtClean="0">
                        <a:latin typeface="Cambria Math" panose="02040503050406030204" pitchFamily="18" charset="0"/>
                      </a:rPr>
                      <m:t>%</m:t>
                    </m:r>
                    <m:r>
                      <m:rPr>
                        <m:sty m:val="p"/>
                      </m:rPr>
                      <a:rPr lang="en-US" b="0" i="0" smtClean="0">
                        <a:latin typeface="Cambria Math" panose="02040503050406030204" pitchFamily="18" charset="0"/>
                      </a:rPr>
                      <m:t>HA</m:t>
                    </m:r>
                    <m:r>
                      <a:rPr lang="en-US" b="0" i="0" smtClean="0">
                        <a:latin typeface="Cambria Math" panose="02040503050406030204" pitchFamily="18" charset="0"/>
                      </a:rPr>
                      <m:t>=0.8553</m:t>
                    </m:r>
                    <m:sSub>
                      <m:sSubPr>
                        <m:ctrlPr>
                          <a:rPr lang="en-US"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𝑑𝑛</m:t>
                        </m:r>
                      </m:sub>
                    </m:sSub>
                    <m:r>
                      <a:rPr lang="en-US" b="0" i="1" smtClean="0">
                        <a:latin typeface="Cambria Math" panose="02040503050406030204" pitchFamily="18" charset="0"/>
                      </a:rPr>
                      <m:t>−0.0401</m:t>
                    </m:r>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𝐿</m:t>
                        </m:r>
                      </m:e>
                      <m:sub>
                        <m:r>
                          <a:rPr lang="en-US" b="0" i="1" smtClean="0">
                            <a:latin typeface="Cambria Math" panose="02040503050406030204" pitchFamily="18" charset="0"/>
                          </a:rPr>
                          <m:t>𝑑𝑛</m:t>
                        </m:r>
                      </m:sub>
                      <m:sup>
                        <m:r>
                          <a:rPr lang="en-US" b="0" i="1" smtClean="0">
                            <a:latin typeface="Cambria Math" panose="02040503050406030204" pitchFamily="18" charset="0"/>
                          </a:rPr>
                          <m:t>2</m:t>
                        </m:r>
                      </m:sup>
                    </m:sSubSup>
                    <m:r>
                      <a:rPr lang="en-US" b="0" i="1" smtClean="0">
                        <a:latin typeface="Cambria Math" panose="02040503050406030204" pitchFamily="18" charset="0"/>
                      </a:rPr>
                      <m:t>+0.00047</m:t>
                    </m:r>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𝐿</m:t>
                        </m:r>
                      </m:e>
                      <m:sub>
                        <m:r>
                          <a:rPr lang="en-US" b="0" i="1" smtClean="0">
                            <a:latin typeface="Cambria Math" panose="02040503050406030204" pitchFamily="18" charset="0"/>
                          </a:rPr>
                          <m:t>𝑑𝑛</m:t>
                        </m:r>
                      </m:sub>
                      <m:sup>
                        <m:r>
                          <a:rPr lang="en-US" b="0" i="1" smtClean="0">
                            <a:latin typeface="Cambria Math" panose="02040503050406030204" pitchFamily="18" charset="0"/>
                          </a:rPr>
                          <m:t>3</m:t>
                        </m:r>
                      </m:sup>
                    </m:sSubSup>
                  </m:oMath>
                </a14:m>
                <a:endParaRPr lang="en-US"/>
              </a:p>
              <a:p>
                <a:r>
                  <a:rPr lang="en-US"/>
                  <a:t>Reference:</a:t>
                </a:r>
              </a:p>
              <a:p>
                <a:pPr lvl="1"/>
                <a:r>
                  <a:rPr lang="en-US" sz="1800" b="0"/>
                  <a:t>Schultz, T. J. (1978). “Synthesis of social surveys on noise annoyance,” Journal of the Acoustical Society of America, Vol. 64, No. 2, pp. 377–405.</a:t>
                </a:r>
              </a:p>
              <a:p>
                <a:pPr lvl="1"/>
                <a:endParaRPr lang="en-US"/>
              </a:p>
            </p:txBody>
          </p:sp>
        </mc:Choice>
        <mc:Fallback xmlns="">
          <p:sp>
            <p:nvSpPr>
              <p:cNvPr id="2" name="Content Placeholder 1">
                <a:extLst>
                  <a:ext uri="{FF2B5EF4-FFF2-40B4-BE49-F238E27FC236}">
                    <a16:creationId xmlns:a16="http://schemas.microsoft.com/office/drawing/2014/main" id="{8CBFC585-BF2D-4FFF-941D-0441344FD487}"/>
                  </a:ext>
                </a:extLst>
              </p:cNvPr>
              <p:cNvSpPr>
                <a:spLocks noGrp="1" noRot="1" noChangeAspect="1" noMove="1" noResize="1" noEditPoints="1" noAdjustHandles="1" noChangeArrowheads="1" noChangeShapeType="1" noTextEdit="1"/>
              </p:cNvSpPr>
              <p:nvPr>
                <p:ph idx="1"/>
              </p:nvPr>
            </p:nvSpPr>
            <p:spPr>
              <a:xfrm>
                <a:off x="101600" y="1221189"/>
                <a:ext cx="7849704" cy="5380856"/>
              </a:xfrm>
              <a:blipFill>
                <a:blip r:embed="rId3"/>
                <a:stretch>
                  <a:fillRect l="-1088" t="-906" b="-1359"/>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4F49D35F-B97E-4661-A5CD-BD2161A86F94}"/>
              </a:ext>
            </a:extLst>
          </p:cNvPr>
          <p:cNvSpPr>
            <a:spLocks noGrp="1"/>
          </p:cNvSpPr>
          <p:nvPr>
            <p:ph type="title"/>
          </p:nvPr>
        </p:nvSpPr>
        <p:spPr>
          <a:xfrm>
            <a:off x="304801" y="167509"/>
            <a:ext cx="11012128" cy="615951"/>
          </a:xfrm>
        </p:spPr>
        <p:txBody>
          <a:bodyPr/>
          <a:lstStyle/>
          <a:p>
            <a:r>
              <a:rPr lang="en-US"/>
              <a:t>The Schultz Curve – A Formative Community Noise Study</a:t>
            </a:r>
          </a:p>
        </p:txBody>
      </p:sp>
      <p:pic>
        <p:nvPicPr>
          <p:cNvPr id="8" name="Graphic 7" descr="Toy Train with solid fill">
            <a:extLst>
              <a:ext uri="{FF2B5EF4-FFF2-40B4-BE49-F238E27FC236}">
                <a16:creationId xmlns:a16="http://schemas.microsoft.com/office/drawing/2014/main" id="{F8E2498A-D9D4-480D-83A8-59B77A9B0B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86788" y="2772646"/>
            <a:ext cx="1242368" cy="1242368"/>
          </a:xfrm>
          <a:prstGeom prst="rect">
            <a:avLst/>
          </a:prstGeom>
        </p:spPr>
      </p:pic>
      <p:pic>
        <p:nvPicPr>
          <p:cNvPr id="11" name="Graphic 10" descr="Car with solid fill">
            <a:extLst>
              <a:ext uri="{FF2B5EF4-FFF2-40B4-BE49-F238E27FC236}">
                <a16:creationId xmlns:a16="http://schemas.microsoft.com/office/drawing/2014/main" id="{40BA6B78-913F-4CDF-BBEA-C65CDCC23D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77172" y="3938088"/>
            <a:ext cx="1181984" cy="1181984"/>
          </a:xfrm>
          <a:prstGeom prst="rect">
            <a:avLst/>
          </a:prstGeom>
        </p:spPr>
      </p:pic>
      <p:pic>
        <p:nvPicPr>
          <p:cNvPr id="15" name="Graphic 14" descr="Airplane with solid fill">
            <a:extLst>
              <a:ext uri="{FF2B5EF4-FFF2-40B4-BE49-F238E27FC236}">
                <a16:creationId xmlns:a16="http://schemas.microsoft.com/office/drawing/2014/main" id="{DA2335F3-8E8C-4E54-BA34-345FA3B17F7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5400000">
            <a:off x="5662172" y="1682589"/>
            <a:ext cx="1166984" cy="1166984"/>
          </a:xfrm>
          <a:prstGeom prst="rect">
            <a:avLst/>
          </a:prstGeom>
        </p:spPr>
      </p:pic>
      <p:pic>
        <p:nvPicPr>
          <p:cNvPr id="17" name="Graphic 16">
            <a:extLst>
              <a:ext uri="{FF2B5EF4-FFF2-40B4-BE49-F238E27FC236}">
                <a16:creationId xmlns:a16="http://schemas.microsoft.com/office/drawing/2014/main" id="{E7CB3B57-AC02-484A-98AE-C2DC6BB4C86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194663" y="1221189"/>
            <a:ext cx="4711753" cy="4711753"/>
          </a:xfrm>
          <a:prstGeom prst="rect">
            <a:avLst/>
          </a:prstGeom>
        </p:spPr>
      </p:pic>
    </p:spTree>
    <p:extLst>
      <p:ext uri="{BB962C8B-B14F-4D97-AF65-F5344CB8AC3E}">
        <p14:creationId xmlns:p14="http://schemas.microsoft.com/office/powerpoint/2010/main" val="376832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7A151D-83F1-4FDB-B016-CD8C7D30902B}"/>
              </a:ext>
            </a:extLst>
          </p:cNvPr>
          <p:cNvSpPr>
            <a:spLocks noGrp="1"/>
          </p:cNvSpPr>
          <p:nvPr>
            <p:ph idx="1"/>
          </p:nvPr>
        </p:nvSpPr>
        <p:spPr>
          <a:xfrm>
            <a:off x="101600" y="1221189"/>
            <a:ext cx="5166372" cy="1426719"/>
          </a:xfrm>
        </p:spPr>
        <p:txBody>
          <a:bodyPr/>
          <a:lstStyle/>
          <a:p>
            <a:r>
              <a:rPr lang="en-US" b="0"/>
              <a:t>Surveyed 20 airports across the U.S.</a:t>
            </a:r>
          </a:p>
          <a:p>
            <a:r>
              <a:rPr lang="en-US" b="0"/>
              <a:t>Updated national dose-response relationship for aircraft noise</a:t>
            </a:r>
          </a:p>
        </p:txBody>
      </p:sp>
      <p:sp>
        <p:nvSpPr>
          <p:cNvPr id="3" name="Title 2">
            <a:extLst>
              <a:ext uri="{FF2B5EF4-FFF2-40B4-BE49-F238E27FC236}">
                <a16:creationId xmlns:a16="http://schemas.microsoft.com/office/drawing/2014/main" id="{94C453EF-8B86-4734-9A2B-7925D356E368}"/>
              </a:ext>
            </a:extLst>
          </p:cNvPr>
          <p:cNvSpPr>
            <a:spLocks noGrp="1"/>
          </p:cNvSpPr>
          <p:nvPr>
            <p:ph type="title"/>
          </p:nvPr>
        </p:nvSpPr>
        <p:spPr/>
        <p:txBody>
          <a:bodyPr/>
          <a:lstStyle/>
          <a:p>
            <a:r>
              <a:rPr lang="en-US"/>
              <a:t>FAA Neighborhood Environmental Survey</a:t>
            </a:r>
          </a:p>
        </p:txBody>
      </p:sp>
      <p:pic>
        <p:nvPicPr>
          <p:cNvPr id="5" name="Picture 4">
            <a:extLst>
              <a:ext uri="{FF2B5EF4-FFF2-40B4-BE49-F238E27FC236}">
                <a16:creationId xmlns:a16="http://schemas.microsoft.com/office/drawing/2014/main" id="{64B53C54-48A6-4B39-9111-DAB504794690}"/>
              </a:ext>
            </a:extLst>
          </p:cNvPr>
          <p:cNvPicPr>
            <a:picLocks noChangeAspect="1"/>
          </p:cNvPicPr>
          <p:nvPr/>
        </p:nvPicPr>
        <p:blipFill rotWithShape="1">
          <a:blip r:embed="rId3"/>
          <a:srcRect l="7824" b="12429"/>
          <a:stretch/>
        </p:blipFill>
        <p:spPr>
          <a:xfrm>
            <a:off x="5800124" y="1301735"/>
            <a:ext cx="6270005" cy="4804425"/>
          </a:xfrm>
          <a:prstGeom prst="rect">
            <a:avLst/>
          </a:prstGeom>
        </p:spPr>
      </p:pic>
      <p:pic>
        <p:nvPicPr>
          <p:cNvPr id="7" name="Picture 6">
            <a:extLst>
              <a:ext uri="{FF2B5EF4-FFF2-40B4-BE49-F238E27FC236}">
                <a16:creationId xmlns:a16="http://schemas.microsoft.com/office/drawing/2014/main" id="{8555904D-8839-47B6-82D4-5C0E541D4AD5}"/>
              </a:ext>
            </a:extLst>
          </p:cNvPr>
          <p:cNvPicPr>
            <a:picLocks noChangeAspect="1"/>
          </p:cNvPicPr>
          <p:nvPr/>
        </p:nvPicPr>
        <p:blipFill rotWithShape="1">
          <a:blip r:embed="rId4"/>
          <a:srcRect l="8412" b="15553"/>
          <a:stretch/>
        </p:blipFill>
        <p:spPr>
          <a:xfrm>
            <a:off x="658745" y="2489390"/>
            <a:ext cx="4652330" cy="3541686"/>
          </a:xfrm>
          <a:prstGeom prst="rect">
            <a:avLst/>
          </a:prstGeom>
        </p:spPr>
      </p:pic>
      <p:sp>
        <p:nvSpPr>
          <p:cNvPr id="4" name="TextBox 3">
            <a:extLst>
              <a:ext uri="{FF2B5EF4-FFF2-40B4-BE49-F238E27FC236}">
                <a16:creationId xmlns:a16="http://schemas.microsoft.com/office/drawing/2014/main" id="{4A065AC1-0AB6-4DFD-B6E6-7F3807CCA814}"/>
              </a:ext>
            </a:extLst>
          </p:cNvPr>
          <p:cNvSpPr txBox="1"/>
          <p:nvPr/>
        </p:nvSpPr>
        <p:spPr>
          <a:xfrm>
            <a:off x="1121326" y="5993285"/>
            <a:ext cx="3914884" cy="400110"/>
          </a:xfrm>
          <a:prstGeom prst="rect">
            <a:avLst/>
          </a:prstGeom>
          <a:noFill/>
        </p:spPr>
        <p:txBody>
          <a:bodyPr wrap="square" rtlCol="0">
            <a:spAutoFit/>
          </a:bodyPr>
          <a:lstStyle/>
          <a:p>
            <a:pPr algn="ctr"/>
            <a:r>
              <a:rPr lang="en-US" sz="2000"/>
              <a:t>DNL (dB)</a:t>
            </a:r>
          </a:p>
        </p:txBody>
      </p:sp>
      <p:sp>
        <p:nvSpPr>
          <p:cNvPr id="8" name="TextBox 7">
            <a:extLst>
              <a:ext uri="{FF2B5EF4-FFF2-40B4-BE49-F238E27FC236}">
                <a16:creationId xmlns:a16="http://schemas.microsoft.com/office/drawing/2014/main" id="{F4E6F37C-6DDC-4165-B322-D266B7B90CE4}"/>
              </a:ext>
            </a:extLst>
          </p:cNvPr>
          <p:cNvSpPr txBox="1"/>
          <p:nvPr/>
        </p:nvSpPr>
        <p:spPr>
          <a:xfrm>
            <a:off x="7171213" y="5993285"/>
            <a:ext cx="3833560" cy="400110"/>
          </a:xfrm>
          <a:prstGeom prst="rect">
            <a:avLst/>
          </a:prstGeom>
          <a:noFill/>
          <a:ln>
            <a:noFill/>
          </a:ln>
        </p:spPr>
        <p:txBody>
          <a:bodyPr wrap="square" rtlCol="0">
            <a:spAutoFit/>
          </a:bodyPr>
          <a:lstStyle/>
          <a:p>
            <a:pPr algn="ctr"/>
            <a:r>
              <a:rPr lang="en-US" sz="2000"/>
              <a:t>DNL (dB)</a:t>
            </a:r>
          </a:p>
        </p:txBody>
      </p:sp>
      <p:sp>
        <p:nvSpPr>
          <p:cNvPr id="9" name="TextBox 8">
            <a:extLst>
              <a:ext uri="{FF2B5EF4-FFF2-40B4-BE49-F238E27FC236}">
                <a16:creationId xmlns:a16="http://schemas.microsoft.com/office/drawing/2014/main" id="{91A57880-CD09-4C88-B6D2-DFD5D88DD121}"/>
              </a:ext>
            </a:extLst>
          </p:cNvPr>
          <p:cNvSpPr txBox="1"/>
          <p:nvPr/>
        </p:nvSpPr>
        <p:spPr>
          <a:xfrm rot="16200000">
            <a:off x="3628994" y="3317150"/>
            <a:ext cx="4078120" cy="400110"/>
          </a:xfrm>
          <a:prstGeom prst="rect">
            <a:avLst/>
          </a:prstGeom>
          <a:solidFill>
            <a:schemeClr val="bg1"/>
          </a:solidFill>
        </p:spPr>
        <p:txBody>
          <a:bodyPr wrap="square" rtlCol="0">
            <a:spAutoFit/>
          </a:bodyPr>
          <a:lstStyle/>
          <a:p>
            <a:pPr algn="ctr"/>
            <a:r>
              <a:rPr lang="en-US" sz="2000"/>
              <a:t> Estimated Percent Highly Annoyed</a:t>
            </a:r>
          </a:p>
        </p:txBody>
      </p:sp>
      <p:sp>
        <p:nvSpPr>
          <p:cNvPr id="10" name="TextBox 9">
            <a:extLst>
              <a:ext uri="{FF2B5EF4-FFF2-40B4-BE49-F238E27FC236}">
                <a16:creationId xmlns:a16="http://schemas.microsoft.com/office/drawing/2014/main" id="{AAFA77EE-97AF-45FD-8267-14EF87392C60}"/>
              </a:ext>
            </a:extLst>
          </p:cNvPr>
          <p:cNvSpPr txBox="1"/>
          <p:nvPr/>
        </p:nvSpPr>
        <p:spPr>
          <a:xfrm rot="16200000">
            <a:off x="-997132" y="3793520"/>
            <a:ext cx="2641194" cy="707886"/>
          </a:xfrm>
          <a:prstGeom prst="rect">
            <a:avLst/>
          </a:prstGeom>
          <a:noFill/>
        </p:spPr>
        <p:txBody>
          <a:bodyPr wrap="square" rtlCol="0">
            <a:spAutoFit/>
          </a:bodyPr>
          <a:lstStyle/>
          <a:p>
            <a:pPr algn="ctr"/>
            <a:r>
              <a:rPr lang="en-US" sz="2000"/>
              <a:t>Estimated Percent Highly Annoyed</a:t>
            </a:r>
          </a:p>
        </p:txBody>
      </p:sp>
      <p:sp>
        <p:nvSpPr>
          <p:cNvPr id="6" name="TextBox 5">
            <a:extLst>
              <a:ext uri="{FF2B5EF4-FFF2-40B4-BE49-F238E27FC236}">
                <a16:creationId xmlns:a16="http://schemas.microsoft.com/office/drawing/2014/main" id="{00A67339-374A-4F2B-8CCF-E6394C7A09EB}"/>
              </a:ext>
            </a:extLst>
          </p:cNvPr>
          <p:cNvSpPr txBox="1"/>
          <p:nvPr/>
        </p:nvSpPr>
        <p:spPr>
          <a:xfrm>
            <a:off x="6200234" y="1329855"/>
            <a:ext cx="3912161" cy="369332"/>
          </a:xfrm>
          <a:prstGeom prst="rect">
            <a:avLst/>
          </a:prstGeom>
          <a:noFill/>
        </p:spPr>
        <p:txBody>
          <a:bodyPr wrap="none" rtlCol="0">
            <a:spAutoFit/>
          </a:bodyPr>
          <a:lstStyle/>
          <a:p>
            <a:r>
              <a:rPr lang="en-US"/>
              <a:t>Figure 8-1 from </a:t>
            </a:r>
            <a:r>
              <a:rPr lang="en-US" sz="1800" b="0"/>
              <a:t>Miller, N. P. et al. (2021)</a:t>
            </a:r>
            <a:endParaRPr lang="en-US"/>
          </a:p>
        </p:txBody>
      </p:sp>
      <p:sp>
        <p:nvSpPr>
          <p:cNvPr id="12" name="TextBox 11">
            <a:extLst>
              <a:ext uri="{FF2B5EF4-FFF2-40B4-BE49-F238E27FC236}">
                <a16:creationId xmlns:a16="http://schemas.microsoft.com/office/drawing/2014/main" id="{C6257201-84CF-45E1-8A73-B065FB586B85}"/>
              </a:ext>
            </a:extLst>
          </p:cNvPr>
          <p:cNvSpPr txBox="1"/>
          <p:nvPr/>
        </p:nvSpPr>
        <p:spPr>
          <a:xfrm>
            <a:off x="959032" y="2552721"/>
            <a:ext cx="4070418" cy="369332"/>
          </a:xfrm>
          <a:prstGeom prst="rect">
            <a:avLst/>
          </a:prstGeom>
          <a:noFill/>
        </p:spPr>
        <p:txBody>
          <a:bodyPr wrap="square">
            <a:spAutoFit/>
          </a:bodyPr>
          <a:lstStyle/>
          <a:p>
            <a:r>
              <a:rPr lang="en-US"/>
              <a:t>Figure 8-3 from </a:t>
            </a:r>
            <a:r>
              <a:rPr lang="en-US" sz="1800" b="0"/>
              <a:t>Miller, N. P. et al. (2021) </a:t>
            </a:r>
            <a:endParaRPr lang="en-US"/>
          </a:p>
        </p:txBody>
      </p:sp>
      <p:sp>
        <p:nvSpPr>
          <p:cNvPr id="16" name="TextBox 15">
            <a:extLst>
              <a:ext uri="{FF2B5EF4-FFF2-40B4-BE49-F238E27FC236}">
                <a16:creationId xmlns:a16="http://schemas.microsoft.com/office/drawing/2014/main" id="{9A8E9573-71E5-4983-9572-E87A71499905}"/>
              </a:ext>
            </a:extLst>
          </p:cNvPr>
          <p:cNvSpPr txBox="1"/>
          <p:nvPr/>
        </p:nvSpPr>
        <p:spPr>
          <a:xfrm>
            <a:off x="204605" y="6455134"/>
            <a:ext cx="10212939" cy="369332"/>
          </a:xfrm>
          <a:prstGeom prst="rect">
            <a:avLst/>
          </a:prstGeom>
          <a:noFill/>
        </p:spPr>
        <p:txBody>
          <a:bodyPr wrap="square">
            <a:spAutoFit/>
          </a:bodyPr>
          <a:lstStyle/>
          <a:p>
            <a:r>
              <a:rPr lang="en-US" sz="1800" b="0"/>
              <a:t>Miller, N. P. et al. (2021). “Analysis of the Neighborhood Environmental Survey,” DOT/FAA/TC-21/4</a:t>
            </a:r>
            <a:endParaRPr lang="en-US"/>
          </a:p>
        </p:txBody>
      </p:sp>
    </p:spTree>
    <p:extLst>
      <p:ext uri="{BB962C8B-B14F-4D97-AF65-F5344CB8AC3E}">
        <p14:creationId xmlns:p14="http://schemas.microsoft.com/office/powerpoint/2010/main" val="3484566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descr="House outline">
            <a:extLst>
              <a:ext uri="{FF2B5EF4-FFF2-40B4-BE49-F238E27FC236}">
                <a16:creationId xmlns:a16="http://schemas.microsoft.com/office/drawing/2014/main" id="{877A9B00-E172-4C5E-BC14-2BBF396E56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93771" y="2303249"/>
            <a:ext cx="3656214" cy="3656214"/>
          </a:xfrm>
          <a:prstGeom prst="rect">
            <a:avLst/>
          </a:prstGeom>
        </p:spPr>
      </p:pic>
      <p:sp>
        <p:nvSpPr>
          <p:cNvPr id="2" name="Content Placeholder 1">
            <a:extLst>
              <a:ext uri="{FF2B5EF4-FFF2-40B4-BE49-F238E27FC236}">
                <a16:creationId xmlns:a16="http://schemas.microsoft.com/office/drawing/2014/main" id="{4CE4250B-8347-451A-9EB6-299CFD9691D4}"/>
              </a:ext>
            </a:extLst>
          </p:cNvPr>
          <p:cNvSpPr>
            <a:spLocks noGrp="1"/>
          </p:cNvSpPr>
          <p:nvPr>
            <p:ph idx="1"/>
          </p:nvPr>
        </p:nvSpPr>
        <p:spPr/>
        <p:txBody>
          <a:bodyPr/>
          <a:lstStyle/>
          <a:p>
            <a:r>
              <a:rPr lang="en-US"/>
              <a:t>Sound level</a:t>
            </a:r>
          </a:p>
          <a:p>
            <a:pPr lvl="1"/>
            <a:r>
              <a:rPr lang="en-US"/>
              <a:t>People are primarily annoyed by the loudness of the sonic boom</a:t>
            </a:r>
          </a:p>
          <a:p>
            <a:r>
              <a:rPr lang="en-US"/>
              <a:t>Outdoor Measurement</a:t>
            </a:r>
          </a:p>
          <a:p>
            <a:pPr lvl="1"/>
            <a:r>
              <a:rPr lang="en-US"/>
              <a:t>Precedent of other community noise</a:t>
            </a:r>
          </a:p>
          <a:p>
            <a:r>
              <a:rPr lang="en-US"/>
              <a:t>Estimated by a combination of measurement and predictions</a:t>
            </a:r>
          </a:p>
        </p:txBody>
      </p:sp>
      <p:sp>
        <p:nvSpPr>
          <p:cNvPr id="3" name="Title 2">
            <a:extLst>
              <a:ext uri="{FF2B5EF4-FFF2-40B4-BE49-F238E27FC236}">
                <a16:creationId xmlns:a16="http://schemas.microsoft.com/office/drawing/2014/main" id="{CF154C9F-06D3-4DD1-A35E-CB3A2DB667AF}"/>
              </a:ext>
            </a:extLst>
          </p:cNvPr>
          <p:cNvSpPr>
            <a:spLocks noGrp="1"/>
          </p:cNvSpPr>
          <p:nvPr>
            <p:ph type="title"/>
          </p:nvPr>
        </p:nvSpPr>
        <p:spPr/>
        <p:txBody>
          <a:bodyPr/>
          <a:lstStyle/>
          <a:p>
            <a:r>
              <a:rPr lang="en-US"/>
              <a:t>What is Noise Dose for Supersonic Overflights?</a:t>
            </a:r>
          </a:p>
        </p:txBody>
      </p:sp>
      <p:pic>
        <p:nvPicPr>
          <p:cNvPr id="7" name="Graphic 6" descr="Man with solid fill">
            <a:extLst>
              <a:ext uri="{FF2B5EF4-FFF2-40B4-BE49-F238E27FC236}">
                <a16:creationId xmlns:a16="http://schemas.microsoft.com/office/drawing/2014/main" id="{C2A95EE0-6E15-4AE5-AFFC-A3BDB6A438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45259" y="4809244"/>
            <a:ext cx="750939" cy="750939"/>
          </a:xfrm>
          <a:prstGeom prst="rect">
            <a:avLst/>
          </a:prstGeom>
        </p:spPr>
      </p:pic>
      <p:pic>
        <p:nvPicPr>
          <p:cNvPr id="11" name="Graphic 10" descr="Airplane with solid fill">
            <a:extLst>
              <a:ext uri="{FF2B5EF4-FFF2-40B4-BE49-F238E27FC236}">
                <a16:creationId xmlns:a16="http://schemas.microsoft.com/office/drawing/2014/main" id="{EC306749-FCCE-4CF2-96D8-60CFC85672D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6200000">
            <a:off x="8200365" y="1520515"/>
            <a:ext cx="851560" cy="851560"/>
          </a:xfrm>
          <a:prstGeom prst="rect">
            <a:avLst/>
          </a:prstGeom>
        </p:spPr>
      </p:pic>
      <p:pic>
        <p:nvPicPr>
          <p:cNvPr id="4" name="Picture 3">
            <a:extLst>
              <a:ext uri="{FF2B5EF4-FFF2-40B4-BE49-F238E27FC236}">
                <a16:creationId xmlns:a16="http://schemas.microsoft.com/office/drawing/2014/main" id="{73F28AAF-6395-4BD6-B123-C66D0F0ABB81}"/>
              </a:ext>
            </a:extLst>
          </p:cNvPr>
          <p:cNvPicPr>
            <a:picLocks noChangeAspect="1"/>
          </p:cNvPicPr>
          <p:nvPr/>
        </p:nvPicPr>
        <p:blipFill>
          <a:blip r:embed="rId9"/>
          <a:stretch>
            <a:fillRect/>
          </a:stretch>
        </p:blipFill>
        <p:spPr>
          <a:xfrm rot="1724465">
            <a:off x="8771865" y="2225777"/>
            <a:ext cx="998791" cy="736096"/>
          </a:xfrm>
          <a:prstGeom prst="rect">
            <a:avLst/>
          </a:prstGeom>
        </p:spPr>
      </p:pic>
      <p:pic>
        <p:nvPicPr>
          <p:cNvPr id="8" name="Picture 2">
            <a:extLst>
              <a:ext uri="{FF2B5EF4-FFF2-40B4-BE49-F238E27FC236}">
                <a16:creationId xmlns:a16="http://schemas.microsoft.com/office/drawing/2014/main" id="{3D11E783-D82F-4C85-923F-33CCC969510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5055" y="3795213"/>
            <a:ext cx="3476047" cy="23166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744A118-A14F-4AD6-98B1-B6C13985DBE0}"/>
              </a:ext>
            </a:extLst>
          </p:cNvPr>
          <p:cNvPicPr>
            <a:picLocks noChangeAspect="1"/>
          </p:cNvPicPr>
          <p:nvPr/>
        </p:nvPicPr>
        <p:blipFill rotWithShape="1">
          <a:blip r:embed="rId11"/>
          <a:srcRect r="50805"/>
          <a:stretch/>
        </p:blipFill>
        <p:spPr>
          <a:xfrm>
            <a:off x="4864556" y="3429000"/>
            <a:ext cx="2692355" cy="3049076"/>
          </a:xfrm>
          <a:prstGeom prst="rect">
            <a:avLst/>
          </a:prstGeom>
        </p:spPr>
      </p:pic>
    </p:spTree>
    <p:extLst>
      <p:ext uri="{BB962C8B-B14F-4D97-AF65-F5344CB8AC3E}">
        <p14:creationId xmlns:p14="http://schemas.microsoft.com/office/powerpoint/2010/main" val="3298862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DF250C74-B6CD-4E1A-9D13-A25D70F2D39D}"/>
                  </a:ext>
                </a:extLst>
              </p:cNvPr>
              <p:cNvSpPr>
                <a:spLocks noGrp="1"/>
              </p:cNvSpPr>
              <p:nvPr>
                <p:ph idx="1"/>
              </p:nvPr>
            </p:nvSpPr>
            <p:spPr>
              <a:xfrm>
                <a:off x="101600" y="1221189"/>
                <a:ext cx="5689600" cy="5380856"/>
              </a:xfrm>
            </p:spPr>
            <p:txBody>
              <a:bodyPr/>
              <a:lstStyle/>
              <a:p>
                <a:r>
                  <a:rPr lang="en-US"/>
                  <a:t>Sound Exposure Level (SEL) </a:t>
                </a:r>
              </a:p>
              <a:p>
                <a:pPr lvl="1"/>
                <a:r>
                  <a:rPr lang="en-US"/>
                  <a:t>Single number descriptor of sound</a:t>
                </a:r>
              </a:p>
              <a:p>
                <a:pPr lvl="1"/>
                <a:r>
                  <a:rPr lang="en-US"/>
                  <a:t>Various weightings</a:t>
                </a:r>
              </a:p>
              <a:p>
                <a:pPr lvl="2"/>
                <a:r>
                  <a:rPr lang="en-US"/>
                  <a:t>A, B, C, D, E</a:t>
                </a:r>
              </a:p>
              <a:p>
                <a:r>
                  <a:rPr lang="en-US"/>
                  <a:t>Perceived Level (PL)</a:t>
                </a:r>
              </a:p>
              <a:p>
                <a:pPr lvl="1"/>
                <a:r>
                  <a:rPr lang="en-US"/>
                  <a:t>More complex loudness-dependent weighting</a:t>
                </a:r>
              </a:p>
              <a:p>
                <a:r>
                  <a:rPr lang="en-US"/>
                  <a:t>Indoor Sonic Boom Annoyance Predictor (ISBAP)</a:t>
                </a:r>
              </a:p>
              <a:p>
                <a:pPr lvl="1"/>
                <a:r>
                  <a:rPr lang="en-US"/>
                  <a:t>Hybrid of PL, A-, and C-weighted levels</a:t>
                </a:r>
              </a:p>
              <a:p>
                <a:r>
                  <a:rPr lang="en-US"/>
                  <a:t>What are decibels (dB)?</a:t>
                </a:r>
              </a:p>
              <a:p>
                <a:pPr lvl="1"/>
                <a:r>
                  <a:rPr lang="en-US"/>
                  <a:t>Units for all noise dose metrics</a:t>
                </a:r>
              </a:p>
              <a:p>
                <a:pPr lvl="1"/>
                <a:r>
                  <a:rPr lang="en-US"/>
                  <a:t>Logarithmic</a:t>
                </a:r>
              </a:p>
              <a:p>
                <a:pPr lvl="1"/>
                <a14:m>
                  <m:oMath xmlns:m="http://schemas.openxmlformats.org/officeDocument/2006/math">
                    <m:r>
                      <a:rPr lang="en-US" b="0" i="1" dirty="0" smtClean="0">
                        <a:latin typeface="Cambria Math" panose="02040503050406030204" pitchFamily="18" charset="0"/>
                      </a:rPr>
                      <m:t>𝐿</m:t>
                    </m:r>
                    <m:r>
                      <a:rPr lang="en-US" b="0" i="1" dirty="0" smtClean="0">
                        <a:latin typeface="Cambria Math" panose="02040503050406030204" pitchFamily="18" charset="0"/>
                      </a:rPr>
                      <m:t>=20 </m:t>
                    </m:r>
                    <m:sSub>
                      <m:sSubPr>
                        <m:ctrlPr>
                          <a:rPr lang="en-US" b="0" i="1" dirty="0" smtClean="0">
                            <a:latin typeface="Cambria Math" panose="02040503050406030204" pitchFamily="18" charset="0"/>
                          </a:rPr>
                        </m:ctrlPr>
                      </m:sSubPr>
                      <m:e>
                        <m:r>
                          <m:rPr>
                            <m:sty m:val="p"/>
                          </m:rPr>
                          <a:rPr lang="en-US" i="0" dirty="0" smtClean="0">
                            <a:latin typeface="Cambria Math" panose="02040503050406030204" pitchFamily="18" charset="0"/>
                          </a:rPr>
                          <m:t>log</m:t>
                        </m:r>
                      </m:e>
                      <m:sub>
                        <m:r>
                          <a:rPr lang="en-US" b="0" i="1" dirty="0" smtClean="0">
                            <a:latin typeface="Cambria Math" panose="02040503050406030204" pitchFamily="18" charset="0"/>
                          </a:rPr>
                          <m:t>10</m:t>
                        </m:r>
                      </m:sub>
                    </m:sSub>
                    <m:d>
                      <m:dPr>
                        <m:ctrlPr>
                          <a:rPr lang="en-US" b="0" i="1" dirty="0" smtClean="0">
                            <a:latin typeface="Cambria Math" panose="02040503050406030204" pitchFamily="18" charset="0"/>
                          </a:rPr>
                        </m:ctrlPr>
                      </m:dPr>
                      <m:e>
                        <m:f>
                          <m:fPr>
                            <m:ctrlPr>
                              <a:rPr lang="en-US" b="0" i="1" dirty="0" smtClean="0">
                                <a:latin typeface="Cambria Math" panose="02040503050406030204" pitchFamily="18" charset="0"/>
                              </a:rPr>
                            </m:ctrlPr>
                          </m:fPr>
                          <m:num>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𝑝</m:t>
                                </m:r>
                              </m:e>
                              <m:sub>
                                <m:r>
                                  <a:rPr lang="en-US" b="0" i="1" dirty="0" smtClean="0">
                                    <a:latin typeface="Cambria Math" panose="02040503050406030204" pitchFamily="18" charset="0"/>
                                  </a:rPr>
                                  <m:t>𝑟𝑚𝑠</m:t>
                                </m:r>
                              </m:sub>
                            </m:sSub>
                          </m:num>
                          <m:den>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𝑝</m:t>
                                </m:r>
                              </m:e>
                              <m:sub>
                                <m:r>
                                  <a:rPr lang="en-US" b="0" i="1" dirty="0" smtClean="0">
                                    <a:latin typeface="Cambria Math" panose="02040503050406030204" pitchFamily="18" charset="0"/>
                                  </a:rPr>
                                  <m:t>𝑟𝑒𝑓</m:t>
                                </m:r>
                              </m:sub>
                            </m:sSub>
                          </m:den>
                        </m:f>
                      </m:e>
                    </m:d>
                  </m:oMath>
                </a14:m>
                <a:endParaRPr lang="en-US"/>
              </a:p>
            </p:txBody>
          </p:sp>
        </mc:Choice>
        <mc:Fallback xmlns="">
          <p:sp>
            <p:nvSpPr>
              <p:cNvPr id="2" name="Content Placeholder 1">
                <a:extLst>
                  <a:ext uri="{FF2B5EF4-FFF2-40B4-BE49-F238E27FC236}">
                    <a16:creationId xmlns:a16="http://schemas.microsoft.com/office/drawing/2014/main" id="{DF250C74-B6CD-4E1A-9D13-A25D70F2D39D}"/>
                  </a:ext>
                </a:extLst>
              </p:cNvPr>
              <p:cNvSpPr>
                <a:spLocks noGrp="1" noRot="1" noChangeAspect="1" noMove="1" noResize="1" noEditPoints="1" noAdjustHandles="1" noChangeArrowheads="1" noChangeShapeType="1" noTextEdit="1"/>
              </p:cNvSpPr>
              <p:nvPr>
                <p:ph idx="1"/>
              </p:nvPr>
            </p:nvSpPr>
            <p:spPr>
              <a:xfrm>
                <a:off x="101600" y="1221189"/>
                <a:ext cx="5689600" cy="5380856"/>
              </a:xfrm>
              <a:blipFill>
                <a:blip r:embed="rId3"/>
                <a:stretch>
                  <a:fillRect l="-1501" t="-906" r="-1715"/>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6143AF34-7E4D-4543-8517-A47952347B75}"/>
              </a:ext>
            </a:extLst>
          </p:cNvPr>
          <p:cNvSpPr>
            <a:spLocks noGrp="1"/>
          </p:cNvSpPr>
          <p:nvPr>
            <p:ph type="title"/>
          </p:nvPr>
        </p:nvSpPr>
        <p:spPr/>
        <p:txBody>
          <a:bodyPr/>
          <a:lstStyle/>
          <a:p>
            <a:r>
              <a:rPr lang="en-US"/>
              <a:t>Noise Dose Metric</a:t>
            </a:r>
          </a:p>
        </p:txBody>
      </p:sp>
      <p:pic>
        <p:nvPicPr>
          <p:cNvPr id="5" name="Graphic 4">
            <a:extLst>
              <a:ext uri="{FF2B5EF4-FFF2-40B4-BE49-F238E27FC236}">
                <a16:creationId xmlns:a16="http://schemas.microsoft.com/office/drawing/2014/main" id="{659EC383-1E06-40FC-90ED-8038DD432977}"/>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509" r="6967"/>
          <a:stretch/>
        </p:blipFill>
        <p:spPr>
          <a:xfrm>
            <a:off x="5756475" y="1419368"/>
            <a:ext cx="6202975" cy="4775151"/>
          </a:xfrm>
          <a:prstGeom prst="rect">
            <a:avLst/>
          </a:prstGeom>
        </p:spPr>
      </p:pic>
    </p:spTree>
    <p:extLst>
      <p:ext uri="{BB962C8B-B14F-4D97-AF65-F5344CB8AC3E}">
        <p14:creationId xmlns:p14="http://schemas.microsoft.com/office/powerpoint/2010/main" val="1622335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F78FE8DF-B35C-44A8-8AFB-90D877576AC5}"/>
              </a:ext>
            </a:extLst>
          </p:cNvPr>
          <p:cNvSpPr txBox="1">
            <a:spLocks/>
          </p:cNvSpPr>
          <p:nvPr/>
        </p:nvSpPr>
        <p:spPr>
          <a:xfrm>
            <a:off x="11641138" y="6461125"/>
            <a:ext cx="550862" cy="38893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31DD3C4B-036E-4AED-9291-1DC0D6EAFAC7}" type="slidenum">
              <a:rPr lang="en-US" sz="900" smtClean="0">
                <a:solidFill>
                  <a:srgbClr val="677085"/>
                </a:solidFill>
                <a:latin typeface="75 Helvetica Bold" charset="0"/>
                <a:ea typeface="ＭＳ Ｐゴシック"/>
              </a:rPr>
              <a:pPr algn="r">
                <a:defRPr/>
              </a:pPr>
              <a:t>7</a:t>
            </a:fld>
            <a:endParaRPr lang="en-US" sz="900">
              <a:solidFill>
                <a:srgbClr val="677085"/>
              </a:solidFill>
              <a:latin typeface="75 Helvetica Bold" charset="0"/>
              <a:ea typeface="ＭＳ Ｐゴシック"/>
            </a:endParaRPr>
          </a:p>
        </p:txBody>
      </p:sp>
      <p:grpSp>
        <p:nvGrpSpPr>
          <p:cNvPr id="3" name="Group 2">
            <a:extLst>
              <a:ext uri="{FF2B5EF4-FFF2-40B4-BE49-F238E27FC236}">
                <a16:creationId xmlns:a16="http://schemas.microsoft.com/office/drawing/2014/main" id="{C416AC98-BB0A-4B28-A950-8B317AA4DF56}"/>
              </a:ext>
            </a:extLst>
          </p:cNvPr>
          <p:cNvGrpSpPr>
            <a:grpSpLocks noChangeAspect="1"/>
          </p:cNvGrpSpPr>
          <p:nvPr/>
        </p:nvGrpSpPr>
        <p:grpSpPr>
          <a:xfrm>
            <a:off x="0" y="1065524"/>
            <a:ext cx="12177295" cy="5152671"/>
            <a:chOff x="840525" y="2011680"/>
            <a:chExt cx="10510949" cy="4447578"/>
          </a:xfrm>
        </p:grpSpPr>
        <p:pic>
          <p:nvPicPr>
            <p:cNvPr id="4" name="Picture 3" descr="Timeline&#10;&#10;Description automatically generated">
              <a:extLst>
                <a:ext uri="{FF2B5EF4-FFF2-40B4-BE49-F238E27FC236}">
                  <a16:creationId xmlns:a16="http://schemas.microsoft.com/office/drawing/2014/main" id="{07B74622-835D-4EDA-8EC2-F75E7FACA0BC}"/>
                </a:ext>
              </a:extLst>
            </p:cNvPr>
            <p:cNvPicPr>
              <a:picLocks noChangeAspect="1"/>
            </p:cNvPicPr>
            <p:nvPr/>
          </p:nvPicPr>
          <p:blipFill rotWithShape="1">
            <a:blip r:embed="rId3">
              <a:extLst>
                <a:ext uri="{28A0092B-C50C-407E-A947-70E740481C1C}">
                  <a14:useLocalDpi xmlns:a14="http://schemas.microsoft.com/office/drawing/2010/main"/>
                </a:ext>
              </a:extLst>
            </a:blip>
            <a:srcRect t="33454"/>
            <a:stretch/>
          </p:blipFill>
          <p:spPr>
            <a:xfrm>
              <a:off x="840525" y="3112316"/>
              <a:ext cx="10510949" cy="3346942"/>
            </a:xfrm>
            <a:prstGeom prst="rect">
              <a:avLst/>
            </a:prstGeom>
          </p:spPr>
        </p:pic>
        <p:sp>
          <p:nvSpPr>
            <p:cNvPr id="5" name="Rectangle: Rounded Corners 4">
              <a:extLst>
                <a:ext uri="{FF2B5EF4-FFF2-40B4-BE49-F238E27FC236}">
                  <a16:creationId xmlns:a16="http://schemas.microsoft.com/office/drawing/2014/main" id="{FCBF486C-62A7-42DD-8925-0E63B53E385F}"/>
                </a:ext>
              </a:extLst>
            </p:cNvPr>
            <p:cNvSpPr/>
            <p:nvPr/>
          </p:nvSpPr>
          <p:spPr>
            <a:xfrm>
              <a:off x="1064029" y="2011680"/>
              <a:ext cx="5602778" cy="15295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ＭＳ Ｐゴシック"/>
              </a:endParaRPr>
            </a:p>
          </p:txBody>
        </p:sp>
        <p:sp>
          <p:nvSpPr>
            <p:cNvPr id="6" name="Rectangle 5">
              <a:extLst>
                <a:ext uri="{FF2B5EF4-FFF2-40B4-BE49-F238E27FC236}">
                  <a16:creationId xmlns:a16="http://schemas.microsoft.com/office/drawing/2014/main" id="{0FCB0D2B-6B01-4961-806F-C4BBA417C995}"/>
                </a:ext>
              </a:extLst>
            </p:cNvPr>
            <p:cNvSpPr/>
            <p:nvPr/>
          </p:nvSpPr>
          <p:spPr>
            <a:xfrm>
              <a:off x="857150" y="4339243"/>
              <a:ext cx="888522"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Helvetica"/>
                  <a:ea typeface="ＭＳ Ｐゴシック"/>
                </a:rPr>
                <a:t>PL (dB)</a:t>
              </a:r>
            </a:p>
          </p:txBody>
        </p:sp>
        <p:sp>
          <p:nvSpPr>
            <p:cNvPr id="7" name="Rectangle 6">
              <a:extLst>
                <a:ext uri="{FF2B5EF4-FFF2-40B4-BE49-F238E27FC236}">
                  <a16:creationId xmlns:a16="http://schemas.microsoft.com/office/drawing/2014/main" id="{81C0EA18-F10C-48FA-A778-8EC95726644E}"/>
                </a:ext>
              </a:extLst>
            </p:cNvPr>
            <p:cNvSpPr/>
            <p:nvPr/>
          </p:nvSpPr>
          <p:spPr>
            <a:xfrm>
              <a:off x="7772491" y="2272124"/>
              <a:ext cx="1342950" cy="1008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ＭＳ Ｐゴシック"/>
              </a:endParaRPr>
            </a:p>
          </p:txBody>
        </p:sp>
      </p:grpSp>
      <p:sp>
        <p:nvSpPr>
          <p:cNvPr id="8" name="TextBox 7">
            <a:extLst>
              <a:ext uri="{FF2B5EF4-FFF2-40B4-BE49-F238E27FC236}">
                <a16:creationId xmlns:a16="http://schemas.microsoft.com/office/drawing/2014/main" id="{05179AAC-6FBA-450D-9FE4-230139F57BD2}"/>
              </a:ext>
            </a:extLst>
          </p:cNvPr>
          <p:cNvSpPr txBox="1"/>
          <p:nvPr/>
        </p:nvSpPr>
        <p:spPr>
          <a:xfrm>
            <a:off x="230924" y="6361230"/>
            <a:ext cx="96206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Helvetica"/>
                <a:ea typeface="ＭＳ Ｐゴシック"/>
              </a:rPr>
              <a:t>W. Doebler and J. Rathsam, Proc. Mtgs. Acoustics 36, 040005 2019.</a:t>
            </a:r>
          </a:p>
        </p:txBody>
      </p:sp>
      <p:sp>
        <p:nvSpPr>
          <p:cNvPr id="9" name="Oval 8">
            <a:extLst>
              <a:ext uri="{FF2B5EF4-FFF2-40B4-BE49-F238E27FC236}">
                <a16:creationId xmlns:a16="http://schemas.microsoft.com/office/drawing/2014/main" id="{F101EF1E-C3E9-42B2-9C47-A0343E499A72}"/>
              </a:ext>
            </a:extLst>
          </p:cNvPr>
          <p:cNvSpPr/>
          <p:nvPr/>
        </p:nvSpPr>
        <p:spPr bwMode="auto">
          <a:xfrm>
            <a:off x="5730241" y="5140960"/>
            <a:ext cx="2133600" cy="33528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Arial Black" pitchFamily="-108" charset="0"/>
              <a:ea typeface="ＭＳ Ｐゴシック" pitchFamily="-108" charset="-128"/>
              <a:cs typeface="ＭＳ Ｐゴシック" pitchFamily="-108" charset="-128"/>
            </a:endParaRPr>
          </a:p>
        </p:txBody>
      </p:sp>
      <p:pic>
        <p:nvPicPr>
          <p:cNvPr id="14" name="Picture 13">
            <a:extLst>
              <a:ext uri="{FF2B5EF4-FFF2-40B4-BE49-F238E27FC236}">
                <a16:creationId xmlns:a16="http://schemas.microsoft.com/office/drawing/2014/main" id="{F5B1984F-F5E8-474D-ADA6-BF6F6A5CBC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23803">
            <a:off x="1847130" y="1955799"/>
            <a:ext cx="3024806" cy="1476956"/>
          </a:xfrm>
          <a:prstGeom prst="rect">
            <a:avLst/>
          </a:prstGeom>
        </p:spPr>
      </p:pic>
      <p:sp>
        <p:nvSpPr>
          <p:cNvPr id="13" name="Title 1">
            <a:extLst>
              <a:ext uri="{FF2B5EF4-FFF2-40B4-BE49-F238E27FC236}">
                <a16:creationId xmlns:a16="http://schemas.microsoft.com/office/drawing/2014/main" id="{790B5CE4-77E1-4916-955F-8F59CDE1BEC4}"/>
              </a:ext>
            </a:extLst>
          </p:cNvPr>
          <p:cNvSpPr txBox="1">
            <a:spLocks/>
          </p:cNvSpPr>
          <p:nvPr/>
        </p:nvSpPr>
        <p:spPr>
          <a:xfrm>
            <a:off x="176344" y="1065524"/>
            <a:ext cx="6803231" cy="560564"/>
          </a:xfrm>
          <a:prstGeom prst="rect">
            <a:avLst/>
          </a:prstGeom>
        </p:spPr>
        <p:txBody>
          <a:bodyPr/>
          <a:lstStyle>
            <a:lvl1pPr algn="ctr" rtl="0" eaLnBrk="1" fontAlgn="base" hangingPunct="1">
              <a:spcBef>
                <a:spcPct val="0"/>
              </a:spcBef>
              <a:spcAft>
                <a:spcPct val="0"/>
              </a:spcAft>
              <a:defRPr sz="2800" b="1" kern="1200">
                <a:solidFill>
                  <a:srgbClr val="0000FF"/>
                </a:solidFill>
                <a:latin typeface="+mj-lt"/>
                <a:ea typeface="ヒラギノ角ゴ Pro W3" pitchFamily="-109" charset="-128"/>
                <a:cs typeface="ヒラギノ角ゴ Pro W3" pitchFamily="-109" charset="-128"/>
              </a:defRPr>
            </a:lvl1pPr>
            <a:lvl2pPr algn="ctr" rtl="0" eaLnBrk="1" fontAlgn="base" hangingPunct="1">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2pPr>
            <a:lvl3pPr algn="ctr" rtl="0" eaLnBrk="1" fontAlgn="base" hangingPunct="1">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3pPr>
            <a:lvl4pPr algn="ctr" rtl="0" eaLnBrk="1" fontAlgn="base" hangingPunct="1">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4pPr>
            <a:lvl5pPr algn="ctr" rtl="0" eaLnBrk="1" fontAlgn="base" hangingPunct="1">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5pPr>
            <a:lvl6pPr marL="457189" algn="ctr" rtl="0" eaLnBrk="1" fontAlgn="base" hangingPunct="1">
              <a:spcBef>
                <a:spcPct val="0"/>
              </a:spcBef>
              <a:spcAft>
                <a:spcPct val="0"/>
              </a:spcAft>
              <a:defRPr sz="3600" b="1">
                <a:solidFill>
                  <a:schemeClr val="bg1"/>
                </a:solidFill>
                <a:latin typeface="Calibri" pitchFamily="34" charset="0"/>
              </a:defRPr>
            </a:lvl6pPr>
            <a:lvl7pPr marL="914377" algn="ctr" rtl="0" eaLnBrk="1" fontAlgn="base" hangingPunct="1">
              <a:spcBef>
                <a:spcPct val="0"/>
              </a:spcBef>
              <a:spcAft>
                <a:spcPct val="0"/>
              </a:spcAft>
              <a:defRPr sz="3600" b="1">
                <a:solidFill>
                  <a:schemeClr val="bg1"/>
                </a:solidFill>
                <a:latin typeface="Calibri" pitchFamily="34" charset="0"/>
              </a:defRPr>
            </a:lvl7pPr>
            <a:lvl8pPr marL="1371566" algn="ctr" rtl="0" eaLnBrk="1" fontAlgn="base" hangingPunct="1">
              <a:spcBef>
                <a:spcPct val="0"/>
              </a:spcBef>
              <a:spcAft>
                <a:spcPct val="0"/>
              </a:spcAft>
              <a:defRPr sz="3600" b="1">
                <a:solidFill>
                  <a:schemeClr val="bg1"/>
                </a:solidFill>
                <a:latin typeface="Calibri" pitchFamily="34" charset="0"/>
              </a:defRPr>
            </a:lvl8pPr>
            <a:lvl9pPr marL="1828754" algn="ctr" rtl="0" eaLnBrk="1" fontAlgn="base" hangingPunct="1">
              <a:spcBef>
                <a:spcPct val="0"/>
              </a:spcBef>
              <a:spcAft>
                <a:spcPct val="0"/>
              </a:spcAft>
              <a:defRPr sz="3600" b="1">
                <a:solidFill>
                  <a:schemeClr val="bg1"/>
                </a:solidFill>
                <a:latin typeface="Calibri" pitchFamily="34" charset="0"/>
              </a:defRPr>
            </a:lvl9pPr>
          </a:lstStyle>
          <a:p>
            <a:r>
              <a:rPr lang="en-US">
                <a:solidFill>
                  <a:srgbClr val="4F9F2D"/>
                </a:solidFill>
                <a:latin typeface="Helvetica" panose="020B0604020202020204" pitchFamily="34" charset="0"/>
                <a:cs typeface="Helvetica" panose="020B0604020202020204" pitchFamily="34" charset="0"/>
              </a:rPr>
              <a:t>Just how quiet will the NASA X-59 be?</a:t>
            </a:r>
          </a:p>
        </p:txBody>
      </p:sp>
      <p:sp>
        <p:nvSpPr>
          <p:cNvPr id="10" name="Oval 9">
            <a:extLst>
              <a:ext uri="{FF2B5EF4-FFF2-40B4-BE49-F238E27FC236}">
                <a16:creationId xmlns:a16="http://schemas.microsoft.com/office/drawing/2014/main" id="{7666848E-B1DD-455F-808E-BD051D6F2AAD}"/>
              </a:ext>
            </a:extLst>
          </p:cNvPr>
          <p:cNvSpPr/>
          <p:nvPr/>
        </p:nvSpPr>
        <p:spPr>
          <a:xfrm>
            <a:off x="2550160" y="4693512"/>
            <a:ext cx="825500" cy="754886"/>
          </a:xfrm>
          <a:prstGeom prst="ellipse">
            <a:avLst/>
          </a:prstGeom>
          <a:solidFill>
            <a:srgbClr val="54A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2EDDB00-5EC4-4134-B612-414DFA597FF9}"/>
              </a:ext>
            </a:extLst>
          </p:cNvPr>
          <p:cNvSpPr txBox="1"/>
          <p:nvPr/>
        </p:nvSpPr>
        <p:spPr>
          <a:xfrm>
            <a:off x="2463703" y="4693104"/>
            <a:ext cx="998415" cy="738664"/>
          </a:xfrm>
          <a:prstGeom prst="rect">
            <a:avLst/>
          </a:prstGeom>
          <a:noFill/>
        </p:spPr>
        <p:txBody>
          <a:bodyPr wrap="none" rtlCol="0">
            <a:spAutoFit/>
          </a:bodyPr>
          <a:lstStyle/>
          <a:p>
            <a:pPr algn="ctr"/>
            <a:r>
              <a:rPr lang="en-US" sz="1400" b="1">
                <a:solidFill>
                  <a:schemeClr val="bg1"/>
                </a:solidFill>
              </a:rPr>
              <a:t>Quiet </a:t>
            </a:r>
          </a:p>
          <a:p>
            <a:pPr algn="ctr"/>
            <a:r>
              <a:rPr lang="en-US" sz="1400" b="1">
                <a:solidFill>
                  <a:schemeClr val="bg1"/>
                </a:solidFill>
              </a:rPr>
              <a:t>Supersonic</a:t>
            </a:r>
            <a:br>
              <a:rPr lang="en-US" sz="1400" b="1">
                <a:solidFill>
                  <a:schemeClr val="bg1"/>
                </a:solidFill>
              </a:rPr>
            </a:br>
            <a:r>
              <a:rPr lang="en-US" sz="1400" b="1">
                <a:solidFill>
                  <a:schemeClr val="bg1"/>
                </a:solidFill>
              </a:rPr>
              <a:t>Transit</a:t>
            </a:r>
          </a:p>
        </p:txBody>
      </p:sp>
    </p:spTree>
    <p:extLst>
      <p:ext uri="{BB962C8B-B14F-4D97-AF65-F5344CB8AC3E}">
        <p14:creationId xmlns:p14="http://schemas.microsoft.com/office/powerpoint/2010/main" val="1946712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C959B7-02E9-4507-B162-F3F953A135BB}"/>
              </a:ext>
            </a:extLst>
          </p:cNvPr>
          <p:cNvSpPr>
            <a:spLocks noGrp="1"/>
          </p:cNvSpPr>
          <p:nvPr>
            <p:ph idx="1"/>
          </p:nvPr>
        </p:nvSpPr>
        <p:spPr>
          <a:xfrm>
            <a:off x="101600" y="1221189"/>
            <a:ext cx="11988800" cy="2622842"/>
          </a:xfrm>
        </p:spPr>
        <p:txBody>
          <a:bodyPr/>
          <a:lstStyle/>
          <a:p>
            <a:r>
              <a:rPr lang="en-US"/>
              <a:t>Longitudinal (panel) Study Design: </a:t>
            </a:r>
            <a:r>
              <a:rPr lang="en-US" b="0"/>
              <a:t>each participant responds to multiple events</a:t>
            </a:r>
          </a:p>
          <a:p>
            <a:pPr lvl="1">
              <a:spcBef>
                <a:spcPts val="600"/>
              </a:spcBef>
            </a:pPr>
            <a:r>
              <a:rPr lang="en-US" sz="2400" b="1"/>
              <a:t>Single Event (SE)</a:t>
            </a:r>
          </a:p>
          <a:p>
            <a:pPr lvl="2">
              <a:spcBef>
                <a:spcPts val="0"/>
              </a:spcBef>
            </a:pPr>
            <a:r>
              <a:rPr lang="en-US" sz="2000"/>
              <a:t>Responses to individual flyovers </a:t>
            </a:r>
          </a:p>
          <a:p>
            <a:pPr lvl="2">
              <a:spcBef>
                <a:spcPts val="0"/>
              </a:spcBef>
            </a:pPr>
            <a:r>
              <a:rPr lang="en-US" sz="2000"/>
              <a:t>Perceived Level (PL) [dB]</a:t>
            </a:r>
          </a:p>
          <a:p>
            <a:endParaRPr lang="en-US"/>
          </a:p>
        </p:txBody>
      </p:sp>
      <p:sp>
        <p:nvSpPr>
          <p:cNvPr id="3" name="Title 2">
            <a:extLst>
              <a:ext uri="{FF2B5EF4-FFF2-40B4-BE49-F238E27FC236}">
                <a16:creationId xmlns:a16="http://schemas.microsoft.com/office/drawing/2014/main" id="{2071D402-2B4C-4C86-A168-F3FDA430EF78}"/>
              </a:ext>
            </a:extLst>
          </p:cNvPr>
          <p:cNvSpPr>
            <a:spLocks noGrp="1"/>
          </p:cNvSpPr>
          <p:nvPr>
            <p:ph type="title"/>
          </p:nvPr>
        </p:nvSpPr>
        <p:spPr/>
        <p:txBody>
          <a:bodyPr/>
          <a:lstStyle/>
          <a:p>
            <a:r>
              <a:rPr lang="en-US"/>
              <a:t>Single-Event and Cumulative Dose-Response Data</a:t>
            </a:r>
          </a:p>
        </p:txBody>
      </p:sp>
      <p:graphicFrame>
        <p:nvGraphicFramePr>
          <p:cNvPr id="4" name="Table 6">
            <a:extLst>
              <a:ext uri="{FF2B5EF4-FFF2-40B4-BE49-F238E27FC236}">
                <a16:creationId xmlns:a16="http://schemas.microsoft.com/office/drawing/2014/main" id="{F031C14F-1F93-4EC7-BEC9-6D33CAAE5F83}"/>
              </a:ext>
            </a:extLst>
          </p:cNvPr>
          <p:cNvGraphicFramePr>
            <a:graphicFrameLocks/>
          </p:cNvGraphicFramePr>
          <p:nvPr>
            <p:extLst>
              <p:ext uri="{D42A27DB-BD31-4B8C-83A1-F6EECF244321}">
                <p14:modId xmlns:p14="http://schemas.microsoft.com/office/powerpoint/2010/main" val="3046121746"/>
              </p:ext>
            </p:extLst>
          </p:nvPr>
        </p:nvGraphicFramePr>
        <p:xfrm>
          <a:off x="584169" y="3980741"/>
          <a:ext cx="5235720" cy="2494280"/>
        </p:xfrm>
        <a:graphic>
          <a:graphicData uri="http://schemas.openxmlformats.org/drawingml/2006/table">
            <a:tbl>
              <a:tblPr firstRow="1" bandRow="1">
                <a:tableStyleId>{5C22544A-7EE6-4342-B048-85BDC9FD1C3A}</a:tableStyleId>
              </a:tblPr>
              <a:tblGrid>
                <a:gridCol w="1308930">
                  <a:extLst>
                    <a:ext uri="{9D8B030D-6E8A-4147-A177-3AD203B41FA5}">
                      <a16:colId xmlns:a16="http://schemas.microsoft.com/office/drawing/2014/main" val="2568726477"/>
                    </a:ext>
                  </a:extLst>
                </a:gridCol>
                <a:gridCol w="1219666">
                  <a:extLst>
                    <a:ext uri="{9D8B030D-6E8A-4147-A177-3AD203B41FA5}">
                      <a16:colId xmlns:a16="http://schemas.microsoft.com/office/drawing/2014/main" val="502652770"/>
                    </a:ext>
                  </a:extLst>
                </a:gridCol>
                <a:gridCol w="1398194">
                  <a:extLst>
                    <a:ext uri="{9D8B030D-6E8A-4147-A177-3AD203B41FA5}">
                      <a16:colId xmlns:a16="http://schemas.microsoft.com/office/drawing/2014/main" val="1944450375"/>
                    </a:ext>
                  </a:extLst>
                </a:gridCol>
                <a:gridCol w="1308930">
                  <a:extLst>
                    <a:ext uri="{9D8B030D-6E8A-4147-A177-3AD203B41FA5}">
                      <a16:colId xmlns:a16="http://schemas.microsoft.com/office/drawing/2014/main" val="553780325"/>
                    </a:ext>
                  </a:extLst>
                </a:gridCol>
              </a:tblGrid>
              <a:tr h="370840">
                <a:tc>
                  <a:txBody>
                    <a:bodyPr/>
                    <a:lstStyle/>
                    <a:p>
                      <a:pPr algn="ctr"/>
                      <a:r>
                        <a:rPr lang="en-US"/>
                        <a:t>Participant ID</a:t>
                      </a:r>
                    </a:p>
                  </a:txBody>
                  <a:tcPr anchor="ctr"/>
                </a:tc>
                <a:tc>
                  <a:txBody>
                    <a:bodyPr/>
                    <a:lstStyle/>
                    <a:p>
                      <a:pPr algn="ctr"/>
                      <a:r>
                        <a:rPr lang="en-US"/>
                        <a:t>Event Number</a:t>
                      </a:r>
                    </a:p>
                  </a:txBody>
                  <a:tcPr anchor="ctr"/>
                </a:tc>
                <a:tc>
                  <a:txBody>
                    <a:bodyPr/>
                    <a:lstStyle/>
                    <a:p>
                      <a:pPr algn="ctr"/>
                      <a:r>
                        <a:rPr lang="en-US"/>
                        <a:t>Dose </a:t>
                      </a:r>
                    </a:p>
                    <a:p>
                      <a:pPr algn="ctr"/>
                      <a:r>
                        <a:rPr lang="en-US"/>
                        <a:t>(PL) [dB]</a:t>
                      </a:r>
                    </a:p>
                  </a:txBody>
                  <a:tcPr anchor="ctr"/>
                </a:tc>
                <a:tc>
                  <a:txBody>
                    <a:bodyPr/>
                    <a:lstStyle/>
                    <a:p>
                      <a:pPr algn="ctr"/>
                      <a:r>
                        <a:rPr lang="en-US"/>
                        <a:t>Annoyance Response</a:t>
                      </a:r>
                    </a:p>
                  </a:txBody>
                  <a:tcPr anchor="ctr"/>
                </a:tc>
                <a:extLst>
                  <a:ext uri="{0D108BD9-81ED-4DB2-BD59-A6C34878D82A}">
                    <a16:rowId xmlns:a16="http://schemas.microsoft.com/office/drawing/2014/main" val="102720132"/>
                  </a:ext>
                </a:extLst>
              </a:tr>
              <a:tr h="370840">
                <a:tc rowSpan="3">
                  <a:txBody>
                    <a:bodyPr/>
                    <a:lstStyle/>
                    <a:p>
                      <a:pPr algn="ctr"/>
                      <a:r>
                        <a:rPr lang="en-US"/>
                        <a:t>001</a:t>
                      </a:r>
                    </a:p>
                  </a:txBody>
                  <a:tcPr anchor="ctr">
                    <a:solidFill>
                      <a:srgbClr val="DECBCB"/>
                    </a:solidFill>
                  </a:tcPr>
                </a:tc>
                <a:tc>
                  <a:txBody>
                    <a:bodyPr/>
                    <a:lstStyle/>
                    <a:p>
                      <a:pPr algn="ctr"/>
                      <a:r>
                        <a:rPr lang="en-US"/>
                        <a:t>1</a:t>
                      </a:r>
                    </a:p>
                  </a:txBody>
                  <a:tcPr>
                    <a:solidFill>
                      <a:srgbClr val="DECBCB"/>
                    </a:solidFill>
                  </a:tcPr>
                </a:tc>
                <a:tc>
                  <a:txBody>
                    <a:bodyPr/>
                    <a:lstStyle/>
                    <a:p>
                      <a:pPr algn="ctr"/>
                      <a:r>
                        <a:rPr lang="en-US"/>
                        <a:t>70</a:t>
                      </a:r>
                    </a:p>
                  </a:txBody>
                  <a:tcPr>
                    <a:solidFill>
                      <a:srgbClr val="DECBCB"/>
                    </a:solidFill>
                  </a:tcPr>
                </a:tc>
                <a:tc>
                  <a:txBody>
                    <a:bodyPr/>
                    <a:lstStyle/>
                    <a:p>
                      <a:pPr algn="ctr"/>
                      <a:r>
                        <a:rPr lang="en-US"/>
                        <a:t>Not at all</a:t>
                      </a:r>
                    </a:p>
                  </a:txBody>
                  <a:tcPr>
                    <a:solidFill>
                      <a:srgbClr val="DECBCB"/>
                    </a:solidFill>
                  </a:tcPr>
                </a:tc>
                <a:extLst>
                  <a:ext uri="{0D108BD9-81ED-4DB2-BD59-A6C34878D82A}">
                    <a16:rowId xmlns:a16="http://schemas.microsoft.com/office/drawing/2014/main" val="1127279376"/>
                  </a:ext>
                </a:extLst>
              </a:tr>
              <a:tr h="370840">
                <a:tc vMerge="1">
                  <a:txBody>
                    <a:bodyPr/>
                    <a:lstStyle/>
                    <a:p>
                      <a:pPr algn="ctr"/>
                      <a:r>
                        <a:rPr lang="en-US"/>
                        <a:t>001</a:t>
                      </a:r>
                    </a:p>
                  </a:txBody>
                  <a:tcPr>
                    <a:solidFill>
                      <a:srgbClr val="DECBCB"/>
                    </a:solidFill>
                  </a:tcPr>
                </a:tc>
                <a:tc>
                  <a:txBody>
                    <a:bodyPr/>
                    <a:lstStyle/>
                    <a:p>
                      <a:pPr algn="ctr"/>
                      <a:r>
                        <a:rPr lang="en-US"/>
                        <a:t>2</a:t>
                      </a:r>
                    </a:p>
                  </a:txBody>
                  <a:tcPr>
                    <a:solidFill>
                      <a:srgbClr val="DECBCB"/>
                    </a:solidFill>
                  </a:tcPr>
                </a:tc>
                <a:tc>
                  <a:txBody>
                    <a:bodyPr/>
                    <a:lstStyle/>
                    <a:p>
                      <a:pPr algn="ctr"/>
                      <a:r>
                        <a:rPr lang="en-US"/>
                        <a:t>81</a:t>
                      </a:r>
                    </a:p>
                  </a:txBody>
                  <a:tcPr>
                    <a:solidFill>
                      <a:srgbClr val="DECBCB"/>
                    </a:solidFill>
                  </a:tcPr>
                </a:tc>
                <a:tc>
                  <a:txBody>
                    <a:bodyPr/>
                    <a:lstStyle/>
                    <a:p>
                      <a:pPr algn="ctr"/>
                      <a:r>
                        <a:rPr lang="en-US"/>
                        <a:t>Extremely</a:t>
                      </a:r>
                    </a:p>
                  </a:txBody>
                  <a:tcPr>
                    <a:solidFill>
                      <a:srgbClr val="DECBCB"/>
                    </a:solidFill>
                  </a:tcPr>
                </a:tc>
                <a:extLst>
                  <a:ext uri="{0D108BD9-81ED-4DB2-BD59-A6C34878D82A}">
                    <a16:rowId xmlns:a16="http://schemas.microsoft.com/office/drawing/2014/main" val="4116038237"/>
                  </a:ext>
                </a:extLst>
              </a:tr>
              <a:tr h="370840">
                <a:tc vMerge="1">
                  <a:txBody>
                    <a:bodyPr/>
                    <a:lstStyle/>
                    <a:p>
                      <a:pPr algn="ctr"/>
                      <a:r>
                        <a:rPr lang="en-US"/>
                        <a:t>001</a:t>
                      </a:r>
                    </a:p>
                  </a:txBody>
                  <a:tcPr>
                    <a:solidFill>
                      <a:srgbClr val="DECBCB"/>
                    </a:solidFill>
                  </a:tcPr>
                </a:tc>
                <a:tc>
                  <a:txBody>
                    <a:bodyPr/>
                    <a:lstStyle/>
                    <a:p>
                      <a:pPr algn="ctr"/>
                      <a:r>
                        <a:rPr lang="en-US"/>
                        <a:t>3</a:t>
                      </a:r>
                    </a:p>
                  </a:txBody>
                  <a:tcPr>
                    <a:solidFill>
                      <a:srgbClr val="DECBCB"/>
                    </a:solidFill>
                  </a:tcPr>
                </a:tc>
                <a:tc>
                  <a:txBody>
                    <a:bodyPr/>
                    <a:lstStyle/>
                    <a:p>
                      <a:pPr algn="ctr"/>
                      <a:r>
                        <a:rPr lang="en-US"/>
                        <a:t>74</a:t>
                      </a:r>
                    </a:p>
                  </a:txBody>
                  <a:tcPr>
                    <a:solidFill>
                      <a:srgbClr val="DECBCB"/>
                    </a:solidFill>
                  </a:tcPr>
                </a:tc>
                <a:tc>
                  <a:txBody>
                    <a:bodyPr/>
                    <a:lstStyle/>
                    <a:p>
                      <a:pPr algn="ctr"/>
                      <a:r>
                        <a:rPr lang="en-US"/>
                        <a:t>Slightly</a:t>
                      </a:r>
                    </a:p>
                  </a:txBody>
                  <a:tcPr>
                    <a:solidFill>
                      <a:srgbClr val="DECBCB"/>
                    </a:solidFill>
                  </a:tcPr>
                </a:tc>
                <a:extLst>
                  <a:ext uri="{0D108BD9-81ED-4DB2-BD59-A6C34878D82A}">
                    <a16:rowId xmlns:a16="http://schemas.microsoft.com/office/drawing/2014/main" val="3849808292"/>
                  </a:ext>
                </a:extLst>
              </a:tr>
              <a:tr h="370840">
                <a:tc rowSpan="2">
                  <a:txBody>
                    <a:bodyPr/>
                    <a:lstStyle/>
                    <a:p>
                      <a:pPr algn="ctr"/>
                      <a:r>
                        <a:rPr lang="en-US"/>
                        <a:t>002</a:t>
                      </a:r>
                    </a:p>
                  </a:txBody>
                  <a:tcPr anchor="ctr">
                    <a:solidFill>
                      <a:srgbClr val="EFE7E7"/>
                    </a:solidFill>
                  </a:tcPr>
                </a:tc>
                <a:tc>
                  <a:txBody>
                    <a:bodyPr/>
                    <a:lstStyle/>
                    <a:p>
                      <a:pPr algn="ctr"/>
                      <a:r>
                        <a:rPr lang="en-US"/>
                        <a:t>1</a:t>
                      </a:r>
                    </a:p>
                  </a:txBody>
                  <a:tcPr>
                    <a:solidFill>
                      <a:srgbClr val="EFE7E7"/>
                    </a:solidFill>
                  </a:tcPr>
                </a:tc>
                <a:tc>
                  <a:txBody>
                    <a:bodyPr/>
                    <a:lstStyle/>
                    <a:p>
                      <a:pPr algn="ctr"/>
                      <a:r>
                        <a:rPr lang="en-US"/>
                        <a:t>72</a:t>
                      </a:r>
                    </a:p>
                  </a:txBody>
                  <a:tcPr>
                    <a:solidFill>
                      <a:srgbClr val="EFE7E7"/>
                    </a:solidFill>
                  </a:tcPr>
                </a:tc>
                <a:tc>
                  <a:txBody>
                    <a:bodyPr/>
                    <a:lstStyle/>
                    <a:p>
                      <a:pPr algn="ctr"/>
                      <a:r>
                        <a:rPr lang="en-US"/>
                        <a:t>Slightly</a:t>
                      </a:r>
                    </a:p>
                  </a:txBody>
                  <a:tcPr>
                    <a:solidFill>
                      <a:srgbClr val="EFE7E7"/>
                    </a:solidFill>
                  </a:tcPr>
                </a:tc>
                <a:extLst>
                  <a:ext uri="{0D108BD9-81ED-4DB2-BD59-A6C34878D82A}">
                    <a16:rowId xmlns:a16="http://schemas.microsoft.com/office/drawing/2014/main" val="2135272449"/>
                  </a:ext>
                </a:extLst>
              </a:tr>
              <a:tr h="370840">
                <a:tc vMerge="1">
                  <a:txBody>
                    <a:bodyPr/>
                    <a:lstStyle/>
                    <a:p>
                      <a:pPr algn="ctr"/>
                      <a:r>
                        <a:rPr lang="en-US"/>
                        <a:t>002</a:t>
                      </a:r>
                    </a:p>
                  </a:txBody>
                  <a:tcPr anchor="ctr">
                    <a:solidFill>
                      <a:srgbClr val="EFE7E7"/>
                    </a:solidFill>
                  </a:tcPr>
                </a:tc>
                <a:tc>
                  <a:txBody>
                    <a:bodyPr/>
                    <a:lstStyle/>
                    <a:p>
                      <a:pPr algn="ctr"/>
                      <a:r>
                        <a:rPr lang="en-US"/>
                        <a:t>2</a:t>
                      </a:r>
                    </a:p>
                  </a:txBody>
                  <a:tcPr>
                    <a:solidFill>
                      <a:srgbClr val="EFE7E7"/>
                    </a:solidFill>
                  </a:tcPr>
                </a:tc>
                <a:tc>
                  <a:txBody>
                    <a:bodyPr/>
                    <a:lstStyle/>
                    <a:p>
                      <a:pPr algn="ctr"/>
                      <a:r>
                        <a:rPr lang="en-US"/>
                        <a:t>78</a:t>
                      </a:r>
                    </a:p>
                  </a:txBody>
                  <a:tcPr>
                    <a:solidFill>
                      <a:srgbClr val="EFE7E7"/>
                    </a:solidFill>
                  </a:tcPr>
                </a:tc>
                <a:tc>
                  <a:txBody>
                    <a:bodyPr/>
                    <a:lstStyle/>
                    <a:p>
                      <a:pPr algn="ctr"/>
                      <a:r>
                        <a:rPr lang="en-US"/>
                        <a:t>Not at all</a:t>
                      </a:r>
                    </a:p>
                  </a:txBody>
                  <a:tcPr>
                    <a:solidFill>
                      <a:srgbClr val="EFE7E7"/>
                    </a:solidFill>
                  </a:tcPr>
                </a:tc>
                <a:extLst>
                  <a:ext uri="{0D108BD9-81ED-4DB2-BD59-A6C34878D82A}">
                    <a16:rowId xmlns:a16="http://schemas.microsoft.com/office/drawing/2014/main" val="202605680"/>
                  </a:ext>
                </a:extLst>
              </a:tr>
            </a:tbl>
          </a:graphicData>
        </a:graphic>
      </p:graphicFrame>
      <p:graphicFrame>
        <p:nvGraphicFramePr>
          <p:cNvPr id="5" name="Table 6">
            <a:extLst>
              <a:ext uri="{FF2B5EF4-FFF2-40B4-BE49-F238E27FC236}">
                <a16:creationId xmlns:a16="http://schemas.microsoft.com/office/drawing/2014/main" id="{AC1D6036-F1FE-409D-81D6-30B510C96183}"/>
              </a:ext>
            </a:extLst>
          </p:cNvPr>
          <p:cNvGraphicFramePr>
            <a:graphicFrameLocks/>
          </p:cNvGraphicFramePr>
          <p:nvPr>
            <p:extLst>
              <p:ext uri="{D42A27DB-BD31-4B8C-83A1-F6EECF244321}">
                <p14:modId xmlns:p14="http://schemas.microsoft.com/office/powerpoint/2010/main" val="2220203161"/>
              </p:ext>
            </p:extLst>
          </p:nvPr>
        </p:nvGraphicFramePr>
        <p:xfrm>
          <a:off x="6449804" y="3967685"/>
          <a:ext cx="5120640" cy="2514600"/>
        </p:xfrm>
        <a:graphic>
          <a:graphicData uri="http://schemas.openxmlformats.org/drawingml/2006/table">
            <a:tbl>
              <a:tblPr firstRow="1" bandRow="1">
                <a:tableStyleId>{7DF18680-E054-41AD-8BC1-D1AEF772440D}</a:tableStyleId>
              </a:tblPr>
              <a:tblGrid>
                <a:gridCol w="1280160">
                  <a:extLst>
                    <a:ext uri="{9D8B030D-6E8A-4147-A177-3AD203B41FA5}">
                      <a16:colId xmlns:a16="http://schemas.microsoft.com/office/drawing/2014/main" val="2568726477"/>
                    </a:ext>
                  </a:extLst>
                </a:gridCol>
                <a:gridCol w="991399">
                  <a:extLst>
                    <a:ext uri="{9D8B030D-6E8A-4147-A177-3AD203B41FA5}">
                      <a16:colId xmlns:a16="http://schemas.microsoft.com/office/drawing/2014/main" val="502652770"/>
                    </a:ext>
                  </a:extLst>
                </a:gridCol>
                <a:gridCol w="1568921">
                  <a:extLst>
                    <a:ext uri="{9D8B030D-6E8A-4147-A177-3AD203B41FA5}">
                      <a16:colId xmlns:a16="http://schemas.microsoft.com/office/drawing/2014/main" val="1944450375"/>
                    </a:ext>
                  </a:extLst>
                </a:gridCol>
                <a:gridCol w="1280160">
                  <a:extLst>
                    <a:ext uri="{9D8B030D-6E8A-4147-A177-3AD203B41FA5}">
                      <a16:colId xmlns:a16="http://schemas.microsoft.com/office/drawing/2014/main" val="553780325"/>
                    </a:ext>
                  </a:extLst>
                </a:gridCol>
              </a:tblGrid>
              <a:tr h="640080">
                <a:tc>
                  <a:txBody>
                    <a:bodyPr/>
                    <a:lstStyle/>
                    <a:p>
                      <a:pPr algn="ctr"/>
                      <a:r>
                        <a:rPr lang="en-US"/>
                        <a:t>Participant ID</a:t>
                      </a:r>
                    </a:p>
                  </a:txBody>
                  <a:tcPr anchor="ctr"/>
                </a:tc>
                <a:tc>
                  <a:txBody>
                    <a:bodyPr/>
                    <a:lstStyle/>
                    <a:p>
                      <a:pPr algn="ctr"/>
                      <a:r>
                        <a:rPr lang="en-US"/>
                        <a:t>Day</a:t>
                      </a:r>
                    </a:p>
                  </a:txBody>
                  <a:tcPr anchor="ctr"/>
                </a:tc>
                <a:tc>
                  <a:txBody>
                    <a:bodyPr/>
                    <a:lstStyle/>
                    <a:p>
                      <a:pPr algn="ctr"/>
                      <a:r>
                        <a:rPr lang="en-US"/>
                        <a:t>Dose </a:t>
                      </a:r>
                    </a:p>
                    <a:p>
                      <a:pPr algn="ctr"/>
                      <a:r>
                        <a:rPr lang="en-US"/>
                        <a:t>(PLDNL) [dB]</a:t>
                      </a:r>
                    </a:p>
                  </a:txBody>
                  <a:tcPr anchor="ctr"/>
                </a:tc>
                <a:tc>
                  <a:txBody>
                    <a:bodyPr/>
                    <a:lstStyle/>
                    <a:p>
                      <a:pPr algn="ctr"/>
                      <a:r>
                        <a:rPr lang="en-US"/>
                        <a:t>Annoyance Response</a:t>
                      </a:r>
                    </a:p>
                  </a:txBody>
                  <a:tcPr anchor="ctr"/>
                </a:tc>
                <a:extLst>
                  <a:ext uri="{0D108BD9-81ED-4DB2-BD59-A6C34878D82A}">
                    <a16:rowId xmlns:a16="http://schemas.microsoft.com/office/drawing/2014/main" val="102720132"/>
                  </a:ext>
                </a:extLst>
              </a:tr>
              <a:tr h="1124712">
                <a:tc>
                  <a:txBody>
                    <a:bodyPr/>
                    <a:lstStyle/>
                    <a:p>
                      <a:pPr algn="ctr"/>
                      <a:r>
                        <a:rPr lang="en-US"/>
                        <a:t>001</a:t>
                      </a:r>
                    </a:p>
                  </a:txBody>
                  <a:tcPr anchor="ctr"/>
                </a:tc>
                <a:tc>
                  <a:txBody>
                    <a:bodyPr/>
                    <a:lstStyle/>
                    <a:p>
                      <a:pPr algn="ctr"/>
                      <a:r>
                        <a:rPr lang="en-US"/>
                        <a:t>1</a:t>
                      </a:r>
                    </a:p>
                  </a:txBody>
                  <a:tcPr anchor="ctr"/>
                </a:tc>
                <a:tc>
                  <a:txBody>
                    <a:bodyPr/>
                    <a:lstStyle/>
                    <a:p>
                      <a:pPr algn="ctr"/>
                      <a:r>
                        <a:rPr lang="en-US"/>
                        <a:t>32.7</a:t>
                      </a:r>
                    </a:p>
                  </a:txBody>
                  <a:tcPr anchor="ctr"/>
                </a:tc>
                <a:tc>
                  <a:txBody>
                    <a:bodyPr/>
                    <a:lstStyle/>
                    <a:p>
                      <a:pPr algn="ctr"/>
                      <a:r>
                        <a:rPr lang="en-US"/>
                        <a:t>Very</a:t>
                      </a:r>
                    </a:p>
                  </a:txBody>
                  <a:tcPr anchor="ctr"/>
                </a:tc>
                <a:extLst>
                  <a:ext uri="{0D108BD9-81ED-4DB2-BD59-A6C34878D82A}">
                    <a16:rowId xmlns:a16="http://schemas.microsoft.com/office/drawing/2014/main" val="1127279376"/>
                  </a:ext>
                </a:extLst>
              </a:tr>
              <a:tr h="749808">
                <a:tc>
                  <a:txBody>
                    <a:bodyPr/>
                    <a:lstStyle/>
                    <a:p>
                      <a:pPr algn="ctr"/>
                      <a:r>
                        <a:rPr lang="en-US"/>
                        <a:t>002</a:t>
                      </a:r>
                    </a:p>
                  </a:txBody>
                  <a:tcPr anchor="ctr"/>
                </a:tc>
                <a:tc>
                  <a:txBody>
                    <a:bodyPr/>
                    <a:lstStyle/>
                    <a:p>
                      <a:pPr algn="ctr"/>
                      <a:r>
                        <a:rPr lang="en-US"/>
                        <a:t>1</a:t>
                      </a:r>
                    </a:p>
                  </a:txBody>
                  <a:tcPr anchor="ctr"/>
                </a:tc>
                <a:tc>
                  <a:txBody>
                    <a:bodyPr/>
                    <a:lstStyle/>
                    <a:p>
                      <a:pPr algn="ctr"/>
                      <a:r>
                        <a:rPr lang="en-US"/>
                        <a:t>29.6</a:t>
                      </a:r>
                    </a:p>
                  </a:txBody>
                  <a:tcPr anchor="ctr"/>
                </a:tc>
                <a:tc>
                  <a:txBody>
                    <a:bodyPr/>
                    <a:lstStyle/>
                    <a:p>
                      <a:pPr algn="ctr"/>
                      <a:r>
                        <a:rPr lang="en-US"/>
                        <a:t>Slightly</a:t>
                      </a:r>
                    </a:p>
                  </a:txBody>
                  <a:tcPr anchor="ctr"/>
                </a:tc>
                <a:extLst>
                  <a:ext uri="{0D108BD9-81ED-4DB2-BD59-A6C34878D82A}">
                    <a16:rowId xmlns:a16="http://schemas.microsoft.com/office/drawing/2014/main" val="2135272449"/>
                  </a:ext>
                </a:extLst>
              </a:tr>
            </a:tbl>
          </a:graphicData>
        </a:graphic>
      </p:graphicFrame>
      <p:sp>
        <p:nvSpPr>
          <p:cNvPr id="7" name="Right Brace 6">
            <a:extLst>
              <a:ext uri="{FF2B5EF4-FFF2-40B4-BE49-F238E27FC236}">
                <a16:creationId xmlns:a16="http://schemas.microsoft.com/office/drawing/2014/main" id="{783766EA-87AA-4D96-916E-6A8543BEE307}"/>
              </a:ext>
            </a:extLst>
          </p:cNvPr>
          <p:cNvSpPr/>
          <p:nvPr/>
        </p:nvSpPr>
        <p:spPr>
          <a:xfrm>
            <a:off x="5865607" y="4716824"/>
            <a:ext cx="538479" cy="843280"/>
          </a:xfrm>
          <a:prstGeom prst="rightBrace">
            <a:avLst>
              <a:gd name="adj1" fmla="val 8333"/>
              <a:gd name="adj2" fmla="val 52410"/>
            </a:avLst>
          </a:prstGeom>
          <a:ln w="381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 name="Right Brace 7">
            <a:extLst>
              <a:ext uri="{FF2B5EF4-FFF2-40B4-BE49-F238E27FC236}">
                <a16:creationId xmlns:a16="http://schemas.microsoft.com/office/drawing/2014/main" id="{161D6252-7EEE-4C7D-A9FB-EB67F037C486}"/>
              </a:ext>
            </a:extLst>
          </p:cNvPr>
          <p:cNvSpPr/>
          <p:nvPr/>
        </p:nvSpPr>
        <p:spPr>
          <a:xfrm>
            <a:off x="5870686" y="5844584"/>
            <a:ext cx="538479" cy="487680"/>
          </a:xfrm>
          <a:prstGeom prst="rightBrace">
            <a:avLst>
              <a:gd name="adj1" fmla="val 8333"/>
              <a:gd name="adj2" fmla="val 52410"/>
            </a:avLst>
          </a:prstGeom>
          <a:ln w="381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Content Placeholder 1">
                <a:extLst>
                  <a:ext uri="{FF2B5EF4-FFF2-40B4-BE49-F238E27FC236}">
                    <a16:creationId xmlns:a16="http://schemas.microsoft.com/office/drawing/2014/main" id="{C0D7C1C4-9008-4164-80E0-0D813F2096CB}"/>
                  </a:ext>
                </a:extLst>
              </p:cNvPr>
              <p:cNvSpPr txBox="1">
                <a:spLocks/>
              </p:cNvSpPr>
              <p:nvPr/>
            </p:nvSpPr>
            <p:spPr>
              <a:xfrm>
                <a:off x="5159830" y="1297895"/>
                <a:ext cx="7082970" cy="2679485"/>
              </a:xfrm>
              <a:prstGeom prst="rect">
                <a:avLst/>
              </a:prstGeom>
            </p:spPr>
            <p:txBody>
              <a:bodyPr/>
              <a:lstStyle>
                <a:lvl1pPr marL="342891" indent="-342891" algn="l" rtl="0" eaLnBrk="1" fontAlgn="base" hangingPunct="1">
                  <a:spcBef>
                    <a:spcPct val="20000"/>
                  </a:spcBef>
                  <a:spcAft>
                    <a:spcPct val="0"/>
                  </a:spcAft>
                  <a:buClr>
                    <a:schemeClr val="accent2">
                      <a:lumMod val="75000"/>
                    </a:schemeClr>
                  </a:buClr>
                  <a:buFont typeface="Wingdings" charset="2"/>
                  <a:buChar char="Ø"/>
                  <a:defRPr sz="2400" b="1" kern="1200">
                    <a:solidFill>
                      <a:schemeClr val="tx1"/>
                    </a:solidFill>
                    <a:latin typeface="+mn-lt"/>
                    <a:ea typeface="ヒラギノ角ゴ Pro W3" pitchFamily="-109" charset="-128"/>
                    <a:cs typeface="ヒラギノ角ゴ Pro W3" pitchFamily="-109" charset="-128"/>
                  </a:defRPr>
                </a:lvl1pPr>
                <a:lvl2pPr marL="742932" indent="-285744" algn="l" rtl="0" eaLnBrk="1" fontAlgn="base" hangingPunct="1">
                  <a:spcBef>
                    <a:spcPct val="20000"/>
                  </a:spcBef>
                  <a:spcAft>
                    <a:spcPct val="0"/>
                  </a:spcAft>
                  <a:buClr>
                    <a:schemeClr val="accent1"/>
                  </a:buClr>
                  <a:buFont typeface="Arial" charset="0"/>
                  <a:buChar char="•"/>
                  <a:defRPr sz="2000" kern="1200">
                    <a:solidFill>
                      <a:schemeClr val="tx1"/>
                    </a:solidFill>
                    <a:latin typeface="+mn-lt"/>
                    <a:ea typeface="ヒラギノ角ゴ Pro W3" pitchFamily="-109" charset="-128"/>
                    <a:cs typeface="ヒラギノ角ゴ Pro W3"/>
                  </a:defRPr>
                </a:lvl2pPr>
                <a:lvl3pPr marL="1142971" indent="-228594" algn="l" rtl="0" eaLnBrk="1" fontAlgn="base" hangingPunct="1">
                  <a:spcBef>
                    <a:spcPct val="20000"/>
                  </a:spcBef>
                  <a:spcAft>
                    <a:spcPct val="0"/>
                  </a:spcAft>
                  <a:buFont typeface="Wingdings" charset="2"/>
                  <a:buChar char="§"/>
                  <a:defRPr sz="1800" kern="1200">
                    <a:solidFill>
                      <a:schemeClr val="tx1"/>
                    </a:solidFill>
                    <a:latin typeface="+mn-lt"/>
                    <a:ea typeface="MS PGothic" panose="020B0600070205080204" pitchFamily="34" charset="-128"/>
                    <a:cs typeface="ヒラギノ角ゴ Pro W3"/>
                  </a:defRPr>
                </a:lvl3pPr>
                <a:lvl4pPr marL="1600160" indent="-228594" algn="l" rtl="0" eaLnBrk="1" fontAlgn="base" hangingPunct="1">
                  <a:spcBef>
                    <a:spcPct val="20000"/>
                  </a:spcBef>
                  <a:spcAft>
                    <a:spcPct val="0"/>
                  </a:spcAft>
                  <a:buFont typeface="Courier New" charset="0"/>
                  <a:buChar char="o"/>
                  <a:defRPr sz="1600" kern="1200">
                    <a:solidFill>
                      <a:schemeClr val="tx1"/>
                    </a:solidFill>
                    <a:latin typeface="+mn-lt"/>
                    <a:ea typeface="MS PGothic" panose="020B0600070205080204" pitchFamily="34" charset="-128"/>
                    <a:cs typeface="ヒラギノ角ゴ Pro W3"/>
                  </a:defRPr>
                </a:lvl4pPr>
                <a:lvl5pPr marL="2057349" indent="-228594" algn="l" rtl="0" eaLnBrk="1" fontAlgn="base" hangingPunct="1">
                  <a:spcBef>
                    <a:spcPct val="20000"/>
                  </a:spcBef>
                  <a:spcAft>
                    <a:spcPct val="0"/>
                  </a:spcAft>
                  <a:buFont typeface="Arial" charset="0"/>
                  <a:buChar char="•"/>
                  <a:defRPr sz="1600" kern="1200">
                    <a:solidFill>
                      <a:schemeClr val="tx1"/>
                    </a:solidFill>
                    <a:latin typeface="+mn-lt"/>
                    <a:ea typeface="ヒラギノ角ゴ Pro W3" charset="-128"/>
                    <a:cs typeface="ヒラギノ角ゴ Pro W3" charset="-128"/>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188" lvl="1" indent="0">
                  <a:buNone/>
                </a:pPr>
                <a:endParaRPr lang="en-US" sz="2000"/>
              </a:p>
              <a:p>
                <a:pPr lvl="1">
                  <a:spcBef>
                    <a:spcPts val="600"/>
                  </a:spcBef>
                </a:pPr>
                <a:r>
                  <a:rPr lang="en-US" sz="2400" b="1"/>
                  <a:t>Cumulative</a:t>
                </a:r>
              </a:p>
              <a:p>
                <a:pPr lvl="2">
                  <a:spcBef>
                    <a:spcPts val="0"/>
                  </a:spcBef>
                </a:pPr>
                <a:r>
                  <a:rPr lang="en-US" sz="2000"/>
                  <a:t>Response from end-of-day survey</a:t>
                </a:r>
              </a:p>
              <a:p>
                <a:pPr lvl="2">
                  <a:spcBef>
                    <a:spcPts val="0"/>
                  </a:spcBef>
                  <a:spcAft>
                    <a:spcPts val="300"/>
                  </a:spcAft>
                </a:pPr>
                <a:r>
                  <a:rPr lang="en-US" sz="2000"/>
                  <a:t>Perceived Day-Night Level (PLDNL) [dB]</a:t>
                </a:r>
              </a:p>
              <a:p>
                <a:pPr lvl="3">
                  <a:spcBef>
                    <a:spcPts val="0"/>
                  </a:spcBef>
                  <a:spcAft>
                    <a:spcPts val="300"/>
                  </a:spcAft>
                </a:pPr>
                <a:r>
                  <a:rPr lang="en-US" sz="1800"/>
                  <a:t>Summation of single events (</a:t>
                </a:r>
                <a14:m>
                  <m:oMath xmlns:m="http://schemas.openxmlformats.org/officeDocument/2006/math">
                    <m:sSub>
                      <m:sSubPr>
                        <m:ctrlPr>
                          <a:rPr lang="en-US" sz="1800" i="1">
                            <a:latin typeface="Cambria Math" panose="02040503050406030204" pitchFamily="18" charset="0"/>
                          </a:rPr>
                        </m:ctrlPr>
                      </m:sSubPr>
                      <m:e>
                        <m:r>
                          <m:rPr>
                            <m:sty m:val="p"/>
                          </m:rPr>
                          <a:rPr lang="en-US" sz="1800">
                            <a:latin typeface="Cambria Math" panose="02040503050406030204" pitchFamily="18" charset="0"/>
                          </a:rPr>
                          <m:t>SE</m:t>
                        </m:r>
                      </m:e>
                      <m:sub>
                        <m:r>
                          <a:rPr lang="en-US" sz="1800" i="1">
                            <a:latin typeface="Cambria Math" panose="02040503050406030204" pitchFamily="18" charset="0"/>
                          </a:rPr>
                          <m:t>𝑖</m:t>
                        </m:r>
                      </m:sub>
                    </m:sSub>
                  </m:oMath>
                </a14:m>
                <a:r>
                  <a:rPr lang="en-US" sz="1800"/>
                  <a:t>) in one day: </a:t>
                </a:r>
              </a:p>
              <a:p>
                <a:pPr marL="1371566" lvl="3" indent="0">
                  <a:spcBef>
                    <a:spcPts val="0"/>
                  </a:spcBef>
                  <a:buNone/>
                </a:pPr>
                <a14:m>
                  <m:oMathPara xmlns:m="http://schemas.openxmlformats.org/officeDocument/2006/math">
                    <m:oMathParaPr>
                      <m:jc m:val="centerGroup"/>
                    </m:oMathParaPr>
                    <m:oMath xmlns:m="http://schemas.openxmlformats.org/officeDocument/2006/math">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𝑳</m:t>
                          </m:r>
                        </m:e>
                        <m:sub>
                          <m:r>
                            <a:rPr lang="en-US" sz="2000" b="1" i="1" smtClean="0">
                              <a:latin typeface="Cambria Math" panose="02040503050406030204" pitchFamily="18" charset="0"/>
                            </a:rPr>
                            <m:t>𝒅𝒏</m:t>
                          </m:r>
                        </m:sub>
                      </m:sSub>
                      <m:r>
                        <a:rPr lang="en-US" sz="2000" b="1">
                          <a:latin typeface="Cambria Math" panose="02040503050406030204" pitchFamily="18" charset="0"/>
                        </a:rPr>
                        <m:t>=</m:t>
                      </m:r>
                      <m:r>
                        <a:rPr lang="en-US" sz="2000" b="1" i="1">
                          <a:latin typeface="Cambria Math" panose="02040503050406030204" pitchFamily="18" charset="0"/>
                        </a:rPr>
                        <m:t>𝟏𝟎</m:t>
                      </m:r>
                      <m:r>
                        <a:rPr lang="en-US" sz="2000" b="1">
                          <a:latin typeface="Cambria Math" panose="02040503050406030204" pitchFamily="18" charset="0"/>
                        </a:rPr>
                        <m:t> </m:t>
                      </m:r>
                      <m:sSub>
                        <m:sSubPr>
                          <m:ctrlPr>
                            <a:rPr lang="en-US" sz="2000" b="1" i="1">
                              <a:latin typeface="Cambria Math" panose="02040503050406030204" pitchFamily="18" charset="0"/>
                            </a:rPr>
                          </m:ctrlPr>
                        </m:sSubPr>
                        <m:e>
                          <m:r>
                            <a:rPr lang="en-US" sz="2000" b="1" i="0">
                              <a:latin typeface="Cambria Math" panose="02040503050406030204" pitchFamily="18" charset="0"/>
                            </a:rPr>
                            <m:t>𝐥𝐨𝐠</m:t>
                          </m:r>
                        </m:e>
                        <m:sub>
                          <m:r>
                            <a:rPr lang="en-US" sz="2000" b="1" i="1">
                              <a:latin typeface="Cambria Math" panose="02040503050406030204" pitchFamily="18" charset="0"/>
                            </a:rPr>
                            <m:t>𝟏𝟎</m:t>
                          </m:r>
                        </m:sub>
                      </m:sSub>
                      <m:d>
                        <m:dPr>
                          <m:ctrlPr>
                            <a:rPr lang="en-US" sz="2000" b="1" i="1">
                              <a:latin typeface="Cambria Math" panose="02040503050406030204" pitchFamily="18" charset="0"/>
                            </a:rPr>
                          </m:ctrlPr>
                        </m:dPr>
                        <m:e>
                          <m:nary>
                            <m:naryPr>
                              <m:chr m:val="∑"/>
                              <m:supHide m:val="on"/>
                              <m:ctrlPr>
                                <a:rPr lang="en-US" sz="2000" b="1" i="1">
                                  <a:latin typeface="Cambria Math" panose="02040503050406030204" pitchFamily="18" charset="0"/>
                                </a:rPr>
                              </m:ctrlPr>
                            </m:naryPr>
                            <m:sub>
                              <m:r>
                                <m:rPr>
                                  <m:brk m:alnAt="7"/>
                                </m:rPr>
                                <a:rPr lang="en-US" sz="2000" b="1" i="1">
                                  <a:latin typeface="Cambria Math" panose="02040503050406030204" pitchFamily="18" charset="0"/>
                                </a:rPr>
                                <m:t>𝒊</m:t>
                              </m:r>
                            </m:sub>
                            <m:sup/>
                            <m:e>
                              <m:sSup>
                                <m:sSupPr>
                                  <m:ctrlPr>
                                    <a:rPr lang="en-US" sz="2000" b="1" i="1">
                                      <a:latin typeface="Cambria Math" panose="02040503050406030204" pitchFamily="18" charset="0"/>
                                    </a:rPr>
                                  </m:ctrlPr>
                                </m:sSupPr>
                                <m:e>
                                  <m:r>
                                    <a:rPr lang="en-US" sz="2000" b="1" i="1">
                                      <a:latin typeface="Cambria Math" panose="02040503050406030204" pitchFamily="18" charset="0"/>
                                    </a:rPr>
                                    <m:t>𝟏𝟎</m:t>
                                  </m:r>
                                </m:e>
                                <m:sup>
                                  <m:f>
                                    <m:fPr>
                                      <m:type m:val="lin"/>
                                      <m:ctrlPr>
                                        <a:rPr lang="en-US" sz="2000" b="1" i="1">
                                          <a:latin typeface="Cambria Math" panose="02040503050406030204" pitchFamily="18" charset="0"/>
                                        </a:rPr>
                                      </m:ctrlPr>
                                    </m:fPr>
                                    <m:num>
                                      <m:sSub>
                                        <m:sSubPr>
                                          <m:ctrlPr>
                                            <a:rPr lang="en-US" sz="2000" b="1" i="1">
                                              <a:latin typeface="Cambria Math" panose="02040503050406030204" pitchFamily="18" charset="0"/>
                                            </a:rPr>
                                          </m:ctrlPr>
                                        </m:sSubPr>
                                        <m:e>
                                          <m:r>
                                            <a:rPr lang="en-US" sz="2000" b="1" i="0">
                                              <a:latin typeface="Cambria Math" panose="02040503050406030204" pitchFamily="18" charset="0"/>
                                            </a:rPr>
                                            <m:t>𝐒𝐄</m:t>
                                          </m:r>
                                        </m:e>
                                        <m:sub>
                                          <m:r>
                                            <a:rPr lang="en-US" sz="2000" b="1" i="1">
                                              <a:latin typeface="Cambria Math" panose="02040503050406030204" pitchFamily="18" charset="0"/>
                                            </a:rPr>
                                            <m:t>𝒊</m:t>
                                          </m:r>
                                        </m:sub>
                                      </m:sSub>
                                    </m:num>
                                    <m:den>
                                      <m:r>
                                        <a:rPr lang="en-US" sz="2000" b="1" i="1">
                                          <a:latin typeface="Cambria Math" panose="02040503050406030204" pitchFamily="18" charset="0"/>
                                        </a:rPr>
                                        <m:t>𝟏𝟎</m:t>
                                      </m:r>
                                    </m:den>
                                  </m:f>
                                </m:sup>
                              </m:sSup>
                            </m:e>
                          </m:nary>
                        </m:e>
                      </m:d>
                      <m:r>
                        <a:rPr lang="en-US" sz="2000" b="1" i="1">
                          <a:latin typeface="Cambria Math" panose="02040503050406030204" pitchFamily="18" charset="0"/>
                        </a:rPr>
                        <m:t>−</m:t>
                      </m:r>
                      <m:r>
                        <a:rPr lang="en-US" sz="2000" b="1" i="1">
                          <a:latin typeface="Cambria Math" panose="02040503050406030204" pitchFamily="18" charset="0"/>
                        </a:rPr>
                        <m:t>𝟒𝟗</m:t>
                      </m:r>
                      <m:r>
                        <a:rPr lang="en-US" sz="2000" b="1" i="1">
                          <a:latin typeface="Cambria Math" panose="02040503050406030204" pitchFamily="18" charset="0"/>
                        </a:rPr>
                        <m:t>.</m:t>
                      </m:r>
                      <m:r>
                        <a:rPr lang="en-US" sz="2000" b="1" i="1">
                          <a:latin typeface="Cambria Math" panose="02040503050406030204" pitchFamily="18" charset="0"/>
                        </a:rPr>
                        <m:t>𝟒</m:t>
                      </m:r>
                    </m:oMath>
                  </m:oMathPara>
                </a14:m>
                <a:endParaRPr lang="en-US" sz="2000" b="1"/>
              </a:p>
              <a:p>
                <a:endParaRPr lang="en-US"/>
              </a:p>
            </p:txBody>
          </p:sp>
        </mc:Choice>
        <mc:Fallback xmlns="">
          <p:sp>
            <p:nvSpPr>
              <p:cNvPr id="10" name="Content Placeholder 1">
                <a:extLst>
                  <a:ext uri="{FF2B5EF4-FFF2-40B4-BE49-F238E27FC236}">
                    <a16:creationId xmlns:a16="http://schemas.microsoft.com/office/drawing/2014/main" id="{C0D7C1C4-9008-4164-80E0-0D813F2096CB}"/>
                  </a:ext>
                </a:extLst>
              </p:cNvPr>
              <p:cNvSpPr txBox="1">
                <a:spLocks noRot="1" noChangeAspect="1" noMove="1" noResize="1" noEditPoints="1" noAdjustHandles="1" noChangeArrowheads="1" noChangeShapeType="1" noTextEdit="1"/>
              </p:cNvSpPr>
              <p:nvPr/>
            </p:nvSpPr>
            <p:spPr>
              <a:xfrm>
                <a:off x="5159830" y="1297895"/>
                <a:ext cx="7082970" cy="2679485"/>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710871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457DE7-C9EC-4198-AD67-8344F2B1ABD1}"/>
              </a:ext>
            </a:extLst>
          </p:cNvPr>
          <p:cNvSpPr>
            <a:spLocks noGrp="1"/>
          </p:cNvSpPr>
          <p:nvPr>
            <p:ph type="title"/>
          </p:nvPr>
        </p:nvSpPr>
        <p:spPr/>
        <p:txBody>
          <a:bodyPr/>
          <a:lstStyle/>
          <a:p>
            <a:r>
              <a:rPr lang="en-US"/>
              <a:t>Sources of Variability in Noise Dose</a:t>
            </a:r>
          </a:p>
        </p:txBody>
      </p:sp>
      <p:pic>
        <p:nvPicPr>
          <p:cNvPr id="5" name="Picture 4">
            <a:extLst>
              <a:ext uri="{FF2B5EF4-FFF2-40B4-BE49-F238E27FC236}">
                <a16:creationId xmlns:a16="http://schemas.microsoft.com/office/drawing/2014/main" id="{D71F0B12-E9D3-437B-9236-C71D397EBFF2}"/>
              </a:ext>
            </a:extLst>
          </p:cNvPr>
          <p:cNvPicPr>
            <a:picLocks noChangeAspect="1"/>
          </p:cNvPicPr>
          <p:nvPr/>
        </p:nvPicPr>
        <p:blipFill rotWithShape="1">
          <a:blip r:embed="rId3"/>
          <a:srcRect l="25446" r="21108" b="8103"/>
          <a:stretch/>
        </p:blipFill>
        <p:spPr>
          <a:xfrm>
            <a:off x="4896434" y="1746090"/>
            <a:ext cx="3956679" cy="4535500"/>
          </a:xfrm>
          <a:prstGeom prst="rect">
            <a:avLst/>
          </a:prstGeom>
        </p:spPr>
      </p:pic>
      <p:pic>
        <p:nvPicPr>
          <p:cNvPr id="6" name="Picture 5">
            <a:extLst>
              <a:ext uri="{FF2B5EF4-FFF2-40B4-BE49-F238E27FC236}">
                <a16:creationId xmlns:a16="http://schemas.microsoft.com/office/drawing/2014/main" id="{BFBD32E2-F19D-4912-AB00-0CC7AB2631FC}"/>
              </a:ext>
            </a:extLst>
          </p:cNvPr>
          <p:cNvPicPr>
            <a:picLocks noChangeAspect="1"/>
          </p:cNvPicPr>
          <p:nvPr/>
        </p:nvPicPr>
        <p:blipFill rotWithShape="1">
          <a:blip r:embed="rId3"/>
          <a:srcRect t="93004"/>
          <a:stretch/>
        </p:blipFill>
        <p:spPr>
          <a:xfrm>
            <a:off x="4213652" y="6384663"/>
            <a:ext cx="5475145" cy="255362"/>
          </a:xfrm>
          <a:prstGeom prst="rect">
            <a:avLst/>
          </a:prstGeom>
        </p:spPr>
      </p:pic>
      <p:sp>
        <p:nvSpPr>
          <p:cNvPr id="4" name="TextBox 3">
            <a:extLst>
              <a:ext uri="{FF2B5EF4-FFF2-40B4-BE49-F238E27FC236}">
                <a16:creationId xmlns:a16="http://schemas.microsoft.com/office/drawing/2014/main" id="{D2CE5A08-247F-4EBB-9695-8DC634C792F0}"/>
              </a:ext>
            </a:extLst>
          </p:cNvPr>
          <p:cNvSpPr txBox="1"/>
          <p:nvPr/>
        </p:nvSpPr>
        <p:spPr>
          <a:xfrm>
            <a:off x="1282046" y="1233537"/>
            <a:ext cx="1961884" cy="553998"/>
          </a:xfrm>
          <a:prstGeom prst="rect">
            <a:avLst/>
          </a:prstGeom>
          <a:noFill/>
        </p:spPr>
        <p:txBody>
          <a:bodyPr wrap="none" rtlCol="0">
            <a:spAutoFit/>
          </a:bodyPr>
          <a:lstStyle/>
          <a:p>
            <a:r>
              <a:rPr lang="en-US" sz="3000" b="1"/>
              <a:t>Turbulence</a:t>
            </a:r>
          </a:p>
        </p:txBody>
      </p:sp>
      <p:sp>
        <p:nvSpPr>
          <p:cNvPr id="8" name="TextBox 7">
            <a:extLst>
              <a:ext uri="{FF2B5EF4-FFF2-40B4-BE49-F238E27FC236}">
                <a16:creationId xmlns:a16="http://schemas.microsoft.com/office/drawing/2014/main" id="{1C1E07A5-2326-4E72-A01B-2BFC2834AE12}"/>
              </a:ext>
            </a:extLst>
          </p:cNvPr>
          <p:cNvSpPr txBox="1"/>
          <p:nvPr/>
        </p:nvSpPr>
        <p:spPr>
          <a:xfrm>
            <a:off x="6096000" y="1233537"/>
            <a:ext cx="1290674" cy="553998"/>
          </a:xfrm>
          <a:prstGeom prst="rect">
            <a:avLst/>
          </a:prstGeom>
          <a:noFill/>
        </p:spPr>
        <p:txBody>
          <a:bodyPr wrap="none" rtlCol="0">
            <a:spAutoFit/>
          </a:bodyPr>
          <a:lstStyle/>
          <a:p>
            <a:r>
              <a:rPr lang="en-US" sz="3000" b="1"/>
              <a:t>Terrain</a:t>
            </a:r>
          </a:p>
        </p:txBody>
      </p:sp>
      <p:pic>
        <p:nvPicPr>
          <p:cNvPr id="10" name="Graphic 9" descr="Sound Medium with solid fill">
            <a:extLst>
              <a:ext uri="{FF2B5EF4-FFF2-40B4-BE49-F238E27FC236}">
                <a16:creationId xmlns:a16="http://schemas.microsoft.com/office/drawing/2014/main" id="{C426E8F4-A738-4CF6-8667-E6D293F717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17231" y="2150272"/>
            <a:ext cx="1874537" cy="1874537"/>
          </a:xfrm>
          <a:prstGeom prst="rect">
            <a:avLst/>
          </a:prstGeom>
        </p:spPr>
      </p:pic>
      <p:pic>
        <p:nvPicPr>
          <p:cNvPr id="12" name="Graphic 11" descr="Radio with solid fill">
            <a:extLst>
              <a:ext uri="{FF2B5EF4-FFF2-40B4-BE49-F238E27FC236}">
                <a16:creationId xmlns:a16="http://schemas.microsoft.com/office/drawing/2014/main" id="{9A5296F9-728A-404A-8D99-25A56227CE2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68580" y="4024809"/>
            <a:ext cx="1918880" cy="1918880"/>
          </a:xfrm>
          <a:prstGeom prst="rect">
            <a:avLst/>
          </a:prstGeom>
        </p:spPr>
      </p:pic>
      <p:sp>
        <p:nvSpPr>
          <p:cNvPr id="13" name="TextBox 12">
            <a:extLst>
              <a:ext uri="{FF2B5EF4-FFF2-40B4-BE49-F238E27FC236}">
                <a16:creationId xmlns:a16="http://schemas.microsoft.com/office/drawing/2014/main" id="{C2F16103-530C-4890-B3E1-42AF9995F6E7}"/>
              </a:ext>
            </a:extLst>
          </p:cNvPr>
          <p:cNvSpPr txBox="1"/>
          <p:nvPr/>
        </p:nvSpPr>
        <p:spPr>
          <a:xfrm>
            <a:off x="9242583" y="1224824"/>
            <a:ext cx="2550314" cy="553998"/>
          </a:xfrm>
          <a:prstGeom prst="rect">
            <a:avLst/>
          </a:prstGeom>
          <a:noFill/>
        </p:spPr>
        <p:txBody>
          <a:bodyPr wrap="none" rtlCol="0">
            <a:spAutoFit/>
          </a:bodyPr>
          <a:lstStyle/>
          <a:p>
            <a:r>
              <a:rPr lang="en-US" sz="3000" b="1"/>
              <a:t>Ambient Noise</a:t>
            </a:r>
          </a:p>
        </p:txBody>
      </p:sp>
      <p:pic>
        <p:nvPicPr>
          <p:cNvPr id="904" name="Picture 903">
            <a:extLst>
              <a:ext uri="{FF2B5EF4-FFF2-40B4-BE49-F238E27FC236}">
                <a16:creationId xmlns:a16="http://schemas.microsoft.com/office/drawing/2014/main" id="{EFE62332-C710-4F55-A127-445C17F9DFE2}"/>
              </a:ext>
            </a:extLst>
          </p:cNvPr>
          <p:cNvPicPr>
            <a:picLocks noChangeAspect="1"/>
          </p:cNvPicPr>
          <p:nvPr/>
        </p:nvPicPr>
        <p:blipFill>
          <a:blip r:embed="rId8"/>
          <a:stretch>
            <a:fillRect/>
          </a:stretch>
        </p:blipFill>
        <p:spPr>
          <a:xfrm>
            <a:off x="30917" y="1990523"/>
            <a:ext cx="4809409" cy="4325112"/>
          </a:xfrm>
          <a:prstGeom prst="rect">
            <a:avLst/>
          </a:prstGeom>
        </p:spPr>
      </p:pic>
      <p:sp>
        <p:nvSpPr>
          <p:cNvPr id="778" name="TextBox 777">
            <a:extLst>
              <a:ext uri="{FF2B5EF4-FFF2-40B4-BE49-F238E27FC236}">
                <a16:creationId xmlns:a16="http://schemas.microsoft.com/office/drawing/2014/main" id="{9F232D4B-EFFA-42CA-8651-481265E9AFD6}"/>
              </a:ext>
            </a:extLst>
          </p:cNvPr>
          <p:cNvSpPr txBox="1"/>
          <p:nvPr/>
        </p:nvSpPr>
        <p:spPr>
          <a:xfrm>
            <a:off x="2262988" y="4621004"/>
            <a:ext cx="2569328" cy="338554"/>
          </a:xfrm>
          <a:prstGeom prst="rect">
            <a:avLst/>
          </a:prstGeom>
          <a:noFill/>
        </p:spPr>
        <p:txBody>
          <a:bodyPr wrap="square" rtlCol="0">
            <a:spAutoFit/>
          </a:bodyPr>
          <a:lstStyle/>
          <a:p>
            <a:r>
              <a:rPr lang="en-US" sz="1600"/>
              <a:t>Atmospheric Boundary Layer</a:t>
            </a:r>
          </a:p>
        </p:txBody>
      </p:sp>
      <p:sp>
        <p:nvSpPr>
          <p:cNvPr id="905" name="TextBox 904">
            <a:extLst>
              <a:ext uri="{FF2B5EF4-FFF2-40B4-BE49-F238E27FC236}">
                <a16:creationId xmlns:a16="http://schemas.microsoft.com/office/drawing/2014/main" id="{C2ECFBEF-3D0D-4B76-91C2-A5DB8EE3E3A6}"/>
              </a:ext>
            </a:extLst>
          </p:cNvPr>
          <p:cNvSpPr txBox="1"/>
          <p:nvPr/>
        </p:nvSpPr>
        <p:spPr>
          <a:xfrm>
            <a:off x="5071861" y="5522497"/>
            <a:ext cx="2962510" cy="369332"/>
          </a:xfrm>
          <a:prstGeom prst="rect">
            <a:avLst/>
          </a:prstGeom>
          <a:noFill/>
        </p:spPr>
        <p:txBody>
          <a:bodyPr wrap="square" rtlCol="0">
            <a:spAutoFit/>
          </a:bodyPr>
          <a:lstStyle/>
          <a:p>
            <a:r>
              <a:rPr lang="en-US">
                <a:solidFill>
                  <a:schemeClr val="bg1"/>
                </a:solidFill>
              </a:rPr>
              <a:t>Contours of equal loudness</a:t>
            </a:r>
          </a:p>
        </p:txBody>
      </p:sp>
      <p:sp>
        <p:nvSpPr>
          <p:cNvPr id="906" name="TextBox 905">
            <a:extLst>
              <a:ext uri="{FF2B5EF4-FFF2-40B4-BE49-F238E27FC236}">
                <a16:creationId xmlns:a16="http://schemas.microsoft.com/office/drawing/2014/main" id="{F9FCACBC-3655-4CA1-9DF4-D4F851686074}"/>
              </a:ext>
            </a:extLst>
          </p:cNvPr>
          <p:cNvSpPr txBox="1"/>
          <p:nvPr/>
        </p:nvSpPr>
        <p:spPr>
          <a:xfrm>
            <a:off x="2829048" y="1990523"/>
            <a:ext cx="810180" cy="338554"/>
          </a:xfrm>
          <a:prstGeom prst="rect">
            <a:avLst/>
          </a:prstGeom>
          <a:noFill/>
        </p:spPr>
        <p:txBody>
          <a:bodyPr wrap="square" rtlCol="0">
            <a:spAutoFit/>
          </a:bodyPr>
          <a:lstStyle/>
          <a:p>
            <a:r>
              <a:rPr lang="en-US" sz="1600" b="1"/>
              <a:t>Source</a:t>
            </a:r>
          </a:p>
        </p:txBody>
      </p:sp>
      <p:sp>
        <p:nvSpPr>
          <p:cNvPr id="907" name="TextBox 906">
            <a:extLst>
              <a:ext uri="{FF2B5EF4-FFF2-40B4-BE49-F238E27FC236}">
                <a16:creationId xmlns:a16="http://schemas.microsoft.com/office/drawing/2014/main" id="{D0EF4E61-BB2A-4EF4-A457-E99789EC3B6C}"/>
              </a:ext>
            </a:extLst>
          </p:cNvPr>
          <p:cNvSpPr txBox="1"/>
          <p:nvPr/>
        </p:nvSpPr>
        <p:spPr>
          <a:xfrm rot="18036663">
            <a:off x="2290872" y="2870928"/>
            <a:ext cx="810180" cy="338554"/>
          </a:xfrm>
          <a:prstGeom prst="rect">
            <a:avLst/>
          </a:prstGeom>
          <a:noFill/>
        </p:spPr>
        <p:txBody>
          <a:bodyPr wrap="square" rtlCol="0">
            <a:spAutoFit/>
          </a:bodyPr>
          <a:lstStyle/>
          <a:p>
            <a:r>
              <a:rPr lang="en-US" sz="1600" b="1"/>
              <a:t>Path</a:t>
            </a:r>
          </a:p>
        </p:txBody>
      </p:sp>
      <p:sp>
        <p:nvSpPr>
          <p:cNvPr id="908" name="TextBox 907">
            <a:extLst>
              <a:ext uri="{FF2B5EF4-FFF2-40B4-BE49-F238E27FC236}">
                <a16:creationId xmlns:a16="http://schemas.microsoft.com/office/drawing/2014/main" id="{EFB5D55D-6DE9-44DB-9E82-ECFEAAB87A14}"/>
              </a:ext>
            </a:extLst>
          </p:cNvPr>
          <p:cNvSpPr txBox="1"/>
          <p:nvPr/>
        </p:nvSpPr>
        <p:spPr>
          <a:xfrm>
            <a:off x="372476" y="6165460"/>
            <a:ext cx="1890512" cy="338554"/>
          </a:xfrm>
          <a:prstGeom prst="rect">
            <a:avLst/>
          </a:prstGeom>
          <a:noFill/>
        </p:spPr>
        <p:txBody>
          <a:bodyPr wrap="square" rtlCol="0">
            <a:spAutoFit/>
          </a:bodyPr>
          <a:lstStyle/>
          <a:p>
            <a:r>
              <a:rPr lang="en-US" sz="1600" b="1"/>
              <a:t>Receiver</a:t>
            </a:r>
          </a:p>
        </p:txBody>
      </p:sp>
      <p:pic>
        <p:nvPicPr>
          <p:cNvPr id="909" name="Picture 908">
            <a:extLst>
              <a:ext uri="{FF2B5EF4-FFF2-40B4-BE49-F238E27FC236}">
                <a16:creationId xmlns:a16="http://schemas.microsoft.com/office/drawing/2014/main" id="{3349AE0A-274A-418C-A469-19D29079D055}"/>
              </a:ext>
            </a:extLst>
          </p:cNvPr>
          <p:cNvPicPr>
            <a:picLocks noChangeAspect="1"/>
          </p:cNvPicPr>
          <p:nvPr/>
        </p:nvPicPr>
        <p:blipFill>
          <a:blip r:embed="rId9"/>
          <a:stretch>
            <a:fillRect/>
          </a:stretch>
        </p:blipFill>
        <p:spPr>
          <a:xfrm>
            <a:off x="106145" y="5828388"/>
            <a:ext cx="440986" cy="441722"/>
          </a:xfrm>
          <a:prstGeom prst="rect">
            <a:avLst/>
          </a:prstGeom>
        </p:spPr>
      </p:pic>
    </p:spTree>
    <p:extLst>
      <p:ext uri="{BB962C8B-B14F-4D97-AF65-F5344CB8AC3E}">
        <p14:creationId xmlns:p14="http://schemas.microsoft.com/office/powerpoint/2010/main" val="1198216577"/>
      </p:ext>
    </p:extLst>
  </p:cSld>
  <p:clrMapOvr>
    <a:masterClrMapping/>
  </p:clrMapOvr>
</p:sld>
</file>

<file path=ppt/theme/theme1.xml><?xml version="1.0" encoding="utf-8"?>
<a:theme xmlns:a="http://schemas.openxmlformats.org/drawingml/2006/main" name="ED PPT Template 7 12 11">
  <a:themeElements>
    <a:clrScheme name="Codex">
      <a:dk1>
        <a:sysClr val="windowText" lastClr="000000"/>
      </a:dk1>
      <a:lt1>
        <a:sysClr val="window" lastClr="FFFFFF"/>
      </a:lt1>
      <a:dk2>
        <a:srgbClr val="59564B"/>
      </a:dk2>
      <a:lt2>
        <a:srgbClr val="DFDAC7"/>
      </a:lt2>
      <a:accent1>
        <a:srgbClr val="990000"/>
      </a:accent1>
      <a:accent2>
        <a:srgbClr val="EFAB16"/>
      </a:accent2>
      <a:accent3>
        <a:srgbClr val="78AC35"/>
      </a:accent3>
      <a:accent4>
        <a:srgbClr val="35ACA2"/>
      </a:accent4>
      <a:accent5>
        <a:srgbClr val="4083CF"/>
      </a:accent5>
      <a:accent6>
        <a:srgbClr val="0D335E"/>
      </a:accent6>
      <a:hlink>
        <a:srgbClr val="EF8E1C"/>
      </a:hlink>
      <a:folHlink>
        <a:srgbClr val="FEC60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ST_template_slides_Oct2020" id="{9DF4B70F-EDDA-4CA5-AD67-721F0EFECC2C}" vid="{12BDD5A8-4C03-4C86-A1F6-E85D849ACAF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D71F3C3AD162418168A3D1EEC31C68" ma:contentTypeVersion="10" ma:contentTypeDescription="Create a new document." ma:contentTypeScope="" ma:versionID="ebccd096783b9e8b7fa5c5a959f9b7b0">
  <xsd:schema xmlns:xsd="http://www.w3.org/2001/XMLSchema" xmlns:xs="http://www.w3.org/2001/XMLSchema" xmlns:p="http://schemas.microsoft.com/office/2006/metadata/properties" xmlns:ns3="3cb15ddf-dbe9-47ea-851d-c70642058130" xmlns:ns4="4817ca35-7031-43a6-bda2-0d9832ef6347" targetNamespace="http://schemas.microsoft.com/office/2006/metadata/properties" ma:root="true" ma:fieldsID="ad759272aea812bf2e4c4db5930b09ca" ns3:_="" ns4:_="">
    <xsd:import namespace="3cb15ddf-dbe9-47ea-851d-c70642058130"/>
    <xsd:import namespace="4817ca35-7031-43a6-bda2-0d9832ef6347"/>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b15ddf-dbe9-47ea-851d-c706420581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817ca35-7031-43a6-bda2-0d9832ef634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4817ca35-7031-43a6-bda2-0d9832ef6347">
      <UserInfo>
        <DisplayName>Loubeau, Alexandra (LARC-D321)</DisplayName>
        <AccountId>6</AccountId>
        <AccountType/>
      </UserInfo>
      <UserInfo>
        <DisplayName>Lonzaga, Joel B. (LARC-D321)</DisplayName>
        <AccountId>17</AccountId>
        <AccountType/>
      </UserInfo>
      <UserInfo>
        <DisplayName>Wilson, Sara R. (LARC-D209)</DisplayName>
        <AccountId>12</AccountId>
        <AccountType/>
      </UserInfo>
    </SharedWithUsers>
  </documentManagement>
</p:properties>
</file>

<file path=customXml/itemProps1.xml><?xml version="1.0" encoding="utf-8"?>
<ds:datastoreItem xmlns:ds="http://schemas.openxmlformats.org/officeDocument/2006/customXml" ds:itemID="{F5B8A06C-67E1-43A4-80FD-C33D114972B3}">
  <ds:schemaRefs>
    <ds:schemaRef ds:uri="3cb15ddf-dbe9-47ea-851d-c70642058130"/>
    <ds:schemaRef ds:uri="4817ca35-7031-43a6-bda2-0d9832ef634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4366423-5891-45E4-A483-7FEAF50AA3AF}">
  <ds:schemaRefs>
    <ds:schemaRef ds:uri="http://schemas.microsoft.com/sharepoint/v3/contenttype/forms"/>
  </ds:schemaRefs>
</ds:datastoreItem>
</file>

<file path=customXml/itemProps3.xml><?xml version="1.0" encoding="utf-8"?>
<ds:datastoreItem xmlns:ds="http://schemas.openxmlformats.org/officeDocument/2006/customXml" ds:itemID="{F62411CF-4FA1-4F8A-931E-ED3D063E4B06}">
  <ds:schemaRefs>
    <ds:schemaRef ds:uri="3cb15ddf-dbe9-47ea-851d-c70642058130"/>
    <ds:schemaRef ds:uri="4817ca35-7031-43a6-bda2-0d9832ef634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CST_template_slides_Oct2020</Template>
  <TotalTime>0</TotalTime>
  <Words>5462</Words>
  <Application>Microsoft Office PowerPoint</Application>
  <PresentationFormat>Widescreen</PresentationFormat>
  <Paragraphs>448</Paragraphs>
  <Slides>21</Slides>
  <Notes>19</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75 Helvetica Bold</vt:lpstr>
      <vt:lpstr>Arial</vt:lpstr>
      <vt:lpstr>Arial Black</vt:lpstr>
      <vt:lpstr>Calibri</vt:lpstr>
      <vt:lpstr>Calibri (Headings)</vt:lpstr>
      <vt:lpstr>Cambria Math</vt:lpstr>
      <vt:lpstr>Courier New</vt:lpstr>
      <vt:lpstr>Helvetica</vt:lpstr>
      <vt:lpstr>Wingdings</vt:lpstr>
      <vt:lpstr>ED PPT Template 7 12 11</vt:lpstr>
      <vt:lpstr>Dose-Response Data Considerations for the  NASA Quesst Community Test Campaign</vt:lpstr>
      <vt:lpstr>Overview</vt:lpstr>
      <vt:lpstr>The Schultz Curve – A Formative Community Noise Study</vt:lpstr>
      <vt:lpstr>FAA Neighborhood Environmental Survey</vt:lpstr>
      <vt:lpstr>What is Noise Dose for Supersonic Overflights?</vt:lpstr>
      <vt:lpstr>Noise Dose Metric</vt:lpstr>
      <vt:lpstr>PowerPoint Presentation</vt:lpstr>
      <vt:lpstr>Single-Event and Cumulative Dose-Response Data</vt:lpstr>
      <vt:lpstr>Sources of Variability in Noise Dose</vt:lpstr>
      <vt:lpstr>Nuance in Noise Dose Estimate</vt:lpstr>
      <vt:lpstr>Combining Measured and Predicted Noise Dose</vt:lpstr>
      <vt:lpstr>Summary of Key Challenges for Dose</vt:lpstr>
      <vt:lpstr>What is Response for Supersonic Overflights?</vt:lpstr>
      <vt:lpstr>Survey Questions</vt:lpstr>
      <vt:lpstr>Variability in Annoyance Response and Nonacoustic Factors</vt:lpstr>
      <vt:lpstr>Response Bias due to Carryover Effect</vt:lpstr>
      <vt:lpstr>Summary of Key Challenges for Response</vt:lpstr>
      <vt:lpstr>Summary</vt:lpstr>
      <vt:lpstr>References</vt:lpstr>
      <vt:lpstr>Thank You!</vt:lpstr>
      <vt:lpstr>Abstract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Dose-Response Data Considerations for the  NASA Quesst Community Test Campaign</dc:title>
  <dc:creator>Aaron Vaughn</dc:creator>
  <cp:lastModifiedBy>Vaughn, Aaron B. (LARC-D321)</cp:lastModifiedBy>
  <cp:revision>1</cp:revision>
  <dcterms:created xsi:type="dcterms:W3CDTF">2023-02-09T16:10:10Z</dcterms:created>
  <dcterms:modified xsi:type="dcterms:W3CDTF">2023-04-13T13:45:35Z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0x010100E2D71F3C3AD162418168A3D1EEC31C68</vt:lpwstr>
  </property>
</Properties>
</file>