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23"/>
  </p:notesMasterIdLst>
  <p:sldIdLst>
    <p:sldId id="258" r:id="rId5"/>
    <p:sldId id="383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1" autoAdjust="0"/>
    <p:restoredTop sz="96405"/>
  </p:normalViewPr>
  <p:slideViewPr>
    <p:cSldViewPr snapToGrid="0" snapToObjects="1" showGuides="1">
      <p:cViewPr>
        <p:scale>
          <a:sx n="66" d="100"/>
          <a:sy n="66" d="100"/>
        </p:scale>
        <p:origin x="2263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1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0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91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2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33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63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6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97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4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9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66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9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62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9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2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439DF4C-82F3-4A48-944C-5946FED69E88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E2B08519-6315-41FB-B0E1-A3F114F5BC8D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780C1BFE-65F8-42BA-AEC6-E1CDCD1D9510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08D55A71-4362-4593-87CB-E41823C064DC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6B74-4D7C-41B8-8716-243FC10350F8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29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5"/>
            <a:ext cx="9144000" cy="4992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9053"/>
            <a:ext cx="12192000" cy="3441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AF675D3-EE53-4DF3-9873-AA023D326548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C55A886-F9A0-437D-B093-E2576B00778B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CEBF907-8E11-4E61-ACAA-D5A7842D1285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4093419-78AC-4927-BF95-8261133CCBF6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07BC06-E3AA-42D2-AF66-ED3A66270159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1E29-81CB-4D34-A965-504F330C5D59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897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787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438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7200" y="4295396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7200" y="4001905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D9FF2945-7E72-42AF-B32A-46DF8F0E0A43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0" y="419100"/>
            <a:ext cx="529682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199" y="3586931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1" y="3583214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61FF344C-A647-423B-8258-92E40F29087E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E2D5CE-0F96-472A-9978-FE830B70B0C0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E0F3FA-8CD8-43D9-A075-B2FCCA17907D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F0E5F8-7748-4ACC-8C37-B57E090ABD2F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172D4-EDD0-482A-9D59-5376F3068746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ED436F-B354-4514-8219-71B6E1462638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39929EE-879A-4574-B146-9BED48A4C5B4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3999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406162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E7C0A-B003-47BB-897B-0979338FF81B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124C0E-DA41-468A-ABB3-2DB9ABAF6F00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CFE-D255-4C4B-BA1D-51B94D9D938B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71743"/>
            <a:ext cx="11688000" cy="8034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45533" y="1253069"/>
            <a:ext cx="11667067" cy="513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80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8C59A10-D951-4511-B360-AF4768E60CC8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16586A-7AB4-4A0F-AFE9-2AAF56529E8A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684D9DB-6B4E-4EE6-AB27-6327E77927F7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C256D03-65E9-47C3-AA90-60A52F309A0A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D90533-0019-439F-9033-E5FD503D101E}" type="datetime3">
              <a:rPr lang="en-US" smtClean="0"/>
              <a:t>5 April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7" r:id="rId2"/>
    <p:sldLayoutId id="2147483731" r:id="rId3"/>
    <p:sldLayoutId id="2147483701" r:id="rId4"/>
    <p:sldLayoutId id="2147483732" r:id="rId5"/>
    <p:sldLayoutId id="2147483703" r:id="rId6"/>
    <p:sldLayoutId id="2147483733" r:id="rId7"/>
    <p:sldLayoutId id="2147483704" r:id="rId8"/>
    <p:sldLayoutId id="2147483734" r:id="rId9"/>
    <p:sldLayoutId id="2147483730" r:id="rId10"/>
    <p:sldLayoutId id="2147483736" r:id="rId11"/>
    <p:sldLayoutId id="2147483705" r:id="rId12"/>
    <p:sldLayoutId id="2147483735" r:id="rId13"/>
    <p:sldLayoutId id="2147483707" r:id="rId14"/>
    <p:sldLayoutId id="2147483708" r:id="rId15"/>
    <p:sldLayoutId id="2147483709" r:id="rId16"/>
    <p:sldLayoutId id="2147483725" r:id="rId17"/>
    <p:sldLayoutId id="2147483710" r:id="rId18"/>
    <p:sldLayoutId id="2147483711" r:id="rId19"/>
    <p:sldLayoutId id="2147483737" r:id="rId20"/>
    <p:sldLayoutId id="2147483712" r:id="rId21"/>
    <p:sldLayoutId id="2147483713" r:id="rId22"/>
    <p:sldLayoutId id="2147483727" r:id="rId23"/>
    <p:sldLayoutId id="2147483726" r:id="rId24"/>
    <p:sldLayoutId id="2147483719" r:id="rId25"/>
    <p:sldLayoutId id="2147483721" r:id="rId26"/>
    <p:sldLayoutId id="2147483693" r:id="rId27"/>
    <p:sldLayoutId id="2147483722" r:id="rId28"/>
    <p:sldLayoutId id="2147483694" r:id="rId29"/>
    <p:sldLayoutId id="2147483723" r:id="rId30"/>
    <p:sldLayoutId id="2147483695" r:id="rId31"/>
    <p:sldLayoutId id="2147483724" r:id="rId32"/>
    <p:sldLayoutId id="2147483717" r:id="rId33"/>
    <p:sldLayoutId id="2147483720" r:id="rId34"/>
    <p:sldLayoutId id="2147483715" r:id="rId35"/>
    <p:sldLayoutId id="2147483738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mailto:Kathryn.lahman@jhuapl.edu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ai.co.il/p/lvc" TargetMode="External"/><Relationship Id="rId5" Type="http://schemas.openxmlformats.org/officeDocument/2006/relationships/hyperlink" Target="https://www.peostri.army.mil/autonomous-systems-test-capability-astc" TargetMode="Externa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www.air.org/our-capabilities/data-science-technolog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www.broadcom.com/info/continuous-testing/test-data-manageme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n-data.nl/tag/data-quality-rul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blogs.nvidia.com/blog/2021/06/08/what-is-synthetic-data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datawatch.com/publications/the-data-value-chain-moving-from-production-to-impac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The-lifecycle-of-the-systems-needs-to-establish-an-appropriate-calibration-of-trust-in_fig1_30628642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athworks.com/autonomous-systems/2022/10/05/welcome-to-the-autonomous-systems-blo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sam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ockwellcollinsthoughtleadership.files.wordpress.com/2017/07/lvc-enabled-testbed-for-autonomous-system-testing-docx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323551" y="927917"/>
            <a:ext cx="7706802" cy="1572399"/>
          </a:xfrm>
        </p:spPr>
        <p:txBody>
          <a:bodyPr anchor="t">
            <a:normAutofit/>
          </a:bodyPr>
          <a:lstStyle/>
          <a:p>
            <a:r>
              <a:rPr lang="en-US" sz="4800" dirty="0"/>
              <a:t>Advanced Autonomy T&amp;E</a:t>
            </a:r>
            <a:br>
              <a:rPr lang="en-US" sz="4800" dirty="0"/>
            </a:br>
            <a:r>
              <a:rPr lang="en-US" dirty="0"/>
              <a:t>Updates and Focus</a:t>
            </a:r>
            <a:endParaRPr lang="en-US" sz="4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2158" y="2279373"/>
            <a:ext cx="3505893" cy="1333500"/>
          </a:xfrm>
        </p:spPr>
        <p:txBody>
          <a:bodyPr/>
          <a:lstStyle/>
          <a:p>
            <a:r>
              <a:rPr lang="en-US" dirty="0" smtClean="0"/>
              <a:t>Kathryn Lahman, Program Manager</a:t>
            </a:r>
          </a:p>
          <a:p>
            <a:r>
              <a:rPr lang="en-US" dirty="0" smtClean="0"/>
              <a:t>Advanced Autonomy Test &amp; Evaluation </a:t>
            </a:r>
          </a:p>
          <a:p>
            <a:r>
              <a:rPr lang="en-US" dirty="0" smtClean="0">
                <a:hlinkClick r:id="rId3"/>
              </a:rPr>
              <a:t>Kathryn.lahman@jhuapl.edu</a:t>
            </a:r>
            <a:endParaRPr lang="en-US" dirty="0" smtClean="0"/>
          </a:p>
          <a:p>
            <a:r>
              <a:rPr lang="en-US" dirty="0" smtClean="0"/>
              <a:t>(240) 228-7765</a:t>
            </a:r>
            <a:endParaRPr lang="en-US" dirty="0"/>
          </a:p>
        </p:txBody>
      </p:sp>
      <p:pic>
        <p:nvPicPr>
          <p:cNvPr id="8" name="Picture 2" descr="2021 Trends in Synthetic Data Generation and Det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7" b="27427"/>
          <a:stretch>
            <a:fillRect/>
          </a:stretch>
        </p:blipFill>
        <p:spPr bwMode="auto">
          <a:xfrm>
            <a:off x="13854" y="3419603"/>
            <a:ext cx="12192000" cy="34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914" y="5258176"/>
            <a:ext cx="3439976" cy="1507711"/>
          </a:xfrm>
          <a:prstGeom prst="rect">
            <a:avLst/>
          </a:prstGeom>
        </p:spPr>
      </p:pic>
      <p:pic>
        <p:nvPicPr>
          <p:cNvPr id="10" name="Picture 9" descr="knn_p2d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037" r="7556" b="4148"/>
          <a:stretch/>
        </p:blipFill>
        <p:spPr>
          <a:xfrm>
            <a:off x="8227212" y="3468594"/>
            <a:ext cx="2544972" cy="2015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52058" y="5002535"/>
            <a:ext cx="2045858" cy="161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012" y="4007876"/>
            <a:ext cx="2323493" cy="15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5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40" y="71531"/>
            <a:ext cx="11486379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We can build on what is already in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9040" y="1097440"/>
            <a:ext cx="11325515" cy="50106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Army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 based testing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NSWC &amp; Aberdeen Test Center HILT sims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ATC and Potomac Test Ranges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 force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Golden Horde 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TACE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Navy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Navy ATC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RAIL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SURFDEVRON / UUVRON</a:t>
            </a: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 descr="https://www.peostri.army.mil/Content/Publish/8.0/Systems/3444/images/AST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11" y="2777299"/>
            <a:ext cx="5973758" cy="33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ive Virtual Constructive Training: integrated and autonomo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200" y="873668"/>
            <a:ext cx="5440269" cy="14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4767" y="6457440"/>
            <a:ext cx="1044462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Increment -&gt; Integrate -&gt; Modularize -&gt; Build -&gt; Support -&gt; Execute </a:t>
            </a:r>
          </a:p>
        </p:txBody>
      </p:sp>
      <p:sp>
        <p:nvSpPr>
          <p:cNvPr id="4" name="Rectangle 3"/>
          <p:cNvSpPr/>
          <p:nvPr/>
        </p:nvSpPr>
        <p:spPr>
          <a:xfrm>
            <a:off x="7883013" y="6214125"/>
            <a:ext cx="43089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Autonomous Systems Test Capability (ASTC) - PEO STRI (army.mil)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8093927" y="229916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6"/>
              </a:rPr>
              <a:t>Live Virtual Constructive Training: integrated and autonomous (iai.co.il)</a:t>
            </a:r>
            <a:endParaRPr lang="en-US" sz="1000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44919" y="6500483"/>
            <a:ext cx="381000" cy="357067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74" y="124512"/>
            <a:ext cx="12003426" cy="803443"/>
          </a:xfrm>
        </p:spPr>
        <p:txBody>
          <a:bodyPr>
            <a:normAutofit/>
          </a:bodyPr>
          <a:lstStyle/>
          <a:p>
            <a:r>
              <a:rPr lang="en-US" dirty="0" smtClean="0"/>
              <a:t>Data is the lynchpin to pushing success</a:t>
            </a:r>
            <a:endParaRPr lang="en-US" dirty="0"/>
          </a:p>
        </p:txBody>
      </p:sp>
      <p:pic>
        <p:nvPicPr>
          <p:cNvPr id="2050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91" y="824366"/>
            <a:ext cx="5136566" cy="51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574" y="1639470"/>
            <a:ext cx="6369087" cy="28315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Areas of focus in regards to test and evaluation of autonomous systems include: 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Collection 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Quality</a:t>
            </a:r>
          </a:p>
          <a:p>
            <a:pPr marL="800100" lvl="1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Integration &amp; Visualization </a:t>
            </a:r>
          </a:p>
          <a:p>
            <a:pPr marL="342900" indent="-342900">
              <a:buFontTx/>
              <a:buChar char="-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800" b="1" u="sng" dirty="0" smtClean="0">
                <a:solidFill>
                  <a:srgbClr val="126DFF"/>
                </a:solidFill>
              </a:rPr>
              <a:t>Trusted &amp; Responsible Data Sharing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 txBox="1">
            <a:spLocks/>
          </p:cNvSpPr>
          <p:nvPr/>
        </p:nvSpPr>
        <p:spPr>
          <a:xfrm>
            <a:off x="11444919" y="6564652"/>
            <a:ext cx="381000" cy="292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000" b="1" smtClean="0">
                <a:solidFill>
                  <a:schemeClr val="accent2"/>
                </a:solidFill>
              </a:rPr>
              <a:pPr/>
              <a:t>11</a:t>
            </a:fld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5160" y="5891371"/>
            <a:ext cx="41668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Data Science &amp; Technology | American Institutes for Research (air.org)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28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74" y="205195"/>
            <a:ext cx="11688000" cy="803443"/>
          </a:xfrm>
        </p:spPr>
        <p:txBody>
          <a:bodyPr>
            <a:normAutofit/>
          </a:bodyPr>
          <a:lstStyle/>
          <a:p>
            <a:r>
              <a:rPr lang="en-US" dirty="0" smtClean="0"/>
              <a:t>Proper data collection, format, and storing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 txBox="1">
            <a:spLocks/>
          </p:cNvSpPr>
          <p:nvPr/>
        </p:nvSpPr>
        <p:spPr>
          <a:xfrm>
            <a:off x="11444919" y="6564652"/>
            <a:ext cx="381000" cy="292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000" b="1" smtClean="0">
                <a:solidFill>
                  <a:schemeClr val="accent2"/>
                </a:solidFill>
              </a:rPr>
              <a:pPr/>
              <a:t>12</a:t>
            </a:fld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8574" y="866031"/>
            <a:ext cx="11770948" cy="5131131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M&amp;S and other efforts produce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massive quantities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eed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methods and procedures for managing, handling, and analyzing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T&amp;E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 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sensitivities and access (IP, Classifications, etc)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systems are recording data about their own decisions and internal processing, then stakeholders, including developers, testers, and even users, can gain more transparency into the system. 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268" name="Picture 4" descr="C:\Users\lahmakh1\AppData\Local\Temp\SNAGHTMLa87cf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66" y="2992583"/>
            <a:ext cx="9034208" cy="322829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45068" y="6221916"/>
            <a:ext cx="2483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4"/>
              </a:rPr>
              <a:t>Test Data Management (broadcom.com)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731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05" y="158105"/>
            <a:ext cx="11688000" cy="803443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/>
              <a:t>q</a:t>
            </a:r>
            <a:r>
              <a:rPr lang="en-US" dirty="0" smtClean="0"/>
              <a:t>uality, quantity, and accessibility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905" y="1146388"/>
            <a:ext cx="6301335" cy="49552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Validation of data quality and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Availability and validity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Consistent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Synthetic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Assess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of algorithms for real data, with little real data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Reporting of accuracy through modeling domain gap within 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better synthetic data generation models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and evaluation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 txBox="1">
            <a:spLocks/>
          </p:cNvSpPr>
          <p:nvPr/>
        </p:nvSpPr>
        <p:spPr>
          <a:xfrm>
            <a:off x="11444919" y="6564652"/>
            <a:ext cx="381000" cy="292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000" b="1" smtClean="0">
                <a:solidFill>
                  <a:schemeClr val="accent2"/>
                </a:solidFill>
              </a:rPr>
              <a:pPr/>
              <a:t>13</a:t>
            </a:fld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3894" y="2817715"/>
            <a:ext cx="24465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000" dirty="0">
                <a:hlinkClick r:id="rId3"/>
              </a:rPr>
              <a:t>Data Quality Rules – Lean-Data</a:t>
            </a:r>
            <a:endParaRPr lang="en-US" sz="1000" dirty="0"/>
          </a:p>
        </p:txBody>
      </p:sp>
      <p:pic>
        <p:nvPicPr>
          <p:cNvPr id="10" name="Picture 6" descr="Gartner says synthetic data will dominate 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05" y="3279466"/>
            <a:ext cx="5756493" cy="32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ahmakh1\AppData\Local\Temp\SNAGHTMLa9e10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68" y="74797"/>
            <a:ext cx="3074536" cy="301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55114" y="5850654"/>
            <a:ext cx="2436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6"/>
              </a:rPr>
              <a:t>What Is Synthetic Data? | NVIDIA Blogs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46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74" y="166166"/>
            <a:ext cx="11688000" cy="803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Processing and presenting the right data for decision maker’s needs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59149"/>
            <a:ext cx="7350362" cy="440120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User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support for complex topics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Understanding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technical concepts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Aids in decision making and reporting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Autonomy Transparency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Demystify decision spaces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Generalizes decision structures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Allow testers to predict and test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outcomes</a:t>
            </a:r>
          </a:p>
          <a:p>
            <a:pPr lvl="1"/>
            <a:endParaRPr lang="en-US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Metrics &amp; Analytics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Supports analysis and exploration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Answers set objectives  &amp; quantifiable support for certification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 txBox="1">
            <a:spLocks/>
          </p:cNvSpPr>
          <p:nvPr/>
        </p:nvSpPr>
        <p:spPr>
          <a:xfrm>
            <a:off x="11444919" y="6564652"/>
            <a:ext cx="381000" cy="292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000" b="1" smtClean="0">
                <a:solidFill>
                  <a:schemeClr val="accent2"/>
                </a:solidFill>
              </a:rPr>
              <a:pPr/>
              <a:t>14</a:t>
            </a:fld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570" y="1151712"/>
            <a:ext cx="6286084" cy="358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77781"/>
            <a:ext cx="11688000" cy="803443"/>
          </a:xfrm>
        </p:spPr>
        <p:txBody>
          <a:bodyPr>
            <a:normAutofit/>
          </a:bodyPr>
          <a:lstStyle/>
          <a:p>
            <a:r>
              <a:rPr lang="en-US" dirty="0" smtClean="0"/>
              <a:t>Data Sharing is Data Caring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 txBox="1">
            <a:spLocks/>
          </p:cNvSpPr>
          <p:nvPr/>
        </p:nvSpPr>
        <p:spPr>
          <a:xfrm>
            <a:off x="11444919" y="6564652"/>
            <a:ext cx="381000" cy="292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000" b="1" smtClean="0">
                <a:solidFill>
                  <a:schemeClr val="accent2"/>
                </a:solidFill>
              </a:rPr>
              <a:pPr/>
              <a:t>15</a:t>
            </a:fld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64135" y="2877016"/>
            <a:ext cx="46022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The Data Value Chain: Moving from Production to Impact – Open Data Watch</a:t>
            </a:r>
            <a:endParaRPr lang="en-US" sz="1000" dirty="0"/>
          </a:p>
        </p:txBody>
      </p:sp>
      <p:sp>
        <p:nvSpPr>
          <p:cNvPr id="6" name="AutoShape 4" descr="https://icebreakerone.org/wp-content/uploads/2020/10/IB1-DataGovernanc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536" y="889238"/>
            <a:ext cx="11199385" cy="5675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 smtClean="0"/>
              <a:t>Stove piping of activities and data causes issues</a:t>
            </a:r>
          </a:p>
          <a:p>
            <a:pPr lvl="1"/>
            <a:r>
              <a:rPr lang="en-US" sz="1700" dirty="0" smtClean="0"/>
              <a:t>Different </a:t>
            </a:r>
            <a:r>
              <a:rPr lang="en-US" sz="1700" dirty="0"/>
              <a:t>arms of the T&amp;E </a:t>
            </a:r>
            <a:r>
              <a:rPr lang="en-US" sz="1700" dirty="0" smtClean="0"/>
              <a:t>community</a:t>
            </a:r>
          </a:p>
          <a:p>
            <a:pPr lvl="2"/>
            <a:r>
              <a:rPr lang="en-US" sz="1700" dirty="0" smtClean="0"/>
              <a:t>Contractor Testing </a:t>
            </a:r>
            <a:r>
              <a:rPr lang="en-US" sz="1700" dirty="0"/>
              <a:t>(</a:t>
            </a:r>
            <a:r>
              <a:rPr lang="en-US" sz="1700" dirty="0" smtClean="0"/>
              <a:t>CT)</a:t>
            </a:r>
          </a:p>
          <a:p>
            <a:pPr lvl="2"/>
            <a:r>
              <a:rPr lang="en-US" sz="1700" dirty="0" smtClean="0"/>
              <a:t>Developmental Testing </a:t>
            </a:r>
            <a:r>
              <a:rPr lang="en-US" sz="1700" dirty="0"/>
              <a:t>(DT</a:t>
            </a:r>
            <a:r>
              <a:rPr lang="en-US" sz="1700" dirty="0" smtClean="0"/>
              <a:t>)</a:t>
            </a:r>
          </a:p>
          <a:p>
            <a:pPr lvl="2"/>
            <a:r>
              <a:rPr lang="en-US" sz="1700" dirty="0" smtClean="0"/>
              <a:t>Operational Testing </a:t>
            </a:r>
            <a:r>
              <a:rPr lang="en-US" sz="1700" dirty="0"/>
              <a:t>(OT</a:t>
            </a:r>
            <a:r>
              <a:rPr lang="en-US" sz="1700" dirty="0" smtClean="0"/>
              <a:t>)</a:t>
            </a:r>
            <a:endParaRPr lang="en-US" sz="1700" dirty="0"/>
          </a:p>
          <a:p>
            <a:pPr lvl="1"/>
            <a:r>
              <a:rPr lang="en-US" sz="1700" dirty="0"/>
              <a:t>D</a:t>
            </a:r>
            <a:r>
              <a:rPr lang="en-US" sz="1700" dirty="0" smtClean="0"/>
              <a:t>ifficulty tracing &amp; </a:t>
            </a:r>
            <a:r>
              <a:rPr lang="en-US" sz="1700" dirty="0"/>
              <a:t>transferring data,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evidence</a:t>
            </a:r>
            <a:r>
              <a:rPr lang="en-US" sz="1700" dirty="0"/>
              <a:t>, and knowledge across these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tests</a:t>
            </a:r>
            <a:endParaRPr lang="en-US" sz="1700" dirty="0"/>
          </a:p>
          <a:p>
            <a:pPr lvl="1"/>
            <a:r>
              <a:rPr lang="en-US" sz="1700" dirty="0"/>
              <a:t>D</a:t>
            </a:r>
            <a:r>
              <a:rPr lang="en-US" sz="1700" dirty="0" smtClean="0"/>
              <a:t>uplicated </a:t>
            </a:r>
            <a:r>
              <a:rPr lang="en-US" sz="1700" dirty="0"/>
              <a:t>efforts and create numerous </a:t>
            </a:r>
            <a:r>
              <a:rPr lang="en-US" sz="1700" dirty="0" smtClean="0"/>
              <a:t>opportunities </a:t>
            </a:r>
            <a:r>
              <a:rPr lang="en-US" sz="1700" dirty="0"/>
              <a:t>for conflicts over resources </a:t>
            </a:r>
            <a:r>
              <a:rPr lang="en-US" sz="1700" dirty="0" smtClean="0"/>
              <a:t>such </a:t>
            </a:r>
            <a:r>
              <a:rPr lang="en-US" sz="1700" dirty="0"/>
              <a:t>as range time, compute cycles, </a:t>
            </a:r>
            <a:r>
              <a:rPr lang="en-US" sz="1700" dirty="0" smtClean="0"/>
              <a:t>talent</a:t>
            </a:r>
          </a:p>
          <a:p>
            <a:pPr lvl="1"/>
            <a:r>
              <a:rPr lang="en-US" sz="1700" dirty="0"/>
              <a:t>Leaving them separate will make coordinating </a:t>
            </a:r>
            <a:r>
              <a:rPr lang="en-US" sz="1700" dirty="0" smtClean="0"/>
              <a:t>activities </a:t>
            </a:r>
            <a:r>
              <a:rPr lang="en-US" sz="1700" dirty="0"/>
              <a:t>across the </a:t>
            </a:r>
            <a:r>
              <a:rPr lang="en-US" sz="1700" dirty="0" smtClean="0"/>
              <a:t>different </a:t>
            </a:r>
            <a:r>
              <a:rPr lang="en-US" sz="1700" dirty="0"/>
              <a:t>sites and </a:t>
            </a:r>
            <a:r>
              <a:rPr lang="en-US" sz="1700" dirty="0" smtClean="0"/>
              <a:t>workforces </a:t>
            </a:r>
            <a:r>
              <a:rPr lang="en-US" sz="1700" dirty="0"/>
              <a:t>too </a:t>
            </a:r>
            <a:r>
              <a:rPr lang="en-US" sz="1700" dirty="0" smtClean="0"/>
              <a:t>difficult</a:t>
            </a:r>
            <a:endParaRPr lang="en-US" sz="1700" dirty="0"/>
          </a:p>
          <a:p>
            <a:pPr lvl="1"/>
            <a:r>
              <a:rPr lang="en-US" sz="1700" dirty="0"/>
              <a:t>Maintaining the traditional distinction between </a:t>
            </a:r>
            <a:r>
              <a:rPr lang="en-US" sz="1700" dirty="0" smtClean="0"/>
              <a:t>CT</a:t>
            </a:r>
            <a:r>
              <a:rPr lang="en-US" sz="1700" dirty="0"/>
              <a:t>, DT, and OT will likely be unsustainable </a:t>
            </a:r>
            <a:r>
              <a:rPr lang="en-US" sz="1700" dirty="0" smtClean="0"/>
              <a:t/>
            </a:r>
            <a:br>
              <a:rPr lang="en-US" sz="1700" dirty="0" smtClean="0"/>
            </a:br>
            <a:endParaRPr lang="en-US" sz="1700" dirty="0"/>
          </a:p>
          <a:p>
            <a:pPr marL="0" indent="0">
              <a:buNone/>
            </a:pPr>
            <a:r>
              <a:rPr lang="en-US" sz="1900" b="1" dirty="0" smtClean="0"/>
              <a:t>Centralizing </a:t>
            </a:r>
            <a:r>
              <a:rPr lang="en-US" sz="1900" b="1" dirty="0"/>
              <a:t>the </a:t>
            </a:r>
            <a:r>
              <a:rPr lang="en-US" sz="1900" b="1" dirty="0" smtClean="0"/>
              <a:t>data repositories to support R&amp;D, T&amp;E for autonomous systems</a:t>
            </a:r>
            <a:endParaRPr lang="en-US" sz="1900" b="1" dirty="0"/>
          </a:p>
          <a:p>
            <a:pPr lvl="1"/>
            <a:r>
              <a:rPr lang="en-US" sz="1700" dirty="0"/>
              <a:t>E</a:t>
            </a:r>
            <a:r>
              <a:rPr lang="en-US" sz="1700" dirty="0" smtClean="0"/>
              <a:t>stablishing </a:t>
            </a:r>
            <a:r>
              <a:rPr lang="en-US" sz="1700" dirty="0"/>
              <a:t>partnerships between stakeholders and sectors could help combat stove piping and the scattering of talent across groups. 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1026" name="Picture 2" descr="C:\Users\lahmakh1\AppData\Local\Temp\SNAGHTML2ca8654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94" y="1281078"/>
            <a:ext cx="7145208" cy="159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07" y="157239"/>
            <a:ext cx="8325362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en-US" dirty="0" smtClean="0"/>
              <a:t>ooking </a:t>
            </a:r>
            <a:r>
              <a:rPr lang="en-US" dirty="0"/>
              <a:t>at autonomy development through the lens of 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52" name="Group 251"/>
          <p:cNvGrpSpPr/>
          <p:nvPr/>
        </p:nvGrpSpPr>
        <p:grpSpPr>
          <a:xfrm>
            <a:off x="8959652" y="392790"/>
            <a:ext cx="2478174" cy="1013994"/>
            <a:chOff x="508861" y="1287042"/>
            <a:chExt cx="2478174" cy="10139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3743D5-6492-4674-8197-02220721C289}"/>
                </a:ext>
              </a:extLst>
            </p:cNvPr>
            <p:cNvSpPr/>
            <p:nvPr/>
          </p:nvSpPr>
          <p:spPr>
            <a:xfrm>
              <a:off x="508861" y="1287042"/>
              <a:ext cx="103433" cy="9448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A6F3BA-8739-4594-A765-048579D3AD72}"/>
                </a:ext>
              </a:extLst>
            </p:cNvPr>
            <p:cNvSpPr/>
            <p:nvPr/>
          </p:nvSpPr>
          <p:spPr>
            <a:xfrm>
              <a:off x="612295" y="1377706"/>
              <a:ext cx="23747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b="1" dirty="0" smtClean="0">
                  <a:solidFill>
                    <a:prstClr val="black"/>
                  </a:solidFill>
                  <a:latin typeface="Calibri"/>
                  <a:cs typeface="Calibri" pitchFamily="34" charset="0"/>
                </a:rPr>
                <a:t>What is at Stake?</a:t>
              </a:r>
            </a:p>
            <a:p>
              <a:pPr>
                <a:defRPr/>
              </a:pPr>
              <a:r>
                <a:rPr lang="en-US" sz="1200" i="1" dirty="0"/>
                <a:t>What is the impact and what are the ripple effects of that impact?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8955547" y="1409801"/>
            <a:ext cx="2911281" cy="1077218"/>
            <a:chOff x="508861" y="2380476"/>
            <a:chExt cx="2911281" cy="10772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C0A567-481E-40B3-AF62-216AC60DAB6E}"/>
                </a:ext>
              </a:extLst>
            </p:cNvPr>
            <p:cNvSpPr/>
            <p:nvPr/>
          </p:nvSpPr>
          <p:spPr>
            <a:xfrm>
              <a:off x="508861" y="2434459"/>
              <a:ext cx="103433" cy="944881"/>
            </a:xfrm>
            <a:prstGeom prst="rect">
              <a:avLst/>
            </a:prstGeom>
            <a:solidFill>
              <a:srgbClr val="126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A4F709-363A-4619-ACCA-A929009FC41F}"/>
                </a:ext>
              </a:extLst>
            </p:cNvPr>
            <p:cNvSpPr/>
            <p:nvPr/>
          </p:nvSpPr>
          <p:spPr>
            <a:xfrm>
              <a:off x="622326" y="2380476"/>
              <a:ext cx="27978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Acquisition</a:t>
              </a:r>
              <a:r>
                <a:rPr kumimoji="0" lang="en-IN" sz="1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 Lifecycle</a:t>
              </a:r>
              <a:r>
                <a:rPr kumimoji="0" lang="en-IN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/>
              </a:r>
              <a:br>
                <a:rPr kumimoji="0" lang="en-IN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 smtClean="0"/>
                <a:t>Urgent, Middle Tier, or Major Capability</a:t>
              </a:r>
              <a:r>
                <a:rPr lang="en-US" sz="1200" i="1" dirty="0"/>
                <a:t>?</a:t>
              </a:r>
            </a:p>
            <a:p>
              <a:r>
                <a:rPr lang="en-US" sz="1200" i="1" dirty="0" smtClean="0"/>
                <a:t>How </a:t>
              </a:r>
              <a:r>
                <a:rPr lang="en-US" sz="1200" i="1" dirty="0"/>
                <a:t>does the lifecycle evolve based on the other factors</a:t>
              </a:r>
              <a:r>
                <a:rPr lang="en-US" sz="1200" i="1" dirty="0" smtClean="0"/>
                <a:t>?</a:t>
              </a:r>
              <a:endParaRPr lang="en-US" sz="1200" i="1" dirty="0"/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8958775" y="2592726"/>
            <a:ext cx="2664638" cy="1112067"/>
            <a:chOff x="508861" y="3545580"/>
            <a:chExt cx="2664638" cy="111206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D1211-1527-4FC6-A19E-FFD42E14CE10}"/>
                </a:ext>
              </a:extLst>
            </p:cNvPr>
            <p:cNvSpPr/>
            <p:nvPr/>
          </p:nvSpPr>
          <p:spPr>
            <a:xfrm>
              <a:off x="508861" y="3545580"/>
              <a:ext cx="103433" cy="944881"/>
            </a:xfrm>
            <a:prstGeom prst="rect">
              <a:avLst/>
            </a:prstGeom>
            <a:solidFill>
              <a:srgbClr val="002C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9BEFC4-9AB2-4486-8201-19454910A2B6}"/>
                </a:ext>
              </a:extLst>
            </p:cNvPr>
            <p:cNvSpPr/>
            <p:nvPr/>
          </p:nvSpPr>
          <p:spPr>
            <a:xfrm>
              <a:off x="612294" y="3580429"/>
              <a:ext cx="256120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Stakeholders</a:t>
              </a:r>
              <a:r>
                <a:rPr kumimoji="0" lang="en-I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/>
              </a:r>
              <a:br>
                <a:rPr kumimoji="0" lang="en-I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/>
                <a:t>Who are the stakeholders at each </a:t>
              </a:r>
              <a:r>
                <a:rPr lang="en-US" sz="1200" i="1" dirty="0" smtClean="0"/>
                <a:t>lifecycle phase? What </a:t>
              </a:r>
              <a:r>
                <a:rPr lang="en-US" sz="1200" i="1" dirty="0"/>
                <a:t>responsibility do they have? Who is responsible for a </a:t>
              </a:r>
              <a:r>
                <a:rPr lang="en-US" sz="1200" i="1" dirty="0" smtClean="0"/>
                <a:t>failure?</a:t>
              </a:r>
              <a:endParaRPr lang="en-US" sz="1200" i="1" dirty="0"/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8953290" y="3755220"/>
            <a:ext cx="3336815" cy="944881"/>
            <a:chOff x="511247" y="4665581"/>
            <a:chExt cx="3336815" cy="94488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FA5DD7-7629-468A-85AA-C154CEBC889E}"/>
                </a:ext>
              </a:extLst>
            </p:cNvPr>
            <p:cNvSpPr/>
            <p:nvPr/>
          </p:nvSpPr>
          <p:spPr>
            <a:xfrm>
              <a:off x="511247" y="4665581"/>
              <a:ext cx="103433" cy="944881"/>
            </a:xfrm>
            <a:prstGeom prst="rect">
              <a:avLst/>
            </a:prstGeom>
            <a:solidFill>
              <a:srgbClr val="00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EB6E04-A7A5-4960-B395-1FB9546603A1}"/>
                </a:ext>
              </a:extLst>
            </p:cNvPr>
            <p:cNvSpPr/>
            <p:nvPr/>
          </p:nvSpPr>
          <p:spPr>
            <a:xfrm>
              <a:off x="587485" y="4714893"/>
              <a:ext cx="3260577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Calibration Mechanisms</a:t>
              </a:r>
              <a:b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/>
                <a:t>What type of calibration is required to </a:t>
              </a:r>
              <a:r>
                <a:rPr lang="en-US" sz="1200" i="1" dirty="0" smtClean="0"/>
                <a:t/>
              </a:r>
              <a:br>
                <a:rPr lang="en-US" sz="1200" i="1" dirty="0" smtClean="0"/>
              </a:br>
              <a:r>
                <a:rPr lang="en-US" sz="1200" i="1" dirty="0" smtClean="0"/>
                <a:t>ensure </a:t>
              </a:r>
              <a:r>
                <a:rPr lang="en-US" sz="1200" i="1" dirty="0"/>
                <a:t>confidence (e.g. personal experience, certification from T&amp;E, training</a:t>
              </a:r>
              <a:r>
                <a:rPr lang="en-US" sz="1200" i="1" dirty="0" smtClean="0"/>
                <a:t>)?</a:t>
              </a:r>
              <a:endParaRPr lang="en-US" sz="1400" i="1" dirty="0"/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8967074" y="4991609"/>
            <a:ext cx="3439360" cy="944881"/>
            <a:chOff x="8295439" y="720000"/>
            <a:chExt cx="3439360" cy="9448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7CF00B-FDC8-4A59-A4F3-DC85122935E8}"/>
                </a:ext>
              </a:extLst>
            </p:cNvPr>
            <p:cNvSpPr/>
            <p:nvPr/>
          </p:nvSpPr>
          <p:spPr>
            <a:xfrm>
              <a:off x="8295439" y="720000"/>
              <a:ext cx="103433" cy="944881"/>
            </a:xfrm>
            <a:prstGeom prst="rect">
              <a:avLst/>
            </a:prstGeom>
            <a:solidFill>
              <a:srgbClr val="00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376521-801D-402A-A861-D347F442F50C}"/>
                </a:ext>
              </a:extLst>
            </p:cNvPr>
            <p:cNvSpPr/>
            <p:nvPr/>
          </p:nvSpPr>
          <p:spPr>
            <a:xfrm>
              <a:off x="8398873" y="755251"/>
              <a:ext cx="3335926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Test &amp; Evaluation</a:t>
              </a:r>
              <a:b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/>
                <a:t>What testing is required?</a:t>
              </a:r>
            </a:p>
            <a:p>
              <a:r>
                <a:rPr lang="en-US" sz="1200" i="1" dirty="0"/>
                <a:t>What is the right mix between modeling &amp; simulation and live testing</a:t>
              </a:r>
              <a:r>
                <a:rPr lang="en-US" sz="1200" i="1" dirty="0" smtClean="0"/>
                <a:t>?</a:t>
              </a:r>
              <a:endParaRPr lang="en-US" sz="1200" i="1" dirty="0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327263" y="4933920"/>
            <a:ext cx="3896561" cy="989057"/>
            <a:chOff x="8295439" y="1823241"/>
            <a:chExt cx="3896561" cy="9890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D9521C-7914-43CD-8DB1-FB2EC2E5F83C}"/>
                </a:ext>
              </a:extLst>
            </p:cNvPr>
            <p:cNvSpPr/>
            <p:nvPr/>
          </p:nvSpPr>
          <p:spPr>
            <a:xfrm>
              <a:off x="8295439" y="1867417"/>
              <a:ext cx="103433" cy="944881"/>
            </a:xfrm>
            <a:prstGeom prst="rect">
              <a:avLst/>
            </a:prstGeom>
            <a:solidFill>
              <a:srgbClr val="6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0E461D-ED33-4A45-B3F6-8C37AD38652C}"/>
                </a:ext>
              </a:extLst>
            </p:cNvPr>
            <p:cNvSpPr/>
            <p:nvPr/>
          </p:nvSpPr>
          <p:spPr>
            <a:xfrm>
              <a:off x="8408904" y="1823241"/>
              <a:ext cx="3783096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Knowledge</a:t>
              </a:r>
              <a:r>
                <a:rPr kumimoji="0" lang="en-IN" sz="1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 Sharing</a:t>
              </a:r>
              <a:r>
                <a:rPr kumimoji="0" lang="en-IN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/>
              </a:r>
              <a:br>
                <a:rPr kumimoji="0" lang="en-IN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/>
                <a:t>How is information (system’s </a:t>
              </a:r>
              <a:r>
                <a:rPr lang="en-US" sz="1200" i="1" dirty="0" smtClean="0"/>
                <a:t>purpose, performance, </a:t>
              </a:r>
              <a:r>
                <a:rPr lang="en-US" sz="1200" i="1" dirty="0"/>
                <a:t>underlying processes) communicated to ALL stakeholders</a:t>
              </a:r>
              <a:r>
                <a:rPr lang="en-US" sz="1200" i="1" dirty="0" smtClean="0"/>
                <a:t>?</a:t>
              </a:r>
              <a:endParaRPr lang="en-US" sz="1200" i="1" dirty="0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327263" y="3717035"/>
            <a:ext cx="3439360" cy="977243"/>
            <a:chOff x="8295439" y="2978538"/>
            <a:chExt cx="3439360" cy="9772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5AE6C7-9076-4D9E-BFCE-BD869AD93922}"/>
                </a:ext>
              </a:extLst>
            </p:cNvPr>
            <p:cNvSpPr/>
            <p:nvPr/>
          </p:nvSpPr>
          <p:spPr>
            <a:xfrm>
              <a:off x="8295439" y="2978538"/>
              <a:ext cx="103433" cy="944881"/>
            </a:xfrm>
            <a:prstGeom prst="rect">
              <a:avLst/>
            </a:prstGeom>
            <a:solidFill>
              <a:srgbClr val="126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B518F4-F3B8-4BBC-9FCB-FB684170CBFC}"/>
                </a:ext>
              </a:extLst>
            </p:cNvPr>
            <p:cNvSpPr/>
            <p:nvPr/>
          </p:nvSpPr>
          <p:spPr>
            <a:xfrm>
              <a:off x="8398872" y="3063229"/>
              <a:ext cx="3335927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Task Interaction &amp; Complexity</a:t>
              </a:r>
              <a:b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/>
                <a:t>What is the intended use of the system?  What is the delegation distance? What is the level of abstraction</a:t>
              </a:r>
              <a:r>
                <a:rPr lang="en-US" sz="1200" i="1" dirty="0" smtClean="0"/>
                <a:t>?</a:t>
              </a:r>
              <a:endParaRPr lang="en-US" sz="1400" i="1" dirty="0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328565" y="2598079"/>
            <a:ext cx="3528092" cy="1107996"/>
            <a:chOff x="8297826" y="4089182"/>
            <a:chExt cx="3528092" cy="110799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3916C1-F874-470A-904E-A388D1021D80}"/>
                </a:ext>
              </a:extLst>
            </p:cNvPr>
            <p:cNvSpPr/>
            <p:nvPr/>
          </p:nvSpPr>
          <p:spPr>
            <a:xfrm>
              <a:off x="8297826" y="4098540"/>
              <a:ext cx="103433" cy="944881"/>
            </a:xfrm>
            <a:prstGeom prst="rect">
              <a:avLst/>
            </a:prstGeom>
            <a:solidFill>
              <a:srgbClr val="002C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8E53B9-0EAC-4BFC-B501-147855B810B1}"/>
                </a:ext>
              </a:extLst>
            </p:cNvPr>
            <p:cNvSpPr/>
            <p:nvPr/>
          </p:nvSpPr>
          <p:spPr>
            <a:xfrm>
              <a:off x="8408903" y="4089182"/>
              <a:ext cx="341701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Legal</a:t>
              </a:r>
              <a:r>
                <a:rPr kumimoji="0" lang="en-IN" sz="1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 &amp; Ethical Policies</a:t>
              </a:r>
              <a:br>
                <a:rPr kumimoji="0" lang="en-IN" sz="1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 smtClean="0"/>
                <a:t>What are the legal and ethical ramifications of  an autonomous system? How does application and operation affect legal and ethical policies?</a:t>
              </a:r>
              <a:endParaRPr lang="en-US" sz="1200" i="1" dirty="0"/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329649" y="1459132"/>
            <a:ext cx="3436974" cy="945849"/>
            <a:chOff x="8297826" y="5231655"/>
            <a:chExt cx="3436974" cy="94584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121DB9-88D8-4756-BDCC-C89CDAA56C95}"/>
                </a:ext>
              </a:extLst>
            </p:cNvPr>
            <p:cNvSpPr/>
            <p:nvPr/>
          </p:nvSpPr>
          <p:spPr>
            <a:xfrm>
              <a:off x="8297826" y="5232623"/>
              <a:ext cx="103433" cy="944881"/>
            </a:xfrm>
            <a:prstGeom prst="rect">
              <a:avLst/>
            </a:prstGeom>
            <a:solidFill>
              <a:srgbClr val="0021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183C79-2DB3-4EB7-9C90-E5DE0F9668EF}"/>
                </a:ext>
              </a:extLst>
            </p:cNvPr>
            <p:cNvSpPr/>
            <p:nvPr/>
          </p:nvSpPr>
          <p:spPr>
            <a:xfrm>
              <a:off x="8401260" y="5231655"/>
              <a:ext cx="33335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Intrinsic System Characteristics</a:t>
              </a:r>
              <a:br>
                <a:rPr kumimoji="0" lang="en-I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</a:br>
              <a:r>
                <a:rPr lang="en-US" sz="1200" i="1" dirty="0"/>
                <a:t>What are additional attributes of the system that can impact trust</a:t>
              </a:r>
              <a:r>
                <a:rPr lang="en-US" sz="1200" i="1" dirty="0" smtClean="0"/>
                <a:t>?</a:t>
              </a:r>
              <a:endParaRPr lang="en-US" sz="1200" i="1" dirty="0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3981367" y="980598"/>
            <a:ext cx="4776214" cy="4772297"/>
            <a:chOff x="4088570" y="1740567"/>
            <a:chExt cx="3466562" cy="34559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28D776-FC94-1B48-9760-7224E15D35DD}"/>
                </a:ext>
              </a:extLst>
            </p:cNvPr>
            <p:cNvGrpSpPr/>
            <p:nvPr/>
          </p:nvGrpSpPr>
          <p:grpSpPr>
            <a:xfrm>
              <a:off x="4088570" y="1740567"/>
              <a:ext cx="3455995" cy="3455996"/>
              <a:chOff x="2926080" y="1783081"/>
              <a:chExt cx="3291839" cy="3291840"/>
            </a:xfrm>
          </p:grpSpPr>
          <p:grpSp>
            <p:nvGrpSpPr>
              <p:cNvPr id="25" name="Group 24"/>
              <p:cNvGrpSpPr/>
              <p:nvPr/>
            </p:nvGrpSpPr>
            <p:grpSpPr>
              <a:xfrm rot="16809159">
                <a:off x="2926080" y="1783081"/>
                <a:ext cx="3291840" cy="3291839"/>
                <a:chOff x="2926080" y="1446838"/>
                <a:chExt cx="3291840" cy="3291839"/>
              </a:xfrm>
            </p:grpSpPr>
            <p:grpSp>
              <p:nvGrpSpPr>
                <p:cNvPr id="147" name="Group 146"/>
                <p:cNvGrpSpPr/>
                <p:nvPr/>
              </p:nvGrpSpPr>
              <p:grpSpPr>
                <a:xfrm rot="20833512">
                  <a:off x="2926080" y="1446838"/>
                  <a:ext cx="3291840" cy="3291839"/>
                  <a:chOff x="2925935" y="1446838"/>
                  <a:chExt cx="3291840" cy="3291839"/>
                </a:xfrm>
              </p:grpSpPr>
              <p:sp>
                <p:nvSpPr>
                  <p:cNvPr id="159" name="Freeform 6"/>
                  <p:cNvSpPr>
                    <a:spLocks/>
                  </p:cNvSpPr>
                  <p:nvPr/>
                </p:nvSpPr>
                <p:spPr bwMode="auto">
                  <a:xfrm rot="21441406">
                    <a:off x="4551312" y="2339184"/>
                    <a:ext cx="946035" cy="804839"/>
                  </a:xfrm>
                  <a:custGeom>
                    <a:avLst/>
                    <a:gdLst>
                      <a:gd name="T0" fmla="*/ 0 w 575"/>
                      <a:gd name="T1" fmla="*/ 448 h 448"/>
                      <a:gd name="T2" fmla="*/ 575 w 575"/>
                      <a:gd name="T3" fmla="*/ 346 h 448"/>
                      <a:gd name="T4" fmla="*/ 376 w 575"/>
                      <a:gd name="T5" fmla="*/ 0 h 448"/>
                      <a:gd name="T6" fmla="*/ 0 w 575"/>
                      <a:gd name="T7" fmla="*/ 448 h 4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75" h="448">
                        <a:moveTo>
                          <a:pt x="0" y="448"/>
                        </a:moveTo>
                        <a:cubicBezTo>
                          <a:pt x="575" y="346"/>
                          <a:pt x="575" y="346"/>
                          <a:pt x="575" y="346"/>
                        </a:cubicBezTo>
                        <a:cubicBezTo>
                          <a:pt x="551" y="208"/>
                          <a:pt x="479" y="86"/>
                          <a:pt x="376" y="0"/>
                        </a:cubicBezTo>
                        <a:cubicBezTo>
                          <a:pt x="0" y="448"/>
                          <a:pt x="0" y="448"/>
                          <a:pt x="0" y="44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 148"/>
                  <p:cNvSpPr>
                    <a:spLocks/>
                  </p:cNvSpPr>
                  <p:nvPr/>
                </p:nvSpPr>
                <p:spPr bwMode="auto">
                  <a:xfrm>
                    <a:off x="4570663" y="1446838"/>
                    <a:ext cx="1059963" cy="594326"/>
                  </a:xfrm>
                  <a:custGeom>
                    <a:avLst/>
                    <a:gdLst>
                      <a:gd name="connsiteX0" fmla="*/ 0 w 1059963"/>
                      <a:gd name="connsiteY0" fmla="*/ 0 h 594326"/>
                      <a:gd name="connsiteX1" fmla="*/ 1059963 w 1059963"/>
                      <a:gd name="connsiteY1" fmla="*/ 383574 h 594326"/>
                      <a:gd name="connsiteX2" fmla="*/ 1016909 w 1059963"/>
                      <a:gd name="connsiteY2" fmla="*/ 434897 h 594326"/>
                      <a:gd name="connsiteX3" fmla="*/ 978254 w 1059963"/>
                      <a:gd name="connsiteY3" fmla="*/ 480976 h 594326"/>
                      <a:gd name="connsiteX4" fmla="*/ 877783 w 1059963"/>
                      <a:gd name="connsiteY4" fmla="*/ 403508 h 594326"/>
                      <a:gd name="connsiteX5" fmla="*/ 1563 w 1059963"/>
                      <a:gd name="connsiteY5" fmla="*/ 128213 h 594326"/>
                      <a:gd name="connsiteX6" fmla="*/ 1563 w 1059963"/>
                      <a:gd name="connsiteY6" fmla="*/ 516959 h 594326"/>
                      <a:gd name="connsiteX7" fmla="*/ 1563 w 1059963"/>
                      <a:gd name="connsiteY7" fmla="*/ 594294 h 594326"/>
                      <a:gd name="connsiteX8" fmla="*/ 1191 w 1059963"/>
                      <a:gd name="connsiteY8" fmla="*/ 594266 h 594326"/>
                      <a:gd name="connsiteX9" fmla="*/ 0 w 1059963"/>
                      <a:gd name="connsiteY9" fmla="*/ 594326 h 594326"/>
                      <a:gd name="connsiteX10" fmla="*/ 0 w 1059963"/>
                      <a:gd name="connsiteY10" fmla="*/ 543676 h 594326"/>
                      <a:gd name="connsiteX11" fmla="*/ 0 w 1059963"/>
                      <a:gd name="connsiteY11" fmla="*/ 0 h 594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59963" h="594326">
                        <a:moveTo>
                          <a:pt x="0" y="0"/>
                        </a:moveTo>
                        <a:cubicBezTo>
                          <a:pt x="405944" y="0"/>
                          <a:pt x="775239" y="143841"/>
                          <a:pt x="1059963" y="383574"/>
                        </a:cubicBezTo>
                        <a:cubicBezTo>
                          <a:pt x="1059963" y="383574"/>
                          <a:pt x="1059963" y="383574"/>
                          <a:pt x="1016909" y="434897"/>
                        </a:cubicBezTo>
                        <a:lnTo>
                          <a:pt x="978254" y="480976"/>
                        </a:lnTo>
                        <a:lnTo>
                          <a:pt x="877783" y="403508"/>
                        </a:lnTo>
                        <a:cubicBezTo>
                          <a:pt x="631363" y="229861"/>
                          <a:pt x="329412" y="128213"/>
                          <a:pt x="1563" y="128213"/>
                        </a:cubicBezTo>
                        <a:cubicBezTo>
                          <a:pt x="1563" y="270739"/>
                          <a:pt x="1563" y="399903"/>
                          <a:pt x="1563" y="516959"/>
                        </a:cubicBezTo>
                        <a:lnTo>
                          <a:pt x="1563" y="594294"/>
                        </a:lnTo>
                        <a:lnTo>
                          <a:pt x="1191" y="594266"/>
                        </a:lnTo>
                        <a:lnTo>
                          <a:pt x="0" y="594326"/>
                        </a:lnTo>
                        <a:lnTo>
                          <a:pt x="0" y="543676"/>
                        </a:lnTo>
                        <a:cubicBezTo>
                          <a:pt x="0" y="386042"/>
                          <a:pt x="0" y="2058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 149"/>
                  <p:cNvSpPr>
                    <a:spLocks/>
                  </p:cNvSpPr>
                  <p:nvPr/>
                </p:nvSpPr>
                <p:spPr bwMode="auto">
                  <a:xfrm>
                    <a:off x="5247363" y="1830329"/>
                    <a:ext cx="944212" cy="997859"/>
                  </a:xfrm>
                  <a:custGeom>
                    <a:avLst/>
                    <a:gdLst>
                      <a:gd name="connsiteX0" fmla="*/ 383237 w 944212"/>
                      <a:gd name="connsiteY0" fmla="*/ 0 h 997859"/>
                      <a:gd name="connsiteX1" fmla="*/ 944212 w 944212"/>
                      <a:gd name="connsiteY1" fmla="*/ 975920 h 997859"/>
                      <a:gd name="connsiteX2" fmla="*/ 850468 w 944212"/>
                      <a:gd name="connsiteY2" fmla="*/ 992559 h 997859"/>
                      <a:gd name="connsiteX3" fmla="*/ 820608 w 944212"/>
                      <a:gd name="connsiteY3" fmla="*/ 997859 h 997859"/>
                      <a:gd name="connsiteX4" fmla="*/ 791773 w 944212"/>
                      <a:gd name="connsiteY4" fmla="*/ 866781 h 997859"/>
                      <a:gd name="connsiteX5" fmla="*/ 303180 w 944212"/>
                      <a:gd name="connsiteY5" fmla="*/ 98682 h 997859"/>
                      <a:gd name="connsiteX6" fmla="*/ 130972 w 944212"/>
                      <a:gd name="connsiteY6" fmla="*/ 303983 h 997859"/>
                      <a:gd name="connsiteX7" fmla="*/ 1542 w 944212"/>
                      <a:gd name="connsiteY7" fmla="*/ 458284 h 997859"/>
                      <a:gd name="connsiteX8" fmla="*/ 0 w 944212"/>
                      <a:gd name="connsiteY8" fmla="*/ 456882 h 997859"/>
                      <a:gd name="connsiteX9" fmla="*/ 33375 w 944212"/>
                      <a:gd name="connsiteY9" fmla="*/ 417093 h 997859"/>
                      <a:gd name="connsiteX10" fmla="*/ 383237 w 944212"/>
                      <a:gd name="connsiteY10" fmla="*/ 0 h 997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44212" h="997859">
                        <a:moveTo>
                          <a:pt x="383237" y="0"/>
                        </a:moveTo>
                        <a:cubicBezTo>
                          <a:pt x="673590" y="242569"/>
                          <a:pt x="876557" y="586681"/>
                          <a:pt x="944212" y="975920"/>
                        </a:cubicBezTo>
                        <a:cubicBezTo>
                          <a:pt x="944212" y="975920"/>
                          <a:pt x="944212" y="975920"/>
                          <a:pt x="850468" y="992559"/>
                        </a:cubicBezTo>
                        <a:lnTo>
                          <a:pt x="820608" y="997859"/>
                        </a:lnTo>
                        <a:lnTo>
                          <a:pt x="791773" y="866781"/>
                        </a:lnTo>
                        <a:cubicBezTo>
                          <a:pt x="710418" y="562247"/>
                          <a:pt x="537676" y="294586"/>
                          <a:pt x="303180" y="98682"/>
                        </a:cubicBezTo>
                        <a:cubicBezTo>
                          <a:pt x="242036" y="171577"/>
                          <a:pt x="184712" y="239916"/>
                          <a:pt x="130972" y="303983"/>
                        </a:cubicBezTo>
                        <a:lnTo>
                          <a:pt x="1542" y="458284"/>
                        </a:lnTo>
                        <a:lnTo>
                          <a:pt x="0" y="456882"/>
                        </a:lnTo>
                        <a:lnTo>
                          <a:pt x="33375" y="417093"/>
                        </a:lnTo>
                        <a:cubicBezTo>
                          <a:pt x="134814" y="296161"/>
                          <a:pt x="250745" y="157953"/>
                          <a:pt x="383237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150"/>
                  <p:cNvSpPr>
                    <a:spLocks/>
                  </p:cNvSpPr>
                  <p:nvPr/>
                </p:nvSpPr>
                <p:spPr bwMode="auto">
                  <a:xfrm>
                    <a:off x="5606720" y="2806923"/>
                    <a:ext cx="611055" cy="1111175"/>
                  </a:xfrm>
                  <a:custGeom>
                    <a:avLst/>
                    <a:gdLst>
                      <a:gd name="connsiteX0" fmla="*/ 585672 w 611055"/>
                      <a:gd name="connsiteY0" fmla="*/ 0 h 1111175"/>
                      <a:gd name="connsiteX1" fmla="*/ 611055 w 611055"/>
                      <a:gd name="connsiteY1" fmla="*/ 287665 h 1111175"/>
                      <a:gd name="connsiteX2" fmla="*/ 391065 w 611055"/>
                      <a:gd name="connsiteY2" fmla="*/ 1111175 h 1111175"/>
                      <a:gd name="connsiteX3" fmla="*/ 333097 w 611055"/>
                      <a:gd name="connsiteY3" fmla="*/ 1077725 h 1111175"/>
                      <a:gd name="connsiteX4" fmla="*/ 282900 w 611055"/>
                      <a:gd name="connsiteY4" fmla="*/ 1048760 h 1111175"/>
                      <a:gd name="connsiteX5" fmla="*/ 369372 w 611055"/>
                      <a:gd name="connsiteY5" fmla="*/ 876150 h 1111175"/>
                      <a:gd name="connsiteX6" fmla="*/ 485784 w 611055"/>
                      <a:gd name="connsiteY6" fmla="*/ 288994 h 1111175"/>
                      <a:gd name="connsiteX7" fmla="*/ 462356 w 611055"/>
                      <a:gd name="connsiteY7" fmla="*/ 23481 h 1111175"/>
                      <a:gd name="connsiteX8" fmla="*/ 79601 w 611055"/>
                      <a:gd name="connsiteY8" fmla="*/ 91375 h 1111175"/>
                      <a:gd name="connsiteX9" fmla="*/ 239 w 611055"/>
                      <a:gd name="connsiteY9" fmla="*/ 105453 h 1111175"/>
                      <a:gd name="connsiteX10" fmla="*/ 0 w 611055"/>
                      <a:gd name="connsiteY10" fmla="*/ 103887 h 1111175"/>
                      <a:gd name="connsiteX11" fmla="*/ 50375 w 611055"/>
                      <a:gd name="connsiteY11" fmla="*/ 94953 h 1111175"/>
                      <a:gd name="connsiteX12" fmla="*/ 585672 w 611055"/>
                      <a:gd name="connsiteY12" fmla="*/ 0 h 1111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11055" h="1111175">
                        <a:moveTo>
                          <a:pt x="585672" y="0"/>
                        </a:moveTo>
                        <a:cubicBezTo>
                          <a:pt x="602594" y="93068"/>
                          <a:pt x="611055" y="188957"/>
                          <a:pt x="611055" y="287665"/>
                        </a:cubicBezTo>
                        <a:cubicBezTo>
                          <a:pt x="611055" y="589431"/>
                          <a:pt x="532084" y="871455"/>
                          <a:pt x="391065" y="1111175"/>
                        </a:cubicBezTo>
                        <a:cubicBezTo>
                          <a:pt x="391065" y="1111175"/>
                          <a:pt x="391065" y="1111175"/>
                          <a:pt x="333097" y="1077725"/>
                        </a:cubicBezTo>
                        <a:lnTo>
                          <a:pt x="282900" y="1048760"/>
                        </a:lnTo>
                        <a:lnTo>
                          <a:pt x="369372" y="876150"/>
                        </a:lnTo>
                        <a:cubicBezTo>
                          <a:pt x="444784" y="696538"/>
                          <a:pt x="485784" y="497891"/>
                          <a:pt x="485784" y="288994"/>
                        </a:cubicBezTo>
                        <a:cubicBezTo>
                          <a:pt x="485784" y="197887"/>
                          <a:pt x="477975" y="109383"/>
                          <a:pt x="462356" y="23481"/>
                        </a:cubicBezTo>
                        <a:cubicBezTo>
                          <a:pt x="322026" y="48373"/>
                          <a:pt x="194853" y="70932"/>
                          <a:pt x="79601" y="91375"/>
                        </a:cubicBezTo>
                        <a:lnTo>
                          <a:pt x="239" y="105453"/>
                        </a:lnTo>
                        <a:lnTo>
                          <a:pt x="0" y="103887"/>
                        </a:lnTo>
                        <a:lnTo>
                          <a:pt x="50375" y="94953"/>
                        </a:lnTo>
                        <a:cubicBezTo>
                          <a:pt x="205580" y="67422"/>
                          <a:pt x="382956" y="35958"/>
                          <a:pt x="585672" y="0"/>
                        </a:cubicBezTo>
                        <a:close/>
                      </a:path>
                    </a:pathLst>
                  </a:custGeom>
                  <a:solidFill>
                    <a:srgbClr val="154779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151"/>
                  <p:cNvSpPr>
                    <a:spLocks/>
                  </p:cNvSpPr>
                  <p:nvPr/>
                </p:nvSpPr>
                <p:spPr bwMode="auto">
                  <a:xfrm>
                    <a:off x="4930011" y="3619442"/>
                    <a:ext cx="1067434" cy="1022766"/>
                  </a:xfrm>
                  <a:custGeom>
                    <a:avLst/>
                    <a:gdLst>
                      <a:gd name="connsiteX0" fmla="*/ 551134 w 1067434"/>
                      <a:gd name="connsiteY0" fmla="*/ 0 h 1022766"/>
                      <a:gd name="connsiteX1" fmla="*/ 596485 w 1067434"/>
                      <a:gd name="connsiteY1" fmla="*/ 26175 h 1022766"/>
                      <a:gd name="connsiteX2" fmla="*/ 1067434 w 1067434"/>
                      <a:gd name="connsiteY2" fmla="*/ 297988 h 1022766"/>
                      <a:gd name="connsiteX3" fmla="*/ 204599 w 1067434"/>
                      <a:gd name="connsiteY3" fmla="*/ 1022766 h 1022766"/>
                      <a:gd name="connsiteX4" fmla="*/ 21344 w 1067434"/>
                      <a:gd name="connsiteY4" fmla="*/ 519657 h 1022766"/>
                      <a:gd name="connsiteX5" fmla="*/ 0 w 1067434"/>
                      <a:gd name="connsiteY5" fmla="*/ 461060 h 1022766"/>
                      <a:gd name="connsiteX6" fmla="*/ 937 w 1067434"/>
                      <a:gd name="connsiteY6" fmla="*/ 460717 h 1022766"/>
                      <a:gd name="connsiteX7" fmla="*/ 23366 w 1067434"/>
                      <a:gd name="connsiteY7" fmla="*/ 522295 h 1022766"/>
                      <a:gd name="connsiteX8" fmla="*/ 162736 w 1067434"/>
                      <a:gd name="connsiteY8" fmla="*/ 904922 h 1022766"/>
                      <a:gd name="connsiteX9" fmla="*/ 959130 w 1067434"/>
                      <a:gd name="connsiteY9" fmla="*/ 235955 h 1022766"/>
                      <a:gd name="connsiteX10" fmla="*/ 727320 w 1067434"/>
                      <a:gd name="connsiteY10" fmla="*/ 102164 h 1022766"/>
                      <a:gd name="connsiteX11" fmla="*/ 550920 w 1067434"/>
                      <a:gd name="connsiteY11" fmla="*/ 353 h 1022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67434" h="1022766">
                        <a:moveTo>
                          <a:pt x="551134" y="0"/>
                        </a:moveTo>
                        <a:lnTo>
                          <a:pt x="596485" y="26175"/>
                        </a:lnTo>
                        <a:cubicBezTo>
                          <a:pt x="733033" y="104985"/>
                          <a:pt x="889087" y="195053"/>
                          <a:pt x="1067434" y="297988"/>
                        </a:cubicBezTo>
                        <a:cubicBezTo>
                          <a:pt x="875694" y="630766"/>
                          <a:pt x="571163" y="890220"/>
                          <a:pt x="204599" y="1022766"/>
                        </a:cubicBezTo>
                        <a:cubicBezTo>
                          <a:pt x="204599" y="1022766"/>
                          <a:pt x="204599" y="1022766"/>
                          <a:pt x="21344" y="519657"/>
                        </a:cubicBezTo>
                        <a:lnTo>
                          <a:pt x="0" y="461060"/>
                        </a:lnTo>
                        <a:lnTo>
                          <a:pt x="937" y="460717"/>
                        </a:lnTo>
                        <a:lnTo>
                          <a:pt x="23366" y="522295"/>
                        </a:lnTo>
                        <a:cubicBezTo>
                          <a:pt x="162736" y="904922"/>
                          <a:pt x="162736" y="904922"/>
                          <a:pt x="162736" y="904922"/>
                        </a:cubicBezTo>
                        <a:cubicBezTo>
                          <a:pt x="501074" y="782582"/>
                          <a:pt x="782154" y="543107"/>
                          <a:pt x="959130" y="235955"/>
                        </a:cubicBezTo>
                        <a:cubicBezTo>
                          <a:pt x="876823" y="188451"/>
                          <a:pt x="799661" y="143916"/>
                          <a:pt x="727320" y="102164"/>
                        </a:cubicBezTo>
                        <a:lnTo>
                          <a:pt x="550920" y="35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152"/>
                  <p:cNvSpPr>
                    <a:spLocks/>
                  </p:cNvSpPr>
                  <p:nvPr/>
                </p:nvSpPr>
                <p:spPr bwMode="auto">
                  <a:xfrm>
                    <a:off x="4006145" y="4079586"/>
                    <a:ext cx="1127849" cy="659091"/>
                  </a:xfrm>
                  <a:custGeom>
                    <a:avLst/>
                    <a:gdLst>
                      <a:gd name="connsiteX0" fmla="*/ 205052 w 1127849"/>
                      <a:gd name="connsiteY0" fmla="*/ 0 h 659091"/>
                      <a:gd name="connsiteX1" fmla="*/ 206914 w 1127849"/>
                      <a:gd name="connsiteY1" fmla="*/ 681 h 659091"/>
                      <a:gd name="connsiteX2" fmla="*/ 184397 w 1127849"/>
                      <a:gd name="connsiteY2" fmla="*/ 62524 h 659091"/>
                      <a:gd name="connsiteX3" fmla="*/ 45032 w 1127849"/>
                      <a:gd name="connsiteY3" fmla="*/ 445287 h 659091"/>
                      <a:gd name="connsiteX4" fmla="*/ 565532 w 1127849"/>
                      <a:gd name="connsiteY4" fmla="*/ 533819 h 659091"/>
                      <a:gd name="connsiteX5" fmla="*/ 962617 w 1127849"/>
                      <a:gd name="connsiteY5" fmla="*/ 483287 h 659091"/>
                      <a:gd name="connsiteX6" fmla="*/ 1085038 w 1127849"/>
                      <a:gd name="connsiteY6" fmla="*/ 445593 h 659091"/>
                      <a:gd name="connsiteX7" fmla="*/ 1127849 w 1127849"/>
                      <a:gd name="connsiteY7" fmla="*/ 563173 h 659091"/>
                      <a:gd name="connsiteX8" fmla="*/ 563925 w 1127849"/>
                      <a:gd name="connsiteY8" fmla="*/ 659091 h 659091"/>
                      <a:gd name="connsiteX9" fmla="*/ 0 w 1127849"/>
                      <a:gd name="connsiteY9" fmla="*/ 563173 h 659091"/>
                      <a:gd name="connsiteX10" fmla="*/ 183248 w 1127849"/>
                      <a:gd name="connsiteY10" fmla="*/ 59884 h 65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27849" h="659091">
                        <a:moveTo>
                          <a:pt x="205052" y="0"/>
                        </a:moveTo>
                        <a:lnTo>
                          <a:pt x="206914" y="681"/>
                        </a:lnTo>
                        <a:lnTo>
                          <a:pt x="184397" y="62524"/>
                        </a:lnTo>
                        <a:cubicBezTo>
                          <a:pt x="45032" y="445287"/>
                          <a:pt x="45032" y="445287"/>
                          <a:pt x="45032" y="445287"/>
                        </a:cubicBezTo>
                        <a:cubicBezTo>
                          <a:pt x="206387" y="502572"/>
                          <a:pt x="383357" y="533819"/>
                          <a:pt x="565532" y="533819"/>
                        </a:cubicBezTo>
                        <a:cubicBezTo>
                          <a:pt x="704116" y="533819"/>
                          <a:pt x="836843" y="516243"/>
                          <a:pt x="962617" y="483287"/>
                        </a:cubicBezTo>
                        <a:lnTo>
                          <a:pt x="1085038" y="445593"/>
                        </a:lnTo>
                        <a:lnTo>
                          <a:pt x="1127849" y="563173"/>
                        </a:lnTo>
                        <a:cubicBezTo>
                          <a:pt x="953033" y="625237"/>
                          <a:pt x="764118" y="659091"/>
                          <a:pt x="563925" y="659091"/>
                        </a:cubicBezTo>
                        <a:cubicBezTo>
                          <a:pt x="366551" y="659091"/>
                          <a:pt x="174816" y="625237"/>
                          <a:pt x="0" y="563173"/>
                        </a:cubicBezTo>
                        <a:cubicBezTo>
                          <a:pt x="0" y="563173"/>
                          <a:pt x="0" y="563173"/>
                          <a:pt x="183248" y="5988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153"/>
                  <p:cNvSpPr>
                    <a:spLocks/>
                  </p:cNvSpPr>
                  <p:nvPr/>
                </p:nvSpPr>
                <p:spPr bwMode="auto">
                  <a:xfrm>
                    <a:off x="3143884" y="3618424"/>
                    <a:ext cx="906030" cy="1023784"/>
                  </a:xfrm>
                  <a:custGeom>
                    <a:avLst/>
                    <a:gdLst>
                      <a:gd name="connsiteX0" fmla="*/ 518064 w 906030"/>
                      <a:gd name="connsiteY0" fmla="*/ 0 h 1023784"/>
                      <a:gd name="connsiteX1" fmla="*/ 519090 w 906030"/>
                      <a:gd name="connsiteY1" fmla="*/ 1689 h 1023784"/>
                      <a:gd name="connsiteX2" fmla="*/ 464036 w 906030"/>
                      <a:gd name="connsiteY2" fmla="*/ 33464 h 1023784"/>
                      <a:gd name="connsiteX3" fmla="*/ 111430 w 906030"/>
                      <a:gd name="connsiteY3" fmla="*/ 236974 h 1023784"/>
                      <a:gd name="connsiteX4" fmla="*/ 783723 w 906030"/>
                      <a:gd name="connsiteY4" fmla="*/ 854669 h 1023784"/>
                      <a:gd name="connsiteX5" fmla="*/ 906030 w 906030"/>
                      <a:gd name="connsiteY5" fmla="*/ 905199 h 1023784"/>
                      <a:gd name="connsiteX6" fmla="*/ 862836 w 906030"/>
                      <a:gd name="connsiteY6" fmla="*/ 1023784 h 1023784"/>
                      <a:gd name="connsiteX7" fmla="*/ 0 w 906030"/>
                      <a:gd name="connsiteY7" fmla="*/ 299006 h 1023784"/>
                      <a:gd name="connsiteX8" fmla="*/ 463635 w 906030"/>
                      <a:gd name="connsiteY8" fmla="*/ 31415 h 1023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6030" h="1023784">
                        <a:moveTo>
                          <a:pt x="518064" y="0"/>
                        </a:moveTo>
                        <a:lnTo>
                          <a:pt x="519090" y="1689"/>
                        </a:lnTo>
                        <a:lnTo>
                          <a:pt x="464036" y="33464"/>
                        </a:lnTo>
                        <a:cubicBezTo>
                          <a:pt x="111430" y="236974"/>
                          <a:pt x="111430" y="236974"/>
                          <a:pt x="111430" y="236974"/>
                        </a:cubicBezTo>
                        <a:cubicBezTo>
                          <a:pt x="266285" y="505732"/>
                          <a:pt x="500843" y="722674"/>
                          <a:pt x="783723" y="854669"/>
                        </a:cubicBezTo>
                        <a:lnTo>
                          <a:pt x="906030" y="905199"/>
                        </a:lnTo>
                        <a:lnTo>
                          <a:pt x="862836" y="1023784"/>
                        </a:lnTo>
                        <a:cubicBezTo>
                          <a:pt x="496271" y="891238"/>
                          <a:pt x="191742" y="631784"/>
                          <a:pt x="0" y="299006"/>
                        </a:cubicBezTo>
                        <a:cubicBezTo>
                          <a:pt x="0" y="299006"/>
                          <a:pt x="0" y="299006"/>
                          <a:pt x="463635" y="31415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154"/>
                  <p:cNvSpPr>
                    <a:spLocks/>
                  </p:cNvSpPr>
                  <p:nvPr/>
                </p:nvSpPr>
                <p:spPr bwMode="auto">
                  <a:xfrm>
                    <a:off x="2925935" y="2806923"/>
                    <a:ext cx="610986" cy="1111175"/>
                  </a:xfrm>
                  <a:custGeom>
                    <a:avLst/>
                    <a:gdLst>
                      <a:gd name="connsiteX0" fmla="*/ 22569 w 610986"/>
                      <a:gd name="connsiteY0" fmla="*/ 0 h 1111175"/>
                      <a:gd name="connsiteX1" fmla="*/ 549692 w 610986"/>
                      <a:gd name="connsiteY1" fmla="*/ 93477 h 1111175"/>
                      <a:gd name="connsiteX2" fmla="*/ 610986 w 610986"/>
                      <a:gd name="connsiteY2" fmla="*/ 104346 h 1111175"/>
                      <a:gd name="connsiteX3" fmla="*/ 610829 w 610986"/>
                      <a:gd name="connsiteY3" fmla="*/ 105372 h 1111175"/>
                      <a:gd name="connsiteX4" fmla="*/ 549935 w 610986"/>
                      <a:gd name="connsiteY4" fmla="*/ 94573 h 1111175"/>
                      <a:gd name="connsiteX5" fmla="*/ 149044 w 610986"/>
                      <a:gd name="connsiteY5" fmla="*/ 23481 h 1111175"/>
                      <a:gd name="connsiteX6" fmla="*/ 128213 w 610986"/>
                      <a:gd name="connsiteY6" fmla="*/ 288994 h 1111175"/>
                      <a:gd name="connsiteX7" fmla="*/ 243558 w 610986"/>
                      <a:gd name="connsiteY7" fmla="*/ 876150 h 1111175"/>
                      <a:gd name="connsiteX8" fmla="*/ 327858 w 610986"/>
                      <a:gd name="connsiteY8" fmla="*/ 1047354 h 1111175"/>
                      <a:gd name="connsiteX9" fmla="*/ 217228 w 610986"/>
                      <a:gd name="connsiteY9" fmla="*/ 1111175 h 1111175"/>
                      <a:gd name="connsiteX10" fmla="*/ 0 w 610986"/>
                      <a:gd name="connsiteY10" fmla="*/ 287665 h 1111175"/>
                      <a:gd name="connsiteX11" fmla="*/ 22569 w 610986"/>
                      <a:gd name="connsiteY11" fmla="*/ 0 h 1111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0986" h="1111175">
                        <a:moveTo>
                          <a:pt x="22569" y="0"/>
                        </a:moveTo>
                        <a:cubicBezTo>
                          <a:pt x="22569" y="0"/>
                          <a:pt x="22569" y="0"/>
                          <a:pt x="549692" y="93477"/>
                        </a:cubicBezTo>
                        <a:lnTo>
                          <a:pt x="610986" y="104346"/>
                        </a:lnTo>
                        <a:lnTo>
                          <a:pt x="610829" y="105372"/>
                        </a:lnTo>
                        <a:lnTo>
                          <a:pt x="549935" y="94573"/>
                        </a:lnTo>
                        <a:cubicBezTo>
                          <a:pt x="149044" y="23481"/>
                          <a:pt x="149044" y="23481"/>
                          <a:pt x="149044" y="23481"/>
                        </a:cubicBezTo>
                        <a:cubicBezTo>
                          <a:pt x="136025" y="109383"/>
                          <a:pt x="128213" y="197887"/>
                          <a:pt x="128213" y="288994"/>
                        </a:cubicBezTo>
                        <a:cubicBezTo>
                          <a:pt x="128213" y="497891"/>
                          <a:pt x="169225" y="696538"/>
                          <a:pt x="243558" y="876150"/>
                        </a:cubicBezTo>
                        <a:lnTo>
                          <a:pt x="327858" y="1047354"/>
                        </a:lnTo>
                        <a:lnTo>
                          <a:pt x="217228" y="1111175"/>
                        </a:lnTo>
                        <a:cubicBezTo>
                          <a:pt x="78992" y="871455"/>
                          <a:pt x="0" y="589431"/>
                          <a:pt x="0" y="287665"/>
                        </a:cubicBezTo>
                        <a:cubicBezTo>
                          <a:pt x="0" y="188957"/>
                          <a:pt x="8464" y="93068"/>
                          <a:pt x="22569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155"/>
                  <p:cNvSpPr>
                    <a:spLocks/>
                  </p:cNvSpPr>
                  <p:nvPr/>
                </p:nvSpPr>
                <p:spPr bwMode="auto">
                  <a:xfrm>
                    <a:off x="2948565" y="1830331"/>
                    <a:ext cx="644401" cy="998393"/>
                  </a:xfrm>
                  <a:custGeom>
                    <a:avLst/>
                    <a:gdLst>
                      <a:gd name="connsiteX0" fmla="*/ 561388 w 644401"/>
                      <a:gd name="connsiteY0" fmla="*/ 0 h 998393"/>
                      <a:gd name="connsiteX1" fmla="*/ 604473 w 644401"/>
                      <a:gd name="connsiteY1" fmla="*/ 51327 h 998393"/>
                      <a:gd name="connsiteX2" fmla="*/ 644401 w 644401"/>
                      <a:gd name="connsiteY2" fmla="*/ 98893 h 998393"/>
                      <a:gd name="connsiteX3" fmla="*/ 548675 w 644401"/>
                      <a:gd name="connsiteY3" fmla="*/ 186933 h 998393"/>
                      <a:gd name="connsiteX4" fmla="*/ 155783 w 644401"/>
                      <a:gd name="connsiteY4" fmla="*/ 866781 h 998393"/>
                      <a:gd name="connsiteX5" fmla="*/ 126704 w 644401"/>
                      <a:gd name="connsiteY5" fmla="*/ 998393 h 998393"/>
                      <a:gd name="connsiteX6" fmla="*/ 0 w 644401"/>
                      <a:gd name="connsiteY6" fmla="*/ 975920 h 998393"/>
                      <a:gd name="connsiteX7" fmla="*/ 561388 w 644401"/>
                      <a:gd name="connsiteY7" fmla="*/ 0 h 998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4401" h="998393">
                        <a:moveTo>
                          <a:pt x="561388" y="0"/>
                        </a:moveTo>
                        <a:cubicBezTo>
                          <a:pt x="561388" y="0"/>
                          <a:pt x="561388" y="0"/>
                          <a:pt x="604473" y="51327"/>
                        </a:cubicBezTo>
                        <a:lnTo>
                          <a:pt x="644401" y="98893"/>
                        </a:lnTo>
                        <a:lnTo>
                          <a:pt x="548675" y="186933"/>
                        </a:lnTo>
                        <a:cubicBezTo>
                          <a:pt x="364251" y="371813"/>
                          <a:pt x="225964" y="605752"/>
                          <a:pt x="155783" y="866781"/>
                        </a:cubicBezTo>
                        <a:lnTo>
                          <a:pt x="126704" y="998393"/>
                        </a:lnTo>
                        <a:lnTo>
                          <a:pt x="0" y="975920"/>
                        </a:lnTo>
                        <a:cubicBezTo>
                          <a:pt x="67705" y="586681"/>
                          <a:pt x="273641" y="242569"/>
                          <a:pt x="561388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156"/>
                  <p:cNvSpPr>
                    <a:spLocks/>
                  </p:cNvSpPr>
                  <p:nvPr/>
                </p:nvSpPr>
                <p:spPr bwMode="auto">
                  <a:xfrm>
                    <a:off x="3510701" y="1446838"/>
                    <a:ext cx="1059963" cy="482813"/>
                  </a:xfrm>
                  <a:custGeom>
                    <a:avLst/>
                    <a:gdLst>
                      <a:gd name="connsiteX0" fmla="*/ 1059963 w 1059963"/>
                      <a:gd name="connsiteY0" fmla="*/ 0 h 482813"/>
                      <a:gd name="connsiteX1" fmla="*/ 1059963 w 1059963"/>
                      <a:gd name="connsiteY1" fmla="*/ 95260 h 482813"/>
                      <a:gd name="connsiteX2" fmla="*/ 1059963 w 1059963"/>
                      <a:gd name="connsiteY2" fmla="*/ 128282 h 482813"/>
                      <a:gd name="connsiteX3" fmla="*/ 922692 w 1059963"/>
                      <a:gd name="connsiteY3" fmla="*/ 134350 h 482813"/>
                      <a:gd name="connsiteX4" fmla="*/ 83184 w 1059963"/>
                      <a:gd name="connsiteY4" fmla="*/ 482250 h 482813"/>
                      <a:gd name="connsiteX5" fmla="*/ 83497 w 1059963"/>
                      <a:gd name="connsiteY5" fmla="*/ 482623 h 482813"/>
                      <a:gd name="connsiteX6" fmla="*/ 83251 w 1059963"/>
                      <a:gd name="connsiteY6" fmla="*/ 482813 h 482813"/>
                      <a:gd name="connsiteX7" fmla="*/ 0 w 1059963"/>
                      <a:gd name="connsiteY7" fmla="*/ 383574 h 482813"/>
                      <a:gd name="connsiteX8" fmla="*/ 1059963 w 1059963"/>
                      <a:gd name="connsiteY8" fmla="*/ 0 h 482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9963" h="482813">
                        <a:moveTo>
                          <a:pt x="1059963" y="0"/>
                        </a:moveTo>
                        <a:cubicBezTo>
                          <a:pt x="1059963" y="0"/>
                          <a:pt x="1059963" y="0"/>
                          <a:pt x="1059963" y="95260"/>
                        </a:cubicBezTo>
                        <a:lnTo>
                          <a:pt x="1059963" y="128282"/>
                        </a:lnTo>
                        <a:lnTo>
                          <a:pt x="922692" y="134350"/>
                        </a:lnTo>
                        <a:cubicBezTo>
                          <a:pt x="602847" y="162787"/>
                          <a:pt x="313133" y="288637"/>
                          <a:pt x="83184" y="482250"/>
                        </a:cubicBezTo>
                        <a:lnTo>
                          <a:pt x="83497" y="482623"/>
                        </a:lnTo>
                        <a:lnTo>
                          <a:pt x="83251" y="482813"/>
                        </a:lnTo>
                        <a:lnTo>
                          <a:pt x="0" y="383574"/>
                        </a:lnTo>
                        <a:cubicBezTo>
                          <a:pt x="284724" y="143841"/>
                          <a:pt x="654020" y="0"/>
                          <a:pt x="105996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5"/>
                  <p:cNvSpPr>
                    <a:spLocks/>
                  </p:cNvSpPr>
                  <p:nvPr/>
                </p:nvSpPr>
                <p:spPr bwMode="auto">
                  <a:xfrm>
                    <a:off x="4571166" y="2141781"/>
                    <a:ext cx="612423" cy="951664"/>
                  </a:xfrm>
                  <a:custGeom>
                    <a:avLst/>
                    <a:gdLst>
                      <a:gd name="T0" fmla="*/ 0 w 376"/>
                      <a:gd name="T1" fmla="*/ 584 h 584"/>
                      <a:gd name="T2" fmla="*/ 376 w 376"/>
                      <a:gd name="T3" fmla="*/ 136 h 584"/>
                      <a:gd name="T4" fmla="*/ 0 w 376"/>
                      <a:gd name="T5" fmla="*/ 0 h 584"/>
                      <a:gd name="T6" fmla="*/ 0 w 376"/>
                      <a:gd name="T7" fmla="*/ 584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76" h="584">
                        <a:moveTo>
                          <a:pt x="0" y="584"/>
                        </a:moveTo>
                        <a:cubicBezTo>
                          <a:pt x="376" y="136"/>
                          <a:pt x="376" y="136"/>
                          <a:pt x="376" y="136"/>
                        </a:cubicBezTo>
                        <a:cubicBezTo>
                          <a:pt x="275" y="51"/>
                          <a:pt x="144" y="0"/>
                          <a:pt x="0" y="0"/>
                        </a:cubicBezTo>
                        <a:cubicBezTo>
                          <a:pt x="0" y="584"/>
                          <a:pt x="0" y="584"/>
                          <a:pt x="0" y="58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7"/>
                  <p:cNvSpPr>
                    <a:spLocks/>
                  </p:cNvSpPr>
                  <p:nvPr/>
                </p:nvSpPr>
                <p:spPr bwMode="auto">
                  <a:xfrm>
                    <a:off x="4571166" y="2927609"/>
                    <a:ext cx="951665" cy="642013"/>
                  </a:xfrm>
                  <a:custGeom>
                    <a:avLst/>
                    <a:gdLst>
                      <a:gd name="T0" fmla="*/ 0 w 584"/>
                      <a:gd name="T1" fmla="*/ 102 h 394"/>
                      <a:gd name="T2" fmla="*/ 506 w 584"/>
                      <a:gd name="T3" fmla="*/ 394 h 394"/>
                      <a:gd name="T4" fmla="*/ 584 w 584"/>
                      <a:gd name="T5" fmla="*/ 102 h 394"/>
                      <a:gd name="T6" fmla="*/ 575 w 584"/>
                      <a:gd name="T7" fmla="*/ 0 h 394"/>
                      <a:gd name="T8" fmla="*/ 0 w 584"/>
                      <a:gd name="T9" fmla="*/ 102 h 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4" h="394">
                        <a:moveTo>
                          <a:pt x="0" y="102"/>
                        </a:moveTo>
                        <a:cubicBezTo>
                          <a:pt x="506" y="394"/>
                          <a:pt x="506" y="394"/>
                          <a:pt x="506" y="394"/>
                        </a:cubicBezTo>
                        <a:cubicBezTo>
                          <a:pt x="556" y="309"/>
                          <a:pt x="584" y="209"/>
                          <a:pt x="584" y="102"/>
                        </a:cubicBezTo>
                        <a:cubicBezTo>
                          <a:pt x="584" y="67"/>
                          <a:pt x="581" y="33"/>
                          <a:pt x="575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lose/>
                      </a:path>
                    </a:pathLst>
                  </a:custGeom>
                  <a:solidFill>
                    <a:srgbClr val="154779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8"/>
                  <p:cNvSpPr>
                    <a:spLocks/>
                  </p:cNvSpPr>
                  <p:nvPr/>
                </p:nvSpPr>
                <p:spPr bwMode="auto">
                  <a:xfrm>
                    <a:off x="4571166" y="3093445"/>
                    <a:ext cx="824362" cy="894550"/>
                  </a:xfrm>
                  <a:custGeom>
                    <a:avLst/>
                    <a:gdLst>
                      <a:gd name="T0" fmla="*/ 0 w 506"/>
                      <a:gd name="T1" fmla="*/ 0 h 549"/>
                      <a:gd name="T2" fmla="*/ 200 w 506"/>
                      <a:gd name="T3" fmla="*/ 549 h 549"/>
                      <a:gd name="T4" fmla="*/ 506 w 506"/>
                      <a:gd name="T5" fmla="*/ 292 h 549"/>
                      <a:gd name="T6" fmla="*/ 0 w 506"/>
                      <a:gd name="T7" fmla="*/ 0 h 5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6" h="549">
                        <a:moveTo>
                          <a:pt x="0" y="0"/>
                        </a:moveTo>
                        <a:cubicBezTo>
                          <a:pt x="200" y="549"/>
                          <a:pt x="200" y="549"/>
                          <a:pt x="200" y="549"/>
                        </a:cubicBezTo>
                        <a:cubicBezTo>
                          <a:pt x="330" y="502"/>
                          <a:pt x="438" y="410"/>
                          <a:pt x="506" y="29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9"/>
                  <p:cNvSpPr>
                    <a:spLocks/>
                  </p:cNvSpPr>
                  <p:nvPr/>
                </p:nvSpPr>
                <p:spPr bwMode="auto">
                  <a:xfrm>
                    <a:off x="4245000" y="3093445"/>
                    <a:ext cx="651646" cy="950288"/>
                  </a:xfrm>
                  <a:custGeom>
                    <a:avLst/>
                    <a:gdLst>
                      <a:gd name="T0" fmla="*/ 200 w 400"/>
                      <a:gd name="T1" fmla="*/ 0 h 583"/>
                      <a:gd name="T2" fmla="*/ 0 w 400"/>
                      <a:gd name="T3" fmla="*/ 549 h 583"/>
                      <a:gd name="T4" fmla="*/ 200 w 400"/>
                      <a:gd name="T5" fmla="*/ 583 h 583"/>
                      <a:gd name="T6" fmla="*/ 400 w 400"/>
                      <a:gd name="T7" fmla="*/ 549 h 583"/>
                      <a:gd name="T8" fmla="*/ 200 w 400"/>
                      <a:gd name="T9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0" h="583">
                        <a:moveTo>
                          <a:pt x="200" y="0"/>
                        </a:moveTo>
                        <a:cubicBezTo>
                          <a:pt x="0" y="549"/>
                          <a:pt x="0" y="549"/>
                          <a:pt x="0" y="549"/>
                        </a:cubicBezTo>
                        <a:cubicBezTo>
                          <a:pt x="62" y="571"/>
                          <a:pt x="130" y="583"/>
                          <a:pt x="200" y="583"/>
                        </a:cubicBezTo>
                        <a:cubicBezTo>
                          <a:pt x="271" y="583"/>
                          <a:pt x="338" y="571"/>
                          <a:pt x="400" y="549"/>
                        </a:cubicBezTo>
                        <a:cubicBezTo>
                          <a:pt x="200" y="0"/>
                          <a:pt x="200" y="0"/>
                          <a:pt x="200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10"/>
                  <p:cNvSpPr>
                    <a:spLocks/>
                  </p:cNvSpPr>
                  <p:nvPr/>
                </p:nvSpPr>
                <p:spPr bwMode="auto">
                  <a:xfrm>
                    <a:off x="3746804" y="3093445"/>
                    <a:ext cx="824362" cy="894550"/>
                  </a:xfrm>
                  <a:custGeom>
                    <a:avLst/>
                    <a:gdLst>
                      <a:gd name="T0" fmla="*/ 506 w 506"/>
                      <a:gd name="T1" fmla="*/ 0 h 549"/>
                      <a:gd name="T2" fmla="*/ 0 w 506"/>
                      <a:gd name="T3" fmla="*/ 292 h 549"/>
                      <a:gd name="T4" fmla="*/ 306 w 506"/>
                      <a:gd name="T5" fmla="*/ 549 h 549"/>
                      <a:gd name="T6" fmla="*/ 506 w 506"/>
                      <a:gd name="T7" fmla="*/ 0 h 5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6" h="549">
                        <a:moveTo>
                          <a:pt x="506" y="0"/>
                        </a:moveTo>
                        <a:cubicBezTo>
                          <a:pt x="0" y="292"/>
                          <a:pt x="0" y="292"/>
                          <a:pt x="0" y="292"/>
                        </a:cubicBezTo>
                        <a:cubicBezTo>
                          <a:pt x="68" y="410"/>
                          <a:pt x="176" y="502"/>
                          <a:pt x="306" y="549"/>
                        </a:cubicBezTo>
                        <a:cubicBezTo>
                          <a:pt x="506" y="0"/>
                          <a:pt x="506" y="0"/>
                          <a:pt x="506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 11"/>
                  <p:cNvSpPr>
                    <a:spLocks/>
                  </p:cNvSpPr>
                  <p:nvPr/>
                </p:nvSpPr>
                <p:spPr bwMode="auto">
                  <a:xfrm>
                    <a:off x="3620879" y="2927609"/>
                    <a:ext cx="950287" cy="642013"/>
                  </a:xfrm>
                  <a:custGeom>
                    <a:avLst/>
                    <a:gdLst>
                      <a:gd name="T0" fmla="*/ 583 w 583"/>
                      <a:gd name="T1" fmla="*/ 102 h 394"/>
                      <a:gd name="T2" fmla="*/ 8 w 583"/>
                      <a:gd name="T3" fmla="*/ 0 h 394"/>
                      <a:gd name="T4" fmla="*/ 0 w 583"/>
                      <a:gd name="T5" fmla="*/ 102 h 394"/>
                      <a:gd name="T6" fmla="*/ 77 w 583"/>
                      <a:gd name="T7" fmla="*/ 394 h 394"/>
                      <a:gd name="T8" fmla="*/ 583 w 583"/>
                      <a:gd name="T9" fmla="*/ 102 h 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394">
                        <a:moveTo>
                          <a:pt x="583" y="102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33"/>
                          <a:pt x="0" y="67"/>
                          <a:pt x="0" y="102"/>
                        </a:cubicBezTo>
                        <a:cubicBezTo>
                          <a:pt x="0" y="209"/>
                          <a:pt x="28" y="309"/>
                          <a:pt x="77" y="394"/>
                        </a:cubicBezTo>
                        <a:cubicBezTo>
                          <a:pt x="583" y="102"/>
                          <a:pt x="583" y="102"/>
                          <a:pt x="583" y="10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 12"/>
                  <p:cNvSpPr>
                    <a:spLocks/>
                  </p:cNvSpPr>
                  <p:nvPr/>
                </p:nvSpPr>
                <p:spPr bwMode="auto">
                  <a:xfrm>
                    <a:off x="3633953" y="2363354"/>
                    <a:ext cx="937213" cy="730091"/>
                  </a:xfrm>
                  <a:custGeom>
                    <a:avLst/>
                    <a:gdLst>
                      <a:gd name="T0" fmla="*/ 575 w 575"/>
                      <a:gd name="T1" fmla="*/ 448 h 448"/>
                      <a:gd name="T2" fmla="*/ 199 w 575"/>
                      <a:gd name="T3" fmla="*/ 0 h 448"/>
                      <a:gd name="T4" fmla="*/ 0 w 575"/>
                      <a:gd name="T5" fmla="*/ 346 h 448"/>
                      <a:gd name="T6" fmla="*/ 575 w 575"/>
                      <a:gd name="T7" fmla="*/ 448 h 4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75" h="448">
                        <a:moveTo>
                          <a:pt x="575" y="448"/>
                        </a:moveTo>
                        <a:cubicBezTo>
                          <a:pt x="199" y="0"/>
                          <a:pt x="199" y="0"/>
                          <a:pt x="199" y="0"/>
                        </a:cubicBezTo>
                        <a:cubicBezTo>
                          <a:pt x="97" y="86"/>
                          <a:pt x="24" y="208"/>
                          <a:pt x="0" y="346"/>
                        </a:cubicBezTo>
                        <a:cubicBezTo>
                          <a:pt x="575" y="448"/>
                          <a:pt x="575" y="448"/>
                          <a:pt x="575" y="44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Freeform 13"/>
                  <p:cNvSpPr>
                    <a:spLocks/>
                  </p:cNvSpPr>
                  <p:nvPr/>
                </p:nvSpPr>
                <p:spPr bwMode="auto">
                  <a:xfrm>
                    <a:off x="3958744" y="2141781"/>
                    <a:ext cx="612423" cy="951664"/>
                  </a:xfrm>
                  <a:custGeom>
                    <a:avLst/>
                    <a:gdLst>
                      <a:gd name="T0" fmla="*/ 376 w 376"/>
                      <a:gd name="T1" fmla="*/ 584 h 584"/>
                      <a:gd name="T2" fmla="*/ 376 w 376"/>
                      <a:gd name="T3" fmla="*/ 0 h 584"/>
                      <a:gd name="T4" fmla="*/ 0 w 376"/>
                      <a:gd name="T5" fmla="*/ 136 h 584"/>
                      <a:gd name="T6" fmla="*/ 376 w 376"/>
                      <a:gd name="T7" fmla="*/ 584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76" h="584">
                        <a:moveTo>
                          <a:pt x="376" y="584"/>
                        </a:moveTo>
                        <a:cubicBezTo>
                          <a:pt x="376" y="0"/>
                          <a:pt x="376" y="0"/>
                          <a:pt x="376" y="0"/>
                        </a:cubicBezTo>
                        <a:cubicBezTo>
                          <a:pt x="232" y="0"/>
                          <a:pt x="101" y="51"/>
                          <a:pt x="0" y="136"/>
                        </a:cubicBezTo>
                        <a:cubicBezTo>
                          <a:pt x="376" y="584"/>
                          <a:pt x="376" y="584"/>
                          <a:pt x="376" y="58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7" name="Group 166"/>
                  <p:cNvGrpSpPr/>
                  <p:nvPr/>
                </p:nvGrpSpPr>
                <p:grpSpPr>
                  <a:xfrm>
                    <a:off x="3054148" y="1575050"/>
                    <a:ext cx="3038356" cy="3038355"/>
                    <a:chOff x="3054148" y="1575050"/>
                    <a:chExt cx="3038356" cy="3038355"/>
                  </a:xfrm>
                </p:grpSpPr>
                <p:sp>
                  <p:nvSpPr>
                    <p:cNvPr id="168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3593885" y="1575050"/>
                      <a:ext cx="978342" cy="779875"/>
                    </a:xfrm>
                    <a:custGeom>
                      <a:avLst/>
                      <a:gdLst>
                        <a:gd name="connsiteX0" fmla="*/ 1059870 w 1059870"/>
                        <a:gd name="connsiteY0" fmla="*/ 0 h 844864"/>
                        <a:gd name="connsiteX1" fmla="*/ 1059870 w 1059870"/>
                        <a:gd name="connsiteY1" fmla="*/ 535184 h 844864"/>
                        <a:gd name="connsiteX2" fmla="*/ 1059870 w 1059870"/>
                        <a:gd name="connsiteY2" fmla="*/ 594274 h 844864"/>
                        <a:gd name="connsiteX3" fmla="*/ 953545 w 1059870"/>
                        <a:gd name="connsiteY3" fmla="*/ 599643 h 844864"/>
                        <a:gd name="connsiteX4" fmla="*/ 473124 w 1059870"/>
                        <a:gd name="connsiteY4" fmla="*/ 773804 h 844864"/>
                        <a:gd name="connsiteX5" fmla="*/ 386998 w 1059870"/>
                        <a:gd name="connsiteY5" fmla="*/ 844864 h 844864"/>
                        <a:gd name="connsiteX6" fmla="*/ 349840 w 1059870"/>
                        <a:gd name="connsiteY6" fmla="*/ 800569 h 844864"/>
                        <a:gd name="connsiteX7" fmla="*/ 0 w 1059870"/>
                        <a:gd name="connsiteY7" fmla="*/ 383540 h 844864"/>
                        <a:gd name="connsiteX8" fmla="*/ 1059870 w 1059870"/>
                        <a:gd name="connsiteY8" fmla="*/ 0 h 844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9870" h="844864">
                          <a:moveTo>
                            <a:pt x="1059870" y="0"/>
                          </a:moveTo>
                          <a:cubicBezTo>
                            <a:pt x="1059870" y="0"/>
                            <a:pt x="1059870" y="0"/>
                            <a:pt x="1059870" y="535184"/>
                          </a:cubicBezTo>
                          <a:lnTo>
                            <a:pt x="1059870" y="594274"/>
                          </a:lnTo>
                          <a:lnTo>
                            <a:pt x="953545" y="599643"/>
                          </a:lnTo>
                          <a:cubicBezTo>
                            <a:pt x="776793" y="617593"/>
                            <a:pt x="612982" y="679318"/>
                            <a:pt x="473124" y="773804"/>
                          </a:cubicBezTo>
                          <a:lnTo>
                            <a:pt x="386998" y="844864"/>
                          </a:lnTo>
                          <a:lnTo>
                            <a:pt x="349840" y="800569"/>
                          </a:lnTo>
                          <a:cubicBezTo>
                            <a:pt x="248407" y="679656"/>
                            <a:pt x="132484" y="541468"/>
                            <a:pt x="0" y="383540"/>
                          </a:cubicBezTo>
                          <a:cubicBezTo>
                            <a:pt x="284699" y="143828"/>
                            <a:pt x="653962" y="0"/>
                            <a:pt x="1059870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4572227" y="1575051"/>
                      <a:ext cx="978342" cy="778803"/>
                    </a:xfrm>
                    <a:custGeom>
                      <a:avLst/>
                      <a:gdLst>
                        <a:gd name="connsiteX0" fmla="*/ 0 w 1059870"/>
                        <a:gd name="connsiteY0" fmla="*/ 0 h 843703"/>
                        <a:gd name="connsiteX1" fmla="*/ 1059870 w 1059870"/>
                        <a:gd name="connsiteY1" fmla="*/ 383540 h 843703"/>
                        <a:gd name="connsiteX2" fmla="*/ 715464 w 1059870"/>
                        <a:gd name="connsiteY2" fmla="*/ 794092 h 843703"/>
                        <a:gd name="connsiteX3" fmla="*/ 673847 w 1059870"/>
                        <a:gd name="connsiteY3" fmla="*/ 843703 h 843703"/>
                        <a:gd name="connsiteX4" fmla="*/ 589129 w 1059870"/>
                        <a:gd name="connsiteY4" fmla="*/ 773804 h 843703"/>
                        <a:gd name="connsiteX5" fmla="*/ 1191 w 1059870"/>
                        <a:gd name="connsiteY5" fmla="*/ 594214 h 843703"/>
                        <a:gd name="connsiteX6" fmla="*/ 0 w 1059870"/>
                        <a:gd name="connsiteY6" fmla="*/ 594274 h 843703"/>
                        <a:gd name="connsiteX7" fmla="*/ 0 w 1059870"/>
                        <a:gd name="connsiteY7" fmla="*/ 543628 h 843703"/>
                        <a:gd name="connsiteX8" fmla="*/ 0 w 1059870"/>
                        <a:gd name="connsiteY8" fmla="*/ 0 h 843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9870" h="843703">
                          <a:moveTo>
                            <a:pt x="0" y="0"/>
                          </a:moveTo>
                          <a:cubicBezTo>
                            <a:pt x="405908" y="0"/>
                            <a:pt x="775171" y="143828"/>
                            <a:pt x="1059870" y="383540"/>
                          </a:cubicBezTo>
                          <a:cubicBezTo>
                            <a:pt x="1059870" y="383540"/>
                            <a:pt x="1059870" y="383540"/>
                            <a:pt x="715464" y="794092"/>
                          </a:cubicBezTo>
                          <a:lnTo>
                            <a:pt x="673847" y="843703"/>
                          </a:lnTo>
                          <a:lnTo>
                            <a:pt x="589129" y="773804"/>
                          </a:lnTo>
                          <a:cubicBezTo>
                            <a:pt x="421299" y="660420"/>
                            <a:pt x="218977" y="594214"/>
                            <a:pt x="1191" y="594214"/>
                          </a:cubicBezTo>
                          <a:lnTo>
                            <a:pt x="0" y="594274"/>
                          </a:lnTo>
                          <a:lnTo>
                            <a:pt x="0" y="543628"/>
                          </a:lnTo>
                          <a:cubicBezTo>
                            <a:pt x="0" y="386008"/>
                            <a:pt x="0" y="20587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5196817" y="1929011"/>
                      <a:ext cx="871504" cy="996602"/>
                    </a:xfrm>
                    <a:custGeom>
                      <a:avLst/>
                      <a:gdLst>
                        <a:gd name="connsiteX0" fmla="*/ 383203 w 944129"/>
                        <a:gd name="connsiteY0" fmla="*/ 0 h 1079652"/>
                        <a:gd name="connsiteX1" fmla="*/ 944129 w 944129"/>
                        <a:gd name="connsiteY1" fmla="*/ 975834 h 1079652"/>
                        <a:gd name="connsiteX2" fmla="*/ 417459 w 944129"/>
                        <a:gd name="connsiteY2" fmla="*/ 1069314 h 1079652"/>
                        <a:gd name="connsiteX3" fmla="*/ 359214 w 944129"/>
                        <a:gd name="connsiteY3" fmla="*/ 1079652 h 1079652"/>
                        <a:gd name="connsiteX4" fmla="*/ 354748 w 944129"/>
                        <a:gd name="connsiteY4" fmla="*/ 1050390 h 1079652"/>
                        <a:gd name="connsiteX5" fmla="*/ 68118 w 944129"/>
                        <a:gd name="connsiteY5" fmla="*/ 518751 h 1079652"/>
                        <a:gd name="connsiteX6" fmla="*/ 0 w 944129"/>
                        <a:gd name="connsiteY6" fmla="*/ 456842 h 1079652"/>
                        <a:gd name="connsiteX7" fmla="*/ 33372 w 944129"/>
                        <a:gd name="connsiteY7" fmla="*/ 417056 h 1079652"/>
                        <a:gd name="connsiteX8" fmla="*/ 383203 w 944129"/>
                        <a:gd name="connsiteY8" fmla="*/ 0 h 10796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4129" h="1079652">
                          <a:moveTo>
                            <a:pt x="383203" y="0"/>
                          </a:moveTo>
                          <a:cubicBezTo>
                            <a:pt x="673531" y="242548"/>
                            <a:pt x="876480" y="586629"/>
                            <a:pt x="944129" y="975834"/>
                          </a:cubicBezTo>
                          <a:cubicBezTo>
                            <a:pt x="944129" y="975834"/>
                            <a:pt x="944129" y="975834"/>
                            <a:pt x="417459" y="1069314"/>
                          </a:cubicBezTo>
                          <a:lnTo>
                            <a:pt x="359214" y="1079652"/>
                          </a:lnTo>
                          <a:lnTo>
                            <a:pt x="354748" y="1050390"/>
                          </a:lnTo>
                          <a:cubicBezTo>
                            <a:pt x="312725" y="845028"/>
                            <a:pt x="210839" y="661472"/>
                            <a:pt x="68118" y="518751"/>
                          </a:cubicBezTo>
                          <a:lnTo>
                            <a:pt x="0" y="456842"/>
                          </a:lnTo>
                          <a:lnTo>
                            <a:pt x="33372" y="417056"/>
                          </a:lnTo>
                          <a:cubicBezTo>
                            <a:pt x="134802" y="296135"/>
                            <a:pt x="250723" y="157939"/>
                            <a:pt x="383203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1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5409604" y="2830404"/>
                      <a:ext cx="682900" cy="1025610"/>
                    </a:xfrm>
                    <a:custGeom>
                      <a:avLst/>
                      <a:gdLst>
                        <a:gd name="connsiteX0" fmla="*/ 714427 w 739808"/>
                        <a:gd name="connsiteY0" fmla="*/ 0 h 1111077"/>
                        <a:gd name="connsiteX1" fmla="*/ 739808 w 739808"/>
                        <a:gd name="connsiteY1" fmla="*/ 287639 h 1111077"/>
                        <a:gd name="connsiteX2" fmla="*/ 519837 w 739808"/>
                        <a:gd name="connsiteY2" fmla="*/ 1111077 h 1111077"/>
                        <a:gd name="connsiteX3" fmla="*/ 56133 w 739808"/>
                        <a:gd name="connsiteY3" fmla="*/ 843500 h 1111077"/>
                        <a:gd name="connsiteX4" fmla="*/ 0 w 739808"/>
                        <a:gd name="connsiteY4" fmla="*/ 811109 h 1111077"/>
                        <a:gd name="connsiteX5" fmla="*/ 62956 w 739808"/>
                        <a:gd name="connsiteY5" fmla="*/ 695122 h 1111077"/>
                        <a:gd name="connsiteX6" fmla="*/ 145592 w 739808"/>
                        <a:gd name="connsiteY6" fmla="*/ 285807 h 1111077"/>
                        <a:gd name="connsiteX7" fmla="*/ 140163 w 739808"/>
                        <a:gd name="connsiteY7" fmla="*/ 178291 h 1111077"/>
                        <a:gd name="connsiteX8" fmla="*/ 128806 w 739808"/>
                        <a:gd name="connsiteY8" fmla="*/ 103878 h 1111077"/>
                        <a:gd name="connsiteX9" fmla="*/ 179177 w 739808"/>
                        <a:gd name="connsiteY9" fmla="*/ 94944 h 1111077"/>
                        <a:gd name="connsiteX10" fmla="*/ 714427 w 739808"/>
                        <a:gd name="connsiteY10" fmla="*/ 0 h 1111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9808" h="1111077">
                          <a:moveTo>
                            <a:pt x="714427" y="0"/>
                          </a:moveTo>
                          <a:cubicBezTo>
                            <a:pt x="731348" y="93060"/>
                            <a:pt x="739808" y="188940"/>
                            <a:pt x="739808" y="287639"/>
                          </a:cubicBezTo>
                          <a:cubicBezTo>
                            <a:pt x="739808" y="589379"/>
                            <a:pt x="660844" y="871378"/>
                            <a:pt x="519837" y="1111077"/>
                          </a:cubicBezTo>
                          <a:cubicBezTo>
                            <a:pt x="519837" y="1111077"/>
                            <a:pt x="519837" y="1111077"/>
                            <a:pt x="56133" y="843500"/>
                          </a:cubicBezTo>
                          <a:lnTo>
                            <a:pt x="0" y="811109"/>
                          </a:lnTo>
                          <a:lnTo>
                            <a:pt x="62956" y="695122"/>
                          </a:lnTo>
                          <a:cubicBezTo>
                            <a:pt x="116167" y="569315"/>
                            <a:pt x="145592" y="430997"/>
                            <a:pt x="145592" y="285807"/>
                          </a:cubicBezTo>
                          <a:cubicBezTo>
                            <a:pt x="145592" y="249510"/>
                            <a:pt x="143753" y="213642"/>
                            <a:pt x="140163" y="178291"/>
                          </a:cubicBezTo>
                          <a:lnTo>
                            <a:pt x="128806" y="103878"/>
                          </a:lnTo>
                          <a:lnTo>
                            <a:pt x="179177" y="94944"/>
                          </a:lnTo>
                          <a:cubicBezTo>
                            <a:pt x="334368" y="67416"/>
                            <a:pt x="511729" y="35955"/>
                            <a:pt x="714427" y="0"/>
                          </a:cubicBezTo>
                          <a:close/>
                        </a:path>
                      </a:pathLst>
                    </a:custGeom>
                    <a:solidFill>
                      <a:srgbClr val="00163A"/>
                    </a:solidFill>
                    <a:ln>
                      <a:noFill/>
                    </a:ln>
                  </p:spPr>
                  <p:txBody>
                    <a:bodyPr vert="vert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4903903" y="3580355"/>
                      <a:ext cx="985238" cy="944009"/>
                    </a:xfrm>
                    <a:custGeom>
                      <a:avLst/>
                      <a:gdLst>
                        <a:gd name="connsiteX0" fmla="*/ 551086 w 1067341"/>
                        <a:gd name="connsiteY0" fmla="*/ 0 h 1022676"/>
                        <a:gd name="connsiteX1" fmla="*/ 596433 w 1067341"/>
                        <a:gd name="connsiteY1" fmla="*/ 26173 h 1022676"/>
                        <a:gd name="connsiteX2" fmla="*/ 1067341 w 1067341"/>
                        <a:gd name="connsiteY2" fmla="*/ 297962 h 1022676"/>
                        <a:gd name="connsiteX3" fmla="*/ 204581 w 1067341"/>
                        <a:gd name="connsiteY3" fmla="*/ 1022676 h 1022676"/>
                        <a:gd name="connsiteX4" fmla="*/ 21342 w 1067341"/>
                        <a:gd name="connsiteY4" fmla="*/ 519611 h 1022676"/>
                        <a:gd name="connsiteX5" fmla="*/ 0 w 1067341"/>
                        <a:gd name="connsiteY5" fmla="*/ 461019 h 1022676"/>
                        <a:gd name="connsiteX6" fmla="*/ 51191 w 1067341"/>
                        <a:gd name="connsiteY6" fmla="*/ 442283 h 1022676"/>
                        <a:gd name="connsiteX7" fmla="*/ 513846 w 1067341"/>
                        <a:gd name="connsiteY7" fmla="*/ 61298 h 10226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67341" h="1022676">
                          <a:moveTo>
                            <a:pt x="551086" y="0"/>
                          </a:moveTo>
                          <a:lnTo>
                            <a:pt x="596433" y="26173"/>
                          </a:lnTo>
                          <a:cubicBezTo>
                            <a:pt x="732969" y="104976"/>
                            <a:pt x="889009" y="195036"/>
                            <a:pt x="1067341" y="297962"/>
                          </a:cubicBezTo>
                          <a:cubicBezTo>
                            <a:pt x="875617" y="630710"/>
                            <a:pt x="571113" y="890141"/>
                            <a:pt x="204581" y="1022676"/>
                          </a:cubicBezTo>
                          <a:cubicBezTo>
                            <a:pt x="204581" y="1022676"/>
                            <a:pt x="204581" y="1022676"/>
                            <a:pt x="21342" y="519611"/>
                          </a:cubicBezTo>
                          <a:lnTo>
                            <a:pt x="0" y="461019"/>
                          </a:lnTo>
                          <a:lnTo>
                            <a:pt x="51191" y="442283"/>
                          </a:lnTo>
                          <a:cubicBezTo>
                            <a:pt x="239901" y="362466"/>
                            <a:pt x="400463" y="229128"/>
                            <a:pt x="513846" y="61298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4051177" y="4005067"/>
                      <a:ext cx="1041000" cy="608338"/>
                    </a:xfrm>
                    <a:custGeom>
                      <a:avLst/>
                      <a:gdLst>
                        <a:gd name="connsiteX0" fmla="*/ 205034 w 1127750"/>
                        <a:gd name="connsiteY0" fmla="*/ 0 h 659033"/>
                        <a:gd name="connsiteX1" fmla="*/ 252959 w 1127750"/>
                        <a:gd name="connsiteY1" fmla="*/ 17541 h 659033"/>
                        <a:gd name="connsiteX2" fmla="*/ 565661 w 1127750"/>
                        <a:gd name="connsiteY2" fmla="*/ 64817 h 659033"/>
                        <a:gd name="connsiteX3" fmla="*/ 878363 w 1127750"/>
                        <a:gd name="connsiteY3" fmla="*/ 17541 h 659033"/>
                        <a:gd name="connsiteX4" fmla="*/ 923136 w 1127750"/>
                        <a:gd name="connsiteY4" fmla="*/ 1154 h 659033"/>
                        <a:gd name="connsiteX5" fmla="*/ 941627 w 1127750"/>
                        <a:gd name="connsiteY5" fmla="*/ 51939 h 659033"/>
                        <a:gd name="connsiteX6" fmla="*/ 1127750 w 1127750"/>
                        <a:gd name="connsiteY6" fmla="*/ 563123 h 659033"/>
                        <a:gd name="connsiteX7" fmla="*/ 563875 w 1127750"/>
                        <a:gd name="connsiteY7" fmla="*/ 659033 h 659033"/>
                        <a:gd name="connsiteX8" fmla="*/ 0 w 1127750"/>
                        <a:gd name="connsiteY8" fmla="*/ 563123 h 659033"/>
                        <a:gd name="connsiteX9" fmla="*/ 183232 w 1127750"/>
                        <a:gd name="connsiteY9" fmla="*/ 59879 h 659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27750" h="659033">
                          <a:moveTo>
                            <a:pt x="205034" y="0"/>
                          </a:moveTo>
                          <a:lnTo>
                            <a:pt x="252959" y="17541"/>
                          </a:lnTo>
                          <a:cubicBezTo>
                            <a:pt x="351742" y="48266"/>
                            <a:pt x="456769" y="64817"/>
                            <a:pt x="565661" y="64817"/>
                          </a:cubicBezTo>
                          <a:cubicBezTo>
                            <a:pt x="674554" y="64817"/>
                            <a:pt x="779581" y="48266"/>
                            <a:pt x="878363" y="17541"/>
                          </a:cubicBezTo>
                          <a:lnTo>
                            <a:pt x="923136" y="1154"/>
                          </a:lnTo>
                          <a:lnTo>
                            <a:pt x="941627" y="51939"/>
                          </a:lnTo>
                          <a:cubicBezTo>
                            <a:pt x="995592" y="200152"/>
                            <a:pt x="1057266" y="369539"/>
                            <a:pt x="1127750" y="563123"/>
                          </a:cubicBezTo>
                          <a:cubicBezTo>
                            <a:pt x="952949" y="625182"/>
                            <a:pt x="764051" y="659033"/>
                            <a:pt x="563875" y="659033"/>
                          </a:cubicBezTo>
                          <a:cubicBezTo>
                            <a:pt x="366519" y="659033"/>
                            <a:pt x="174801" y="625182"/>
                            <a:pt x="0" y="563123"/>
                          </a:cubicBezTo>
                          <a:cubicBezTo>
                            <a:pt x="0" y="563123"/>
                            <a:pt x="0" y="563123"/>
                            <a:pt x="183232" y="59879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3255314" y="3579416"/>
                      <a:ext cx="985496" cy="944948"/>
                    </a:xfrm>
                    <a:custGeom>
                      <a:avLst/>
                      <a:gdLst>
                        <a:gd name="connsiteX0" fmla="*/ 518019 w 1067621"/>
                        <a:gd name="connsiteY0" fmla="*/ 0 h 1023694"/>
                        <a:gd name="connsiteX1" fmla="*/ 555877 w 1067621"/>
                        <a:gd name="connsiteY1" fmla="*/ 62316 h 1023694"/>
                        <a:gd name="connsiteX2" fmla="*/ 1018532 w 1067621"/>
                        <a:gd name="connsiteY2" fmla="*/ 443301 h 1023694"/>
                        <a:gd name="connsiteX3" fmla="*/ 1067621 w 1067621"/>
                        <a:gd name="connsiteY3" fmla="*/ 461268 h 1023694"/>
                        <a:gd name="connsiteX4" fmla="*/ 1048890 w 1067621"/>
                        <a:gd name="connsiteY4" fmla="*/ 512692 h 1023694"/>
                        <a:gd name="connsiteX5" fmla="*/ 862761 w 1067621"/>
                        <a:gd name="connsiteY5" fmla="*/ 1023694 h 1023694"/>
                        <a:gd name="connsiteX6" fmla="*/ 0 w 1067621"/>
                        <a:gd name="connsiteY6" fmla="*/ 298980 h 1023694"/>
                        <a:gd name="connsiteX7" fmla="*/ 463594 w 1067621"/>
                        <a:gd name="connsiteY7" fmla="*/ 31412 h 1023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67621" h="1023694">
                          <a:moveTo>
                            <a:pt x="518019" y="0"/>
                          </a:moveTo>
                          <a:lnTo>
                            <a:pt x="555877" y="62316"/>
                          </a:lnTo>
                          <a:cubicBezTo>
                            <a:pt x="669261" y="230146"/>
                            <a:pt x="829822" y="363484"/>
                            <a:pt x="1018532" y="443301"/>
                          </a:cubicBezTo>
                          <a:lnTo>
                            <a:pt x="1067621" y="461268"/>
                          </a:lnTo>
                          <a:lnTo>
                            <a:pt x="1048890" y="512692"/>
                          </a:lnTo>
                          <a:cubicBezTo>
                            <a:pt x="994924" y="660853"/>
                            <a:pt x="933248" y="830179"/>
                            <a:pt x="862761" y="1023694"/>
                          </a:cubicBezTo>
                          <a:cubicBezTo>
                            <a:pt x="496228" y="891159"/>
                            <a:pt x="191725" y="631728"/>
                            <a:pt x="0" y="298980"/>
                          </a:cubicBezTo>
                          <a:cubicBezTo>
                            <a:pt x="0" y="298980"/>
                            <a:pt x="0" y="298980"/>
                            <a:pt x="463594" y="3141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3054148" y="2830404"/>
                      <a:ext cx="682323" cy="1025610"/>
                    </a:xfrm>
                    <a:custGeom>
                      <a:avLst/>
                      <a:gdLst>
                        <a:gd name="connsiteX0" fmla="*/ 22567 w 739183"/>
                        <a:gd name="connsiteY0" fmla="*/ 0 h 1111077"/>
                        <a:gd name="connsiteX1" fmla="*/ 549644 w 739183"/>
                        <a:gd name="connsiteY1" fmla="*/ 93469 h 1111077"/>
                        <a:gd name="connsiteX2" fmla="*/ 610932 w 739183"/>
                        <a:gd name="connsiteY2" fmla="*/ 104337 h 1111077"/>
                        <a:gd name="connsiteX3" fmla="*/ 599645 w 739183"/>
                        <a:gd name="connsiteY3" fmla="*/ 178291 h 1111077"/>
                        <a:gd name="connsiteX4" fmla="*/ 594216 w 739183"/>
                        <a:gd name="connsiteY4" fmla="*/ 285807 h 1111077"/>
                        <a:gd name="connsiteX5" fmla="*/ 676853 w 739183"/>
                        <a:gd name="connsiteY5" fmla="*/ 695122 h 1111077"/>
                        <a:gd name="connsiteX6" fmla="*/ 739183 w 739183"/>
                        <a:gd name="connsiteY6" fmla="*/ 809956 h 1111077"/>
                        <a:gd name="connsiteX7" fmla="*/ 688355 w 739183"/>
                        <a:gd name="connsiteY7" fmla="*/ 839278 h 1111077"/>
                        <a:gd name="connsiteX8" fmla="*/ 217209 w 739183"/>
                        <a:gd name="connsiteY8" fmla="*/ 1111077 h 1111077"/>
                        <a:gd name="connsiteX9" fmla="*/ 0 w 739183"/>
                        <a:gd name="connsiteY9" fmla="*/ 287639 h 1111077"/>
                        <a:gd name="connsiteX10" fmla="*/ 22567 w 739183"/>
                        <a:gd name="connsiteY10" fmla="*/ 0 h 1111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9183" h="1111077">
                          <a:moveTo>
                            <a:pt x="22567" y="0"/>
                          </a:moveTo>
                          <a:cubicBezTo>
                            <a:pt x="22567" y="0"/>
                            <a:pt x="22567" y="0"/>
                            <a:pt x="549644" y="93469"/>
                          </a:cubicBezTo>
                          <a:lnTo>
                            <a:pt x="610932" y="104337"/>
                          </a:lnTo>
                          <a:lnTo>
                            <a:pt x="599645" y="178291"/>
                          </a:lnTo>
                          <a:cubicBezTo>
                            <a:pt x="596055" y="213642"/>
                            <a:pt x="594216" y="249510"/>
                            <a:pt x="594216" y="285807"/>
                          </a:cubicBezTo>
                          <a:cubicBezTo>
                            <a:pt x="594216" y="430997"/>
                            <a:pt x="623641" y="569315"/>
                            <a:pt x="676853" y="695122"/>
                          </a:cubicBezTo>
                          <a:lnTo>
                            <a:pt x="739183" y="809956"/>
                          </a:lnTo>
                          <a:lnTo>
                            <a:pt x="688355" y="839278"/>
                          </a:lnTo>
                          <a:cubicBezTo>
                            <a:pt x="551751" y="918084"/>
                            <a:pt x="395631" y="1008147"/>
                            <a:pt x="217209" y="1111077"/>
                          </a:cubicBezTo>
                          <a:cubicBezTo>
                            <a:pt x="78985" y="871378"/>
                            <a:pt x="0" y="589379"/>
                            <a:pt x="0" y="287639"/>
                          </a:cubicBezTo>
                          <a:cubicBezTo>
                            <a:pt x="0" y="188940"/>
                            <a:pt x="8463" y="93060"/>
                            <a:pt x="22567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3075034" y="1929012"/>
                      <a:ext cx="873295" cy="997103"/>
                    </a:xfrm>
                    <a:custGeom>
                      <a:avLst/>
                      <a:gdLst>
                        <a:gd name="connsiteX0" fmla="*/ 561339 w 946069"/>
                        <a:gd name="connsiteY0" fmla="*/ 0 h 1080195"/>
                        <a:gd name="connsiteX1" fmla="*/ 905988 w 946069"/>
                        <a:gd name="connsiteY1" fmla="*/ 410579 h 1080195"/>
                        <a:gd name="connsiteX2" fmla="*/ 946069 w 946069"/>
                        <a:gd name="connsiteY2" fmla="*/ 458326 h 1080195"/>
                        <a:gd name="connsiteX3" fmla="*/ 879585 w 946069"/>
                        <a:gd name="connsiteY3" fmla="*/ 518751 h 1080195"/>
                        <a:gd name="connsiteX4" fmla="*/ 592954 w 946069"/>
                        <a:gd name="connsiteY4" fmla="*/ 1050390 h 1080195"/>
                        <a:gd name="connsiteX5" fmla="*/ 588405 w 946069"/>
                        <a:gd name="connsiteY5" fmla="*/ 1080195 h 1080195"/>
                        <a:gd name="connsiteX6" fmla="*/ 535373 w 946069"/>
                        <a:gd name="connsiteY6" fmla="*/ 1070789 h 1080195"/>
                        <a:gd name="connsiteX7" fmla="*/ 0 w 946069"/>
                        <a:gd name="connsiteY7" fmla="*/ 975834 h 1080195"/>
                        <a:gd name="connsiteX8" fmla="*/ 561339 w 946069"/>
                        <a:gd name="connsiteY8" fmla="*/ 0 h 1080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6069" h="1080195">
                          <a:moveTo>
                            <a:pt x="561339" y="0"/>
                          </a:moveTo>
                          <a:cubicBezTo>
                            <a:pt x="561339" y="0"/>
                            <a:pt x="561339" y="0"/>
                            <a:pt x="905988" y="410579"/>
                          </a:cubicBezTo>
                          <a:lnTo>
                            <a:pt x="946069" y="458326"/>
                          </a:lnTo>
                          <a:lnTo>
                            <a:pt x="879585" y="518751"/>
                          </a:lnTo>
                          <a:cubicBezTo>
                            <a:pt x="736864" y="661472"/>
                            <a:pt x="634977" y="845028"/>
                            <a:pt x="592954" y="1050390"/>
                          </a:cubicBezTo>
                          <a:lnTo>
                            <a:pt x="588405" y="1080195"/>
                          </a:lnTo>
                          <a:lnTo>
                            <a:pt x="535373" y="1070789"/>
                          </a:lnTo>
                          <a:cubicBezTo>
                            <a:pt x="380147" y="1043258"/>
                            <a:pt x="202745" y="1011794"/>
                            <a:pt x="0" y="975834"/>
                          </a:cubicBezTo>
                          <a:cubicBezTo>
                            <a:pt x="67699" y="586629"/>
                            <a:pt x="273617" y="242548"/>
                            <a:pt x="561339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8" name="Oval 147"/>
                <p:cNvSpPr/>
                <p:nvPr/>
              </p:nvSpPr>
              <p:spPr bwMode="auto">
                <a:xfrm rot="20833512">
                  <a:off x="4160456" y="2680995"/>
                  <a:ext cx="822960" cy="82295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6672B06-9151-43FD-B2FE-8A8272FFE5F8}"/>
                  </a:ext>
                </a:extLst>
              </p:cNvPr>
              <p:cNvGrpSpPr/>
              <p:nvPr/>
            </p:nvGrpSpPr>
            <p:grpSpPr>
              <a:xfrm>
                <a:off x="3804585" y="2169327"/>
                <a:ext cx="360000" cy="360000"/>
                <a:chOff x="1143000" y="887"/>
                <a:chExt cx="6855948" cy="6634647"/>
              </a:xfrm>
              <a:solidFill>
                <a:schemeClr val="bg1"/>
              </a:solidFill>
            </p:grpSpPr>
            <p:sp>
              <p:nvSpPr>
                <p:cNvPr id="123" name="Freeform: Shape 215">
                  <a:extLst>
                    <a:ext uri="{FF2B5EF4-FFF2-40B4-BE49-F238E27FC236}">
                      <a16:creationId xmlns:a16="http://schemas.microsoft.com/office/drawing/2014/main" id="{DBA7F64D-16C1-4DE7-9131-96D61E79D7C6}"/>
                    </a:ext>
                  </a:extLst>
                </p:cNvPr>
                <p:cNvSpPr/>
                <p:nvPr/>
              </p:nvSpPr>
              <p:spPr>
                <a:xfrm>
                  <a:off x="1143000" y="887"/>
                  <a:ext cx="5970578" cy="5970578"/>
                </a:xfrm>
                <a:custGeom>
                  <a:avLst/>
                  <a:gdLst>
                    <a:gd name="connsiteX0" fmla="*/ 553197 w 5970577"/>
                    <a:gd name="connsiteY0" fmla="*/ 5974681 h 5970577"/>
                    <a:gd name="connsiteX1" fmla="*/ 3429888 w 5970577"/>
                    <a:gd name="connsiteY1" fmla="*/ 5974681 h 5970577"/>
                    <a:gd name="connsiteX2" fmla="*/ 3429888 w 5970577"/>
                    <a:gd name="connsiteY2" fmla="*/ 5753351 h 5970577"/>
                    <a:gd name="connsiteX3" fmla="*/ 553197 w 5970577"/>
                    <a:gd name="connsiteY3" fmla="*/ 5753351 h 5970577"/>
                    <a:gd name="connsiteX4" fmla="*/ 221273 w 5970577"/>
                    <a:gd name="connsiteY4" fmla="*/ 5421427 h 5970577"/>
                    <a:gd name="connsiteX5" fmla="*/ 221273 w 5970577"/>
                    <a:gd name="connsiteY5" fmla="*/ 553197 h 5970577"/>
                    <a:gd name="connsiteX6" fmla="*/ 553197 w 5970577"/>
                    <a:gd name="connsiteY6" fmla="*/ 221273 h 5970577"/>
                    <a:gd name="connsiteX7" fmla="*/ 5421427 w 5970577"/>
                    <a:gd name="connsiteY7" fmla="*/ 221273 h 5970577"/>
                    <a:gd name="connsiteX8" fmla="*/ 5753351 w 5970577"/>
                    <a:gd name="connsiteY8" fmla="*/ 553197 h 5970577"/>
                    <a:gd name="connsiteX9" fmla="*/ 5753351 w 5970577"/>
                    <a:gd name="connsiteY9" fmla="*/ 3097935 h 5970577"/>
                    <a:gd name="connsiteX10" fmla="*/ 5974681 w 5970577"/>
                    <a:gd name="connsiteY10" fmla="*/ 3097935 h 5970577"/>
                    <a:gd name="connsiteX11" fmla="*/ 5974681 w 5970577"/>
                    <a:gd name="connsiteY11" fmla="*/ 553197 h 5970577"/>
                    <a:gd name="connsiteX12" fmla="*/ 5421427 w 5970577"/>
                    <a:gd name="connsiteY12" fmla="*/ 0 h 5970577"/>
                    <a:gd name="connsiteX13" fmla="*/ 553197 w 5970577"/>
                    <a:gd name="connsiteY13" fmla="*/ 0 h 5970577"/>
                    <a:gd name="connsiteX14" fmla="*/ 0 w 5970577"/>
                    <a:gd name="connsiteY14" fmla="*/ 553197 h 5970577"/>
                    <a:gd name="connsiteX15" fmla="*/ 0 w 5970577"/>
                    <a:gd name="connsiteY15" fmla="*/ 5421427 h 5970577"/>
                    <a:gd name="connsiteX16" fmla="*/ 553197 w 5970577"/>
                    <a:gd name="connsiteY16" fmla="*/ 5974681 h 597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970577" h="5970577">
                      <a:moveTo>
                        <a:pt x="553197" y="5974681"/>
                      </a:moveTo>
                      <a:lnTo>
                        <a:pt x="3429888" y="5974681"/>
                      </a:lnTo>
                      <a:lnTo>
                        <a:pt x="3429888" y="5753351"/>
                      </a:lnTo>
                      <a:lnTo>
                        <a:pt x="553197" y="5753351"/>
                      </a:lnTo>
                      <a:cubicBezTo>
                        <a:pt x="369889" y="5753351"/>
                        <a:pt x="221273" y="5604740"/>
                        <a:pt x="221273" y="5421427"/>
                      </a:cubicBezTo>
                      <a:lnTo>
                        <a:pt x="221273" y="553197"/>
                      </a:lnTo>
                      <a:cubicBezTo>
                        <a:pt x="221273" y="369834"/>
                        <a:pt x="369889" y="221273"/>
                        <a:pt x="553197" y="221273"/>
                      </a:cubicBezTo>
                      <a:lnTo>
                        <a:pt x="5421427" y="221273"/>
                      </a:lnTo>
                      <a:cubicBezTo>
                        <a:pt x="5604818" y="221273"/>
                        <a:pt x="5753351" y="369834"/>
                        <a:pt x="5753351" y="553197"/>
                      </a:cubicBezTo>
                      <a:lnTo>
                        <a:pt x="5753351" y="3097935"/>
                      </a:lnTo>
                      <a:lnTo>
                        <a:pt x="5974681" y="3097935"/>
                      </a:lnTo>
                      <a:lnTo>
                        <a:pt x="5974681" y="553197"/>
                      </a:lnTo>
                      <a:cubicBezTo>
                        <a:pt x="5974319" y="247813"/>
                        <a:pt x="5726842" y="361"/>
                        <a:pt x="5421427" y="0"/>
                      </a:cubicBezTo>
                      <a:lnTo>
                        <a:pt x="553197" y="0"/>
                      </a:lnTo>
                      <a:cubicBezTo>
                        <a:pt x="247868" y="361"/>
                        <a:pt x="388" y="247813"/>
                        <a:pt x="0" y="553197"/>
                      </a:cubicBezTo>
                      <a:lnTo>
                        <a:pt x="0" y="5421427"/>
                      </a:lnTo>
                      <a:cubicBezTo>
                        <a:pt x="388" y="5726814"/>
                        <a:pt x="247868" y="5974270"/>
                        <a:pt x="553197" y="5974681"/>
                      </a:cubicBez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216">
                  <a:extLst>
                    <a:ext uri="{FF2B5EF4-FFF2-40B4-BE49-F238E27FC236}">
                      <a16:creationId xmlns:a16="http://schemas.microsoft.com/office/drawing/2014/main" id="{5F060E17-E43D-4E99-A0BC-6ABE94017D6F}"/>
                    </a:ext>
                  </a:extLst>
                </p:cNvPr>
                <p:cNvSpPr/>
                <p:nvPr/>
              </p:nvSpPr>
              <p:spPr>
                <a:xfrm>
                  <a:off x="1585602" y="443490"/>
                  <a:ext cx="220081" cy="220081"/>
                </a:xfrm>
                <a:custGeom>
                  <a:avLst/>
                  <a:gdLst>
                    <a:gd name="connsiteX0" fmla="*/ 0 w 220080"/>
                    <a:gd name="connsiteY0" fmla="*/ 0 h 220080"/>
                    <a:gd name="connsiteX1" fmla="*/ 221245 w 220080"/>
                    <a:gd name="connsiteY1" fmla="*/ 0 h 220080"/>
                    <a:gd name="connsiteX2" fmla="*/ 221245 w 220080"/>
                    <a:gd name="connsiteY2" fmla="*/ 221245 h 220080"/>
                    <a:gd name="connsiteX3" fmla="*/ 0 w 220080"/>
                    <a:gd name="connsiteY3" fmla="*/ 221245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0080" h="220080">
                      <a:moveTo>
                        <a:pt x="0" y="0"/>
                      </a:moveTo>
                      <a:lnTo>
                        <a:pt x="221245" y="0"/>
                      </a:lnTo>
                      <a:lnTo>
                        <a:pt x="221245" y="221245"/>
                      </a:lnTo>
                      <a:lnTo>
                        <a:pt x="0" y="22124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217">
                  <a:extLst>
                    <a:ext uri="{FF2B5EF4-FFF2-40B4-BE49-F238E27FC236}">
                      <a16:creationId xmlns:a16="http://schemas.microsoft.com/office/drawing/2014/main" id="{7DB82AB3-E789-41DB-9700-EF0D0093D2C7}"/>
                    </a:ext>
                  </a:extLst>
                </p:cNvPr>
                <p:cNvSpPr/>
                <p:nvPr/>
              </p:nvSpPr>
              <p:spPr>
                <a:xfrm>
                  <a:off x="2028122" y="443490"/>
                  <a:ext cx="220081" cy="220081"/>
                </a:xfrm>
                <a:custGeom>
                  <a:avLst/>
                  <a:gdLst>
                    <a:gd name="connsiteX0" fmla="*/ 0 w 220080"/>
                    <a:gd name="connsiteY0" fmla="*/ 0 h 220080"/>
                    <a:gd name="connsiteX1" fmla="*/ 221330 w 220080"/>
                    <a:gd name="connsiteY1" fmla="*/ 0 h 220080"/>
                    <a:gd name="connsiteX2" fmla="*/ 221330 w 220080"/>
                    <a:gd name="connsiteY2" fmla="*/ 221245 h 220080"/>
                    <a:gd name="connsiteX3" fmla="*/ 0 w 220080"/>
                    <a:gd name="connsiteY3" fmla="*/ 221245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0080" h="220080">
                      <a:moveTo>
                        <a:pt x="0" y="0"/>
                      </a:moveTo>
                      <a:lnTo>
                        <a:pt x="221330" y="0"/>
                      </a:lnTo>
                      <a:lnTo>
                        <a:pt x="221330" y="221245"/>
                      </a:lnTo>
                      <a:lnTo>
                        <a:pt x="0" y="22124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: Shape 218">
                  <a:extLst>
                    <a:ext uri="{FF2B5EF4-FFF2-40B4-BE49-F238E27FC236}">
                      <a16:creationId xmlns:a16="http://schemas.microsoft.com/office/drawing/2014/main" id="{B0176F2E-B70F-4116-9BAD-01BC605E385B}"/>
                    </a:ext>
                  </a:extLst>
                </p:cNvPr>
                <p:cNvSpPr/>
                <p:nvPr/>
              </p:nvSpPr>
              <p:spPr>
                <a:xfrm>
                  <a:off x="2470697" y="443490"/>
                  <a:ext cx="220081" cy="220081"/>
                </a:xfrm>
                <a:custGeom>
                  <a:avLst/>
                  <a:gdLst>
                    <a:gd name="connsiteX0" fmla="*/ 0 w 220080"/>
                    <a:gd name="connsiteY0" fmla="*/ 0 h 220080"/>
                    <a:gd name="connsiteX1" fmla="*/ 221302 w 220080"/>
                    <a:gd name="connsiteY1" fmla="*/ 0 h 220080"/>
                    <a:gd name="connsiteX2" fmla="*/ 221302 w 220080"/>
                    <a:gd name="connsiteY2" fmla="*/ 221245 h 220080"/>
                    <a:gd name="connsiteX3" fmla="*/ 0 w 220080"/>
                    <a:gd name="connsiteY3" fmla="*/ 221245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0080" h="220080">
                      <a:moveTo>
                        <a:pt x="0" y="0"/>
                      </a:moveTo>
                      <a:lnTo>
                        <a:pt x="221302" y="0"/>
                      </a:lnTo>
                      <a:lnTo>
                        <a:pt x="221302" y="221245"/>
                      </a:lnTo>
                      <a:lnTo>
                        <a:pt x="0" y="22124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: Shape 219">
                  <a:extLst>
                    <a:ext uri="{FF2B5EF4-FFF2-40B4-BE49-F238E27FC236}">
                      <a16:creationId xmlns:a16="http://schemas.microsoft.com/office/drawing/2014/main" id="{E59D2107-4293-4B55-AA84-AD7D9CB87E69}"/>
                    </a:ext>
                  </a:extLst>
                </p:cNvPr>
                <p:cNvSpPr/>
                <p:nvPr/>
              </p:nvSpPr>
              <p:spPr>
                <a:xfrm>
                  <a:off x="1585602" y="886010"/>
                  <a:ext cx="5083155" cy="220081"/>
                </a:xfrm>
                <a:custGeom>
                  <a:avLst/>
                  <a:gdLst>
                    <a:gd name="connsiteX0" fmla="*/ 0 w 5083155"/>
                    <a:gd name="connsiteY0" fmla="*/ 0 h 220080"/>
                    <a:gd name="connsiteX1" fmla="*/ 5089475 w 5083155"/>
                    <a:gd name="connsiteY1" fmla="*/ 0 h 220080"/>
                    <a:gd name="connsiteX2" fmla="*/ 5089475 w 5083155"/>
                    <a:gd name="connsiteY2" fmla="*/ 221330 h 220080"/>
                    <a:gd name="connsiteX3" fmla="*/ 0 w 5083155"/>
                    <a:gd name="connsiteY3" fmla="*/ 221330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83155" h="220080">
                      <a:moveTo>
                        <a:pt x="0" y="0"/>
                      </a:moveTo>
                      <a:lnTo>
                        <a:pt x="5089475" y="0"/>
                      </a:lnTo>
                      <a:lnTo>
                        <a:pt x="5089475" y="221330"/>
                      </a:lnTo>
                      <a:lnTo>
                        <a:pt x="0" y="221330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: Shape 220">
                  <a:extLst>
                    <a:ext uri="{FF2B5EF4-FFF2-40B4-BE49-F238E27FC236}">
                      <a16:creationId xmlns:a16="http://schemas.microsoft.com/office/drawing/2014/main" id="{C833EB4A-F459-4E1B-9338-8CFC5B57746F}"/>
                    </a:ext>
                  </a:extLst>
                </p:cNvPr>
                <p:cNvSpPr/>
                <p:nvPr/>
              </p:nvSpPr>
              <p:spPr>
                <a:xfrm>
                  <a:off x="1582264" y="1361001"/>
                  <a:ext cx="1292087" cy="1292087"/>
                </a:xfrm>
                <a:custGeom>
                  <a:avLst/>
                  <a:gdLst>
                    <a:gd name="connsiteX0" fmla="*/ 1142151 w 1292086"/>
                    <a:gd name="connsiteY0" fmla="*/ 0 h 1292086"/>
                    <a:gd name="connsiteX1" fmla="*/ 861115 w 1292086"/>
                    <a:gd name="connsiteY1" fmla="*/ 281036 h 1292086"/>
                    <a:gd name="connsiteX2" fmla="*/ 125164 w 1292086"/>
                    <a:gd name="connsiteY2" fmla="*/ 392660 h 1292086"/>
                    <a:gd name="connsiteX3" fmla="*/ 162519 w 1292086"/>
                    <a:gd name="connsiteY3" fmla="*/ 1136043 h 1292086"/>
                    <a:gd name="connsiteX4" fmla="*/ 905954 w 1292086"/>
                    <a:gd name="connsiteY4" fmla="*/ 1173421 h 1292086"/>
                    <a:gd name="connsiteX5" fmla="*/ 1017550 w 1292086"/>
                    <a:gd name="connsiteY5" fmla="*/ 437499 h 1292086"/>
                    <a:gd name="connsiteX6" fmla="*/ 1298557 w 1292086"/>
                    <a:gd name="connsiteY6" fmla="*/ 156463 h 1292086"/>
                    <a:gd name="connsiteX7" fmla="*/ 556480 w 1292086"/>
                    <a:gd name="connsiteY7" fmla="*/ 1073973 h 1292086"/>
                    <a:gd name="connsiteX8" fmla="*/ 224583 w 1292086"/>
                    <a:gd name="connsiteY8" fmla="*/ 742077 h 1292086"/>
                    <a:gd name="connsiteX9" fmla="*/ 556480 w 1292086"/>
                    <a:gd name="connsiteY9" fmla="*/ 410181 h 1292086"/>
                    <a:gd name="connsiteX10" fmla="*/ 698688 w 1292086"/>
                    <a:gd name="connsiteY10" fmla="*/ 443321 h 1292086"/>
                    <a:gd name="connsiteX11" fmla="*/ 478302 w 1292086"/>
                    <a:gd name="connsiteY11" fmla="*/ 663735 h 1292086"/>
                    <a:gd name="connsiteX12" fmla="*/ 634709 w 1292086"/>
                    <a:gd name="connsiteY12" fmla="*/ 820198 h 1292086"/>
                    <a:gd name="connsiteX13" fmla="*/ 855265 w 1292086"/>
                    <a:gd name="connsiteY13" fmla="*/ 599926 h 1292086"/>
                    <a:gd name="connsiteX14" fmla="*/ 888433 w 1292086"/>
                    <a:gd name="connsiteY14" fmla="*/ 742077 h 1292086"/>
                    <a:gd name="connsiteX15" fmla="*/ 556480 w 1292086"/>
                    <a:gd name="connsiteY15" fmla="*/ 1073973 h 12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92086" h="1292086">
                      <a:moveTo>
                        <a:pt x="1142151" y="0"/>
                      </a:moveTo>
                      <a:lnTo>
                        <a:pt x="861115" y="281036"/>
                      </a:lnTo>
                      <a:cubicBezTo>
                        <a:pt x="623563" y="123771"/>
                        <a:pt x="305446" y="172025"/>
                        <a:pt x="125164" y="392660"/>
                      </a:cubicBezTo>
                      <a:cubicBezTo>
                        <a:pt x="-55093" y="613266"/>
                        <a:pt x="-38926" y="934619"/>
                        <a:pt x="162519" y="1136043"/>
                      </a:cubicBezTo>
                      <a:cubicBezTo>
                        <a:pt x="363938" y="1337537"/>
                        <a:pt x="685320" y="1353710"/>
                        <a:pt x="905954" y="1173421"/>
                      </a:cubicBezTo>
                      <a:cubicBezTo>
                        <a:pt x="1126568" y="993168"/>
                        <a:pt x="1174843" y="674995"/>
                        <a:pt x="1017550" y="437499"/>
                      </a:cubicBezTo>
                      <a:lnTo>
                        <a:pt x="1298557" y="156463"/>
                      </a:lnTo>
                      <a:close/>
                      <a:moveTo>
                        <a:pt x="556480" y="1073973"/>
                      </a:moveTo>
                      <a:cubicBezTo>
                        <a:pt x="373196" y="1073973"/>
                        <a:pt x="224583" y="925390"/>
                        <a:pt x="224583" y="742077"/>
                      </a:cubicBezTo>
                      <a:cubicBezTo>
                        <a:pt x="224583" y="558742"/>
                        <a:pt x="373196" y="410181"/>
                        <a:pt x="556480" y="410181"/>
                      </a:cubicBezTo>
                      <a:cubicBezTo>
                        <a:pt x="605842" y="410351"/>
                        <a:pt x="654402" y="421668"/>
                        <a:pt x="698688" y="443321"/>
                      </a:cubicBezTo>
                      <a:lnTo>
                        <a:pt x="478302" y="663735"/>
                      </a:lnTo>
                      <a:lnTo>
                        <a:pt x="634709" y="820198"/>
                      </a:lnTo>
                      <a:lnTo>
                        <a:pt x="855265" y="599926"/>
                      </a:lnTo>
                      <a:cubicBezTo>
                        <a:pt x="876925" y="644184"/>
                        <a:pt x="888263" y="692743"/>
                        <a:pt x="888433" y="742077"/>
                      </a:cubicBezTo>
                      <a:cubicBezTo>
                        <a:pt x="888433" y="925390"/>
                        <a:pt x="739872" y="1073973"/>
                        <a:pt x="556480" y="1073973"/>
                      </a:cubicBez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: Shape 221">
                  <a:extLst>
                    <a:ext uri="{FF2B5EF4-FFF2-40B4-BE49-F238E27FC236}">
                      <a16:creationId xmlns:a16="http://schemas.microsoft.com/office/drawing/2014/main" id="{7695058F-121B-490D-8428-3660829F0625}"/>
                    </a:ext>
                  </a:extLst>
                </p:cNvPr>
                <p:cNvSpPr/>
                <p:nvPr/>
              </p:nvSpPr>
              <p:spPr>
                <a:xfrm>
                  <a:off x="3023917" y="1771181"/>
                  <a:ext cx="1874236" cy="220081"/>
                </a:xfrm>
                <a:custGeom>
                  <a:avLst/>
                  <a:gdLst>
                    <a:gd name="connsiteX0" fmla="*/ 0 w 1874236"/>
                    <a:gd name="connsiteY0" fmla="*/ 0 h 220080"/>
                    <a:gd name="connsiteX1" fmla="*/ 1880867 w 1874236"/>
                    <a:gd name="connsiteY1" fmla="*/ 0 h 220080"/>
                    <a:gd name="connsiteX2" fmla="*/ 1880867 w 1874236"/>
                    <a:gd name="connsiteY2" fmla="*/ 221245 h 220080"/>
                    <a:gd name="connsiteX3" fmla="*/ 0 w 1874236"/>
                    <a:gd name="connsiteY3" fmla="*/ 221245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74236" h="220080">
                      <a:moveTo>
                        <a:pt x="0" y="0"/>
                      </a:moveTo>
                      <a:lnTo>
                        <a:pt x="1880867" y="0"/>
                      </a:lnTo>
                      <a:lnTo>
                        <a:pt x="1880867" y="221245"/>
                      </a:lnTo>
                      <a:lnTo>
                        <a:pt x="0" y="22124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: Shape 222">
                  <a:extLst>
                    <a:ext uri="{FF2B5EF4-FFF2-40B4-BE49-F238E27FC236}">
                      <a16:creationId xmlns:a16="http://schemas.microsoft.com/office/drawing/2014/main" id="{AD338CF7-FB5D-4869-9E92-502AAB9E1BC9}"/>
                    </a:ext>
                  </a:extLst>
                </p:cNvPr>
                <p:cNvSpPr/>
                <p:nvPr/>
              </p:nvSpPr>
              <p:spPr>
                <a:xfrm>
                  <a:off x="3023917" y="2213728"/>
                  <a:ext cx="773832" cy="220081"/>
                </a:xfrm>
                <a:custGeom>
                  <a:avLst/>
                  <a:gdLst>
                    <a:gd name="connsiteX0" fmla="*/ 0 w 773832"/>
                    <a:gd name="connsiteY0" fmla="*/ 0 h 220080"/>
                    <a:gd name="connsiteX1" fmla="*/ 774471 w 773832"/>
                    <a:gd name="connsiteY1" fmla="*/ 0 h 220080"/>
                    <a:gd name="connsiteX2" fmla="*/ 774471 w 773832"/>
                    <a:gd name="connsiteY2" fmla="*/ 221245 h 220080"/>
                    <a:gd name="connsiteX3" fmla="*/ 0 w 773832"/>
                    <a:gd name="connsiteY3" fmla="*/ 221245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3832" h="220080">
                      <a:moveTo>
                        <a:pt x="0" y="0"/>
                      </a:moveTo>
                      <a:lnTo>
                        <a:pt x="774471" y="0"/>
                      </a:lnTo>
                      <a:lnTo>
                        <a:pt x="774471" y="221245"/>
                      </a:lnTo>
                      <a:lnTo>
                        <a:pt x="0" y="22124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: Shape 223">
                  <a:extLst>
                    <a:ext uri="{FF2B5EF4-FFF2-40B4-BE49-F238E27FC236}">
                      <a16:creationId xmlns:a16="http://schemas.microsoft.com/office/drawing/2014/main" id="{CA5BE409-A5FC-4C5C-ADEF-04D5E22B3F13}"/>
                    </a:ext>
                  </a:extLst>
                </p:cNvPr>
                <p:cNvSpPr/>
                <p:nvPr/>
              </p:nvSpPr>
              <p:spPr>
                <a:xfrm>
                  <a:off x="4019690" y="2213728"/>
                  <a:ext cx="1547665" cy="220081"/>
                </a:xfrm>
                <a:custGeom>
                  <a:avLst/>
                  <a:gdLst>
                    <a:gd name="connsiteX0" fmla="*/ 0 w 1547664"/>
                    <a:gd name="connsiteY0" fmla="*/ 0 h 220080"/>
                    <a:gd name="connsiteX1" fmla="*/ 1548942 w 1547664"/>
                    <a:gd name="connsiteY1" fmla="*/ 0 h 220080"/>
                    <a:gd name="connsiteX2" fmla="*/ 1548942 w 1547664"/>
                    <a:gd name="connsiteY2" fmla="*/ 221245 h 220080"/>
                    <a:gd name="connsiteX3" fmla="*/ 0 w 1547664"/>
                    <a:gd name="connsiteY3" fmla="*/ 221245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7664" h="220080">
                      <a:moveTo>
                        <a:pt x="0" y="0"/>
                      </a:moveTo>
                      <a:lnTo>
                        <a:pt x="1548942" y="0"/>
                      </a:lnTo>
                      <a:lnTo>
                        <a:pt x="1548942" y="221245"/>
                      </a:lnTo>
                      <a:lnTo>
                        <a:pt x="0" y="22124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: Shape 224">
                  <a:extLst>
                    <a:ext uri="{FF2B5EF4-FFF2-40B4-BE49-F238E27FC236}">
                      <a16:creationId xmlns:a16="http://schemas.microsoft.com/office/drawing/2014/main" id="{7FE62AF1-38A1-4077-A388-EDB3099B3967}"/>
                    </a:ext>
                  </a:extLst>
                </p:cNvPr>
                <p:cNvSpPr/>
                <p:nvPr/>
              </p:nvSpPr>
              <p:spPr>
                <a:xfrm>
                  <a:off x="5126085" y="1771181"/>
                  <a:ext cx="1100404" cy="220081"/>
                </a:xfrm>
                <a:custGeom>
                  <a:avLst/>
                  <a:gdLst>
                    <a:gd name="connsiteX0" fmla="*/ 0 w 1100403"/>
                    <a:gd name="connsiteY0" fmla="*/ 0 h 220080"/>
                    <a:gd name="connsiteX1" fmla="*/ 1106424 w 1100403"/>
                    <a:gd name="connsiteY1" fmla="*/ 0 h 220080"/>
                    <a:gd name="connsiteX2" fmla="*/ 1106424 w 1100403"/>
                    <a:gd name="connsiteY2" fmla="*/ 221245 h 220080"/>
                    <a:gd name="connsiteX3" fmla="*/ 0 w 1100403"/>
                    <a:gd name="connsiteY3" fmla="*/ 221245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403" h="220080">
                      <a:moveTo>
                        <a:pt x="0" y="0"/>
                      </a:moveTo>
                      <a:lnTo>
                        <a:pt x="1106424" y="0"/>
                      </a:lnTo>
                      <a:lnTo>
                        <a:pt x="1106424" y="221245"/>
                      </a:lnTo>
                      <a:lnTo>
                        <a:pt x="0" y="22124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225">
                  <a:extLst>
                    <a:ext uri="{FF2B5EF4-FFF2-40B4-BE49-F238E27FC236}">
                      <a16:creationId xmlns:a16="http://schemas.microsoft.com/office/drawing/2014/main" id="{17FE1714-EB66-4071-89D1-3D788EF4EA20}"/>
                    </a:ext>
                  </a:extLst>
                </p:cNvPr>
                <p:cNvSpPr/>
                <p:nvPr/>
              </p:nvSpPr>
              <p:spPr>
                <a:xfrm>
                  <a:off x="1582264" y="2688698"/>
                  <a:ext cx="1292087" cy="1292087"/>
                </a:xfrm>
                <a:custGeom>
                  <a:avLst/>
                  <a:gdLst>
                    <a:gd name="connsiteX0" fmla="*/ 1142151 w 1292086"/>
                    <a:gd name="connsiteY0" fmla="*/ 0 h 1292086"/>
                    <a:gd name="connsiteX1" fmla="*/ 861115 w 1292086"/>
                    <a:gd name="connsiteY1" fmla="*/ 281036 h 1292086"/>
                    <a:gd name="connsiteX2" fmla="*/ 125164 w 1292086"/>
                    <a:gd name="connsiteY2" fmla="*/ 392653 h 1292086"/>
                    <a:gd name="connsiteX3" fmla="*/ 162519 w 1292086"/>
                    <a:gd name="connsiteY3" fmla="*/ 1136092 h 1292086"/>
                    <a:gd name="connsiteX4" fmla="*/ 905954 w 1292086"/>
                    <a:gd name="connsiteY4" fmla="*/ 1173421 h 1292086"/>
                    <a:gd name="connsiteX5" fmla="*/ 1017550 w 1292086"/>
                    <a:gd name="connsiteY5" fmla="*/ 437499 h 1292086"/>
                    <a:gd name="connsiteX6" fmla="*/ 1298557 w 1292086"/>
                    <a:gd name="connsiteY6" fmla="*/ 156463 h 1292086"/>
                    <a:gd name="connsiteX7" fmla="*/ 556480 w 1292086"/>
                    <a:gd name="connsiteY7" fmla="*/ 1074001 h 1292086"/>
                    <a:gd name="connsiteX8" fmla="*/ 224583 w 1292086"/>
                    <a:gd name="connsiteY8" fmla="*/ 742077 h 1292086"/>
                    <a:gd name="connsiteX9" fmla="*/ 556480 w 1292086"/>
                    <a:gd name="connsiteY9" fmla="*/ 410124 h 1292086"/>
                    <a:gd name="connsiteX10" fmla="*/ 698688 w 1292086"/>
                    <a:gd name="connsiteY10" fmla="*/ 443321 h 1292086"/>
                    <a:gd name="connsiteX11" fmla="*/ 478302 w 1292086"/>
                    <a:gd name="connsiteY11" fmla="*/ 663792 h 1292086"/>
                    <a:gd name="connsiteX12" fmla="*/ 634709 w 1292086"/>
                    <a:gd name="connsiteY12" fmla="*/ 820198 h 1292086"/>
                    <a:gd name="connsiteX13" fmla="*/ 855265 w 1292086"/>
                    <a:gd name="connsiteY13" fmla="*/ 599898 h 1292086"/>
                    <a:gd name="connsiteX14" fmla="*/ 888433 w 1292086"/>
                    <a:gd name="connsiteY14" fmla="*/ 742077 h 1292086"/>
                    <a:gd name="connsiteX15" fmla="*/ 556480 w 1292086"/>
                    <a:gd name="connsiteY15" fmla="*/ 1074001 h 12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92086" h="1292086">
                      <a:moveTo>
                        <a:pt x="1142151" y="0"/>
                      </a:moveTo>
                      <a:lnTo>
                        <a:pt x="861115" y="281036"/>
                      </a:lnTo>
                      <a:cubicBezTo>
                        <a:pt x="623563" y="123764"/>
                        <a:pt x="305446" y="172018"/>
                        <a:pt x="125164" y="392653"/>
                      </a:cubicBezTo>
                      <a:cubicBezTo>
                        <a:pt x="-55093" y="613287"/>
                        <a:pt x="-38926" y="934619"/>
                        <a:pt x="162519" y="1136092"/>
                      </a:cubicBezTo>
                      <a:cubicBezTo>
                        <a:pt x="363938" y="1337537"/>
                        <a:pt x="685320" y="1353702"/>
                        <a:pt x="905954" y="1173421"/>
                      </a:cubicBezTo>
                      <a:cubicBezTo>
                        <a:pt x="1126568" y="993132"/>
                        <a:pt x="1174843" y="675080"/>
                        <a:pt x="1017550" y="437499"/>
                      </a:cubicBezTo>
                      <a:lnTo>
                        <a:pt x="1298557" y="156463"/>
                      </a:lnTo>
                      <a:close/>
                      <a:moveTo>
                        <a:pt x="556480" y="1074001"/>
                      </a:moveTo>
                      <a:cubicBezTo>
                        <a:pt x="373196" y="1074001"/>
                        <a:pt x="224583" y="925383"/>
                        <a:pt x="224583" y="742077"/>
                      </a:cubicBezTo>
                      <a:cubicBezTo>
                        <a:pt x="224583" y="558742"/>
                        <a:pt x="373196" y="410124"/>
                        <a:pt x="556480" y="410124"/>
                      </a:cubicBezTo>
                      <a:cubicBezTo>
                        <a:pt x="605842" y="410323"/>
                        <a:pt x="654402" y="421661"/>
                        <a:pt x="698688" y="443321"/>
                      </a:cubicBezTo>
                      <a:lnTo>
                        <a:pt x="478302" y="663792"/>
                      </a:lnTo>
                      <a:lnTo>
                        <a:pt x="634709" y="820198"/>
                      </a:lnTo>
                      <a:lnTo>
                        <a:pt x="855265" y="599898"/>
                      </a:lnTo>
                      <a:cubicBezTo>
                        <a:pt x="876925" y="644184"/>
                        <a:pt x="888263" y="692743"/>
                        <a:pt x="888433" y="742077"/>
                      </a:cubicBezTo>
                      <a:cubicBezTo>
                        <a:pt x="888433" y="925383"/>
                        <a:pt x="739872" y="1074001"/>
                        <a:pt x="556480" y="1074001"/>
                      </a:cubicBez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226">
                  <a:extLst>
                    <a:ext uri="{FF2B5EF4-FFF2-40B4-BE49-F238E27FC236}">
                      <a16:creationId xmlns:a16="http://schemas.microsoft.com/office/drawing/2014/main" id="{98779EA8-216C-4673-862E-A823DD4D476B}"/>
                    </a:ext>
                  </a:extLst>
                </p:cNvPr>
                <p:cNvSpPr/>
                <p:nvPr/>
              </p:nvSpPr>
              <p:spPr>
                <a:xfrm>
                  <a:off x="3023917" y="3098822"/>
                  <a:ext cx="1874236" cy="220081"/>
                </a:xfrm>
                <a:custGeom>
                  <a:avLst/>
                  <a:gdLst>
                    <a:gd name="connsiteX0" fmla="*/ 0 w 1874236"/>
                    <a:gd name="connsiteY0" fmla="*/ 0 h 220080"/>
                    <a:gd name="connsiteX1" fmla="*/ 1880867 w 1874236"/>
                    <a:gd name="connsiteY1" fmla="*/ 0 h 220080"/>
                    <a:gd name="connsiteX2" fmla="*/ 1880867 w 1874236"/>
                    <a:gd name="connsiteY2" fmla="*/ 221302 h 220080"/>
                    <a:gd name="connsiteX3" fmla="*/ 0 w 1874236"/>
                    <a:gd name="connsiteY3" fmla="*/ 221302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74236" h="220080">
                      <a:moveTo>
                        <a:pt x="0" y="0"/>
                      </a:moveTo>
                      <a:lnTo>
                        <a:pt x="1880867" y="0"/>
                      </a:lnTo>
                      <a:lnTo>
                        <a:pt x="1880867" y="221302"/>
                      </a:lnTo>
                      <a:lnTo>
                        <a:pt x="0" y="221302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227">
                  <a:extLst>
                    <a:ext uri="{FF2B5EF4-FFF2-40B4-BE49-F238E27FC236}">
                      <a16:creationId xmlns:a16="http://schemas.microsoft.com/office/drawing/2014/main" id="{9DE3B958-2631-44E6-89E3-C27952E6B60B}"/>
                    </a:ext>
                  </a:extLst>
                </p:cNvPr>
                <p:cNvSpPr/>
                <p:nvPr/>
              </p:nvSpPr>
              <p:spPr>
                <a:xfrm>
                  <a:off x="3023917" y="3541426"/>
                  <a:ext cx="773832" cy="220081"/>
                </a:xfrm>
                <a:custGeom>
                  <a:avLst/>
                  <a:gdLst>
                    <a:gd name="connsiteX0" fmla="*/ 0 w 773832"/>
                    <a:gd name="connsiteY0" fmla="*/ 0 h 220080"/>
                    <a:gd name="connsiteX1" fmla="*/ 774471 w 773832"/>
                    <a:gd name="connsiteY1" fmla="*/ 0 h 220080"/>
                    <a:gd name="connsiteX2" fmla="*/ 774471 w 773832"/>
                    <a:gd name="connsiteY2" fmla="*/ 221274 h 220080"/>
                    <a:gd name="connsiteX3" fmla="*/ 0 w 773832"/>
                    <a:gd name="connsiteY3" fmla="*/ 221274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3832" h="220080">
                      <a:moveTo>
                        <a:pt x="0" y="0"/>
                      </a:moveTo>
                      <a:lnTo>
                        <a:pt x="774471" y="0"/>
                      </a:lnTo>
                      <a:lnTo>
                        <a:pt x="774471" y="221274"/>
                      </a:lnTo>
                      <a:lnTo>
                        <a:pt x="0" y="221274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228">
                  <a:extLst>
                    <a:ext uri="{FF2B5EF4-FFF2-40B4-BE49-F238E27FC236}">
                      <a16:creationId xmlns:a16="http://schemas.microsoft.com/office/drawing/2014/main" id="{D9FD280C-C50A-4F2E-AF20-3A3E222C9568}"/>
                    </a:ext>
                  </a:extLst>
                </p:cNvPr>
                <p:cNvSpPr/>
                <p:nvPr/>
              </p:nvSpPr>
              <p:spPr>
                <a:xfrm>
                  <a:off x="4019690" y="3541426"/>
                  <a:ext cx="880323" cy="220081"/>
                </a:xfrm>
                <a:custGeom>
                  <a:avLst/>
                  <a:gdLst>
                    <a:gd name="connsiteX0" fmla="*/ 0 w 880322"/>
                    <a:gd name="connsiteY0" fmla="*/ 0 h 220080"/>
                    <a:gd name="connsiteX1" fmla="*/ 885094 w 880322"/>
                    <a:gd name="connsiteY1" fmla="*/ 0 h 220080"/>
                    <a:gd name="connsiteX2" fmla="*/ 885094 w 880322"/>
                    <a:gd name="connsiteY2" fmla="*/ 221274 h 220080"/>
                    <a:gd name="connsiteX3" fmla="*/ 0 w 880322"/>
                    <a:gd name="connsiteY3" fmla="*/ 221274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322" h="220080">
                      <a:moveTo>
                        <a:pt x="0" y="0"/>
                      </a:moveTo>
                      <a:lnTo>
                        <a:pt x="885094" y="0"/>
                      </a:lnTo>
                      <a:lnTo>
                        <a:pt x="885094" y="221274"/>
                      </a:lnTo>
                      <a:lnTo>
                        <a:pt x="0" y="221274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229">
                  <a:extLst>
                    <a:ext uri="{FF2B5EF4-FFF2-40B4-BE49-F238E27FC236}">
                      <a16:creationId xmlns:a16="http://schemas.microsoft.com/office/drawing/2014/main" id="{D5132505-7EBD-4234-AE31-DC44F1A966D0}"/>
                    </a:ext>
                  </a:extLst>
                </p:cNvPr>
                <p:cNvSpPr/>
                <p:nvPr/>
              </p:nvSpPr>
              <p:spPr>
                <a:xfrm>
                  <a:off x="5126085" y="3098822"/>
                  <a:ext cx="440161" cy="220081"/>
                </a:xfrm>
                <a:custGeom>
                  <a:avLst/>
                  <a:gdLst>
                    <a:gd name="connsiteX0" fmla="*/ 0 w 440161"/>
                    <a:gd name="connsiteY0" fmla="*/ 0 h 220080"/>
                    <a:gd name="connsiteX1" fmla="*/ 442547 w 440161"/>
                    <a:gd name="connsiteY1" fmla="*/ 0 h 220080"/>
                    <a:gd name="connsiteX2" fmla="*/ 442547 w 440161"/>
                    <a:gd name="connsiteY2" fmla="*/ 221302 h 220080"/>
                    <a:gd name="connsiteX3" fmla="*/ 0 w 440161"/>
                    <a:gd name="connsiteY3" fmla="*/ 221302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161" h="220080">
                      <a:moveTo>
                        <a:pt x="0" y="0"/>
                      </a:moveTo>
                      <a:lnTo>
                        <a:pt x="442547" y="0"/>
                      </a:lnTo>
                      <a:lnTo>
                        <a:pt x="442547" y="221302"/>
                      </a:lnTo>
                      <a:lnTo>
                        <a:pt x="0" y="221302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230">
                  <a:extLst>
                    <a:ext uri="{FF2B5EF4-FFF2-40B4-BE49-F238E27FC236}">
                      <a16:creationId xmlns:a16="http://schemas.microsoft.com/office/drawing/2014/main" id="{E60096E9-FF5F-4BC7-942A-8BA6CC067682}"/>
                    </a:ext>
                  </a:extLst>
                </p:cNvPr>
                <p:cNvSpPr/>
                <p:nvPr/>
              </p:nvSpPr>
              <p:spPr>
                <a:xfrm>
                  <a:off x="1582264" y="4016388"/>
                  <a:ext cx="1292087" cy="1292087"/>
                </a:xfrm>
                <a:custGeom>
                  <a:avLst/>
                  <a:gdLst>
                    <a:gd name="connsiteX0" fmla="*/ 1142151 w 1292086"/>
                    <a:gd name="connsiteY0" fmla="*/ 0 h 1292086"/>
                    <a:gd name="connsiteX1" fmla="*/ 861115 w 1292086"/>
                    <a:gd name="connsiteY1" fmla="*/ 281036 h 1292086"/>
                    <a:gd name="connsiteX2" fmla="*/ 125164 w 1292086"/>
                    <a:gd name="connsiteY2" fmla="*/ 392660 h 1292086"/>
                    <a:gd name="connsiteX3" fmla="*/ 162519 w 1292086"/>
                    <a:gd name="connsiteY3" fmla="*/ 1136100 h 1292086"/>
                    <a:gd name="connsiteX4" fmla="*/ 905954 w 1292086"/>
                    <a:gd name="connsiteY4" fmla="*/ 1173421 h 1292086"/>
                    <a:gd name="connsiteX5" fmla="*/ 1017550 w 1292086"/>
                    <a:gd name="connsiteY5" fmla="*/ 437471 h 1292086"/>
                    <a:gd name="connsiteX6" fmla="*/ 1298557 w 1292086"/>
                    <a:gd name="connsiteY6" fmla="*/ 156463 h 1292086"/>
                    <a:gd name="connsiteX7" fmla="*/ 556480 w 1292086"/>
                    <a:gd name="connsiteY7" fmla="*/ 1074009 h 1292086"/>
                    <a:gd name="connsiteX8" fmla="*/ 224583 w 1292086"/>
                    <a:gd name="connsiteY8" fmla="*/ 742084 h 1292086"/>
                    <a:gd name="connsiteX9" fmla="*/ 556480 w 1292086"/>
                    <a:gd name="connsiteY9" fmla="*/ 410160 h 1292086"/>
                    <a:gd name="connsiteX10" fmla="*/ 698688 w 1292086"/>
                    <a:gd name="connsiteY10" fmla="*/ 443328 h 1292086"/>
                    <a:gd name="connsiteX11" fmla="*/ 478302 w 1292086"/>
                    <a:gd name="connsiteY11" fmla="*/ 663792 h 1292086"/>
                    <a:gd name="connsiteX12" fmla="*/ 634709 w 1292086"/>
                    <a:gd name="connsiteY12" fmla="*/ 820206 h 1292086"/>
                    <a:gd name="connsiteX13" fmla="*/ 855265 w 1292086"/>
                    <a:gd name="connsiteY13" fmla="*/ 599898 h 1292086"/>
                    <a:gd name="connsiteX14" fmla="*/ 888433 w 1292086"/>
                    <a:gd name="connsiteY14" fmla="*/ 742084 h 1292086"/>
                    <a:gd name="connsiteX15" fmla="*/ 556480 w 1292086"/>
                    <a:gd name="connsiteY15" fmla="*/ 1074009 h 12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92086" h="1292086">
                      <a:moveTo>
                        <a:pt x="1142151" y="0"/>
                      </a:moveTo>
                      <a:lnTo>
                        <a:pt x="861115" y="281036"/>
                      </a:lnTo>
                      <a:cubicBezTo>
                        <a:pt x="623563" y="123771"/>
                        <a:pt x="305446" y="172025"/>
                        <a:pt x="125164" y="392660"/>
                      </a:cubicBezTo>
                      <a:cubicBezTo>
                        <a:pt x="-55093" y="613294"/>
                        <a:pt x="-38926" y="934627"/>
                        <a:pt x="162519" y="1136100"/>
                      </a:cubicBezTo>
                      <a:cubicBezTo>
                        <a:pt x="363938" y="1337573"/>
                        <a:pt x="685320" y="1353681"/>
                        <a:pt x="905954" y="1173421"/>
                      </a:cubicBezTo>
                      <a:cubicBezTo>
                        <a:pt x="1126568" y="993140"/>
                        <a:pt x="1174843" y="675052"/>
                        <a:pt x="1017550" y="437471"/>
                      </a:cubicBezTo>
                      <a:lnTo>
                        <a:pt x="1298557" y="156463"/>
                      </a:lnTo>
                      <a:close/>
                      <a:moveTo>
                        <a:pt x="556480" y="1074009"/>
                      </a:moveTo>
                      <a:cubicBezTo>
                        <a:pt x="373196" y="1074009"/>
                        <a:pt x="224583" y="925390"/>
                        <a:pt x="224583" y="742084"/>
                      </a:cubicBezTo>
                      <a:cubicBezTo>
                        <a:pt x="224583" y="558742"/>
                        <a:pt x="373196" y="410160"/>
                        <a:pt x="556480" y="410160"/>
                      </a:cubicBezTo>
                      <a:cubicBezTo>
                        <a:pt x="605842" y="410323"/>
                        <a:pt x="654402" y="421640"/>
                        <a:pt x="698688" y="443328"/>
                      </a:cubicBezTo>
                      <a:lnTo>
                        <a:pt x="478302" y="663792"/>
                      </a:lnTo>
                      <a:lnTo>
                        <a:pt x="634709" y="820206"/>
                      </a:lnTo>
                      <a:lnTo>
                        <a:pt x="855265" y="599898"/>
                      </a:lnTo>
                      <a:cubicBezTo>
                        <a:pt x="876925" y="644191"/>
                        <a:pt x="888263" y="692772"/>
                        <a:pt x="888433" y="742084"/>
                      </a:cubicBezTo>
                      <a:cubicBezTo>
                        <a:pt x="888433" y="925390"/>
                        <a:pt x="739872" y="1074009"/>
                        <a:pt x="556480" y="1074009"/>
                      </a:cubicBez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231">
                  <a:extLst>
                    <a:ext uri="{FF2B5EF4-FFF2-40B4-BE49-F238E27FC236}">
                      <a16:creationId xmlns:a16="http://schemas.microsoft.com/office/drawing/2014/main" id="{4B6BC65C-5929-48FB-8B95-25959B71F055}"/>
                    </a:ext>
                  </a:extLst>
                </p:cNvPr>
                <p:cNvSpPr/>
                <p:nvPr/>
              </p:nvSpPr>
              <p:spPr>
                <a:xfrm>
                  <a:off x="3023917" y="4426548"/>
                  <a:ext cx="1434075" cy="220081"/>
                </a:xfrm>
                <a:custGeom>
                  <a:avLst/>
                  <a:gdLst>
                    <a:gd name="connsiteX0" fmla="*/ 0 w 1434074"/>
                    <a:gd name="connsiteY0" fmla="*/ 0 h 220080"/>
                    <a:gd name="connsiteX1" fmla="*/ 1438320 w 1434074"/>
                    <a:gd name="connsiteY1" fmla="*/ 0 h 220080"/>
                    <a:gd name="connsiteX2" fmla="*/ 1438320 w 1434074"/>
                    <a:gd name="connsiteY2" fmla="*/ 221330 h 220080"/>
                    <a:gd name="connsiteX3" fmla="*/ 0 w 1434074"/>
                    <a:gd name="connsiteY3" fmla="*/ 221330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4074" h="220080">
                      <a:moveTo>
                        <a:pt x="0" y="0"/>
                      </a:moveTo>
                      <a:lnTo>
                        <a:pt x="1438320" y="0"/>
                      </a:lnTo>
                      <a:lnTo>
                        <a:pt x="1438320" y="221330"/>
                      </a:lnTo>
                      <a:lnTo>
                        <a:pt x="0" y="221330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232">
                  <a:extLst>
                    <a:ext uri="{FF2B5EF4-FFF2-40B4-BE49-F238E27FC236}">
                      <a16:creationId xmlns:a16="http://schemas.microsoft.com/office/drawing/2014/main" id="{6DA69DDD-88A9-4192-934B-B26E27B3FECD}"/>
                    </a:ext>
                  </a:extLst>
                </p:cNvPr>
                <p:cNvSpPr/>
                <p:nvPr/>
              </p:nvSpPr>
              <p:spPr>
                <a:xfrm>
                  <a:off x="3023917" y="4869123"/>
                  <a:ext cx="773832" cy="220081"/>
                </a:xfrm>
                <a:custGeom>
                  <a:avLst/>
                  <a:gdLst>
                    <a:gd name="connsiteX0" fmla="*/ 0 w 773832"/>
                    <a:gd name="connsiteY0" fmla="*/ 0 h 220080"/>
                    <a:gd name="connsiteX1" fmla="*/ 774471 w 773832"/>
                    <a:gd name="connsiteY1" fmla="*/ 0 h 220080"/>
                    <a:gd name="connsiteX2" fmla="*/ 774471 w 773832"/>
                    <a:gd name="connsiteY2" fmla="*/ 221274 h 220080"/>
                    <a:gd name="connsiteX3" fmla="*/ 0 w 773832"/>
                    <a:gd name="connsiteY3" fmla="*/ 221274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3832" h="220080">
                      <a:moveTo>
                        <a:pt x="0" y="0"/>
                      </a:moveTo>
                      <a:lnTo>
                        <a:pt x="774471" y="0"/>
                      </a:lnTo>
                      <a:lnTo>
                        <a:pt x="774471" y="221274"/>
                      </a:lnTo>
                      <a:lnTo>
                        <a:pt x="0" y="221274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233">
                  <a:extLst>
                    <a:ext uri="{FF2B5EF4-FFF2-40B4-BE49-F238E27FC236}">
                      <a16:creationId xmlns:a16="http://schemas.microsoft.com/office/drawing/2014/main" id="{3D1BE4A5-CAAF-4B7A-84E1-1AFF4B8D0CEF}"/>
                    </a:ext>
                  </a:extLst>
                </p:cNvPr>
                <p:cNvSpPr/>
                <p:nvPr/>
              </p:nvSpPr>
              <p:spPr>
                <a:xfrm>
                  <a:off x="4019690" y="4869123"/>
                  <a:ext cx="440161" cy="220081"/>
                </a:xfrm>
                <a:custGeom>
                  <a:avLst/>
                  <a:gdLst>
                    <a:gd name="connsiteX0" fmla="*/ 0 w 440161"/>
                    <a:gd name="connsiteY0" fmla="*/ 0 h 220080"/>
                    <a:gd name="connsiteX1" fmla="*/ 442547 w 440161"/>
                    <a:gd name="connsiteY1" fmla="*/ 0 h 220080"/>
                    <a:gd name="connsiteX2" fmla="*/ 442547 w 440161"/>
                    <a:gd name="connsiteY2" fmla="*/ 221274 h 220080"/>
                    <a:gd name="connsiteX3" fmla="*/ 0 w 440161"/>
                    <a:gd name="connsiteY3" fmla="*/ 221274 h 220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161" h="220080">
                      <a:moveTo>
                        <a:pt x="0" y="0"/>
                      </a:moveTo>
                      <a:lnTo>
                        <a:pt x="442547" y="0"/>
                      </a:lnTo>
                      <a:lnTo>
                        <a:pt x="442547" y="221274"/>
                      </a:lnTo>
                      <a:lnTo>
                        <a:pt x="0" y="221274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: Shape 234">
                  <a:extLst>
                    <a:ext uri="{FF2B5EF4-FFF2-40B4-BE49-F238E27FC236}">
                      <a16:creationId xmlns:a16="http://schemas.microsoft.com/office/drawing/2014/main" id="{13DA0321-B4A5-4879-8954-DA337BABFA7B}"/>
                    </a:ext>
                  </a:extLst>
                </p:cNvPr>
                <p:cNvSpPr/>
                <p:nvPr/>
              </p:nvSpPr>
              <p:spPr>
                <a:xfrm>
                  <a:off x="4683538" y="3320124"/>
                  <a:ext cx="3315410" cy="3315410"/>
                </a:xfrm>
                <a:custGeom>
                  <a:avLst/>
                  <a:gdLst>
                    <a:gd name="connsiteX0" fmla="*/ 1659643 w 3315409"/>
                    <a:gd name="connsiteY0" fmla="*/ 3319293 h 3315409"/>
                    <a:gd name="connsiteX1" fmla="*/ 3319237 w 3315409"/>
                    <a:gd name="connsiteY1" fmla="*/ 1659650 h 3315409"/>
                    <a:gd name="connsiteX2" fmla="*/ 1659643 w 3315409"/>
                    <a:gd name="connsiteY2" fmla="*/ 0 h 3315409"/>
                    <a:gd name="connsiteX3" fmla="*/ 0 w 3315409"/>
                    <a:gd name="connsiteY3" fmla="*/ 1659650 h 3315409"/>
                    <a:gd name="connsiteX4" fmla="*/ 1659643 w 3315409"/>
                    <a:gd name="connsiteY4" fmla="*/ 3319293 h 3315409"/>
                    <a:gd name="connsiteX5" fmla="*/ 1659643 w 3315409"/>
                    <a:gd name="connsiteY5" fmla="*/ 221302 h 3315409"/>
                    <a:gd name="connsiteX6" fmla="*/ 3097992 w 3315409"/>
                    <a:gd name="connsiteY6" fmla="*/ 1659650 h 3315409"/>
                    <a:gd name="connsiteX7" fmla="*/ 1659643 w 3315409"/>
                    <a:gd name="connsiteY7" fmla="*/ 3097963 h 3315409"/>
                    <a:gd name="connsiteX8" fmla="*/ 221245 w 3315409"/>
                    <a:gd name="connsiteY8" fmla="*/ 1659650 h 3315409"/>
                    <a:gd name="connsiteX9" fmla="*/ 1659643 w 3315409"/>
                    <a:gd name="connsiteY9" fmla="*/ 221302 h 331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15409" h="3315409">
                      <a:moveTo>
                        <a:pt x="1659643" y="3319293"/>
                      </a:moveTo>
                      <a:cubicBezTo>
                        <a:pt x="2576273" y="3319293"/>
                        <a:pt x="3319237" y="2576187"/>
                        <a:pt x="3319237" y="1659650"/>
                      </a:cubicBezTo>
                      <a:cubicBezTo>
                        <a:pt x="3319237" y="743021"/>
                        <a:pt x="2576273" y="0"/>
                        <a:pt x="1659643" y="0"/>
                      </a:cubicBezTo>
                      <a:cubicBezTo>
                        <a:pt x="743021" y="0"/>
                        <a:pt x="0" y="743021"/>
                        <a:pt x="0" y="1659650"/>
                      </a:cubicBezTo>
                      <a:cubicBezTo>
                        <a:pt x="1079" y="2575768"/>
                        <a:pt x="743468" y="3318186"/>
                        <a:pt x="1659643" y="3319293"/>
                      </a:cubicBezTo>
                      <a:close/>
                      <a:moveTo>
                        <a:pt x="1659643" y="221302"/>
                      </a:moveTo>
                      <a:cubicBezTo>
                        <a:pt x="2453971" y="221302"/>
                        <a:pt x="3097992" y="865265"/>
                        <a:pt x="3097992" y="1659650"/>
                      </a:cubicBezTo>
                      <a:cubicBezTo>
                        <a:pt x="3097992" y="2454028"/>
                        <a:pt x="2453971" y="3097963"/>
                        <a:pt x="1659643" y="3097963"/>
                      </a:cubicBezTo>
                      <a:cubicBezTo>
                        <a:pt x="865237" y="3097963"/>
                        <a:pt x="221245" y="2454028"/>
                        <a:pt x="221245" y="1659650"/>
                      </a:cubicBezTo>
                      <a:cubicBezTo>
                        <a:pt x="222189" y="865656"/>
                        <a:pt x="865599" y="222189"/>
                        <a:pt x="1659643" y="221302"/>
                      </a:cubicBez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: Shape 235">
                  <a:extLst>
                    <a:ext uri="{FF2B5EF4-FFF2-40B4-BE49-F238E27FC236}">
                      <a16:creationId xmlns:a16="http://schemas.microsoft.com/office/drawing/2014/main" id="{E2BC4D8B-0C2A-470D-B9FD-9F574758A49F}"/>
                    </a:ext>
                  </a:extLst>
                </p:cNvPr>
                <p:cNvSpPr/>
                <p:nvPr/>
              </p:nvSpPr>
              <p:spPr>
                <a:xfrm>
                  <a:off x="5470214" y="4127039"/>
                  <a:ext cx="1725149" cy="1512168"/>
                </a:xfrm>
                <a:custGeom>
                  <a:avLst/>
                  <a:gdLst>
                    <a:gd name="connsiteX0" fmla="*/ 198059 w 1725149"/>
                    <a:gd name="connsiteY0" fmla="*/ 913882 h 1512167"/>
                    <a:gd name="connsiteX1" fmla="*/ 0 w 1725149"/>
                    <a:gd name="connsiteY1" fmla="*/ 1012769 h 1512167"/>
                    <a:gd name="connsiteX2" fmla="*/ 221294 w 1725149"/>
                    <a:gd name="connsiteY2" fmla="*/ 1455345 h 1512167"/>
                    <a:gd name="connsiteX3" fmla="*/ 302582 w 1725149"/>
                    <a:gd name="connsiteY3" fmla="*/ 1515136 h 1512167"/>
                    <a:gd name="connsiteX4" fmla="*/ 319749 w 1725149"/>
                    <a:gd name="connsiteY4" fmla="*/ 1516577 h 1512167"/>
                    <a:gd name="connsiteX5" fmla="*/ 398005 w 1725149"/>
                    <a:gd name="connsiteY5" fmla="*/ 1484161 h 1512167"/>
                    <a:gd name="connsiteX6" fmla="*/ 1725646 w 1725149"/>
                    <a:gd name="connsiteY6" fmla="*/ 156463 h 1512167"/>
                    <a:gd name="connsiteX7" fmla="*/ 1569240 w 1725149"/>
                    <a:gd name="connsiteY7" fmla="*/ 0 h 1512167"/>
                    <a:gd name="connsiteX8" fmla="*/ 350027 w 1725149"/>
                    <a:gd name="connsiteY8" fmla="*/ 1219155 h 1512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5149" h="1512167">
                      <a:moveTo>
                        <a:pt x="198059" y="913882"/>
                      </a:moveTo>
                      <a:lnTo>
                        <a:pt x="0" y="1012769"/>
                      </a:lnTo>
                      <a:lnTo>
                        <a:pt x="221294" y="1455345"/>
                      </a:lnTo>
                      <a:cubicBezTo>
                        <a:pt x="237162" y="1487185"/>
                        <a:pt x="267440" y="1509449"/>
                        <a:pt x="302582" y="1515136"/>
                      </a:cubicBezTo>
                      <a:cubicBezTo>
                        <a:pt x="308290" y="1516023"/>
                        <a:pt x="314005" y="1516499"/>
                        <a:pt x="319749" y="1516577"/>
                      </a:cubicBezTo>
                      <a:cubicBezTo>
                        <a:pt x="349062" y="1516577"/>
                        <a:pt x="377204" y="1504905"/>
                        <a:pt x="398005" y="1484161"/>
                      </a:cubicBezTo>
                      <a:lnTo>
                        <a:pt x="1725646" y="156463"/>
                      </a:lnTo>
                      <a:lnTo>
                        <a:pt x="1569240" y="0"/>
                      </a:lnTo>
                      <a:lnTo>
                        <a:pt x="350027" y="1219155"/>
                      </a:lnTo>
                      <a:close/>
                    </a:path>
                  </a:pathLst>
                </a:custGeom>
                <a:grpFill/>
                <a:ln w="70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E9A8855-0EFB-4FEF-A562-06A71440031C}"/>
                  </a:ext>
                </a:extLst>
              </p:cNvPr>
              <p:cNvGrpSpPr/>
              <p:nvPr/>
            </p:nvGrpSpPr>
            <p:grpSpPr>
              <a:xfrm>
                <a:off x="5698454" y="3243660"/>
                <a:ext cx="306896" cy="360000"/>
                <a:chOff x="2552710" y="990600"/>
                <a:chExt cx="4029075" cy="4876800"/>
              </a:xfrm>
              <a:solidFill>
                <a:schemeClr val="bg1"/>
              </a:solidFill>
            </p:grpSpPr>
            <p:sp>
              <p:nvSpPr>
                <p:cNvPr id="109" name="Freeform: Shape 243">
                  <a:extLst>
                    <a:ext uri="{FF2B5EF4-FFF2-40B4-BE49-F238E27FC236}">
                      <a16:creationId xmlns:a16="http://schemas.microsoft.com/office/drawing/2014/main" id="{CE196045-9C3F-44BD-AF08-333DEAFD1D7A}"/>
                    </a:ext>
                  </a:extLst>
                </p:cNvPr>
                <p:cNvSpPr/>
                <p:nvPr/>
              </p:nvSpPr>
              <p:spPr>
                <a:xfrm>
                  <a:off x="4476760" y="2438400"/>
                  <a:ext cx="1562100" cy="190500"/>
                </a:xfrm>
                <a:custGeom>
                  <a:avLst/>
                  <a:gdLst>
                    <a:gd name="connsiteX0" fmla="*/ 1466869 w 1562100"/>
                    <a:gd name="connsiteY0" fmla="*/ 0 h 190500"/>
                    <a:gd name="connsiteX1" fmla="*/ 95250 w 1562100"/>
                    <a:gd name="connsiteY1" fmla="*/ 0 h 190500"/>
                    <a:gd name="connsiteX2" fmla="*/ 0 w 1562100"/>
                    <a:gd name="connsiteY2" fmla="*/ 95250 h 190500"/>
                    <a:gd name="connsiteX3" fmla="*/ 95250 w 1562100"/>
                    <a:gd name="connsiteY3" fmla="*/ 190500 h 190500"/>
                    <a:gd name="connsiteX4" fmla="*/ 1466869 w 1562100"/>
                    <a:gd name="connsiteY4" fmla="*/ 190500 h 190500"/>
                    <a:gd name="connsiteX5" fmla="*/ 1562119 w 1562100"/>
                    <a:gd name="connsiteY5" fmla="*/ 95250 h 190500"/>
                    <a:gd name="connsiteX6" fmla="*/ 1466869 w 1562100"/>
                    <a:gd name="connsiteY6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0" h="190500">
                      <a:moveTo>
                        <a:pt x="1466869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cubicBezTo>
                        <a:pt x="0" y="147857"/>
                        <a:pt x="42643" y="190500"/>
                        <a:pt x="95250" y="190500"/>
                      </a:cubicBezTo>
                      <a:lnTo>
                        <a:pt x="1466869" y="190500"/>
                      </a:lnTo>
                      <a:cubicBezTo>
                        <a:pt x="1519476" y="190500"/>
                        <a:pt x="1562119" y="147857"/>
                        <a:pt x="1562119" y="95250"/>
                      </a:cubicBezTo>
                      <a:cubicBezTo>
                        <a:pt x="1562119" y="42643"/>
                        <a:pt x="1519476" y="0"/>
                        <a:pt x="1466869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244">
                  <a:extLst>
                    <a:ext uri="{FF2B5EF4-FFF2-40B4-BE49-F238E27FC236}">
                      <a16:creationId xmlns:a16="http://schemas.microsoft.com/office/drawing/2014/main" id="{C8C83280-6DF9-44E0-8BFC-EADEF725D910}"/>
                    </a:ext>
                  </a:extLst>
                </p:cNvPr>
                <p:cNvSpPr/>
                <p:nvPr/>
              </p:nvSpPr>
              <p:spPr>
                <a:xfrm>
                  <a:off x="5447738" y="2895610"/>
                  <a:ext cx="190500" cy="190500"/>
                </a:xfrm>
                <a:custGeom>
                  <a:avLst/>
                  <a:gdLst>
                    <a:gd name="connsiteX0" fmla="*/ 162592 w 190500"/>
                    <a:gd name="connsiteY0" fmla="*/ 27908 h 190500"/>
                    <a:gd name="connsiteX1" fmla="*/ 95250 w 190500"/>
                    <a:gd name="connsiteY1" fmla="*/ 0 h 190500"/>
                    <a:gd name="connsiteX2" fmla="*/ 27908 w 190500"/>
                    <a:gd name="connsiteY2" fmla="*/ 27908 h 190500"/>
                    <a:gd name="connsiteX3" fmla="*/ 0 w 190500"/>
                    <a:gd name="connsiteY3" fmla="*/ 95250 h 190500"/>
                    <a:gd name="connsiteX4" fmla="*/ 27908 w 190500"/>
                    <a:gd name="connsiteY4" fmla="*/ 162592 h 190500"/>
                    <a:gd name="connsiteX5" fmla="*/ 95250 w 190500"/>
                    <a:gd name="connsiteY5" fmla="*/ 190500 h 190500"/>
                    <a:gd name="connsiteX6" fmla="*/ 162592 w 190500"/>
                    <a:gd name="connsiteY6" fmla="*/ 162592 h 190500"/>
                    <a:gd name="connsiteX7" fmla="*/ 190500 w 190500"/>
                    <a:gd name="connsiteY7" fmla="*/ 95250 h 190500"/>
                    <a:gd name="connsiteX8" fmla="*/ 162592 w 190500"/>
                    <a:gd name="connsiteY8" fmla="*/ 27908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0" h="190500">
                      <a:moveTo>
                        <a:pt x="162592" y="27908"/>
                      </a:moveTo>
                      <a:cubicBezTo>
                        <a:pt x="144875" y="10192"/>
                        <a:pt x="120301" y="0"/>
                        <a:pt x="95250" y="0"/>
                      </a:cubicBezTo>
                      <a:cubicBezTo>
                        <a:pt x="70199" y="0"/>
                        <a:pt x="45625" y="10192"/>
                        <a:pt x="27908" y="27908"/>
                      </a:cubicBezTo>
                      <a:cubicBezTo>
                        <a:pt x="10192" y="45625"/>
                        <a:pt x="0" y="70199"/>
                        <a:pt x="0" y="95250"/>
                      </a:cubicBezTo>
                      <a:cubicBezTo>
                        <a:pt x="0" y="120301"/>
                        <a:pt x="10192" y="144875"/>
                        <a:pt x="27908" y="162592"/>
                      </a:cubicBezTo>
                      <a:cubicBezTo>
                        <a:pt x="45625" y="180308"/>
                        <a:pt x="70199" y="190500"/>
                        <a:pt x="95250" y="190500"/>
                      </a:cubicBezTo>
                      <a:cubicBezTo>
                        <a:pt x="120301" y="190500"/>
                        <a:pt x="144875" y="180308"/>
                        <a:pt x="162592" y="162592"/>
                      </a:cubicBezTo>
                      <a:cubicBezTo>
                        <a:pt x="180308" y="144875"/>
                        <a:pt x="190500" y="120301"/>
                        <a:pt x="190500" y="95250"/>
                      </a:cubicBezTo>
                      <a:cubicBezTo>
                        <a:pt x="190500" y="70199"/>
                        <a:pt x="180308" y="45625"/>
                        <a:pt x="162592" y="279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245">
                  <a:extLst>
                    <a:ext uri="{FF2B5EF4-FFF2-40B4-BE49-F238E27FC236}">
                      <a16:creationId xmlns:a16="http://schemas.microsoft.com/office/drawing/2014/main" id="{D2B75646-282E-446D-86A5-57239BE36752}"/>
                    </a:ext>
                  </a:extLst>
                </p:cNvPr>
                <p:cNvSpPr/>
                <p:nvPr/>
              </p:nvSpPr>
              <p:spPr>
                <a:xfrm>
                  <a:off x="4476664" y="1400185"/>
                  <a:ext cx="190500" cy="190500"/>
                </a:xfrm>
                <a:custGeom>
                  <a:avLst/>
                  <a:gdLst>
                    <a:gd name="connsiteX0" fmla="*/ 162592 w 190500"/>
                    <a:gd name="connsiteY0" fmla="*/ 27908 h 190500"/>
                    <a:gd name="connsiteX1" fmla="*/ 95250 w 190500"/>
                    <a:gd name="connsiteY1" fmla="*/ 0 h 190500"/>
                    <a:gd name="connsiteX2" fmla="*/ 27908 w 190500"/>
                    <a:gd name="connsiteY2" fmla="*/ 27908 h 190500"/>
                    <a:gd name="connsiteX3" fmla="*/ 0 w 190500"/>
                    <a:gd name="connsiteY3" fmla="*/ 95250 h 190500"/>
                    <a:gd name="connsiteX4" fmla="*/ 27908 w 190500"/>
                    <a:gd name="connsiteY4" fmla="*/ 162592 h 190500"/>
                    <a:gd name="connsiteX5" fmla="*/ 95250 w 190500"/>
                    <a:gd name="connsiteY5" fmla="*/ 190500 h 190500"/>
                    <a:gd name="connsiteX6" fmla="*/ 162592 w 190500"/>
                    <a:gd name="connsiteY6" fmla="*/ 162592 h 190500"/>
                    <a:gd name="connsiteX7" fmla="*/ 190500 w 190500"/>
                    <a:gd name="connsiteY7" fmla="*/ 95250 h 190500"/>
                    <a:gd name="connsiteX8" fmla="*/ 162592 w 190500"/>
                    <a:gd name="connsiteY8" fmla="*/ 27908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0" h="190500">
                      <a:moveTo>
                        <a:pt x="162592" y="27908"/>
                      </a:moveTo>
                      <a:cubicBezTo>
                        <a:pt x="144875" y="10192"/>
                        <a:pt x="120301" y="0"/>
                        <a:pt x="95250" y="0"/>
                      </a:cubicBezTo>
                      <a:cubicBezTo>
                        <a:pt x="70199" y="0"/>
                        <a:pt x="45625" y="10192"/>
                        <a:pt x="27908" y="27908"/>
                      </a:cubicBezTo>
                      <a:cubicBezTo>
                        <a:pt x="10192" y="45625"/>
                        <a:pt x="0" y="70199"/>
                        <a:pt x="0" y="95250"/>
                      </a:cubicBezTo>
                      <a:cubicBezTo>
                        <a:pt x="0" y="120301"/>
                        <a:pt x="10192" y="144875"/>
                        <a:pt x="27908" y="162592"/>
                      </a:cubicBezTo>
                      <a:cubicBezTo>
                        <a:pt x="45625" y="180308"/>
                        <a:pt x="70199" y="190500"/>
                        <a:pt x="95250" y="190500"/>
                      </a:cubicBezTo>
                      <a:cubicBezTo>
                        <a:pt x="120301" y="190500"/>
                        <a:pt x="144875" y="180308"/>
                        <a:pt x="162592" y="162592"/>
                      </a:cubicBezTo>
                      <a:cubicBezTo>
                        <a:pt x="180308" y="144875"/>
                        <a:pt x="190500" y="120301"/>
                        <a:pt x="190500" y="95250"/>
                      </a:cubicBezTo>
                      <a:cubicBezTo>
                        <a:pt x="190500" y="70199"/>
                        <a:pt x="180308" y="45625"/>
                        <a:pt x="162592" y="279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246">
                  <a:extLst>
                    <a:ext uri="{FF2B5EF4-FFF2-40B4-BE49-F238E27FC236}">
                      <a16:creationId xmlns:a16="http://schemas.microsoft.com/office/drawing/2014/main" id="{9A00D2FF-CBD6-492A-AA69-008B0A34197C}"/>
                    </a:ext>
                  </a:extLst>
                </p:cNvPr>
                <p:cNvSpPr/>
                <p:nvPr/>
              </p:nvSpPr>
              <p:spPr>
                <a:xfrm>
                  <a:off x="4476760" y="2895600"/>
                  <a:ext cx="752475" cy="190500"/>
                </a:xfrm>
                <a:custGeom>
                  <a:avLst/>
                  <a:gdLst>
                    <a:gd name="connsiteX0" fmla="*/ 665578 w 752475"/>
                    <a:gd name="connsiteY0" fmla="*/ 0 h 190500"/>
                    <a:gd name="connsiteX1" fmla="*/ 95250 w 752475"/>
                    <a:gd name="connsiteY1" fmla="*/ 0 h 190500"/>
                    <a:gd name="connsiteX2" fmla="*/ 0 w 752475"/>
                    <a:gd name="connsiteY2" fmla="*/ 95250 h 190500"/>
                    <a:gd name="connsiteX3" fmla="*/ 95250 w 752475"/>
                    <a:gd name="connsiteY3" fmla="*/ 190500 h 190500"/>
                    <a:gd name="connsiteX4" fmla="*/ 665578 w 752475"/>
                    <a:gd name="connsiteY4" fmla="*/ 190500 h 190500"/>
                    <a:gd name="connsiteX5" fmla="*/ 760828 w 752475"/>
                    <a:gd name="connsiteY5" fmla="*/ 95250 h 190500"/>
                    <a:gd name="connsiteX6" fmla="*/ 665578 w 752475"/>
                    <a:gd name="connsiteY6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190500">
                      <a:moveTo>
                        <a:pt x="665578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cubicBezTo>
                        <a:pt x="0" y="147857"/>
                        <a:pt x="42643" y="190500"/>
                        <a:pt x="95250" y="190500"/>
                      </a:cubicBezTo>
                      <a:lnTo>
                        <a:pt x="665578" y="190500"/>
                      </a:lnTo>
                      <a:cubicBezTo>
                        <a:pt x="718185" y="190500"/>
                        <a:pt x="760828" y="147857"/>
                        <a:pt x="760828" y="95250"/>
                      </a:cubicBezTo>
                      <a:cubicBezTo>
                        <a:pt x="760828" y="42643"/>
                        <a:pt x="718185" y="0"/>
                        <a:pt x="665578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247">
                  <a:extLst>
                    <a:ext uri="{FF2B5EF4-FFF2-40B4-BE49-F238E27FC236}">
                      <a16:creationId xmlns:a16="http://schemas.microsoft.com/office/drawing/2014/main" id="{8708CA3E-1836-4325-B183-BAB1924DE35B}"/>
                    </a:ext>
                  </a:extLst>
                </p:cNvPr>
                <p:cNvSpPr/>
                <p:nvPr/>
              </p:nvSpPr>
              <p:spPr>
                <a:xfrm>
                  <a:off x="4476760" y="3467100"/>
                  <a:ext cx="1562100" cy="190500"/>
                </a:xfrm>
                <a:custGeom>
                  <a:avLst/>
                  <a:gdLst>
                    <a:gd name="connsiteX0" fmla="*/ 1466869 w 1562100"/>
                    <a:gd name="connsiteY0" fmla="*/ 0 h 190500"/>
                    <a:gd name="connsiteX1" fmla="*/ 95250 w 1562100"/>
                    <a:gd name="connsiteY1" fmla="*/ 0 h 190500"/>
                    <a:gd name="connsiteX2" fmla="*/ 0 w 1562100"/>
                    <a:gd name="connsiteY2" fmla="*/ 95250 h 190500"/>
                    <a:gd name="connsiteX3" fmla="*/ 95250 w 1562100"/>
                    <a:gd name="connsiteY3" fmla="*/ 190500 h 190500"/>
                    <a:gd name="connsiteX4" fmla="*/ 1466869 w 1562100"/>
                    <a:gd name="connsiteY4" fmla="*/ 190500 h 190500"/>
                    <a:gd name="connsiteX5" fmla="*/ 1562119 w 1562100"/>
                    <a:gd name="connsiteY5" fmla="*/ 95250 h 190500"/>
                    <a:gd name="connsiteX6" fmla="*/ 1466869 w 1562100"/>
                    <a:gd name="connsiteY6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0" h="190500">
                      <a:moveTo>
                        <a:pt x="1466869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cubicBezTo>
                        <a:pt x="0" y="147857"/>
                        <a:pt x="42643" y="190500"/>
                        <a:pt x="95250" y="190500"/>
                      </a:cubicBezTo>
                      <a:lnTo>
                        <a:pt x="1466869" y="190500"/>
                      </a:lnTo>
                      <a:cubicBezTo>
                        <a:pt x="1519476" y="190500"/>
                        <a:pt x="1562119" y="147857"/>
                        <a:pt x="1562119" y="95250"/>
                      </a:cubicBezTo>
                      <a:cubicBezTo>
                        <a:pt x="1562119" y="42643"/>
                        <a:pt x="1519476" y="0"/>
                        <a:pt x="1466869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: Shape 248">
                  <a:extLst>
                    <a:ext uri="{FF2B5EF4-FFF2-40B4-BE49-F238E27FC236}">
                      <a16:creationId xmlns:a16="http://schemas.microsoft.com/office/drawing/2014/main" id="{8D10A9FB-1687-4F26-800D-845DE3B150C9}"/>
                    </a:ext>
                  </a:extLst>
                </p:cNvPr>
                <p:cNvSpPr/>
                <p:nvPr/>
              </p:nvSpPr>
              <p:spPr>
                <a:xfrm>
                  <a:off x="5447738" y="3924310"/>
                  <a:ext cx="190500" cy="190500"/>
                </a:xfrm>
                <a:custGeom>
                  <a:avLst/>
                  <a:gdLst>
                    <a:gd name="connsiteX0" fmla="*/ 162592 w 190500"/>
                    <a:gd name="connsiteY0" fmla="*/ 27908 h 190500"/>
                    <a:gd name="connsiteX1" fmla="*/ 95250 w 190500"/>
                    <a:gd name="connsiteY1" fmla="*/ 0 h 190500"/>
                    <a:gd name="connsiteX2" fmla="*/ 27908 w 190500"/>
                    <a:gd name="connsiteY2" fmla="*/ 27908 h 190500"/>
                    <a:gd name="connsiteX3" fmla="*/ 0 w 190500"/>
                    <a:gd name="connsiteY3" fmla="*/ 95250 h 190500"/>
                    <a:gd name="connsiteX4" fmla="*/ 27908 w 190500"/>
                    <a:gd name="connsiteY4" fmla="*/ 162592 h 190500"/>
                    <a:gd name="connsiteX5" fmla="*/ 95250 w 190500"/>
                    <a:gd name="connsiteY5" fmla="*/ 190500 h 190500"/>
                    <a:gd name="connsiteX6" fmla="*/ 162592 w 190500"/>
                    <a:gd name="connsiteY6" fmla="*/ 162592 h 190500"/>
                    <a:gd name="connsiteX7" fmla="*/ 190500 w 190500"/>
                    <a:gd name="connsiteY7" fmla="*/ 95250 h 190500"/>
                    <a:gd name="connsiteX8" fmla="*/ 162592 w 190500"/>
                    <a:gd name="connsiteY8" fmla="*/ 27908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0" h="190500">
                      <a:moveTo>
                        <a:pt x="162592" y="27908"/>
                      </a:moveTo>
                      <a:cubicBezTo>
                        <a:pt x="144875" y="10192"/>
                        <a:pt x="120301" y="0"/>
                        <a:pt x="95250" y="0"/>
                      </a:cubicBezTo>
                      <a:cubicBezTo>
                        <a:pt x="70199" y="0"/>
                        <a:pt x="45625" y="10192"/>
                        <a:pt x="27908" y="27908"/>
                      </a:cubicBezTo>
                      <a:cubicBezTo>
                        <a:pt x="10192" y="45625"/>
                        <a:pt x="0" y="70199"/>
                        <a:pt x="0" y="95250"/>
                      </a:cubicBezTo>
                      <a:cubicBezTo>
                        <a:pt x="0" y="120301"/>
                        <a:pt x="10192" y="144875"/>
                        <a:pt x="27908" y="162592"/>
                      </a:cubicBezTo>
                      <a:cubicBezTo>
                        <a:pt x="45625" y="180308"/>
                        <a:pt x="70199" y="190500"/>
                        <a:pt x="95250" y="190500"/>
                      </a:cubicBezTo>
                      <a:cubicBezTo>
                        <a:pt x="120301" y="190500"/>
                        <a:pt x="144875" y="180308"/>
                        <a:pt x="162592" y="162592"/>
                      </a:cubicBezTo>
                      <a:cubicBezTo>
                        <a:pt x="180308" y="144875"/>
                        <a:pt x="190500" y="120301"/>
                        <a:pt x="190500" y="95250"/>
                      </a:cubicBezTo>
                      <a:cubicBezTo>
                        <a:pt x="190500" y="70199"/>
                        <a:pt x="180308" y="45625"/>
                        <a:pt x="162592" y="279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: Shape 249">
                  <a:extLst>
                    <a:ext uri="{FF2B5EF4-FFF2-40B4-BE49-F238E27FC236}">
                      <a16:creationId xmlns:a16="http://schemas.microsoft.com/office/drawing/2014/main" id="{C18425EE-E5B4-4F18-B2C0-FC43E228C8C3}"/>
                    </a:ext>
                  </a:extLst>
                </p:cNvPr>
                <p:cNvSpPr/>
                <p:nvPr/>
              </p:nvSpPr>
              <p:spPr>
                <a:xfrm>
                  <a:off x="4476760" y="3924300"/>
                  <a:ext cx="752475" cy="190500"/>
                </a:xfrm>
                <a:custGeom>
                  <a:avLst/>
                  <a:gdLst>
                    <a:gd name="connsiteX0" fmla="*/ 665578 w 752475"/>
                    <a:gd name="connsiteY0" fmla="*/ 0 h 190500"/>
                    <a:gd name="connsiteX1" fmla="*/ 95250 w 752475"/>
                    <a:gd name="connsiteY1" fmla="*/ 0 h 190500"/>
                    <a:gd name="connsiteX2" fmla="*/ 0 w 752475"/>
                    <a:gd name="connsiteY2" fmla="*/ 95250 h 190500"/>
                    <a:gd name="connsiteX3" fmla="*/ 95250 w 752475"/>
                    <a:gd name="connsiteY3" fmla="*/ 190500 h 190500"/>
                    <a:gd name="connsiteX4" fmla="*/ 665578 w 752475"/>
                    <a:gd name="connsiteY4" fmla="*/ 190500 h 190500"/>
                    <a:gd name="connsiteX5" fmla="*/ 760828 w 752475"/>
                    <a:gd name="connsiteY5" fmla="*/ 95250 h 190500"/>
                    <a:gd name="connsiteX6" fmla="*/ 665578 w 752475"/>
                    <a:gd name="connsiteY6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190500">
                      <a:moveTo>
                        <a:pt x="665578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cubicBezTo>
                        <a:pt x="0" y="147857"/>
                        <a:pt x="42643" y="190500"/>
                        <a:pt x="95250" y="190500"/>
                      </a:cubicBezTo>
                      <a:lnTo>
                        <a:pt x="665578" y="190500"/>
                      </a:lnTo>
                      <a:cubicBezTo>
                        <a:pt x="718185" y="190500"/>
                        <a:pt x="760828" y="147857"/>
                        <a:pt x="760828" y="95250"/>
                      </a:cubicBezTo>
                      <a:cubicBezTo>
                        <a:pt x="760828" y="42643"/>
                        <a:pt x="718185" y="0"/>
                        <a:pt x="665578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: Shape 250">
                  <a:extLst>
                    <a:ext uri="{FF2B5EF4-FFF2-40B4-BE49-F238E27FC236}">
                      <a16:creationId xmlns:a16="http://schemas.microsoft.com/office/drawing/2014/main" id="{355F7194-34C4-4579-8212-E342DBE21E40}"/>
                    </a:ext>
                  </a:extLst>
                </p:cNvPr>
                <p:cNvSpPr/>
                <p:nvPr/>
              </p:nvSpPr>
              <p:spPr>
                <a:xfrm>
                  <a:off x="4476760" y="4495800"/>
                  <a:ext cx="1562100" cy="190500"/>
                </a:xfrm>
                <a:custGeom>
                  <a:avLst/>
                  <a:gdLst>
                    <a:gd name="connsiteX0" fmla="*/ 1466869 w 1562100"/>
                    <a:gd name="connsiteY0" fmla="*/ 0 h 190500"/>
                    <a:gd name="connsiteX1" fmla="*/ 95250 w 1562100"/>
                    <a:gd name="connsiteY1" fmla="*/ 0 h 190500"/>
                    <a:gd name="connsiteX2" fmla="*/ 0 w 1562100"/>
                    <a:gd name="connsiteY2" fmla="*/ 95250 h 190500"/>
                    <a:gd name="connsiteX3" fmla="*/ 95250 w 1562100"/>
                    <a:gd name="connsiteY3" fmla="*/ 190500 h 190500"/>
                    <a:gd name="connsiteX4" fmla="*/ 1466869 w 1562100"/>
                    <a:gd name="connsiteY4" fmla="*/ 190500 h 190500"/>
                    <a:gd name="connsiteX5" fmla="*/ 1562119 w 1562100"/>
                    <a:gd name="connsiteY5" fmla="*/ 95250 h 190500"/>
                    <a:gd name="connsiteX6" fmla="*/ 1466869 w 1562100"/>
                    <a:gd name="connsiteY6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0" h="190500">
                      <a:moveTo>
                        <a:pt x="1466869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cubicBezTo>
                        <a:pt x="0" y="147857"/>
                        <a:pt x="42643" y="190500"/>
                        <a:pt x="95250" y="190500"/>
                      </a:cubicBezTo>
                      <a:lnTo>
                        <a:pt x="1466869" y="190500"/>
                      </a:lnTo>
                      <a:cubicBezTo>
                        <a:pt x="1519476" y="190500"/>
                        <a:pt x="1562119" y="147857"/>
                        <a:pt x="1562119" y="95250"/>
                      </a:cubicBezTo>
                      <a:cubicBezTo>
                        <a:pt x="1562119" y="42643"/>
                        <a:pt x="1519476" y="0"/>
                        <a:pt x="1466869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251">
                  <a:extLst>
                    <a:ext uri="{FF2B5EF4-FFF2-40B4-BE49-F238E27FC236}">
                      <a16:creationId xmlns:a16="http://schemas.microsoft.com/office/drawing/2014/main" id="{E5506483-7ECA-4D20-95D5-3770E5EBC39F}"/>
                    </a:ext>
                  </a:extLst>
                </p:cNvPr>
                <p:cNvSpPr/>
                <p:nvPr/>
              </p:nvSpPr>
              <p:spPr>
                <a:xfrm>
                  <a:off x="5447738" y="4953010"/>
                  <a:ext cx="190500" cy="190500"/>
                </a:xfrm>
                <a:custGeom>
                  <a:avLst/>
                  <a:gdLst>
                    <a:gd name="connsiteX0" fmla="*/ 162592 w 190500"/>
                    <a:gd name="connsiteY0" fmla="*/ 27908 h 190500"/>
                    <a:gd name="connsiteX1" fmla="*/ 95250 w 190500"/>
                    <a:gd name="connsiteY1" fmla="*/ 0 h 190500"/>
                    <a:gd name="connsiteX2" fmla="*/ 27908 w 190500"/>
                    <a:gd name="connsiteY2" fmla="*/ 27908 h 190500"/>
                    <a:gd name="connsiteX3" fmla="*/ 0 w 190500"/>
                    <a:gd name="connsiteY3" fmla="*/ 95250 h 190500"/>
                    <a:gd name="connsiteX4" fmla="*/ 27908 w 190500"/>
                    <a:gd name="connsiteY4" fmla="*/ 162592 h 190500"/>
                    <a:gd name="connsiteX5" fmla="*/ 95250 w 190500"/>
                    <a:gd name="connsiteY5" fmla="*/ 190500 h 190500"/>
                    <a:gd name="connsiteX6" fmla="*/ 162592 w 190500"/>
                    <a:gd name="connsiteY6" fmla="*/ 162592 h 190500"/>
                    <a:gd name="connsiteX7" fmla="*/ 190500 w 190500"/>
                    <a:gd name="connsiteY7" fmla="*/ 95250 h 190500"/>
                    <a:gd name="connsiteX8" fmla="*/ 162592 w 190500"/>
                    <a:gd name="connsiteY8" fmla="*/ 27908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0" h="190500">
                      <a:moveTo>
                        <a:pt x="162592" y="27908"/>
                      </a:moveTo>
                      <a:cubicBezTo>
                        <a:pt x="144875" y="10192"/>
                        <a:pt x="120301" y="0"/>
                        <a:pt x="95250" y="0"/>
                      </a:cubicBezTo>
                      <a:cubicBezTo>
                        <a:pt x="70199" y="0"/>
                        <a:pt x="45625" y="10192"/>
                        <a:pt x="27908" y="27908"/>
                      </a:cubicBezTo>
                      <a:cubicBezTo>
                        <a:pt x="10192" y="45625"/>
                        <a:pt x="0" y="70199"/>
                        <a:pt x="0" y="95250"/>
                      </a:cubicBezTo>
                      <a:cubicBezTo>
                        <a:pt x="0" y="120301"/>
                        <a:pt x="10192" y="144875"/>
                        <a:pt x="27908" y="162592"/>
                      </a:cubicBezTo>
                      <a:cubicBezTo>
                        <a:pt x="45625" y="180308"/>
                        <a:pt x="70199" y="190500"/>
                        <a:pt x="95250" y="190500"/>
                      </a:cubicBezTo>
                      <a:cubicBezTo>
                        <a:pt x="120301" y="190500"/>
                        <a:pt x="144875" y="180308"/>
                        <a:pt x="162592" y="162592"/>
                      </a:cubicBezTo>
                      <a:cubicBezTo>
                        <a:pt x="180308" y="144875"/>
                        <a:pt x="190500" y="120301"/>
                        <a:pt x="190500" y="95250"/>
                      </a:cubicBezTo>
                      <a:cubicBezTo>
                        <a:pt x="190500" y="70199"/>
                        <a:pt x="180308" y="45625"/>
                        <a:pt x="162592" y="279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: Shape 252">
                  <a:extLst>
                    <a:ext uri="{FF2B5EF4-FFF2-40B4-BE49-F238E27FC236}">
                      <a16:creationId xmlns:a16="http://schemas.microsoft.com/office/drawing/2014/main" id="{6CD30DE7-BE5E-43A5-AECA-82750EA201B5}"/>
                    </a:ext>
                  </a:extLst>
                </p:cNvPr>
                <p:cNvSpPr/>
                <p:nvPr/>
              </p:nvSpPr>
              <p:spPr>
                <a:xfrm>
                  <a:off x="4476760" y="4953000"/>
                  <a:ext cx="752475" cy="190500"/>
                </a:xfrm>
                <a:custGeom>
                  <a:avLst/>
                  <a:gdLst>
                    <a:gd name="connsiteX0" fmla="*/ 665578 w 752475"/>
                    <a:gd name="connsiteY0" fmla="*/ 0 h 190500"/>
                    <a:gd name="connsiteX1" fmla="*/ 95250 w 752475"/>
                    <a:gd name="connsiteY1" fmla="*/ 0 h 190500"/>
                    <a:gd name="connsiteX2" fmla="*/ 0 w 752475"/>
                    <a:gd name="connsiteY2" fmla="*/ 95250 h 190500"/>
                    <a:gd name="connsiteX3" fmla="*/ 95250 w 752475"/>
                    <a:gd name="connsiteY3" fmla="*/ 190500 h 190500"/>
                    <a:gd name="connsiteX4" fmla="*/ 665578 w 752475"/>
                    <a:gd name="connsiteY4" fmla="*/ 190500 h 190500"/>
                    <a:gd name="connsiteX5" fmla="*/ 760828 w 752475"/>
                    <a:gd name="connsiteY5" fmla="*/ 95250 h 190500"/>
                    <a:gd name="connsiteX6" fmla="*/ 665578 w 752475"/>
                    <a:gd name="connsiteY6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190500">
                      <a:moveTo>
                        <a:pt x="665578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cubicBezTo>
                        <a:pt x="0" y="147857"/>
                        <a:pt x="42643" y="190500"/>
                        <a:pt x="95250" y="190500"/>
                      </a:cubicBezTo>
                      <a:lnTo>
                        <a:pt x="665578" y="190500"/>
                      </a:lnTo>
                      <a:cubicBezTo>
                        <a:pt x="718185" y="190500"/>
                        <a:pt x="760828" y="147857"/>
                        <a:pt x="760828" y="95250"/>
                      </a:cubicBezTo>
                      <a:cubicBezTo>
                        <a:pt x="760828" y="42643"/>
                        <a:pt x="718185" y="0"/>
                        <a:pt x="665578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253">
                  <a:extLst>
                    <a:ext uri="{FF2B5EF4-FFF2-40B4-BE49-F238E27FC236}">
                      <a16:creationId xmlns:a16="http://schemas.microsoft.com/office/drawing/2014/main" id="{7E19E67E-536A-41BD-AA06-65A12230637B}"/>
                    </a:ext>
                  </a:extLst>
                </p:cNvPr>
                <p:cNvSpPr/>
                <p:nvPr/>
              </p:nvSpPr>
              <p:spPr>
                <a:xfrm>
                  <a:off x="2552710" y="990600"/>
                  <a:ext cx="4029075" cy="4876800"/>
                </a:xfrm>
                <a:custGeom>
                  <a:avLst/>
                  <a:gdLst>
                    <a:gd name="connsiteX0" fmla="*/ 3574180 w 4029075"/>
                    <a:gd name="connsiteY0" fmla="*/ 371485 h 4876800"/>
                    <a:gd name="connsiteX1" fmla="*/ 2846670 w 4029075"/>
                    <a:gd name="connsiteY1" fmla="*/ 371485 h 4876800"/>
                    <a:gd name="connsiteX2" fmla="*/ 2442953 w 4029075"/>
                    <a:gd name="connsiteY2" fmla="*/ 209550 h 4876800"/>
                    <a:gd name="connsiteX3" fmla="*/ 2359514 w 4029075"/>
                    <a:gd name="connsiteY3" fmla="*/ 209550 h 4876800"/>
                    <a:gd name="connsiteX4" fmla="*/ 2019291 w 4029075"/>
                    <a:gd name="connsiteY4" fmla="*/ 0 h 4876800"/>
                    <a:gd name="connsiteX5" fmla="*/ 1679067 w 4029075"/>
                    <a:gd name="connsiteY5" fmla="*/ 209550 h 4876800"/>
                    <a:gd name="connsiteX6" fmla="*/ 1595428 w 4029075"/>
                    <a:gd name="connsiteY6" fmla="*/ 209550 h 4876800"/>
                    <a:gd name="connsiteX7" fmla="*/ 1191720 w 4029075"/>
                    <a:gd name="connsiteY7" fmla="*/ 371485 h 4876800"/>
                    <a:gd name="connsiteX8" fmla="*/ 464420 w 4029075"/>
                    <a:gd name="connsiteY8" fmla="*/ 371485 h 4876800"/>
                    <a:gd name="connsiteX9" fmla="*/ 0 w 4029075"/>
                    <a:gd name="connsiteY9" fmla="*/ 835905 h 4876800"/>
                    <a:gd name="connsiteX10" fmla="*/ 0 w 4029075"/>
                    <a:gd name="connsiteY10" fmla="*/ 4412390 h 4876800"/>
                    <a:gd name="connsiteX11" fmla="*/ 464420 w 4029075"/>
                    <a:gd name="connsiteY11" fmla="*/ 4876810 h 4876800"/>
                    <a:gd name="connsiteX12" fmla="*/ 3574171 w 4029075"/>
                    <a:gd name="connsiteY12" fmla="*/ 4876810 h 4876800"/>
                    <a:gd name="connsiteX13" fmla="*/ 4038591 w 4029075"/>
                    <a:gd name="connsiteY13" fmla="*/ 4412390 h 4876800"/>
                    <a:gd name="connsiteX14" fmla="*/ 4038591 w 4029075"/>
                    <a:gd name="connsiteY14" fmla="*/ 835905 h 4876800"/>
                    <a:gd name="connsiteX15" fmla="*/ 3574180 w 4029075"/>
                    <a:gd name="connsiteY15" fmla="*/ 371485 h 4876800"/>
                    <a:gd name="connsiteX16" fmla="*/ 1595438 w 4029075"/>
                    <a:gd name="connsiteY16" fmla="*/ 400050 h 4876800"/>
                    <a:gd name="connsiteX17" fmla="*/ 1743894 w 4029075"/>
                    <a:gd name="connsiteY17" fmla="*/ 400050 h 4876800"/>
                    <a:gd name="connsiteX18" fmla="*/ 1835706 w 4029075"/>
                    <a:gd name="connsiteY18" fmla="*/ 330156 h 4876800"/>
                    <a:gd name="connsiteX19" fmla="*/ 2019300 w 4029075"/>
                    <a:gd name="connsiteY19" fmla="*/ 190500 h 4876800"/>
                    <a:gd name="connsiteX20" fmla="*/ 2202885 w 4029075"/>
                    <a:gd name="connsiteY20" fmla="*/ 330156 h 4876800"/>
                    <a:gd name="connsiteX21" fmla="*/ 2294696 w 4029075"/>
                    <a:gd name="connsiteY21" fmla="*/ 400050 h 4876800"/>
                    <a:gd name="connsiteX22" fmla="*/ 2442953 w 4029075"/>
                    <a:gd name="connsiteY22" fmla="*/ 400050 h 4876800"/>
                    <a:gd name="connsiteX23" fmla="*/ 2836850 w 4029075"/>
                    <a:gd name="connsiteY23" fmla="*/ 762010 h 4876800"/>
                    <a:gd name="connsiteX24" fmla="*/ 1201541 w 4029075"/>
                    <a:gd name="connsiteY24" fmla="*/ 762010 h 4876800"/>
                    <a:gd name="connsiteX25" fmla="*/ 1595438 w 4029075"/>
                    <a:gd name="connsiteY25" fmla="*/ 400050 h 4876800"/>
                    <a:gd name="connsiteX26" fmla="*/ 3848100 w 4029075"/>
                    <a:gd name="connsiteY26" fmla="*/ 4412399 h 4876800"/>
                    <a:gd name="connsiteX27" fmla="*/ 3574180 w 4029075"/>
                    <a:gd name="connsiteY27" fmla="*/ 4686319 h 4876800"/>
                    <a:gd name="connsiteX28" fmla="*/ 464420 w 4029075"/>
                    <a:gd name="connsiteY28" fmla="*/ 4686319 h 4876800"/>
                    <a:gd name="connsiteX29" fmla="*/ 190500 w 4029075"/>
                    <a:gd name="connsiteY29" fmla="*/ 4412399 h 4876800"/>
                    <a:gd name="connsiteX30" fmla="*/ 190500 w 4029075"/>
                    <a:gd name="connsiteY30" fmla="*/ 835905 h 4876800"/>
                    <a:gd name="connsiteX31" fmla="*/ 464420 w 4029075"/>
                    <a:gd name="connsiteY31" fmla="*/ 561985 h 4876800"/>
                    <a:gd name="connsiteX32" fmla="*/ 1058275 w 4029075"/>
                    <a:gd name="connsiteY32" fmla="*/ 561985 h 4876800"/>
                    <a:gd name="connsiteX33" fmla="*/ 1009650 w 4029075"/>
                    <a:gd name="connsiteY33" fmla="*/ 795347 h 4876800"/>
                    <a:gd name="connsiteX34" fmla="*/ 1009650 w 4029075"/>
                    <a:gd name="connsiteY34" fmla="*/ 857260 h 4876800"/>
                    <a:gd name="connsiteX35" fmla="*/ 1104900 w 4029075"/>
                    <a:gd name="connsiteY35" fmla="*/ 952510 h 4876800"/>
                    <a:gd name="connsiteX36" fmla="*/ 2933500 w 4029075"/>
                    <a:gd name="connsiteY36" fmla="*/ 952510 h 4876800"/>
                    <a:gd name="connsiteX37" fmla="*/ 3028750 w 4029075"/>
                    <a:gd name="connsiteY37" fmla="*/ 857260 h 4876800"/>
                    <a:gd name="connsiteX38" fmla="*/ 3028750 w 4029075"/>
                    <a:gd name="connsiteY38" fmla="*/ 795347 h 4876800"/>
                    <a:gd name="connsiteX39" fmla="*/ 2980125 w 4029075"/>
                    <a:gd name="connsiteY39" fmla="*/ 561985 h 4876800"/>
                    <a:gd name="connsiteX40" fmla="*/ 3574180 w 4029075"/>
                    <a:gd name="connsiteY40" fmla="*/ 561985 h 4876800"/>
                    <a:gd name="connsiteX41" fmla="*/ 3848100 w 4029075"/>
                    <a:gd name="connsiteY41" fmla="*/ 835905 h 4876800"/>
                    <a:gd name="connsiteX42" fmla="*/ 3848100 w 4029075"/>
                    <a:gd name="connsiteY42" fmla="*/ 4412399 h 487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4029075" h="4876800">
                      <a:moveTo>
                        <a:pt x="3574180" y="371485"/>
                      </a:moveTo>
                      <a:lnTo>
                        <a:pt x="2846670" y="371485"/>
                      </a:lnTo>
                      <a:cubicBezTo>
                        <a:pt x="2741505" y="271272"/>
                        <a:pt x="2599344" y="209550"/>
                        <a:pt x="2442953" y="209550"/>
                      </a:cubicBezTo>
                      <a:lnTo>
                        <a:pt x="2359514" y="209550"/>
                      </a:lnTo>
                      <a:cubicBezTo>
                        <a:pt x="2295725" y="83268"/>
                        <a:pt x="2164671" y="0"/>
                        <a:pt x="2019291" y="0"/>
                      </a:cubicBezTo>
                      <a:cubicBezTo>
                        <a:pt x="1873910" y="0"/>
                        <a:pt x="1742866" y="83268"/>
                        <a:pt x="1679067" y="209550"/>
                      </a:cubicBezTo>
                      <a:lnTo>
                        <a:pt x="1595428" y="209550"/>
                      </a:lnTo>
                      <a:cubicBezTo>
                        <a:pt x="1439037" y="209550"/>
                        <a:pt x="1296886" y="271272"/>
                        <a:pt x="1191720" y="371485"/>
                      </a:cubicBezTo>
                      <a:lnTo>
                        <a:pt x="464420" y="371485"/>
                      </a:lnTo>
                      <a:cubicBezTo>
                        <a:pt x="208340" y="371485"/>
                        <a:pt x="0" y="579825"/>
                        <a:pt x="0" y="835905"/>
                      </a:cubicBezTo>
                      <a:lnTo>
                        <a:pt x="0" y="4412390"/>
                      </a:lnTo>
                      <a:cubicBezTo>
                        <a:pt x="0" y="4668469"/>
                        <a:pt x="208340" y="4876810"/>
                        <a:pt x="464420" y="4876810"/>
                      </a:cubicBezTo>
                      <a:lnTo>
                        <a:pt x="3574171" y="4876810"/>
                      </a:lnTo>
                      <a:cubicBezTo>
                        <a:pt x="3830250" y="4876810"/>
                        <a:pt x="4038591" y="4668469"/>
                        <a:pt x="4038591" y="4412390"/>
                      </a:cubicBezTo>
                      <a:lnTo>
                        <a:pt x="4038591" y="835905"/>
                      </a:lnTo>
                      <a:cubicBezTo>
                        <a:pt x="4038600" y="579825"/>
                        <a:pt x="3830260" y="371485"/>
                        <a:pt x="3574180" y="371485"/>
                      </a:cubicBezTo>
                      <a:close/>
                      <a:moveTo>
                        <a:pt x="1595438" y="400050"/>
                      </a:moveTo>
                      <a:lnTo>
                        <a:pt x="1743894" y="400050"/>
                      </a:lnTo>
                      <a:cubicBezTo>
                        <a:pt x="1786738" y="400050"/>
                        <a:pt x="1824304" y="371446"/>
                        <a:pt x="1835706" y="330156"/>
                      </a:cubicBezTo>
                      <a:cubicBezTo>
                        <a:pt x="1858423" y="247926"/>
                        <a:pt x="1933918" y="190500"/>
                        <a:pt x="2019300" y="190500"/>
                      </a:cubicBezTo>
                      <a:cubicBezTo>
                        <a:pt x="2104682" y="190500"/>
                        <a:pt x="2180177" y="247926"/>
                        <a:pt x="2202885" y="330156"/>
                      </a:cubicBezTo>
                      <a:cubicBezTo>
                        <a:pt x="2214286" y="371446"/>
                        <a:pt x="2251862" y="400050"/>
                        <a:pt x="2294696" y="400050"/>
                      </a:cubicBezTo>
                      <a:lnTo>
                        <a:pt x="2442953" y="400050"/>
                      </a:lnTo>
                      <a:cubicBezTo>
                        <a:pt x="2649693" y="400050"/>
                        <a:pt x="2819867" y="559594"/>
                        <a:pt x="2836850" y="762010"/>
                      </a:cubicBezTo>
                      <a:lnTo>
                        <a:pt x="1201541" y="762010"/>
                      </a:lnTo>
                      <a:cubicBezTo>
                        <a:pt x="1218524" y="559594"/>
                        <a:pt x="1388707" y="400050"/>
                        <a:pt x="1595438" y="400050"/>
                      </a:cubicBezTo>
                      <a:close/>
                      <a:moveTo>
                        <a:pt x="3848100" y="4412399"/>
                      </a:moveTo>
                      <a:cubicBezTo>
                        <a:pt x="3848100" y="4563437"/>
                        <a:pt x="3725218" y="4686319"/>
                        <a:pt x="3574180" y="4686319"/>
                      </a:cubicBezTo>
                      <a:lnTo>
                        <a:pt x="464420" y="4686319"/>
                      </a:lnTo>
                      <a:cubicBezTo>
                        <a:pt x="313382" y="4686319"/>
                        <a:pt x="190500" y="4563437"/>
                        <a:pt x="190500" y="4412399"/>
                      </a:cubicBezTo>
                      <a:lnTo>
                        <a:pt x="190500" y="835905"/>
                      </a:lnTo>
                      <a:cubicBezTo>
                        <a:pt x="190500" y="684867"/>
                        <a:pt x="313382" y="561985"/>
                        <a:pt x="464420" y="561985"/>
                      </a:cubicBezTo>
                      <a:lnTo>
                        <a:pt x="1058275" y="561985"/>
                      </a:lnTo>
                      <a:cubicBezTo>
                        <a:pt x="1027071" y="633536"/>
                        <a:pt x="1009650" y="712422"/>
                        <a:pt x="1009650" y="795347"/>
                      </a:cubicBezTo>
                      <a:lnTo>
                        <a:pt x="1009650" y="857260"/>
                      </a:lnTo>
                      <a:cubicBezTo>
                        <a:pt x="1009650" y="909866"/>
                        <a:pt x="1052293" y="952510"/>
                        <a:pt x="1104900" y="952510"/>
                      </a:cubicBezTo>
                      <a:lnTo>
                        <a:pt x="2933500" y="952510"/>
                      </a:lnTo>
                      <a:cubicBezTo>
                        <a:pt x="2986107" y="952510"/>
                        <a:pt x="3028750" y="909866"/>
                        <a:pt x="3028750" y="857260"/>
                      </a:cubicBezTo>
                      <a:lnTo>
                        <a:pt x="3028750" y="795347"/>
                      </a:lnTo>
                      <a:cubicBezTo>
                        <a:pt x="3028750" y="712432"/>
                        <a:pt x="3011329" y="633536"/>
                        <a:pt x="2980125" y="561985"/>
                      </a:cubicBezTo>
                      <a:lnTo>
                        <a:pt x="3574180" y="561985"/>
                      </a:lnTo>
                      <a:cubicBezTo>
                        <a:pt x="3725218" y="561985"/>
                        <a:pt x="3848100" y="684867"/>
                        <a:pt x="3848100" y="835905"/>
                      </a:cubicBezTo>
                      <a:lnTo>
                        <a:pt x="3848100" y="441239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254">
                  <a:extLst>
                    <a:ext uri="{FF2B5EF4-FFF2-40B4-BE49-F238E27FC236}">
                      <a16:creationId xmlns:a16="http://schemas.microsoft.com/office/drawing/2014/main" id="{50EAB904-C625-487F-9936-50C3E7F20A19}"/>
                    </a:ext>
                  </a:extLst>
                </p:cNvPr>
                <p:cNvSpPr/>
                <p:nvPr/>
              </p:nvSpPr>
              <p:spPr>
                <a:xfrm>
                  <a:off x="3136213" y="2387604"/>
                  <a:ext cx="857250" cy="657225"/>
                </a:xfrm>
                <a:custGeom>
                  <a:avLst/>
                  <a:gdLst>
                    <a:gd name="connsiteX0" fmla="*/ 830092 w 857250"/>
                    <a:gd name="connsiteY0" fmla="*/ 27898 h 657225"/>
                    <a:gd name="connsiteX1" fmla="*/ 695389 w 857250"/>
                    <a:gd name="connsiteY1" fmla="*/ 27888 h 657225"/>
                    <a:gd name="connsiteX2" fmla="*/ 288081 w 857250"/>
                    <a:gd name="connsiteY2" fmla="*/ 435206 h 657225"/>
                    <a:gd name="connsiteX3" fmla="*/ 162608 w 857250"/>
                    <a:gd name="connsiteY3" fmla="*/ 309723 h 657225"/>
                    <a:gd name="connsiteX4" fmla="*/ 27896 w 857250"/>
                    <a:gd name="connsiteY4" fmla="*/ 309723 h 657225"/>
                    <a:gd name="connsiteX5" fmla="*/ 27896 w 857250"/>
                    <a:gd name="connsiteY5" fmla="*/ 444435 h 657225"/>
                    <a:gd name="connsiteX6" fmla="*/ 220730 w 857250"/>
                    <a:gd name="connsiteY6" fmla="*/ 637269 h 657225"/>
                    <a:gd name="connsiteX7" fmla="*/ 288081 w 857250"/>
                    <a:gd name="connsiteY7" fmla="*/ 665168 h 657225"/>
                    <a:gd name="connsiteX8" fmla="*/ 355432 w 857250"/>
                    <a:gd name="connsiteY8" fmla="*/ 637269 h 657225"/>
                    <a:gd name="connsiteX9" fmla="*/ 830092 w 857250"/>
                    <a:gd name="connsiteY9" fmla="*/ 162610 h 657225"/>
                    <a:gd name="connsiteX10" fmla="*/ 830092 w 857250"/>
                    <a:gd name="connsiteY10" fmla="*/ 27898 h 657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57250" h="657225">
                      <a:moveTo>
                        <a:pt x="830092" y="27898"/>
                      </a:moveTo>
                      <a:cubicBezTo>
                        <a:pt x="792897" y="-9298"/>
                        <a:pt x="732584" y="-9298"/>
                        <a:pt x="695389" y="27888"/>
                      </a:cubicBezTo>
                      <a:lnTo>
                        <a:pt x="288081" y="435206"/>
                      </a:lnTo>
                      <a:lnTo>
                        <a:pt x="162608" y="309723"/>
                      </a:lnTo>
                      <a:cubicBezTo>
                        <a:pt x="125413" y="272538"/>
                        <a:pt x="65101" y="272538"/>
                        <a:pt x="27896" y="309723"/>
                      </a:cubicBezTo>
                      <a:cubicBezTo>
                        <a:pt x="-9299" y="346918"/>
                        <a:pt x="-9299" y="407231"/>
                        <a:pt x="27896" y="444435"/>
                      </a:cubicBezTo>
                      <a:lnTo>
                        <a:pt x="220730" y="637269"/>
                      </a:lnTo>
                      <a:cubicBezTo>
                        <a:pt x="239332" y="655871"/>
                        <a:pt x="263707" y="665168"/>
                        <a:pt x="288081" y="665168"/>
                      </a:cubicBezTo>
                      <a:cubicBezTo>
                        <a:pt x="312456" y="665168"/>
                        <a:pt x="336840" y="655871"/>
                        <a:pt x="355432" y="637269"/>
                      </a:cubicBezTo>
                      <a:lnTo>
                        <a:pt x="830092" y="162610"/>
                      </a:lnTo>
                      <a:cubicBezTo>
                        <a:pt x="867287" y="125415"/>
                        <a:pt x="867287" y="65102"/>
                        <a:pt x="830092" y="278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255">
                  <a:extLst>
                    <a:ext uri="{FF2B5EF4-FFF2-40B4-BE49-F238E27FC236}">
                      <a16:creationId xmlns:a16="http://schemas.microsoft.com/office/drawing/2014/main" id="{1FF4512C-8B79-465A-BAAB-494000D30CBB}"/>
                    </a:ext>
                  </a:extLst>
                </p:cNvPr>
                <p:cNvSpPr/>
                <p:nvPr/>
              </p:nvSpPr>
              <p:spPr>
                <a:xfrm>
                  <a:off x="3181360" y="4495800"/>
                  <a:ext cx="647700" cy="647700"/>
                </a:xfrm>
                <a:custGeom>
                  <a:avLst/>
                  <a:gdLst>
                    <a:gd name="connsiteX0" fmla="*/ 552450 w 647700"/>
                    <a:gd name="connsiteY0" fmla="*/ 0 h 647700"/>
                    <a:gd name="connsiteX1" fmla="*/ 95250 w 647700"/>
                    <a:gd name="connsiteY1" fmla="*/ 0 h 647700"/>
                    <a:gd name="connsiteX2" fmla="*/ 0 w 647700"/>
                    <a:gd name="connsiteY2" fmla="*/ 95250 h 647700"/>
                    <a:gd name="connsiteX3" fmla="*/ 0 w 647700"/>
                    <a:gd name="connsiteY3" fmla="*/ 552450 h 647700"/>
                    <a:gd name="connsiteX4" fmla="*/ 95250 w 647700"/>
                    <a:gd name="connsiteY4" fmla="*/ 647700 h 647700"/>
                    <a:gd name="connsiteX5" fmla="*/ 552450 w 647700"/>
                    <a:gd name="connsiteY5" fmla="*/ 647700 h 647700"/>
                    <a:gd name="connsiteX6" fmla="*/ 647700 w 647700"/>
                    <a:gd name="connsiteY6" fmla="*/ 552450 h 647700"/>
                    <a:gd name="connsiteX7" fmla="*/ 647700 w 647700"/>
                    <a:gd name="connsiteY7" fmla="*/ 95250 h 647700"/>
                    <a:gd name="connsiteX8" fmla="*/ 552450 w 647700"/>
                    <a:gd name="connsiteY8" fmla="*/ 0 h 647700"/>
                    <a:gd name="connsiteX9" fmla="*/ 457200 w 647700"/>
                    <a:gd name="connsiteY9" fmla="*/ 457200 h 647700"/>
                    <a:gd name="connsiteX10" fmla="*/ 190500 w 647700"/>
                    <a:gd name="connsiteY10" fmla="*/ 457200 h 647700"/>
                    <a:gd name="connsiteX11" fmla="*/ 190500 w 647700"/>
                    <a:gd name="connsiteY11" fmla="*/ 190500 h 647700"/>
                    <a:gd name="connsiteX12" fmla="*/ 457200 w 647700"/>
                    <a:gd name="connsiteY12" fmla="*/ 190500 h 647700"/>
                    <a:gd name="connsiteX13" fmla="*/ 457200 w 647700"/>
                    <a:gd name="connsiteY13" fmla="*/ 4572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7700" h="647700">
                      <a:moveTo>
                        <a:pt x="552450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lnTo>
                        <a:pt x="0" y="552450"/>
                      </a:lnTo>
                      <a:cubicBezTo>
                        <a:pt x="0" y="605057"/>
                        <a:pt x="42643" y="647700"/>
                        <a:pt x="95250" y="647700"/>
                      </a:cubicBezTo>
                      <a:lnTo>
                        <a:pt x="552450" y="647700"/>
                      </a:lnTo>
                      <a:cubicBezTo>
                        <a:pt x="605057" y="647700"/>
                        <a:pt x="647700" y="605057"/>
                        <a:pt x="647700" y="552450"/>
                      </a:cubicBezTo>
                      <a:lnTo>
                        <a:pt x="647700" y="95250"/>
                      </a:lnTo>
                      <a:cubicBezTo>
                        <a:pt x="647700" y="42643"/>
                        <a:pt x="605057" y="0"/>
                        <a:pt x="552450" y="0"/>
                      </a:cubicBezTo>
                      <a:close/>
                      <a:moveTo>
                        <a:pt x="457200" y="457200"/>
                      </a:moveTo>
                      <a:lnTo>
                        <a:pt x="190500" y="457200"/>
                      </a:lnTo>
                      <a:lnTo>
                        <a:pt x="190500" y="190500"/>
                      </a:lnTo>
                      <a:lnTo>
                        <a:pt x="457200" y="190500"/>
                      </a:lnTo>
                      <a:lnTo>
                        <a:pt x="457200" y="457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256">
                  <a:extLst>
                    <a:ext uri="{FF2B5EF4-FFF2-40B4-BE49-F238E27FC236}">
                      <a16:creationId xmlns:a16="http://schemas.microsoft.com/office/drawing/2014/main" id="{2335A234-77FE-45FA-A719-5603506C0C9B}"/>
                    </a:ext>
                  </a:extLst>
                </p:cNvPr>
                <p:cNvSpPr/>
                <p:nvPr/>
              </p:nvSpPr>
              <p:spPr>
                <a:xfrm>
                  <a:off x="3181360" y="3467100"/>
                  <a:ext cx="647700" cy="647700"/>
                </a:xfrm>
                <a:custGeom>
                  <a:avLst/>
                  <a:gdLst>
                    <a:gd name="connsiteX0" fmla="*/ 552450 w 647700"/>
                    <a:gd name="connsiteY0" fmla="*/ 0 h 647700"/>
                    <a:gd name="connsiteX1" fmla="*/ 95250 w 647700"/>
                    <a:gd name="connsiteY1" fmla="*/ 0 h 647700"/>
                    <a:gd name="connsiteX2" fmla="*/ 0 w 647700"/>
                    <a:gd name="connsiteY2" fmla="*/ 95250 h 647700"/>
                    <a:gd name="connsiteX3" fmla="*/ 0 w 647700"/>
                    <a:gd name="connsiteY3" fmla="*/ 552450 h 647700"/>
                    <a:gd name="connsiteX4" fmla="*/ 95250 w 647700"/>
                    <a:gd name="connsiteY4" fmla="*/ 647700 h 647700"/>
                    <a:gd name="connsiteX5" fmla="*/ 552450 w 647700"/>
                    <a:gd name="connsiteY5" fmla="*/ 647700 h 647700"/>
                    <a:gd name="connsiteX6" fmla="*/ 647700 w 647700"/>
                    <a:gd name="connsiteY6" fmla="*/ 552450 h 647700"/>
                    <a:gd name="connsiteX7" fmla="*/ 647700 w 647700"/>
                    <a:gd name="connsiteY7" fmla="*/ 95250 h 647700"/>
                    <a:gd name="connsiteX8" fmla="*/ 552450 w 647700"/>
                    <a:gd name="connsiteY8" fmla="*/ 0 h 647700"/>
                    <a:gd name="connsiteX9" fmla="*/ 457200 w 647700"/>
                    <a:gd name="connsiteY9" fmla="*/ 457200 h 647700"/>
                    <a:gd name="connsiteX10" fmla="*/ 190500 w 647700"/>
                    <a:gd name="connsiteY10" fmla="*/ 457200 h 647700"/>
                    <a:gd name="connsiteX11" fmla="*/ 190500 w 647700"/>
                    <a:gd name="connsiteY11" fmla="*/ 190500 h 647700"/>
                    <a:gd name="connsiteX12" fmla="*/ 457200 w 647700"/>
                    <a:gd name="connsiteY12" fmla="*/ 190500 h 647700"/>
                    <a:gd name="connsiteX13" fmla="*/ 457200 w 647700"/>
                    <a:gd name="connsiteY13" fmla="*/ 4572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7700" h="647700">
                      <a:moveTo>
                        <a:pt x="552450" y="0"/>
                      </a:moveTo>
                      <a:lnTo>
                        <a:pt x="95250" y="0"/>
                      </a:lnTo>
                      <a:cubicBezTo>
                        <a:pt x="42643" y="0"/>
                        <a:pt x="0" y="42643"/>
                        <a:pt x="0" y="95250"/>
                      </a:cubicBezTo>
                      <a:lnTo>
                        <a:pt x="0" y="552450"/>
                      </a:lnTo>
                      <a:cubicBezTo>
                        <a:pt x="0" y="605057"/>
                        <a:pt x="42643" y="647700"/>
                        <a:pt x="95250" y="647700"/>
                      </a:cubicBezTo>
                      <a:lnTo>
                        <a:pt x="552450" y="647700"/>
                      </a:lnTo>
                      <a:cubicBezTo>
                        <a:pt x="605057" y="647700"/>
                        <a:pt x="647700" y="605057"/>
                        <a:pt x="647700" y="552450"/>
                      </a:cubicBezTo>
                      <a:lnTo>
                        <a:pt x="647700" y="95250"/>
                      </a:lnTo>
                      <a:cubicBezTo>
                        <a:pt x="647700" y="42643"/>
                        <a:pt x="605057" y="0"/>
                        <a:pt x="552450" y="0"/>
                      </a:cubicBezTo>
                      <a:close/>
                      <a:moveTo>
                        <a:pt x="457200" y="457200"/>
                      </a:moveTo>
                      <a:lnTo>
                        <a:pt x="190500" y="457200"/>
                      </a:lnTo>
                      <a:lnTo>
                        <a:pt x="190500" y="190500"/>
                      </a:lnTo>
                      <a:lnTo>
                        <a:pt x="457200" y="190500"/>
                      </a:lnTo>
                      <a:lnTo>
                        <a:pt x="457200" y="457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71F5400-070B-4D11-8802-576E8B674541}"/>
                  </a:ext>
                </a:extLst>
              </p:cNvPr>
              <p:cNvGrpSpPr/>
              <p:nvPr/>
            </p:nvGrpSpPr>
            <p:grpSpPr>
              <a:xfrm>
                <a:off x="5366819" y="2468805"/>
                <a:ext cx="360000" cy="360000"/>
                <a:chOff x="1374334" y="2183366"/>
                <a:chExt cx="328140" cy="328132"/>
              </a:xfrm>
              <a:solidFill>
                <a:schemeClr val="bg1"/>
              </a:solidFill>
            </p:grpSpPr>
            <p:sp>
              <p:nvSpPr>
                <p:cNvPr id="99" name="Freeform: Shape 305">
                  <a:extLst>
                    <a:ext uri="{FF2B5EF4-FFF2-40B4-BE49-F238E27FC236}">
                      <a16:creationId xmlns:a16="http://schemas.microsoft.com/office/drawing/2014/main" id="{1F2ADB56-00FB-4F36-BFA4-04CAA8FD3A6B}"/>
                    </a:ext>
                  </a:extLst>
                </p:cNvPr>
                <p:cNvSpPr/>
                <p:nvPr/>
              </p:nvSpPr>
              <p:spPr>
                <a:xfrm>
                  <a:off x="1374334" y="2184721"/>
                  <a:ext cx="328140" cy="326777"/>
                </a:xfrm>
                <a:custGeom>
                  <a:avLst/>
                  <a:gdLst>
                    <a:gd name="connsiteX0" fmla="*/ 4526909 w 4591050"/>
                    <a:gd name="connsiteY0" fmla="*/ 1186303 h 4572000"/>
                    <a:gd name="connsiteX1" fmla="*/ 4526890 w 4591050"/>
                    <a:gd name="connsiteY1" fmla="*/ 1186303 h 4572000"/>
                    <a:gd name="connsiteX2" fmla="*/ 4526737 w 4591050"/>
                    <a:gd name="connsiteY2" fmla="*/ 1186151 h 4572000"/>
                    <a:gd name="connsiteX3" fmla="*/ 4230320 w 4591050"/>
                    <a:gd name="connsiteY3" fmla="*/ 1143860 h 4572000"/>
                    <a:gd name="connsiteX4" fmla="*/ 4165626 w 4591050"/>
                    <a:gd name="connsiteY4" fmla="*/ 1057678 h 4572000"/>
                    <a:gd name="connsiteX5" fmla="*/ 4195344 w 4591050"/>
                    <a:gd name="connsiteY5" fmla="*/ 1007462 h 4572000"/>
                    <a:gd name="connsiteX6" fmla="*/ 4434917 w 4591050"/>
                    <a:gd name="connsiteY6" fmla="*/ 827782 h 4572000"/>
                    <a:gd name="connsiteX7" fmla="*/ 4450157 w 4591050"/>
                    <a:gd name="connsiteY7" fmla="*/ 721102 h 4572000"/>
                    <a:gd name="connsiteX8" fmla="*/ 4175836 w 4591050"/>
                    <a:gd name="connsiteY8" fmla="*/ 355342 h 4572000"/>
                    <a:gd name="connsiteX9" fmla="*/ 4069157 w 4591050"/>
                    <a:gd name="connsiteY9" fmla="*/ 340102 h 4572000"/>
                    <a:gd name="connsiteX10" fmla="*/ 3829660 w 4591050"/>
                    <a:gd name="connsiteY10" fmla="*/ 519782 h 4572000"/>
                    <a:gd name="connsiteX11" fmla="*/ 3722894 w 4591050"/>
                    <a:gd name="connsiteY11" fmla="*/ 505142 h 4572000"/>
                    <a:gd name="connsiteX12" fmla="*/ 3708197 w 4591050"/>
                    <a:gd name="connsiteY12" fmla="*/ 448077 h 4572000"/>
                    <a:gd name="connsiteX13" fmla="*/ 3750564 w 4591050"/>
                    <a:gd name="connsiteY13" fmla="*/ 151659 h 4572000"/>
                    <a:gd name="connsiteX14" fmla="*/ 3685956 w 4591050"/>
                    <a:gd name="connsiteY14" fmla="*/ 65411 h 4572000"/>
                    <a:gd name="connsiteX15" fmla="*/ 3685870 w 4591050"/>
                    <a:gd name="connsiteY15" fmla="*/ 65401 h 4572000"/>
                    <a:gd name="connsiteX16" fmla="*/ 3233547 w 4591050"/>
                    <a:gd name="connsiteY16" fmla="*/ 783 h 4572000"/>
                    <a:gd name="connsiteX17" fmla="*/ 3147289 w 4591050"/>
                    <a:gd name="connsiteY17" fmla="*/ 65382 h 4572000"/>
                    <a:gd name="connsiteX18" fmla="*/ 3147289 w 4591050"/>
                    <a:gd name="connsiteY18" fmla="*/ 65401 h 4572000"/>
                    <a:gd name="connsiteX19" fmla="*/ 3104922 w 4591050"/>
                    <a:gd name="connsiteY19" fmla="*/ 361819 h 4572000"/>
                    <a:gd name="connsiteX20" fmla="*/ 3018740 w 4591050"/>
                    <a:gd name="connsiteY20" fmla="*/ 426513 h 4572000"/>
                    <a:gd name="connsiteX21" fmla="*/ 2968524 w 4591050"/>
                    <a:gd name="connsiteY21" fmla="*/ 396795 h 4572000"/>
                    <a:gd name="connsiteX22" fmla="*/ 2788920 w 4591050"/>
                    <a:gd name="connsiteY22" fmla="*/ 157222 h 4572000"/>
                    <a:gd name="connsiteX23" fmla="*/ 2682240 w 4591050"/>
                    <a:gd name="connsiteY23" fmla="*/ 141982 h 4572000"/>
                    <a:gd name="connsiteX24" fmla="*/ 2453259 w 4591050"/>
                    <a:gd name="connsiteY24" fmla="*/ 313813 h 4572000"/>
                    <a:gd name="connsiteX25" fmla="*/ 2141601 w 4591050"/>
                    <a:gd name="connsiteY25" fmla="*/ 313813 h 4572000"/>
                    <a:gd name="connsiteX26" fmla="*/ 865023 w 4591050"/>
                    <a:gd name="connsiteY26" fmla="*/ 1612033 h 4572000"/>
                    <a:gd name="connsiteX27" fmla="*/ 861136 w 4591050"/>
                    <a:gd name="connsiteY27" fmla="*/ 1676422 h 4572000"/>
                    <a:gd name="connsiteX28" fmla="*/ 838276 w 4591050"/>
                    <a:gd name="connsiteY28" fmla="*/ 1676422 h 4572000"/>
                    <a:gd name="connsiteX29" fmla="*/ 763753 w 4591050"/>
                    <a:gd name="connsiteY29" fmla="*/ 1737382 h 4572000"/>
                    <a:gd name="connsiteX30" fmla="*/ 711099 w 4591050"/>
                    <a:gd name="connsiteY30" fmla="*/ 1987775 h 4572000"/>
                    <a:gd name="connsiteX31" fmla="*/ 500177 w 4591050"/>
                    <a:gd name="connsiteY31" fmla="*/ 1842309 h 4572000"/>
                    <a:gd name="connsiteX32" fmla="*/ 403022 w 4591050"/>
                    <a:gd name="connsiteY32" fmla="*/ 1851148 h 4572000"/>
                    <a:gd name="connsiteX33" fmla="*/ 174422 w 4591050"/>
                    <a:gd name="connsiteY33" fmla="*/ 2079748 h 4572000"/>
                    <a:gd name="connsiteX34" fmla="*/ 165583 w 4591050"/>
                    <a:gd name="connsiteY34" fmla="*/ 2176827 h 4572000"/>
                    <a:gd name="connsiteX35" fmla="*/ 310363 w 4591050"/>
                    <a:gd name="connsiteY35" fmla="*/ 2387368 h 4572000"/>
                    <a:gd name="connsiteX36" fmla="*/ 59893 w 4591050"/>
                    <a:gd name="connsiteY36" fmla="*/ 2440022 h 4572000"/>
                    <a:gd name="connsiteX37" fmla="*/ 0 w 4591050"/>
                    <a:gd name="connsiteY37" fmla="*/ 2514622 h 4572000"/>
                    <a:gd name="connsiteX38" fmla="*/ 0 w 4591050"/>
                    <a:gd name="connsiteY38" fmla="*/ 2819422 h 4572000"/>
                    <a:gd name="connsiteX39" fmla="*/ 60503 w 4591050"/>
                    <a:gd name="connsiteY39" fmla="*/ 2894021 h 4572000"/>
                    <a:gd name="connsiteX40" fmla="*/ 310972 w 4591050"/>
                    <a:gd name="connsiteY40" fmla="*/ 2946676 h 4572000"/>
                    <a:gd name="connsiteX41" fmla="*/ 166192 w 4591050"/>
                    <a:gd name="connsiteY41" fmla="*/ 3157216 h 4572000"/>
                    <a:gd name="connsiteX42" fmla="*/ 175032 w 4591050"/>
                    <a:gd name="connsiteY42" fmla="*/ 3254295 h 4572000"/>
                    <a:gd name="connsiteX43" fmla="*/ 403632 w 4591050"/>
                    <a:gd name="connsiteY43" fmla="*/ 3482895 h 4572000"/>
                    <a:gd name="connsiteX44" fmla="*/ 500787 w 4591050"/>
                    <a:gd name="connsiteY44" fmla="*/ 3491734 h 4572000"/>
                    <a:gd name="connsiteX45" fmla="*/ 711327 w 4591050"/>
                    <a:gd name="connsiteY45" fmla="*/ 3346573 h 4572000"/>
                    <a:gd name="connsiteX46" fmla="*/ 763981 w 4591050"/>
                    <a:gd name="connsiteY46" fmla="*/ 3597043 h 4572000"/>
                    <a:gd name="connsiteX47" fmla="*/ 838505 w 4591050"/>
                    <a:gd name="connsiteY47" fmla="*/ 3658003 h 4572000"/>
                    <a:gd name="connsiteX48" fmla="*/ 1143305 w 4591050"/>
                    <a:gd name="connsiteY48" fmla="*/ 3658003 h 4572000"/>
                    <a:gd name="connsiteX49" fmla="*/ 1217905 w 4591050"/>
                    <a:gd name="connsiteY49" fmla="*/ 3597500 h 4572000"/>
                    <a:gd name="connsiteX50" fmla="*/ 1270559 w 4591050"/>
                    <a:gd name="connsiteY50" fmla="*/ 3347030 h 4572000"/>
                    <a:gd name="connsiteX51" fmla="*/ 1481100 w 4591050"/>
                    <a:gd name="connsiteY51" fmla="*/ 3491810 h 4572000"/>
                    <a:gd name="connsiteX52" fmla="*/ 1578178 w 4591050"/>
                    <a:gd name="connsiteY52" fmla="*/ 3482971 h 4572000"/>
                    <a:gd name="connsiteX53" fmla="*/ 1696517 w 4591050"/>
                    <a:gd name="connsiteY53" fmla="*/ 3364252 h 4572000"/>
                    <a:gd name="connsiteX54" fmla="*/ 1696517 w 4591050"/>
                    <a:gd name="connsiteY54" fmla="*/ 3581422 h 4572000"/>
                    <a:gd name="connsiteX55" fmla="*/ 1848917 w 4591050"/>
                    <a:gd name="connsiteY55" fmla="*/ 3843854 h 4572000"/>
                    <a:gd name="connsiteX56" fmla="*/ 1848917 w 4591050"/>
                    <a:gd name="connsiteY56" fmla="*/ 4267222 h 4572000"/>
                    <a:gd name="connsiteX57" fmla="*/ 2153717 w 4591050"/>
                    <a:gd name="connsiteY57" fmla="*/ 4572022 h 4572000"/>
                    <a:gd name="connsiteX58" fmla="*/ 2458517 w 4591050"/>
                    <a:gd name="connsiteY58" fmla="*/ 4572022 h 4572000"/>
                    <a:gd name="connsiteX59" fmla="*/ 2763317 w 4591050"/>
                    <a:gd name="connsiteY59" fmla="*/ 4267222 h 4572000"/>
                    <a:gd name="connsiteX60" fmla="*/ 2763317 w 4591050"/>
                    <a:gd name="connsiteY60" fmla="*/ 3843854 h 4572000"/>
                    <a:gd name="connsiteX61" fmla="*/ 2915717 w 4591050"/>
                    <a:gd name="connsiteY61" fmla="*/ 3581422 h 4572000"/>
                    <a:gd name="connsiteX62" fmla="*/ 2915717 w 4591050"/>
                    <a:gd name="connsiteY62" fmla="*/ 3279822 h 4572000"/>
                    <a:gd name="connsiteX63" fmla="*/ 3091968 w 4591050"/>
                    <a:gd name="connsiteY63" fmla="*/ 2968774 h 4572000"/>
                    <a:gd name="connsiteX64" fmla="*/ 3271342 w 4591050"/>
                    <a:gd name="connsiteY64" fmla="*/ 2831614 h 4572000"/>
                    <a:gd name="connsiteX65" fmla="*/ 3169692 w 4591050"/>
                    <a:gd name="connsiteY65" fmla="*/ 2718076 h 4572000"/>
                    <a:gd name="connsiteX66" fmla="*/ 3009138 w 4591050"/>
                    <a:gd name="connsiteY66" fmla="*/ 2840834 h 4572000"/>
                    <a:gd name="connsiteX67" fmla="*/ 2763317 w 4591050"/>
                    <a:gd name="connsiteY67" fmla="*/ 3279822 h 4572000"/>
                    <a:gd name="connsiteX68" fmla="*/ 2763317 w 4591050"/>
                    <a:gd name="connsiteY68" fmla="*/ 3581422 h 4572000"/>
                    <a:gd name="connsiteX69" fmla="*/ 2610917 w 4591050"/>
                    <a:gd name="connsiteY69" fmla="*/ 3733822 h 4572000"/>
                    <a:gd name="connsiteX70" fmla="*/ 2001317 w 4591050"/>
                    <a:gd name="connsiteY70" fmla="*/ 3733822 h 4572000"/>
                    <a:gd name="connsiteX71" fmla="*/ 1848917 w 4591050"/>
                    <a:gd name="connsiteY71" fmla="*/ 3581422 h 4572000"/>
                    <a:gd name="connsiteX72" fmla="*/ 1848917 w 4591050"/>
                    <a:gd name="connsiteY72" fmla="*/ 3273497 h 4572000"/>
                    <a:gd name="connsiteX73" fmla="*/ 1607211 w 4591050"/>
                    <a:gd name="connsiteY73" fmla="*/ 2843425 h 4572000"/>
                    <a:gd name="connsiteX74" fmla="*/ 1200788 w 4591050"/>
                    <a:gd name="connsiteY74" fmla="*/ 1062745 h 4572000"/>
                    <a:gd name="connsiteX75" fmla="*/ 2289734 w 4591050"/>
                    <a:gd name="connsiteY75" fmla="*/ 458365 h 4572000"/>
                    <a:gd name="connsiteX76" fmla="*/ 2286762 w 4591050"/>
                    <a:gd name="connsiteY76" fmla="*/ 466670 h 4572000"/>
                    <a:gd name="connsiteX77" fmla="*/ 2301317 w 4591050"/>
                    <a:gd name="connsiteY77" fmla="*/ 523134 h 4572000"/>
                    <a:gd name="connsiteX78" fmla="*/ 2480920 w 4591050"/>
                    <a:gd name="connsiteY78" fmla="*/ 762631 h 4572000"/>
                    <a:gd name="connsiteX79" fmla="*/ 2485492 w 4591050"/>
                    <a:gd name="connsiteY79" fmla="*/ 847213 h 4572000"/>
                    <a:gd name="connsiteX80" fmla="*/ 2409292 w 4591050"/>
                    <a:gd name="connsiteY80" fmla="*/ 883865 h 4572000"/>
                    <a:gd name="connsiteX81" fmla="*/ 2112874 w 4591050"/>
                    <a:gd name="connsiteY81" fmla="*/ 841498 h 4572000"/>
                    <a:gd name="connsiteX82" fmla="*/ 2026625 w 4591050"/>
                    <a:gd name="connsiteY82" fmla="*/ 906106 h 4572000"/>
                    <a:gd name="connsiteX83" fmla="*/ 2026615 w 4591050"/>
                    <a:gd name="connsiteY83" fmla="*/ 906192 h 4572000"/>
                    <a:gd name="connsiteX84" fmla="*/ 1961922 w 4591050"/>
                    <a:gd name="connsiteY84" fmla="*/ 1358744 h 4572000"/>
                    <a:gd name="connsiteX85" fmla="*/ 2026530 w 4591050"/>
                    <a:gd name="connsiteY85" fmla="*/ 1444993 h 4572000"/>
                    <a:gd name="connsiteX86" fmla="*/ 2026615 w 4591050"/>
                    <a:gd name="connsiteY86" fmla="*/ 1445002 h 4572000"/>
                    <a:gd name="connsiteX87" fmla="*/ 2323034 w 4591050"/>
                    <a:gd name="connsiteY87" fmla="*/ 1487369 h 4572000"/>
                    <a:gd name="connsiteX88" fmla="*/ 2387727 w 4591050"/>
                    <a:gd name="connsiteY88" fmla="*/ 1573552 h 4572000"/>
                    <a:gd name="connsiteX89" fmla="*/ 2358009 w 4591050"/>
                    <a:gd name="connsiteY89" fmla="*/ 1623767 h 4572000"/>
                    <a:gd name="connsiteX90" fmla="*/ 2118513 w 4591050"/>
                    <a:gd name="connsiteY90" fmla="*/ 1803371 h 4572000"/>
                    <a:gd name="connsiteX91" fmla="*/ 2103273 w 4591050"/>
                    <a:gd name="connsiteY91" fmla="*/ 1910051 h 4572000"/>
                    <a:gd name="connsiteX92" fmla="*/ 2377593 w 4591050"/>
                    <a:gd name="connsiteY92" fmla="*/ 2275811 h 4572000"/>
                    <a:gd name="connsiteX93" fmla="*/ 2484273 w 4591050"/>
                    <a:gd name="connsiteY93" fmla="*/ 2291051 h 4572000"/>
                    <a:gd name="connsiteX94" fmla="*/ 2723845 w 4591050"/>
                    <a:gd name="connsiteY94" fmla="*/ 2111447 h 4572000"/>
                    <a:gd name="connsiteX95" fmla="*/ 2830506 w 4591050"/>
                    <a:gd name="connsiteY95" fmla="*/ 2126840 h 4572000"/>
                    <a:gd name="connsiteX96" fmla="*/ 2844927 w 4591050"/>
                    <a:gd name="connsiteY96" fmla="*/ 2183152 h 4572000"/>
                    <a:gd name="connsiteX97" fmla="*/ 2802636 w 4591050"/>
                    <a:gd name="connsiteY97" fmla="*/ 2479570 h 4572000"/>
                    <a:gd name="connsiteX98" fmla="*/ 2867235 w 4591050"/>
                    <a:gd name="connsiteY98" fmla="*/ 2565828 h 4572000"/>
                    <a:gd name="connsiteX99" fmla="*/ 2867254 w 4591050"/>
                    <a:gd name="connsiteY99" fmla="*/ 2565828 h 4572000"/>
                    <a:gd name="connsiteX100" fmla="*/ 3319882 w 4591050"/>
                    <a:gd name="connsiteY100" fmla="*/ 2630522 h 4572000"/>
                    <a:gd name="connsiteX101" fmla="*/ 3330626 w 4591050"/>
                    <a:gd name="connsiteY101" fmla="*/ 2631208 h 4572000"/>
                    <a:gd name="connsiteX102" fmla="*/ 3406140 w 4591050"/>
                    <a:gd name="connsiteY102" fmla="*/ 2565828 h 4572000"/>
                    <a:gd name="connsiteX103" fmla="*/ 3448431 w 4591050"/>
                    <a:gd name="connsiteY103" fmla="*/ 2269410 h 4572000"/>
                    <a:gd name="connsiteX104" fmla="*/ 3534614 w 4591050"/>
                    <a:gd name="connsiteY104" fmla="*/ 2204716 h 4572000"/>
                    <a:gd name="connsiteX105" fmla="*/ 3584829 w 4591050"/>
                    <a:gd name="connsiteY105" fmla="*/ 2234434 h 4572000"/>
                    <a:gd name="connsiteX106" fmla="*/ 3764509 w 4591050"/>
                    <a:gd name="connsiteY106" fmla="*/ 2473931 h 4572000"/>
                    <a:gd name="connsiteX107" fmla="*/ 3871189 w 4591050"/>
                    <a:gd name="connsiteY107" fmla="*/ 2489171 h 4572000"/>
                    <a:gd name="connsiteX108" fmla="*/ 4236949 w 4591050"/>
                    <a:gd name="connsiteY108" fmla="*/ 2214851 h 4572000"/>
                    <a:gd name="connsiteX109" fmla="*/ 4252189 w 4591050"/>
                    <a:gd name="connsiteY109" fmla="*/ 2108171 h 4572000"/>
                    <a:gd name="connsiteX110" fmla="*/ 4072585 w 4591050"/>
                    <a:gd name="connsiteY110" fmla="*/ 1868674 h 4572000"/>
                    <a:gd name="connsiteX111" fmla="*/ 4068014 w 4591050"/>
                    <a:gd name="connsiteY111" fmla="*/ 1784092 h 4572000"/>
                    <a:gd name="connsiteX112" fmla="*/ 4144214 w 4591050"/>
                    <a:gd name="connsiteY112" fmla="*/ 1747516 h 4572000"/>
                    <a:gd name="connsiteX113" fmla="*/ 4440632 w 4591050"/>
                    <a:gd name="connsiteY113" fmla="*/ 1789807 h 4572000"/>
                    <a:gd name="connsiteX114" fmla="*/ 4526890 w 4591050"/>
                    <a:gd name="connsiteY114" fmla="*/ 1725209 h 4572000"/>
                    <a:gd name="connsiteX115" fmla="*/ 4526890 w 4591050"/>
                    <a:gd name="connsiteY115" fmla="*/ 1725190 h 4572000"/>
                    <a:gd name="connsiteX116" fmla="*/ 4591508 w 4591050"/>
                    <a:gd name="connsiteY116" fmla="*/ 1272562 h 4572000"/>
                    <a:gd name="connsiteX117" fmla="*/ 4526909 w 4591050"/>
                    <a:gd name="connsiteY117" fmla="*/ 1186303 h 4572000"/>
                    <a:gd name="connsiteX118" fmla="*/ 2001317 w 4591050"/>
                    <a:gd name="connsiteY118" fmla="*/ 3886222 h 4572000"/>
                    <a:gd name="connsiteX119" fmla="*/ 2610917 w 4591050"/>
                    <a:gd name="connsiteY119" fmla="*/ 3886222 h 4572000"/>
                    <a:gd name="connsiteX120" fmla="*/ 2610917 w 4591050"/>
                    <a:gd name="connsiteY120" fmla="*/ 4038622 h 4572000"/>
                    <a:gd name="connsiteX121" fmla="*/ 2001317 w 4591050"/>
                    <a:gd name="connsiteY121" fmla="*/ 4038622 h 4572000"/>
                    <a:gd name="connsiteX122" fmla="*/ 2001317 w 4591050"/>
                    <a:gd name="connsiteY122" fmla="*/ 3886222 h 4572000"/>
                    <a:gd name="connsiteX123" fmla="*/ 2001317 w 4591050"/>
                    <a:gd name="connsiteY123" fmla="*/ 4191022 h 4572000"/>
                    <a:gd name="connsiteX124" fmla="*/ 2610917 w 4591050"/>
                    <a:gd name="connsiteY124" fmla="*/ 4191022 h 4572000"/>
                    <a:gd name="connsiteX125" fmla="*/ 2610917 w 4591050"/>
                    <a:gd name="connsiteY125" fmla="*/ 4267222 h 4572000"/>
                    <a:gd name="connsiteX126" fmla="*/ 2458517 w 4591050"/>
                    <a:gd name="connsiteY126" fmla="*/ 4419622 h 4572000"/>
                    <a:gd name="connsiteX127" fmla="*/ 2153717 w 4591050"/>
                    <a:gd name="connsiteY127" fmla="*/ 4419622 h 4572000"/>
                    <a:gd name="connsiteX128" fmla="*/ 2001317 w 4591050"/>
                    <a:gd name="connsiteY128" fmla="*/ 4267222 h 4572000"/>
                    <a:gd name="connsiteX129" fmla="*/ 2001317 w 4591050"/>
                    <a:gd name="connsiteY129" fmla="*/ 4191022 h 4572000"/>
                    <a:gd name="connsiteX130" fmla="*/ 1394689 w 4591050"/>
                    <a:gd name="connsiteY130" fmla="*/ 2876953 h 4572000"/>
                    <a:gd name="connsiteX131" fmla="*/ 1524915 w 4591050"/>
                    <a:gd name="connsiteY131" fmla="*/ 2971822 h 4572000"/>
                    <a:gd name="connsiteX132" fmla="*/ 1678458 w 4591050"/>
                    <a:gd name="connsiteY132" fmla="*/ 3166817 h 4572000"/>
                    <a:gd name="connsiteX133" fmla="*/ 1515009 w 4591050"/>
                    <a:gd name="connsiteY133" fmla="*/ 3329962 h 4572000"/>
                    <a:gd name="connsiteX134" fmla="*/ 1356741 w 4591050"/>
                    <a:gd name="connsiteY134" fmla="*/ 3220843 h 4572000"/>
                    <a:gd name="connsiteX135" fmla="*/ 1144772 w 4591050"/>
                    <a:gd name="connsiteY135" fmla="*/ 3259858 h 4572000"/>
                    <a:gd name="connsiteX136" fmla="*/ 1121131 w 4591050"/>
                    <a:gd name="connsiteY136" fmla="*/ 3314950 h 4572000"/>
                    <a:gd name="connsiteX137" fmla="*/ 1081202 w 4591050"/>
                    <a:gd name="connsiteY137" fmla="*/ 3505222 h 4572000"/>
                    <a:gd name="connsiteX138" fmla="*/ 900075 w 4591050"/>
                    <a:gd name="connsiteY138" fmla="*/ 3505222 h 4572000"/>
                    <a:gd name="connsiteX139" fmla="*/ 860146 w 4591050"/>
                    <a:gd name="connsiteY139" fmla="*/ 3315255 h 4572000"/>
                    <a:gd name="connsiteX140" fmla="*/ 679628 w 4591050"/>
                    <a:gd name="connsiteY140" fmla="*/ 3197507 h 4572000"/>
                    <a:gd name="connsiteX141" fmla="*/ 624535 w 4591050"/>
                    <a:gd name="connsiteY141" fmla="*/ 3221148 h 4572000"/>
                    <a:gd name="connsiteX142" fmla="*/ 466192 w 4591050"/>
                    <a:gd name="connsiteY142" fmla="*/ 3329962 h 4572000"/>
                    <a:gd name="connsiteX143" fmla="*/ 327355 w 4591050"/>
                    <a:gd name="connsiteY143" fmla="*/ 3191430 h 4572000"/>
                    <a:gd name="connsiteX144" fmla="*/ 436398 w 4591050"/>
                    <a:gd name="connsiteY144" fmla="*/ 3033239 h 4572000"/>
                    <a:gd name="connsiteX145" fmla="*/ 397517 w 4591050"/>
                    <a:gd name="connsiteY145" fmla="*/ 2821250 h 4572000"/>
                    <a:gd name="connsiteX146" fmla="*/ 342367 w 4591050"/>
                    <a:gd name="connsiteY146" fmla="*/ 2797552 h 4572000"/>
                    <a:gd name="connsiteX147" fmla="*/ 152400 w 4591050"/>
                    <a:gd name="connsiteY147" fmla="*/ 2757547 h 4572000"/>
                    <a:gd name="connsiteX148" fmla="*/ 152400 w 4591050"/>
                    <a:gd name="connsiteY148" fmla="*/ 2576496 h 4572000"/>
                    <a:gd name="connsiteX149" fmla="*/ 342367 w 4591050"/>
                    <a:gd name="connsiteY149" fmla="*/ 2536491 h 4572000"/>
                    <a:gd name="connsiteX150" fmla="*/ 459839 w 4591050"/>
                    <a:gd name="connsiteY150" fmla="*/ 2355792 h 4572000"/>
                    <a:gd name="connsiteX151" fmla="*/ 436474 w 4591050"/>
                    <a:gd name="connsiteY151" fmla="*/ 2301262 h 4572000"/>
                    <a:gd name="connsiteX152" fmla="*/ 327355 w 4591050"/>
                    <a:gd name="connsiteY152" fmla="*/ 2142613 h 4572000"/>
                    <a:gd name="connsiteX153" fmla="*/ 466192 w 4591050"/>
                    <a:gd name="connsiteY153" fmla="*/ 2004082 h 4572000"/>
                    <a:gd name="connsiteX154" fmla="*/ 624612 w 4591050"/>
                    <a:gd name="connsiteY154" fmla="*/ 2113200 h 4572000"/>
                    <a:gd name="connsiteX155" fmla="*/ 836552 w 4591050"/>
                    <a:gd name="connsiteY155" fmla="*/ 2074052 h 4572000"/>
                    <a:gd name="connsiteX156" fmla="*/ 860146 w 4591050"/>
                    <a:gd name="connsiteY156" fmla="*/ 2019017 h 4572000"/>
                    <a:gd name="connsiteX157" fmla="*/ 873481 w 4591050"/>
                    <a:gd name="connsiteY157" fmla="*/ 1955618 h 4572000"/>
                    <a:gd name="connsiteX158" fmla="*/ 933907 w 4591050"/>
                    <a:gd name="connsiteY158" fmla="*/ 2214013 h 4572000"/>
                    <a:gd name="connsiteX159" fmla="*/ 534048 w 4591050"/>
                    <a:gd name="connsiteY159" fmla="*/ 2722124 h 4572000"/>
                    <a:gd name="connsiteX160" fmla="*/ 1042159 w 4591050"/>
                    <a:gd name="connsiteY160" fmla="*/ 3121983 h 4572000"/>
                    <a:gd name="connsiteX161" fmla="*/ 1394689 w 4591050"/>
                    <a:gd name="connsiteY161" fmla="*/ 2876953 h 4572000"/>
                    <a:gd name="connsiteX162" fmla="*/ 1276350 w 4591050"/>
                    <a:gd name="connsiteY162" fmla="*/ 2769587 h 4572000"/>
                    <a:gd name="connsiteX163" fmla="*/ 886949 w 4591050"/>
                    <a:gd name="connsiteY163" fmla="*/ 2952943 h 4572000"/>
                    <a:gd name="connsiteX164" fmla="*/ 703593 w 4591050"/>
                    <a:gd name="connsiteY164" fmla="*/ 2563542 h 4572000"/>
                    <a:gd name="connsiteX165" fmla="*/ 990591 w 4591050"/>
                    <a:gd name="connsiteY165" fmla="*/ 2362222 h 4572000"/>
                    <a:gd name="connsiteX166" fmla="*/ 993486 w 4591050"/>
                    <a:gd name="connsiteY166" fmla="*/ 2362222 h 4572000"/>
                    <a:gd name="connsiteX167" fmla="*/ 1276350 w 4591050"/>
                    <a:gd name="connsiteY167" fmla="*/ 2769587 h 4572000"/>
                    <a:gd name="connsiteX168" fmla="*/ 4386377 w 4591050"/>
                    <a:gd name="connsiteY168" fmla="*/ 1627958 h 4572000"/>
                    <a:gd name="connsiteX169" fmla="*/ 4165397 w 4591050"/>
                    <a:gd name="connsiteY169" fmla="*/ 1596412 h 4572000"/>
                    <a:gd name="connsiteX170" fmla="*/ 3906774 w 4591050"/>
                    <a:gd name="connsiteY170" fmla="*/ 1790398 h 4572000"/>
                    <a:gd name="connsiteX171" fmla="*/ 3950208 w 4591050"/>
                    <a:gd name="connsiteY171" fmla="*/ 1959886 h 4572000"/>
                    <a:gd name="connsiteX172" fmla="*/ 4084092 w 4591050"/>
                    <a:gd name="connsiteY172" fmla="*/ 2138422 h 4572000"/>
                    <a:gd name="connsiteX173" fmla="*/ 3840252 w 4591050"/>
                    <a:gd name="connsiteY173" fmla="*/ 2321302 h 4572000"/>
                    <a:gd name="connsiteX174" fmla="*/ 3706292 w 4591050"/>
                    <a:gd name="connsiteY174" fmla="*/ 2142842 h 4572000"/>
                    <a:gd name="connsiteX175" fmla="*/ 3386262 w 4591050"/>
                    <a:gd name="connsiteY175" fmla="*/ 2097084 h 4572000"/>
                    <a:gd name="connsiteX176" fmla="*/ 3297098 w 4591050"/>
                    <a:gd name="connsiteY176" fmla="*/ 2247617 h 4572000"/>
                    <a:gd name="connsiteX177" fmla="*/ 3266237 w 4591050"/>
                    <a:gd name="connsiteY177" fmla="*/ 2468902 h 4572000"/>
                    <a:gd name="connsiteX178" fmla="*/ 2964561 w 4591050"/>
                    <a:gd name="connsiteY178" fmla="*/ 2425772 h 4572000"/>
                    <a:gd name="connsiteX179" fmla="*/ 2996108 w 4591050"/>
                    <a:gd name="connsiteY179" fmla="*/ 2204792 h 4572000"/>
                    <a:gd name="connsiteX180" fmla="*/ 2802217 w 4591050"/>
                    <a:gd name="connsiteY180" fmla="*/ 1946103 h 4572000"/>
                    <a:gd name="connsiteX181" fmla="*/ 2632634 w 4591050"/>
                    <a:gd name="connsiteY181" fmla="*/ 1989527 h 4572000"/>
                    <a:gd name="connsiteX182" fmla="*/ 2454098 w 4591050"/>
                    <a:gd name="connsiteY182" fmla="*/ 2123411 h 4572000"/>
                    <a:gd name="connsiteX183" fmla="*/ 2271217 w 4591050"/>
                    <a:gd name="connsiteY183" fmla="*/ 1879571 h 4572000"/>
                    <a:gd name="connsiteX184" fmla="*/ 2449678 w 4591050"/>
                    <a:gd name="connsiteY184" fmla="*/ 1745611 h 4572000"/>
                    <a:gd name="connsiteX185" fmla="*/ 2495436 w 4591050"/>
                    <a:gd name="connsiteY185" fmla="*/ 1425581 h 4572000"/>
                    <a:gd name="connsiteX186" fmla="*/ 2344903 w 4591050"/>
                    <a:gd name="connsiteY186" fmla="*/ 1336417 h 4572000"/>
                    <a:gd name="connsiteX187" fmla="*/ 2123923 w 4591050"/>
                    <a:gd name="connsiteY187" fmla="*/ 1304870 h 4572000"/>
                    <a:gd name="connsiteX188" fmla="*/ 2167052 w 4591050"/>
                    <a:gd name="connsiteY188" fmla="*/ 1003194 h 4572000"/>
                    <a:gd name="connsiteX189" fmla="*/ 2388032 w 4591050"/>
                    <a:gd name="connsiteY189" fmla="*/ 1034741 h 4572000"/>
                    <a:gd name="connsiteX190" fmla="*/ 2646722 w 4591050"/>
                    <a:gd name="connsiteY190" fmla="*/ 840850 h 4572000"/>
                    <a:gd name="connsiteX191" fmla="*/ 2603297 w 4591050"/>
                    <a:gd name="connsiteY191" fmla="*/ 671267 h 4572000"/>
                    <a:gd name="connsiteX192" fmla="*/ 2468957 w 4591050"/>
                    <a:gd name="connsiteY192" fmla="*/ 492578 h 4572000"/>
                    <a:gd name="connsiteX193" fmla="*/ 2712797 w 4591050"/>
                    <a:gd name="connsiteY193" fmla="*/ 309698 h 4572000"/>
                    <a:gd name="connsiteX194" fmla="*/ 2846756 w 4591050"/>
                    <a:gd name="connsiteY194" fmla="*/ 488235 h 4572000"/>
                    <a:gd name="connsiteX195" fmla="*/ 3166787 w 4591050"/>
                    <a:gd name="connsiteY195" fmla="*/ 533993 h 4572000"/>
                    <a:gd name="connsiteX196" fmla="*/ 3255950 w 4591050"/>
                    <a:gd name="connsiteY196" fmla="*/ 383460 h 4572000"/>
                    <a:gd name="connsiteX197" fmla="*/ 3287497 w 4591050"/>
                    <a:gd name="connsiteY197" fmla="*/ 162480 h 4572000"/>
                    <a:gd name="connsiteX198" fmla="*/ 3589173 w 4591050"/>
                    <a:gd name="connsiteY198" fmla="*/ 205533 h 4572000"/>
                    <a:gd name="connsiteX199" fmla="*/ 3557626 w 4591050"/>
                    <a:gd name="connsiteY199" fmla="*/ 426513 h 4572000"/>
                    <a:gd name="connsiteX200" fmla="*/ 3751612 w 4591050"/>
                    <a:gd name="connsiteY200" fmla="*/ 685136 h 4572000"/>
                    <a:gd name="connsiteX201" fmla="*/ 3921100 w 4591050"/>
                    <a:gd name="connsiteY201" fmla="*/ 641702 h 4572000"/>
                    <a:gd name="connsiteX202" fmla="*/ 4099636 w 4591050"/>
                    <a:gd name="connsiteY202" fmla="*/ 507818 h 4572000"/>
                    <a:gd name="connsiteX203" fmla="*/ 4282517 w 4591050"/>
                    <a:gd name="connsiteY203" fmla="*/ 751658 h 4572000"/>
                    <a:gd name="connsiteX204" fmla="*/ 4103980 w 4591050"/>
                    <a:gd name="connsiteY204" fmla="*/ 885618 h 4572000"/>
                    <a:gd name="connsiteX205" fmla="*/ 4058222 w 4591050"/>
                    <a:gd name="connsiteY205" fmla="*/ 1205648 h 4572000"/>
                    <a:gd name="connsiteX206" fmla="*/ 4208755 w 4591050"/>
                    <a:gd name="connsiteY206" fmla="*/ 1294812 h 4572000"/>
                    <a:gd name="connsiteX207" fmla="*/ 4429735 w 4591050"/>
                    <a:gd name="connsiteY207" fmla="*/ 1326359 h 4572000"/>
                    <a:gd name="connsiteX208" fmla="*/ 4386377 w 4591050"/>
                    <a:gd name="connsiteY208" fmla="*/ 1627958 h 457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4591050" h="4572000">
                      <a:moveTo>
                        <a:pt x="4526909" y="1186303"/>
                      </a:moveTo>
                      <a:cubicBezTo>
                        <a:pt x="4526900" y="1186303"/>
                        <a:pt x="4526900" y="1186303"/>
                        <a:pt x="4526890" y="1186303"/>
                      </a:cubicBezTo>
                      <a:lnTo>
                        <a:pt x="4526737" y="1186151"/>
                      </a:lnTo>
                      <a:lnTo>
                        <a:pt x="4230320" y="1143860"/>
                      </a:lnTo>
                      <a:cubicBezTo>
                        <a:pt x="4188657" y="1137926"/>
                        <a:pt x="4159692" y="1099340"/>
                        <a:pt x="4165626" y="1057678"/>
                      </a:cubicBezTo>
                      <a:cubicBezTo>
                        <a:pt x="4168474" y="1037656"/>
                        <a:pt x="4179170" y="1019597"/>
                        <a:pt x="4195344" y="1007462"/>
                      </a:cubicBezTo>
                      <a:lnTo>
                        <a:pt x="4434917" y="827782"/>
                      </a:lnTo>
                      <a:cubicBezTo>
                        <a:pt x="4468588" y="802531"/>
                        <a:pt x="4475407" y="754773"/>
                        <a:pt x="4450157" y="721102"/>
                      </a:cubicBezTo>
                      <a:lnTo>
                        <a:pt x="4175836" y="355342"/>
                      </a:lnTo>
                      <a:cubicBezTo>
                        <a:pt x="4150586" y="321671"/>
                        <a:pt x="4102827" y="314851"/>
                        <a:pt x="4069157" y="340102"/>
                      </a:cubicBezTo>
                      <a:lnTo>
                        <a:pt x="3829660" y="519782"/>
                      </a:lnTo>
                      <a:cubicBezTo>
                        <a:pt x="3796132" y="545223"/>
                        <a:pt x="3748335" y="538670"/>
                        <a:pt x="3722894" y="505142"/>
                      </a:cubicBezTo>
                      <a:cubicBezTo>
                        <a:pt x="3710540" y="488864"/>
                        <a:pt x="3705244" y="468299"/>
                        <a:pt x="3708197" y="448077"/>
                      </a:cubicBezTo>
                      <a:lnTo>
                        <a:pt x="3750564" y="151659"/>
                      </a:lnTo>
                      <a:cubicBezTo>
                        <a:pt x="3756536" y="109997"/>
                        <a:pt x="3727609" y="71392"/>
                        <a:pt x="3685956" y="65411"/>
                      </a:cubicBezTo>
                      <a:cubicBezTo>
                        <a:pt x="3685928" y="65411"/>
                        <a:pt x="3685899" y="65401"/>
                        <a:pt x="3685870" y="65401"/>
                      </a:cubicBezTo>
                      <a:lnTo>
                        <a:pt x="3233547" y="783"/>
                      </a:lnTo>
                      <a:cubicBezTo>
                        <a:pt x="3191894" y="-5198"/>
                        <a:pt x="3153271" y="23720"/>
                        <a:pt x="3147289" y="65382"/>
                      </a:cubicBezTo>
                      <a:cubicBezTo>
                        <a:pt x="3147289" y="65392"/>
                        <a:pt x="3147289" y="65392"/>
                        <a:pt x="3147289" y="65401"/>
                      </a:cubicBezTo>
                      <a:lnTo>
                        <a:pt x="3104922" y="361819"/>
                      </a:lnTo>
                      <a:cubicBezTo>
                        <a:pt x="3098988" y="403481"/>
                        <a:pt x="3060402" y="432447"/>
                        <a:pt x="3018740" y="426513"/>
                      </a:cubicBezTo>
                      <a:cubicBezTo>
                        <a:pt x="2998718" y="423665"/>
                        <a:pt x="2980658" y="412968"/>
                        <a:pt x="2968524" y="396795"/>
                      </a:cubicBezTo>
                      <a:lnTo>
                        <a:pt x="2788920" y="157222"/>
                      </a:lnTo>
                      <a:cubicBezTo>
                        <a:pt x="2763669" y="123551"/>
                        <a:pt x="2715911" y="116731"/>
                        <a:pt x="2682240" y="141982"/>
                      </a:cubicBezTo>
                      <a:lnTo>
                        <a:pt x="2453259" y="313813"/>
                      </a:lnTo>
                      <a:cubicBezTo>
                        <a:pt x="2349665" y="302802"/>
                        <a:pt x="2245195" y="302802"/>
                        <a:pt x="2141601" y="313813"/>
                      </a:cubicBezTo>
                      <a:cubicBezTo>
                        <a:pt x="1463174" y="391356"/>
                        <a:pt x="931155" y="932395"/>
                        <a:pt x="865023" y="1612033"/>
                      </a:cubicBezTo>
                      <a:cubicBezTo>
                        <a:pt x="862965" y="1633597"/>
                        <a:pt x="862203" y="1655009"/>
                        <a:pt x="861136" y="1676422"/>
                      </a:cubicBezTo>
                      <a:lnTo>
                        <a:pt x="838276" y="1676422"/>
                      </a:lnTo>
                      <a:cubicBezTo>
                        <a:pt x="802119" y="1676488"/>
                        <a:pt x="770982" y="1701958"/>
                        <a:pt x="763753" y="1737382"/>
                      </a:cubicBezTo>
                      <a:lnTo>
                        <a:pt x="711099" y="1987775"/>
                      </a:lnTo>
                      <a:lnTo>
                        <a:pt x="500177" y="1842309"/>
                      </a:lnTo>
                      <a:cubicBezTo>
                        <a:pt x="469907" y="1821421"/>
                        <a:pt x="429025" y="1825145"/>
                        <a:pt x="403022" y="1851148"/>
                      </a:cubicBezTo>
                      <a:lnTo>
                        <a:pt x="174422" y="2079748"/>
                      </a:lnTo>
                      <a:cubicBezTo>
                        <a:pt x="148457" y="2105742"/>
                        <a:pt x="144742" y="2146566"/>
                        <a:pt x="165583" y="2176827"/>
                      </a:cubicBezTo>
                      <a:lnTo>
                        <a:pt x="310363" y="2387368"/>
                      </a:lnTo>
                      <a:lnTo>
                        <a:pt x="59893" y="2440022"/>
                      </a:lnTo>
                      <a:cubicBezTo>
                        <a:pt x="24860" y="2447699"/>
                        <a:pt x="-76" y="2478760"/>
                        <a:pt x="0" y="2514622"/>
                      </a:cubicBezTo>
                      <a:lnTo>
                        <a:pt x="0" y="2819422"/>
                      </a:lnTo>
                      <a:cubicBezTo>
                        <a:pt x="-19" y="2855464"/>
                        <a:pt x="25232" y="2886592"/>
                        <a:pt x="60503" y="2894021"/>
                      </a:cubicBezTo>
                      <a:lnTo>
                        <a:pt x="310972" y="2946676"/>
                      </a:lnTo>
                      <a:lnTo>
                        <a:pt x="166192" y="3157216"/>
                      </a:lnTo>
                      <a:cubicBezTo>
                        <a:pt x="145352" y="3187477"/>
                        <a:pt x="149066" y="3228301"/>
                        <a:pt x="175032" y="3254295"/>
                      </a:cubicBezTo>
                      <a:lnTo>
                        <a:pt x="403632" y="3482895"/>
                      </a:lnTo>
                      <a:cubicBezTo>
                        <a:pt x="429635" y="3508898"/>
                        <a:pt x="470516" y="3512623"/>
                        <a:pt x="500787" y="3491734"/>
                      </a:cubicBezTo>
                      <a:lnTo>
                        <a:pt x="711327" y="3346573"/>
                      </a:lnTo>
                      <a:lnTo>
                        <a:pt x="763981" y="3597043"/>
                      </a:lnTo>
                      <a:cubicBezTo>
                        <a:pt x="771211" y="3632466"/>
                        <a:pt x="802348" y="3657936"/>
                        <a:pt x="838505" y="3658003"/>
                      </a:cubicBezTo>
                      <a:lnTo>
                        <a:pt x="1143305" y="3658003"/>
                      </a:lnTo>
                      <a:cubicBezTo>
                        <a:pt x="1179348" y="3658022"/>
                        <a:pt x="1210475" y="3632771"/>
                        <a:pt x="1217905" y="3597500"/>
                      </a:cubicBezTo>
                      <a:lnTo>
                        <a:pt x="1270559" y="3347030"/>
                      </a:lnTo>
                      <a:lnTo>
                        <a:pt x="1481100" y="3491810"/>
                      </a:lnTo>
                      <a:cubicBezTo>
                        <a:pt x="1511361" y="3512651"/>
                        <a:pt x="1552185" y="3508936"/>
                        <a:pt x="1578178" y="3482971"/>
                      </a:cubicBezTo>
                      <a:lnTo>
                        <a:pt x="1696517" y="3364252"/>
                      </a:lnTo>
                      <a:lnTo>
                        <a:pt x="1696517" y="3581422"/>
                      </a:lnTo>
                      <a:cubicBezTo>
                        <a:pt x="1696860" y="3689826"/>
                        <a:pt x="1754934" y="3789829"/>
                        <a:pt x="1848917" y="3843854"/>
                      </a:cubicBezTo>
                      <a:lnTo>
                        <a:pt x="1848917" y="4267222"/>
                      </a:lnTo>
                      <a:cubicBezTo>
                        <a:pt x="1848917" y="4435557"/>
                        <a:pt x="1985382" y="4572022"/>
                        <a:pt x="2153717" y="4572022"/>
                      </a:cubicBezTo>
                      <a:lnTo>
                        <a:pt x="2458517" y="4572022"/>
                      </a:lnTo>
                      <a:cubicBezTo>
                        <a:pt x="2626852" y="4572022"/>
                        <a:pt x="2763317" y="4435557"/>
                        <a:pt x="2763317" y="4267222"/>
                      </a:cubicBezTo>
                      <a:lnTo>
                        <a:pt x="2763317" y="3843854"/>
                      </a:lnTo>
                      <a:cubicBezTo>
                        <a:pt x="2857300" y="3789829"/>
                        <a:pt x="2915374" y="3689826"/>
                        <a:pt x="2915717" y="3581422"/>
                      </a:cubicBezTo>
                      <a:lnTo>
                        <a:pt x="2915717" y="3279822"/>
                      </a:lnTo>
                      <a:cubicBezTo>
                        <a:pt x="2917784" y="3152920"/>
                        <a:pt x="2984173" y="3035763"/>
                        <a:pt x="3091968" y="2968774"/>
                      </a:cubicBezTo>
                      <a:cubicBezTo>
                        <a:pt x="3155204" y="2927749"/>
                        <a:pt x="3215174" y="2881887"/>
                        <a:pt x="3271342" y="2831614"/>
                      </a:cubicBezTo>
                      <a:lnTo>
                        <a:pt x="3169692" y="2718076"/>
                      </a:lnTo>
                      <a:cubicBezTo>
                        <a:pt x="3119447" y="2763110"/>
                        <a:pt x="3065764" y="2804153"/>
                        <a:pt x="3009138" y="2840834"/>
                      </a:cubicBezTo>
                      <a:cubicBezTo>
                        <a:pt x="2857834" y="2935798"/>
                        <a:pt x="2765213" y="3101190"/>
                        <a:pt x="2763317" y="3279822"/>
                      </a:cubicBezTo>
                      <a:lnTo>
                        <a:pt x="2763317" y="3581422"/>
                      </a:lnTo>
                      <a:cubicBezTo>
                        <a:pt x="2763317" y="3665594"/>
                        <a:pt x="2695090" y="3733822"/>
                        <a:pt x="2610917" y="3733822"/>
                      </a:cubicBezTo>
                      <a:lnTo>
                        <a:pt x="2001317" y="3733822"/>
                      </a:lnTo>
                      <a:cubicBezTo>
                        <a:pt x="1917145" y="3733822"/>
                        <a:pt x="1848917" y="3665594"/>
                        <a:pt x="1848917" y="3581422"/>
                      </a:cubicBezTo>
                      <a:lnTo>
                        <a:pt x="1848917" y="3273497"/>
                      </a:lnTo>
                      <a:cubicBezTo>
                        <a:pt x="1847155" y="3098247"/>
                        <a:pt x="1755991" y="2936046"/>
                        <a:pt x="1607211" y="2843425"/>
                      </a:cubicBezTo>
                      <a:cubicBezTo>
                        <a:pt x="1003259" y="2463930"/>
                        <a:pt x="821293" y="1666696"/>
                        <a:pt x="1200788" y="1062745"/>
                      </a:cubicBezTo>
                      <a:cubicBezTo>
                        <a:pt x="1436246" y="688022"/>
                        <a:pt x="1847174" y="459946"/>
                        <a:pt x="2289734" y="458365"/>
                      </a:cubicBezTo>
                      <a:cubicBezTo>
                        <a:pt x="2288601" y="461079"/>
                        <a:pt x="2287600" y="463851"/>
                        <a:pt x="2286762" y="466670"/>
                      </a:cubicBezTo>
                      <a:cubicBezTo>
                        <a:pt x="2283933" y="486673"/>
                        <a:pt x="2289172" y="506990"/>
                        <a:pt x="2301317" y="523134"/>
                      </a:cubicBezTo>
                      <a:lnTo>
                        <a:pt x="2480920" y="762631"/>
                      </a:lnTo>
                      <a:cubicBezTo>
                        <a:pt x="2499856" y="787139"/>
                        <a:pt x="2501675" y="820800"/>
                        <a:pt x="2485492" y="847213"/>
                      </a:cubicBezTo>
                      <a:cubicBezTo>
                        <a:pt x="2469909" y="873788"/>
                        <a:pt x="2439781" y="888285"/>
                        <a:pt x="2409292" y="883865"/>
                      </a:cubicBezTo>
                      <a:lnTo>
                        <a:pt x="2112874" y="841498"/>
                      </a:lnTo>
                      <a:cubicBezTo>
                        <a:pt x="2071211" y="835526"/>
                        <a:pt x="2032607" y="864453"/>
                        <a:pt x="2026625" y="906106"/>
                      </a:cubicBezTo>
                      <a:cubicBezTo>
                        <a:pt x="2026625" y="906135"/>
                        <a:pt x="2026615" y="906163"/>
                        <a:pt x="2026615" y="906192"/>
                      </a:cubicBezTo>
                      <a:lnTo>
                        <a:pt x="1961922" y="1358744"/>
                      </a:lnTo>
                      <a:cubicBezTo>
                        <a:pt x="1955949" y="1400397"/>
                        <a:pt x="1984877" y="1439011"/>
                        <a:pt x="2026530" y="1444993"/>
                      </a:cubicBezTo>
                      <a:cubicBezTo>
                        <a:pt x="2026558" y="1444993"/>
                        <a:pt x="2026587" y="1445002"/>
                        <a:pt x="2026615" y="1445002"/>
                      </a:cubicBezTo>
                      <a:lnTo>
                        <a:pt x="2323034" y="1487369"/>
                      </a:lnTo>
                      <a:cubicBezTo>
                        <a:pt x="2364696" y="1493303"/>
                        <a:pt x="2393661" y="1531889"/>
                        <a:pt x="2387727" y="1573552"/>
                      </a:cubicBezTo>
                      <a:cubicBezTo>
                        <a:pt x="2384879" y="1593573"/>
                        <a:pt x="2374183" y="1611633"/>
                        <a:pt x="2358009" y="1623767"/>
                      </a:cubicBezTo>
                      <a:lnTo>
                        <a:pt x="2118513" y="1803371"/>
                      </a:lnTo>
                      <a:cubicBezTo>
                        <a:pt x="2084842" y="1828621"/>
                        <a:pt x="2078022" y="1876380"/>
                        <a:pt x="2103273" y="1910051"/>
                      </a:cubicBezTo>
                      <a:lnTo>
                        <a:pt x="2377593" y="2275811"/>
                      </a:lnTo>
                      <a:cubicBezTo>
                        <a:pt x="2402843" y="2309482"/>
                        <a:pt x="2450602" y="2316302"/>
                        <a:pt x="2484273" y="2291051"/>
                      </a:cubicBezTo>
                      <a:lnTo>
                        <a:pt x="2723845" y="2111447"/>
                      </a:lnTo>
                      <a:cubicBezTo>
                        <a:pt x="2757545" y="2086244"/>
                        <a:pt x="2805303" y="2093131"/>
                        <a:pt x="2830506" y="2126840"/>
                      </a:cubicBezTo>
                      <a:cubicBezTo>
                        <a:pt x="2842565" y="2142966"/>
                        <a:pt x="2847756" y="2163216"/>
                        <a:pt x="2844927" y="2183152"/>
                      </a:cubicBezTo>
                      <a:lnTo>
                        <a:pt x="2802636" y="2479570"/>
                      </a:lnTo>
                      <a:cubicBezTo>
                        <a:pt x="2796655" y="2521223"/>
                        <a:pt x="2825573" y="2559846"/>
                        <a:pt x="2867235" y="2565828"/>
                      </a:cubicBezTo>
                      <a:cubicBezTo>
                        <a:pt x="2867244" y="2565828"/>
                        <a:pt x="2867244" y="2565828"/>
                        <a:pt x="2867254" y="2565828"/>
                      </a:cubicBezTo>
                      <a:lnTo>
                        <a:pt x="3319882" y="2630522"/>
                      </a:lnTo>
                      <a:cubicBezTo>
                        <a:pt x="3323444" y="2630979"/>
                        <a:pt x="3327035" y="2631208"/>
                        <a:pt x="3330626" y="2631208"/>
                      </a:cubicBezTo>
                      <a:cubicBezTo>
                        <a:pt x="3368564" y="2631255"/>
                        <a:pt x="3400749" y="2603385"/>
                        <a:pt x="3406140" y="2565828"/>
                      </a:cubicBezTo>
                      <a:lnTo>
                        <a:pt x="3448431" y="2269410"/>
                      </a:lnTo>
                      <a:cubicBezTo>
                        <a:pt x="3454365" y="2227748"/>
                        <a:pt x="3492951" y="2198782"/>
                        <a:pt x="3534614" y="2204716"/>
                      </a:cubicBezTo>
                      <a:cubicBezTo>
                        <a:pt x="3554635" y="2207564"/>
                        <a:pt x="3572694" y="2218261"/>
                        <a:pt x="3584829" y="2234434"/>
                      </a:cubicBezTo>
                      <a:lnTo>
                        <a:pt x="3764509" y="2473931"/>
                      </a:lnTo>
                      <a:cubicBezTo>
                        <a:pt x="3789760" y="2507602"/>
                        <a:pt x="3837518" y="2514422"/>
                        <a:pt x="3871189" y="2489171"/>
                      </a:cubicBezTo>
                      <a:lnTo>
                        <a:pt x="4236949" y="2214851"/>
                      </a:lnTo>
                      <a:cubicBezTo>
                        <a:pt x="4270620" y="2189600"/>
                        <a:pt x="4277440" y="2141842"/>
                        <a:pt x="4252189" y="2108171"/>
                      </a:cubicBezTo>
                      <a:lnTo>
                        <a:pt x="4072585" y="1868674"/>
                      </a:lnTo>
                      <a:cubicBezTo>
                        <a:pt x="4053735" y="1844128"/>
                        <a:pt x="4051916" y="1810524"/>
                        <a:pt x="4068014" y="1784092"/>
                      </a:cubicBezTo>
                      <a:cubicBezTo>
                        <a:pt x="4083263" y="1757165"/>
                        <a:pt x="4113667" y="1742573"/>
                        <a:pt x="4144214" y="1747516"/>
                      </a:cubicBezTo>
                      <a:lnTo>
                        <a:pt x="4440632" y="1789807"/>
                      </a:lnTo>
                      <a:cubicBezTo>
                        <a:pt x="4482284" y="1795789"/>
                        <a:pt x="4520908" y="1766861"/>
                        <a:pt x="4526890" y="1725209"/>
                      </a:cubicBezTo>
                      <a:cubicBezTo>
                        <a:pt x="4526890" y="1725199"/>
                        <a:pt x="4526890" y="1725199"/>
                        <a:pt x="4526890" y="1725190"/>
                      </a:cubicBezTo>
                      <a:lnTo>
                        <a:pt x="4591508" y="1272562"/>
                      </a:lnTo>
                      <a:cubicBezTo>
                        <a:pt x="4597489" y="1230899"/>
                        <a:pt x="4568572" y="1192285"/>
                        <a:pt x="4526909" y="1186303"/>
                      </a:cubicBezTo>
                      <a:close/>
                      <a:moveTo>
                        <a:pt x="2001317" y="3886222"/>
                      </a:moveTo>
                      <a:lnTo>
                        <a:pt x="2610917" y="3886222"/>
                      </a:lnTo>
                      <a:lnTo>
                        <a:pt x="2610917" y="4038622"/>
                      </a:lnTo>
                      <a:lnTo>
                        <a:pt x="2001317" y="4038622"/>
                      </a:lnTo>
                      <a:lnTo>
                        <a:pt x="2001317" y="3886222"/>
                      </a:lnTo>
                      <a:close/>
                      <a:moveTo>
                        <a:pt x="2001317" y="4191022"/>
                      </a:moveTo>
                      <a:lnTo>
                        <a:pt x="2610917" y="4191022"/>
                      </a:lnTo>
                      <a:lnTo>
                        <a:pt x="2610917" y="4267222"/>
                      </a:lnTo>
                      <a:cubicBezTo>
                        <a:pt x="2610917" y="4351394"/>
                        <a:pt x="2542690" y="4419622"/>
                        <a:pt x="2458517" y="4419622"/>
                      </a:cubicBezTo>
                      <a:lnTo>
                        <a:pt x="2153717" y="4419622"/>
                      </a:lnTo>
                      <a:cubicBezTo>
                        <a:pt x="2069545" y="4419622"/>
                        <a:pt x="2001317" y="4351394"/>
                        <a:pt x="2001317" y="4267222"/>
                      </a:cubicBezTo>
                      <a:lnTo>
                        <a:pt x="2001317" y="4191022"/>
                      </a:lnTo>
                      <a:close/>
                      <a:moveTo>
                        <a:pt x="1394689" y="2876953"/>
                      </a:moveTo>
                      <a:cubicBezTo>
                        <a:pt x="1436294" y="2910976"/>
                        <a:pt x="1479766" y="2942656"/>
                        <a:pt x="1524915" y="2971822"/>
                      </a:cubicBezTo>
                      <a:cubicBezTo>
                        <a:pt x="1596914" y="3017323"/>
                        <a:pt x="1651111" y="3086160"/>
                        <a:pt x="1678458" y="3166817"/>
                      </a:cubicBezTo>
                      <a:lnTo>
                        <a:pt x="1515009" y="3329962"/>
                      </a:lnTo>
                      <a:lnTo>
                        <a:pt x="1356741" y="3220843"/>
                      </a:lnTo>
                      <a:cubicBezTo>
                        <a:pt x="1287437" y="3173085"/>
                        <a:pt x="1192540" y="3190554"/>
                        <a:pt x="1144772" y="3259858"/>
                      </a:cubicBezTo>
                      <a:cubicBezTo>
                        <a:pt x="1133323" y="3276479"/>
                        <a:pt x="1125284" y="3295205"/>
                        <a:pt x="1121131" y="3314950"/>
                      </a:cubicBezTo>
                      <a:lnTo>
                        <a:pt x="1081202" y="3505222"/>
                      </a:lnTo>
                      <a:lnTo>
                        <a:pt x="900075" y="3505222"/>
                      </a:lnTo>
                      <a:lnTo>
                        <a:pt x="860146" y="3315255"/>
                      </a:lnTo>
                      <a:cubicBezTo>
                        <a:pt x="842810" y="3232892"/>
                        <a:pt x="761991" y="3180172"/>
                        <a:pt x="679628" y="3197507"/>
                      </a:cubicBezTo>
                      <a:cubicBezTo>
                        <a:pt x="659883" y="3201660"/>
                        <a:pt x="641157" y="3209699"/>
                        <a:pt x="624535" y="3221148"/>
                      </a:cubicBezTo>
                      <a:lnTo>
                        <a:pt x="466192" y="3329962"/>
                      </a:lnTo>
                      <a:lnTo>
                        <a:pt x="327355" y="3191430"/>
                      </a:lnTo>
                      <a:lnTo>
                        <a:pt x="436398" y="3033239"/>
                      </a:lnTo>
                      <a:cubicBezTo>
                        <a:pt x="484204" y="2963964"/>
                        <a:pt x="466792" y="2869056"/>
                        <a:pt x="397517" y="2821250"/>
                      </a:cubicBezTo>
                      <a:cubicBezTo>
                        <a:pt x="380886" y="2809773"/>
                        <a:pt x="362141" y="2801715"/>
                        <a:pt x="342367" y="2797552"/>
                      </a:cubicBezTo>
                      <a:lnTo>
                        <a:pt x="152400" y="2757547"/>
                      </a:lnTo>
                      <a:lnTo>
                        <a:pt x="152400" y="2576496"/>
                      </a:lnTo>
                      <a:lnTo>
                        <a:pt x="342367" y="2536491"/>
                      </a:lnTo>
                      <a:cubicBezTo>
                        <a:pt x="424701" y="2519032"/>
                        <a:pt x="477298" y="2438136"/>
                        <a:pt x="459839" y="2355792"/>
                      </a:cubicBezTo>
                      <a:cubicBezTo>
                        <a:pt x="455695" y="2336256"/>
                        <a:pt x="447761" y="2317730"/>
                        <a:pt x="436474" y="2301262"/>
                      </a:cubicBezTo>
                      <a:lnTo>
                        <a:pt x="327355" y="2142613"/>
                      </a:lnTo>
                      <a:lnTo>
                        <a:pt x="466192" y="2004082"/>
                      </a:lnTo>
                      <a:lnTo>
                        <a:pt x="624612" y="2113200"/>
                      </a:lnTo>
                      <a:cubicBezTo>
                        <a:pt x="693944" y="2160911"/>
                        <a:pt x="788842" y="2143385"/>
                        <a:pt x="836552" y="2074052"/>
                      </a:cubicBezTo>
                      <a:cubicBezTo>
                        <a:pt x="847982" y="2057450"/>
                        <a:pt x="856002" y="2038743"/>
                        <a:pt x="860146" y="2019017"/>
                      </a:cubicBezTo>
                      <a:lnTo>
                        <a:pt x="873481" y="1955618"/>
                      </a:lnTo>
                      <a:cubicBezTo>
                        <a:pt x="885692" y="2043420"/>
                        <a:pt x="905913" y="2129907"/>
                        <a:pt x="933907" y="2214013"/>
                      </a:cubicBezTo>
                      <a:cubicBezTo>
                        <a:pt x="683181" y="2243902"/>
                        <a:pt x="504158" y="2471397"/>
                        <a:pt x="534048" y="2722124"/>
                      </a:cubicBezTo>
                      <a:cubicBezTo>
                        <a:pt x="563937" y="2972850"/>
                        <a:pt x="791432" y="3151873"/>
                        <a:pt x="1042159" y="3121983"/>
                      </a:cubicBezTo>
                      <a:cubicBezTo>
                        <a:pt x="1193092" y="3103981"/>
                        <a:pt x="1325214" y="3012150"/>
                        <a:pt x="1394689" y="2876953"/>
                      </a:cubicBezTo>
                      <a:close/>
                      <a:moveTo>
                        <a:pt x="1276350" y="2769587"/>
                      </a:moveTo>
                      <a:cubicBezTo>
                        <a:pt x="1219448" y="2927749"/>
                        <a:pt x="1045112" y="3009836"/>
                        <a:pt x="886949" y="2952943"/>
                      </a:cubicBezTo>
                      <a:cubicBezTo>
                        <a:pt x="728787" y="2896041"/>
                        <a:pt x="646700" y="2721705"/>
                        <a:pt x="703593" y="2563542"/>
                      </a:cubicBezTo>
                      <a:cubicBezTo>
                        <a:pt x="747122" y="2442546"/>
                        <a:pt x="862003" y="2361955"/>
                        <a:pt x="990591" y="2362222"/>
                      </a:cubicBezTo>
                      <a:cubicBezTo>
                        <a:pt x="991581" y="2362222"/>
                        <a:pt x="992496" y="2362222"/>
                        <a:pt x="993486" y="2362222"/>
                      </a:cubicBezTo>
                      <a:cubicBezTo>
                        <a:pt x="1063562" y="2513317"/>
                        <a:pt x="1159259" y="2651134"/>
                        <a:pt x="1276350" y="2769587"/>
                      </a:cubicBezTo>
                      <a:close/>
                      <a:moveTo>
                        <a:pt x="4386377" y="1627958"/>
                      </a:moveTo>
                      <a:lnTo>
                        <a:pt x="4165397" y="1596412"/>
                      </a:lnTo>
                      <a:cubicBezTo>
                        <a:pt x="4040410" y="1578562"/>
                        <a:pt x="3924624" y="1665420"/>
                        <a:pt x="3906774" y="1790398"/>
                      </a:cubicBezTo>
                      <a:cubicBezTo>
                        <a:pt x="3898202" y="1850415"/>
                        <a:pt x="3913823" y="1911384"/>
                        <a:pt x="3950208" y="1959886"/>
                      </a:cubicBezTo>
                      <a:lnTo>
                        <a:pt x="4084092" y="2138422"/>
                      </a:lnTo>
                      <a:lnTo>
                        <a:pt x="3840252" y="2321302"/>
                      </a:lnTo>
                      <a:lnTo>
                        <a:pt x="3706292" y="2142842"/>
                      </a:lnTo>
                      <a:cubicBezTo>
                        <a:pt x="3630549" y="2041829"/>
                        <a:pt x="3487265" y="2021341"/>
                        <a:pt x="3386262" y="2097084"/>
                      </a:cubicBezTo>
                      <a:cubicBezTo>
                        <a:pt x="3337760" y="2133450"/>
                        <a:pt x="3305690" y="2187600"/>
                        <a:pt x="3297098" y="2247617"/>
                      </a:cubicBezTo>
                      <a:lnTo>
                        <a:pt x="3266237" y="2468902"/>
                      </a:lnTo>
                      <a:lnTo>
                        <a:pt x="2964561" y="2425772"/>
                      </a:lnTo>
                      <a:lnTo>
                        <a:pt x="2996108" y="2204792"/>
                      </a:lnTo>
                      <a:cubicBezTo>
                        <a:pt x="3014006" y="2079815"/>
                        <a:pt x="2927195" y="1963991"/>
                        <a:pt x="2802217" y="1946103"/>
                      </a:cubicBezTo>
                      <a:cubicBezTo>
                        <a:pt x="2742162" y="1937502"/>
                        <a:pt x="2681164" y="1953123"/>
                        <a:pt x="2632634" y="1989527"/>
                      </a:cubicBezTo>
                      <a:lnTo>
                        <a:pt x="2454098" y="2123411"/>
                      </a:lnTo>
                      <a:lnTo>
                        <a:pt x="2271217" y="1879571"/>
                      </a:lnTo>
                      <a:lnTo>
                        <a:pt x="2449678" y="1745611"/>
                      </a:lnTo>
                      <a:cubicBezTo>
                        <a:pt x="2550691" y="1669868"/>
                        <a:pt x="2571179" y="1526584"/>
                        <a:pt x="2495436" y="1425581"/>
                      </a:cubicBezTo>
                      <a:cubicBezTo>
                        <a:pt x="2459070" y="1377079"/>
                        <a:pt x="2404920" y="1345009"/>
                        <a:pt x="2344903" y="1336417"/>
                      </a:cubicBezTo>
                      <a:lnTo>
                        <a:pt x="2123923" y="1304870"/>
                      </a:lnTo>
                      <a:lnTo>
                        <a:pt x="2167052" y="1003194"/>
                      </a:lnTo>
                      <a:lnTo>
                        <a:pt x="2388032" y="1034741"/>
                      </a:lnTo>
                      <a:cubicBezTo>
                        <a:pt x="2513010" y="1052639"/>
                        <a:pt x="2628834" y="965828"/>
                        <a:pt x="2646722" y="840850"/>
                      </a:cubicBezTo>
                      <a:cubicBezTo>
                        <a:pt x="2655323" y="780795"/>
                        <a:pt x="2639702" y="719797"/>
                        <a:pt x="2603297" y="671267"/>
                      </a:cubicBezTo>
                      <a:lnTo>
                        <a:pt x="2468957" y="492578"/>
                      </a:lnTo>
                      <a:lnTo>
                        <a:pt x="2712797" y="309698"/>
                      </a:lnTo>
                      <a:lnTo>
                        <a:pt x="2846756" y="488235"/>
                      </a:lnTo>
                      <a:cubicBezTo>
                        <a:pt x="2922499" y="589248"/>
                        <a:pt x="3065784" y="609736"/>
                        <a:pt x="3166787" y="533993"/>
                      </a:cubicBezTo>
                      <a:cubicBezTo>
                        <a:pt x="3215288" y="497627"/>
                        <a:pt x="3247358" y="443477"/>
                        <a:pt x="3255950" y="383460"/>
                      </a:cubicBezTo>
                      <a:lnTo>
                        <a:pt x="3287497" y="162480"/>
                      </a:lnTo>
                      <a:lnTo>
                        <a:pt x="3589173" y="205533"/>
                      </a:lnTo>
                      <a:lnTo>
                        <a:pt x="3557626" y="426513"/>
                      </a:lnTo>
                      <a:cubicBezTo>
                        <a:pt x="3539776" y="551500"/>
                        <a:pt x="3626625" y="667286"/>
                        <a:pt x="3751612" y="685136"/>
                      </a:cubicBezTo>
                      <a:cubicBezTo>
                        <a:pt x="3811629" y="693708"/>
                        <a:pt x="3872599" y="678087"/>
                        <a:pt x="3921100" y="641702"/>
                      </a:cubicBezTo>
                      <a:lnTo>
                        <a:pt x="4099636" y="507818"/>
                      </a:lnTo>
                      <a:lnTo>
                        <a:pt x="4282517" y="751658"/>
                      </a:lnTo>
                      <a:lnTo>
                        <a:pt x="4103980" y="885618"/>
                      </a:lnTo>
                      <a:cubicBezTo>
                        <a:pt x="4002967" y="961361"/>
                        <a:pt x="3982479" y="1104645"/>
                        <a:pt x="4058222" y="1205648"/>
                      </a:cubicBezTo>
                      <a:cubicBezTo>
                        <a:pt x="4094588" y="1254150"/>
                        <a:pt x="4148738" y="1286220"/>
                        <a:pt x="4208755" y="1294812"/>
                      </a:cubicBezTo>
                      <a:lnTo>
                        <a:pt x="4429735" y="1326359"/>
                      </a:lnTo>
                      <a:lnTo>
                        <a:pt x="4386377" y="162795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306">
                  <a:extLst>
                    <a:ext uri="{FF2B5EF4-FFF2-40B4-BE49-F238E27FC236}">
                      <a16:creationId xmlns:a16="http://schemas.microsoft.com/office/drawing/2014/main" id="{7DC80431-4BEB-4B38-8A9A-A35EBECBC34E}"/>
                    </a:ext>
                  </a:extLst>
                </p:cNvPr>
                <p:cNvSpPr/>
                <p:nvPr/>
              </p:nvSpPr>
              <p:spPr>
                <a:xfrm>
                  <a:off x="1564955" y="2235177"/>
                  <a:ext cx="87141" cy="87141"/>
                </a:xfrm>
                <a:custGeom>
                  <a:avLst/>
                  <a:gdLst>
                    <a:gd name="connsiteX0" fmla="*/ 609600 w 1219200"/>
                    <a:gd name="connsiteY0" fmla="*/ 0 h 1219200"/>
                    <a:gd name="connsiteX1" fmla="*/ 0 w 1219200"/>
                    <a:gd name="connsiteY1" fmla="*/ 609600 h 1219200"/>
                    <a:gd name="connsiteX2" fmla="*/ 609600 w 1219200"/>
                    <a:gd name="connsiteY2" fmla="*/ 1219200 h 1219200"/>
                    <a:gd name="connsiteX3" fmla="*/ 1219200 w 1219200"/>
                    <a:gd name="connsiteY3" fmla="*/ 609600 h 1219200"/>
                    <a:gd name="connsiteX4" fmla="*/ 609600 w 1219200"/>
                    <a:gd name="connsiteY4" fmla="*/ 0 h 1219200"/>
                    <a:gd name="connsiteX5" fmla="*/ 609600 w 1219200"/>
                    <a:gd name="connsiteY5" fmla="*/ 1066800 h 1219200"/>
                    <a:gd name="connsiteX6" fmla="*/ 152400 w 1219200"/>
                    <a:gd name="connsiteY6" fmla="*/ 609600 h 1219200"/>
                    <a:gd name="connsiteX7" fmla="*/ 609600 w 1219200"/>
                    <a:gd name="connsiteY7" fmla="*/ 152400 h 1219200"/>
                    <a:gd name="connsiteX8" fmla="*/ 1066800 w 1219200"/>
                    <a:gd name="connsiteY8" fmla="*/ 609600 h 1219200"/>
                    <a:gd name="connsiteX9" fmla="*/ 609600 w 1219200"/>
                    <a:gd name="connsiteY9" fmla="*/ 1066800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9200" h="1219200">
                      <a:moveTo>
                        <a:pt x="609600" y="0"/>
                      </a:moveTo>
                      <a:cubicBezTo>
                        <a:pt x="272929" y="0"/>
                        <a:pt x="0" y="272929"/>
                        <a:pt x="0" y="609600"/>
                      </a:cubicBezTo>
                      <a:cubicBezTo>
                        <a:pt x="0" y="946271"/>
                        <a:pt x="272929" y="1219200"/>
                        <a:pt x="609600" y="1219200"/>
                      </a:cubicBezTo>
                      <a:cubicBezTo>
                        <a:pt x="946271" y="1219200"/>
                        <a:pt x="1219200" y="946271"/>
                        <a:pt x="1219200" y="609600"/>
                      </a:cubicBezTo>
                      <a:cubicBezTo>
                        <a:pt x="1218819" y="273082"/>
                        <a:pt x="946118" y="371"/>
                        <a:pt x="609600" y="0"/>
                      </a:cubicBezTo>
                      <a:close/>
                      <a:moveTo>
                        <a:pt x="609600" y="1066800"/>
                      </a:moveTo>
                      <a:cubicBezTo>
                        <a:pt x="357092" y="1066800"/>
                        <a:pt x="152400" y="862108"/>
                        <a:pt x="152400" y="609600"/>
                      </a:cubicBezTo>
                      <a:cubicBezTo>
                        <a:pt x="152400" y="357092"/>
                        <a:pt x="357092" y="152400"/>
                        <a:pt x="609600" y="152400"/>
                      </a:cubicBezTo>
                      <a:cubicBezTo>
                        <a:pt x="862108" y="152400"/>
                        <a:pt x="1066800" y="357092"/>
                        <a:pt x="1066800" y="609600"/>
                      </a:cubicBezTo>
                      <a:cubicBezTo>
                        <a:pt x="1066505" y="861984"/>
                        <a:pt x="861984" y="1066505"/>
                        <a:pt x="609600" y="10668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307">
                  <a:extLst>
                    <a:ext uri="{FF2B5EF4-FFF2-40B4-BE49-F238E27FC236}">
                      <a16:creationId xmlns:a16="http://schemas.microsoft.com/office/drawing/2014/main" id="{3B7DE9B7-9ACF-41AA-A1A9-6821FD183DB1}"/>
                    </a:ext>
                  </a:extLst>
                </p:cNvPr>
                <p:cNvSpPr/>
                <p:nvPr/>
              </p:nvSpPr>
              <p:spPr>
                <a:xfrm>
                  <a:off x="1533715" y="2424359"/>
                  <a:ext cx="10893" cy="16339"/>
                </a:xfrm>
                <a:custGeom>
                  <a:avLst/>
                  <a:gdLst>
                    <a:gd name="connsiteX0" fmla="*/ 0 w 152400"/>
                    <a:gd name="connsiteY0" fmla="*/ 0 h 228600"/>
                    <a:gd name="connsiteX1" fmla="*/ 152400 w 152400"/>
                    <a:gd name="connsiteY1" fmla="*/ 0 h 228600"/>
                    <a:gd name="connsiteX2" fmla="*/ 152400 w 152400"/>
                    <a:gd name="connsiteY2" fmla="*/ 228600 h 228600"/>
                    <a:gd name="connsiteX3" fmla="*/ 0 w 1524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2286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308">
                  <a:extLst>
                    <a:ext uri="{FF2B5EF4-FFF2-40B4-BE49-F238E27FC236}">
                      <a16:creationId xmlns:a16="http://schemas.microsoft.com/office/drawing/2014/main" id="{94DDBC1A-DB3F-4E39-8597-04C87DA2A746}"/>
                    </a:ext>
                  </a:extLst>
                </p:cNvPr>
                <p:cNvSpPr/>
                <p:nvPr/>
              </p:nvSpPr>
              <p:spPr>
                <a:xfrm>
                  <a:off x="1462867" y="2245470"/>
                  <a:ext cx="81695" cy="167473"/>
                </a:xfrm>
                <a:custGeom>
                  <a:avLst/>
                  <a:gdLst>
                    <a:gd name="connsiteX0" fmla="*/ 734145 w 1143000"/>
                    <a:gd name="connsiteY0" fmla="*/ 1754505 h 2343150"/>
                    <a:gd name="connsiteX1" fmla="*/ 215157 w 1143000"/>
                    <a:gd name="connsiteY1" fmla="*/ 570062 h 2343150"/>
                    <a:gd name="connsiteX2" fmla="*/ 579764 w 1143000"/>
                    <a:gd name="connsiteY2" fmla="*/ 128930 h 2343150"/>
                    <a:gd name="connsiteX3" fmla="*/ 498306 w 1143000"/>
                    <a:gd name="connsiteY3" fmla="*/ 0 h 2343150"/>
                    <a:gd name="connsiteX4" fmla="*/ 164322 w 1143000"/>
                    <a:gd name="connsiteY4" fmla="*/ 1471251 h 2343150"/>
                    <a:gd name="connsiteX5" fmla="*/ 678824 w 1143000"/>
                    <a:gd name="connsiteY5" fmla="*/ 1896313 h 2343150"/>
                    <a:gd name="connsiteX6" fmla="*/ 991244 w 1143000"/>
                    <a:gd name="connsiteY6" fmla="*/ 2350465 h 2343150"/>
                    <a:gd name="connsiteX7" fmla="*/ 1143644 w 1143000"/>
                    <a:gd name="connsiteY7" fmla="*/ 2350465 h 2343150"/>
                    <a:gd name="connsiteX8" fmla="*/ 734145 w 1143000"/>
                    <a:gd name="connsiteY8" fmla="*/ 1754505 h 2343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3000" h="2343150">
                      <a:moveTo>
                        <a:pt x="734145" y="1754505"/>
                      </a:moveTo>
                      <a:cubicBezTo>
                        <a:pt x="263753" y="1570749"/>
                        <a:pt x="31391" y="1040454"/>
                        <a:pt x="215157" y="570062"/>
                      </a:cubicBezTo>
                      <a:cubicBezTo>
                        <a:pt x="286366" y="387791"/>
                        <a:pt x="414163" y="233172"/>
                        <a:pt x="579764" y="128930"/>
                      </a:cubicBezTo>
                      <a:lnTo>
                        <a:pt x="498306" y="0"/>
                      </a:lnTo>
                      <a:cubicBezTo>
                        <a:pt x="-194" y="314049"/>
                        <a:pt x="-149727" y="972750"/>
                        <a:pt x="164322" y="1471251"/>
                      </a:cubicBezTo>
                      <a:cubicBezTo>
                        <a:pt x="285946" y="1664313"/>
                        <a:pt x="466274" y="1813293"/>
                        <a:pt x="678824" y="1896313"/>
                      </a:cubicBezTo>
                      <a:cubicBezTo>
                        <a:pt x="866962" y="1968398"/>
                        <a:pt x="991196" y="2148993"/>
                        <a:pt x="991244" y="2350465"/>
                      </a:cubicBezTo>
                      <a:lnTo>
                        <a:pt x="1143644" y="2350465"/>
                      </a:lnTo>
                      <a:cubicBezTo>
                        <a:pt x="1143882" y="2086128"/>
                        <a:pt x="980986" y="1849060"/>
                        <a:pt x="734145" y="17545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309">
                  <a:extLst>
                    <a:ext uri="{FF2B5EF4-FFF2-40B4-BE49-F238E27FC236}">
                      <a16:creationId xmlns:a16="http://schemas.microsoft.com/office/drawing/2014/main" id="{1A0934F8-D7EF-4F08-8BB3-C16D1DFFB0F6}"/>
                    </a:ext>
                  </a:extLst>
                </p:cNvPr>
                <p:cNvSpPr/>
                <p:nvPr/>
              </p:nvSpPr>
              <p:spPr>
                <a:xfrm>
                  <a:off x="1642641" y="2386235"/>
                  <a:ext cx="38124" cy="10893"/>
                </a:xfrm>
                <a:custGeom>
                  <a:avLst/>
                  <a:gdLst>
                    <a:gd name="connsiteX0" fmla="*/ 0 w 533400"/>
                    <a:gd name="connsiteY0" fmla="*/ 0 h 152400"/>
                    <a:gd name="connsiteX1" fmla="*/ 533400 w 533400"/>
                    <a:gd name="connsiteY1" fmla="*/ 0 h 152400"/>
                    <a:gd name="connsiteX2" fmla="*/ 533400 w 533400"/>
                    <a:gd name="connsiteY2" fmla="*/ 152400 h 152400"/>
                    <a:gd name="connsiteX3" fmla="*/ 0 w 533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400" h="152400">
                      <a:moveTo>
                        <a:pt x="0" y="0"/>
                      </a:moveTo>
                      <a:lnTo>
                        <a:pt x="533400" y="0"/>
                      </a:lnTo>
                      <a:lnTo>
                        <a:pt x="533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310">
                  <a:extLst>
                    <a:ext uri="{FF2B5EF4-FFF2-40B4-BE49-F238E27FC236}">
                      <a16:creationId xmlns:a16="http://schemas.microsoft.com/office/drawing/2014/main" id="{77A04EA9-A9AD-49B9-9559-3DCC9DDBBFD7}"/>
                    </a:ext>
                  </a:extLst>
                </p:cNvPr>
                <p:cNvSpPr/>
                <p:nvPr/>
              </p:nvSpPr>
              <p:spPr>
                <a:xfrm>
                  <a:off x="1633709" y="2414725"/>
                  <a:ext cx="39486" cy="35401"/>
                </a:xfrm>
                <a:custGeom>
                  <a:avLst/>
                  <a:gdLst>
                    <a:gd name="connsiteX0" fmla="*/ 0 w 552450"/>
                    <a:gd name="connsiteY0" fmla="*/ 117089 h 495300"/>
                    <a:gd name="connsiteX1" fmla="*/ 97551 w 552450"/>
                    <a:gd name="connsiteY1" fmla="*/ 0 h 495300"/>
                    <a:gd name="connsiteX2" fmla="*/ 554784 w 552450"/>
                    <a:gd name="connsiteY2" fmla="*/ 380938 h 495300"/>
                    <a:gd name="connsiteX3" fmla="*/ 457232 w 552450"/>
                    <a:gd name="connsiteY3" fmla="*/ 498026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495300">
                      <a:moveTo>
                        <a:pt x="0" y="117089"/>
                      </a:moveTo>
                      <a:lnTo>
                        <a:pt x="97551" y="0"/>
                      </a:lnTo>
                      <a:lnTo>
                        <a:pt x="554784" y="380938"/>
                      </a:lnTo>
                      <a:lnTo>
                        <a:pt x="457232" y="49802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311">
                  <a:extLst>
                    <a:ext uri="{FF2B5EF4-FFF2-40B4-BE49-F238E27FC236}">
                      <a16:creationId xmlns:a16="http://schemas.microsoft.com/office/drawing/2014/main" id="{54BE2486-BFD6-412F-96B7-02006FC47BA2}"/>
                    </a:ext>
                  </a:extLst>
                </p:cNvPr>
                <p:cNvSpPr/>
                <p:nvPr/>
              </p:nvSpPr>
              <p:spPr>
                <a:xfrm>
                  <a:off x="1609963" y="2429805"/>
                  <a:ext cx="10893" cy="38124"/>
                </a:xfrm>
                <a:custGeom>
                  <a:avLst/>
                  <a:gdLst>
                    <a:gd name="connsiteX0" fmla="*/ 0 w 152400"/>
                    <a:gd name="connsiteY0" fmla="*/ 0 h 533400"/>
                    <a:gd name="connsiteX1" fmla="*/ 152400 w 152400"/>
                    <a:gd name="connsiteY1" fmla="*/ 0 h 533400"/>
                    <a:gd name="connsiteX2" fmla="*/ 152400 w 152400"/>
                    <a:gd name="connsiteY2" fmla="*/ 533400 h 533400"/>
                    <a:gd name="connsiteX3" fmla="*/ 0 w 152400"/>
                    <a:gd name="connsiteY3" fmla="*/ 5334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533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533400"/>
                      </a:lnTo>
                      <a:lnTo>
                        <a:pt x="0" y="533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312">
                  <a:extLst>
                    <a:ext uri="{FF2B5EF4-FFF2-40B4-BE49-F238E27FC236}">
                      <a16:creationId xmlns:a16="http://schemas.microsoft.com/office/drawing/2014/main" id="{06760845-723E-479F-8142-3A903887C5A8}"/>
                    </a:ext>
                  </a:extLst>
                </p:cNvPr>
                <p:cNvSpPr/>
                <p:nvPr/>
              </p:nvSpPr>
              <p:spPr>
                <a:xfrm>
                  <a:off x="1379895" y="2266576"/>
                  <a:ext cx="45613" cy="21104"/>
                </a:xfrm>
                <a:custGeom>
                  <a:avLst/>
                  <a:gdLst>
                    <a:gd name="connsiteX0" fmla="*/ 0 w 638175"/>
                    <a:gd name="connsiteY0" fmla="*/ 152374 h 295275"/>
                    <a:gd name="connsiteX1" fmla="*/ 609558 w 638175"/>
                    <a:gd name="connsiteY1" fmla="*/ 0 h 295275"/>
                    <a:gd name="connsiteX2" fmla="*/ 646496 w 638175"/>
                    <a:gd name="connsiteY2" fmla="*/ 147769 h 295275"/>
                    <a:gd name="connsiteX3" fmla="*/ 36939 w 638175"/>
                    <a:gd name="connsiteY3" fmla="*/ 300143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8175" h="295275">
                      <a:moveTo>
                        <a:pt x="0" y="152374"/>
                      </a:moveTo>
                      <a:lnTo>
                        <a:pt x="609558" y="0"/>
                      </a:lnTo>
                      <a:lnTo>
                        <a:pt x="646496" y="147769"/>
                      </a:lnTo>
                      <a:lnTo>
                        <a:pt x="36939" y="30014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313">
                  <a:extLst>
                    <a:ext uri="{FF2B5EF4-FFF2-40B4-BE49-F238E27FC236}">
                      <a16:creationId xmlns:a16="http://schemas.microsoft.com/office/drawing/2014/main" id="{195F1FAA-7E44-4784-8F2B-0FEFAD71466B}"/>
                    </a:ext>
                  </a:extLst>
                </p:cNvPr>
                <p:cNvSpPr/>
                <p:nvPr/>
              </p:nvSpPr>
              <p:spPr>
                <a:xfrm>
                  <a:off x="1388942" y="2212975"/>
                  <a:ext cx="44251" cy="36082"/>
                </a:xfrm>
                <a:custGeom>
                  <a:avLst/>
                  <a:gdLst>
                    <a:gd name="connsiteX0" fmla="*/ 0 w 619125"/>
                    <a:gd name="connsiteY0" fmla="*/ 123946 h 504825"/>
                    <a:gd name="connsiteX1" fmla="*/ 88531 w 619125"/>
                    <a:gd name="connsiteY1" fmla="*/ 0 h 504825"/>
                    <a:gd name="connsiteX2" fmla="*/ 621889 w 619125"/>
                    <a:gd name="connsiteY2" fmla="*/ 380961 h 504825"/>
                    <a:gd name="connsiteX3" fmla="*/ 533358 w 619125"/>
                    <a:gd name="connsiteY3" fmla="*/ 504906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125" h="504825">
                      <a:moveTo>
                        <a:pt x="0" y="123946"/>
                      </a:moveTo>
                      <a:lnTo>
                        <a:pt x="88531" y="0"/>
                      </a:lnTo>
                      <a:lnTo>
                        <a:pt x="621889" y="380961"/>
                      </a:lnTo>
                      <a:lnTo>
                        <a:pt x="533358" y="50490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: Shape 314">
                  <a:extLst>
                    <a:ext uri="{FF2B5EF4-FFF2-40B4-BE49-F238E27FC236}">
                      <a16:creationId xmlns:a16="http://schemas.microsoft.com/office/drawing/2014/main" id="{694531F8-1EC4-447B-8BAB-9850EEFA2C79}"/>
                    </a:ext>
                  </a:extLst>
                </p:cNvPr>
                <p:cNvSpPr/>
                <p:nvPr/>
              </p:nvSpPr>
              <p:spPr>
                <a:xfrm>
                  <a:off x="1435607" y="2183366"/>
                  <a:ext cx="21104" cy="45613"/>
                </a:xfrm>
                <a:custGeom>
                  <a:avLst/>
                  <a:gdLst>
                    <a:gd name="connsiteX0" fmla="*/ 0 w 295275"/>
                    <a:gd name="connsiteY0" fmla="*/ 37749 h 638175"/>
                    <a:gd name="connsiteX1" fmla="*/ 147645 w 295275"/>
                    <a:gd name="connsiteY1" fmla="*/ 0 h 638175"/>
                    <a:gd name="connsiteX2" fmla="*/ 303494 w 295275"/>
                    <a:gd name="connsiteY2" fmla="*/ 609553 h 638175"/>
                    <a:gd name="connsiteX3" fmla="*/ 155849 w 295275"/>
                    <a:gd name="connsiteY3" fmla="*/ 647302 h 638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275" h="638175">
                      <a:moveTo>
                        <a:pt x="0" y="37749"/>
                      </a:moveTo>
                      <a:lnTo>
                        <a:pt x="147645" y="0"/>
                      </a:lnTo>
                      <a:lnTo>
                        <a:pt x="303494" y="609553"/>
                      </a:lnTo>
                      <a:lnTo>
                        <a:pt x="155849" y="64730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D1FAF1A-6973-4393-B851-70324ECF3476}"/>
                  </a:ext>
                </a:extLst>
              </p:cNvPr>
              <p:cNvGrpSpPr/>
              <p:nvPr/>
            </p:nvGrpSpPr>
            <p:grpSpPr>
              <a:xfrm>
                <a:off x="3215657" y="3700483"/>
                <a:ext cx="360000" cy="360000"/>
                <a:chOff x="2286000" y="1143000"/>
                <a:chExt cx="4572000" cy="4572000"/>
              </a:xfrm>
              <a:solidFill>
                <a:schemeClr val="bg1"/>
              </a:solidFill>
            </p:grpSpPr>
            <p:sp>
              <p:nvSpPr>
                <p:cNvPr id="50" name="Freeform: Shape 374">
                  <a:extLst>
                    <a:ext uri="{FF2B5EF4-FFF2-40B4-BE49-F238E27FC236}">
                      <a16:creationId xmlns:a16="http://schemas.microsoft.com/office/drawing/2014/main" id="{66517D32-F569-409A-940F-56B23B463A56}"/>
                    </a:ext>
                  </a:extLst>
                </p:cNvPr>
                <p:cNvSpPr/>
                <p:nvPr/>
              </p:nvSpPr>
              <p:spPr>
                <a:xfrm>
                  <a:off x="3886200" y="26670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375">
                  <a:extLst>
                    <a:ext uri="{FF2B5EF4-FFF2-40B4-BE49-F238E27FC236}">
                      <a16:creationId xmlns:a16="http://schemas.microsoft.com/office/drawing/2014/main" id="{2FA7FCFF-D9BD-4FD2-8B0F-5301FB045137}"/>
                    </a:ext>
                  </a:extLst>
                </p:cNvPr>
                <p:cNvSpPr/>
                <p:nvPr/>
              </p:nvSpPr>
              <p:spPr>
                <a:xfrm>
                  <a:off x="3886200" y="29718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376">
                  <a:extLst>
                    <a:ext uri="{FF2B5EF4-FFF2-40B4-BE49-F238E27FC236}">
                      <a16:creationId xmlns:a16="http://schemas.microsoft.com/office/drawing/2014/main" id="{B88BE843-DAE1-447D-82A9-F93B49095E5D}"/>
                    </a:ext>
                  </a:extLst>
                </p:cNvPr>
                <p:cNvSpPr/>
                <p:nvPr/>
              </p:nvSpPr>
              <p:spPr>
                <a:xfrm>
                  <a:off x="3886200" y="32766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377">
                  <a:extLst>
                    <a:ext uri="{FF2B5EF4-FFF2-40B4-BE49-F238E27FC236}">
                      <a16:creationId xmlns:a16="http://schemas.microsoft.com/office/drawing/2014/main" id="{39B3160E-1529-4CE0-A468-A600F5C0C45B}"/>
                    </a:ext>
                  </a:extLst>
                </p:cNvPr>
                <p:cNvSpPr/>
                <p:nvPr/>
              </p:nvSpPr>
              <p:spPr>
                <a:xfrm>
                  <a:off x="3886200" y="35814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378">
                  <a:extLst>
                    <a:ext uri="{FF2B5EF4-FFF2-40B4-BE49-F238E27FC236}">
                      <a16:creationId xmlns:a16="http://schemas.microsoft.com/office/drawing/2014/main" id="{8ADEBD6B-B154-42D8-8428-344537073ADE}"/>
                    </a:ext>
                  </a:extLst>
                </p:cNvPr>
                <p:cNvSpPr/>
                <p:nvPr/>
              </p:nvSpPr>
              <p:spPr>
                <a:xfrm>
                  <a:off x="4191000" y="26670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379">
                  <a:extLst>
                    <a:ext uri="{FF2B5EF4-FFF2-40B4-BE49-F238E27FC236}">
                      <a16:creationId xmlns:a16="http://schemas.microsoft.com/office/drawing/2014/main" id="{2CECAF0F-C2E3-4FD5-9AB2-B19766F0EDDA}"/>
                    </a:ext>
                  </a:extLst>
                </p:cNvPr>
                <p:cNvSpPr/>
                <p:nvPr/>
              </p:nvSpPr>
              <p:spPr>
                <a:xfrm>
                  <a:off x="4191000" y="29718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380">
                  <a:extLst>
                    <a:ext uri="{FF2B5EF4-FFF2-40B4-BE49-F238E27FC236}">
                      <a16:creationId xmlns:a16="http://schemas.microsoft.com/office/drawing/2014/main" id="{CDB3F717-491C-4B08-AF8A-6E94EDB8A384}"/>
                    </a:ext>
                  </a:extLst>
                </p:cNvPr>
                <p:cNvSpPr/>
                <p:nvPr/>
              </p:nvSpPr>
              <p:spPr>
                <a:xfrm>
                  <a:off x="4191000" y="32766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381">
                  <a:extLst>
                    <a:ext uri="{FF2B5EF4-FFF2-40B4-BE49-F238E27FC236}">
                      <a16:creationId xmlns:a16="http://schemas.microsoft.com/office/drawing/2014/main" id="{097D4F32-DEC5-4A25-BBF0-01FE2E878F99}"/>
                    </a:ext>
                  </a:extLst>
                </p:cNvPr>
                <p:cNvSpPr/>
                <p:nvPr/>
              </p:nvSpPr>
              <p:spPr>
                <a:xfrm>
                  <a:off x="4191000" y="35814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382">
                  <a:extLst>
                    <a:ext uri="{FF2B5EF4-FFF2-40B4-BE49-F238E27FC236}">
                      <a16:creationId xmlns:a16="http://schemas.microsoft.com/office/drawing/2014/main" id="{402D63F1-CC24-47CB-82F9-1698FDC80183}"/>
                    </a:ext>
                  </a:extLst>
                </p:cNvPr>
                <p:cNvSpPr/>
                <p:nvPr/>
              </p:nvSpPr>
              <p:spPr>
                <a:xfrm>
                  <a:off x="4495800" y="26670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383">
                  <a:extLst>
                    <a:ext uri="{FF2B5EF4-FFF2-40B4-BE49-F238E27FC236}">
                      <a16:creationId xmlns:a16="http://schemas.microsoft.com/office/drawing/2014/main" id="{B39E9A40-B979-4848-8E8A-91F30B0009BA}"/>
                    </a:ext>
                  </a:extLst>
                </p:cNvPr>
                <p:cNvSpPr/>
                <p:nvPr/>
              </p:nvSpPr>
              <p:spPr>
                <a:xfrm>
                  <a:off x="4495800" y="29718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384">
                  <a:extLst>
                    <a:ext uri="{FF2B5EF4-FFF2-40B4-BE49-F238E27FC236}">
                      <a16:creationId xmlns:a16="http://schemas.microsoft.com/office/drawing/2014/main" id="{C3122ACB-D134-4F84-8FB9-F84704EC807D}"/>
                    </a:ext>
                  </a:extLst>
                </p:cNvPr>
                <p:cNvSpPr/>
                <p:nvPr/>
              </p:nvSpPr>
              <p:spPr>
                <a:xfrm>
                  <a:off x="4495800" y="32766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385">
                  <a:extLst>
                    <a:ext uri="{FF2B5EF4-FFF2-40B4-BE49-F238E27FC236}">
                      <a16:creationId xmlns:a16="http://schemas.microsoft.com/office/drawing/2014/main" id="{3B2C4CE1-2837-49A1-B53A-22C315620341}"/>
                    </a:ext>
                  </a:extLst>
                </p:cNvPr>
                <p:cNvSpPr/>
                <p:nvPr/>
              </p:nvSpPr>
              <p:spPr>
                <a:xfrm>
                  <a:off x="4495800" y="35814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386">
                  <a:extLst>
                    <a:ext uri="{FF2B5EF4-FFF2-40B4-BE49-F238E27FC236}">
                      <a16:creationId xmlns:a16="http://schemas.microsoft.com/office/drawing/2014/main" id="{5279D202-E74B-4734-A799-978C2D3C5C3E}"/>
                    </a:ext>
                  </a:extLst>
                </p:cNvPr>
                <p:cNvSpPr/>
                <p:nvPr/>
              </p:nvSpPr>
              <p:spPr>
                <a:xfrm>
                  <a:off x="4800600" y="26670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387">
                  <a:extLst>
                    <a:ext uri="{FF2B5EF4-FFF2-40B4-BE49-F238E27FC236}">
                      <a16:creationId xmlns:a16="http://schemas.microsoft.com/office/drawing/2014/main" id="{BCF2A06B-9574-437F-9AF4-F03B96DDC7A9}"/>
                    </a:ext>
                  </a:extLst>
                </p:cNvPr>
                <p:cNvSpPr/>
                <p:nvPr/>
              </p:nvSpPr>
              <p:spPr>
                <a:xfrm>
                  <a:off x="4191000" y="23622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388">
                  <a:extLst>
                    <a:ext uri="{FF2B5EF4-FFF2-40B4-BE49-F238E27FC236}">
                      <a16:creationId xmlns:a16="http://schemas.microsoft.com/office/drawing/2014/main" id="{1A52753C-D4B8-47F5-AF34-06F7FCCD7ED1}"/>
                    </a:ext>
                  </a:extLst>
                </p:cNvPr>
                <p:cNvSpPr/>
                <p:nvPr/>
              </p:nvSpPr>
              <p:spPr>
                <a:xfrm>
                  <a:off x="4495800" y="23622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389">
                  <a:extLst>
                    <a:ext uri="{FF2B5EF4-FFF2-40B4-BE49-F238E27FC236}">
                      <a16:creationId xmlns:a16="http://schemas.microsoft.com/office/drawing/2014/main" id="{A413D4C4-72E8-4933-939F-1B95DB3409AD}"/>
                    </a:ext>
                  </a:extLst>
                </p:cNvPr>
                <p:cNvSpPr/>
                <p:nvPr/>
              </p:nvSpPr>
              <p:spPr>
                <a:xfrm>
                  <a:off x="4800600" y="23622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390">
                  <a:extLst>
                    <a:ext uri="{FF2B5EF4-FFF2-40B4-BE49-F238E27FC236}">
                      <a16:creationId xmlns:a16="http://schemas.microsoft.com/office/drawing/2014/main" id="{792C3042-3ADD-4A0A-9771-501DC81695AE}"/>
                    </a:ext>
                  </a:extLst>
                </p:cNvPr>
                <p:cNvSpPr/>
                <p:nvPr/>
              </p:nvSpPr>
              <p:spPr>
                <a:xfrm>
                  <a:off x="4800600" y="29718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391">
                  <a:extLst>
                    <a:ext uri="{FF2B5EF4-FFF2-40B4-BE49-F238E27FC236}">
                      <a16:creationId xmlns:a16="http://schemas.microsoft.com/office/drawing/2014/main" id="{AF227C1E-1FD3-443C-AB66-662219E98467}"/>
                    </a:ext>
                  </a:extLst>
                </p:cNvPr>
                <p:cNvSpPr/>
                <p:nvPr/>
              </p:nvSpPr>
              <p:spPr>
                <a:xfrm>
                  <a:off x="4800600" y="32766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392">
                  <a:extLst>
                    <a:ext uri="{FF2B5EF4-FFF2-40B4-BE49-F238E27FC236}">
                      <a16:creationId xmlns:a16="http://schemas.microsoft.com/office/drawing/2014/main" id="{A6AB2E1E-5C7F-48E3-8BA8-4BD3F9F37FD6}"/>
                    </a:ext>
                  </a:extLst>
                </p:cNvPr>
                <p:cNvSpPr/>
                <p:nvPr/>
              </p:nvSpPr>
              <p:spPr>
                <a:xfrm>
                  <a:off x="4800600" y="35814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393">
                  <a:extLst>
                    <a:ext uri="{FF2B5EF4-FFF2-40B4-BE49-F238E27FC236}">
                      <a16:creationId xmlns:a16="http://schemas.microsoft.com/office/drawing/2014/main" id="{428AE0CA-6D60-4DED-9CFF-2AC87D71000D}"/>
                    </a:ext>
                  </a:extLst>
                </p:cNvPr>
                <p:cNvSpPr/>
                <p:nvPr/>
              </p:nvSpPr>
              <p:spPr>
                <a:xfrm>
                  <a:off x="5105400" y="26670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394">
                  <a:extLst>
                    <a:ext uri="{FF2B5EF4-FFF2-40B4-BE49-F238E27FC236}">
                      <a16:creationId xmlns:a16="http://schemas.microsoft.com/office/drawing/2014/main" id="{A1C20E75-96EB-41C4-AD76-B00760FB5C0E}"/>
                    </a:ext>
                  </a:extLst>
                </p:cNvPr>
                <p:cNvSpPr/>
                <p:nvPr/>
              </p:nvSpPr>
              <p:spPr>
                <a:xfrm>
                  <a:off x="5105400" y="29718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395">
                  <a:extLst>
                    <a:ext uri="{FF2B5EF4-FFF2-40B4-BE49-F238E27FC236}">
                      <a16:creationId xmlns:a16="http://schemas.microsoft.com/office/drawing/2014/main" id="{CC720FB3-23ED-42AD-A068-66FA7004F811}"/>
                    </a:ext>
                  </a:extLst>
                </p:cNvPr>
                <p:cNvSpPr/>
                <p:nvPr/>
              </p:nvSpPr>
              <p:spPr>
                <a:xfrm>
                  <a:off x="5105400" y="32766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396">
                  <a:extLst>
                    <a:ext uri="{FF2B5EF4-FFF2-40B4-BE49-F238E27FC236}">
                      <a16:creationId xmlns:a16="http://schemas.microsoft.com/office/drawing/2014/main" id="{02A33797-DC1E-4CD9-A13C-81F2A0653B86}"/>
                    </a:ext>
                  </a:extLst>
                </p:cNvPr>
                <p:cNvSpPr/>
                <p:nvPr/>
              </p:nvSpPr>
              <p:spPr>
                <a:xfrm>
                  <a:off x="5105400" y="3581400"/>
                  <a:ext cx="152400" cy="152400"/>
                </a:xfrm>
                <a:custGeom>
                  <a:avLst/>
                  <a:gdLst>
                    <a:gd name="connsiteX0" fmla="*/ 0 w 152400"/>
                    <a:gd name="connsiteY0" fmla="*/ 0 h 152400"/>
                    <a:gd name="connsiteX1" fmla="*/ 152400 w 152400"/>
                    <a:gd name="connsiteY1" fmla="*/ 0 h 152400"/>
                    <a:gd name="connsiteX2" fmla="*/ 152400 w 152400"/>
                    <a:gd name="connsiteY2" fmla="*/ 152400 h 152400"/>
                    <a:gd name="connsiteX3" fmla="*/ 0 w 15240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524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397">
                  <a:extLst>
                    <a:ext uri="{FF2B5EF4-FFF2-40B4-BE49-F238E27FC236}">
                      <a16:creationId xmlns:a16="http://schemas.microsoft.com/office/drawing/2014/main" id="{D13F6D13-B289-4B23-AC6B-A37EA76D9C33}"/>
                    </a:ext>
                  </a:extLst>
                </p:cNvPr>
                <p:cNvSpPr/>
                <p:nvPr/>
              </p:nvSpPr>
              <p:spPr>
                <a:xfrm>
                  <a:off x="2286000" y="1143000"/>
                  <a:ext cx="4572000" cy="4572000"/>
                </a:xfrm>
                <a:custGeom>
                  <a:avLst/>
                  <a:gdLst>
                    <a:gd name="connsiteX0" fmla="*/ 4495886 w 4572000"/>
                    <a:gd name="connsiteY0" fmla="*/ 1143000 h 4572000"/>
                    <a:gd name="connsiteX1" fmla="*/ 4495800 w 4572000"/>
                    <a:gd name="connsiteY1" fmla="*/ 1143000 h 4572000"/>
                    <a:gd name="connsiteX2" fmla="*/ 3352800 w 4572000"/>
                    <a:gd name="connsiteY2" fmla="*/ 1143000 h 4572000"/>
                    <a:gd name="connsiteX3" fmla="*/ 3352800 w 4572000"/>
                    <a:gd name="connsiteY3" fmla="*/ 76200 h 4572000"/>
                    <a:gd name="connsiteX4" fmla="*/ 3276686 w 4572000"/>
                    <a:gd name="connsiteY4" fmla="*/ 0 h 4572000"/>
                    <a:gd name="connsiteX5" fmla="*/ 3276600 w 4572000"/>
                    <a:gd name="connsiteY5" fmla="*/ 0 h 4572000"/>
                    <a:gd name="connsiteX6" fmla="*/ 1295400 w 4572000"/>
                    <a:gd name="connsiteY6" fmla="*/ 0 h 4572000"/>
                    <a:gd name="connsiteX7" fmla="*/ 1219200 w 4572000"/>
                    <a:gd name="connsiteY7" fmla="*/ 76114 h 4572000"/>
                    <a:gd name="connsiteX8" fmla="*/ 1219200 w 4572000"/>
                    <a:gd name="connsiteY8" fmla="*/ 76200 h 4572000"/>
                    <a:gd name="connsiteX9" fmla="*/ 1219200 w 4572000"/>
                    <a:gd name="connsiteY9" fmla="*/ 1143000 h 4572000"/>
                    <a:gd name="connsiteX10" fmla="*/ 76200 w 4572000"/>
                    <a:gd name="connsiteY10" fmla="*/ 1143000 h 4572000"/>
                    <a:gd name="connsiteX11" fmla="*/ 0 w 4572000"/>
                    <a:gd name="connsiteY11" fmla="*/ 1219114 h 4572000"/>
                    <a:gd name="connsiteX12" fmla="*/ 0 w 4572000"/>
                    <a:gd name="connsiteY12" fmla="*/ 1219200 h 4572000"/>
                    <a:gd name="connsiteX13" fmla="*/ 0 w 4572000"/>
                    <a:gd name="connsiteY13" fmla="*/ 3962400 h 4572000"/>
                    <a:gd name="connsiteX14" fmla="*/ 76114 w 4572000"/>
                    <a:gd name="connsiteY14" fmla="*/ 4038600 h 4572000"/>
                    <a:gd name="connsiteX15" fmla="*/ 76200 w 4572000"/>
                    <a:gd name="connsiteY15" fmla="*/ 4038600 h 4572000"/>
                    <a:gd name="connsiteX16" fmla="*/ 235487 w 4572000"/>
                    <a:gd name="connsiteY16" fmla="*/ 4038600 h 4572000"/>
                    <a:gd name="connsiteX17" fmla="*/ 228600 w 4572000"/>
                    <a:gd name="connsiteY17" fmla="*/ 4114800 h 4572000"/>
                    <a:gd name="connsiteX18" fmla="*/ 228600 w 4572000"/>
                    <a:gd name="connsiteY18" fmla="*/ 4495800 h 4572000"/>
                    <a:gd name="connsiteX19" fmla="*/ 304714 w 4572000"/>
                    <a:gd name="connsiteY19" fmla="*/ 4572000 h 4572000"/>
                    <a:gd name="connsiteX20" fmla="*/ 304800 w 4572000"/>
                    <a:gd name="connsiteY20" fmla="*/ 4572000 h 4572000"/>
                    <a:gd name="connsiteX21" fmla="*/ 4267200 w 4572000"/>
                    <a:gd name="connsiteY21" fmla="*/ 4572000 h 4572000"/>
                    <a:gd name="connsiteX22" fmla="*/ 4343400 w 4572000"/>
                    <a:gd name="connsiteY22" fmla="*/ 4495886 h 4572000"/>
                    <a:gd name="connsiteX23" fmla="*/ 4343400 w 4572000"/>
                    <a:gd name="connsiteY23" fmla="*/ 4495800 h 4572000"/>
                    <a:gd name="connsiteX24" fmla="*/ 4343400 w 4572000"/>
                    <a:gd name="connsiteY24" fmla="*/ 4114800 h 4572000"/>
                    <a:gd name="connsiteX25" fmla="*/ 4336514 w 4572000"/>
                    <a:gd name="connsiteY25" fmla="*/ 4038600 h 4572000"/>
                    <a:gd name="connsiteX26" fmla="*/ 4495800 w 4572000"/>
                    <a:gd name="connsiteY26" fmla="*/ 4038600 h 4572000"/>
                    <a:gd name="connsiteX27" fmla="*/ 4572000 w 4572000"/>
                    <a:gd name="connsiteY27" fmla="*/ 3962486 h 4572000"/>
                    <a:gd name="connsiteX28" fmla="*/ 4572000 w 4572000"/>
                    <a:gd name="connsiteY28" fmla="*/ 3962400 h 4572000"/>
                    <a:gd name="connsiteX29" fmla="*/ 4572000 w 4572000"/>
                    <a:gd name="connsiteY29" fmla="*/ 1219200 h 4572000"/>
                    <a:gd name="connsiteX30" fmla="*/ 4495886 w 4572000"/>
                    <a:gd name="connsiteY30" fmla="*/ 1143000 h 4572000"/>
                    <a:gd name="connsiteX31" fmla="*/ 3276600 w 4572000"/>
                    <a:gd name="connsiteY31" fmla="*/ 3276600 h 4572000"/>
                    <a:gd name="connsiteX32" fmla="*/ 3124200 w 4572000"/>
                    <a:gd name="connsiteY32" fmla="*/ 3429000 h 4572000"/>
                    <a:gd name="connsiteX33" fmla="*/ 2971800 w 4572000"/>
                    <a:gd name="connsiteY33" fmla="*/ 3276600 h 4572000"/>
                    <a:gd name="connsiteX34" fmla="*/ 3124200 w 4572000"/>
                    <a:gd name="connsiteY34" fmla="*/ 3124200 h 4572000"/>
                    <a:gd name="connsiteX35" fmla="*/ 3276600 w 4572000"/>
                    <a:gd name="connsiteY35" fmla="*/ 3276600 h 4572000"/>
                    <a:gd name="connsiteX36" fmla="*/ 1447800 w 4572000"/>
                    <a:gd name="connsiteY36" fmla="*/ 3124200 h 4572000"/>
                    <a:gd name="connsiteX37" fmla="*/ 1600200 w 4572000"/>
                    <a:gd name="connsiteY37" fmla="*/ 3276600 h 4572000"/>
                    <a:gd name="connsiteX38" fmla="*/ 1447800 w 4572000"/>
                    <a:gd name="connsiteY38" fmla="*/ 3429000 h 4572000"/>
                    <a:gd name="connsiteX39" fmla="*/ 1295400 w 4572000"/>
                    <a:gd name="connsiteY39" fmla="*/ 3276600 h 4572000"/>
                    <a:gd name="connsiteX40" fmla="*/ 1447800 w 4572000"/>
                    <a:gd name="connsiteY40" fmla="*/ 3124200 h 4572000"/>
                    <a:gd name="connsiteX41" fmla="*/ 990600 w 4572000"/>
                    <a:gd name="connsiteY41" fmla="*/ 4419600 h 4572000"/>
                    <a:gd name="connsiteX42" fmla="*/ 381000 w 4572000"/>
                    <a:gd name="connsiteY42" fmla="*/ 4419600 h 4572000"/>
                    <a:gd name="connsiteX43" fmla="*/ 381000 w 4572000"/>
                    <a:gd name="connsiteY43" fmla="*/ 4114800 h 4572000"/>
                    <a:gd name="connsiteX44" fmla="*/ 685800 w 4572000"/>
                    <a:gd name="connsiteY44" fmla="*/ 3810000 h 4572000"/>
                    <a:gd name="connsiteX45" fmla="*/ 990600 w 4572000"/>
                    <a:gd name="connsiteY45" fmla="*/ 4114800 h 4572000"/>
                    <a:gd name="connsiteX46" fmla="*/ 990600 w 4572000"/>
                    <a:gd name="connsiteY46" fmla="*/ 4419600 h 4572000"/>
                    <a:gd name="connsiteX47" fmla="*/ 533400 w 4572000"/>
                    <a:gd name="connsiteY47" fmla="*/ 3505200 h 4572000"/>
                    <a:gd name="connsiteX48" fmla="*/ 685800 w 4572000"/>
                    <a:gd name="connsiteY48" fmla="*/ 3352800 h 4572000"/>
                    <a:gd name="connsiteX49" fmla="*/ 838200 w 4572000"/>
                    <a:gd name="connsiteY49" fmla="*/ 3505200 h 4572000"/>
                    <a:gd name="connsiteX50" fmla="*/ 685800 w 4572000"/>
                    <a:gd name="connsiteY50" fmla="*/ 3657600 h 4572000"/>
                    <a:gd name="connsiteX51" fmla="*/ 533400 w 4572000"/>
                    <a:gd name="connsiteY51" fmla="*/ 3505200 h 4572000"/>
                    <a:gd name="connsiteX52" fmla="*/ 1002144 w 4572000"/>
                    <a:gd name="connsiteY52" fmla="*/ 3785473 h 4572000"/>
                    <a:gd name="connsiteX53" fmla="*/ 906285 w 4572000"/>
                    <a:gd name="connsiteY53" fmla="*/ 3714522 h 4572000"/>
                    <a:gd name="connsiteX54" fmla="*/ 896255 w 4572000"/>
                    <a:gd name="connsiteY54" fmla="*/ 3283582 h 4572000"/>
                    <a:gd name="connsiteX55" fmla="*/ 465315 w 4572000"/>
                    <a:gd name="connsiteY55" fmla="*/ 3293612 h 4572000"/>
                    <a:gd name="connsiteX56" fmla="*/ 465315 w 4572000"/>
                    <a:gd name="connsiteY56" fmla="*/ 3714512 h 4572000"/>
                    <a:gd name="connsiteX57" fmla="*/ 290455 w 4572000"/>
                    <a:gd name="connsiteY57" fmla="*/ 3886191 h 4572000"/>
                    <a:gd name="connsiteX58" fmla="*/ 152400 w 4572000"/>
                    <a:gd name="connsiteY58" fmla="*/ 3886191 h 4572000"/>
                    <a:gd name="connsiteX59" fmla="*/ 152400 w 4572000"/>
                    <a:gd name="connsiteY59" fmla="*/ 1295400 h 4572000"/>
                    <a:gd name="connsiteX60" fmla="*/ 1219200 w 4572000"/>
                    <a:gd name="connsiteY60" fmla="*/ 1295400 h 4572000"/>
                    <a:gd name="connsiteX61" fmla="*/ 1219200 w 4572000"/>
                    <a:gd name="connsiteY61" fmla="*/ 3077109 h 4572000"/>
                    <a:gd name="connsiteX62" fmla="*/ 1227315 w 4572000"/>
                    <a:gd name="connsiteY62" fmla="*/ 3485922 h 4572000"/>
                    <a:gd name="connsiteX63" fmla="*/ 1002144 w 4572000"/>
                    <a:gd name="connsiteY63" fmla="*/ 3785473 h 4572000"/>
                    <a:gd name="connsiteX64" fmla="*/ 1752600 w 4572000"/>
                    <a:gd name="connsiteY64" fmla="*/ 4419600 h 4572000"/>
                    <a:gd name="connsiteX65" fmla="*/ 1143000 w 4572000"/>
                    <a:gd name="connsiteY65" fmla="*/ 4419600 h 4572000"/>
                    <a:gd name="connsiteX66" fmla="*/ 1143000 w 4572000"/>
                    <a:gd name="connsiteY66" fmla="*/ 3886200 h 4572000"/>
                    <a:gd name="connsiteX67" fmla="*/ 1447800 w 4572000"/>
                    <a:gd name="connsiteY67" fmla="*/ 3581400 h 4572000"/>
                    <a:gd name="connsiteX68" fmla="*/ 1752600 w 4572000"/>
                    <a:gd name="connsiteY68" fmla="*/ 3886200 h 4572000"/>
                    <a:gd name="connsiteX69" fmla="*/ 1752600 w 4572000"/>
                    <a:gd name="connsiteY69" fmla="*/ 4419600 h 4572000"/>
                    <a:gd name="connsiteX70" fmla="*/ 2667000 w 4572000"/>
                    <a:gd name="connsiteY70" fmla="*/ 4419600 h 4572000"/>
                    <a:gd name="connsiteX71" fmla="*/ 1905000 w 4572000"/>
                    <a:gd name="connsiteY71" fmla="*/ 4419600 h 4572000"/>
                    <a:gd name="connsiteX72" fmla="*/ 1905000 w 4572000"/>
                    <a:gd name="connsiteY72" fmla="*/ 3886200 h 4572000"/>
                    <a:gd name="connsiteX73" fmla="*/ 2286000 w 4572000"/>
                    <a:gd name="connsiteY73" fmla="*/ 3505200 h 4572000"/>
                    <a:gd name="connsiteX74" fmla="*/ 2667000 w 4572000"/>
                    <a:gd name="connsiteY74" fmla="*/ 3886200 h 4572000"/>
                    <a:gd name="connsiteX75" fmla="*/ 2667000 w 4572000"/>
                    <a:gd name="connsiteY75" fmla="*/ 4419600 h 4572000"/>
                    <a:gd name="connsiteX76" fmla="*/ 2057400 w 4572000"/>
                    <a:gd name="connsiteY76" fmla="*/ 3124200 h 4572000"/>
                    <a:gd name="connsiteX77" fmla="*/ 2286000 w 4572000"/>
                    <a:gd name="connsiteY77" fmla="*/ 2895600 h 4572000"/>
                    <a:gd name="connsiteX78" fmla="*/ 2514600 w 4572000"/>
                    <a:gd name="connsiteY78" fmla="*/ 3124200 h 4572000"/>
                    <a:gd name="connsiteX79" fmla="*/ 2286000 w 4572000"/>
                    <a:gd name="connsiteY79" fmla="*/ 3352800 h 4572000"/>
                    <a:gd name="connsiteX80" fmla="*/ 2057400 w 4572000"/>
                    <a:gd name="connsiteY80" fmla="*/ 3124200 h 4572000"/>
                    <a:gd name="connsiteX81" fmla="*/ 2750077 w 4572000"/>
                    <a:gd name="connsiteY81" fmla="*/ 3624215 h 4572000"/>
                    <a:gd name="connsiteX82" fmla="*/ 2531450 w 4572000"/>
                    <a:gd name="connsiteY82" fmla="*/ 3413141 h 4572000"/>
                    <a:gd name="connsiteX83" fmla="*/ 2577418 w 4572000"/>
                    <a:gd name="connsiteY83" fmla="*/ 2876274 h 4572000"/>
                    <a:gd name="connsiteX84" fmla="*/ 2040550 w 4572000"/>
                    <a:gd name="connsiteY84" fmla="*/ 2830306 h 4572000"/>
                    <a:gd name="connsiteX85" fmla="*/ 1994583 w 4572000"/>
                    <a:gd name="connsiteY85" fmla="*/ 3367173 h 4572000"/>
                    <a:gd name="connsiteX86" fmla="*/ 2040550 w 4572000"/>
                    <a:gd name="connsiteY86" fmla="*/ 3413141 h 4572000"/>
                    <a:gd name="connsiteX87" fmla="*/ 1821923 w 4572000"/>
                    <a:gd name="connsiteY87" fmla="*/ 3624215 h 4572000"/>
                    <a:gd name="connsiteX88" fmla="*/ 1668285 w 4572000"/>
                    <a:gd name="connsiteY88" fmla="*/ 3485922 h 4572000"/>
                    <a:gd name="connsiteX89" fmla="*/ 1663417 w 4572000"/>
                    <a:gd name="connsiteY89" fmla="*/ 3057992 h 4572000"/>
                    <a:gd name="connsiteX90" fmla="*/ 1371600 w 4572000"/>
                    <a:gd name="connsiteY90" fmla="*/ 2982620 h 4572000"/>
                    <a:gd name="connsiteX91" fmla="*/ 1371600 w 4572000"/>
                    <a:gd name="connsiteY91" fmla="*/ 152400 h 4572000"/>
                    <a:gd name="connsiteX92" fmla="*/ 3200400 w 4572000"/>
                    <a:gd name="connsiteY92" fmla="*/ 152400 h 4572000"/>
                    <a:gd name="connsiteX93" fmla="*/ 3200400 w 4572000"/>
                    <a:gd name="connsiteY93" fmla="*/ 2982620 h 4572000"/>
                    <a:gd name="connsiteX94" fmla="*/ 3124200 w 4572000"/>
                    <a:gd name="connsiteY94" fmla="*/ 2971800 h 4572000"/>
                    <a:gd name="connsiteX95" fmla="*/ 2819400 w 4572000"/>
                    <a:gd name="connsiteY95" fmla="*/ 3274990 h 4572000"/>
                    <a:gd name="connsiteX96" fmla="*/ 2903715 w 4572000"/>
                    <a:gd name="connsiteY96" fmla="*/ 3485922 h 4572000"/>
                    <a:gd name="connsiteX97" fmla="*/ 2750077 w 4572000"/>
                    <a:gd name="connsiteY97" fmla="*/ 3624215 h 4572000"/>
                    <a:gd name="connsiteX98" fmla="*/ 3429000 w 4572000"/>
                    <a:gd name="connsiteY98" fmla="*/ 4114800 h 4572000"/>
                    <a:gd name="connsiteX99" fmla="*/ 3429000 w 4572000"/>
                    <a:gd name="connsiteY99" fmla="*/ 4419600 h 4572000"/>
                    <a:gd name="connsiteX100" fmla="*/ 2819400 w 4572000"/>
                    <a:gd name="connsiteY100" fmla="*/ 4419600 h 4572000"/>
                    <a:gd name="connsiteX101" fmla="*/ 2819400 w 4572000"/>
                    <a:gd name="connsiteY101" fmla="*/ 3886200 h 4572000"/>
                    <a:gd name="connsiteX102" fmla="*/ 3124200 w 4572000"/>
                    <a:gd name="connsiteY102" fmla="*/ 3581400 h 4572000"/>
                    <a:gd name="connsiteX103" fmla="*/ 3429000 w 4572000"/>
                    <a:gd name="connsiteY103" fmla="*/ 3886200 h 4572000"/>
                    <a:gd name="connsiteX104" fmla="*/ 3429000 w 4572000"/>
                    <a:gd name="connsiteY104" fmla="*/ 4114800 h 4572000"/>
                    <a:gd name="connsiteX105" fmla="*/ 4191000 w 4572000"/>
                    <a:gd name="connsiteY105" fmla="*/ 4419600 h 4572000"/>
                    <a:gd name="connsiteX106" fmla="*/ 3581400 w 4572000"/>
                    <a:gd name="connsiteY106" fmla="*/ 4419600 h 4572000"/>
                    <a:gd name="connsiteX107" fmla="*/ 3581400 w 4572000"/>
                    <a:gd name="connsiteY107" fmla="*/ 4114800 h 4572000"/>
                    <a:gd name="connsiteX108" fmla="*/ 3886200 w 4572000"/>
                    <a:gd name="connsiteY108" fmla="*/ 3810000 h 4572000"/>
                    <a:gd name="connsiteX109" fmla="*/ 4191000 w 4572000"/>
                    <a:gd name="connsiteY109" fmla="*/ 4114800 h 4572000"/>
                    <a:gd name="connsiteX110" fmla="*/ 4191000 w 4572000"/>
                    <a:gd name="connsiteY110" fmla="*/ 4419600 h 4572000"/>
                    <a:gd name="connsiteX111" fmla="*/ 3733800 w 4572000"/>
                    <a:gd name="connsiteY111" fmla="*/ 3505200 h 4572000"/>
                    <a:gd name="connsiteX112" fmla="*/ 3886200 w 4572000"/>
                    <a:gd name="connsiteY112" fmla="*/ 3352800 h 4572000"/>
                    <a:gd name="connsiteX113" fmla="*/ 4038600 w 4572000"/>
                    <a:gd name="connsiteY113" fmla="*/ 3505200 h 4572000"/>
                    <a:gd name="connsiteX114" fmla="*/ 3886200 w 4572000"/>
                    <a:gd name="connsiteY114" fmla="*/ 3657600 h 4572000"/>
                    <a:gd name="connsiteX115" fmla="*/ 3733800 w 4572000"/>
                    <a:gd name="connsiteY115" fmla="*/ 3505200 h 4572000"/>
                    <a:gd name="connsiteX116" fmla="*/ 4419600 w 4572000"/>
                    <a:gd name="connsiteY116" fmla="*/ 3886200 h 4572000"/>
                    <a:gd name="connsiteX117" fmla="*/ 4281545 w 4572000"/>
                    <a:gd name="connsiteY117" fmla="*/ 3886200 h 4572000"/>
                    <a:gd name="connsiteX118" fmla="*/ 4106685 w 4572000"/>
                    <a:gd name="connsiteY118" fmla="*/ 3714522 h 4572000"/>
                    <a:gd name="connsiteX119" fmla="*/ 4096655 w 4572000"/>
                    <a:gd name="connsiteY119" fmla="*/ 3283582 h 4572000"/>
                    <a:gd name="connsiteX120" fmla="*/ 3665715 w 4572000"/>
                    <a:gd name="connsiteY120" fmla="*/ 3293612 h 4572000"/>
                    <a:gd name="connsiteX121" fmla="*/ 3665715 w 4572000"/>
                    <a:gd name="connsiteY121" fmla="*/ 3714512 h 4572000"/>
                    <a:gd name="connsiteX122" fmla="*/ 3569856 w 4572000"/>
                    <a:gd name="connsiteY122" fmla="*/ 3785464 h 4572000"/>
                    <a:gd name="connsiteX123" fmla="*/ 3344685 w 4572000"/>
                    <a:gd name="connsiteY123" fmla="*/ 3485912 h 4572000"/>
                    <a:gd name="connsiteX124" fmla="*/ 3352810 w 4572000"/>
                    <a:gd name="connsiteY124" fmla="*/ 3077099 h 4572000"/>
                    <a:gd name="connsiteX125" fmla="*/ 3352810 w 4572000"/>
                    <a:gd name="connsiteY125" fmla="*/ 1295400 h 4572000"/>
                    <a:gd name="connsiteX126" fmla="*/ 4419610 w 4572000"/>
                    <a:gd name="connsiteY126" fmla="*/ 1295400 h 4572000"/>
                    <a:gd name="connsiteX127" fmla="*/ 4419610 w 4572000"/>
                    <a:gd name="connsiteY127" fmla="*/ 3886200 h 457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4572000" h="4572000">
                      <a:moveTo>
                        <a:pt x="4495886" y="1143000"/>
                      </a:moveTo>
                      <a:cubicBezTo>
                        <a:pt x="4495858" y="1143000"/>
                        <a:pt x="4495829" y="1143000"/>
                        <a:pt x="4495800" y="1143000"/>
                      </a:cubicBezTo>
                      <a:lnTo>
                        <a:pt x="3352800" y="1143000"/>
                      </a:lnTo>
                      <a:lnTo>
                        <a:pt x="3352800" y="76200"/>
                      </a:lnTo>
                      <a:cubicBezTo>
                        <a:pt x="3352829" y="34138"/>
                        <a:pt x="3318748" y="29"/>
                        <a:pt x="3276686" y="0"/>
                      </a:cubicBezTo>
                      <a:cubicBezTo>
                        <a:pt x="3276657" y="0"/>
                        <a:pt x="3276629" y="0"/>
                        <a:pt x="3276600" y="0"/>
                      </a:cubicBezTo>
                      <a:lnTo>
                        <a:pt x="1295400" y="0"/>
                      </a:lnTo>
                      <a:cubicBezTo>
                        <a:pt x="1253338" y="-29"/>
                        <a:pt x="1219229" y="34052"/>
                        <a:pt x="1219200" y="76114"/>
                      </a:cubicBezTo>
                      <a:cubicBezTo>
                        <a:pt x="1219200" y="76143"/>
                        <a:pt x="1219200" y="76171"/>
                        <a:pt x="1219200" y="76200"/>
                      </a:cubicBezTo>
                      <a:lnTo>
                        <a:pt x="1219200" y="1143000"/>
                      </a:lnTo>
                      <a:lnTo>
                        <a:pt x="76200" y="1143000"/>
                      </a:lnTo>
                      <a:cubicBezTo>
                        <a:pt x="34138" y="1142972"/>
                        <a:pt x="29" y="1177052"/>
                        <a:pt x="0" y="1219114"/>
                      </a:cubicBezTo>
                      <a:cubicBezTo>
                        <a:pt x="0" y="1219143"/>
                        <a:pt x="0" y="1219172"/>
                        <a:pt x="0" y="1219200"/>
                      </a:cubicBezTo>
                      <a:lnTo>
                        <a:pt x="0" y="3962400"/>
                      </a:lnTo>
                      <a:cubicBezTo>
                        <a:pt x="-29" y="4004462"/>
                        <a:pt x="34052" y="4038572"/>
                        <a:pt x="76114" y="4038600"/>
                      </a:cubicBezTo>
                      <a:cubicBezTo>
                        <a:pt x="76143" y="4038600"/>
                        <a:pt x="76171" y="4038600"/>
                        <a:pt x="76200" y="4038600"/>
                      </a:cubicBezTo>
                      <a:lnTo>
                        <a:pt x="235487" y="4038600"/>
                      </a:lnTo>
                      <a:cubicBezTo>
                        <a:pt x="231067" y="4063765"/>
                        <a:pt x="228762" y="4089254"/>
                        <a:pt x="228600" y="4114800"/>
                      </a:cubicBezTo>
                      <a:lnTo>
                        <a:pt x="228600" y="4495800"/>
                      </a:lnTo>
                      <a:cubicBezTo>
                        <a:pt x="228571" y="4537863"/>
                        <a:pt x="262652" y="4571972"/>
                        <a:pt x="304714" y="4572000"/>
                      </a:cubicBezTo>
                      <a:cubicBezTo>
                        <a:pt x="304743" y="4572000"/>
                        <a:pt x="304771" y="4572000"/>
                        <a:pt x="304800" y="4572000"/>
                      </a:cubicBezTo>
                      <a:lnTo>
                        <a:pt x="4267200" y="4572000"/>
                      </a:lnTo>
                      <a:cubicBezTo>
                        <a:pt x="4309263" y="4572029"/>
                        <a:pt x="4343372" y="4537948"/>
                        <a:pt x="4343400" y="4495886"/>
                      </a:cubicBezTo>
                      <a:cubicBezTo>
                        <a:pt x="4343400" y="4495858"/>
                        <a:pt x="4343400" y="4495829"/>
                        <a:pt x="4343400" y="4495800"/>
                      </a:cubicBezTo>
                      <a:lnTo>
                        <a:pt x="4343400" y="4114800"/>
                      </a:lnTo>
                      <a:cubicBezTo>
                        <a:pt x="4343248" y="4089254"/>
                        <a:pt x="4340943" y="4063765"/>
                        <a:pt x="4336514" y="4038600"/>
                      </a:cubicBezTo>
                      <a:lnTo>
                        <a:pt x="4495800" y="4038600"/>
                      </a:lnTo>
                      <a:cubicBezTo>
                        <a:pt x="4537863" y="4038629"/>
                        <a:pt x="4571972" y="4004548"/>
                        <a:pt x="4572000" y="3962486"/>
                      </a:cubicBezTo>
                      <a:cubicBezTo>
                        <a:pt x="4572000" y="3962457"/>
                        <a:pt x="4572000" y="3962429"/>
                        <a:pt x="4572000" y="3962400"/>
                      </a:cubicBezTo>
                      <a:lnTo>
                        <a:pt x="4572000" y="1219200"/>
                      </a:lnTo>
                      <a:cubicBezTo>
                        <a:pt x="4572029" y="1177138"/>
                        <a:pt x="4537948" y="1143029"/>
                        <a:pt x="4495886" y="1143000"/>
                      </a:cubicBezTo>
                      <a:close/>
                      <a:moveTo>
                        <a:pt x="3276600" y="3276600"/>
                      </a:moveTo>
                      <a:cubicBezTo>
                        <a:pt x="3276600" y="3360773"/>
                        <a:pt x="3208373" y="3429000"/>
                        <a:pt x="3124200" y="3429000"/>
                      </a:cubicBezTo>
                      <a:cubicBezTo>
                        <a:pt x="3040028" y="3429000"/>
                        <a:pt x="2971800" y="3360773"/>
                        <a:pt x="2971800" y="3276600"/>
                      </a:cubicBezTo>
                      <a:cubicBezTo>
                        <a:pt x="2971800" y="3192428"/>
                        <a:pt x="3040028" y="3124200"/>
                        <a:pt x="3124200" y="3124200"/>
                      </a:cubicBezTo>
                      <a:cubicBezTo>
                        <a:pt x="3208325" y="3124305"/>
                        <a:pt x="3276495" y="3192475"/>
                        <a:pt x="3276600" y="3276600"/>
                      </a:cubicBezTo>
                      <a:close/>
                      <a:moveTo>
                        <a:pt x="1447800" y="3124200"/>
                      </a:moveTo>
                      <a:cubicBezTo>
                        <a:pt x="1531973" y="3124200"/>
                        <a:pt x="1600200" y="3192428"/>
                        <a:pt x="1600200" y="3276600"/>
                      </a:cubicBezTo>
                      <a:cubicBezTo>
                        <a:pt x="1600200" y="3360773"/>
                        <a:pt x="1531973" y="3429000"/>
                        <a:pt x="1447800" y="3429000"/>
                      </a:cubicBezTo>
                      <a:cubicBezTo>
                        <a:pt x="1363628" y="3429000"/>
                        <a:pt x="1295400" y="3360773"/>
                        <a:pt x="1295400" y="3276600"/>
                      </a:cubicBezTo>
                      <a:cubicBezTo>
                        <a:pt x="1295505" y="3192475"/>
                        <a:pt x="1363675" y="3124305"/>
                        <a:pt x="1447800" y="3124200"/>
                      </a:cubicBezTo>
                      <a:close/>
                      <a:moveTo>
                        <a:pt x="990600" y="4419600"/>
                      </a:moveTo>
                      <a:lnTo>
                        <a:pt x="381000" y="4419600"/>
                      </a:lnTo>
                      <a:lnTo>
                        <a:pt x="381000" y="4114800"/>
                      </a:lnTo>
                      <a:cubicBezTo>
                        <a:pt x="381000" y="3946465"/>
                        <a:pt x="517465" y="3810000"/>
                        <a:pt x="685800" y="3810000"/>
                      </a:cubicBezTo>
                      <a:cubicBezTo>
                        <a:pt x="854135" y="3810000"/>
                        <a:pt x="990600" y="3946465"/>
                        <a:pt x="990600" y="4114800"/>
                      </a:cubicBezTo>
                      <a:lnTo>
                        <a:pt x="990600" y="4419600"/>
                      </a:lnTo>
                      <a:close/>
                      <a:moveTo>
                        <a:pt x="533400" y="3505200"/>
                      </a:moveTo>
                      <a:cubicBezTo>
                        <a:pt x="533400" y="3421028"/>
                        <a:pt x="601628" y="3352800"/>
                        <a:pt x="685800" y="3352800"/>
                      </a:cubicBezTo>
                      <a:cubicBezTo>
                        <a:pt x="769972" y="3352800"/>
                        <a:pt x="838200" y="3421028"/>
                        <a:pt x="838200" y="3505200"/>
                      </a:cubicBezTo>
                      <a:cubicBezTo>
                        <a:pt x="838200" y="3589373"/>
                        <a:pt x="769972" y="3657600"/>
                        <a:pt x="685800" y="3657600"/>
                      </a:cubicBezTo>
                      <a:cubicBezTo>
                        <a:pt x="601675" y="3657495"/>
                        <a:pt x="533505" y="3589325"/>
                        <a:pt x="533400" y="3505200"/>
                      </a:cubicBezTo>
                      <a:close/>
                      <a:moveTo>
                        <a:pt x="1002144" y="3785473"/>
                      </a:moveTo>
                      <a:cubicBezTo>
                        <a:pt x="973407" y="3757756"/>
                        <a:pt x="941184" y="3733905"/>
                        <a:pt x="906285" y="3714522"/>
                      </a:cubicBezTo>
                      <a:cubicBezTo>
                        <a:pt x="1022509" y="3592754"/>
                        <a:pt x="1018023" y="3399816"/>
                        <a:pt x="896255" y="3283582"/>
                      </a:cubicBezTo>
                      <a:cubicBezTo>
                        <a:pt x="774487" y="3167348"/>
                        <a:pt x="581549" y="3171844"/>
                        <a:pt x="465315" y="3293612"/>
                      </a:cubicBezTo>
                      <a:cubicBezTo>
                        <a:pt x="352892" y="3411388"/>
                        <a:pt x="352892" y="3596735"/>
                        <a:pt x="465315" y="3714512"/>
                      </a:cubicBezTo>
                      <a:cubicBezTo>
                        <a:pt x="392582" y="3754879"/>
                        <a:pt x="332156" y="3814210"/>
                        <a:pt x="290455" y="3886191"/>
                      </a:cubicBezTo>
                      <a:lnTo>
                        <a:pt x="152400" y="3886191"/>
                      </a:lnTo>
                      <a:lnTo>
                        <a:pt x="152400" y="1295400"/>
                      </a:lnTo>
                      <a:lnTo>
                        <a:pt x="1219200" y="1295400"/>
                      </a:lnTo>
                      <a:lnTo>
                        <a:pt x="1219200" y="3077109"/>
                      </a:lnTo>
                      <a:cubicBezTo>
                        <a:pt x="1114558" y="3194523"/>
                        <a:pt x="1118092" y="3372755"/>
                        <a:pt x="1227315" y="3485922"/>
                      </a:cubicBezTo>
                      <a:cubicBezTo>
                        <a:pt x="1113015" y="3549139"/>
                        <a:pt x="1031110" y="3658105"/>
                        <a:pt x="1002144" y="3785473"/>
                      </a:cubicBezTo>
                      <a:close/>
                      <a:moveTo>
                        <a:pt x="1752600" y="4419600"/>
                      </a:moveTo>
                      <a:lnTo>
                        <a:pt x="1143000" y="4419600"/>
                      </a:lnTo>
                      <a:lnTo>
                        <a:pt x="1143000" y="3886200"/>
                      </a:lnTo>
                      <a:cubicBezTo>
                        <a:pt x="1143000" y="3717865"/>
                        <a:pt x="1279465" y="3581400"/>
                        <a:pt x="1447800" y="3581400"/>
                      </a:cubicBezTo>
                      <a:cubicBezTo>
                        <a:pt x="1616135" y="3581400"/>
                        <a:pt x="1752600" y="3717865"/>
                        <a:pt x="1752600" y="3886200"/>
                      </a:cubicBezTo>
                      <a:lnTo>
                        <a:pt x="1752600" y="4419600"/>
                      </a:lnTo>
                      <a:close/>
                      <a:moveTo>
                        <a:pt x="2667000" y="4419600"/>
                      </a:moveTo>
                      <a:lnTo>
                        <a:pt x="1905000" y="4419600"/>
                      </a:lnTo>
                      <a:lnTo>
                        <a:pt x="1905000" y="3886200"/>
                      </a:lnTo>
                      <a:cubicBezTo>
                        <a:pt x="1905000" y="3675783"/>
                        <a:pt x="2075583" y="3505200"/>
                        <a:pt x="2286000" y="3505200"/>
                      </a:cubicBezTo>
                      <a:cubicBezTo>
                        <a:pt x="2496417" y="3505200"/>
                        <a:pt x="2667000" y="3675783"/>
                        <a:pt x="2667000" y="3886200"/>
                      </a:cubicBezTo>
                      <a:lnTo>
                        <a:pt x="2667000" y="4419600"/>
                      </a:lnTo>
                      <a:close/>
                      <a:moveTo>
                        <a:pt x="2057400" y="3124200"/>
                      </a:moveTo>
                      <a:cubicBezTo>
                        <a:pt x="2057400" y="2997946"/>
                        <a:pt x="2159746" y="2895600"/>
                        <a:pt x="2286000" y="2895600"/>
                      </a:cubicBezTo>
                      <a:cubicBezTo>
                        <a:pt x="2412254" y="2895600"/>
                        <a:pt x="2514600" y="2997946"/>
                        <a:pt x="2514600" y="3124200"/>
                      </a:cubicBezTo>
                      <a:cubicBezTo>
                        <a:pt x="2514600" y="3250454"/>
                        <a:pt x="2412254" y="3352800"/>
                        <a:pt x="2286000" y="3352800"/>
                      </a:cubicBezTo>
                      <a:cubicBezTo>
                        <a:pt x="2159803" y="3352667"/>
                        <a:pt x="2057534" y="3250397"/>
                        <a:pt x="2057400" y="3124200"/>
                      </a:cubicBezTo>
                      <a:close/>
                      <a:moveTo>
                        <a:pt x="2750077" y="3624215"/>
                      </a:moveTo>
                      <a:cubicBezTo>
                        <a:pt x="2699052" y="3534261"/>
                        <a:pt x="2623137" y="3460966"/>
                        <a:pt x="2531450" y="3413141"/>
                      </a:cubicBezTo>
                      <a:cubicBezTo>
                        <a:pt x="2692394" y="3277581"/>
                        <a:pt x="2712968" y="3037218"/>
                        <a:pt x="2577418" y="2876274"/>
                      </a:cubicBezTo>
                      <a:cubicBezTo>
                        <a:pt x="2441858" y="2715330"/>
                        <a:pt x="2201494" y="2694756"/>
                        <a:pt x="2040550" y="2830306"/>
                      </a:cubicBezTo>
                      <a:cubicBezTo>
                        <a:pt x="1879606" y="2965866"/>
                        <a:pt x="1859032" y="3206229"/>
                        <a:pt x="1994583" y="3367173"/>
                      </a:cubicBezTo>
                      <a:cubicBezTo>
                        <a:pt x="2008565" y="3383776"/>
                        <a:pt x="2023939" y="3399149"/>
                        <a:pt x="2040550" y="3413141"/>
                      </a:cubicBezTo>
                      <a:cubicBezTo>
                        <a:pt x="1948863" y="3460966"/>
                        <a:pt x="1872948" y="3534261"/>
                        <a:pt x="1821923" y="3624215"/>
                      </a:cubicBezTo>
                      <a:cubicBezTo>
                        <a:pt x="1781861" y="3567065"/>
                        <a:pt x="1729321" y="3519773"/>
                        <a:pt x="1668285" y="3485922"/>
                      </a:cubicBezTo>
                      <a:cubicBezTo>
                        <a:pt x="1785109" y="3366411"/>
                        <a:pt x="1782937" y="3174816"/>
                        <a:pt x="1663417" y="3057992"/>
                      </a:cubicBezTo>
                      <a:cubicBezTo>
                        <a:pt x="1586465" y="2982763"/>
                        <a:pt x="1475356" y="2954074"/>
                        <a:pt x="1371600" y="2982620"/>
                      </a:cubicBezTo>
                      <a:lnTo>
                        <a:pt x="1371600" y="152400"/>
                      </a:lnTo>
                      <a:lnTo>
                        <a:pt x="3200400" y="152400"/>
                      </a:lnTo>
                      <a:lnTo>
                        <a:pt x="3200400" y="2982620"/>
                      </a:lnTo>
                      <a:cubicBezTo>
                        <a:pt x="3175569" y="2975772"/>
                        <a:pt x="3149956" y="2972134"/>
                        <a:pt x="3124200" y="2971800"/>
                      </a:cubicBezTo>
                      <a:cubicBezTo>
                        <a:pt x="2956312" y="2971352"/>
                        <a:pt x="2819848" y="3107093"/>
                        <a:pt x="2819400" y="3274990"/>
                      </a:cubicBezTo>
                      <a:cubicBezTo>
                        <a:pt x="2819191" y="3353553"/>
                        <a:pt x="2849413" y="3429152"/>
                        <a:pt x="2903715" y="3485922"/>
                      </a:cubicBezTo>
                      <a:cubicBezTo>
                        <a:pt x="2842679" y="3519773"/>
                        <a:pt x="2790139" y="3567065"/>
                        <a:pt x="2750077" y="3624215"/>
                      </a:cubicBezTo>
                      <a:close/>
                      <a:moveTo>
                        <a:pt x="3429000" y="4114800"/>
                      </a:moveTo>
                      <a:lnTo>
                        <a:pt x="3429000" y="4419600"/>
                      </a:lnTo>
                      <a:lnTo>
                        <a:pt x="2819400" y="4419600"/>
                      </a:lnTo>
                      <a:lnTo>
                        <a:pt x="2819400" y="3886200"/>
                      </a:lnTo>
                      <a:cubicBezTo>
                        <a:pt x="2819400" y="3717865"/>
                        <a:pt x="2955865" y="3581400"/>
                        <a:pt x="3124200" y="3581400"/>
                      </a:cubicBezTo>
                      <a:cubicBezTo>
                        <a:pt x="3292536" y="3581400"/>
                        <a:pt x="3429000" y="3717865"/>
                        <a:pt x="3429000" y="3886200"/>
                      </a:cubicBezTo>
                      <a:lnTo>
                        <a:pt x="3429000" y="4114800"/>
                      </a:lnTo>
                      <a:close/>
                      <a:moveTo>
                        <a:pt x="4191000" y="4419600"/>
                      </a:moveTo>
                      <a:lnTo>
                        <a:pt x="3581400" y="4419600"/>
                      </a:lnTo>
                      <a:lnTo>
                        <a:pt x="3581400" y="4114800"/>
                      </a:lnTo>
                      <a:cubicBezTo>
                        <a:pt x="3581400" y="3946465"/>
                        <a:pt x="3717865" y="3810000"/>
                        <a:pt x="3886200" y="3810000"/>
                      </a:cubicBezTo>
                      <a:cubicBezTo>
                        <a:pt x="4054536" y="3810000"/>
                        <a:pt x="4191000" y="3946465"/>
                        <a:pt x="4191000" y="4114800"/>
                      </a:cubicBezTo>
                      <a:lnTo>
                        <a:pt x="4191000" y="4419600"/>
                      </a:lnTo>
                      <a:close/>
                      <a:moveTo>
                        <a:pt x="3733800" y="3505200"/>
                      </a:moveTo>
                      <a:cubicBezTo>
                        <a:pt x="3733800" y="3421028"/>
                        <a:pt x="3802028" y="3352800"/>
                        <a:pt x="3886200" y="3352800"/>
                      </a:cubicBezTo>
                      <a:cubicBezTo>
                        <a:pt x="3970373" y="3352800"/>
                        <a:pt x="4038600" y="3421028"/>
                        <a:pt x="4038600" y="3505200"/>
                      </a:cubicBezTo>
                      <a:cubicBezTo>
                        <a:pt x="4038600" y="3589373"/>
                        <a:pt x="3970373" y="3657600"/>
                        <a:pt x="3886200" y="3657600"/>
                      </a:cubicBezTo>
                      <a:cubicBezTo>
                        <a:pt x="3802075" y="3657495"/>
                        <a:pt x="3733905" y="3589325"/>
                        <a:pt x="3733800" y="3505200"/>
                      </a:cubicBezTo>
                      <a:close/>
                      <a:moveTo>
                        <a:pt x="4419600" y="3886200"/>
                      </a:moveTo>
                      <a:lnTo>
                        <a:pt x="4281545" y="3886200"/>
                      </a:lnTo>
                      <a:cubicBezTo>
                        <a:pt x="4239844" y="3814220"/>
                        <a:pt x="4179418" y="3754888"/>
                        <a:pt x="4106685" y="3714522"/>
                      </a:cubicBezTo>
                      <a:cubicBezTo>
                        <a:pt x="4222909" y="3592754"/>
                        <a:pt x="4218423" y="3399816"/>
                        <a:pt x="4096655" y="3283582"/>
                      </a:cubicBezTo>
                      <a:cubicBezTo>
                        <a:pt x="3974887" y="3167358"/>
                        <a:pt x="3781949" y="3171844"/>
                        <a:pt x="3665715" y="3293612"/>
                      </a:cubicBezTo>
                      <a:cubicBezTo>
                        <a:pt x="3553292" y="3411388"/>
                        <a:pt x="3553292" y="3596735"/>
                        <a:pt x="3665715" y="3714512"/>
                      </a:cubicBezTo>
                      <a:cubicBezTo>
                        <a:pt x="3630816" y="3733895"/>
                        <a:pt x="3598583" y="3757746"/>
                        <a:pt x="3569856" y="3785464"/>
                      </a:cubicBezTo>
                      <a:cubicBezTo>
                        <a:pt x="3540900" y="3658095"/>
                        <a:pt x="3458985" y="3549129"/>
                        <a:pt x="3344685" y="3485912"/>
                      </a:cubicBezTo>
                      <a:cubicBezTo>
                        <a:pt x="3453908" y="3372745"/>
                        <a:pt x="3457451" y="3194514"/>
                        <a:pt x="3352810" y="3077099"/>
                      </a:cubicBezTo>
                      <a:lnTo>
                        <a:pt x="3352810" y="1295400"/>
                      </a:lnTo>
                      <a:lnTo>
                        <a:pt x="4419610" y="1295400"/>
                      </a:lnTo>
                      <a:lnTo>
                        <a:pt x="4419610" y="3886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398">
                  <a:extLst>
                    <a:ext uri="{FF2B5EF4-FFF2-40B4-BE49-F238E27FC236}">
                      <a16:creationId xmlns:a16="http://schemas.microsoft.com/office/drawing/2014/main" id="{28404847-52F3-4BE8-9E55-075279132FAE}"/>
                    </a:ext>
                  </a:extLst>
                </p:cNvPr>
                <p:cNvSpPr/>
                <p:nvPr/>
              </p:nvSpPr>
              <p:spPr>
                <a:xfrm>
                  <a:off x="5867400" y="2895600"/>
                  <a:ext cx="152400" cy="1219200"/>
                </a:xfrm>
                <a:custGeom>
                  <a:avLst/>
                  <a:gdLst>
                    <a:gd name="connsiteX0" fmla="*/ 0 w 152400"/>
                    <a:gd name="connsiteY0" fmla="*/ 0 h 1219200"/>
                    <a:gd name="connsiteX1" fmla="*/ 152400 w 152400"/>
                    <a:gd name="connsiteY1" fmla="*/ 0 h 1219200"/>
                    <a:gd name="connsiteX2" fmla="*/ 152400 w 152400"/>
                    <a:gd name="connsiteY2" fmla="*/ 1219200 h 1219200"/>
                    <a:gd name="connsiteX3" fmla="*/ 0 w 152400"/>
                    <a:gd name="connsiteY3" fmla="*/ 1219200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2192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219200"/>
                      </a:lnTo>
                      <a:lnTo>
                        <a:pt x="0" y="1219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399">
                  <a:extLst>
                    <a:ext uri="{FF2B5EF4-FFF2-40B4-BE49-F238E27FC236}">
                      <a16:creationId xmlns:a16="http://schemas.microsoft.com/office/drawing/2014/main" id="{D0E50D31-15C3-42BC-A8F6-A7F75BF668A4}"/>
                    </a:ext>
                  </a:extLst>
                </p:cNvPr>
                <p:cNvSpPr/>
                <p:nvPr/>
              </p:nvSpPr>
              <p:spPr>
                <a:xfrm>
                  <a:off x="6324600" y="2895600"/>
                  <a:ext cx="152400" cy="1219200"/>
                </a:xfrm>
                <a:custGeom>
                  <a:avLst/>
                  <a:gdLst>
                    <a:gd name="connsiteX0" fmla="*/ 0 w 152400"/>
                    <a:gd name="connsiteY0" fmla="*/ 0 h 1219200"/>
                    <a:gd name="connsiteX1" fmla="*/ 152400 w 152400"/>
                    <a:gd name="connsiteY1" fmla="*/ 0 h 1219200"/>
                    <a:gd name="connsiteX2" fmla="*/ 152400 w 152400"/>
                    <a:gd name="connsiteY2" fmla="*/ 1219200 h 1219200"/>
                    <a:gd name="connsiteX3" fmla="*/ 0 w 152400"/>
                    <a:gd name="connsiteY3" fmla="*/ 1219200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2192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219200"/>
                      </a:lnTo>
                      <a:lnTo>
                        <a:pt x="0" y="1219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400">
                  <a:extLst>
                    <a:ext uri="{FF2B5EF4-FFF2-40B4-BE49-F238E27FC236}">
                      <a16:creationId xmlns:a16="http://schemas.microsoft.com/office/drawing/2014/main" id="{07EDCAAA-3C74-4FB0-A96C-A4D65B0A8619}"/>
                    </a:ext>
                  </a:extLst>
                </p:cNvPr>
                <p:cNvSpPr/>
                <p:nvPr/>
              </p:nvSpPr>
              <p:spPr>
                <a:xfrm>
                  <a:off x="2667000" y="2895600"/>
                  <a:ext cx="152400" cy="1219200"/>
                </a:xfrm>
                <a:custGeom>
                  <a:avLst/>
                  <a:gdLst>
                    <a:gd name="connsiteX0" fmla="*/ 0 w 152400"/>
                    <a:gd name="connsiteY0" fmla="*/ 0 h 1219200"/>
                    <a:gd name="connsiteX1" fmla="*/ 152400 w 152400"/>
                    <a:gd name="connsiteY1" fmla="*/ 0 h 1219200"/>
                    <a:gd name="connsiteX2" fmla="*/ 152400 w 152400"/>
                    <a:gd name="connsiteY2" fmla="*/ 1219200 h 1219200"/>
                    <a:gd name="connsiteX3" fmla="*/ 0 w 152400"/>
                    <a:gd name="connsiteY3" fmla="*/ 1219200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2192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219200"/>
                      </a:lnTo>
                      <a:lnTo>
                        <a:pt x="0" y="1219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401">
                  <a:extLst>
                    <a:ext uri="{FF2B5EF4-FFF2-40B4-BE49-F238E27FC236}">
                      <a16:creationId xmlns:a16="http://schemas.microsoft.com/office/drawing/2014/main" id="{4D73E73F-477D-45C5-B8E5-C875B28F2C02}"/>
                    </a:ext>
                  </a:extLst>
                </p:cNvPr>
                <p:cNvSpPr/>
                <p:nvPr/>
              </p:nvSpPr>
              <p:spPr>
                <a:xfrm>
                  <a:off x="3124200" y="2895600"/>
                  <a:ext cx="152400" cy="1219200"/>
                </a:xfrm>
                <a:custGeom>
                  <a:avLst/>
                  <a:gdLst>
                    <a:gd name="connsiteX0" fmla="*/ 0 w 152400"/>
                    <a:gd name="connsiteY0" fmla="*/ 0 h 1219200"/>
                    <a:gd name="connsiteX1" fmla="*/ 152400 w 152400"/>
                    <a:gd name="connsiteY1" fmla="*/ 0 h 1219200"/>
                    <a:gd name="connsiteX2" fmla="*/ 152400 w 152400"/>
                    <a:gd name="connsiteY2" fmla="*/ 1219200 h 1219200"/>
                    <a:gd name="connsiteX3" fmla="*/ 0 w 152400"/>
                    <a:gd name="connsiteY3" fmla="*/ 1219200 h 121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21920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219200"/>
                      </a:lnTo>
                      <a:lnTo>
                        <a:pt x="0" y="1219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402">
                  <a:extLst>
                    <a:ext uri="{FF2B5EF4-FFF2-40B4-BE49-F238E27FC236}">
                      <a16:creationId xmlns:a16="http://schemas.microsoft.com/office/drawing/2014/main" id="{A3074ECB-1AD8-468B-BFAC-D8AA51C16BFA}"/>
                    </a:ext>
                  </a:extLst>
                </p:cNvPr>
                <p:cNvSpPr/>
                <p:nvPr/>
              </p:nvSpPr>
              <p:spPr>
                <a:xfrm>
                  <a:off x="4038600" y="1447800"/>
                  <a:ext cx="1066800" cy="762000"/>
                </a:xfrm>
                <a:custGeom>
                  <a:avLst/>
                  <a:gdLst>
                    <a:gd name="connsiteX0" fmla="*/ 990686 w 1066800"/>
                    <a:gd name="connsiteY0" fmla="*/ 0 h 762000"/>
                    <a:gd name="connsiteX1" fmla="*/ 990600 w 1066800"/>
                    <a:gd name="connsiteY1" fmla="*/ 0 h 762000"/>
                    <a:gd name="connsiteX2" fmla="*/ 76200 w 1066800"/>
                    <a:gd name="connsiteY2" fmla="*/ 0 h 762000"/>
                    <a:gd name="connsiteX3" fmla="*/ 0 w 1066800"/>
                    <a:gd name="connsiteY3" fmla="*/ 76114 h 762000"/>
                    <a:gd name="connsiteX4" fmla="*/ 0 w 1066800"/>
                    <a:gd name="connsiteY4" fmla="*/ 76200 h 762000"/>
                    <a:gd name="connsiteX5" fmla="*/ 0 w 1066800"/>
                    <a:gd name="connsiteY5" fmla="*/ 685800 h 762000"/>
                    <a:gd name="connsiteX6" fmla="*/ 76114 w 1066800"/>
                    <a:gd name="connsiteY6" fmla="*/ 762000 h 762000"/>
                    <a:gd name="connsiteX7" fmla="*/ 76200 w 1066800"/>
                    <a:gd name="connsiteY7" fmla="*/ 762000 h 762000"/>
                    <a:gd name="connsiteX8" fmla="*/ 990600 w 1066800"/>
                    <a:gd name="connsiteY8" fmla="*/ 762000 h 762000"/>
                    <a:gd name="connsiteX9" fmla="*/ 1066800 w 1066800"/>
                    <a:gd name="connsiteY9" fmla="*/ 685886 h 762000"/>
                    <a:gd name="connsiteX10" fmla="*/ 1066800 w 1066800"/>
                    <a:gd name="connsiteY10" fmla="*/ 685800 h 762000"/>
                    <a:gd name="connsiteX11" fmla="*/ 1066800 w 1066800"/>
                    <a:gd name="connsiteY11" fmla="*/ 76200 h 762000"/>
                    <a:gd name="connsiteX12" fmla="*/ 990686 w 1066800"/>
                    <a:gd name="connsiteY12" fmla="*/ 0 h 762000"/>
                    <a:gd name="connsiteX13" fmla="*/ 914400 w 1066800"/>
                    <a:gd name="connsiteY13" fmla="*/ 609600 h 762000"/>
                    <a:gd name="connsiteX14" fmla="*/ 152400 w 1066800"/>
                    <a:gd name="connsiteY14" fmla="*/ 609600 h 762000"/>
                    <a:gd name="connsiteX15" fmla="*/ 152400 w 1066800"/>
                    <a:gd name="connsiteY15" fmla="*/ 152400 h 762000"/>
                    <a:gd name="connsiteX16" fmla="*/ 914400 w 1066800"/>
                    <a:gd name="connsiteY16" fmla="*/ 152400 h 762000"/>
                    <a:gd name="connsiteX17" fmla="*/ 914400 w 1066800"/>
                    <a:gd name="connsiteY17" fmla="*/ 6096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66800" h="762000">
                      <a:moveTo>
                        <a:pt x="990686" y="0"/>
                      </a:moveTo>
                      <a:cubicBezTo>
                        <a:pt x="990657" y="0"/>
                        <a:pt x="990629" y="0"/>
                        <a:pt x="990600" y="0"/>
                      </a:cubicBezTo>
                      <a:lnTo>
                        <a:pt x="76200" y="0"/>
                      </a:lnTo>
                      <a:cubicBezTo>
                        <a:pt x="34138" y="-29"/>
                        <a:pt x="29" y="34052"/>
                        <a:pt x="0" y="76114"/>
                      </a:cubicBezTo>
                      <a:cubicBezTo>
                        <a:pt x="0" y="76143"/>
                        <a:pt x="0" y="76171"/>
                        <a:pt x="0" y="76200"/>
                      </a:cubicBezTo>
                      <a:lnTo>
                        <a:pt x="0" y="685800"/>
                      </a:lnTo>
                      <a:cubicBezTo>
                        <a:pt x="-29" y="727862"/>
                        <a:pt x="34052" y="761971"/>
                        <a:pt x="76114" y="762000"/>
                      </a:cubicBezTo>
                      <a:cubicBezTo>
                        <a:pt x="76143" y="762000"/>
                        <a:pt x="76171" y="762000"/>
                        <a:pt x="76200" y="762000"/>
                      </a:cubicBezTo>
                      <a:lnTo>
                        <a:pt x="990600" y="762000"/>
                      </a:lnTo>
                      <a:cubicBezTo>
                        <a:pt x="1032662" y="762029"/>
                        <a:pt x="1066772" y="727948"/>
                        <a:pt x="1066800" y="685886"/>
                      </a:cubicBezTo>
                      <a:cubicBezTo>
                        <a:pt x="1066800" y="685857"/>
                        <a:pt x="1066800" y="685829"/>
                        <a:pt x="1066800" y="685800"/>
                      </a:cubicBezTo>
                      <a:lnTo>
                        <a:pt x="1066800" y="76200"/>
                      </a:lnTo>
                      <a:cubicBezTo>
                        <a:pt x="1066829" y="34138"/>
                        <a:pt x="1032748" y="29"/>
                        <a:pt x="990686" y="0"/>
                      </a:cubicBezTo>
                      <a:close/>
                      <a:moveTo>
                        <a:pt x="914400" y="609600"/>
                      </a:moveTo>
                      <a:lnTo>
                        <a:pt x="152400" y="609600"/>
                      </a:lnTo>
                      <a:lnTo>
                        <a:pt x="152400" y="152400"/>
                      </a:lnTo>
                      <a:lnTo>
                        <a:pt x="914400" y="152400"/>
                      </a:lnTo>
                      <a:lnTo>
                        <a:pt x="914400" y="6096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D979AF8-8821-496F-BFB3-D0695704A5AA}"/>
                  </a:ext>
                </a:extLst>
              </p:cNvPr>
              <p:cNvGrpSpPr/>
              <p:nvPr/>
            </p:nvGrpSpPr>
            <p:grpSpPr>
              <a:xfrm>
                <a:off x="5422733" y="4002498"/>
                <a:ext cx="360000" cy="360000"/>
                <a:chOff x="1524000" y="381000"/>
                <a:chExt cx="6096000" cy="6096000"/>
              </a:xfrm>
              <a:solidFill>
                <a:schemeClr val="bg1"/>
              </a:solidFill>
            </p:grpSpPr>
            <p:sp>
              <p:nvSpPr>
                <p:cNvPr id="44" name="Freeform: Shape 426">
                  <a:extLst>
                    <a:ext uri="{FF2B5EF4-FFF2-40B4-BE49-F238E27FC236}">
                      <a16:creationId xmlns:a16="http://schemas.microsoft.com/office/drawing/2014/main" id="{922AF40A-E0F3-48E1-91A4-FB50762B7100}"/>
                    </a:ext>
                  </a:extLst>
                </p:cNvPr>
                <p:cNvSpPr/>
                <p:nvPr/>
              </p:nvSpPr>
              <p:spPr>
                <a:xfrm>
                  <a:off x="1524000" y="1498600"/>
                  <a:ext cx="5181600" cy="4978400"/>
                </a:xfrm>
                <a:custGeom>
                  <a:avLst/>
                  <a:gdLst>
                    <a:gd name="connsiteX0" fmla="*/ 508000 w 5181600"/>
                    <a:gd name="connsiteY0" fmla="*/ 4978400 h 4978400"/>
                    <a:gd name="connsiteX1" fmla="*/ 5080000 w 5181600"/>
                    <a:gd name="connsiteY1" fmla="*/ 4978400 h 4978400"/>
                    <a:gd name="connsiteX2" fmla="*/ 5181600 w 5181600"/>
                    <a:gd name="connsiteY2" fmla="*/ 4876800 h 4978400"/>
                    <a:gd name="connsiteX3" fmla="*/ 5181600 w 5181600"/>
                    <a:gd name="connsiteY3" fmla="*/ 2235200 h 4978400"/>
                    <a:gd name="connsiteX4" fmla="*/ 4978400 w 5181600"/>
                    <a:gd name="connsiteY4" fmla="*/ 2235200 h 4978400"/>
                    <a:gd name="connsiteX5" fmla="*/ 4978400 w 5181600"/>
                    <a:gd name="connsiteY5" fmla="*/ 4775200 h 4978400"/>
                    <a:gd name="connsiteX6" fmla="*/ 508000 w 5181600"/>
                    <a:gd name="connsiteY6" fmla="*/ 4775200 h 4978400"/>
                    <a:gd name="connsiteX7" fmla="*/ 203200 w 5181600"/>
                    <a:gd name="connsiteY7" fmla="*/ 4470400 h 4978400"/>
                    <a:gd name="connsiteX8" fmla="*/ 508000 w 5181600"/>
                    <a:gd name="connsiteY8" fmla="*/ 4165600 h 4978400"/>
                    <a:gd name="connsiteX9" fmla="*/ 711200 w 5181600"/>
                    <a:gd name="connsiteY9" fmla="*/ 4165600 h 4978400"/>
                    <a:gd name="connsiteX10" fmla="*/ 812800 w 5181600"/>
                    <a:gd name="connsiteY10" fmla="*/ 4064000 h 4978400"/>
                    <a:gd name="connsiteX11" fmla="*/ 812800 w 5181600"/>
                    <a:gd name="connsiteY11" fmla="*/ 1016000 h 4978400"/>
                    <a:gd name="connsiteX12" fmla="*/ 2438400 w 5181600"/>
                    <a:gd name="connsiteY12" fmla="*/ 1016000 h 4978400"/>
                    <a:gd name="connsiteX13" fmla="*/ 2438400 w 5181600"/>
                    <a:gd name="connsiteY13" fmla="*/ 812800 h 4978400"/>
                    <a:gd name="connsiteX14" fmla="*/ 812800 w 5181600"/>
                    <a:gd name="connsiteY14" fmla="*/ 812800 h 4978400"/>
                    <a:gd name="connsiteX15" fmla="*/ 812800 w 5181600"/>
                    <a:gd name="connsiteY15" fmla="*/ 101600 h 4978400"/>
                    <a:gd name="connsiteX16" fmla="*/ 711200 w 5181600"/>
                    <a:gd name="connsiteY16" fmla="*/ 0 h 4978400"/>
                    <a:gd name="connsiteX17" fmla="*/ 508000 w 5181600"/>
                    <a:gd name="connsiteY17" fmla="*/ 0 h 4978400"/>
                    <a:gd name="connsiteX18" fmla="*/ 0 w 5181600"/>
                    <a:gd name="connsiteY18" fmla="*/ 508000 h 4978400"/>
                    <a:gd name="connsiteX19" fmla="*/ 0 w 5181600"/>
                    <a:gd name="connsiteY19" fmla="*/ 4470400 h 4978400"/>
                    <a:gd name="connsiteX20" fmla="*/ 508000 w 5181600"/>
                    <a:gd name="connsiteY20" fmla="*/ 4978400 h 4978400"/>
                    <a:gd name="connsiteX21" fmla="*/ 203200 w 5181600"/>
                    <a:gd name="connsiteY21" fmla="*/ 914400 h 4978400"/>
                    <a:gd name="connsiteX22" fmla="*/ 203200 w 5181600"/>
                    <a:gd name="connsiteY22" fmla="*/ 508000 h 4978400"/>
                    <a:gd name="connsiteX23" fmla="*/ 508000 w 5181600"/>
                    <a:gd name="connsiteY23" fmla="*/ 203200 h 4978400"/>
                    <a:gd name="connsiteX24" fmla="*/ 609600 w 5181600"/>
                    <a:gd name="connsiteY24" fmla="*/ 203200 h 4978400"/>
                    <a:gd name="connsiteX25" fmla="*/ 609600 w 5181600"/>
                    <a:gd name="connsiteY25" fmla="*/ 3962400 h 4978400"/>
                    <a:gd name="connsiteX26" fmla="*/ 508000 w 5181600"/>
                    <a:gd name="connsiteY26" fmla="*/ 3962400 h 4978400"/>
                    <a:gd name="connsiteX27" fmla="*/ 203200 w 5181600"/>
                    <a:gd name="connsiteY27" fmla="*/ 4064000 h 4978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81600" h="4978400">
                      <a:moveTo>
                        <a:pt x="508000" y="4978400"/>
                      </a:moveTo>
                      <a:lnTo>
                        <a:pt x="5080000" y="4978400"/>
                      </a:lnTo>
                      <a:cubicBezTo>
                        <a:pt x="5136109" y="4978400"/>
                        <a:pt x="5181600" y="4932909"/>
                        <a:pt x="5181600" y="4876800"/>
                      </a:cubicBezTo>
                      <a:lnTo>
                        <a:pt x="5181600" y="2235200"/>
                      </a:lnTo>
                      <a:lnTo>
                        <a:pt x="4978400" y="2235200"/>
                      </a:lnTo>
                      <a:lnTo>
                        <a:pt x="4978400" y="4775200"/>
                      </a:lnTo>
                      <a:lnTo>
                        <a:pt x="508000" y="4775200"/>
                      </a:lnTo>
                      <a:cubicBezTo>
                        <a:pt x="339675" y="4775200"/>
                        <a:pt x="203200" y="4638726"/>
                        <a:pt x="203200" y="4470400"/>
                      </a:cubicBezTo>
                      <a:cubicBezTo>
                        <a:pt x="203200" y="4302074"/>
                        <a:pt x="339675" y="4165600"/>
                        <a:pt x="508000" y="4165600"/>
                      </a:cubicBezTo>
                      <a:lnTo>
                        <a:pt x="711200" y="4165600"/>
                      </a:lnTo>
                      <a:cubicBezTo>
                        <a:pt x="767309" y="4165600"/>
                        <a:pt x="812800" y="4120109"/>
                        <a:pt x="812800" y="4064000"/>
                      </a:cubicBezTo>
                      <a:lnTo>
                        <a:pt x="812800" y="1016000"/>
                      </a:lnTo>
                      <a:lnTo>
                        <a:pt x="2438400" y="1016000"/>
                      </a:lnTo>
                      <a:lnTo>
                        <a:pt x="2438400" y="812800"/>
                      </a:lnTo>
                      <a:lnTo>
                        <a:pt x="812800" y="812800"/>
                      </a:lnTo>
                      <a:lnTo>
                        <a:pt x="812800" y="101600"/>
                      </a:lnTo>
                      <a:cubicBezTo>
                        <a:pt x="812800" y="45491"/>
                        <a:pt x="767309" y="0"/>
                        <a:pt x="711200" y="0"/>
                      </a:cubicBezTo>
                      <a:lnTo>
                        <a:pt x="508000" y="0"/>
                      </a:lnTo>
                      <a:cubicBezTo>
                        <a:pt x="227559" y="347"/>
                        <a:pt x="347" y="227559"/>
                        <a:pt x="0" y="508000"/>
                      </a:cubicBezTo>
                      <a:lnTo>
                        <a:pt x="0" y="4470400"/>
                      </a:lnTo>
                      <a:cubicBezTo>
                        <a:pt x="347" y="4750842"/>
                        <a:pt x="227559" y="4978057"/>
                        <a:pt x="508000" y="4978400"/>
                      </a:cubicBezTo>
                      <a:close/>
                      <a:moveTo>
                        <a:pt x="203200" y="914400"/>
                      </a:moveTo>
                      <a:lnTo>
                        <a:pt x="203200" y="508000"/>
                      </a:lnTo>
                      <a:cubicBezTo>
                        <a:pt x="203200" y="339674"/>
                        <a:pt x="339675" y="203200"/>
                        <a:pt x="508000" y="203200"/>
                      </a:cubicBezTo>
                      <a:lnTo>
                        <a:pt x="609600" y="203200"/>
                      </a:lnTo>
                      <a:lnTo>
                        <a:pt x="609600" y="3962400"/>
                      </a:lnTo>
                      <a:lnTo>
                        <a:pt x="508000" y="3962400"/>
                      </a:lnTo>
                      <a:cubicBezTo>
                        <a:pt x="398066" y="3962248"/>
                        <a:pt x="291059" y="3997922"/>
                        <a:pt x="203200" y="40640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: Shape 427">
                  <a:extLst>
                    <a:ext uri="{FF2B5EF4-FFF2-40B4-BE49-F238E27FC236}">
                      <a16:creationId xmlns:a16="http://schemas.microsoft.com/office/drawing/2014/main" id="{815D4D46-6487-4232-941D-AB0B91DD9466}"/>
                    </a:ext>
                  </a:extLst>
                </p:cNvPr>
                <p:cNvSpPr/>
                <p:nvPr/>
              </p:nvSpPr>
              <p:spPr>
                <a:xfrm>
                  <a:off x="2540000" y="2819400"/>
                  <a:ext cx="1828800" cy="1016000"/>
                </a:xfrm>
                <a:custGeom>
                  <a:avLst/>
                  <a:gdLst>
                    <a:gd name="connsiteX0" fmla="*/ 1320800 w 1828800"/>
                    <a:gd name="connsiteY0" fmla="*/ 0 h 1016000"/>
                    <a:gd name="connsiteX1" fmla="*/ 101600 w 1828800"/>
                    <a:gd name="connsiteY1" fmla="*/ 0 h 1016000"/>
                    <a:gd name="connsiteX2" fmla="*/ 0 w 1828800"/>
                    <a:gd name="connsiteY2" fmla="*/ 101600 h 1016000"/>
                    <a:gd name="connsiteX3" fmla="*/ 0 w 1828800"/>
                    <a:gd name="connsiteY3" fmla="*/ 914400 h 1016000"/>
                    <a:gd name="connsiteX4" fmla="*/ 101600 w 1828800"/>
                    <a:gd name="connsiteY4" fmla="*/ 1016000 h 1016000"/>
                    <a:gd name="connsiteX5" fmla="*/ 1320800 w 1828800"/>
                    <a:gd name="connsiteY5" fmla="*/ 1016000 h 1016000"/>
                    <a:gd name="connsiteX6" fmla="*/ 1422400 w 1828800"/>
                    <a:gd name="connsiteY6" fmla="*/ 914400 h 1016000"/>
                    <a:gd name="connsiteX7" fmla="*/ 1422400 w 1828800"/>
                    <a:gd name="connsiteY7" fmla="*/ 609600 h 1016000"/>
                    <a:gd name="connsiteX8" fmla="*/ 1828800 w 1828800"/>
                    <a:gd name="connsiteY8" fmla="*/ 609600 h 1016000"/>
                    <a:gd name="connsiteX9" fmla="*/ 1828800 w 1828800"/>
                    <a:gd name="connsiteY9" fmla="*/ 406400 h 1016000"/>
                    <a:gd name="connsiteX10" fmla="*/ 1422400 w 1828800"/>
                    <a:gd name="connsiteY10" fmla="*/ 406400 h 1016000"/>
                    <a:gd name="connsiteX11" fmla="*/ 1422400 w 1828800"/>
                    <a:gd name="connsiteY11" fmla="*/ 101600 h 1016000"/>
                    <a:gd name="connsiteX12" fmla="*/ 1320800 w 1828800"/>
                    <a:gd name="connsiteY12" fmla="*/ 0 h 1016000"/>
                    <a:gd name="connsiteX13" fmla="*/ 1219200 w 1828800"/>
                    <a:gd name="connsiteY13" fmla="*/ 812800 h 1016000"/>
                    <a:gd name="connsiteX14" fmla="*/ 203200 w 1828800"/>
                    <a:gd name="connsiteY14" fmla="*/ 812800 h 1016000"/>
                    <a:gd name="connsiteX15" fmla="*/ 203200 w 1828800"/>
                    <a:gd name="connsiteY15" fmla="*/ 203200 h 1016000"/>
                    <a:gd name="connsiteX16" fmla="*/ 1219200 w 1828800"/>
                    <a:gd name="connsiteY16" fmla="*/ 203200 h 101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28800" h="1016000">
                      <a:moveTo>
                        <a:pt x="1320800" y="0"/>
                      </a:moveTo>
                      <a:lnTo>
                        <a:pt x="101600" y="0"/>
                      </a:lnTo>
                      <a:cubicBezTo>
                        <a:pt x="45491" y="0"/>
                        <a:pt x="0" y="45491"/>
                        <a:pt x="0" y="101600"/>
                      </a:cubicBezTo>
                      <a:lnTo>
                        <a:pt x="0" y="914400"/>
                      </a:lnTo>
                      <a:cubicBezTo>
                        <a:pt x="0" y="970509"/>
                        <a:pt x="45491" y="1016000"/>
                        <a:pt x="101600" y="1016000"/>
                      </a:cubicBezTo>
                      <a:lnTo>
                        <a:pt x="1320800" y="1016000"/>
                      </a:lnTo>
                      <a:cubicBezTo>
                        <a:pt x="1376909" y="1016000"/>
                        <a:pt x="1422400" y="970509"/>
                        <a:pt x="1422400" y="914400"/>
                      </a:cubicBezTo>
                      <a:lnTo>
                        <a:pt x="1422400" y="609600"/>
                      </a:lnTo>
                      <a:lnTo>
                        <a:pt x="1828800" y="609600"/>
                      </a:lnTo>
                      <a:lnTo>
                        <a:pt x="1828800" y="406400"/>
                      </a:lnTo>
                      <a:lnTo>
                        <a:pt x="1422400" y="406400"/>
                      </a:lnTo>
                      <a:lnTo>
                        <a:pt x="1422400" y="101600"/>
                      </a:lnTo>
                      <a:cubicBezTo>
                        <a:pt x="1422400" y="45491"/>
                        <a:pt x="1376909" y="0"/>
                        <a:pt x="1320800" y="0"/>
                      </a:cubicBezTo>
                      <a:close/>
                      <a:moveTo>
                        <a:pt x="1219200" y="812800"/>
                      </a:moveTo>
                      <a:lnTo>
                        <a:pt x="203200" y="812800"/>
                      </a:lnTo>
                      <a:lnTo>
                        <a:pt x="203200" y="203200"/>
                      </a:lnTo>
                      <a:lnTo>
                        <a:pt x="1219200" y="2032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: Shape 428">
                  <a:extLst>
                    <a:ext uri="{FF2B5EF4-FFF2-40B4-BE49-F238E27FC236}">
                      <a16:creationId xmlns:a16="http://schemas.microsoft.com/office/drawing/2014/main" id="{1FB58CD0-2785-4023-8B35-C8C60D11B48F}"/>
                    </a:ext>
                  </a:extLst>
                </p:cNvPr>
                <p:cNvSpPr/>
                <p:nvPr/>
              </p:nvSpPr>
              <p:spPr>
                <a:xfrm>
                  <a:off x="2540000" y="4038600"/>
                  <a:ext cx="3657600" cy="1625600"/>
                </a:xfrm>
                <a:custGeom>
                  <a:avLst/>
                  <a:gdLst>
                    <a:gd name="connsiteX0" fmla="*/ 2336800 w 3657600"/>
                    <a:gd name="connsiteY0" fmla="*/ 1625600 h 1625600"/>
                    <a:gd name="connsiteX1" fmla="*/ 3556000 w 3657600"/>
                    <a:gd name="connsiteY1" fmla="*/ 1625600 h 1625600"/>
                    <a:gd name="connsiteX2" fmla="*/ 3657600 w 3657600"/>
                    <a:gd name="connsiteY2" fmla="*/ 1524000 h 1625600"/>
                    <a:gd name="connsiteX3" fmla="*/ 3657600 w 3657600"/>
                    <a:gd name="connsiteY3" fmla="*/ 711200 h 1625600"/>
                    <a:gd name="connsiteX4" fmla="*/ 3556000 w 3657600"/>
                    <a:gd name="connsiteY4" fmla="*/ 609600 h 1625600"/>
                    <a:gd name="connsiteX5" fmla="*/ 3048000 w 3657600"/>
                    <a:gd name="connsiteY5" fmla="*/ 609600 h 1625600"/>
                    <a:gd name="connsiteX6" fmla="*/ 3048000 w 3657600"/>
                    <a:gd name="connsiteY6" fmla="*/ 0 h 1625600"/>
                    <a:gd name="connsiteX7" fmla="*/ 2844800 w 3657600"/>
                    <a:gd name="connsiteY7" fmla="*/ 0 h 1625600"/>
                    <a:gd name="connsiteX8" fmla="*/ 2844800 w 3657600"/>
                    <a:gd name="connsiteY8" fmla="*/ 609600 h 1625600"/>
                    <a:gd name="connsiteX9" fmla="*/ 2336800 w 3657600"/>
                    <a:gd name="connsiteY9" fmla="*/ 609600 h 1625600"/>
                    <a:gd name="connsiteX10" fmla="*/ 2235200 w 3657600"/>
                    <a:gd name="connsiteY10" fmla="*/ 711200 h 1625600"/>
                    <a:gd name="connsiteX11" fmla="*/ 2235200 w 3657600"/>
                    <a:gd name="connsiteY11" fmla="*/ 1016000 h 1625600"/>
                    <a:gd name="connsiteX12" fmla="*/ 1422400 w 3657600"/>
                    <a:gd name="connsiteY12" fmla="*/ 1016000 h 1625600"/>
                    <a:gd name="connsiteX13" fmla="*/ 1422400 w 3657600"/>
                    <a:gd name="connsiteY13" fmla="*/ 711200 h 1625600"/>
                    <a:gd name="connsiteX14" fmla="*/ 1320800 w 3657600"/>
                    <a:gd name="connsiteY14" fmla="*/ 609600 h 1625600"/>
                    <a:gd name="connsiteX15" fmla="*/ 101600 w 3657600"/>
                    <a:gd name="connsiteY15" fmla="*/ 609600 h 1625600"/>
                    <a:gd name="connsiteX16" fmla="*/ 0 w 3657600"/>
                    <a:gd name="connsiteY16" fmla="*/ 711200 h 1625600"/>
                    <a:gd name="connsiteX17" fmla="*/ 0 w 3657600"/>
                    <a:gd name="connsiteY17" fmla="*/ 1524000 h 1625600"/>
                    <a:gd name="connsiteX18" fmla="*/ 101600 w 3657600"/>
                    <a:gd name="connsiteY18" fmla="*/ 1625600 h 1625600"/>
                    <a:gd name="connsiteX19" fmla="*/ 1320800 w 3657600"/>
                    <a:gd name="connsiteY19" fmla="*/ 1625600 h 1625600"/>
                    <a:gd name="connsiteX20" fmla="*/ 1422400 w 3657600"/>
                    <a:gd name="connsiteY20" fmla="*/ 1524000 h 1625600"/>
                    <a:gd name="connsiteX21" fmla="*/ 1422400 w 3657600"/>
                    <a:gd name="connsiteY21" fmla="*/ 1219200 h 1625600"/>
                    <a:gd name="connsiteX22" fmla="*/ 2235200 w 3657600"/>
                    <a:gd name="connsiteY22" fmla="*/ 1219200 h 1625600"/>
                    <a:gd name="connsiteX23" fmla="*/ 2235200 w 3657600"/>
                    <a:gd name="connsiteY23" fmla="*/ 1524000 h 1625600"/>
                    <a:gd name="connsiteX24" fmla="*/ 2336800 w 3657600"/>
                    <a:gd name="connsiteY24" fmla="*/ 1625600 h 1625600"/>
                    <a:gd name="connsiteX25" fmla="*/ 2438400 w 3657600"/>
                    <a:gd name="connsiteY25" fmla="*/ 812800 h 1625600"/>
                    <a:gd name="connsiteX26" fmla="*/ 3454400 w 3657600"/>
                    <a:gd name="connsiteY26" fmla="*/ 812800 h 1625600"/>
                    <a:gd name="connsiteX27" fmla="*/ 3454400 w 3657600"/>
                    <a:gd name="connsiteY27" fmla="*/ 1422400 h 1625600"/>
                    <a:gd name="connsiteX28" fmla="*/ 2438400 w 3657600"/>
                    <a:gd name="connsiteY28" fmla="*/ 1422400 h 1625600"/>
                    <a:gd name="connsiteX29" fmla="*/ 1219200 w 3657600"/>
                    <a:gd name="connsiteY29" fmla="*/ 1422400 h 1625600"/>
                    <a:gd name="connsiteX30" fmla="*/ 203200 w 3657600"/>
                    <a:gd name="connsiteY30" fmla="*/ 1422400 h 1625600"/>
                    <a:gd name="connsiteX31" fmla="*/ 203200 w 3657600"/>
                    <a:gd name="connsiteY31" fmla="*/ 812800 h 1625600"/>
                    <a:gd name="connsiteX32" fmla="*/ 1219200 w 3657600"/>
                    <a:gd name="connsiteY32" fmla="*/ 812800 h 162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657600" h="1625600">
                      <a:moveTo>
                        <a:pt x="2336800" y="1625600"/>
                      </a:moveTo>
                      <a:lnTo>
                        <a:pt x="3556000" y="1625600"/>
                      </a:lnTo>
                      <a:cubicBezTo>
                        <a:pt x="3612109" y="1625600"/>
                        <a:pt x="3657600" y="1580109"/>
                        <a:pt x="3657600" y="1524000"/>
                      </a:cubicBezTo>
                      <a:lnTo>
                        <a:pt x="3657600" y="711200"/>
                      </a:lnTo>
                      <a:cubicBezTo>
                        <a:pt x="3657600" y="655091"/>
                        <a:pt x="3612109" y="609600"/>
                        <a:pt x="3556000" y="609600"/>
                      </a:cubicBezTo>
                      <a:lnTo>
                        <a:pt x="3048000" y="609600"/>
                      </a:lnTo>
                      <a:lnTo>
                        <a:pt x="3048000" y="0"/>
                      </a:lnTo>
                      <a:lnTo>
                        <a:pt x="2844800" y="0"/>
                      </a:lnTo>
                      <a:lnTo>
                        <a:pt x="2844800" y="609600"/>
                      </a:lnTo>
                      <a:lnTo>
                        <a:pt x="2336800" y="609600"/>
                      </a:lnTo>
                      <a:cubicBezTo>
                        <a:pt x="2280692" y="609600"/>
                        <a:pt x="2235200" y="655091"/>
                        <a:pt x="2235200" y="711200"/>
                      </a:cubicBezTo>
                      <a:lnTo>
                        <a:pt x="2235200" y="1016000"/>
                      </a:lnTo>
                      <a:lnTo>
                        <a:pt x="1422400" y="1016000"/>
                      </a:lnTo>
                      <a:lnTo>
                        <a:pt x="1422400" y="711200"/>
                      </a:lnTo>
                      <a:cubicBezTo>
                        <a:pt x="1422400" y="655091"/>
                        <a:pt x="1376909" y="609600"/>
                        <a:pt x="1320800" y="609600"/>
                      </a:cubicBezTo>
                      <a:lnTo>
                        <a:pt x="101600" y="609600"/>
                      </a:lnTo>
                      <a:cubicBezTo>
                        <a:pt x="45491" y="609600"/>
                        <a:pt x="0" y="655091"/>
                        <a:pt x="0" y="711200"/>
                      </a:cubicBezTo>
                      <a:lnTo>
                        <a:pt x="0" y="1524000"/>
                      </a:lnTo>
                      <a:cubicBezTo>
                        <a:pt x="0" y="1580109"/>
                        <a:pt x="45491" y="1625600"/>
                        <a:pt x="101600" y="1625600"/>
                      </a:cubicBezTo>
                      <a:lnTo>
                        <a:pt x="1320800" y="1625600"/>
                      </a:lnTo>
                      <a:cubicBezTo>
                        <a:pt x="1376909" y="1625600"/>
                        <a:pt x="1422400" y="1580109"/>
                        <a:pt x="1422400" y="1524000"/>
                      </a:cubicBezTo>
                      <a:lnTo>
                        <a:pt x="1422400" y="1219200"/>
                      </a:lnTo>
                      <a:lnTo>
                        <a:pt x="2235200" y="1219200"/>
                      </a:lnTo>
                      <a:lnTo>
                        <a:pt x="2235200" y="1524000"/>
                      </a:lnTo>
                      <a:cubicBezTo>
                        <a:pt x="2235200" y="1580109"/>
                        <a:pt x="2280692" y="1625600"/>
                        <a:pt x="2336800" y="1625600"/>
                      </a:cubicBezTo>
                      <a:close/>
                      <a:moveTo>
                        <a:pt x="2438400" y="812800"/>
                      </a:moveTo>
                      <a:lnTo>
                        <a:pt x="3454400" y="812800"/>
                      </a:lnTo>
                      <a:lnTo>
                        <a:pt x="3454400" y="1422400"/>
                      </a:lnTo>
                      <a:lnTo>
                        <a:pt x="2438400" y="1422400"/>
                      </a:lnTo>
                      <a:close/>
                      <a:moveTo>
                        <a:pt x="1219200" y="1422400"/>
                      </a:moveTo>
                      <a:lnTo>
                        <a:pt x="203200" y="1422400"/>
                      </a:lnTo>
                      <a:lnTo>
                        <a:pt x="203200" y="812800"/>
                      </a:lnTo>
                      <a:lnTo>
                        <a:pt x="1219200" y="8128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: Shape 429">
                  <a:extLst>
                    <a:ext uri="{FF2B5EF4-FFF2-40B4-BE49-F238E27FC236}">
                      <a16:creationId xmlns:a16="http://schemas.microsoft.com/office/drawing/2014/main" id="{12554FF0-8E64-49A3-A892-335665867A47}"/>
                    </a:ext>
                  </a:extLst>
                </p:cNvPr>
                <p:cNvSpPr/>
                <p:nvPr/>
              </p:nvSpPr>
              <p:spPr>
                <a:xfrm>
                  <a:off x="4978400" y="1193800"/>
                  <a:ext cx="1828800" cy="1828800"/>
                </a:xfrm>
                <a:custGeom>
                  <a:avLst/>
                  <a:gdLst>
                    <a:gd name="connsiteX0" fmla="*/ 914400 w 1828800"/>
                    <a:gd name="connsiteY0" fmla="*/ 0 h 1828800"/>
                    <a:gd name="connsiteX1" fmla="*/ 0 w 1828800"/>
                    <a:gd name="connsiteY1" fmla="*/ 914400 h 1828800"/>
                    <a:gd name="connsiteX2" fmla="*/ 914400 w 1828800"/>
                    <a:gd name="connsiteY2" fmla="*/ 1828800 h 1828800"/>
                    <a:gd name="connsiteX3" fmla="*/ 1828800 w 1828800"/>
                    <a:gd name="connsiteY3" fmla="*/ 914400 h 1828800"/>
                    <a:gd name="connsiteX4" fmla="*/ 914400 w 1828800"/>
                    <a:gd name="connsiteY4" fmla="*/ 0 h 1828800"/>
                    <a:gd name="connsiteX5" fmla="*/ 914400 w 1828800"/>
                    <a:gd name="connsiteY5" fmla="*/ 1625600 h 1828800"/>
                    <a:gd name="connsiteX6" fmla="*/ 203200 w 1828800"/>
                    <a:gd name="connsiteY6" fmla="*/ 914400 h 1828800"/>
                    <a:gd name="connsiteX7" fmla="*/ 914400 w 1828800"/>
                    <a:gd name="connsiteY7" fmla="*/ 203200 h 1828800"/>
                    <a:gd name="connsiteX8" fmla="*/ 1625600 w 1828800"/>
                    <a:gd name="connsiteY8" fmla="*/ 914400 h 1828800"/>
                    <a:gd name="connsiteX9" fmla="*/ 914400 w 1828800"/>
                    <a:gd name="connsiteY9" fmla="*/ 16256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8800" h="1828800">
                      <a:moveTo>
                        <a:pt x="914400" y="0"/>
                      </a:moveTo>
                      <a:cubicBezTo>
                        <a:pt x="409372" y="0"/>
                        <a:pt x="0" y="409377"/>
                        <a:pt x="0" y="914400"/>
                      </a:cubicBezTo>
                      <a:cubicBezTo>
                        <a:pt x="0" y="1419428"/>
                        <a:pt x="409372" y="1828800"/>
                        <a:pt x="914400" y="1828800"/>
                      </a:cubicBezTo>
                      <a:cubicBezTo>
                        <a:pt x="1419428" y="1828800"/>
                        <a:pt x="1828800" y="1419428"/>
                        <a:pt x="1828800" y="914400"/>
                      </a:cubicBezTo>
                      <a:cubicBezTo>
                        <a:pt x="1828254" y="409625"/>
                        <a:pt x="1419174" y="546"/>
                        <a:pt x="914400" y="0"/>
                      </a:cubicBezTo>
                      <a:close/>
                      <a:moveTo>
                        <a:pt x="914400" y="1625600"/>
                      </a:moveTo>
                      <a:cubicBezTo>
                        <a:pt x="521589" y="1625600"/>
                        <a:pt x="203200" y="1307211"/>
                        <a:pt x="203200" y="914400"/>
                      </a:cubicBezTo>
                      <a:cubicBezTo>
                        <a:pt x="203200" y="521589"/>
                        <a:pt x="521589" y="203200"/>
                        <a:pt x="914400" y="203200"/>
                      </a:cubicBezTo>
                      <a:cubicBezTo>
                        <a:pt x="1307211" y="203200"/>
                        <a:pt x="1625600" y="521589"/>
                        <a:pt x="1625600" y="914400"/>
                      </a:cubicBezTo>
                      <a:cubicBezTo>
                        <a:pt x="1625156" y="1307008"/>
                        <a:pt x="1307008" y="1625156"/>
                        <a:pt x="914400" y="16256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: Shape 430">
                  <a:extLst>
                    <a:ext uri="{FF2B5EF4-FFF2-40B4-BE49-F238E27FC236}">
                      <a16:creationId xmlns:a16="http://schemas.microsoft.com/office/drawing/2014/main" id="{9703D2BA-17BD-4D09-BBAB-9BD18BAC075B}"/>
                    </a:ext>
                  </a:extLst>
                </p:cNvPr>
                <p:cNvSpPr/>
                <p:nvPr/>
              </p:nvSpPr>
              <p:spPr>
                <a:xfrm>
                  <a:off x="4165600" y="381000"/>
                  <a:ext cx="3454400" cy="3454400"/>
                </a:xfrm>
                <a:custGeom>
                  <a:avLst/>
                  <a:gdLst>
                    <a:gd name="connsiteX0" fmla="*/ 3352800 w 3454400"/>
                    <a:gd name="connsiteY0" fmla="*/ 2133600 h 3454400"/>
                    <a:gd name="connsiteX1" fmla="*/ 3454400 w 3454400"/>
                    <a:gd name="connsiteY1" fmla="*/ 2032000 h 3454400"/>
                    <a:gd name="connsiteX2" fmla="*/ 3454400 w 3454400"/>
                    <a:gd name="connsiteY2" fmla="*/ 1422400 h 3454400"/>
                    <a:gd name="connsiteX3" fmla="*/ 3352800 w 3454400"/>
                    <a:gd name="connsiteY3" fmla="*/ 1320800 h 3454400"/>
                    <a:gd name="connsiteX4" fmla="*/ 2982659 w 3454400"/>
                    <a:gd name="connsiteY4" fmla="*/ 1320800 h 3454400"/>
                    <a:gd name="connsiteX5" fmla="*/ 2902293 w 3454400"/>
                    <a:gd name="connsiteY5" fmla="*/ 1126729 h 3454400"/>
                    <a:gd name="connsiteX6" fmla="*/ 3164434 w 3454400"/>
                    <a:gd name="connsiteY6" fmla="*/ 865534 h 3454400"/>
                    <a:gd name="connsiteX7" fmla="*/ 3194304 w 3454400"/>
                    <a:gd name="connsiteY7" fmla="*/ 793601 h 3454400"/>
                    <a:gd name="connsiteX8" fmla="*/ 3164434 w 3454400"/>
                    <a:gd name="connsiteY8" fmla="*/ 721667 h 3454400"/>
                    <a:gd name="connsiteX9" fmla="*/ 2733027 w 3454400"/>
                    <a:gd name="connsiteY9" fmla="*/ 289867 h 3454400"/>
                    <a:gd name="connsiteX10" fmla="*/ 2661196 w 3454400"/>
                    <a:gd name="connsiteY10" fmla="*/ 260102 h 3454400"/>
                    <a:gd name="connsiteX11" fmla="*/ 2589365 w 3454400"/>
                    <a:gd name="connsiteY11" fmla="*/ 289966 h 3454400"/>
                    <a:gd name="connsiteX12" fmla="*/ 2327669 w 3454400"/>
                    <a:gd name="connsiteY12" fmla="*/ 552103 h 3454400"/>
                    <a:gd name="connsiteX13" fmla="*/ 2133600 w 3454400"/>
                    <a:gd name="connsiteY13" fmla="*/ 471735 h 3454400"/>
                    <a:gd name="connsiteX14" fmla="*/ 2133600 w 3454400"/>
                    <a:gd name="connsiteY14" fmla="*/ 101600 h 3454400"/>
                    <a:gd name="connsiteX15" fmla="*/ 2032000 w 3454400"/>
                    <a:gd name="connsiteY15" fmla="*/ 0 h 3454400"/>
                    <a:gd name="connsiteX16" fmla="*/ 1422400 w 3454400"/>
                    <a:gd name="connsiteY16" fmla="*/ 0 h 3454400"/>
                    <a:gd name="connsiteX17" fmla="*/ 1320800 w 3454400"/>
                    <a:gd name="connsiteY17" fmla="*/ 101600 h 3454400"/>
                    <a:gd name="connsiteX18" fmla="*/ 1320800 w 3454400"/>
                    <a:gd name="connsiteY18" fmla="*/ 471735 h 3454400"/>
                    <a:gd name="connsiteX19" fmla="*/ 1126731 w 3454400"/>
                    <a:gd name="connsiteY19" fmla="*/ 552103 h 3454400"/>
                    <a:gd name="connsiteX20" fmla="*/ 865441 w 3454400"/>
                    <a:gd name="connsiteY20" fmla="*/ 289966 h 3454400"/>
                    <a:gd name="connsiteX21" fmla="*/ 793598 w 3454400"/>
                    <a:gd name="connsiteY21" fmla="*/ 260102 h 3454400"/>
                    <a:gd name="connsiteX22" fmla="*/ 721766 w 3454400"/>
                    <a:gd name="connsiteY22" fmla="*/ 289867 h 3454400"/>
                    <a:gd name="connsiteX23" fmla="*/ 289865 w 3454400"/>
                    <a:gd name="connsiteY23" fmla="*/ 721370 h 3454400"/>
                    <a:gd name="connsiteX24" fmla="*/ 260007 w 3454400"/>
                    <a:gd name="connsiteY24" fmla="*/ 793303 h 3454400"/>
                    <a:gd name="connsiteX25" fmla="*/ 289865 w 3454400"/>
                    <a:gd name="connsiteY25" fmla="*/ 865237 h 3454400"/>
                    <a:gd name="connsiteX26" fmla="*/ 552005 w 3454400"/>
                    <a:gd name="connsiteY26" fmla="*/ 1126430 h 3454400"/>
                    <a:gd name="connsiteX27" fmla="*/ 471742 w 3454400"/>
                    <a:gd name="connsiteY27" fmla="*/ 1320800 h 3454400"/>
                    <a:gd name="connsiteX28" fmla="*/ 101600 w 3454400"/>
                    <a:gd name="connsiteY28" fmla="*/ 1320800 h 3454400"/>
                    <a:gd name="connsiteX29" fmla="*/ 0 w 3454400"/>
                    <a:gd name="connsiteY29" fmla="*/ 1422400 h 3454400"/>
                    <a:gd name="connsiteX30" fmla="*/ 0 w 3454400"/>
                    <a:gd name="connsiteY30" fmla="*/ 2032000 h 3454400"/>
                    <a:gd name="connsiteX31" fmla="*/ 101600 w 3454400"/>
                    <a:gd name="connsiteY31" fmla="*/ 2133600 h 3454400"/>
                    <a:gd name="connsiteX32" fmla="*/ 471742 w 3454400"/>
                    <a:gd name="connsiteY32" fmla="*/ 2133600 h 3454400"/>
                    <a:gd name="connsiteX33" fmla="*/ 552107 w 3454400"/>
                    <a:gd name="connsiteY33" fmla="*/ 2327669 h 3454400"/>
                    <a:gd name="connsiteX34" fmla="*/ 289966 w 3454400"/>
                    <a:gd name="connsiteY34" fmla="*/ 2588870 h 3454400"/>
                    <a:gd name="connsiteX35" fmla="*/ 260058 w 3454400"/>
                    <a:gd name="connsiteY35" fmla="*/ 2660853 h 3454400"/>
                    <a:gd name="connsiteX36" fmla="*/ 289966 w 3454400"/>
                    <a:gd name="connsiteY36" fmla="*/ 2732837 h 3454400"/>
                    <a:gd name="connsiteX37" fmla="*/ 721373 w 3454400"/>
                    <a:gd name="connsiteY37" fmla="*/ 3163545 h 3454400"/>
                    <a:gd name="connsiteX38" fmla="*/ 865035 w 3454400"/>
                    <a:gd name="connsiteY38" fmla="*/ 3163545 h 3454400"/>
                    <a:gd name="connsiteX39" fmla="*/ 1126338 w 3454400"/>
                    <a:gd name="connsiteY39" fmla="*/ 2902293 h 3454400"/>
                    <a:gd name="connsiteX40" fmla="*/ 1320800 w 3454400"/>
                    <a:gd name="connsiteY40" fmla="*/ 2982659 h 3454400"/>
                    <a:gd name="connsiteX41" fmla="*/ 1320800 w 3454400"/>
                    <a:gd name="connsiteY41" fmla="*/ 3352800 h 3454400"/>
                    <a:gd name="connsiteX42" fmla="*/ 1422400 w 3454400"/>
                    <a:gd name="connsiteY42" fmla="*/ 3454400 h 3454400"/>
                    <a:gd name="connsiteX43" fmla="*/ 2032000 w 3454400"/>
                    <a:gd name="connsiteY43" fmla="*/ 3454400 h 3454400"/>
                    <a:gd name="connsiteX44" fmla="*/ 2133600 w 3454400"/>
                    <a:gd name="connsiteY44" fmla="*/ 3352800 h 3454400"/>
                    <a:gd name="connsiteX45" fmla="*/ 2133600 w 3454400"/>
                    <a:gd name="connsiteY45" fmla="*/ 2982659 h 3454400"/>
                    <a:gd name="connsiteX46" fmla="*/ 2327770 w 3454400"/>
                    <a:gd name="connsiteY46" fmla="*/ 2902293 h 3454400"/>
                    <a:gd name="connsiteX47" fmla="*/ 2589060 w 3454400"/>
                    <a:gd name="connsiteY47" fmla="*/ 3163545 h 3454400"/>
                    <a:gd name="connsiteX48" fmla="*/ 2732634 w 3454400"/>
                    <a:gd name="connsiteY48" fmla="*/ 3163545 h 3454400"/>
                    <a:gd name="connsiteX49" fmla="*/ 3164434 w 3454400"/>
                    <a:gd name="connsiteY49" fmla="*/ 2732735 h 3454400"/>
                    <a:gd name="connsiteX50" fmla="*/ 3194342 w 3454400"/>
                    <a:gd name="connsiteY50" fmla="*/ 2660752 h 3454400"/>
                    <a:gd name="connsiteX51" fmla="*/ 3164434 w 3454400"/>
                    <a:gd name="connsiteY51" fmla="*/ 2588768 h 3454400"/>
                    <a:gd name="connsiteX52" fmla="*/ 2902293 w 3454400"/>
                    <a:gd name="connsiteY52" fmla="*/ 2327567 h 3454400"/>
                    <a:gd name="connsiteX53" fmla="*/ 2982659 w 3454400"/>
                    <a:gd name="connsiteY53" fmla="*/ 2133600 h 3454400"/>
                    <a:gd name="connsiteX54" fmla="*/ 2808631 w 3454400"/>
                    <a:gd name="connsiteY54" fmla="*/ 2006105 h 3454400"/>
                    <a:gd name="connsiteX55" fmla="*/ 2688933 w 3454400"/>
                    <a:gd name="connsiteY55" fmla="*/ 2294738 h 3454400"/>
                    <a:gd name="connsiteX56" fmla="*/ 2704999 w 3454400"/>
                    <a:gd name="connsiteY56" fmla="*/ 2417864 h 3454400"/>
                    <a:gd name="connsiteX57" fmla="*/ 2948826 w 3454400"/>
                    <a:gd name="connsiteY57" fmla="*/ 2660904 h 3454400"/>
                    <a:gd name="connsiteX58" fmla="*/ 2660993 w 3454400"/>
                    <a:gd name="connsiteY58" fmla="*/ 2948140 h 3454400"/>
                    <a:gd name="connsiteX59" fmla="*/ 2418055 w 3454400"/>
                    <a:gd name="connsiteY59" fmla="*/ 2704897 h 3454400"/>
                    <a:gd name="connsiteX60" fmla="*/ 2295030 w 3454400"/>
                    <a:gd name="connsiteY60" fmla="*/ 2688933 h 3454400"/>
                    <a:gd name="connsiteX61" fmla="*/ 2006397 w 3454400"/>
                    <a:gd name="connsiteY61" fmla="*/ 2808542 h 3454400"/>
                    <a:gd name="connsiteX62" fmla="*/ 1930400 w 3454400"/>
                    <a:gd name="connsiteY62" fmla="*/ 2906763 h 3454400"/>
                    <a:gd name="connsiteX63" fmla="*/ 1930400 w 3454400"/>
                    <a:gd name="connsiteY63" fmla="*/ 3251200 h 3454400"/>
                    <a:gd name="connsiteX64" fmla="*/ 1524000 w 3454400"/>
                    <a:gd name="connsiteY64" fmla="*/ 3251200 h 3454400"/>
                    <a:gd name="connsiteX65" fmla="*/ 1524000 w 3454400"/>
                    <a:gd name="connsiteY65" fmla="*/ 2906763 h 3454400"/>
                    <a:gd name="connsiteX66" fmla="*/ 1448295 w 3454400"/>
                    <a:gd name="connsiteY66" fmla="*/ 2808542 h 3454400"/>
                    <a:gd name="connsiteX67" fmla="*/ 1159675 w 3454400"/>
                    <a:gd name="connsiteY67" fmla="*/ 2688933 h 3454400"/>
                    <a:gd name="connsiteX68" fmla="*/ 1036638 w 3454400"/>
                    <a:gd name="connsiteY68" fmla="*/ 2704897 h 3454400"/>
                    <a:gd name="connsiteX69" fmla="*/ 793496 w 3454400"/>
                    <a:gd name="connsiteY69" fmla="*/ 2948038 h 3454400"/>
                    <a:gd name="connsiteX70" fmla="*/ 505663 w 3454400"/>
                    <a:gd name="connsiteY70" fmla="*/ 2660904 h 3454400"/>
                    <a:gd name="connsiteX71" fmla="*/ 749503 w 3454400"/>
                    <a:gd name="connsiteY71" fmla="*/ 2417864 h 3454400"/>
                    <a:gd name="connsiteX72" fmla="*/ 765569 w 3454400"/>
                    <a:gd name="connsiteY72" fmla="*/ 2294738 h 3454400"/>
                    <a:gd name="connsiteX73" fmla="*/ 645859 w 3454400"/>
                    <a:gd name="connsiteY73" fmla="*/ 2006105 h 3454400"/>
                    <a:gd name="connsiteX74" fmla="*/ 547637 w 3454400"/>
                    <a:gd name="connsiteY74" fmla="*/ 1930400 h 3454400"/>
                    <a:gd name="connsiteX75" fmla="*/ 203200 w 3454400"/>
                    <a:gd name="connsiteY75" fmla="*/ 1930400 h 3454400"/>
                    <a:gd name="connsiteX76" fmla="*/ 203200 w 3454400"/>
                    <a:gd name="connsiteY76" fmla="*/ 1524000 h 3454400"/>
                    <a:gd name="connsiteX77" fmla="*/ 547637 w 3454400"/>
                    <a:gd name="connsiteY77" fmla="*/ 1524000 h 3454400"/>
                    <a:gd name="connsiteX78" fmla="*/ 645770 w 3454400"/>
                    <a:gd name="connsiteY78" fmla="*/ 1448295 h 3454400"/>
                    <a:gd name="connsiteX79" fmla="*/ 765467 w 3454400"/>
                    <a:gd name="connsiteY79" fmla="*/ 1159669 h 3454400"/>
                    <a:gd name="connsiteX80" fmla="*/ 749402 w 3454400"/>
                    <a:gd name="connsiteY80" fmla="*/ 1036539 h 3454400"/>
                    <a:gd name="connsiteX81" fmla="*/ 505574 w 3454400"/>
                    <a:gd name="connsiteY81" fmla="*/ 793403 h 3454400"/>
                    <a:gd name="connsiteX82" fmla="*/ 793496 w 3454400"/>
                    <a:gd name="connsiteY82" fmla="*/ 505470 h 3454400"/>
                    <a:gd name="connsiteX83" fmla="*/ 1036638 w 3454400"/>
                    <a:gd name="connsiteY83" fmla="*/ 749300 h 3454400"/>
                    <a:gd name="connsiteX84" fmla="*/ 1159764 w 3454400"/>
                    <a:gd name="connsiteY84" fmla="*/ 765373 h 3454400"/>
                    <a:gd name="connsiteX85" fmla="*/ 1448397 w 3454400"/>
                    <a:gd name="connsiteY85" fmla="*/ 645766 h 3454400"/>
                    <a:gd name="connsiteX86" fmla="*/ 1524000 w 3454400"/>
                    <a:gd name="connsiteY86" fmla="*/ 547638 h 3454400"/>
                    <a:gd name="connsiteX87" fmla="*/ 1524000 w 3454400"/>
                    <a:gd name="connsiteY87" fmla="*/ 203200 h 3454400"/>
                    <a:gd name="connsiteX88" fmla="*/ 1930400 w 3454400"/>
                    <a:gd name="connsiteY88" fmla="*/ 203200 h 3454400"/>
                    <a:gd name="connsiteX89" fmla="*/ 1930400 w 3454400"/>
                    <a:gd name="connsiteY89" fmla="*/ 547638 h 3454400"/>
                    <a:gd name="connsiteX90" fmla="*/ 2006105 w 3454400"/>
                    <a:gd name="connsiteY90" fmla="*/ 645865 h 3454400"/>
                    <a:gd name="connsiteX91" fmla="*/ 2294738 w 3454400"/>
                    <a:gd name="connsiteY91" fmla="*/ 765472 h 3454400"/>
                    <a:gd name="connsiteX92" fmla="*/ 2418055 w 3454400"/>
                    <a:gd name="connsiteY92" fmla="*/ 749399 h 3454400"/>
                    <a:gd name="connsiteX93" fmla="*/ 2661196 w 3454400"/>
                    <a:gd name="connsiteY93" fmla="*/ 505569 h 3454400"/>
                    <a:gd name="connsiteX94" fmla="*/ 2949131 w 3454400"/>
                    <a:gd name="connsiteY94" fmla="*/ 793502 h 3454400"/>
                    <a:gd name="connsiteX95" fmla="*/ 2705303 w 3454400"/>
                    <a:gd name="connsiteY95" fmla="*/ 1036638 h 3454400"/>
                    <a:gd name="connsiteX96" fmla="*/ 2689276 w 3454400"/>
                    <a:gd name="connsiteY96" fmla="*/ 1159768 h 3454400"/>
                    <a:gd name="connsiteX97" fmla="*/ 2808935 w 3454400"/>
                    <a:gd name="connsiteY97" fmla="*/ 1448397 h 3454400"/>
                    <a:gd name="connsiteX98" fmla="*/ 2906763 w 3454400"/>
                    <a:gd name="connsiteY98" fmla="*/ 1524000 h 3454400"/>
                    <a:gd name="connsiteX99" fmla="*/ 3251200 w 3454400"/>
                    <a:gd name="connsiteY99" fmla="*/ 1524000 h 3454400"/>
                    <a:gd name="connsiteX100" fmla="*/ 3251200 w 3454400"/>
                    <a:gd name="connsiteY100" fmla="*/ 1930400 h 3454400"/>
                    <a:gd name="connsiteX101" fmla="*/ 2906763 w 3454400"/>
                    <a:gd name="connsiteY101" fmla="*/ 1930400 h 3454400"/>
                    <a:gd name="connsiteX102" fmla="*/ 2808631 w 3454400"/>
                    <a:gd name="connsiteY102" fmla="*/ 2006105 h 345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3454400" h="3454400">
                      <a:moveTo>
                        <a:pt x="3352800" y="2133600"/>
                      </a:moveTo>
                      <a:cubicBezTo>
                        <a:pt x="3408909" y="2133600"/>
                        <a:pt x="3454400" y="2088109"/>
                        <a:pt x="3454400" y="2032000"/>
                      </a:cubicBezTo>
                      <a:lnTo>
                        <a:pt x="3454400" y="1422400"/>
                      </a:lnTo>
                      <a:cubicBezTo>
                        <a:pt x="3454400" y="1366291"/>
                        <a:pt x="3408909" y="1320800"/>
                        <a:pt x="3352800" y="1320800"/>
                      </a:cubicBezTo>
                      <a:lnTo>
                        <a:pt x="2982659" y="1320800"/>
                      </a:lnTo>
                      <a:cubicBezTo>
                        <a:pt x="2960980" y="1254125"/>
                        <a:pt x="2934094" y="1189236"/>
                        <a:pt x="2902293" y="1126729"/>
                      </a:cubicBezTo>
                      <a:lnTo>
                        <a:pt x="3164434" y="865534"/>
                      </a:lnTo>
                      <a:cubicBezTo>
                        <a:pt x="3183534" y="846484"/>
                        <a:pt x="3194304" y="820589"/>
                        <a:pt x="3194304" y="793601"/>
                      </a:cubicBezTo>
                      <a:cubicBezTo>
                        <a:pt x="3194304" y="766614"/>
                        <a:pt x="3183534" y="740717"/>
                        <a:pt x="3164434" y="721667"/>
                      </a:cubicBezTo>
                      <a:lnTo>
                        <a:pt x="2733027" y="289867"/>
                      </a:lnTo>
                      <a:cubicBezTo>
                        <a:pt x="2713977" y="270817"/>
                        <a:pt x="2688133" y="260102"/>
                        <a:pt x="2661196" y="260102"/>
                      </a:cubicBezTo>
                      <a:cubicBezTo>
                        <a:pt x="2634259" y="260152"/>
                        <a:pt x="2608415" y="270867"/>
                        <a:pt x="2589365" y="289966"/>
                      </a:cubicBezTo>
                      <a:lnTo>
                        <a:pt x="2327669" y="552103"/>
                      </a:lnTo>
                      <a:cubicBezTo>
                        <a:pt x="2265160" y="520304"/>
                        <a:pt x="2200275" y="493465"/>
                        <a:pt x="2133600" y="471735"/>
                      </a:cubicBezTo>
                      <a:lnTo>
                        <a:pt x="2133600" y="101600"/>
                      </a:lnTo>
                      <a:cubicBezTo>
                        <a:pt x="2133600" y="45492"/>
                        <a:pt x="2088109" y="0"/>
                        <a:pt x="2032000" y="0"/>
                      </a:cubicBezTo>
                      <a:lnTo>
                        <a:pt x="1422400" y="0"/>
                      </a:lnTo>
                      <a:cubicBezTo>
                        <a:pt x="1366291" y="0"/>
                        <a:pt x="1320800" y="45492"/>
                        <a:pt x="1320800" y="101600"/>
                      </a:cubicBezTo>
                      <a:lnTo>
                        <a:pt x="1320800" y="471735"/>
                      </a:lnTo>
                      <a:cubicBezTo>
                        <a:pt x="1254125" y="493465"/>
                        <a:pt x="1189241" y="520304"/>
                        <a:pt x="1126731" y="552103"/>
                      </a:cubicBezTo>
                      <a:lnTo>
                        <a:pt x="865441" y="289966"/>
                      </a:lnTo>
                      <a:cubicBezTo>
                        <a:pt x="846391" y="270867"/>
                        <a:pt x="820534" y="260152"/>
                        <a:pt x="793598" y="260102"/>
                      </a:cubicBezTo>
                      <a:cubicBezTo>
                        <a:pt x="766661" y="260102"/>
                        <a:pt x="740816" y="270817"/>
                        <a:pt x="721766" y="289867"/>
                      </a:cubicBezTo>
                      <a:lnTo>
                        <a:pt x="289865" y="721370"/>
                      </a:lnTo>
                      <a:cubicBezTo>
                        <a:pt x="270764" y="740420"/>
                        <a:pt x="260007" y="766316"/>
                        <a:pt x="260007" y="793303"/>
                      </a:cubicBezTo>
                      <a:cubicBezTo>
                        <a:pt x="260007" y="820290"/>
                        <a:pt x="270764" y="846187"/>
                        <a:pt x="289865" y="865237"/>
                      </a:cubicBezTo>
                      <a:lnTo>
                        <a:pt x="552005" y="1126430"/>
                      </a:lnTo>
                      <a:cubicBezTo>
                        <a:pt x="520205" y="1189038"/>
                        <a:pt x="493370" y="1254026"/>
                        <a:pt x="471742" y="1320800"/>
                      </a:cubicBezTo>
                      <a:lnTo>
                        <a:pt x="101600" y="1320800"/>
                      </a:lnTo>
                      <a:cubicBezTo>
                        <a:pt x="45491" y="1320800"/>
                        <a:pt x="0" y="1366291"/>
                        <a:pt x="0" y="1422400"/>
                      </a:cubicBezTo>
                      <a:lnTo>
                        <a:pt x="0" y="2032000"/>
                      </a:lnTo>
                      <a:cubicBezTo>
                        <a:pt x="0" y="2088109"/>
                        <a:pt x="45491" y="2133600"/>
                        <a:pt x="101600" y="2133600"/>
                      </a:cubicBezTo>
                      <a:lnTo>
                        <a:pt x="471742" y="2133600"/>
                      </a:lnTo>
                      <a:cubicBezTo>
                        <a:pt x="493420" y="2200275"/>
                        <a:pt x="520306" y="2265159"/>
                        <a:pt x="552107" y="2327669"/>
                      </a:cubicBezTo>
                      <a:lnTo>
                        <a:pt x="289966" y="2588870"/>
                      </a:lnTo>
                      <a:cubicBezTo>
                        <a:pt x="270815" y="2607920"/>
                        <a:pt x="260058" y="2633866"/>
                        <a:pt x="260058" y="2660853"/>
                      </a:cubicBezTo>
                      <a:cubicBezTo>
                        <a:pt x="260058" y="2687892"/>
                        <a:pt x="270815" y="2713787"/>
                        <a:pt x="289966" y="2732837"/>
                      </a:cubicBezTo>
                      <a:lnTo>
                        <a:pt x="721373" y="3163545"/>
                      </a:lnTo>
                      <a:cubicBezTo>
                        <a:pt x="761060" y="3203181"/>
                        <a:pt x="825348" y="3203181"/>
                        <a:pt x="865035" y="3163545"/>
                      </a:cubicBezTo>
                      <a:lnTo>
                        <a:pt x="1126338" y="2902293"/>
                      </a:lnTo>
                      <a:cubicBezTo>
                        <a:pt x="1188987" y="2934094"/>
                        <a:pt x="1254024" y="2960942"/>
                        <a:pt x="1320800" y="2982659"/>
                      </a:cubicBezTo>
                      <a:lnTo>
                        <a:pt x="1320800" y="3352800"/>
                      </a:lnTo>
                      <a:cubicBezTo>
                        <a:pt x="1320800" y="3408909"/>
                        <a:pt x="1366291" y="3454400"/>
                        <a:pt x="1422400" y="3454400"/>
                      </a:cubicBezTo>
                      <a:lnTo>
                        <a:pt x="2032000" y="3454400"/>
                      </a:lnTo>
                      <a:cubicBezTo>
                        <a:pt x="2088109" y="3454400"/>
                        <a:pt x="2133600" y="3408909"/>
                        <a:pt x="2133600" y="3352800"/>
                      </a:cubicBezTo>
                      <a:lnTo>
                        <a:pt x="2133600" y="2982659"/>
                      </a:lnTo>
                      <a:cubicBezTo>
                        <a:pt x="2200326" y="2960942"/>
                        <a:pt x="2265210" y="2934094"/>
                        <a:pt x="2327770" y="2902293"/>
                      </a:cubicBezTo>
                      <a:lnTo>
                        <a:pt x="2589060" y="3163545"/>
                      </a:lnTo>
                      <a:cubicBezTo>
                        <a:pt x="2628748" y="3203131"/>
                        <a:pt x="2692946" y="3203131"/>
                        <a:pt x="2732634" y="3163545"/>
                      </a:cubicBezTo>
                      <a:lnTo>
                        <a:pt x="3164434" y="2732735"/>
                      </a:lnTo>
                      <a:cubicBezTo>
                        <a:pt x="3183585" y="2713685"/>
                        <a:pt x="3194342" y="2687790"/>
                        <a:pt x="3194342" y="2660752"/>
                      </a:cubicBezTo>
                      <a:cubicBezTo>
                        <a:pt x="3194342" y="2633713"/>
                        <a:pt x="3183585" y="2607818"/>
                        <a:pt x="3164434" y="2588768"/>
                      </a:cubicBezTo>
                      <a:lnTo>
                        <a:pt x="2902293" y="2327567"/>
                      </a:lnTo>
                      <a:cubicBezTo>
                        <a:pt x="2934094" y="2265109"/>
                        <a:pt x="2960980" y="2200224"/>
                        <a:pt x="2982659" y="2133600"/>
                      </a:cubicBezTo>
                      <a:close/>
                      <a:moveTo>
                        <a:pt x="2808631" y="2006105"/>
                      </a:moveTo>
                      <a:cubicBezTo>
                        <a:pt x="2781897" y="2107260"/>
                        <a:pt x="2741663" y="2204339"/>
                        <a:pt x="2688933" y="2294738"/>
                      </a:cubicBezTo>
                      <a:cubicBezTo>
                        <a:pt x="2665666" y="2334667"/>
                        <a:pt x="2672258" y="2385263"/>
                        <a:pt x="2704999" y="2417864"/>
                      </a:cubicBezTo>
                      <a:lnTo>
                        <a:pt x="2948826" y="2660904"/>
                      </a:lnTo>
                      <a:lnTo>
                        <a:pt x="2660993" y="2948140"/>
                      </a:lnTo>
                      <a:lnTo>
                        <a:pt x="2418055" y="2704897"/>
                      </a:lnTo>
                      <a:cubicBezTo>
                        <a:pt x="2385467" y="2672258"/>
                        <a:pt x="2334920" y="2665705"/>
                        <a:pt x="2295030" y="2688933"/>
                      </a:cubicBezTo>
                      <a:cubicBezTo>
                        <a:pt x="2204695" y="2741663"/>
                        <a:pt x="2107552" y="2781897"/>
                        <a:pt x="2006397" y="2808542"/>
                      </a:cubicBezTo>
                      <a:cubicBezTo>
                        <a:pt x="1961655" y="2820200"/>
                        <a:pt x="1930451" y="2860574"/>
                        <a:pt x="1930400" y="2906763"/>
                      </a:cubicBezTo>
                      <a:lnTo>
                        <a:pt x="1930400" y="3251200"/>
                      </a:lnTo>
                      <a:lnTo>
                        <a:pt x="1524000" y="3251200"/>
                      </a:lnTo>
                      <a:lnTo>
                        <a:pt x="1524000" y="2906763"/>
                      </a:lnTo>
                      <a:cubicBezTo>
                        <a:pt x="1524000" y="2860624"/>
                        <a:pt x="1492898" y="2820289"/>
                        <a:pt x="1448295" y="2808542"/>
                      </a:cubicBezTo>
                      <a:cubicBezTo>
                        <a:pt x="1347140" y="2781897"/>
                        <a:pt x="1250010" y="2741663"/>
                        <a:pt x="1159675" y="2688933"/>
                      </a:cubicBezTo>
                      <a:cubicBezTo>
                        <a:pt x="1119784" y="2665705"/>
                        <a:pt x="1069226" y="2672258"/>
                        <a:pt x="1036638" y="2704897"/>
                      </a:cubicBezTo>
                      <a:lnTo>
                        <a:pt x="793496" y="2948038"/>
                      </a:lnTo>
                      <a:lnTo>
                        <a:pt x="505663" y="2660904"/>
                      </a:lnTo>
                      <a:lnTo>
                        <a:pt x="749503" y="2417864"/>
                      </a:lnTo>
                      <a:cubicBezTo>
                        <a:pt x="782244" y="2385263"/>
                        <a:pt x="788835" y="2334667"/>
                        <a:pt x="765569" y="2294738"/>
                      </a:cubicBezTo>
                      <a:cubicBezTo>
                        <a:pt x="712838" y="2204339"/>
                        <a:pt x="672605" y="2107260"/>
                        <a:pt x="645859" y="2006105"/>
                      </a:cubicBezTo>
                      <a:cubicBezTo>
                        <a:pt x="634111" y="1961502"/>
                        <a:pt x="593776" y="1930400"/>
                        <a:pt x="547637" y="1930400"/>
                      </a:cubicBezTo>
                      <a:lnTo>
                        <a:pt x="203200" y="1930400"/>
                      </a:lnTo>
                      <a:lnTo>
                        <a:pt x="203200" y="1524000"/>
                      </a:lnTo>
                      <a:lnTo>
                        <a:pt x="547637" y="1524000"/>
                      </a:lnTo>
                      <a:cubicBezTo>
                        <a:pt x="593725" y="1523949"/>
                        <a:pt x="634009" y="1492898"/>
                        <a:pt x="645770" y="1448295"/>
                      </a:cubicBezTo>
                      <a:cubicBezTo>
                        <a:pt x="672503" y="1347140"/>
                        <a:pt x="712737" y="1250057"/>
                        <a:pt x="765467" y="1159669"/>
                      </a:cubicBezTo>
                      <a:cubicBezTo>
                        <a:pt x="788734" y="1119734"/>
                        <a:pt x="782142" y="1069132"/>
                        <a:pt x="749402" y="1036539"/>
                      </a:cubicBezTo>
                      <a:lnTo>
                        <a:pt x="505574" y="793403"/>
                      </a:lnTo>
                      <a:lnTo>
                        <a:pt x="793496" y="505470"/>
                      </a:lnTo>
                      <a:lnTo>
                        <a:pt x="1036638" y="749300"/>
                      </a:lnTo>
                      <a:cubicBezTo>
                        <a:pt x="1069226" y="782042"/>
                        <a:pt x="1119835" y="788641"/>
                        <a:pt x="1159764" y="765373"/>
                      </a:cubicBezTo>
                      <a:cubicBezTo>
                        <a:pt x="1250112" y="712639"/>
                        <a:pt x="1347241" y="672405"/>
                        <a:pt x="1448397" y="645766"/>
                      </a:cubicBezTo>
                      <a:cubicBezTo>
                        <a:pt x="1492948" y="633959"/>
                        <a:pt x="1523949" y="593676"/>
                        <a:pt x="1524000" y="547638"/>
                      </a:cubicBezTo>
                      <a:lnTo>
                        <a:pt x="1524000" y="203200"/>
                      </a:lnTo>
                      <a:lnTo>
                        <a:pt x="1930400" y="203200"/>
                      </a:lnTo>
                      <a:lnTo>
                        <a:pt x="1930400" y="547638"/>
                      </a:lnTo>
                      <a:cubicBezTo>
                        <a:pt x="1930400" y="593775"/>
                        <a:pt x="1961502" y="634107"/>
                        <a:pt x="2006105" y="645865"/>
                      </a:cubicBezTo>
                      <a:cubicBezTo>
                        <a:pt x="2107260" y="672504"/>
                        <a:pt x="2204390" y="712738"/>
                        <a:pt x="2294738" y="765472"/>
                      </a:cubicBezTo>
                      <a:cubicBezTo>
                        <a:pt x="2334717" y="788839"/>
                        <a:pt x="2385416" y="782241"/>
                        <a:pt x="2418055" y="749399"/>
                      </a:cubicBezTo>
                      <a:lnTo>
                        <a:pt x="2661196" y="505569"/>
                      </a:lnTo>
                      <a:lnTo>
                        <a:pt x="2949131" y="793502"/>
                      </a:lnTo>
                      <a:lnTo>
                        <a:pt x="2705303" y="1036638"/>
                      </a:lnTo>
                      <a:cubicBezTo>
                        <a:pt x="2672563" y="1069231"/>
                        <a:pt x="2665959" y="1119833"/>
                        <a:pt x="2689276" y="1159768"/>
                      </a:cubicBezTo>
                      <a:cubicBezTo>
                        <a:pt x="2741956" y="1250156"/>
                        <a:pt x="2782189" y="1347241"/>
                        <a:pt x="2808935" y="1448397"/>
                      </a:cubicBezTo>
                      <a:cubicBezTo>
                        <a:pt x="2820695" y="1492847"/>
                        <a:pt x="2860827" y="1523848"/>
                        <a:pt x="2906763" y="1524000"/>
                      </a:cubicBezTo>
                      <a:lnTo>
                        <a:pt x="3251200" y="1524000"/>
                      </a:lnTo>
                      <a:lnTo>
                        <a:pt x="3251200" y="1930400"/>
                      </a:lnTo>
                      <a:lnTo>
                        <a:pt x="2906763" y="1930400"/>
                      </a:lnTo>
                      <a:cubicBezTo>
                        <a:pt x="2860675" y="1930451"/>
                        <a:pt x="2820391" y="1961502"/>
                        <a:pt x="2808631" y="2006105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31">
                  <a:extLst>
                    <a:ext uri="{FF2B5EF4-FFF2-40B4-BE49-F238E27FC236}">
                      <a16:creationId xmlns:a16="http://schemas.microsoft.com/office/drawing/2014/main" id="{FD17E362-6315-4A2A-9479-778F93E77392}"/>
                    </a:ext>
                  </a:extLst>
                </p:cNvPr>
                <p:cNvSpPr/>
                <p:nvPr/>
              </p:nvSpPr>
              <p:spPr>
                <a:xfrm>
                  <a:off x="5486400" y="1701800"/>
                  <a:ext cx="812800" cy="812800"/>
                </a:xfrm>
                <a:custGeom>
                  <a:avLst/>
                  <a:gdLst>
                    <a:gd name="connsiteX0" fmla="*/ 406400 w 812800"/>
                    <a:gd name="connsiteY0" fmla="*/ 0 h 812800"/>
                    <a:gd name="connsiteX1" fmla="*/ 0 w 812800"/>
                    <a:gd name="connsiteY1" fmla="*/ 406400 h 812800"/>
                    <a:gd name="connsiteX2" fmla="*/ 406400 w 812800"/>
                    <a:gd name="connsiteY2" fmla="*/ 812800 h 812800"/>
                    <a:gd name="connsiteX3" fmla="*/ 812800 w 812800"/>
                    <a:gd name="connsiteY3" fmla="*/ 406400 h 812800"/>
                    <a:gd name="connsiteX4" fmla="*/ 406400 w 812800"/>
                    <a:gd name="connsiteY4" fmla="*/ 0 h 812800"/>
                    <a:gd name="connsiteX5" fmla="*/ 406400 w 812800"/>
                    <a:gd name="connsiteY5" fmla="*/ 609600 h 812800"/>
                    <a:gd name="connsiteX6" fmla="*/ 203200 w 812800"/>
                    <a:gd name="connsiteY6" fmla="*/ 406400 h 812800"/>
                    <a:gd name="connsiteX7" fmla="*/ 406400 w 812800"/>
                    <a:gd name="connsiteY7" fmla="*/ 203200 h 812800"/>
                    <a:gd name="connsiteX8" fmla="*/ 609600 w 812800"/>
                    <a:gd name="connsiteY8" fmla="*/ 406400 h 812800"/>
                    <a:gd name="connsiteX9" fmla="*/ 406400 w 812800"/>
                    <a:gd name="connsiteY9" fmla="*/ 609600 h 812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66" y="0"/>
                        <a:pt x="0" y="181966"/>
                        <a:pt x="0" y="406400"/>
                      </a:cubicBezTo>
                      <a:cubicBezTo>
                        <a:pt x="0" y="630834"/>
                        <a:pt x="181966" y="812800"/>
                        <a:pt x="406400" y="812800"/>
                      </a:cubicBezTo>
                      <a:cubicBezTo>
                        <a:pt x="630834" y="812800"/>
                        <a:pt x="812800" y="630834"/>
                        <a:pt x="812800" y="406400"/>
                      </a:cubicBezTo>
                      <a:cubicBezTo>
                        <a:pt x="812800" y="181966"/>
                        <a:pt x="630834" y="0"/>
                        <a:pt x="406400" y="0"/>
                      </a:cubicBezTo>
                      <a:close/>
                      <a:moveTo>
                        <a:pt x="406400" y="609600"/>
                      </a:moveTo>
                      <a:cubicBezTo>
                        <a:pt x="294183" y="609600"/>
                        <a:pt x="203200" y="518617"/>
                        <a:pt x="203200" y="406400"/>
                      </a:cubicBezTo>
                      <a:cubicBezTo>
                        <a:pt x="203200" y="294183"/>
                        <a:pt x="294183" y="203200"/>
                        <a:pt x="406400" y="203200"/>
                      </a:cubicBezTo>
                      <a:cubicBezTo>
                        <a:pt x="518617" y="203200"/>
                        <a:pt x="609600" y="294183"/>
                        <a:pt x="609600" y="406400"/>
                      </a:cubicBezTo>
                      <a:cubicBezTo>
                        <a:pt x="609600" y="518617"/>
                        <a:pt x="518617" y="609600"/>
                        <a:pt x="406400" y="6096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26B2466-DB33-4134-A3C9-5E402C25172A}"/>
                  </a:ext>
                </a:extLst>
              </p:cNvPr>
              <p:cNvGrpSpPr/>
              <p:nvPr/>
            </p:nvGrpSpPr>
            <p:grpSpPr>
              <a:xfrm>
                <a:off x="4498915" y="2625283"/>
                <a:ext cx="282529" cy="292393"/>
                <a:chOff x="376720" y="-23755594"/>
                <a:chExt cx="3827310" cy="3960939"/>
              </a:xfrm>
              <a:solidFill>
                <a:schemeClr val="bg1"/>
              </a:solidFill>
            </p:grpSpPr>
            <p:sp>
              <p:nvSpPr>
                <p:cNvPr id="41" name="Freeform: Shape 434">
                  <a:extLst>
                    <a:ext uri="{FF2B5EF4-FFF2-40B4-BE49-F238E27FC236}">
                      <a16:creationId xmlns:a16="http://schemas.microsoft.com/office/drawing/2014/main" id="{D4BEB504-F3E0-4086-AC76-3484FCC9F572}"/>
                    </a:ext>
                  </a:extLst>
                </p:cNvPr>
                <p:cNvSpPr/>
                <p:nvPr/>
              </p:nvSpPr>
              <p:spPr>
                <a:xfrm>
                  <a:off x="376720" y="-23755594"/>
                  <a:ext cx="3827310" cy="3960939"/>
                </a:xfrm>
                <a:custGeom>
                  <a:avLst/>
                  <a:gdLst>
                    <a:gd name="connsiteX0" fmla="*/ 4765177 w 4876800"/>
                    <a:gd name="connsiteY0" fmla="*/ 4226424 h 4876800"/>
                    <a:gd name="connsiteX1" fmla="*/ 3493780 w 4876800"/>
                    <a:gd name="connsiteY1" fmla="*/ 2955027 h 4876800"/>
                    <a:gd name="connsiteX2" fmla="*/ 3810000 w 4876800"/>
                    <a:gd name="connsiteY2" fmla="*/ 1905000 h 4876800"/>
                    <a:gd name="connsiteX3" fmla="*/ 1905000 w 4876800"/>
                    <a:gd name="connsiteY3" fmla="*/ 0 h 4876800"/>
                    <a:gd name="connsiteX4" fmla="*/ 0 w 4876800"/>
                    <a:gd name="connsiteY4" fmla="*/ 1905000 h 4876800"/>
                    <a:gd name="connsiteX5" fmla="*/ 1905000 w 4876800"/>
                    <a:gd name="connsiteY5" fmla="*/ 3810000 h 4876800"/>
                    <a:gd name="connsiteX6" fmla="*/ 2955027 w 4876800"/>
                    <a:gd name="connsiteY6" fmla="*/ 3493789 h 4876800"/>
                    <a:gd name="connsiteX7" fmla="*/ 3306452 w 4876800"/>
                    <a:gd name="connsiteY7" fmla="*/ 3845214 h 4876800"/>
                    <a:gd name="connsiteX8" fmla="*/ 3306604 w 4876800"/>
                    <a:gd name="connsiteY8" fmla="*/ 3845367 h 4876800"/>
                    <a:gd name="connsiteX9" fmla="*/ 4226414 w 4876800"/>
                    <a:gd name="connsiteY9" fmla="*/ 4765177 h 4876800"/>
                    <a:gd name="connsiteX10" fmla="*/ 4495800 w 4876800"/>
                    <a:gd name="connsiteY10" fmla="*/ 4876800 h 4876800"/>
                    <a:gd name="connsiteX11" fmla="*/ 4765148 w 4876800"/>
                    <a:gd name="connsiteY11" fmla="*/ 4765205 h 4876800"/>
                    <a:gd name="connsiteX12" fmla="*/ 4876800 w 4876800"/>
                    <a:gd name="connsiteY12" fmla="*/ 4495800 h 4876800"/>
                    <a:gd name="connsiteX13" fmla="*/ 4765177 w 4876800"/>
                    <a:gd name="connsiteY13" fmla="*/ 4226424 h 4876800"/>
                    <a:gd name="connsiteX14" fmla="*/ 2910231 w 4876800"/>
                    <a:gd name="connsiteY14" fmla="*/ 3293050 h 4876800"/>
                    <a:gd name="connsiteX15" fmla="*/ 2910211 w 4876800"/>
                    <a:gd name="connsiteY15" fmla="*/ 3293069 h 4876800"/>
                    <a:gd name="connsiteX16" fmla="*/ 1905000 w 4876800"/>
                    <a:gd name="connsiteY16" fmla="*/ 3619500 h 4876800"/>
                    <a:gd name="connsiteX17" fmla="*/ 190500 w 4876800"/>
                    <a:gd name="connsiteY17" fmla="*/ 1905000 h 4876800"/>
                    <a:gd name="connsiteX18" fmla="*/ 1905000 w 4876800"/>
                    <a:gd name="connsiteY18" fmla="*/ 190500 h 4876800"/>
                    <a:gd name="connsiteX19" fmla="*/ 3619500 w 4876800"/>
                    <a:gd name="connsiteY19" fmla="*/ 1905000 h 4876800"/>
                    <a:gd name="connsiteX20" fmla="*/ 3293059 w 4876800"/>
                    <a:gd name="connsiteY20" fmla="*/ 2910221 h 4876800"/>
                    <a:gd name="connsiteX21" fmla="*/ 2910231 w 4876800"/>
                    <a:gd name="connsiteY21" fmla="*/ 3293050 h 4876800"/>
                    <a:gd name="connsiteX22" fmla="*/ 3110065 w 4876800"/>
                    <a:gd name="connsiteY22" fmla="*/ 3379403 h 4876800"/>
                    <a:gd name="connsiteX23" fmla="*/ 3379403 w 4876800"/>
                    <a:gd name="connsiteY23" fmla="*/ 3110065 h 4876800"/>
                    <a:gd name="connsiteX24" fmla="*/ 3649637 w 4876800"/>
                    <a:gd name="connsiteY24" fmla="*/ 3380299 h 4876800"/>
                    <a:gd name="connsiteX25" fmla="*/ 3380299 w 4876800"/>
                    <a:gd name="connsiteY25" fmla="*/ 3649637 h 4876800"/>
                    <a:gd name="connsiteX26" fmla="*/ 3110065 w 4876800"/>
                    <a:gd name="connsiteY26" fmla="*/ 3379403 h 4876800"/>
                    <a:gd name="connsiteX27" fmla="*/ 4630474 w 4876800"/>
                    <a:gd name="connsiteY27" fmla="*/ 4630474 h 4876800"/>
                    <a:gd name="connsiteX28" fmla="*/ 4495800 w 4876800"/>
                    <a:gd name="connsiteY28" fmla="*/ 4686300 h 4876800"/>
                    <a:gd name="connsiteX29" fmla="*/ 4361126 w 4876800"/>
                    <a:gd name="connsiteY29" fmla="*/ 4630474 h 4876800"/>
                    <a:gd name="connsiteX30" fmla="*/ 3515354 w 4876800"/>
                    <a:gd name="connsiteY30" fmla="*/ 3784702 h 4876800"/>
                    <a:gd name="connsiteX31" fmla="*/ 3784692 w 4876800"/>
                    <a:gd name="connsiteY31" fmla="*/ 3515363 h 4876800"/>
                    <a:gd name="connsiteX32" fmla="*/ 4630493 w 4876800"/>
                    <a:gd name="connsiteY32" fmla="*/ 4361164 h 4876800"/>
                    <a:gd name="connsiteX33" fmla="*/ 4686300 w 4876800"/>
                    <a:gd name="connsiteY33" fmla="*/ 4495800 h 4876800"/>
                    <a:gd name="connsiteX34" fmla="*/ 4630474 w 4876800"/>
                    <a:gd name="connsiteY34" fmla="*/ 4630474 h 487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876800" h="4876800">
                      <a:moveTo>
                        <a:pt x="4765177" y="4226424"/>
                      </a:moveTo>
                      <a:lnTo>
                        <a:pt x="3493780" y="2955027"/>
                      </a:lnTo>
                      <a:cubicBezTo>
                        <a:pt x="3700901" y="2643045"/>
                        <a:pt x="3810000" y="2281761"/>
                        <a:pt x="3810000" y="1905000"/>
                      </a:cubicBezTo>
                      <a:cubicBezTo>
                        <a:pt x="3810000" y="854583"/>
                        <a:pt x="2955417" y="0"/>
                        <a:pt x="1905000" y="0"/>
                      </a:cubicBezTo>
                      <a:cubicBezTo>
                        <a:pt x="854583" y="0"/>
                        <a:pt x="0" y="854583"/>
                        <a:pt x="0" y="1905000"/>
                      </a:cubicBezTo>
                      <a:cubicBezTo>
                        <a:pt x="0" y="2955417"/>
                        <a:pt x="854583" y="3810000"/>
                        <a:pt x="1905000" y="3810000"/>
                      </a:cubicBezTo>
                      <a:cubicBezTo>
                        <a:pt x="2281771" y="3810000"/>
                        <a:pt x="2643054" y="3700891"/>
                        <a:pt x="2955027" y="3493789"/>
                      </a:cubicBezTo>
                      <a:lnTo>
                        <a:pt x="3306452" y="3845214"/>
                      </a:lnTo>
                      <a:cubicBezTo>
                        <a:pt x="3306499" y="3845262"/>
                        <a:pt x="3306547" y="3845309"/>
                        <a:pt x="3306604" y="3845367"/>
                      </a:cubicBezTo>
                      <a:lnTo>
                        <a:pt x="4226414" y="4765177"/>
                      </a:lnTo>
                      <a:cubicBezTo>
                        <a:pt x="4298404" y="4837157"/>
                        <a:pt x="4394064" y="4876800"/>
                        <a:pt x="4495800" y="4876800"/>
                      </a:cubicBezTo>
                      <a:cubicBezTo>
                        <a:pt x="4597537" y="4876800"/>
                        <a:pt x="4693196" y="4837157"/>
                        <a:pt x="4765148" y="4765205"/>
                      </a:cubicBezTo>
                      <a:cubicBezTo>
                        <a:pt x="4837148" y="4693263"/>
                        <a:pt x="4876800" y="4597594"/>
                        <a:pt x="4876800" y="4495800"/>
                      </a:cubicBezTo>
                      <a:cubicBezTo>
                        <a:pt x="4876800" y="4394006"/>
                        <a:pt x="4837148" y="4298338"/>
                        <a:pt x="4765177" y="4226424"/>
                      </a:cubicBezTo>
                      <a:close/>
                      <a:moveTo>
                        <a:pt x="2910231" y="3293050"/>
                      </a:moveTo>
                      <a:cubicBezTo>
                        <a:pt x="2910231" y="3293059"/>
                        <a:pt x="2910221" y="3293059"/>
                        <a:pt x="2910211" y="3293069"/>
                      </a:cubicBezTo>
                      <a:cubicBezTo>
                        <a:pt x="2616203" y="3506619"/>
                        <a:pt x="2268617" y="3619500"/>
                        <a:pt x="1905000" y="3619500"/>
                      </a:cubicBezTo>
                      <a:cubicBezTo>
                        <a:pt x="959625" y="3619500"/>
                        <a:pt x="190500" y="2850376"/>
                        <a:pt x="190500" y="1905000"/>
                      </a:cubicBezTo>
                      <a:cubicBezTo>
                        <a:pt x="190500" y="959625"/>
                        <a:pt x="959625" y="190500"/>
                        <a:pt x="1905000" y="190500"/>
                      </a:cubicBezTo>
                      <a:cubicBezTo>
                        <a:pt x="2850376" y="190500"/>
                        <a:pt x="3619500" y="959625"/>
                        <a:pt x="3619500" y="1905000"/>
                      </a:cubicBezTo>
                      <a:cubicBezTo>
                        <a:pt x="3619500" y="2268617"/>
                        <a:pt x="3506619" y="2616203"/>
                        <a:pt x="3293059" y="2910221"/>
                      </a:cubicBezTo>
                      <a:cubicBezTo>
                        <a:pt x="3186217" y="3057411"/>
                        <a:pt x="3057420" y="3186217"/>
                        <a:pt x="2910231" y="3293050"/>
                      </a:cubicBezTo>
                      <a:close/>
                      <a:moveTo>
                        <a:pt x="3110065" y="3379403"/>
                      </a:moveTo>
                      <a:cubicBezTo>
                        <a:pt x="3208649" y="3298755"/>
                        <a:pt x="3298765" y="3208639"/>
                        <a:pt x="3379403" y="3110065"/>
                      </a:cubicBezTo>
                      <a:lnTo>
                        <a:pt x="3649637" y="3380299"/>
                      </a:lnTo>
                      <a:cubicBezTo>
                        <a:pt x="3567456" y="3477292"/>
                        <a:pt x="3477292" y="3567465"/>
                        <a:pt x="3380299" y="3649637"/>
                      </a:cubicBezTo>
                      <a:lnTo>
                        <a:pt x="3110065" y="3379403"/>
                      </a:lnTo>
                      <a:close/>
                      <a:moveTo>
                        <a:pt x="4630474" y="4630474"/>
                      </a:moveTo>
                      <a:cubicBezTo>
                        <a:pt x="4594470" y="4666479"/>
                        <a:pt x="4546645" y="4686300"/>
                        <a:pt x="4495800" y="4686300"/>
                      </a:cubicBezTo>
                      <a:cubicBezTo>
                        <a:pt x="4444956" y="4686300"/>
                        <a:pt x="4397131" y="4666479"/>
                        <a:pt x="4361126" y="4630474"/>
                      </a:cubicBezTo>
                      <a:lnTo>
                        <a:pt x="3515354" y="3784702"/>
                      </a:lnTo>
                      <a:cubicBezTo>
                        <a:pt x="3611813" y="3701920"/>
                        <a:pt x="3701920" y="3611823"/>
                        <a:pt x="3784692" y="3515363"/>
                      </a:cubicBezTo>
                      <a:lnTo>
                        <a:pt x="4630493" y="4361164"/>
                      </a:lnTo>
                      <a:cubicBezTo>
                        <a:pt x="4666479" y="4397112"/>
                        <a:pt x="4686300" y="4444918"/>
                        <a:pt x="4686300" y="4495800"/>
                      </a:cubicBezTo>
                      <a:cubicBezTo>
                        <a:pt x="4686300" y="4546683"/>
                        <a:pt x="4666479" y="4594489"/>
                        <a:pt x="4630474" y="46304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: Shape 435">
                  <a:extLst>
                    <a:ext uri="{FF2B5EF4-FFF2-40B4-BE49-F238E27FC236}">
                      <a16:creationId xmlns:a16="http://schemas.microsoft.com/office/drawing/2014/main" id="{51D0ECF3-0C33-4025-960E-9CDCD7B41BDC}"/>
                    </a:ext>
                  </a:extLst>
                </p:cNvPr>
                <p:cNvSpPr/>
                <p:nvPr/>
              </p:nvSpPr>
              <p:spPr>
                <a:xfrm>
                  <a:off x="579325" y="-23510304"/>
                  <a:ext cx="2608387" cy="2671447"/>
                </a:xfrm>
                <a:custGeom>
                  <a:avLst/>
                  <a:gdLst>
                    <a:gd name="connsiteX0" fmla="*/ 1524000 w 3048000"/>
                    <a:gd name="connsiteY0" fmla="*/ 0 h 3048000"/>
                    <a:gd name="connsiteX1" fmla="*/ 0 w 3048000"/>
                    <a:gd name="connsiteY1" fmla="*/ 1524000 h 3048000"/>
                    <a:gd name="connsiteX2" fmla="*/ 1524000 w 3048000"/>
                    <a:gd name="connsiteY2" fmla="*/ 3048000 h 3048000"/>
                    <a:gd name="connsiteX3" fmla="*/ 3048000 w 3048000"/>
                    <a:gd name="connsiteY3" fmla="*/ 1524000 h 3048000"/>
                    <a:gd name="connsiteX4" fmla="*/ 1524000 w 3048000"/>
                    <a:gd name="connsiteY4" fmla="*/ 0 h 3048000"/>
                    <a:gd name="connsiteX5" fmla="*/ 1524000 w 3048000"/>
                    <a:gd name="connsiteY5" fmla="*/ 2857500 h 3048000"/>
                    <a:gd name="connsiteX6" fmla="*/ 190500 w 3048000"/>
                    <a:gd name="connsiteY6" fmla="*/ 1524000 h 3048000"/>
                    <a:gd name="connsiteX7" fmla="*/ 1524000 w 3048000"/>
                    <a:gd name="connsiteY7" fmla="*/ 190500 h 3048000"/>
                    <a:gd name="connsiteX8" fmla="*/ 2857500 w 3048000"/>
                    <a:gd name="connsiteY8" fmla="*/ 1524000 h 3048000"/>
                    <a:gd name="connsiteX9" fmla="*/ 1524000 w 3048000"/>
                    <a:gd name="connsiteY9" fmla="*/ 2857500 h 304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8000" h="3048000">
                      <a:moveTo>
                        <a:pt x="1524000" y="0"/>
                      </a:moveTo>
                      <a:cubicBezTo>
                        <a:pt x="683657" y="0"/>
                        <a:pt x="0" y="683657"/>
                        <a:pt x="0" y="1524000"/>
                      </a:cubicBezTo>
                      <a:cubicBezTo>
                        <a:pt x="0" y="2364343"/>
                        <a:pt x="683657" y="3048000"/>
                        <a:pt x="1524000" y="3048000"/>
                      </a:cubicBezTo>
                      <a:cubicBezTo>
                        <a:pt x="2364343" y="3048000"/>
                        <a:pt x="3048000" y="2364343"/>
                        <a:pt x="3048000" y="1524000"/>
                      </a:cubicBezTo>
                      <a:cubicBezTo>
                        <a:pt x="3048000" y="683657"/>
                        <a:pt x="2364343" y="0"/>
                        <a:pt x="1524000" y="0"/>
                      </a:cubicBezTo>
                      <a:close/>
                      <a:moveTo>
                        <a:pt x="1524000" y="2857500"/>
                      </a:moveTo>
                      <a:cubicBezTo>
                        <a:pt x="788708" y="2857500"/>
                        <a:pt x="190500" y="2259292"/>
                        <a:pt x="190500" y="1524000"/>
                      </a:cubicBezTo>
                      <a:cubicBezTo>
                        <a:pt x="190500" y="788708"/>
                        <a:pt x="788708" y="190500"/>
                        <a:pt x="1524000" y="190500"/>
                      </a:cubicBezTo>
                      <a:cubicBezTo>
                        <a:pt x="2259292" y="190500"/>
                        <a:pt x="2857500" y="788708"/>
                        <a:pt x="2857500" y="1524000"/>
                      </a:cubicBezTo>
                      <a:cubicBezTo>
                        <a:pt x="2857500" y="2259292"/>
                        <a:pt x="2259292" y="2857500"/>
                        <a:pt x="1524000" y="285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: Shape 436">
                  <a:extLst>
                    <a:ext uri="{FF2B5EF4-FFF2-40B4-BE49-F238E27FC236}">
                      <a16:creationId xmlns:a16="http://schemas.microsoft.com/office/drawing/2014/main" id="{BAB86621-5BD7-43E9-868F-3B580E947B30}"/>
                    </a:ext>
                  </a:extLst>
                </p:cNvPr>
                <p:cNvSpPr/>
                <p:nvPr/>
              </p:nvSpPr>
              <p:spPr>
                <a:xfrm>
                  <a:off x="1456031" y="-23049738"/>
                  <a:ext cx="1162046" cy="857248"/>
                </a:xfrm>
                <a:custGeom>
                  <a:avLst/>
                  <a:gdLst>
                    <a:gd name="connsiteX0" fmla="*/ 1162669 w 1162050"/>
                    <a:gd name="connsiteY0" fmla="*/ 734120 h 857250"/>
                    <a:gd name="connsiteX1" fmla="*/ 749665 w 1162050"/>
                    <a:gd name="connsiteY1" fmla="*/ 206312 h 857250"/>
                    <a:gd name="connsiteX2" fmla="*/ 95250 w 1162050"/>
                    <a:gd name="connsiteY2" fmla="*/ 0 h 857250"/>
                    <a:gd name="connsiteX3" fmla="*/ 0 w 1162050"/>
                    <a:gd name="connsiteY3" fmla="*/ 95250 h 857250"/>
                    <a:gd name="connsiteX4" fmla="*/ 95250 w 1162050"/>
                    <a:gd name="connsiteY4" fmla="*/ 190500 h 857250"/>
                    <a:gd name="connsiteX5" fmla="*/ 984847 w 1162050"/>
                    <a:gd name="connsiteY5" fmla="*/ 802453 h 857250"/>
                    <a:gd name="connsiteX6" fmla="*/ 1073782 w 1162050"/>
                    <a:gd name="connsiteY6" fmla="*/ 863565 h 857250"/>
                    <a:gd name="connsiteX7" fmla="*/ 1107919 w 1162050"/>
                    <a:gd name="connsiteY7" fmla="*/ 857202 h 857250"/>
                    <a:gd name="connsiteX8" fmla="*/ 1162669 w 1162050"/>
                    <a:gd name="connsiteY8" fmla="*/ 73412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2050" h="857250">
                      <a:moveTo>
                        <a:pt x="1162669" y="734120"/>
                      </a:moveTo>
                      <a:cubicBezTo>
                        <a:pt x="1080650" y="520646"/>
                        <a:pt x="937841" y="338128"/>
                        <a:pt x="749665" y="206312"/>
                      </a:cubicBezTo>
                      <a:cubicBezTo>
                        <a:pt x="557013" y="71342"/>
                        <a:pt x="330717" y="0"/>
                        <a:pt x="95250" y="0"/>
                      </a:cubicBezTo>
                      <a:cubicBezTo>
                        <a:pt x="42653" y="0"/>
                        <a:pt x="0" y="42653"/>
                        <a:pt x="0" y="95250"/>
                      </a:cubicBezTo>
                      <a:cubicBezTo>
                        <a:pt x="0" y="147847"/>
                        <a:pt x="42653" y="190500"/>
                        <a:pt x="95250" y="190500"/>
                      </a:cubicBezTo>
                      <a:cubicBezTo>
                        <a:pt x="486718" y="190500"/>
                        <a:pt x="844210" y="436416"/>
                        <a:pt x="984847" y="802453"/>
                      </a:cubicBezTo>
                      <a:cubicBezTo>
                        <a:pt x="999401" y="840324"/>
                        <a:pt x="1035491" y="863565"/>
                        <a:pt x="1073782" y="863565"/>
                      </a:cubicBezTo>
                      <a:cubicBezTo>
                        <a:pt x="1085136" y="863565"/>
                        <a:pt x="1096690" y="861517"/>
                        <a:pt x="1107919" y="857202"/>
                      </a:cubicBezTo>
                      <a:cubicBezTo>
                        <a:pt x="1157021" y="838333"/>
                        <a:pt x="1181538" y="783231"/>
                        <a:pt x="1162669" y="7341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6B4FDBF-135A-4C0E-9DA0-35F05A4A02CC}"/>
                  </a:ext>
                </a:extLst>
              </p:cNvPr>
              <p:cNvGrpSpPr/>
              <p:nvPr/>
            </p:nvGrpSpPr>
            <p:grpSpPr>
              <a:xfrm>
                <a:off x="4935664" y="3674079"/>
                <a:ext cx="360000" cy="360000"/>
                <a:chOff x="17915691" y="-8080960"/>
                <a:chExt cx="4867275" cy="4867275"/>
              </a:xfrm>
              <a:solidFill>
                <a:schemeClr val="tx1"/>
              </a:solidFill>
            </p:grpSpPr>
            <p:sp>
              <p:nvSpPr>
                <p:cNvPr id="35" name="Freeform: Shape 452">
                  <a:extLst>
                    <a:ext uri="{FF2B5EF4-FFF2-40B4-BE49-F238E27FC236}">
                      <a16:creationId xmlns:a16="http://schemas.microsoft.com/office/drawing/2014/main" id="{C47EE718-FE0C-40F8-8F92-CF4741E91E4E}"/>
                    </a:ext>
                  </a:extLst>
                </p:cNvPr>
                <p:cNvSpPr/>
                <p:nvPr/>
              </p:nvSpPr>
              <p:spPr>
                <a:xfrm>
                  <a:off x="21124072" y="-6603157"/>
                  <a:ext cx="190504" cy="180975"/>
                </a:xfrm>
                <a:custGeom>
                  <a:avLst/>
                  <a:gdLst>
                    <a:gd name="connsiteX0" fmla="*/ 95250 w 190500"/>
                    <a:gd name="connsiteY0" fmla="*/ 0 h 180975"/>
                    <a:gd name="connsiteX1" fmla="*/ 0 w 190500"/>
                    <a:gd name="connsiteY1" fmla="*/ 95222 h 180975"/>
                    <a:gd name="connsiteX2" fmla="*/ 95250 w 190500"/>
                    <a:gd name="connsiteY2" fmla="*/ 190472 h 180975"/>
                    <a:gd name="connsiteX3" fmla="*/ 190500 w 190500"/>
                    <a:gd name="connsiteY3" fmla="*/ 95222 h 180975"/>
                    <a:gd name="connsiteX4" fmla="*/ 95250 w 190500"/>
                    <a:gd name="connsiteY4" fmla="*/ 0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80975">
                      <a:moveTo>
                        <a:pt x="95250" y="0"/>
                      </a:moveTo>
                      <a:cubicBezTo>
                        <a:pt x="42672" y="0"/>
                        <a:pt x="0" y="42567"/>
                        <a:pt x="0" y="95222"/>
                      </a:cubicBezTo>
                      <a:cubicBezTo>
                        <a:pt x="0" y="147828"/>
                        <a:pt x="42672" y="190472"/>
                        <a:pt x="95250" y="190472"/>
                      </a:cubicBezTo>
                      <a:cubicBezTo>
                        <a:pt x="147933" y="190472"/>
                        <a:pt x="190500" y="147828"/>
                        <a:pt x="190500" y="95222"/>
                      </a:cubicBezTo>
                      <a:cubicBezTo>
                        <a:pt x="190500" y="42567"/>
                        <a:pt x="147933" y="0"/>
                        <a:pt x="9525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: Shape 453">
                  <a:extLst>
                    <a:ext uri="{FF2B5EF4-FFF2-40B4-BE49-F238E27FC236}">
                      <a16:creationId xmlns:a16="http://schemas.microsoft.com/office/drawing/2014/main" id="{EC87A499-ABC4-4B95-832E-CC376B54FFED}"/>
                    </a:ext>
                  </a:extLst>
                </p:cNvPr>
                <p:cNvSpPr/>
                <p:nvPr/>
              </p:nvSpPr>
              <p:spPr>
                <a:xfrm>
                  <a:off x="19393434" y="-4872545"/>
                  <a:ext cx="190504" cy="190504"/>
                </a:xfrm>
                <a:custGeom>
                  <a:avLst/>
                  <a:gdLst>
                    <a:gd name="connsiteX0" fmla="*/ 95250 w 190500"/>
                    <a:gd name="connsiteY0" fmla="*/ 0 h 190500"/>
                    <a:gd name="connsiteX1" fmla="*/ 0 w 190500"/>
                    <a:gd name="connsiteY1" fmla="*/ 95250 h 190500"/>
                    <a:gd name="connsiteX2" fmla="*/ 95250 w 190500"/>
                    <a:gd name="connsiteY2" fmla="*/ 190500 h 190500"/>
                    <a:gd name="connsiteX3" fmla="*/ 190500 w 190500"/>
                    <a:gd name="connsiteY3" fmla="*/ 95250 h 190500"/>
                    <a:gd name="connsiteX4" fmla="*/ 95250 w 190500"/>
                    <a:gd name="connsiteY4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95250" y="0"/>
                      </a:moveTo>
                      <a:cubicBezTo>
                        <a:pt x="42558" y="0"/>
                        <a:pt x="0" y="42672"/>
                        <a:pt x="0" y="95250"/>
                      </a:cubicBezTo>
                      <a:cubicBezTo>
                        <a:pt x="0" y="147933"/>
                        <a:pt x="42558" y="190500"/>
                        <a:pt x="95250" y="190500"/>
                      </a:cubicBezTo>
                      <a:cubicBezTo>
                        <a:pt x="147818" y="190500"/>
                        <a:pt x="190500" y="147933"/>
                        <a:pt x="190500" y="95250"/>
                      </a:cubicBezTo>
                      <a:cubicBezTo>
                        <a:pt x="190500" y="42672"/>
                        <a:pt x="147818" y="0"/>
                        <a:pt x="9525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: Shape 454">
                  <a:extLst>
                    <a:ext uri="{FF2B5EF4-FFF2-40B4-BE49-F238E27FC236}">
                      <a16:creationId xmlns:a16="http://schemas.microsoft.com/office/drawing/2014/main" id="{1CC36C88-88D7-4B24-AF80-8749674ECAB5}"/>
                    </a:ext>
                  </a:extLst>
                </p:cNvPr>
                <p:cNvSpPr/>
                <p:nvPr/>
              </p:nvSpPr>
              <p:spPr>
                <a:xfrm>
                  <a:off x="17915691" y="-8080960"/>
                  <a:ext cx="4867275" cy="4867275"/>
                </a:xfrm>
                <a:custGeom>
                  <a:avLst/>
                  <a:gdLst>
                    <a:gd name="connsiteX0" fmla="*/ 4758300 w 4867275"/>
                    <a:gd name="connsiteY0" fmla="*/ 585982 h 4867275"/>
                    <a:gd name="connsiteX1" fmla="*/ 4669146 w 4867275"/>
                    <a:gd name="connsiteY1" fmla="*/ 611655 h 4867275"/>
                    <a:gd name="connsiteX2" fmla="*/ 4274268 w 4867275"/>
                    <a:gd name="connsiteY2" fmla="*/ 1009659 h 4867275"/>
                    <a:gd name="connsiteX3" fmla="*/ 4084958 w 4867275"/>
                    <a:gd name="connsiteY3" fmla="*/ 1009659 h 4867275"/>
                    <a:gd name="connsiteX4" fmla="*/ 3876561 w 4867275"/>
                    <a:gd name="connsiteY4" fmla="*/ 793746 h 4867275"/>
                    <a:gd name="connsiteX5" fmla="*/ 3876561 w 4867275"/>
                    <a:gd name="connsiteY5" fmla="*/ 601796 h 4867275"/>
                    <a:gd name="connsiteX6" fmla="*/ 4265790 w 4867275"/>
                    <a:gd name="connsiteY6" fmla="*/ 206768 h 4867275"/>
                    <a:gd name="connsiteX7" fmla="*/ 4290565 w 4867275"/>
                    <a:gd name="connsiteY7" fmla="*/ 117844 h 4867275"/>
                    <a:gd name="connsiteX8" fmla="*/ 4228357 w 4867275"/>
                    <a:gd name="connsiteY8" fmla="*/ 49680 h 4867275"/>
                    <a:gd name="connsiteX9" fmla="*/ 3924186 w 4867275"/>
                    <a:gd name="connsiteY9" fmla="*/ 9 h 4867275"/>
                    <a:gd name="connsiteX10" fmla="*/ 3150918 w 4867275"/>
                    <a:gd name="connsiteY10" fmla="*/ 396897 h 4867275"/>
                    <a:gd name="connsiteX11" fmla="*/ 3003947 w 4867275"/>
                    <a:gd name="connsiteY11" fmla="*/ 1199302 h 4867275"/>
                    <a:gd name="connsiteX12" fmla="*/ 2302335 w 4867275"/>
                    <a:gd name="connsiteY12" fmla="*/ 1900913 h 4867275"/>
                    <a:gd name="connsiteX13" fmla="*/ 1133437 w 4867275"/>
                    <a:gd name="connsiteY13" fmla="*/ 729341 h 4867275"/>
                    <a:gd name="connsiteX14" fmla="*/ 1133437 w 4867275"/>
                    <a:gd name="connsiteY14" fmla="*/ 499402 h 4867275"/>
                    <a:gd name="connsiteX15" fmla="*/ 1087193 w 4867275"/>
                    <a:gd name="connsiteY15" fmla="*/ 417733 h 4867275"/>
                    <a:gd name="connsiteX16" fmla="*/ 413705 w 4867275"/>
                    <a:gd name="connsiteY16" fmla="*/ 13590 h 4867275"/>
                    <a:gd name="connsiteX17" fmla="*/ 297359 w 4867275"/>
                    <a:gd name="connsiteY17" fmla="*/ 27914 h 4867275"/>
                    <a:gd name="connsiteX18" fmla="*/ 27980 w 4867275"/>
                    <a:gd name="connsiteY18" fmla="*/ 297256 h 4867275"/>
                    <a:gd name="connsiteX19" fmla="*/ 13655 w 4867275"/>
                    <a:gd name="connsiteY19" fmla="*/ 413640 h 4867275"/>
                    <a:gd name="connsiteX20" fmla="*/ 417724 w 4867275"/>
                    <a:gd name="connsiteY20" fmla="*/ 1087126 h 4867275"/>
                    <a:gd name="connsiteX21" fmla="*/ 499356 w 4867275"/>
                    <a:gd name="connsiteY21" fmla="*/ 1133370 h 4867275"/>
                    <a:gd name="connsiteX22" fmla="*/ 729221 w 4867275"/>
                    <a:gd name="connsiteY22" fmla="*/ 1133446 h 4867275"/>
                    <a:gd name="connsiteX23" fmla="*/ 1898228 w 4867275"/>
                    <a:gd name="connsiteY23" fmla="*/ 2305021 h 4867275"/>
                    <a:gd name="connsiteX24" fmla="*/ 1199293 w 4867275"/>
                    <a:gd name="connsiteY24" fmla="*/ 3003956 h 4867275"/>
                    <a:gd name="connsiteX25" fmla="*/ 396627 w 4867275"/>
                    <a:gd name="connsiteY25" fmla="*/ 3151146 h 4867275"/>
                    <a:gd name="connsiteX26" fmla="*/ 0 w 4867275"/>
                    <a:gd name="connsiteY26" fmla="*/ 3924233 h 4867275"/>
                    <a:gd name="connsiteX27" fmla="*/ 49671 w 4867275"/>
                    <a:gd name="connsiteY27" fmla="*/ 4228366 h 4867275"/>
                    <a:gd name="connsiteX28" fmla="*/ 118356 w 4867275"/>
                    <a:gd name="connsiteY28" fmla="*/ 4290726 h 4867275"/>
                    <a:gd name="connsiteX29" fmla="*/ 207541 w 4867275"/>
                    <a:gd name="connsiteY29" fmla="*/ 4265047 h 4867275"/>
                    <a:gd name="connsiteX30" fmla="*/ 602382 w 4867275"/>
                    <a:gd name="connsiteY30" fmla="*/ 3867083 h 4867275"/>
                    <a:gd name="connsiteX31" fmla="*/ 792733 w 4867275"/>
                    <a:gd name="connsiteY31" fmla="*/ 3867083 h 4867275"/>
                    <a:gd name="connsiteX32" fmla="*/ 1009612 w 4867275"/>
                    <a:gd name="connsiteY32" fmla="*/ 4083967 h 4867275"/>
                    <a:gd name="connsiteX33" fmla="*/ 1009612 w 4867275"/>
                    <a:gd name="connsiteY33" fmla="*/ 4274315 h 4867275"/>
                    <a:gd name="connsiteX34" fmla="*/ 611646 w 4867275"/>
                    <a:gd name="connsiteY34" fmla="*/ 4669155 h 4867275"/>
                    <a:gd name="connsiteX35" fmla="*/ 585973 w 4867275"/>
                    <a:gd name="connsiteY35" fmla="*/ 4758347 h 4867275"/>
                    <a:gd name="connsiteX36" fmla="*/ 648332 w 4867275"/>
                    <a:gd name="connsiteY36" fmla="*/ 4827022 h 4867275"/>
                    <a:gd name="connsiteX37" fmla="*/ 952462 w 4867275"/>
                    <a:gd name="connsiteY37" fmla="*/ 4876695 h 4867275"/>
                    <a:gd name="connsiteX38" fmla="*/ 1725549 w 4867275"/>
                    <a:gd name="connsiteY38" fmla="*/ 4480036 h 4867275"/>
                    <a:gd name="connsiteX39" fmla="*/ 1872739 w 4867275"/>
                    <a:gd name="connsiteY39" fmla="*/ 3677402 h 4867275"/>
                    <a:gd name="connsiteX40" fmla="*/ 2434085 w 4867275"/>
                    <a:gd name="connsiteY40" fmla="*/ 3116065 h 4867275"/>
                    <a:gd name="connsiteX41" fmla="*/ 2562673 w 4867275"/>
                    <a:gd name="connsiteY41" fmla="*/ 3255740 h 4867275"/>
                    <a:gd name="connsiteX42" fmla="*/ 2503665 w 4867275"/>
                    <a:gd name="connsiteY42" fmla="*/ 3314709 h 4867275"/>
                    <a:gd name="connsiteX43" fmla="*/ 2503665 w 4867275"/>
                    <a:gd name="connsiteY43" fmla="*/ 3449440 h 4867275"/>
                    <a:gd name="connsiteX44" fmla="*/ 2638387 w 4867275"/>
                    <a:gd name="connsiteY44" fmla="*/ 3449440 h 4867275"/>
                    <a:gd name="connsiteX45" fmla="*/ 2691813 w 4867275"/>
                    <a:gd name="connsiteY45" fmla="*/ 3396005 h 4867275"/>
                    <a:gd name="connsiteX46" fmla="*/ 3898297 w 4867275"/>
                    <a:gd name="connsiteY46" fmla="*/ 4706512 h 4867275"/>
                    <a:gd name="connsiteX47" fmla="*/ 3901050 w 4867275"/>
                    <a:gd name="connsiteY47" fmla="*/ 4709341 h 4867275"/>
                    <a:gd name="connsiteX48" fmla="*/ 4709332 w 4867275"/>
                    <a:gd name="connsiteY48" fmla="*/ 4709303 h 4867275"/>
                    <a:gd name="connsiteX49" fmla="*/ 4709332 w 4867275"/>
                    <a:gd name="connsiteY49" fmla="*/ 3901059 h 4867275"/>
                    <a:gd name="connsiteX50" fmla="*/ 4706350 w 4867275"/>
                    <a:gd name="connsiteY50" fmla="*/ 3898230 h 4867275"/>
                    <a:gd name="connsiteX51" fmla="*/ 3393805 w 4867275"/>
                    <a:gd name="connsiteY51" fmla="*/ 2694060 h 4867275"/>
                    <a:gd name="connsiteX52" fmla="*/ 3446640 w 4867275"/>
                    <a:gd name="connsiteY52" fmla="*/ 2641225 h 4867275"/>
                    <a:gd name="connsiteX53" fmla="*/ 3446640 w 4867275"/>
                    <a:gd name="connsiteY53" fmla="*/ 2506532 h 4867275"/>
                    <a:gd name="connsiteX54" fmla="*/ 3311909 w 4867275"/>
                    <a:gd name="connsiteY54" fmla="*/ 2506532 h 4867275"/>
                    <a:gd name="connsiteX55" fmla="*/ 3253311 w 4867275"/>
                    <a:gd name="connsiteY55" fmla="*/ 2565177 h 4867275"/>
                    <a:gd name="connsiteX56" fmla="*/ 3113370 w 4867275"/>
                    <a:gd name="connsiteY56" fmla="*/ 2436733 h 4867275"/>
                    <a:gd name="connsiteX57" fmla="*/ 3677431 w 4867275"/>
                    <a:gd name="connsiteY57" fmla="*/ 1872672 h 4867275"/>
                    <a:gd name="connsiteX58" fmla="*/ 3924186 w 4867275"/>
                    <a:gd name="connsiteY58" fmla="*/ 1904971 h 4867275"/>
                    <a:gd name="connsiteX59" fmla="*/ 4876648 w 4867275"/>
                    <a:gd name="connsiteY59" fmla="*/ 952509 h 4867275"/>
                    <a:gd name="connsiteX60" fmla="*/ 4826984 w 4867275"/>
                    <a:gd name="connsiteY60" fmla="*/ 648342 h 4867275"/>
                    <a:gd name="connsiteX61" fmla="*/ 4758300 w 4867275"/>
                    <a:gd name="connsiteY61" fmla="*/ 585982 h 4867275"/>
                    <a:gd name="connsiteX62" fmla="*/ 836154 w 4867275"/>
                    <a:gd name="connsiteY62" fmla="*/ 970930 h 4867275"/>
                    <a:gd name="connsiteX63" fmla="*/ 768771 w 4867275"/>
                    <a:gd name="connsiteY63" fmla="*/ 943915 h 4867275"/>
                    <a:gd name="connsiteX64" fmla="*/ 553343 w 4867275"/>
                    <a:gd name="connsiteY64" fmla="*/ 943839 h 4867275"/>
                    <a:gd name="connsiteX65" fmla="*/ 215280 w 4867275"/>
                    <a:gd name="connsiteY65" fmla="*/ 379409 h 4867275"/>
                    <a:gd name="connsiteX66" fmla="*/ 379474 w 4867275"/>
                    <a:gd name="connsiteY66" fmla="*/ 215215 h 4867275"/>
                    <a:gd name="connsiteX67" fmla="*/ 942938 w 4867275"/>
                    <a:gd name="connsiteY67" fmla="*/ 553353 h 4867275"/>
                    <a:gd name="connsiteX68" fmla="*/ 942938 w 4867275"/>
                    <a:gd name="connsiteY68" fmla="*/ 768780 h 4867275"/>
                    <a:gd name="connsiteX69" fmla="*/ 970769 w 4867275"/>
                    <a:gd name="connsiteY69" fmla="*/ 836051 h 4867275"/>
                    <a:gd name="connsiteX70" fmla="*/ 2167643 w 4867275"/>
                    <a:gd name="connsiteY70" fmla="*/ 2035644 h 4867275"/>
                    <a:gd name="connsiteX71" fmla="*/ 2032921 w 4867275"/>
                    <a:gd name="connsiteY71" fmla="*/ 2170328 h 4867275"/>
                    <a:gd name="connsiteX72" fmla="*/ 3258960 w 4867275"/>
                    <a:gd name="connsiteY72" fmla="*/ 2828896 h 4867275"/>
                    <a:gd name="connsiteX73" fmla="*/ 4575982 w 4867275"/>
                    <a:gd name="connsiteY73" fmla="*/ 4037123 h 4867275"/>
                    <a:gd name="connsiteX74" fmla="*/ 4574601 w 4867275"/>
                    <a:gd name="connsiteY74" fmla="*/ 4574648 h 4867275"/>
                    <a:gd name="connsiteX75" fmla="*/ 4037038 w 4867275"/>
                    <a:gd name="connsiteY75" fmla="*/ 4575953 h 4867275"/>
                    <a:gd name="connsiteX76" fmla="*/ 2826620 w 4867275"/>
                    <a:gd name="connsiteY76" fmla="*/ 3261169 h 4867275"/>
                    <a:gd name="connsiteX77" fmla="*/ 3118466 w 4867275"/>
                    <a:gd name="connsiteY77" fmla="*/ 2699975 h 4867275"/>
                    <a:gd name="connsiteX78" fmla="*/ 2697471 w 4867275"/>
                    <a:gd name="connsiteY78" fmla="*/ 3120895 h 4867275"/>
                    <a:gd name="connsiteX79" fmla="*/ 2568883 w 4867275"/>
                    <a:gd name="connsiteY79" fmla="*/ 2981220 h 4867275"/>
                    <a:gd name="connsiteX80" fmla="*/ 2978534 w 4867275"/>
                    <a:gd name="connsiteY80" fmla="*/ 2571540 h 4867275"/>
                    <a:gd name="connsiteX81" fmla="*/ 3924186 w 4867275"/>
                    <a:gd name="connsiteY81" fmla="*/ 1714471 h 4867275"/>
                    <a:gd name="connsiteX82" fmla="*/ 3680746 w 4867275"/>
                    <a:gd name="connsiteY82" fmla="*/ 1674771 h 4867275"/>
                    <a:gd name="connsiteX83" fmla="*/ 3583000 w 4867275"/>
                    <a:gd name="connsiteY83" fmla="*/ 1697688 h 4867275"/>
                    <a:gd name="connsiteX84" fmla="*/ 1697679 w 4867275"/>
                    <a:gd name="connsiteY84" fmla="*/ 3583009 h 4867275"/>
                    <a:gd name="connsiteX85" fmla="*/ 1674762 w 4867275"/>
                    <a:gd name="connsiteY85" fmla="*/ 3680793 h 4867275"/>
                    <a:gd name="connsiteX86" fmla="*/ 1570806 w 4867275"/>
                    <a:gd name="connsiteY86" fmla="*/ 4368898 h 4867275"/>
                    <a:gd name="connsiteX87" fmla="*/ 952462 w 4867275"/>
                    <a:gd name="connsiteY87" fmla="*/ 4686195 h 4867275"/>
                    <a:gd name="connsiteX88" fmla="*/ 869416 w 4867275"/>
                    <a:gd name="connsiteY88" fmla="*/ 4681737 h 4867275"/>
                    <a:gd name="connsiteX89" fmla="*/ 1171947 w 4867275"/>
                    <a:gd name="connsiteY89" fmla="*/ 4381547 h 4867275"/>
                    <a:gd name="connsiteX90" fmla="*/ 1200112 w 4867275"/>
                    <a:gd name="connsiteY90" fmla="*/ 4313939 h 4867275"/>
                    <a:gd name="connsiteX91" fmla="*/ 1200112 w 4867275"/>
                    <a:gd name="connsiteY91" fmla="*/ 4044486 h 4867275"/>
                    <a:gd name="connsiteX92" fmla="*/ 1172204 w 4867275"/>
                    <a:gd name="connsiteY92" fmla="*/ 3977144 h 4867275"/>
                    <a:gd name="connsiteX93" fmla="*/ 899517 w 4867275"/>
                    <a:gd name="connsiteY93" fmla="*/ 3704453 h 4867275"/>
                    <a:gd name="connsiteX94" fmla="*/ 832173 w 4867275"/>
                    <a:gd name="connsiteY94" fmla="*/ 3676545 h 4867275"/>
                    <a:gd name="connsiteX95" fmla="*/ 562719 w 4867275"/>
                    <a:gd name="connsiteY95" fmla="*/ 3676545 h 4867275"/>
                    <a:gd name="connsiteX96" fmla="*/ 495077 w 4867275"/>
                    <a:gd name="connsiteY96" fmla="*/ 3704710 h 4867275"/>
                    <a:gd name="connsiteX97" fmla="*/ 194927 w 4867275"/>
                    <a:gd name="connsiteY97" fmla="*/ 4007243 h 4867275"/>
                    <a:gd name="connsiteX98" fmla="*/ 190463 w 4867275"/>
                    <a:gd name="connsiteY98" fmla="*/ 3924195 h 4867275"/>
                    <a:gd name="connsiteX99" fmla="*/ 507764 w 4867275"/>
                    <a:gd name="connsiteY99" fmla="*/ 3305851 h 4867275"/>
                    <a:gd name="connsiteX100" fmla="*/ 1195911 w 4867275"/>
                    <a:gd name="connsiteY100" fmla="*/ 3201895 h 4867275"/>
                    <a:gd name="connsiteX101" fmla="*/ 1293647 w 4867275"/>
                    <a:gd name="connsiteY101" fmla="*/ 3178978 h 4867275"/>
                    <a:gd name="connsiteX102" fmla="*/ 3178969 w 4867275"/>
                    <a:gd name="connsiteY102" fmla="*/ 1293656 h 4867275"/>
                    <a:gd name="connsiteX103" fmla="*/ 3201886 w 4867275"/>
                    <a:gd name="connsiteY103" fmla="*/ 1195920 h 4867275"/>
                    <a:gd name="connsiteX104" fmla="*/ 3305623 w 4867275"/>
                    <a:gd name="connsiteY104" fmla="*/ 508033 h 4867275"/>
                    <a:gd name="connsiteX105" fmla="*/ 3924148 w 4867275"/>
                    <a:gd name="connsiteY105" fmla="*/ 190509 h 4867275"/>
                    <a:gd name="connsiteX106" fmla="*/ 4009692 w 4867275"/>
                    <a:gd name="connsiteY106" fmla="*/ 195234 h 4867275"/>
                    <a:gd name="connsiteX107" fmla="*/ 3713445 w 4867275"/>
                    <a:gd name="connsiteY107" fmla="*/ 495904 h 4867275"/>
                    <a:gd name="connsiteX108" fmla="*/ 3686061 w 4867275"/>
                    <a:gd name="connsiteY108" fmla="*/ 562728 h 4867275"/>
                    <a:gd name="connsiteX109" fmla="*/ 3686061 w 4867275"/>
                    <a:gd name="connsiteY109" fmla="*/ 832182 h 4867275"/>
                    <a:gd name="connsiteX110" fmla="*/ 3712778 w 4867275"/>
                    <a:gd name="connsiteY110" fmla="*/ 898336 h 4867275"/>
                    <a:gd name="connsiteX111" fmla="*/ 3975945 w 4867275"/>
                    <a:gd name="connsiteY111" fmla="*/ 1171022 h 4867275"/>
                    <a:gd name="connsiteX112" fmla="*/ 4044477 w 4867275"/>
                    <a:gd name="connsiteY112" fmla="*/ 1200121 h 4867275"/>
                    <a:gd name="connsiteX113" fmla="*/ 4313930 w 4867275"/>
                    <a:gd name="connsiteY113" fmla="*/ 1200121 h 4867275"/>
                    <a:gd name="connsiteX114" fmla="*/ 4381538 w 4867275"/>
                    <a:gd name="connsiteY114" fmla="*/ 1171956 h 4867275"/>
                    <a:gd name="connsiteX115" fmla="*/ 4681690 w 4867275"/>
                    <a:gd name="connsiteY115" fmla="*/ 869463 h 4867275"/>
                    <a:gd name="connsiteX116" fmla="*/ 4686148 w 4867275"/>
                    <a:gd name="connsiteY116" fmla="*/ 952509 h 4867275"/>
                    <a:gd name="connsiteX117" fmla="*/ 3924186 w 4867275"/>
                    <a:gd name="connsiteY117" fmla="*/ 1714471 h 486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4867275" h="4867275">
                      <a:moveTo>
                        <a:pt x="4758300" y="585982"/>
                      </a:moveTo>
                      <a:cubicBezTo>
                        <a:pt x="4726153" y="578504"/>
                        <a:pt x="4692368" y="588215"/>
                        <a:pt x="4669146" y="611655"/>
                      </a:cubicBezTo>
                      <a:lnTo>
                        <a:pt x="4274268" y="1009659"/>
                      </a:lnTo>
                      <a:lnTo>
                        <a:pt x="4084958" y="1009659"/>
                      </a:lnTo>
                      <a:lnTo>
                        <a:pt x="3876561" y="793746"/>
                      </a:lnTo>
                      <a:lnTo>
                        <a:pt x="3876561" y="601796"/>
                      </a:lnTo>
                      <a:lnTo>
                        <a:pt x="4265790" y="206768"/>
                      </a:lnTo>
                      <a:cubicBezTo>
                        <a:pt x="4288822" y="183402"/>
                        <a:pt x="4298195" y="149805"/>
                        <a:pt x="4290565" y="117844"/>
                      </a:cubicBezTo>
                      <a:cubicBezTo>
                        <a:pt x="4282974" y="85920"/>
                        <a:pt x="4259466" y="60173"/>
                        <a:pt x="4228357" y="49680"/>
                      </a:cubicBezTo>
                      <a:cubicBezTo>
                        <a:pt x="4130574" y="16715"/>
                        <a:pt x="4028256" y="9"/>
                        <a:pt x="3924186" y="9"/>
                      </a:cubicBezTo>
                      <a:cubicBezTo>
                        <a:pt x="3613957" y="9"/>
                        <a:pt x="3332112" y="144670"/>
                        <a:pt x="3150918" y="396897"/>
                      </a:cubicBezTo>
                      <a:cubicBezTo>
                        <a:pt x="2981325" y="633012"/>
                        <a:pt x="2929052" y="922371"/>
                        <a:pt x="3003947" y="1199302"/>
                      </a:cubicBezTo>
                      <a:lnTo>
                        <a:pt x="2302335" y="1900913"/>
                      </a:lnTo>
                      <a:lnTo>
                        <a:pt x="1133437" y="729341"/>
                      </a:lnTo>
                      <a:lnTo>
                        <a:pt x="1133437" y="499402"/>
                      </a:lnTo>
                      <a:cubicBezTo>
                        <a:pt x="1133437" y="465953"/>
                        <a:pt x="1115873" y="434922"/>
                        <a:pt x="1087193" y="417733"/>
                      </a:cubicBezTo>
                      <a:lnTo>
                        <a:pt x="413705" y="13590"/>
                      </a:lnTo>
                      <a:cubicBezTo>
                        <a:pt x="376200" y="-8921"/>
                        <a:pt x="328240" y="-3005"/>
                        <a:pt x="297359" y="27914"/>
                      </a:cubicBezTo>
                      <a:lnTo>
                        <a:pt x="27980" y="297256"/>
                      </a:lnTo>
                      <a:cubicBezTo>
                        <a:pt x="-2902" y="328175"/>
                        <a:pt x="-8818" y="376135"/>
                        <a:pt x="13655" y="413640"/>
                      </a:cubicBezTo>
                      <a:lnTo>
                        <a:pt x="417724" y="1087126"/>
                      </a:lnTo>
                      <a:cubicBezTo>
                        <a:pt x="434913" y="1115815"/>
                        <a:pt x="465907" y="1133332"/>
                        <a:pt x="499356" y="1133370"/>
                      </a:cubicBezTo>
                      <a:lnTo>
                        <a:pt x="729221" y="1133446"/>
                      </a:lnTo>
                      <a:lnTo>
                        <a:pt x="1898228" y="2305021"/>
                      </a:lnTo>
                      <a:lnTo>
                        <a:pt x="1199293" y="3003956"/>
                      </a:lnTo>
                      <a:cubicBezTo>
                        <a:pt x="922362" y="2929099"/>
                        <a:pt x="632854" y="2981448"/>
                        <a:pt x="396627" y="3151146"/>
                      </a:cubicBezTo>
                      <a:cubicBezTo>
                        <a:pt x="144550" y="3332235"/>
                        <a:pt x="0" y="3614004"/>
                        <a:pt x="0" y="3924233"/>
                      </a:cubicBezTo>
                      <a:cubicBezTo>
                        <a:pt x="0" y="4028265"/>
                        <a:pt x="16706" y="4130621"/>
                        <a:pt x="49671" y="4228366"/>
                      </a:cubicBezTo>
                      <a:cubicBezTo>
                        <a:pt x="60201" y="4259656"/>
                        <a:pt x="86209" y="4283287"/>
                        <a:pt x="118356" y="4290726"/>
                      </a:cubicBezTo>
                      <a:cubicBezTo>
                        <a:pt x="150540" y="4298204"/>
                        <a:pt x="184287" y="4288488"/>
                        <a:pt x="207541" y="4265047"/>
                      </a:cubicBezTo>
                      <a:lnTo>
                        <a:pt x="602382" y="3867083"/>
                      </a:lnTo>
                      <a:lnTo>
                        <a:pt x="792733" y="3867083"/>
                      </a:lnTo>
                      <a:lnTo>
                        <a:pt x="1009612" y="4083967"/>
                      </a:lnTo>
                      <a:lnTo>
                        <a:pt x="1009612" y="4274315"/>
                      </a:lnTo>
                      <a:lnTo>
                        <a:pt x="611646" y="4669155"/>
                      </a:lnTo>
                      <a:cubicBezTo>
                        <a:pt x="588206" y="4692415"/>
                        <a:pt x="578495" y="4726162"/>
                        <a:pt x="585973" y="4758347"/>
                      </a:cubicBezTo>
                      <a:cubicBezTo>
                        <a:pt x="593415" y="4790494"/>
                        <a:pt x="617042" y="4816497"/>
                        <a:pt x="648332" y="4827022"/>
                      </a:cubicBezTo>
                      <a:cubicBezTo>
                        <a:pt x="746075" y="4859988"/>
                        <a:pt x="848432" y="4876695"/>
                        <a:pt x="952462" y="4876695"/>
                      </a:cubicBezTo>
                      <a:cubicBezTo>
                        <a:pt x="1262691" y="4876695"/>
                        <a:pt x="1544431" y="4732115"/>
                        <a:pt x="1725549" y="4480036"/>
                      </a:cubicBezTo>
                      <a:cubicBezTo>
                        <a:pt x="1895256" y="4243806"/>
                        <a:pt x="1947605" y="3954332"/>
                        <a:pt x="1872739" y="3677402"/>
                      </a:cubicBezTo>
                      <a:lnTo>
                        <a:pt x="2434085" y="3116065"/>
                      </a:lnTo>
                      <a:lnTo>
                        <a:pt x="2562673" y="3255740"/>
                      </a:lnTo>
                      <a:lnTo>
                        <a:pt x="2503665" y="3314709"/>
                      </a:lnTo>
                      <a:cubicBezTo>
                        <a:pt x="2466451" y="3351914"/>
                        <a:pt x="2466451" y="3412226"/>
                        <a:pt x="2503665" y="3449440"/>
                      </a:cubicBezTo>
                      <a:cubicBezTo>
                        <a:pt x="2540870" y="3486607"/>
                        <a:pt x="2601144" y="3486607"/>
                        <a:pt x="2638387" y="3449440"/>
                      </a:cubicBezTo>
                      <a:lnTo>
                        <a:pt x="2691813" y="3396005"/>
                      </a:lnTo>
                      <a:lnTo>
                        <a:pt x="3898297" y="4706512"/>
                      </a:lnTo>
                      <a:cubicBezTo>
                        <a:pt x="3899183" y="4707483"/>
                        <a:pt x="3900116" y="4708407"/>
                        <a:pt x="3901050" y="4709341"/>
                      </a:cubicBezTo>
                      <a:cubicBezTo>
                        <a:pt x="4124287" y="4932578"/>
                        <a:pt x="4485980" y="4932654"/>
                        <a:pt x="4709332" y="4709303"/>
                      </a:cubicBezTo>
                      <a:cubicBezTo>
                        <a:pt x="4932055" y="4486475"/>
                        <a:pt x="4932055" y="4123887"/>
                        <a:pt x="4709332" y="3901059"/>
                      </a:cubicBezTo>
                      <a:cubicBezTo>
                        <a:pt x="4708360" y="3900087"/>
                        <a:pt x="4707360" y="3899154"/>
                        <a:pt x="4706350" y="3898230"/>
                      </a:cubicBezTo>
                      <a:lnTo>
                        <a:pt x="3393805" y="2694060"/>
                      </a:lnTo>
                      <a:lnTo>
                        <a:pt x="3446640" y="2641225"/>
                      </a:lnTo>
                      <a:cubicBezTo>
                        <a:pt x="3483845" y="2604058"/>
                        <a:pt x="3483845" y="2543746"/>
                        <a:pt x="3446640" y="2506532"/>
                      </a:cubicBezTo>
                      <a:cubicBezTo>
                        <a:pt x="3409426" y="2469327"/>
                        <a:pt x="3349152" y="2469327"/>
                        <a:pt x="3311909" y="2506532"/>
                      </a:cubicBezTo>
                      <a:lnTo>
                        <a:pt x="3253311" y="2565177"/>
                      </a:lnTo>
                      <a:lnTo>
                        <a:pt x="3113370" y="2436733"/>
                      </a:lnTo>
                      <a:lnTo>
                        <a:pt x="3677431" y="1872672"/>
                      </a:lnTo>
                      <a:cubicBezTo>
                        <a:pt x="3757613" y="1894103"/>
                        <a:pt x="3840366" y="1904971"/>
                        <a:pt x="3924186" y="1904971"/>
                      </a:cubicBezTo>
                      <a:cubicBezTo>
                        <a:pt x="4449404" y="1904971"/>
                        <a:pt x="4876648" y="1477689"/>
                        <a:pt x="4876648" y="952509"/>
                      </a:cubicBezTo>
                      <a:cubicBezTo>
                        <a:pt x="4876648" y="848441"/>
                        <a:pt x="4859941" y="746121"/>
                        <a:pt x="4826984" y="648342"/>
                      </a:cubicBezTo>
                      <a:cubicBezTo>
                        <a:pt x="4816450" y="617051"/>
                        <a:pt x="4790447" y="593424"/>
                        <a:pt x="4758300" y="585982"/>
                      </a:cubicBezTo>
                      <a:close/>
                      <a:moveTo>
                        <a:pt x="836154" y="970930"/>
                      </a:moveTo>
                      <a:cubicBezTo>
                        <a:pt x="818295" y="953033"/>
                        <a:pt x="794073" y="943915"/>
                        <a:pt x="768771" y="943915"/>
                      </a:cubicBezTo>
                      <a:lnTo>
                        <a:pt x="553343" y="943839"/>
                      </a:lnTo>
                      <a:lnTo>
                        <a:pt x="215280" y="379409"/>
                      </a:lnTo>
                      <a:lnTo>
                        <a:pt x="379474" y="215215"/>
                      </a:lnTo>
                      <a:lnTo>
                        <a:pt x="942938" y="553353"/>
                      </a:lnTo>
                      <a:lnTo>
                        <a:pt x="942938" y="768780"/>
                      </a:lnTo>
                      <a:cubicBezTo>
                        <a:pt x="942938" y="794007"/>
                        <a:pt x="952948" y="818191"/>
                        <a:pt x="970769" y="836051"/>
                      </a:cubicBezTo>
                      <a:lnTo>
                        <a:pt x="2167643" y="2035644"/>
                      </a:lnTo>
                      <a:lnTo>
                        <a:pt x="2032921" y="2170328"/>
                      </a:lnTo>
                      <a:close/>
                      <a:moveTo>
                        <a:pt x="3258960" y="2828896"/>
                      </a:moveTo>
                      <a:lnTo>
                        <a:pt x="4575982" y="4037123"/>
                      </a:lnTo>
                      <a:cubicBezTo>
                        <a:pt x="4723095" y="4185799"/>
                        <a:pt x="4722648" y="4426534"/>
                        <a:pt x="4574601" y="4574648"/>
                      </a:cubicBezTo>
                      <a:cubicBezTo>
                        <a:pt x="4426220" y="4723028"/>
                        <a:pt x="4186018" y="4723476"/>
                        <a:pt x="4037038" y="4575953"/>
                      </a:cubicBezTo>
                      <a:lnTo>
                        <a:pt x="2826620" y="3261169"/>
                      </a:lnTo>
                      <a:close/>
                      <a:moveTo>
                        <a:pt x="3118466" y="2699975"/>
                      </a:moveTo>
                      <a:lnTo>
                        <a:pt x="2697471" y="3120895"/>
                      </a:lnTo>
                      <a:lnTo>
                        <a:pt x="2568883" y="2981220"/>
                      </a:lnTo>
                      <a:lnTo>
                        <a:pt x="2978534" y="2571540"/>
                      </a:lnTo>
                      <a:close/>
                      <a:moveTo>
                        <a:pt x="3924186" y="1714471"/>
                      </a:moveTo>
                      <a:cubicBezTo>
                        <a:pt x="3840880" y="1714471"/>
                        <a:pt x="3758956" y="1701117"/>
                        <a:pt x="3680746" y="1674771"/>
                      </a:cubicBezTo>
                      <a:cubicBezTo>
                        <a:pt x="3646475" y="1663274"/>
                        <a:pt x="3608594" y="1672132"/>
                        <a:pt x="3583000" y="1697688"/>
                      </a:cubicBezTo>
                      <a:cubicBezTo>
                        <a:pt x="3105484" y="2175205"/>
                        <a:pt x="2076564" y="3204095"/>
                        <a:pt x="1697679" y="3583009"/>
                      </a:cubicBezTo>
                      <a:cubicBezTo>
                        <a:pt x="1672085" y="3608603"/>
                        <a:pt x="1663189" y="3646484"/>
                        <a:pt x="1674762" y="3680793"/>
                      </a:cubicBezTo>
                      <a:cubicBezTo>
                        <a:pt x="1753943" y="3915899"/>
                        <a:pt x="1716062" y="4166673"/>
                        <a:pt x="1570806" y="4368898"/>
                      </a:cubicBezTo>
                      <a:cubicBezTo>
                        <a:pt x="1425959" y="4570523"/>
                        <a:pt x="1200560" y="4686195"/>
                        <a:pt x="952462" y="4686195"/>
                      </a:cubicBezTo>
                      <a:cubicBezTo>
                        <a:pt x="924595" y="4686195"/>
                        <a:pt x="896876" y="4684671"/>
                        <a:pt x="869416" y="4681737"/>
                      </a:cubicBezTo>
                      <a:lnTo>
                        <a:pt x="1171947" y="4381547"/>
                      </a:lnTo>
                      <a:cubicBezTo>
                        <a:pt x="1189958" y="4363688"/>
                        <a:pt x="1200112" y="4339352"/>
                        <a:pt x="1200112" y="4313939"/>
                      </a:cubicBezTo>
                      <a:lnTo>
                        <a:pt x="1200112" y="4044486"/>
                      </a:lnTo>
                      <a:cubicBezTo>
                        <a:pt x="1200112" y="4019226"/>
                        <a:pt x="1190063" y="3995004"/>
                        <a:pt x="1172204" y="3977144"/>
                      </a:cubicBezTo>
                      <a:lnTo>
                        <a:pt x="899517" y="3704453"/>
                      </a:lnTo>
                      <a:cubicBezTo>
                        <a:pt x="881658" y="3686594"/>
                        <a:pt x="857436" y="3676545"/>
                        <a:pt x="832173" y="3676545"/>
                      </a:cubicBezTo>
                      <a:lnTo>
                        <a:pt x="562719" y="3676545"/>
                      </a:lnTo>
                      <a:cubicBezTo>
                        <a:pt x="537307" y="3676545"/>
                        <a:pt x="512974" y="3686708"/>
                        <a:pt x="495077" y="3704710"/>
                      </a:cubicBezTo>
                      <a:lnTo>
                        <a:pt x="194927" y="4007243"/>
                      </a:lnTo>
                      <a:cubicBezTo>
                        <a:pt x="191951" y="3979783"/>
                        <a:pt x="190463" y="3952065"/>
                        <a:pt x="190463" y="3924195"/>
                      </a:cubicBezTo>
                      <a:cubicBezTo>
                        <a:pt x="190463" y="3676069"/>
                        <a:pt x="306102" y="3450698"/>
                        <a:pt x="507764" y="3305851"/>
                      </a:cubicBezTo>
                      <a:cubicBezTo>
                        <a:pt x="709948" y="3160595"/>
                        <a:pt x="960758" y="3122685"/>
                        <a:pt x="1195911" y="3201895"/>
                      </a:cubicBezTo>
                      <a:cubicBezTo>
                        <a:pt x="1230173" y="3213468"/>
                        <a:pt x="1268054" y="3204581"/>
                        <a:pt x="1293647" y="3178978"/>
                      </a:cubicBezTo>
                      <a:cubicBezTo>
                        <a:pt x="1298896" y="3173768"/>
                        <a:pt x="3177626" y="1295000"/>
                        <a:pt x="3178969" y="1293656"/>
                      </a:cubicBezTo>
                      <a:cubicBezTo>
                        <a:pt x="3204572" y="1268063"/>
                        <a:pt x="3213421" y="1230220"/>
                        <a:pt x="3201886" y="1195920"/>
                      </a:cubicBezTo>
                      <a:cubicBezTo>
                        <a:pt x="3122676" y="960805"/>
                        <a:pt x="3160481" y="710105"/>
                        <a:pt x="3305623" y="508033"/>
                      </a:cubicBezTo>
                      <a:cubicBezTo>
                        <a:pt x="3450584" y="306223"/>
                        <a:pt x="3676021" y="190509"/>
                        <a:pt x="3924148" y="190509"/>
                      </a:cubicBezTo>
                      <a:cubicBezTo>
                        <a:pt x="3952875" y="190509"/>
                        <a:pt x="3981412" y="192109"/>
                        <a:pt x="4009692" y="195234"/>
                      </a:cubicBezTo>
                      <a:lnTo>
                        <a:pt x="3713445" y="495904"/>
                      </a:lnTo>
                      <a:cubicBezTo>
                        <a:pt x="3695891" y="513727"/>
                        <a:pt x="3686061" y="537725"/>
                        <a:pt x="3686061" y="562728"/>
                      </a:cubicBezTo>
                      <a:lnTo>
                        <a:pt x="3686061" y="832182"/>
                      </a:lnTo>
                      <a:cubicBezTo>
                        <a:pt x="3686061" y="856887"/>
                        <a:pt x="3695624" y="880588"/>
                        <a:pt x="3712778" y="898336"/>
                      </a:cubicBezTo>
                      <a:lnTo>
                        <a:pt x="3975945" y="1171022"/>
                      </a:lnTo>
                      <a:cubicBezTo>
                        <a:pt x="3993880" y="1189634"/>
                        <a:pt x="4018617" y="1200121"/>
                        <a:pt x="4044477" y="1200121"/>
                      </a:cubicBezTo>
                      <a:lnTo>
                        <a:pt x="4313930" y="1200121"/>
                      </a:lnTo>
                      <a:cubicBezTo>
                        <a:pt x="4339305" y="1200121"/>
                        <a:pt x="4363641" y="1190005"/>
                        <a:pt x="4381538" y="1171956"/>
                      </a:cubicBezTo>
                      <a:lnTo>
                        <a:pt x="4681690" y="869463"/>
                      </a:lnTo>
                      <a:cubicBezTo>
                        <a:pt x="4684662" y="896922"/>
                        <a:pt x="4686148" y="924641"/>
                        <a:pt x="4686148" y="952509"/>
                      </a:cubicBezTo>
                      <a:cubicBezTo>
                        <a:pt x="4686148" y="1372647"/>
                        <a:pt x="4344334" y="1714471"/>
                        <a:pt x="3924186" y="17144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: Shape 455">
                  <a:extLst>
                    <a:ext uri="{FF2B5EF4-FFF2-40B4-BE49-F238E27FC236}">
                      <a16:creationId xmlns:a16="http://schemas.microsoft.com/office/drawing/2014/main" id="{0CA525A7-0D82-4D88-B67F-F6AE73FE0CBE}"/>
                    </a:ext>
                  </a:extLst>
                </p:cNvPr>
                <p:cNvSpPr/>
                <p:nvPr/>
              </p:nvSpPr>
              <p:spPr>
                <a:xfrm>
                  <a:off x="19662803" y="-6333813"/>
                  <a:ext cx="1381129" cy="1381128"/>
                </a:xfrm>
                <a:custGeom>
                  <a:avLst/>
                  <a:gdLst>
                    <a:gd name="connsiteX0" fmla="*/ 1219803 w 1381125"/>
                    <a:gd name="connsiteY0" fmla="*/ 27903 h 1381125"/>
                    <a:gd name="connsiteX1" fmla="*/ 27882 w 1381125"/>
                    <a:gd name="connsiteY1" fmla="*/ 1219833 h 1381125"/>
                    <a:gd name="connsiteX2" fmla="*/ 27882 w 1381125"/>
                    <a:gd name="connsiteY2" fmla="*/ 1354526 h 1381125"/>
                    <a:gd name="connsiteX3" fmla="*/ 162604 w 1381125"/>
                    <a:gd name="connsiteY3" fmla="*/ 1354526 h 1381125"/>
                    <a:gd name="connsiteX4" fmla="*/ 1354534 w 1381125"/>
                    <a:gd name="connsiteY4" fmla="*/ 162597 h 1381125"/>
                    <a:gd name="connsiteX5" fmla="*/ 1354534 w 1381125"/>
                    <a:gd name="connsiteY5" fmla="*/ 27903 h 1381125"/>
                    <a:gd name="connsiteX6" fmla="*/ 1219803 w 1381125"/>
                    <a:gd name="connsiteY6" fmla="*/ 27903 h 1381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1125" h="1381125">
                      <a:moveTo>
                        <a:pt x="1219803" y="27903"/>
                      </a:moveTo>
                      <a:lnTo>
                        <a:pt x="27882" y="1219833"/>
                      </a:lnTo>
                      <a:cubicBezTo>
                        <a:pt x="-9294" y="1257009"/>
                        <a:pt x="-9294" y="1317322"/>
                        <a:pt x="27882" y="1354526"/>
                      </a:cubicBezTo>
                      <a:cubicBezTo>
                        <a:pt x="65087" y="1391731"/>
                        <a:pt x="125399" y="1391731"/>
                        <a:pt x="162604" y="1354526"/>
                      </a:cubicBezTo>
                      <a:lnTo>
                        <a:pt x="1354534" y="162597"/>
                      </a:lnTo>
                      <a:cubicBezTo>
                        <a:pt x="1391738" y="125430"/>
                        <a:pt x="1391738" y="65118"/>
                        <a:pt x="1354534" y="27903"/>
                      </a:cubicBezTo>
                      <a:cubicBezTo>
                        <a:pt x="1317329" y="-9301"/>
                        <a:pt x="1257017" y="-9301"/>
                        <a:pt x="1219803" y="279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: Shape 456">
                  <a:extLst>
                    <a:ext uri="{FF2B5EF4-FFF2-40B4-BE49-F238E27FC236}">
                      <a16:creationId xmlns:a16="http://schemas.microsoft.com/office/drawing/2014/main" id="{8DF512BA-FCD1-47A5-B2F6-8BA8529D0555}"/>
                    </a:ext>
                  </a:extLst>
                </p:cNvPr>
                <p:cNvSpPr/>
                <p:nvPr/>
              </p:nvSpPr>
              <p:spPr>
                <a:xfrm>
                  <a:off x="21199704" y="-4794131"/>
                  <a:ext cx="1047755" cy="1038225"/>
                </a:xfrm>
                <a:custGeom>
                  <a:avLst/>
                  <a:gdLst>
                    <a:gd name="connsiteX0" fmla="*/ 886544 w 1047750"/>
                    <a:gd name="connsiteY0" fmla="*/ 1018489 h 1038225"/>
                    <a:gd name="connsiteX1" fmla="*/ 1021275 w 1047750"/>
                    <a:gd name="connsiteY1" fmla="*/ 1018270 h 1038225"/>
                    <a:gd name="connsiteX2" fmla="*/ 1021056 w 1047750"/>
                    <a:gd name="connsiteY2" fmla="*/ 883577 h 1038225"/>
                    <a:gd name="connsiteX3" fmla="*/ 162501 w 1047750"/>
                    <a:gd name="connsiteY3" fmla="*/ 27775 h 1038225"/>
                    <a:gd name="connsiteX4" fmla="*/ 27808 w 1047750"/>
                    <a:gd name="connsiteY4" fmla="*/ 28004 h 1038225"/>
                    <a:gd name="connsiteX5" fmla="*/ 27999 w 1047750"/>
                    <a:gd name="connsiteY5" fmla="*/ 162687 h 1038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7750" h="1038225">
                      <a:moveTo>
                        <a:pt x="886544" y="1018489"/>
                      </a:moveTo>
                      <a:cubicBezTo>
                        <a:pt x="923758" y="1055589"/>
                        <a:pt x="984071" y="1055589"/>
                        <a:pt x="1021275" y="1018270"/>
                      </a:cubicBezTo>
                      <a:cubicBezTo>
                        <a:pt x="1058404" y="981018"/>
                        <a:pt x="1058299" y="920706"/>
                        <a:pt x="1021056" y="883577"/>
                      </a:cubicBezTo>
                      <a:lnTo>
                        <a:pt x="162501" y="27775"/>
                      </a:lnTo>
                      <a:cubicBezTo>
                        <a:pt x="125259" y="-9353"/>
                        <a:pt x="64908" y="-9239"/>
                        <a:pt x="27808" y="28004"/>
                      </a:cubicBezTo>
                      <a:cubicBezTo>
                        <a:pt x="-9358" y="65285"/>
                        <a:pt x="-9244" y="125559"/>
                        <a:pt x="27999" y="1626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7" name="Freeform: Shape 218">
              <a:extLst>
                <a:ext uri="{FF2B5EF4-FFF2-40B4-BE49-F238E27FC236}">
                  <a16:creationId xmlns:a16="http://schemas.microsoft.com/office/drawing/2014/main" id="{1F2097B1-5858-4DD5-A2A1-D52915578076}"/>
                </a:ext>
              </a:extLst>
            </p:cNvPr>
            <p:cNvSpPr/>
            <p:nvPr/>
          </p:nvSpPr>
          <p:spPr>
            <a:xfrm>
              <a:off x="5278552" y="2731228"/>
              <a:ext cx="248754" cy="260358"/>
            </a:xfrm>
            <a:custGeom>
              <a:avLst/>
              <a:gdLst>
                <a:gd name="connsiteX0" fmla="*/ 466725 w 523875"/>
                <a:gd name="connsiteY0" fmla="*/ 0 h 523875"/>
                <a:gd name="connsiteX1" fmla="*/ 409575 w 523875"/>
                <a:gd name="connsiteY1" fmla="*/ 57150 h 523875"/>
                <a:gd name="connsiteX2" fmla="*/ 416490 w 523875"/>
                <a:gd name="connsiteY2" fmla="*/ 84392 h 523875"/>
                <a:gd name="connsiteX3" fmla="*/ 322869 w 523875"/>
                <a:gd name="connsiteY3" fmla="*/ 178013 h 523875"/>
                <a:gd name="connsiteX4" fmla="*/ 276225 w 523875"/>
                <a:gd name="connsiteY4" fmla="*/ 161925 h 523875"/>
                <a:gd name="connsiteX5" fmla="*/ 229572 w 523875"/>
                <a:gd name="connsiteY5" fmla="*/ 178003 h 523875"/>
                <a:gd name="connsiteX6" fmla="*/ 156524 w 523875"/>
                <a:gd name="connsiteY6" fmla="*/ 104956 h 523875"/>
                <a:gd name="connsiteX7" fmla="*/ 161925 w 523875"/>
                <a:gd name="connsiteY7" fmla="*/ 85725 h 523875"/>
                <a:gd name="connsiteX8" fmla="*/ 123825 w 523875"/>
                <a:gd name="connsiteY8" fmla="*/ 47625 h 523875"/>
                <a:gd name="connsiteX9" fmla="*/ 85725 w 523875"/>
                <a:gd name="connsiteY9" fmla="*/ 85725 h 523875"/>
                <a:gd name="connsiteX10" fmla="*/ 123825 w 523875"/>
                <a:gd name="connsiteY10" fmla="*/ 123825 h 523875"/>
                <a:gd name="connsiteX11" fmla="*/ 143056 w 523875"/>
                <a:gd name="connsiteY11" fmla="*/ 118424 h 523875"/>
                <a:gd name="connsiteX12" fmla="*/ 216103 w 523875"/>
                <a:gd name="connsiteY12" fmla="*/ 191472 h 523875"/>
                <a:gd name="connsiteX13" fmla="*/ 200025 w 523875"/>
                <a:gd name="connsiteY13" fmla="*/ 238125 h 523875"/>
                <a:gd name="connsiteX14" fmla="*/ 216103 w 523875"/>
                <a:gd name="connsiteY14" fmla="*/ 284769 h 523875"/>
                <a:gd name="connsiteX15" fmla="*/ 95479 w 523875"/>
                <a:gd name="connsiteY15" fmla="*/ 405403 h 523875"/>
                <a:gd name="connsiteX16" fmla="*/ 57150 w 523875"/>
                <a:gd name="connsiteY16" fmla="*/ 390525 h 523875"/>
                <a:gd name="connsiteX17" fmla="*/ 0 w 523875"/>
                <a:gd name="connsiteY17" fmla="*/ 447675 h 523875"/>
                <a:gd name="connsiteX18" fmla="*/ 57150 w 523875"/>
                <a:gd name="connsiteY18" fmla="*/ 504825 h 523875"/>
                <a:gd name="connsiteX19" fmla="*/ 114300 w 523875"/>
                <a:gd name="connsiteY19" fmla="*/ 447675 h 523875"/>
                <a:gd name="connsiteX20" fmla="*/ 107385 w 523875"/>
                <a:gd name="connsiteY20" fmla="*/ 420434 h 523875"/>
                <a:gd name="connsiteX21" fmla="*/ 229581 w 523875"/>
                <a:gd name="connsiteY21" fmla="*/ 298237 h 523875"/>
                <a:gd name="connsiteX22" fmla="*/ 266710 w 523875"/>
                <a:gd name="connsiteY22" fmla="*/ 313658 h 523875"/>
                <a:gd name="connsiteX23" fmla="*/ 266710 w 523875"/>
                <a:gd name="connsiteY23" fmla="*/ 410432 h 523875"/>
                <a:gd name="connsiteX24" fmla="*/ 219085 w 523875"/>
                <a:gd name="connsiteY24" fmla="*/ 466725 h 523875"/>
                <a:gd name="connsiteX25" fmla="*/ 276235 w 523875"/>
                <a:gd name="connsiteY25" fmla="*/ 523875 h 523875"/>
                <a:gd name="connsiteX26" fmla="*/ 333385 w 523875"/>
                <a:gd name="connsiteY26" fmla="*/ 466725 h 523875"/>
                <a:gd name="connsiteX27" fmla="*/ 285760 w 523875"/>
                <a:gd name="connsiteY27" fmla="*/ 410432 h 523875"/>
                <a:gd name="connsiteX28" fmla="*/ 285760 w 523875"/>
                <a:gd name="connsiteY28" fmla="*/ 313658 h 523875"/>
                <a:gd name="connsiteX29" fmla="*/ 322888 w 523875"/>
                <a:gd name="connsiteY29" fmla="*/ 298237 h 523875"/>
                <a:gd name="connsiteX30" fmla="*/ 395935 w 523875"/>
                <a:gd name="connsiteY30" fmla="*/ 371285 h 523875"/>
                <a:gd name="connsiteX31" fmla="*/ 390525 w 523875"/>
                <a:gd name="connsiteY31" fmla="*/ 390525 h 523875"/>
                <a:gd name="connsiteX32" fmla="*/ 428625 w 523875"/>
                <a:gd name="connsiteY32" fmla="*/ 428625 h 523875"/>
                <a:gd name="connsiteX33" fmla="*/ 466725 w 523875"/>
                <a:gd name="connsiteY33" fmla="*/ 390525 h 523875"/>
                <a:gd name="connsiteX34" fmla="*/ 428625 w 523875"/>
                <a:gd name="connsiteY34" fmla="*/ 352425 h 523875"/>
                <a:gd name="connsiteX35" fmla="*/ 409394 w 523875"/>
                <a:gd name="connsiteY35" fmla="*/ 357826 h 523875"/>
                <a:gd name="connsiteX36" fmla="*/ 336347 w 523875"/>
                <a:gd name="connsiteY36" fmla="*/ 284778 h 523875"/>
                <a:gd name="connsiteX37" fmla="*/ 352425 w 523875"/>
                <a:gd name="connsiteY37" fmla="*/ 238125 h 523875"/>
                <a:gd name="connsiteX38" fmla="*/ 336347 w 523875"/>
                <a:gd name="connsiteY38" fmla="*/ 191481 h 523875"/>
                <a:gd name="connsiteX39" fmla="*/ 428406 w 523875"/>
                <a:gd name="connsiteY39" fmla="*/ 99422 h 523875"/>
                <a:gd name="connsiteX40" fmla="*/ 466725 w 523875"/>
                <a:gd name="connsiteY40" fmla="*/ 114300 h 523875"/>
                <a:gd name="connsiteX41" fmla="*/ 523875 w 523875"/>
                <a:gd name="connsiteY41" fmla="*/ 57150 h 523875"/>
                <a:gd name="connsiteX42" fmla="*/ 466725 w 523875"/>
                <a:gd name="connsiteY42" fmla="*/ 0 h 523875"/>
                <a:gd name="connsiteX43" fmla="*/ 104775 w 523875"/>
                <a:gd name="connsiteY43" fmla="*/ 85725 h 523875"/>
                <a:gd name="connsiteX44" fmla="*/ 123825 w 523875"/>
                <a:gd name="connsiteY44" fmla="*/ 66675 h 523875"/>
                <a:gd name="connsiteX45" fmla="*/ 142875 w 523875"/>
                <a:gd name="connsiteY45" fmla="*/ 85725 h 523875"/>
                <a:gd name="connsiteX46" fmla="*/ 123825 w 523875"/>
                <a:gd name="connsiteY46" fmla="*/ 104775 h 523875"/>
                <a:gd name="connsiteX47" fmla="*/ 104775 w 523875"/>
                <a:gd name="connsiteY47" fmla="*/ 85725 h 523875"/>
                <a:gd name="connsiteX48" fmla="*/ 57150 w 523875"/>
                <a:gd name="connsiteY48" fmla="*/ 485775 h 523875"/>
                <a:gd name="connsiteX49" fmla="*/ 19050 w 523875"/>
                <a:gd name="connsiteY49" fmla="*/ 447675 h 523875"/>
                <a:gd name="connsiteX50" fmla="*/ 57150 w 523875"/>
                <a:gd name="connsiteY50" fmla="*/ 409575 h 523875"/>
                <a:gd name="connsiteX51" fmla="*/ 95250 w 523875"/>
                <a:gd name="connsiteY51" fmla="*/ 447675 h 523875"/>
                <a:gd name="connsiteX52" fmla="*/ 57150 w 523875"/>
                <a:gd name="connsiteY52" fmla="*/ 485775 h 523875"/>
                <a:gd name="connsiteX53" fmla="*/ 314325 w 523875"/>
                <a:gd name="connsiteY53" fmla="*/ 466725 h 523875"/>
                <a:gd name="connsiteX54" fmla="*/ 276225 w 523875"/>
                <a:gd name="connsiteY54" fmla="*/ 504825 h 523875"/>
                <a:gd name="connsiteX55" fmla="*/ 238125 w 523875"/>
                <a:gd name="connsiteY55" fmla="*/ 466725 h 523875"/>
                <a:gd name="connsiteX56" fmla="*/ 276225 w 523875"/>
                <a:gd name="connsiteY56" fmla="*/ 428625 h 523875"/>
                <a:gd name="connsiteX57" fmla="*/ 314325 w 523875"/>
                <a:gd name="connsiteY57" fmla="*/ 466725 h 523875"/>
                <a:gd name="connsiteX58" fmla="*/ 276225 w 523875"/>
                <a:gd name="connsiteY58" fmla="*/ 295275 h 523875"/>
                <a:gd name="connsiteX59" fmla="*/ 219075 w 523875"/>
                <a:gd name="connsiteY59" fmla="*/ 238125 h 523875"/>
                <a:gd name="connsiteX60" fmla="*/ 276225 w 523875"/>
                <a:gd name="connsiteY60" fmla="*/ 180975 h 523875"/>
                <a:gd name="connsiteX61" fmla="*/ 333375 w 523875"/>
                <a:gd name="connsiteY61" fmla="*/ 238125 h 523875"/>
                <a:gd name="connsiteX62" fmla="*/ 276225 w 523875"/>
                <a:gd name="connsiteY62" fmla="*/ 295275 h 523875"/>
                <a:gd name="connsiteX63" fmla="*/ 447675 w 523875"/>
                <a:gd name="connsiteY63" fmla="*/ 390525 h 523875"/>
                <a:gd name="connsiteX64" fmla="*/ 428625 w 523875"/>
                <a:gd name="connsiteY64" fmla="*/ 409575 h 523875"/>
                <a:gd name="connsiteX65" fmla="*/ 409575 w 523875"/>
                <a:gd name="connsiteY65" fmla="*/ 390525 h 523875"/>
                <a:gd name="connsiteX66" fmla="*/ 428625 w 523875"/>
                <a:gd name="connsiteY66" fmla="*/ 371475 h 523875"/>
                <a:gd name="connsiteX67" fmla="*/ 447675 w 523875"/>
                <a:gd name="connsiteY67" fmla="*/ 390525 h 523875"/>
                <a:gd name="connsiteX68" fmla="*/ 466725 w 523875"/>
                <a:gd name="connsiteY68" fmla="*/ 95250 h 523875"/>
                <a:gd name="connsiteX69" fmla="*/ 428625 w 523875"/>
                <a:gd name="connsiteY69" fmla="*/ 57150 h 523875"/>
                <a:gd name="connsiteX70" fmla="*/ 466725 w 523875"/>
                <a:gd name="connsiteY70" fmla="*/ 19050 h 523875"/>
                <a:gd name="connsiteX71" fmla="*/ 504825 w 523875"/>
                <a:gd name="connsiteY71" fmla="*/ 57150 h 523875"/>
                <a:gd name="connsiteX72" fmla="*/ 466725 w 523875"/>
                <a:gd name="connsiteY72" fmla="*/ 9525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23875" h="523875">
                  <a:moveTo>
                    <a:pt x="466725" y="0"/>
                  </a:moveTo>
                  <a:cubicBezTo>
                    <a:pt x="435207" y="0"/>
                    <a:pt x="409575" y="25632"/>
                    <a:pt x="409575" y="57150"/>
                  </a:cubicBezTo>
                  <a:cubicBezTo>
                    <a:pt x="409575" y="67008"/>
                    <a:pt x="412080" y="76286"/>
                    <a:pt x="416490" y="84392"/>
                  </a:cubicBezTo>
                  <a:lnTo>
                    <a:pt x="322869" y="178013"/>
                  </a:lnTo>
                  <a:cubicBezTo>
                    <a:pt x="309963" y="167964"/>
                    <a:pt x="293808" y="161925"/>
                    <a:pt x="276225" y="161925"/>
                  </a:cubicBezTo>
                  <a:cubicBezTo>
                    <a:pt x="258642" y="161925"/>
                    <a:pt x="242487" y="167964"/>
                    <a:pt x="229572" y="178003"/>
                  </a:cubicBezTo>
                  <a:lnTo>
                    <a:pt x="156524" y="104956"/>
                  </a:lnTo>
                  <a:cubicBezTo>
                    <a:pt x="159877" y="99289"/>
                    <a:pt x="161925" y="92774"/>
                    <a:pt x="161925" y="85725"/>
                  </a:cubicBezTo>
                  <a:cubicBezTo>
                    <a:pt x="161925" y="64713"/>
                    <a:pt x="144837" y="47625"/>
                    <a:pt x="123825" y="47625"/>
                  </a:cubicBezTo>
                  <a:cubicBezTo>
                    <a:pt x="102813" y="47625"/>
                    <a:pt x="85725" y="64713"/>
                    <a:pt x="85725" y="85725"/>
                  </a:cubicBezTo>
                  <a:cubicBezTo>
                    <a:pt x="85725" y="106737"/>
                    <a:pt x="102813" y="123825"/>
                    <a:pt x="123825" y="123825"/>
                  </a:cubicBezTo>
                  <a:cubicBezTo>
                    <a:pt x="130874" y="123825"/>
                    <a:pt x="137389" y="121777"/>
                    <a:pt x="143056" y="118424"/>
                  </a:cubicBezTo>
                  <a:lnTo>
                    <a:pt x="216103" y="191472"/>
                  </a:lnTo>
                  <a:cubicBezTo>
                    <a:pt x="206064" y="204387"/>
                    <a:pt x="200025" y="220542"/>
                    <a:pt x="200025" y="238125"/>
                  </a:cubicBezTo>
                  <a:cubicBezTo>
                    <a:pt x="200025" y="255708"/>
                    <a:pt x="206064" y="271863"/>
                    <a:pt x="216103" y="284769"/>
                  </a:cubicBezTo>
                  <a:lnTo>
                    <a:pt x="95479" y="405403"/>
                  </a:lnTo>
                  <a:cubicBezTo>
                    <a:pt x="85325" y="396192"/>
                    <a:pt x="71904" y="390525"/>
                    <a:pt x="57150" y="390525"/>
                  </a:cubicBezTo>
                  <a:cubicBezTo>
                    <a:pt x="25632" y="390525"/>
                    <a:pt x="0" y="416157"/>
                    <a:pt x="0" y="447675"/>
                  </a:cubicBezTo>
                  <a:cubicBezTo>
                    <a:pt x="0" y="479193"/>
                    <a:pt x="25632" y="504825"/>
                    <a:pt x="57150" y="504825"/>
                  </a:cubicBezTo>
                  <a:cubicBezTo>
                    <a:pt x="88668" y="504825"/>
                    <a:pt x="114300" y="479193"/>
                    <a:pt x="114300" y="447675"/>
                  </a:cubicBezTo>
                  <a:cubicBezTo>
                    <a:pt x="114300" y="437817"/>
                    <a:pt x="111795" y="428539"/>
                    <a:pt x="107385" y="420434"/>
                  </a:cubicBezTo>
                  <a:lnTo>
                    <a:pt x="229581" y="298237"/>
                  </a:lnTo>
                  <a:cubicBezTo>
                    <a:pt x="240116" y="306429"/>
                    <a:pt x="252822" y="311915"/>
                    <a:pt x="266710" y="313658"/>
                  </a:cubicBezTo>
                  <a:lnTo>
                    <a:pt x="266710" y="410432"/>
                  </a:lnTo>
                  <a:cubicBezTo>
                    <a:pt x="239725" y="414985"/>
                    <a:pt x="219085" y="438455"/>
                    <a:pt x="219085" y="466725"/>
                  </a:cubicBezTo>
                  <a:cubicBezTo>
                    <a:pt x="219085" y="498243"/>
                    <a:pt x="244716" y="523875"/>
                    <a:pt x="276235" y="523875"/>
                  </a:cubicBezTo>
                  <a:cubicBezTo>
                    <a:pt x="307753" y="523875"/>
                    <a:pt x="333385" y="498243"/>
                    <a:pt x="333385" y="466725"/>
                  </a:cubicBezTo>
                  <a:cubicBezTo>
                    <a:pt x="333385" y="438464"/>
                    <a:pt x="312744" y="414995"/>
                    <a:pt x="285760" y="410432"/>
                  </a:cubicBezTo>
                  <a:lnTo>
                    <a:pt x="285760" y="313658"/>
                  </a:lnTo>
                  <a:cubicBezTo>
                    <a:pt x="299647" y="311915"/>
                    <a:pt x="312353" y="306429"/>
                    <a:pt x="322888" y="298237"/>
                  </a:cubicBezTo>
                  <a:lnTo>
                    <a:pt x="395935" y="371285"/>
                  </a:lnTo>
                  <a:cubicBezTo>
                    <a:pt x="392573" y="376961"/>
                    <a:pt x="390525" y="383476"/>
                    <a:pt x="390525" y="390525"/>
                  </a:cubicBezTo>
                  <a:cubicBezTo>
                    <a:pt x="390525" y="411537"/>
                    <a:pt x="407613" y="428625"/>
                    <a:pt x="428625" y="428625"/>
                  </a:cubicBezTo>
                  <a:cubicBezTo>
                    <a:pt x="449637" y="428625"/>
                    <a:pt x="466725" y="411537"/>
                    <a:pt x="466725" y="390525"/>
                  </a:cubicBezTo>
                  <a:cubicBezTo>
                    <a:pt x="466725" y="369513"/>
                    <a:pt x="449637" y="352425"/>
                    <a:pt x="428625" y="352425"/>
                  </a:cubicBezTo>
                  <a:cubicBezTo>
                    <a:pt x="421576" y="352425"/>
                    <a:pt x="415061" y="354473"/>
                    <a:pt x="409394" y="357826"/>
                  </a:cubicBezTo>
                  <a:lnTo>
                    <a:pt x="336347" y="284778"/>
                  </a:lnTo>
                  <a:cubicBezTo>
                    <a:pt x="346386" y="271863"/>
                    <a:pt x="352425" y="255708"/>
                    <a:pt x="352425" y="238125"/>
                  </a:cubicBezTo>
                  <a:cubicBezTo>
                    <a:pt x="352425" y="220542"/>
                    <a:pt x="346386" y="204387"/>
                    <a:pt x="336347" y="191481"/>
                  </a:cubicBezTo>
                  <a:lnTo>
                    <a:pt x="428406" y="99422"/>
                  </a:lnTo>
                  <a:cubicBezTo>
                    <a:pt x="438550" y="108633"/>
                    <a:pt x="451971" y="114300"/>
                    <a:pt x="466725" y="114300"/>
                  </a:cubicBezTo>
                  <a:cubicBezTo>
                    <a:pt x="498243" y="114300"/>
                    <a:pt x="523875" y="88668"/>
                    <a:pt x="523875" y="57150"/>
                  </a:cubicBezTo>
                  <a:cubicBezTo>
                    <a:pt x="523875" y="25632"/>
                    <a:pt x="498243" y="0"/>
                    <a:pt x="466725" y="0"/>
                  </a:cubicBezTo>
                  <a:close/>
                  <a:moveTo>
                    <a:pt x="104775" y="85725"/>
                  </a:moveTo>
                  <a:cubicBezTo>
                    <a:pt x="104775" y="75219"/>
                    <a:pt x="113319" y="66675"/>
                    <a:pt x="123825" y="66675"/>
                  </a:cubicBezTo>
                  <a:cubicBezTo>
                    <a:pt x="134331" y="66675"/>
                    <a:pt x="142875" y="75219"/>
                    <a:pt x="142875" y="85725"/>
                  </a:cubicBezTo>
                  <a:cubicBezTo>
                    <a:pt x="142875" y="96231"/>
                    <a:pt x="134331" y="104775"/>
                    <a:pt x="123825" y="104775"/>
                  </a:cubicBezTo>
                  <a:cubicBezTo>
                    <a:pt x="113319" y="104775"/>
                    <a:pt x="104775" y="96231"/>
                    <a:pt x="104775" y="85725"/>
                  </a:cubicBezTo>
                  <a:close/>
                  <a:moveTo>
                    <a:pt x="57150" y="485775"/>
                  </a:moveTo>
                  <a:cubicBezTo>
                    <a:pt x="36138" y="485775"/>
                    <a:pt x="19050" y="468687"/>
                    <a:pt x="19050" y="447675"/>
                  </a:cubicBezTo>
                  <a:cubicBezTo>
                    <a:pt x="19050" y="426663"/>
                    <a:pt x="36138" y="409575"/>
                    <a:pt x="57150" y="409575"/>
                  </a:cubicBezTo>
                  <a:cubicBezTo>
                    <a:pt x="78162" y="409575"/>
                    <a:pt x="95250" y="426663"/>
                    <a:pt x="95250" y="447675"/>
                  </a:cubicBezTo>
                  <a:cubicBezTo>
                    <a:pt x="95250" y="468687"/>
                    <a:pt x="78162" y="485775"/>
                    <a:pt x="57150" y="485775"/>
                  </a:cubicBezTo>
                  <a:close/>
                  <a:moveTo>
                    <a:pt x="314325" y="466725"/>
                  </a:moveTo>
                  <a:cubicBezTo>
                    <a:pt x="314325" y="487737"/>
                    <a:pt x="297237" y="504825"/>
                    <a:pt x="276225" y="504825"/>
                  </a:cubicBezTo>
                  <a:cubicBezTo>
                    <a:pt x="255213" y="504825"/>
                    <a:pt x="238125" y="487737"/>
                    <a:pt x="238125" y="466725"/>
                  </a:cubicBezTo>
                  <a:cubicBezTo>
                    <a:pt x="238125" y="445713"/>
                    <a:pt x="255213" y="428625"/>
                    <a:pt x="276225" y="428625"/>
                  </a:cubicBezTo>
                  <a:cubicBezTo>
                    <a:pt x="297237" y="428625"/>
                    <a:pt x="314325" y="445713"/>
                    <a:pt x="314325" y="466725"/>
                  </a:cubicBezTo>
                  <a:close/>
                  <a:moveTo>
                    <a:pt x="276225" y="295275"/>
                  </a:moveTo>
                  <a:cubicBezTo>
                    <a:pt x="244707" y="295275"/>
                    <a:pt x="219075" y="269643"/>
                    <a:pt x="219075" y="238125"/>
                  </a:cubicBezTo>
                  <a:cubicBezTo>
                    <a:pt x="219075" y="206607"/>
                    <a:pt x="244707" y="180975"/>
                    <a:pt x="276225" y="180975"/>
                  </a:cubicBezTo>
                  <a:cubicBezTo>
                    <a:pt x="307743" y="180975"/>
                    <a:pt x="333375" y="206607"/>
                    <a:pt x="333375" y="238125"/>
                  </a:cubicBezTo>
                  <a:cubicBezTo>
                    <a:pt x="333375" y="269643"/>
                    <a:pt x="307743" y="295275"/>
                    <a:pt x="276225" y="295275"/>
                  </a:cubicBezTo>
                  <a:close/>
                  <a:moveTo>
                    <a:pt x="447675" y="390525"/>
                  </a:moveTo>
                  <a:cubicBezTo>
                    <a:pt x="447675" y="401031"/>
                    <a:pt x="439131" y="409575"/>
                    <a:pt x="428625" y="409575"/>
                  </a:cubicBezTo>
                  <a:cubicBezTo>
                    <a:pt x="418119" y="409575"/>
                    <a:pt x="409575" y="401031"/>
                    <a:pt x="409575" y="390525"/>
                  </a:cubicBezTo>
                  <a:cubicBezTo>
                    <a:pt x="409575" y="380019"/>
                    <a:pt x="418119" y="371475"/>
                    <a:pt x="428625" y="371475"/>
                  </a:cubicBezTo>
                  <a:cubicBezTo>
                    <a:pt x="439131" y="371475"/>
                    <a:pt x="447675" y="380019"/>
                    <a:pt x="447675" y="390525"/>
                  </a:cubicBezTo>
                  <a:close/>
                  <a:moveTo>
                    <a:pt x="466725" y="95250"/>
                  </a:moveTo>
                  <a:cubicBezTo>
                    <a:pt x="445713" y="95250"/>
                    <a:pt x="428625" y="78162"/>
                    <a:pt x="428625" y="57150"/>
                  </a:cubicBezTo>
                  <a:cubicBezTo>
                    <a:pt x="428625" y="36138"/>
                    <a:pt x="445713" y="19050"/>
                    <a:pt x="466725" y="19050"/>
                  </a:cubicBezTo>
                  <a:cubicBezTo>
                    <a:pt x="487737" y="19050"/>
                    <a:pt x="504825" y="36138"/>
                    <a:pt x="504825" y="57150"/>
                  </a:cubicBezTo>
                  <a:cubicBezTo>
                    <a:pt x="504825" y="78162"/>
                    <a:pt x="487737" y="95250"/>
                    <a:pt x="466725" y="9525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92">
              <a:extLst>
                <a:ext uri="{FF2B5EF4-FFF2-40B4-BE49-F238E27FC236}">
                  <a16:creationId xmlns:a16="http://schemas.microsoft.com/office/drawing/2014/main" id="{BD1732F8-68DF-4059-972C-508EFF345018}"/>
                </a:ext>
              </a:extLst>
            </p:cNvPr>
            <p:cNvSpPr/>
            <p:nvPr/>
          </p:nvSpPr>
          <p:spPr>
            <a:xfrm>
              <a:off x="6195910" y="2766760"/>
              <a:ext cx="278912" cy="277574"/>
            </a:xfrm>
            <a:custGeom>
              <a:avLst/>
              <a:gdLst>
                <a:gd name="connsiteX0" fmla="*/ 4326255 w 4552950"/>
                <a:gd name="connsiteY0" fmla="*/ 1801178 h 4552950"/>
                <a:gd name="connsiteX1" fmla="*/ 4006215 w 4552950"/>
                <a:gd name="connsiteY1" fmla="*/ 1746885 h 4552950"/>
                <a:gd name="connsiteX2" fmla="*/ 3877628 w 4552950"/>
                <a:gd name="connsiteY2" fmla="*/ 1436370 h 4552950"/>
                <a:gd name="connsiteX3" fmla="*/ 4066223 w 4552950"/>
                <a:gd name="connsiteY3" fmla="*/ 1172528 h 4552950"/>
                <a:gd name="connsiteX4" fmla="*/ 4035743 w 4552950"/>
                <a:gd name="connsiteY4" fmla="*/ 809625 h 4552950"/>
                <a:gd name="connsiteX5" fmla="*/ 3751898 w 4552950"/>
                <a:gd name="connsiteY5" fmla="*/ 525780 h 4552950"/>
                <a:gd name="connsiteX6" fmla="*/ 3552825 w 4552950"/>
                <a:gd name="connsiteY6" fmla="*/ 442913 h 4552950"/>
                <a:gd name="connsiteX7" fmla="*/ 3389948 w 4552950"/>
                <a:gd name="connsiteY7" fmla="*/ 495300 h 4552950"/>
                <a:gd name="connsiteX8" fmla="*/ 3125153 w 4552950"/>
                <a:gd name="connsiteY8" fmla="*/ 683895 h 4552950"/>
                <a:gd name="connsiteX9" fmla="*/ 2803208 w 4552950"/>
                <a:gd name="connsiteY9" fmla="*/ 551498 h 4552950"/>
                <a:gd name="connsiteX10" fmla="*/ 2749868 w 4552950"/>
                <a:gd name="connsiteY10" fmla="*/ 235268 h 4552950"/>
                <a:gd name="connsiteX11" fmla="*/ 2471738 w 4552950"/>
                <a:gd name="connsiteY11" fmla="*/ 0 h 4552950"/>
                <a:gd name="connsiteX12" fmla="*/ 2070735 w 4552950"/>
                <a:gd name="connsiteY12" fmla="*/ 0 h 4552950"/>
                <a:gd name="connsiteX13" fmla="*/ 1792605 w 4552950"/>
                <a:gd name="connsiteY13" fmla="*/ 235268 h 4552950"/>
                <a:gd name="connsiteX14" fmla="*/ 1737360 w 4552950"/>
                <a:gd name="connsiteY14" fmla="*/ 559118 h 4552950"/>
                <a:gd name="connsiteX15" fmla="*/ 1427798 w 4552950"/>
                <a:gd name="connsiteY15" fmla="*/ 689610 h 4552950"/>
                <a:gd name="connsiteX16" fmla="*/ 1165860 w 4552950"/>
                <a:gd name="connsiteY16" fmla="*/ 501015 h 4552950"/>
                <a:gd name="connsiteX17" fmla="*/ 1002030 w 4552950"/>
                <a:gd name="connsiteY17" fmla="*/ 448628 h 4552950"/>
                <a:gd name="connsiteX18" fmla="*/ 802958 w 4552950"/>
                <a:gd name="connsiteY18" fmla="*/ 531495 h 4552950"/>
                <a:gd name="connsiteX19" fmla="*/ 518160 w 4552950"/>
                <a:gd name="connsiteY19" fmla="*/ 815340 h 4552950"/>
                <a:gd name="connsiteX20" fmla="*/ 487680 w 4552950"/>
                <a:gd name="connsiteY20" fmla="*/ 1178243 h 4552950"/>
                <a:gd name="connsiteX21" fmla="*/ 678180 w 4552950"/>
                <a:gd name="connsiteY21" fmla="*/ 1445895 h 4552950"/>
                <a:gd name="connsiteX22" fmla="*/ 551498 w 4552950"/>
                <a:gd name="connsiteY22" fmla="*/ 1757363 h 4552950"/>
                <a:gd name="connsiteX23" fmla="*/ 235268 w 4552950"/>
                <a:gd name="connsiteY23" fmla="*/ 1810703 h 4552950"/>
                <a:gd name="connsiteX24" fmla="*/ 0 w 4552950"/>
                <a:gd name="connsiteY24" fmla="*/ 2088833 h 4552950"/>
                <a:gd name="connsiteX25" fmla="*/ 0 w 4552950"/>
                <a:gd name="connsiteY25" fmla="*/ 2489835 h 4552950"/>
                <a:gd name="connsiteX26" fmla="*/ 235268 w 4552950"/>
                <a:gd name="connsiteY26" fmla="*/ 2767965 h 4552950"/>
                <a:gd name="connsiteX27" fmla="*/ 559118 w 4552950"/>
                <a:gd name="connsiteY27" fmla="*/ 2823210 h 4552950"/>
                <a:gd name="connsiteX28" fmla="*/ 689610 w 4552950"/>
                <a:gd name="connsiteY28" fmla="*/ 3132773 h 4552950"/>
                <a:gd name="connsiteX29" fmla="*/ 501968 w 4552950"/>
                <a:gd name="connsiteY29" fmla="*/ 3393758 h 4552950"/>
                <a:gd name="connsiteX30" fmla="*/ 532448 w 4552950"/>
                <a:gd name="connsiteY30" fmla="*/ 3756660 h 4552950"/>
                <a:gd name="connsiteX31" fmla="*/ 816293 w 4552950"/>
                <a:gd name="connsiteY31" fmla="*/ 4040505 h 4552950"/>
                <a:gd name="connsiteX32" fmla="*/ 1015365 w 4552950"/>
                <a:gd name="connsiteY32" fmla="*/ 4123373 h 4552950"/>
                <a:gd name="connsiteX33" fmla="*/ 1178243 w 4552950"/>
                <a:gd name="connsiteY33" fmla="*/ 4070985 h 4552950"/>
                <a:gd name="connsiteX34" fmla="*/ 1445895 w 4552950"/>
                <a:gd name="connsiteY34" fmla="*/ 3880485 h 4552950"/>
                <a:gd name="connsiteX35" fmla="*/ 1746885 w 4552950"/>
                <a:gd name="connsiteY35" fmla="*/ 4004310 h 4552950"/>
                <a:gd name="connsiteX36" fmla="*/ 1800225 w 4552950"/>
                <a:gd name="connsiteY36" fmla="*/ 4324350 h 4552950"/>
                <a:gd name="connsiteX37" fmla="*/ 2078355 w 4552950"/>
                <a:gd name="connsiteY37" fmla="*/ 4559618 h 4552950"/>
                <a:gd name="connsiteX38" fmla="*/ 2480310 w 4552950"/>
                <a:gd name="connsiteY38" fmla="*/ 4559618 h 4552950"/>
                <a:gd name="connsiteX39" fmla="*/ 2758440 w 4552950"/>
                <a:gd name="connsiteY39" fmla="*/ 4324350 h 4552950"/>
                <a:gd name="connsiteX40" fmla="*/ 2812733 w 4552950"/>
                <a:gd name="connsiteY40" fmla="*/ 4004310 h 4552950"/>
                <a:gd name="connsiteX41" fmla="*/ 3123248 w 4552950"/>
                <a:gd name="connsiteY41" fmla="*/ 3875723 h 4552950"/>
                <a:gd name="connsiteX42" fmla="*/ 3387090 w 4552950"/>
                <a:gd name="connsiteY42" fmla="*/ 4064318 h 4552950"/>
                <a:gd name="connsiteX43" fmla="*/ 3550920 w 4552950"/>
                <a:gd name="connsiteY43" fmla="*/ 4116705 h 4552950"/>
                <a:gd name="connsiteX44" fmla="*/ 3550920 w 4552950"/>
                <a:gd name="connsiteY44" fmla="*/ 4116705 h 4552950"/>
                <a:gd name="connsiteX45" fmla="*/ 3749993 w 4552950"/>
                <a:gd name="connsiteY45" fmla="*/ 4033838 h 4552950"/>
                <a:gd name="connsiteX46" fmla="*/ 4033838 w 4552950"/>
                <a:gd name="connsiteY46" fmla="*/ 3749993 h 4552950"/>
                <a:gd name="connsiteX47" fmla="*/ 4064318 w 4552950"/>
                <a:gd name="connsiteY47" fmla="*/ 3387090 h 4552950"/>
                <a:gd name="connsiteX48" fmla="*/ 3875723 w 4552950"/>
                <a:gd name="connsiteY48" fmla="*/ 3122295 h 4552950"/>
                <a:gd name="connsiteX49" fmla="*/ 4004310 w 4552950"/>
                <a:gd name="connsiteY49" fmla="*/ 2811780 h 4552950"/>
                <a:gd name="connsiteX50" fmla="*/ 4324350 w 4552950"/>
                <a:gd name="connsiteY50" fmla="*/ 2758440 h 4552950"/>
                <a:gd name="connsiteX51" fmla="*/ 4559618 w 4552950"/>
                <a:gd name="connsiteY51" fmla="*/ 2480310 h 4552950"/>
                <a:gd name="connsiteX52" fmla="*/ 4559618 w 4552950"/>
                <a:gd name="connsiteY52" fmla="*/ 2079308 h 4552950"/>
                <a:gd name="connsiteX53" fmla="*/ 4326255 w 4552950"/>
                <a:gd name="connsiteY53" fmla="*/ 1801178 h 4552950"/>
                <a:gd name="connsiteX54" fmla="*/ 4304348 w 4552950"/>
                <a:gd name="connsiteY54" fmla="*/ 2480310 h 4552950"/>
                <a:gd name="connsiteX55" fmla="*/ 4283393 w 4552950"/>
                <a:gd name="connsiteY55" fmla="*/ 2505075 h 4552950"/>
                <a:gd name="connsiteX56" fmla="*/ 3883343 w 4552950"/>
                <a:gd name="connsiteY56" fmla="*/ 2571750 h 4552950"/>
                <a:gd name="connsiteX57" fmla="*/ 3780473 w 4552950"/>
                <a:gd name="connsiteY57" fmla="*/ 2666048 h 4552950"/>
                <a:gd name="connsiteX58" fmla="*/ 3614738 w 4552950"/>
                <a:gd name="connsiteY58" fmla="*/ 3065145 h 4552950"/>
                <a:gd name="connsiteX59" fmla="*/ 3620453 w 4552950"/>
                <a:gd name="connsiteY59" fmla="*/ 3205163 h 4552950"/>
                <a:gd name="connsiteX60" fmla="*/ 3855720 w 4552950"/>
                <a:gd name="connsiteY60" fmla="*/ 3536633 h 4552950"/>
                <a:gd name="connsiteX61" fmla="*/ 3852863 w 4552950"/>
                <a:gd name="connsiteY61" fmla="*/ 3569018 h 4552950"/>
                <a:gd name="connsiteX62" fmla="*/ 3569018 w 4552950"/>
                <a:gd name="connsiteY62" fmla="*/ 3852863 h 4552950"/>
                <a:gd name="connsiteX63" fmla="*/ 3550920 w 4552950"/>
                <a:gd name="connsiteY63" fmla="*/ 3860483 h 4552950"/>
                <a:gd name="connsiteX64" fmla="*/ 3536633 w 4552950"/>
                <a:gd name="connsiteY64" fmla="*/ 3855720 h 4552950"/>
                <a:gd name="connsiteX65" fmla="*/ 3206115 w 4552950"/>
                <a:gd name="connsiteY65" fmla="*/ 3620453 h 4552950"/>
                <a:gd name="connsiteX66" fmla="*/ 3066098 w 4552950"/>
                <a:gd name="connsiteY66" fmla="*/ 3614738 h 4552950"/>
                <a:gd name="connsiteX67" fmla="*/ 2667000 w 4552950"/>
                <a:gd name="connsiteY67" fmla="*/ 3780473 h 4552950"/>
                <a:gd name="connsiteX68" fmla="*/ 2572703 w 4552950"/>
                <a:gd name="connsiteY68" fmla="*/ 3883343 h 4552950"/>
                <a:gd name="connsiteX69" fmla="*/ 2505075 w 4552950"/>
                <a:gd name="connsiteY69" fmla="*/ 4283393 h 4552950"/>
                <a:gd name="connsiteX70" fmla="*/ 2480310 w 4552950"/>
                <a:gd name="connsiteY70" fmla="*/ 4304348 h 4552950"/>
                <a:gd name="connsiteX71" fmla="*/ 2079308 w 4552950"/>
                <a:gd name="connsiteY71" fmla="*/ 4304348 h 4552950"/>
                <a:gd name="connsiteX72" fmla="*/ 2054543 w 4552950"/>
                <a:gd name="connsiteY72" fmla="*/ 4283393 h 4552950"/>
                <a:gd name="connsiteX73" fmla="*/ 1987868 w 4552950"/>
                <a:gd name="connsiteY73" fmla="*/ 3883343 h 4552950"/>
                <a:gd name="connsiteX74" fmla="*/ 1893570 w 4552950"/>
                <a:gd name="connsiteY74" fmla="*/ 3780473 h 4552950"/>
                <a:gd name="connsiteX75" fmla="*/ 1503045 w 4552950"/>
                <a:gd name="connsiteY75" fmla="*/ 3620453 h 4552950"/>
                <a:gd name="connsiteX76" fmla="*/ 1438275 w 4552950"/>
                <a:gd name="connsiteY76" fmla="*/ 3603308 h 4552950"/>
                <a:gd name="connsiteX77" fmla="*/ 1363980 w 4552950"/>
                <a:gd name="connsiteY77" fmla="*/ 3627120 h 4552950"/>
                <a:gd name="connsiteX78" fmla="*/ 1030605 w 4552950"/>
                <a:gd name="connsiteY78" fmla="*/ 3864293 h 4552950"/>
                <a:gd name="connsiteX79" fmla="*/ 1016318 w 4552950"/>
                <a:gd name="connsiteY79" fmla="*/ 3869055 h 4552950"/>
                <a:gd name="connsiteX80" fmla="*/ 998220 w 4552950"/>
                <a:gd name="connsiteY80" fmla="*/ 3861435 h 4552950"/>
                <a:gd name="connsiteX81" fmla="*/ 714375 w 4552950"/>
                <a:gd name="connsiteY81" fmla="*/ 3577590 h 4552950"/>
                <a:gd name="connsiteX82" fmla="*/ 711518 w 4552950"/>
                <a:gd name="connsiteY82" fmla="*/ 3545205 h 4552950"/>
                <a:gd name="connsiteX83" fmla="*/ 945833 w 4552950"/>
                <a:gd name="connsiteY83" fmla="*/ 3216593 h 4552950"/>
                <a:gd name="connsiteX84" fmla="*/ 951548 w 4552950"/>
                <a:gd name="connsiteY84" fmla="*/ 3075623 h 4552950"/>
                <a:gd name="connsiteX85" fmla="*/ 783908 w 4552950"/>
                <a:gd name="connsiteY85" fmla="*/ 2677478 h 4552950"/>
                <a:gd name="connsiteX86" fmla="*/ 681038 w 4552950"/>
                <a:gd name="connsiteY86" fmla="*/ 2583180 h 4552950"/>
                <a:gd name="connsiteX87" fmla="*/ 278130 w 4552950"/>
                <a:gd name="connsiteY87" fmla="*/ 2514600 h 4552950"/>
                <a:gd name="connsiteX88" fmla="*/ 257175 w 4552950"/>
                <a:gd name="connsiteY88" fmla="*/ 2489835 h 4552950"/>
                <a:gd name="connsiteX89" fmla="*/ 257175 w 4552950"/>
                <a:gd name="connsiteY89" fmla="*/ 2088833 h 4552950"/>
                <a:gd name="connsiteX90" fmla="*/ 278130 w 4552950"/>
                <a:gd name="connsiteY90" fmla="*/ 2064068 h 4552950"/>
                <a:gd name="connsiteX91" fmla="*/ 675323 w 4552950"/>
                <a:gd name="connsiteY91" fmla="*/ 1997393 h 4552950"/>
                <a:gd name="connsiteX92" fmla="*/ 779145 w 4552950"/>
                <a:gd name="connsiteY92" fmla="*/ 1902143 h 4552950"/>
                <a:gd name="connsiteX93" fmla="*/ 942023 w 4552950"/>
                <a:gd name="connsiteY93" fmla="*/ 1502093 h 4552950"/>
                <a:gd name="connsiteX94" fmla="*/ 935355 w 4552950"/>
                <a:gd name="connsiteY94" fmla="*/ 1363028 h 4552950"/>
                <a:gd name="connsiteX95" fmla="*/ 698183 w 4552950"/>
                <a:gd name="connsiteY95" fmla="*/ 1029653 h 4552950"/>
                <a:gd name="connsiteX96" fmla="*/ 701040 w 4552950"/>
                <a:gd name="connsiteY96" fmla="*/ 997267 h 4552950"/>
                <a:gd name="connsiteX97" fmla="*/ 984885 w 4552950"/>
                <a:gd name="connsiteY97" fmla="*/ 713423 h 4552950"/>
                <a:gd name="connsiteX98" fmla="*/ 1002983 w 4552950"/>
                <a:gd name="connsiteY98" fmla="*/ 705803 h 4552950"/>
                <a:gd name="connsiteX99" fmla="*/ 1017270 w 4552950"/>
                <a:gd name="connsiteY99" fmla="*/ 710565 h 4552950"/>
                <a:gd name="connsiteX100" fmla="*/ 1345883 w 4552950"/>
                <a:gd name="connsiteY100" fmla="*/ 944880 h 4552950"/>
                <a:gd name="connsiteX101" fmla="*/ 1486853 w 4552950"/>
                <a:gd name="connsiteY101" fmla="*/ 950595 h 4552950"/>
                <a:gd name="connsiteX102" fmla="*/ 1884998 w 4552950"/>
                <a:gd name="connsiteY102" fmla="*/ 782955 h 4552950"/>
                <a:gd name="connsiteX103" fmla="*/ 1979295 w 4552950"/>
                <a:gd name="connsiteY103" fmla="*/ 680085 h 4552950"/>
                <a:gd name="connsiteX104" fmla="*/ 2047875 w 4552950"/>
                <a:gd name="connsiteY104" fmla="*/ 277178 h 4552950"/>
                <a:gd name="connsiteX105" fmla="*/ 2072640 w 4552950"/>
                <a:gd name="connsiteY105" fmla="*/ 256222 h 4552950"/>
                <a:gd name="connsiteX106" fmla="*/ 2473643 w 4552950"/>
                <a:gd name="connsiteY106" fmla="*/ 256222 h 4552950"/>
                <a:gd name="connsiteX107" fmla="*/ 2498408 w 4552950"/>
                <a:gd name="connsiteY107" fmla="*/ 277178 h 4552950"/>
                <a:gd name="connsiteX108" fmla="*/ 2565083 w 4552950"/>
                <a:gd name="connsiteY108" fmla="*/ 674370 h 4552950"/>
                <a:gd name="connsiteX109" fmla="*/ 2660333 w 4552950"/>
                <a:gd name="connsiteY109" fmla="*/ 778192 h 4552950"/>
                <a:gd name="connsiteX110" fmla="*/ 3068955 w 4552950"/>
                <a:gd name="connsiteY110" fmla="*/ 945833 h 4552950"/>
                <a:gd name="connsiteX111" fmla="*/ 3208973 w 4552950"/>
                <a:gd name="connsiteY111" fmla="*/ 940117 h 4552950"/>
                <a:gd name="connsiteX112" fmla="*/ 3537585 w 4552950"/>
                <a:gd name="connsiteY112" fmla="*/ 703898 h 4552950"/>
                <a:gd name="connsiteX113" fmla="*/ 3551873 w 4552950"/>
                <a:gd name="connsiteY113" fmla="*/ 699135 h 4552950"/>
                <a:gd name="connsiteX114" fmla="*/ 3569970 w 4552950"/>
                <a:gd name="connsiteY114" fmla="*/ 706755 h 4552950"/>
                <a:gd name="connsiteX115" fmla="*/ 3853815 w 4552950"/>
                <a:gd name="connsiteY115" fmla="*/ 990600 h 4552950"/>
                <a:gd name="connsiteX116" fmla="*/ 3856673 w 4552950"/>
                <a:gd name="connsiteY116" fmla="*/ 1022985 h 4552950"/>
                <a:gd name="connsiteX117" fmla="*/ 3621405 w 4552950"/>
                <a:gd name="connsiteY117" fmla="*/ 1353503 h 4552950"/>
                <a:gd name="connsiteX118" fmla="*/ 3615690 w 4552950"/>
                <a:gd name="connsiteY118" fmla="*/ 1493520 h 4552950"/>
                <a:gd name="connsiteX119" fmla="*/ 3781425 w 4552950"/>
                <a:gd name="connsiteY119" fmla="*/ 1892618 h 4552950"/>
                <a:gd name="connsiteX120" fmla="*/ 3884295 w 4552950"/>
                <a:gd name="connsiteY120" fmla="*/ 1986915 h 4552950"/>
                <a:gd name="connsiteX121" fmla="*/ 4284345 w 4552950"/>
                <a:gd name="connsiteY121" fmla="*/ 2054543 h 4552950"/>
                <a:gd name="connsiteX122" fmla="*/ 4305300 w 4552950"/>
                <a:gd name="connsiteY122" fmla="*/ 2079308 h 4552950"/>
                <a:gd name="connsiteX123" fmla="*/ 4305300 w 4552950"/>
                <a:gd name="connsiteY123" fmla="*/ 2480310 h 4552950"/>
                <a:gd name="connsiteX124" fmla="*/ 4304348 w 4552950"/>
                <a:gd name="connsiteY124" fmla="*/ 2480310 h 455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4552950" h="4552950">
                  <a:moveTo>
                    <a:pt x="4326255" y="1801178"/>
                  </a:moveTo>
                  <a:lnTo>
                    <a:pt x="4006215" y="1746885"/>
                  </a:lnTo>
                  <a:cubicBezTo>
                    <a:pt x="3972878" y="1639253"/>
                    <a:pt x="3930015" y="1535430"/>
                    <a:pt x="3877628" y="1436370"/>
                  </a:cubicBezTo>
                  <a:lnTo>
                    <a:pt x="4066223" y="1172528"/>
                  </a:lnTo>
                  <a:cubicBezTo>
                    <a:pt x="4146233" y="1060133"/>
                    <a:pt x="4133850" y="906780"/>
                    <a:pt x="4035743" y="809625"/>
                  </a:cubicBezTo>
                  <a:lnTo>
                    <a:pt x="3751898" y="525780"/>
                  </a:lnTo>
                  <a:cubicBezTo>
                    <a:pt x="3698558" y="472440"/>
                    <a:pt x="3628073" y="442913"/>
                    <a:pt x="3552825" y="442913"/>
                  </a:cubicBezTo>
                  <a:cubicBezTo>
                    <a:pt x="3493770" y="442913"/>
                    <a:pt x="3437573" y="461010"/>
                    <a:pt x="3389948" y="495300"/>
                  </a:cubicBezTo>
                  <a:lnTo>
                    <a:pt x="3125153" y="683895"/>
                  </a:lnTo>
                  <a:cubicBezTo>
                    <a:pt x="3022283" y="629603"/>
                    <a:pt x="2914650" y="584835"/>
                    <a:pt x="2803208" y="551498"/>
                  </a:cubicBezTo>
                  <a:lnTo>
                    <a:pt x="2749868" y="235268"/>
                  </a:lnTo>
                  <a:cubicBezTo>
                    <a:pt x="2727008" y="99060"/>
                    <a:pt x="2609850" y="0"/>
                    <a:pt x="2471738" y="0"/>
                  </a:cubicBezTo>
                  <a:lnTo>
                    <a:pt x="2070735" y="0"/>
                  </a:lnTo>
                  <a:cubicBezTo>
                    <a:pt x="1932623" y="0"/>
                    <a:pt x="1815465" y="99060"/>
                    <a:pt x="1792605" y="235268"/>
                  </a:cubicBezTo>
                  <a:lnTo>
                    <a:pt x="1737360" y="559118"/>
                  </a:lnTo>
                  <a:cubicBezTo>
                    <a:pt x="1630680" y="592455"/>
                    <a:pt x="1526858" y="636270"/>
                    <a:pt x="1427798" y="689610"/>
                  </a:cubicBezTo>
                  <a:lnTo>
                    <a:pt x="1165860" y="501015"/>
                  </a:lnTo>
                  <a:cubicBezTo>
                    <a:pt x="1118235" y="466725"/>
                    <a:pt x="1061085" y="448628"/>
                    <a:pt x="1002030" y="448628"/>
                  </a:cubicBezTo>
                  <a:cubicBezTo>
                    <a:pt x="926783" y="448628"/>
                    <a:pt x="855345" y="478155"/>
                    <a:pt x="802958" y="531495"/>
                  </a:cubicBezTo>
                  <a:lnTo>
                    <a:pt x="518160" y="815340"/>
                  </a:lnTo>
                  <a:cubicBezTo>
                    <a:pt x="421005" y="912495"/>
                    <a:pt x="407670" y="1065848"/>
                    <a:pt x="487680" y="1178243"/>
                  </a:cubicBezTo>
                  <a:lnTo>
                    <a:pt x="678180" y="1445895"/>
                  </a:lnTo>
                  <a:cubicBezTo>
                    <a:pt x="625793" y="1545908"/>
                    <a:pt x="583883" y="1649730"/>
                    <a:pt x="551498" y="1757363"/>
                  </a:cubicBezTo>
                  <a:lnTo>
                    <a:pt x="235268" y="1810703"/>
                  </a:lnTo>
                  <a:cubicBezTo>
                    <a:pt x="99060" y="1833563"/>
                    <a:pt x="0" y="1950720"/>
                    <a:pt x="0" y="2088833"/>
                  </a:cubicBezTo>
                  <a:lnTo>
                    <a:pt x="0" y="2489835"/>
                  </a:lnTo>
                  <a:cubicBezTo>
                    <a:pt x="0" y="2627948"/>
                    <a:pt x="99060" y="2745105"/>
                    <a:pt x="235268" y="2767965"/>
                  </a:cubicBezTo>
                  <a:lnTo>
                    <a:pt x="559118" y="2823210"/>
                  </a:lnTo>
                  <a:cubicBezTo>
                    <a:pt x="592455" y="2929890"/>
                    <a:pt x="636270" y="3033713"/>
                    <a:pt x="689610" y="3132773"/>
                  </a:cubicBezTo>
                  <a:lnTo>
                    <a:pt x="501968" y="3393758"/>
                  </a:lnTo>
                  <a:cubicBezTo>
                    <a:pt x="421958" y="3506153"/>
                    <a:pt x="434340" y="3659505"/>
                    <a:pt x="532448" y="3756660"/>
                  </a:cubicBezTo>
                  <a:lnTo>
                    <a:pt x="816293" y="4040505"/>
                  </a:lnTo>
                  <a:cubicBezTo>
                    <a:pt x="869633" y="4093845"/>
                    <a:pt x="940118" y="4123373"/>
                    <a:pt x="1015365" y="4123373"/>
                  </a:cubicBezTo>
                  <a:cubicBezTo>
                    <a:pt x="1074420" y="4123373"/>
                    <a:pt x="1130618" y="4105275"/>
                    <a:pt x="1178243" y="4070985"/>
                  </a:cubicBezTo>
                  <a:lnTo>
                    <a:pt x="1445895" y="3880485"/>
                  </a:lnTo>
                  <a:cubicBezTo>
                    <a:pt x="1542098" y="3930968"/>
                    <a:pt x="1643063" y="3971925"/>
                    <a:pt x="1746885" y="4004310"/>
                  </a:cubicBezTo>
                  <a:lnTo>
                    <a:pt x="1800225" y="4324350"/>
                  </a:lnTo>
                  <a:cubicBezTo>
                    <a:pt x="1823085" y="4460558"/>
                    <a:pt x="1940243" y="4559618"/>
                    <a:pt x="2078355" y="4559618"/>
                  </a:cubicBezTo>
                  <a:lnTo>
                    <a:pt x="2480310" y="4559618"/>
                  </a:lnTo>
                  <a:cubicBezTo>
                    <a:pt x="2618423" y="4559618"/>
                    <a:pt x="2735580" y="4460558"/>
                    <a:pt x="2758440" y="4324350"/>
                  </a:cubicBezTo>
                  <a:lnTo>
                    <a:pt x="2812733" y="4004310"/>
                  </a:lnTo>
                  <a:cubicBezTo>
                    <a:pt x="2920365" y="3970973"/>
                    <a:pt x="3024188" y="3928110"/>
                    <a:pt x="3123248" y="3875723"/>
                  </a:cubicBezTo>
                  <a:lnTo>
                    <a:pt x="3387090" y="4064318"/>
                  </a:lnTo>
                  <a:cubicBezTo>
                    <a:pt x="3434715" y="4098608"/>
                    <a:pt x="3491865" y="4116705"/>
                    <a:pt x="3550920" y="4116705"/>
                  </a:cubicBezTo>
                  <a:lnTo>
                    <a:pt x="3550920" y="4116705"/>
                  </a:lnTo>
                  <a:cubicBezTo>
                    <a:pt x="3626168" y="4116705"/>
                    <a:pt x="3696653" y="4087178"/>
                    <a:pt x="3749993" y="4033838"/>
                  </a:cubicBezTo>
                  <a:lnTo>
                    <a:pt x="4033838" y="3749993"/>
                  </a:lnTo>
                  <a:cubicBezTo>
                    <a:pt x="4130993" y="3652838"/>
                    <a:pt x="4144328" y="3499485"/>
                    <a:pt x="4064318" y="3387090"/>
                  </a:cubicBezTo>
                  <a:lnTo>
                    <a:pt x="3875723" y="3122295"/>
                  </a:lnTo>
                  <a:cubicBezTo>
                    <a:pt x="3928110" y="3022283"/>
                    <a:pt x="3971925" y="2918460"/>
                    <a:pt x="4004310" y="2811780"/>
                  </a:cubicBezTo>
                  <a:lnTo>
                    <a:pt x="4324350" y="2758440"/>
                  </a:lnTo>
                  <a:cubicBezTo>
                    <a:pt x="4460558" y="2735580"/>
                    <a:pt x="4559618" y="2618423"/>
                    <a:pt x="4559618" y="2480310"/>
                  </a:cubicBezTo>
                  <a:lnTo>
                    <a:pt x="4559618" y="2079308"/>
                  </a:lnTo>
                  <a:cubicBezTo>
                    <a:pt x="4561523" y="1941195"/>
                    <a:pt x="4462463" y="1824038"/>
                    <a:pt x="4326255" y="1801178"/>
                  </a:cubicBezTo>
                  <a:close/>
                  <a:moveTo>
                    <a:pt x="4304348" y="2480310"/>
                  </a:moveTo>
                  <a:cubicBezTo>
                    <a:pt x="4304348" y="2492693"/>
                    <a:pt x="4295775" y="2503170"/>
                    <a:pt x="4283393" y="2505075"/>
                  </a:cubicBezTo>
                  <a:lnTo>
                    <a:pt x="3883343" y="2571750"/>
                  </a:lnTo>
                  <a:cubicBezTo>
                    <a:pt x="3832860" y="2580323"/>
                    <a:pt x="3792855" y="2617470"/>
                    <a:pt x="3780473" y="2666048"/>
                  </a:cubicBezTo>
                  <a:cubicBezTo>
                    <a:pt x="3744278" y="2806065"/>
                    <a:pt x="3689033" y="2940368"/>
                    <a:pt x="3614738" y="3065145"/>
                  </a:cubicBezTo>
                  <a:cubicBezTo>
                    <a:pt x="3589020" y="3108960"/>
                    <a:pt x="3590925" y="3163253"/>
                    <a:pt x="3620453" y="3205163"/>
                  </a:cubicBezTo>
                  <a:lnTo>
                    <a:pt x="3855720" y="3536633"/>
                  </a:lnTo>
                  <a:cubicBezTo>
                    <a:pt x="3862388" y="3546158"/>
                    <a:pt x="3861435" y="3560445"/>
                    <a:pt x="3852863" y="3569018"/>
                  </a:cubicBezTo>
                  <a:lnTo>
                    <a:pt x="3569018" y="3852863"/>
                  </a:lnTo>
                  <a:cubicBezTo>
                    <a:pt x="3562350" y="3859530"/>
                    <a:pt x="3555683" y="3860483"/>
                    <a:pt x="3550920" y="3860483"/>
                  </a:cubicBezTo>
                  <a:cubicBezTo>
                    <a:pt x="3545205" y="3860483"/>
                    <a:pt x="3540443" y="3858578"/>
                    <a:pt x="3536633" y="3855720"/>
                  </a:cubicBezTo>
                  <a:lnTo>
                    <a:pt x="3206115" y="3620453"/>
                  </a:lnTo>
                  <a:cubicBezTo>
                    <a:pt x="3165158" y="3590925"/>
                    <a:pt x="3109913" y="3589020"/>
                    <a:pt x="3066098" y="3614738"/>
                  </a:cubicBezTo>
                  <a:cubicBezTo>
                    <a:pt x="2941320" y="3689033"/>
                    <a:pt x="2807018" y="3744278"/>
                    <a:pt x="2667000" y="3780473"/>
                  </a:cubicBezTo>
                  <a:cubicBezTo>
                    <a:pt x="2617470" y="3792855"/>
                    <a:pt x="2580323" y="3833813"/>
                    <a:pt x="2572703" y="3883343"/>
                  </a:cubicBezTo>
                  <a:lnTo>
                    <a:pt x="2505075" y="4283393"/>
                  </a:lnTo>
                  <a:cubicBezTo>
                    <a:pt x="2503170" y="4295775"/>
                    <a:pt x="2492693" y="4304348"/>
                    <a:pt x="2480310" y="4304348"/>
                  </a:cubicBezTo>
                  <a:lnTo>
                    <a:pt x="2079308" y="4304348"/>
                  </a:lnTo>
                  <a:cubicBezTo>
                    <a:pt x="2066925" y="4304348"/>
                    <a:pt x="2056448" y="4295775"/>
                    <a:pt x="2054543" y="4283393"/>
                  </a:cubicBezTo>
                  <a:lnTo>
                    <a:pt x="1987868" y="3883343"/>
                  </a:lnTo>
                  <a:cubicBezTo>
                    <a:pt x="1979295" y="3832860"/>
                    <a:pt x="1942148" y="3792855"/>
                    <a:pt x="1893570" y="3780473"/>
                  </a:cubicBezTo>
                  <a:cubicBezTo>
                    <a:pt x="1757363" y="3745230"/>
                    <a:pt x="1625918" y="3690938"/>
                    <a:pt x="1503045" y="3620453"/>
                  </a:cubicBezTo>
                  <a:cubicBezTo>
                    <a:pt x="1483043" y="3609023"/>
                    <a:pt x="1460183" y="3603308"/>
                    <a:pt x="1438275" y="3603308"/>
                  </a:cubicBezTo>
                  <a:cubicBezTo>
                    <a:pt x="1412558" y="3603308"/>
                    <a:pt x="1385888" y="3610928"/>
                    <a:pt x="1363980" y="3627120"/>
                  </a:cubicBezTo>
                  <a:lnTo>
                    <a:pt x="1030605" y="3864293"/>
                  </a:lnTo>
                  <a:cubicBezTo>
                    <a:pt x="1025843" y="3867150"/>
                    <a:pt x="1021080" y="3869055"/>
                    <a:pt x="1016318" y="3869055"/>
                  </a:cubicBezTo>
                  <a:cubicBezTo>
                    <a:pt x="1012508" y="3869055"/>
                    <a:pt x="1004888" y="3868103"/>
                    <a:pt x="998220" y="3861435"/>
                  </a:cubicBezTo>
                  <a:lnTo>
                    <a:pt x="714375" y="3577590"/>
                  </a:lnTo>
                  <a:cubicBezTo>
                    <a:pt x="705803" y="3569018"/>
                    <a:pt x="704850" y="3555683"/>
                    <a:pt x="711518" y="3545205"/>
                  </a:cubicBezTo>
                  <a:lnTo>
                    <a:pt x="945833" y="3216593"/>
                  </a:lnTo>
                  <a:cubicBezTo>
                    <a:pt x="975360" y="3174683"/>
                    <a:pt x="977265" y="3119438"/>
                    <a:pt x="951548" y="3075623"/>
                  </a:cubicBezTo>
                  <a:cubicBezTo>
                    <a:pt x="877253" y="2951798"/>
                    <a:pt x="820103" y="2817495"/>
                    <a:pt x="783908" y="2677478"/>
                  </a:cubicBezTo>
                  <a:cubicBezTo>
                    <a:pt x="770573" y="2628900"/>
                    <a:pt x="730568" y="2591753"/>
                    <a:pt x="681038" y="2583180"/>
                  </a:cubicBezTo>
                  <a:lnTo>
                    <a:pt x="278130" y="2514600"/>
                  </a:lnTo>
                  <a:cubicBezTo>
                    <a:pt x="265748" y="2512695"/>
                    <a:pt x="257175" y="2502218"/>
                    <a:pt x="257175" y="2489835"/>
                  </a:cubicBezTo>
                  <a:lnTo>
                    <a:pt x="257175" y="2088833"/>
                  </a:lnTo>
                  <a:cubicBezTo>
                    <a:pt x="257175" y="2076450"/>
                    <a:pt x="265748" y="2065973"/>
                    <a:pt x="278130" y="2064068"/>
                  </a:cubicBezTo>
                  <a:lnTo>
                    <a:pt x="675323" y="1997393"/>
                  </a:lnTo>
                  <a:cubicBezTo>
                    <a:pt x="725805" y="1988820"/>
                    <a:pt x="766763" y="1951673"/>
                    <a:pt x="779145" y="1902143"/>
                  </a:cubicBezTo>
                  <a:cubicBezTo>
                    <a:pt x="814388" y="1762125"/>
                    <a:pt x="868680" y="1626870"/>
                    <a:pt x="942023" y="1502093"/>
                  </a:cubicBezTo>
                  <a:cubicBezTo>
                    <a:pt x="967740" y="1458278"/>
                    <a:pt x="964883" y="1403985"/>
                    <a:pt x="935355" y="1363028"/>
                  </a:cubicBezTo>
                  <a:lnTo>
                    <a:pt x="698183" y="1029653"/>
                  </a:lnTo>
                  <a:cubicBezTo>
                    <a:pt x="691515" y="1020128"/>
                    <a:pt x="692468" y="1005840"/>
                    <a:pt x="701040" y="997267"/>
                  </a:cubicBezTo>
                  <a:lnTo>
                    <a:pt x="984885" y="713423"/>
                  </a:lnTo>
                  <a:cubicBezTo>
                    <a:pt x="991553" y="706755"/>
                    <a:pt x="998220" y="705803"/>
                    <a:pt x="1002983" y="705803"/>
                  </a:cubicBezTo>
                  <a:cubicBezTo>
                    <a:pt x="1008698" y="705803"/>
                    <a:pt x="1013460" y="707708"/>
                    <a:pt x="1017270" y="710565"/>
                  </a:cubicBezTo>
                  <a:lnTo>
                    <a:pt x="1345883" y="944880"/>
                  </a:lnTo>
                  <a:cubicBezTo>
                    <a:pt x="1387793" y="974408"/>
                    <a:pt x="1443038" y="976313"/>
                    <a:pt x="1486853" y="950595"/>
                  </a:cubicBezTo>
                  <a:cubicBezTo>
                    <a:pt x="1610678" y="876300"/>
                    <a:pt x="1744980" y="819150"/>
                    <a:pt x="1884998" y="782955"/>
                  </a:cubicBezTo>
                  <a:cubicBezTo>
                    <a:pt x="1933575" y="769620"/>
                    <a:pt x="1970723" y="729615"/>
                    <a:pt x="1979295" y="680085"/>
                  </a:cubicBezTo>
                  <a:lnTo>
                    <a:pt x="2047875" y="277178"/>
                  </a:lnTo>
                  <a:cubicBezTo>
                    <a:pt x="2049780" y="264795"/>
                    <a:pt x="2060258" y="256222"/>
                    <a:pt x="2072640" y="256222"/>
                  </a:cubicBezTo>
                  <a:lnTo>
                    <a:pt x="2473643" y="256222"/>
                  </a:lnTo>
                  <a:cubicBezTo>
                    <a:pt x="2486025" y="256222"/>
                    <a:pt x="2496503" y="264795"/>
                    <a:pt x="2498408" y="277178"/>
                  </a:cubicBezTo>
                  <a:lnTo>
                    <a:pt x="2565083" y="674370"/>
                  </a:lnTo>
                  <a:cubicBezTo>
                    <a:pt x="2573655" y="724853"/>
                    <a:pt x="2610803" y="765810"/>
                    <a:pt x="2660333" y="778192"/>
                  </a:cubicBezTo>
                  <a:cubicBezTo>
                    <a:pt x="2804160" y="814388"/>
                    <a:pt x="2941320" y="870585"/>
                    <a:pt x="3068955" y="945833"/>
                  </a:cubicBezTo>
                  <a:cubicBezTo>
                    <a:pt x="3112770" y="971550"/>
                    <a:pt x="3167063" y="969645"/>
                    <a:pt x="3208973" y="940117"/>
                  </a:cubicBezTo>
                  <a:lnTo>
                    <a:pt x="3537585" y="703898"/>
                  </a:lnTo>
                  <a:cubicBezTo>
                    <a:pt x="3542348" y="701040"/>
                    <a:pt x="3547110" y="699135"/>
                    <a:pt x="3551873" y="699135"/>
                  </a:cubicBezTo>
                  <a:cubicBezTo>
                    <a:pt x="3555683" y="699135"/>
                    <a:pt x="3563303" y="700088"/>
                    <a:pt x="3569970" y="706755"/>
                  </a:cubicBezTo>
                  <a:lnTo>
                    <a:pt x="3853815" y="990600"/>
                  </a:lnTo>
                  <a:cubicBezTo>
                    <a:pt x="3862388" y="999173"/>
                    <a:pt x="3863340" y="1012508"/>
                    <a:pt x="3856673" y="1022985"/>
                  </a:cubicBezTo>
                  <a:lnTo>
                    <a:pt x="3621405" y="1353503"/>
                  </a:lnTo>
                  <a:cubicBezTo>
                    <a:pt x="3591878" y="1394460"/>
                    <a:pt x="3589973" y="1449705"/>
                    <a:pt x="3615690" y="1493520"/>
                  </a:cubicBezTo>
                  <a:cubicBezTo>
                    <a:pt x="3689985" y="1618298"/>
                    <a:pt x="3745230" y="1752600"/>
                    <a:pt x="3781425" y="1892618"/>
                  </a:cubicBezTo>
                  <a:cubicBezTo>
                    <a:pt x="3793808" y="1942148"/>
                    <a:pt x="3834765" y="1979295"/>
                    <a:pt x="3884295" y="1986915"/>
                  </a:cubicBezTo>
                  <a:lnTo>
                    <a:pt x="4284345" y="2054543"/>
                  </a:lnTo>
                  <a:cubicBezTo>
                    <a:pt x="4296728" y="2056448"/>
                    <a:pt x="4305300" y="2066925"/>
                    <a:pt x="4305300" y="2079308"/>
                  </a:cubicBezTo>
                  <a:lnTo>
                    <a:pt x="4305300" y="2480310"/>
                  </a:lnTo>
                  <a:lnTo>
                    <a:pt x="4304348" y="24803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93">
              <a:extLst>
                <a:ext uri="{FF2B5EF4-FFF2-40B4-BE49-F238E27FC236}">
                  <a16:creationId xmlns:a16="http://schemas.microsoft.com/office/drawing/2014/main" id="{D93ACB18-D835-4F75-9FB1-A3C0D1D6FB53}"/>
                </a:ext>
              </a:extLst>
            </p:cNvPr>
            <p:cNvSpPr/>
            <p:nvPr/>
          </p:nvSpPr>
          <p:spPr>
            <a:xfrm>
              <a:off x="6275325" y="2845732"/>
              <a:ext cx="120200" cy="119623"/>
            </a:xfrm>
            <a:custGeom>
              <a:avLst/>
              <a:gdLst>
                <a:gd name="connsiteX0" fmla="*/ 983932 w 1962150"/>
                <a:gd name="connsiteY0" fmla="*/ 0 h 1962150"/>
                <a:gd name="connsiteX1" fmla="*/ 0 w 1962150"/>
                <a:gd name="connsiteY1" fmla="*/ 983932 h 1962150"/>
                <a:gd name="connsiteX2" fmla="*/ 983932 w 1962150"/>
                <a:gd name="connsiteY2" fmla="*/ 1967865 h 1962150"/>
                <a:gd name="connsiteX3" fmla="*/ 1967865 w 1962150"/>
                <a:gd name="connsiteY3" fmla="*/ 983932 h 1962150"/>
                <a:gd name="connsiteX4" fmla="*/ 983932 w 1962150"/>
                <a:gd name="connsiteY4" fmla="*/ 0 h 1962150"/>
                <a:gd name="connsiteX5" fmla="*/ 983932 w 1962150"/>
                <a:gd name="connsiteY5" fmla="*/ 1710690 h 1962150"/>
                <a:gd name="connsiteX6" fmla="*/ 257175 w 1962150"/>
                <a:gd name="connsiteY6" fmla="*/ 983932 h 1962150"/>
                <a:gd name="connsiteX7" fmla="*/ 983932 w 1962150"/>
                <a:gd name="connsiteY7" fmla="*/ 257175 h 1962150"/>
                <a:gd name="connsiteX8" fmla="*/ 1710690 w 1962150"/>
                <a:gd name="connsiteY8" fmla="*/ 983932 h 1962150"/>
                <a:gd name="connsiteX9" fmla="*/ 983932 w 1962150"/>
                <a:gd name="connsiteY9" fmla="*/ 1710690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2150" h="1962150">
                  <a:moveTo>
                    <a:pt x="983932" y="0"/>
                  </a:moveTo>
                  <a:cubicBezTo>
                    <a:pt x="441007" y="0"/>
                    <a:pt x="0" y="441007"/>
                    <a:pt x="0" y="983932"/>
                  </a:cubicBezTo>
                  <a:cubicBezTo>
                    <a:pt x="0" y="1526857"/>
                    <a:pt x="441007" y="1967865"/>
                    <a:pt x="983932" y="1967865"/>
                  </a:cubicBezTo>
                  <a:cubicBezTo>
                    <a:pt x="1526857" y="1967865"/>
                    <a:pt x="1967865" y="1526857"/>
                    <a:pt x="1967865" y="983932"/>
                  </a:cubicBezTo>
                  <a:cubicBezTo>
                    <a:pt x="1967865" y="441007"/>
                    <a:pt x="1526857" y="0"/>
                    <a:pt x="983932" y="0"/>
                  </a:cubicBezTo>
                  <a:close/>
                  <a:moveTo>
                    <a:pt x="983932" y="1710690"/>
                  </a:moveTo>
                  <a:cubicBezTo>
                    <a:pt x="582930" y="1710690"/>
                    <a:pt x="257175" y="1384935"/>
                    <a:pt x="257175" y="983932"/>
                  </a:cubicBezTo>
                  <a:cubicBezTo>
                    <a:pt x="257175" y="582930"/>
                    <a:pt x="582930" y="257175"/>
                    <a:pt x="983932" y="257175"/>
                  </a:cubicBezTo>
                  <a:cubicBezTo>
                    <a:pt x="1384935" y="257175"/>
                    <a:pt x="1710690" y="582930"/>
                    <a:pt x="1710690" y="983932"/>
                  </a:cubicBezTo>
                  <a:cubicBezTo>
                    <a:pt x="1710690" y="1384935"/>
                    <a:pt x="1384935" y="1710690"/>
                    <a:pt x="983932" y="171069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98">
              <a:extLst>
                <a:ext uri="{FF2B5EF4-FFF2-40B4-BE49-F238E27FC236}">
                  <a16:creationId xmlns:a16="http://schemas.microsoft.com/office/drawing/2014/main" id="{A8D4D297-B8A1-475C-B2F0-FAE829A10B3A}"/>
                </a:ext>
              </a:extLst>
            </p:cNvPr>
            <p:cNvSpPr/>
            <p:nvPr/>
          </p:nvSpPr>
          <p:spPr>
            <a:xfrm>
              <a:off x="6412004" y="3293485"/>
              <a:ext cx="208262" cy="307590"/>
            </a:xfrm>
            <a:custGeom>
              <a:avLst/>
              <a:gdLst>
                <a:gd name="connsiteX0" fmla="*/ 3215707 w 3286125"/>
                <a:gd name="connsiteY0" fmla="*/ 3951380 h 4876800"/>
                <a:gd name="connsiteX1" fmla="*/ 3144269 w 3286125"/>
                <a:gd name="connsiteY1" fmla="*/ 4022817 h 4876800"/>
                <a:gd name="connsiteX2" fmla="*/ 3144269 w 3286125"/>
                <a:gd name="connsiteY2" fmla="*/ 4694463 h 4876800"/>
                <a:gd name="connsiteX3" fmla="*/ 3104826 w 3286125"/>
                <a:gd name="connsiteY3" fmla="*/ 4733906 h 4876800"/>
                <a:gd name="connsiteX4" fmla="*/ 2720807 w 3286125"/>
                <a:gd name="connsiteY4" fmla="*/ 4733906 h 4876800"/>
                <a:gd name="connsiteX5" fmla="*/ 2720807 w 3286125"/>
                <a:gd name="connsiteY5" fmla="*/ 3327092 h 4876800"/>
                <a:gd name="connsiteX6" fmla="*/ 2649369 w 3286125"/>
                <a:gd name="connsiteY6" fmla="*/ 3255655 h 4876800"/>
                <a:gd name="connsiteX7" fmla="*/ 2577932 w 3286125"/>
                <a:gd name="connsiteY7" fmla="*/ 3327092 h 4876800"/>
                <a:gd name="connsiteX8" fmla="*/ 2577932 w 3286125"/>
                <a:gd name="connsiteY8" fmla="*/ 4733916 h 4876800"/>
                <a:gd name="connsiteX9" fmla="*/ 1804645 w 3286125"/>
                <a:gd name="connsiteY9" fmla="*/ 4733916 h 4876800"/>
                <a:gd name="connsiteX10" fmla="*/ 2028892 w 3286125"/>
                <a:gd name="connsiteY10" fmla="*/ 4487218 h 4876800"/>
                <a:gd name="connsiteX11" fmla="*/ 2059791 w 3286125"/>
                <a:gd name="connsiteY11" fmla="*/ 4384472 h 4876800"/>
                <a:gd name="connsiteX12" fmla="*/ 2059457 w 3286125"/>
                <a:gd name="connsiteY12" fmla="*/ 4382300 h 4876800"/>
                <a:gd name="connsiteX13" fmla="*/ 1845878 w 3286125"/>
                <a:gd name="connsiteY13" fmla="*/ 3120552 h 4876800"/>
                <a:gd name="connsiteX14" fmla="*/ 1903419 w 3286125"/>
                <a:gd name="connsiteY14" fmla="*/ 3033932 h 4876800"/>
                <a:gd name="connsiteX15" fmla="*/ 2005698 w 3286125"/>
                <a:gd name="connsiteY15" fmla="*/ 3078280 h 4876800"/>
                <a:gd name="connsiteX16" fmla="*/ 2117665 w 3286125"/>
                <a:gd name="connsiteY16" fmla="*/ 3009043 h 4876800"/>
                <a:gd name="connsiteX17" fmla="*/ 2117665 w 3286125"/>
                <a:gd name="connsiteY17" fmla="*/ 3009033 h 4876800"/>
                <a:gd name="connsiteX18" fmla="*/ 2342931 w 3286125"/>
                <a:gd name="connsiteY18" fmla="*/ 2557548 h 4876800"/>
                <a:gd name="connsiteX19" fmla="*/ 2856100 w 3286125"/>
                <a:gd name="connsiteY19" fmla="*/ 2756287 h 4876800"/>
                <a:gd name="connsiteX20" fmla="*/ 3144250 w 3286125"/>
                <a:gd name="connsiteY20" fmla="*/ 3206229 h 4876800"/>
                <a:gd name="connsiteX21" fmla="*/ 3144250 w 3286125"/>
                <a:gd name="connsiteY21" fmla="*/ 3689433 h 4876800"/>
                <a:gd name="connsiteX22" fmla="*/ 3215688 w 3286125"/>
                <a:gd name="connsiteY22" fmla="*/ 3760870 h 4876800"/>
                <a:gd name="connsiteX23" fmla="*/ 3287125 w 3286125"/>
                <a:gd name="connsiteY23" fmla="*/ 3689433 h 4876800"/>
                <a:gd name="connsiteX24" fmla="*/ 3287125 w 3286125"/>
                <a:gd name="connsiteY24" fmla="*/ 3206229 h 4876800"/>
                <a:gd name="connsiteX25" fmla="*/ 2910078 w 3286125"/>
                <a:gd name="connsiteY25" fmla="*/ 2623985 h 4876800"/>
                <a:gd name="connsiteX26" fmla="*/ 2908716 w 3286125"/>
                <a:gd name="connsiteY26" fmla="*/ 2623442 h 4876800"/>
                <a:gd name="connsiteX27" fmla="*/ 2054628 w 3286125"/>
                <a:gd name="connsiteY27" fmla="*/ 2292677 h 4876800"/>
                <a:gd name="connsiteX28" fmla="*/ 2054628 w 3286125"/>
                <a:gd name="connsiteY28" fmla="*/ 2092366 h 4876800"/>
                <a:gd name="connsiteX29" fmla="*/ 2307955 w 3286125"/>
                <a:gd name="connsiteY29" fmla="*/ 1652054 h 4876800"/>
                <a:gd name="connsiteX30" fmla="*/ 2489607 w 3286125"/>
                <a:gd name="connsiteY30" fmla="*/ 1577959 h 4876800"/>
                <a:gd name="connsiteX31" fmla="*/ 2594943 w 3286125"/>
                <a:gd name="connsiteY31" fmla="*/ 1348159 h 4876800"/>
                <a:gd name="connsiteX32" fmla="*/ 2521248 w 3286125"/>
                <a:gd name="connsiteY32" fmla="*/ 1150010 h 4876800"/>
                <a:gd name="connsiteX33" fmla="*/ 2521248 w 3286125"/>
                <a:gd name="connsiteY33" fmla="*/ 885377 h 4876800"/>
                <a:gd name="connsiteX34" fmla="*/ 1635871 w 3286125"/>
                <a:gd name="connsiteY34" fmla="*/ 0 h 4876800"/>
                <a:gd name="connsiteX35" fmla="*/ 750503 w 3286125"/>
                <a:gd name="connsiteY35" fmla="*/ 885377 h 4876800"/>
                <a:gd name="connsiteX36" fmla="*/ 750503 w 3286125"/>
                <a:gd name="connsiteY36" fmla="*/ 1156945 h 4876800"/>
                <a:gd name="connsiteX37" fmla="*/ 676847 w 3286125"/>
                <a:gd name="connsiteY37" fmla="*/ 1348149 h 4876800"/>
                <a:gd name="connsiteX38" fmla="*/ 782183 w 3286125"/>
                <a:gd name="connsiteY38" fmla="*/ 1577978 h 4876800"/>
                <a:gd name="connsiteX39" fmla="*/ 963740 w 3286125"/>
                <a:gd name="connsiteY39" fmla="*/ 1652035 h 4876800"/>
                <a:gd name="connsiteX40" fmla="*/ 1231554 w 3286125"/>
                <a:gd name="connsiteY40" fmla="*/ 2102939 h 4876800"/>
                <a:gd name="connsiteX41" fmla="*/ 1231554 w 3286125"/>
                <a:gd name="connsiteY41" fmla="*/ 2292677 h 4876800"/>
                <a:gd name="connsiteX42" fmla="*/ 378390 w 3286125"/>
                <a:gd name="connsiteY42" fmla="*/ 2623433 h 4876800"/>
                <a:gd name="connsiteX43" fmla="*/ 377047 w 3286125"/>
                <a:gd name="connsiteY43" fmla="*/ 2623966 h 4876800"/>
                <a:gd name="connsiteX44" fmla="*/ 0 w 3286125"/>
                <a:gd name="connsiteY44" fmla="*/ 3206210 h 4876800"/>
                <a:gd name="connsiteX45" fmla="*/ 0 w 3286125"/>
                <a:gd name="connsiteY45" fmla="*/ 4694444 h 4876800"/>
                <a:gd name="connsiteX46" fmla="*/ 182328 w 3286125"/>
                <a:gd name="connsiteY46" fmla="*/ 4876772 h 4876800"/>
                <a:gd name="connsiteX47" fmla="*/ 862956 w 3286125"/>
                <a:gd name="connsiteY47" fmla="*/ 4876772 h 4876800"/>
                <a:gd name="connsiteX48" fmla="*/ 934393 w 3286125"/>
                <a:gd name="connsiteY48" fmla="*/ 4805334 h 4876800"/>
                <a:gd name="connsiteX49" fmla="*/ 862956 w 3286125"/>
                <a:gd name="connsiteY49" fmla="*/ 4733897 h 4876800"/>
                <a:gd name="connsiteX50" fmla="*/ 709251 w 3286125"/>
                <a:gd name="connsiteY50" fmla="*/ 4733897 h 4876800"/>
                <a:gd name="connsiteX51" fmla="*/ 709251 w 3286125"/>
                <a:gd name="connsiteY51" fmla="*/ 3327092 h 4876800"/>
                <a:gd name="connsiteX52" fmla="*/ 637813 w 3286125"/>
                <a:gd name="connsiteY52" fmla="*/ 3255655 h 4876800"/>
                <a:gd name="connsiteX53" fmla="*/ 566376 w 3286125"/>
                <a:gd name="connsiteY53" fmla="*/ 3327092 h 4876800"/>
                <a:gd name="connsiteX54" fmla="*/ 566376 w 3286125"/>
                <a:gd name="connsiteY54" fmla="*/ 4733916 h 4876800"/>
                <a:gd name="connsiteX55" fmla="*/ 182337 w 3286125"/>
                <a:gd name="connsiteY55" fmla="*/ 4733916 h 4876800"/>
                <a:gd name="connsiteX56" fmla="*/ 142894 w 3286125"/>
                <a:gd name="connsiteY56" fmla="*/ 4694473 h 4876800"/>
                <a:gd name="connsiteX57" fmla="*/ 142894 w 3286125"/>
                <a:gd name="connsiteY57" fmla="*/ 3206220 h 4876800"/>
                <a:gd name="connsiteX58" fmla="*/ 430959 w 3286125"/>
                <a:gd name="connsiteY58" fmla="*/ 2756316 h 4876800"/>
                <a:gd name="connsiteX59" fmla="*/ 943728 w 3286125"/>
                <a:gd name="connsiteY59" fmla="*/ 2557529 h 4876800"/>
                <a:gd name="connsiteX60" fmla="*/ 1169013 w 3286125"/>
                <a:gd name="connsiteY60" fmla="*/ 3009033 h 4876800"/>
                <a:gd name="connsiteX61" fmla="*/ 1280989 w 3286125"/>
                <a:gd name="connsiteY61" fmla="*/ 3078280 h 4876800"/>
                <a:gd name="connsiteX62" fmla="*/ 1383268 w 3286125"/>
                <a:gd name="connsiteY62" fmla="*/ 3033932 h 4876800"/>
                <a:gd name="connsiteX63" fmla="*/ 1440809 w 3286125"/>
                <a:gd name="connsiteY63" fmla="*/ 3120552 h 4876800"/>
                <a:gd name="connsiteX64" fmla="*/ 1227249 w 3286125"/>
                <a:gd name="connsiteY64" fmla="*/ 4382310 h 4876800"/>
                <a:gd name="connsiteX65" fmla="*/ 1226915 w 3286125"/>
                <a:gd name="connsiteY65" fmla="*/ 4384463 h 4876800"/>
                <a:gd name="connsiteX66" fmla="*/ 1257814 w 3286125"/>
                <a:gd name="connsiteY66" fmla="*/ 4487228 h 4876800"/>
                <a:gd name="connsiteX67" fmla="*/ 1482062 w 3286125"/>
                <a:gd name="connsiteY67" fmla="*/ 4733925 h 4876800"/>
                <a:gd name="connsiteX68" fmla="*/ 1196359 w 3286125"/>
                <a:gd name="connsiteY68" fmla="*/ 4733925 h 4876800"/>
                <a:gd name="connsiteX69" fmla="*/ 1124922 w 3286125"/>
                <a:gd name="connsiteY69" fmla="*/ 4805363 h 4876800"/>
                <a:gd name="connsiteX70" fmla="*/ 1196359 w 3286125"/>
                <a:gd name="connsiteY70" fmla="*/ 4876800 h 4876800"/>
                <a:gd name="connsiteX71" fmla="*/ 3104836 w 3286125"/>
                <a:gd name="connsiteY71" fmla="*/ 4876800 h 4876800"/>
                <a:gd name="connsiteX72" fmla="*/ 3287163 w 3286125"/>
                <a:gd name="connsiteY72" fmla="*/ 4694473 h 4876800"/>
                <a:gd name="connsiteX73" fmla="*/ 3287163 w 3286125"/>
                <a:gd name="connsiteY73" fmla="*/ 4022827 h 4876800"/>
                <a:gd name="connsiteX74" fmla="*/ 3215707 w 3286125"/>
                <a:gd name="connsiteY74" fmla="*/ 3951380 h 4876800"/>
                <a:gd name="connsiteX75" fmla="*/ 2209114 w 3286125"/>
                <a:gd name="connsiteY75" fmla="*/ 2505732 h 4876800"/>
                <a:gd name="connsiteX76" fmla="*/ 1999097 w 3286125"/>
                <a:gd name="connsiteY76" fmla="*/ 2926642 h 4876800"/>
                <a:gd name="connsiteX77" fmla="*/ 1746523 w 3286125"/>
                <a:gd name="connsiteY77" fmla="*/ 2747248 h 4876800"/>
                <a:gd name="connsiteX78" fmla="*/ 2005937 w 3286125"/>
                <a:gd name="connsiteY78" fmla="*/ 2427046 h 4876800"/>
                <a:gd name="connsiteX79" fmla="*/ 2209114 w 3286125"/>
                <a:gd name="connsiteY79" fmla="*/ 2505732 h 4876800"/>
                <a:gd name="connsiteX80" fmla="*/ 1786852 w 3286125"/>
                <a:gd name="connsiteY80" fmla="*/ 2951160 h 4876800"/>
                <a:gd name="connsiteX81" fmla="*/ 1732388 w 3286125"/>
                <a:gd name="connsiteY81" fmla="*/ 3033141 h 4876800"/>
                <a:gd name="connsiteX82" fmla="*/ 1554242 w 3286125"/>
                <a:gd name="connsiteY82" fmla="*/ 3033141 h 4876800"/>
                <a:gd name="connsiteX83" fmla="*/ 1499778 w 3286125"/>
                <a:gd name="connsiteY83" fmla="*/ 2951160 h 4876800"/>
                <a:gd name="connsiteX84" fmla="*/ 1643320 w 3286125"/>
                <a:gd name="connsiteY84" fmla="*/ 2849213 h 4876800"/>
                <a:gd name="connsiteX85" fmla="*/ 1786852 w 3286125"/>
                <a:gd name="connsiteY85" fmla="*/ 2951160 h 4876800"/>
                <a:gd name="connsiteX86" fmla="*/ 1374419 w 3286125"/>
                <a:gd name="connsiteY86" fmla="*/ 2315728 h 4876800"/>
                <a:gd name="connsiteX87" fmla="*/ 1374419 w 3286125"/>
                <a:gd name="connsiteY87" fmla="*/ 2182035 h 4876800"/>
                <a:gd name="connsiteX88" fmla="*/ 1644548 w 3286125"/>
                <a:gd name="connsiteY88" fmla="*/ 2233241 h 4876800"/>
                <a:gd name="connsiteX89" fmla="*/ 1911744 w 3286125"/>
                <a:gd name="connsiteY89" fmla="*/ 2177558 h 4876800"/>
                <a:gd name="connsiteX90" fmla="*/ 1911744 w 3286125"/>
                <a:gd name="connsiteY90" fmla="*/ 2316309 h 4876800"/>
                <a:gd name="connsiteX91" fmla="*/ 1643320 w 3286125"/>
                <a:gd name="connsiteY91" fmla="*/ 2647636 h 4876800"/>
                <a:gd name="connsiteX92" fmla="*/ 1374419 w 3286125"/>
                <a:gd name="connsiteY92" fmla="*/ 2315728 h 4876800"/>
                <a:gd name="connsiteX93" fmla="*/ 2452059 w 3286125"/>
                <a:gd name="connsiteY93" fmla="*/ 1348159 h 4876800"/>
                <a:gd name="connsiteX94" fmla="*/ 2396442 w 3286125"/>
                <a:gd name="connsiteY94" fmla="*/ 1469631 h 4876800"/>
                <a:gd name="connsiteX95" fmla="*/ 2313947 w 3286125"/>
                <a:gd name="connsiteY95" fmla="*/ 1507608 h 4876800"/>
                <a:gd name="connsiteX96" fmla="*/ 2313947 w 3286125"/>
                <a:gd name="connsiteY96" fmla="*/ 1188739 h 4876800"/>
                <a:gd name="connsiteX97" fmla="*/ 2452059 w 3286125"/>
                <a:gd name="connsiteY97" fmla="*/ 1348159 h 4876800"/>
                <a:gd name="connsiteX98" fmla="*/ 957834 w 3286125"/>
                <a:gd name="connsiteY98" fmla="*/ 1507608 h 4876800"/>
                <a:gd name="connsiteX99" fmla="*/ 819722 w 3286125"/>
                <a:gd name="connsiteY99" fmla="*/ 1348149 h 4876800"/>
                <a:gd name="connsiteX100" fmla="*/ 957834 w 3286125"/>
                <a:gd name="connsiteY100" fmla="*/ 1192330 h 4876800"/>
                <a:gd name="connsiteX101" fmla="*/ 957834 w 3286125"/>
                <a:gd name="connsiteY101" fmla="*/ 1507608 h 4876800"/>
                <a:gd name="connsiteX102" fmla="*/ 961673 w 3286125"/>
                <a:gd name="connsiteY102" fmla="*/ 1046759 h 4876800"/>
                <a:gd name="connsiteX103" fmla="*/ 893397 w 3286125"/>
                <a:gd name="connsiteY103" fmla="*/ 1062142 h 4876800"/>
                <a:gd name="connsiteX104" fmla="*/ 893397 w 3286125"/>
                <a:gd name="connsiteY104" fmla="*/ 885377 h 4876800"/>
                <a:gd name="connsiteX105" fmla="*/ 1635881 w 3286125"/>
                <a:gd name="connsiteY105" fmla="*/ 142885 h 4876800"/>
                <a:gd name="connsiteX106" fmla="*/ 2378364 w 3286125"/>
                <a:gd name="connsiteY106" fmla="*/ 885377 h 4876800"/>
                <a:gd name="connsiteX107" fmla="*/ 2378364 w 3286125"/>
                <a:gd name="connsiteY107" fmla="*/ 1057237 h 4876800"/>
                <a:gd name="connsiteX108" fmla="*/ 2313956 w 3286125"/>
                <a:gd name="connsiteY108" fmla="*/ 1044788 h 4876800"/>
                <a:gd name="connsiteX109" fmla="*/ 2089052 w 3286125"/>
                <a:gd name="connsiteY109" fmla="*/ 746712 h 4876800"/>
                <a:gd name="connsiteX110" fmla="*/ 1926774 w 3286125"/>
                <a:gd name="connsiteY110" fmla="*/ 726929 h 4876800"/>
                <a:gd name="connsiteX111" fmla="*/ 1094146 w 3286125"/>
                <a:gd name="connsiteY111" fmla="*/ 951071 h 4876800"/>
                <a:gd name="connsiteX112" fmla="*/ 961673 w 3286125"/>
                <a:gd name="connsiteY112" fmla="*/ 1046759 h 4876800"/>
                <a:gd name="connsiteX113" fmla="*/ 1100719 w 3286125"/>
                <a:gd name="connsiteY113" fmla="*/ 1563853 h 4876800"/>
                <a:gd name="connsiteX114" fmla="*/ 1100719 w 3286125"/>
                <a:gd name="connsiteY114" fmla="*/ 1118159 h 4876800"/>
                <a:gd name="connsiteX115" fmla="*/ 1100719 w 3286125"/>
                <a:gd name="connsiteY115" fmla="*/ 1094680 h 4876800"/>
                <a:gd name="connsiteX116" fmla="*/ 1993583 w 3286125"/>
                <a:gd name="connsiteY116" fmla="*/ 853859 h 4876800"/>
                <a:gd name="connsiteX117" fmla="*/ 2171072 w 3286125"/>
                <a:gd name="connsiteY117" fmla="*/ 1045302 h 4876800"/>
                <a:gd name="connsiteX118" fmla="*/ 2171072 w 3286125"/>
                <a:gd name="connsiteY118" fmla="*/ 1563843 h 4876800"/>
                <a:gd name="connsiteX119" fmla="*/ 1644558 w 3286125"/>
                <a:gd name="connsiteY119" fmla="*/ 2090347 h 4876800"/>
                <a:gd name="connsiteX120" fmla="*/ 1100719 w 3286125"/>
                <a:gd name="connsiteY120" fmla="*/ 1563853 h 4876800"/>
                <a:gd name="connsiteX121" fmla="*/ 1287551 w 3286125"/>
                <a:gd name="connsiteY121" fmla="*/ 2926642 h 4876800"/>
                <a:gd name="connsiteX122" fmla="*/ 1077535 w 3286125"/>
                <a:gd name="connsiteY122" fmla="*/ 2505732 h 4876800"/>
                <a:gd name="connsiteX123" fmla="*/ 1280351 w 3286125"/>
                <a:gd name="connsiteY123" fmla="*/ 2427180 h 4876800"/>
                <a:gd name="connsiteX124" fmla="*/ 1539821 w 3286125"/>
                <a:gd name="connsiteY124" fmla="*/ 2747458 h 4876800"/>
                <a:gd name="connsiteX125" fmla="*/ 1287551 w 3286125"/>
                <a:gd name="connsiteY125" fmla="*/ 2926642 h 4876800"/>
                <a:gd name="connsiteX126" fmla="*/ 1369514 w 3286125"/>
                <a:gd name="connsiteY126" fmla="*/ 4397712 h 4876800"/>
                <a:gd name="connsiteX127" fmla="*/ 1576292 w 3286125"/>
                <a:gd name="connsiteY127" fmla="*/ 3176007 h 4876800"/>
                <a:gd name="connsiteX128" fmla="*/ 1710319 w 3286125"/>
                <a:gd name="connsiteY128" fmla="*/ 3176007 h 4876800"/>
                <a:gd name="connsiteX129" fmla="*/ 1917097 w 3286125"/>
                <a:gd name="connsiteY129" fmla="*/ 4397712 h 4876800"/>
                <a:gd name="connsiteX130" fmla="*/ 1643310 w 3286125"/>
                <a:gd name="connsiteY130" fmla="*/ 4698921 h 4876800"/>
                <a:gd name="connsiteX131" fmla="*/ 1369514 w 3286125"/>
                <a:gd name="connsiteY131" fmla="*/ 4397712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3286125" h="4876800">
                  <a:moveTo>
                    <a:pt x="3215707" y="3951380"/>
                  </a:moveTo>
                  <a:cubicBezTo>
                    <a:pt x="3176254" y="3951380"/>
                    <a:pt x="3144269" y="3983365"/>
                    <a:pt x="3144269" y="4022817"/>
                  </a:cubicBezTo>
                  <a:lnTo>
                    <a:pt x="3144269" y="4694463"/>
                  </a:lnTo>
                  <a:cubicBezTo>
                    <a:pt x="3144269" y="4716209"/>
                    <a:pt x="3126572" y="4733906"/>
                    <a:pt x="3104826" y="4733906"/>
                  </a:cubicBezTo>
                  <a:lnTo>
                    <a:pt x="2720807" y="4733906"/>
                  </a:lnTo>
                  <a:lnTo>
                    <a:pt x="2720807" y="3327092"/>
                  </a:lnTo>
                  <a:cubicBezTo>
                    <a:pt x="2720807" y="3287640"/>
                    <a:pt x="2688822" y="3255655"/>
                    <a:pt x="2649369" y="3255655"/>
                  </a:cubicBezTo>
                  <a:cubicBezTo>
                    <a:pt x="2609917" y="3255655"/>
                    <a:pt x="2577932" y="3287640"/>
                    <a:pt x="2577932" y="3327092"/>
                  </a:cubicBezTo>
                  <a:lnTo>
                    <a:pt x="2577932" y="4733916"/>
                  </a:lnTo>
                  <a:lnTo>
                    <a:pt x="1804645" y="4733916"/>
                  </a:lnTo>
                  <a:lnTo>
                    <a:pt x="2028892" y="4487218"/>
                  </a:lnTo>
                  <a:cubicBezTo>
                    <a:pt x="2053390" y="4460263"/>
                    <a:pt x="2064944" y="4421867"/>
                    <a:pt x="2059791" y="4384472"/>
                  </a:cubicBezTo>
                  <a:cubicBezTo>
                    <a:pt x="2059695" y="4383748"/>
                    <a:pt x="2059581" y="4383024"/>
                    <a:pt x="2059457" y="4382300"/>
                  </a:cubicBezTo>
                  <a:lnTo>
                    <a:pt x="1845878" y="3120552"/>
                  </a:lnTo>
                  <a:lnTo>
                    <a:pt x="1903419" y="3033932"/>
                  </a:lnTo>
                  <a:cubicBezTo>
                    <a:pt x="1935232" y="3056525"/>
                    <a:pt x="1959740" y="3078280"/>
                    <a:pt x="2005698" y="3078280"/>
                  </a:cubicBezTo>
                  <a:cubicBezTo>
                    <a:pt x="2052447" y="3078280"/>
                    <a:pt x="2096157" y="3052115"/>
                    <a:pt x="2117665" y="3009043"/>
                  </a:cubicBezTo>
                  <a:lnTo>
                    <a:pt x="2117665" y="3009033"/>
                  </a:lnTo>
                  <a:lnTo>
                    <a:pt x="2342931" y="2557548"/>
                  </a:lnTo>
                  <a:lnTo>
                    <a:pt x="2856100" y="2756287"/>
                  </a:lnTo>
                  <a:cubicBezTo>
                    <a:pt x="2874664" y="2764250"/>
                    <a:pt x="3144250" y="2885656"/>
                    <a:pt x="3144250" y="3206229"/>
                  </a:cubicBezTo>
                  <a:lnTo>
                    <a:pt x="3144250" y="3689433"/>
                  </a:lnTo>
                  <a:cubicBezTo>
                    <a:pt x="3144241" y="3728876"/>
                    <a:pt x="3176226" y="3760870"/>
                    <a:pt x="3215688" y="3760870"/>
                  </a:cubicBezTo>
                  <a:cubicBezTo>
                    <a:pt x="3255140" y="3760870"/>
                    <a:pt x="3287125" y="3728885"/>
                    <a:pt x="3287125" y="3689433"/>
                  </a:cubicBezTo>
                  <a:lnTo>
                    <a:pt x="3287125" y="3206229"/>
                  </a:lnTo>
                  <a:cubicBezTo>
                    <a:pt x="3287125" y="2783853"/>
                    <a:pt x="2925471" y="2630319"/>
                    <a:pt x="2910078" y="2623985"/>
                  </a:cubicBezTo>
                  <a:cubicBezTo>
                    <a:pt x="2909631" y="2623795"/>
                    <a:pt x="2909173" y="2623614"/>
                    <a:pt x="2908716" y="2623442"/>
                  </a:cubicBezTo>
                  <a:lnTo>
                    <a:pt x="2054628" y="2292677"/>
                  </a:lnTo>
                  <a:lnTo>
                    <a:pt x="2054628" y="2092366"/>
                  </a:lnTo>
                  <a:cubicBezTo>
                    <a:pt x="2190284" y="1986867"/>
                    <a:pt x="2284343" y="1830476"/>
                    <a:pt x="2307955" y="1652054"/>
                  </a:cubicBezTo>
                  <a:cubicBezTo>
                    <a:pt x="2375592" y="1647292"/>
                    <a:pt x="2438352" y="1622031"/>
                    <a:pt x="2489607" y="1577959"/>
                  </a:cubicBezTo>
                  <a:cubicBezTo>
                    <a:pt x="2556539" y="1520400"/>
                    <a:pt x="2594943" y="1436627"/>
                    <a:pt x="2594943" y="1348159"/>
                  </a:cubicBezTo>
                  <a:cubicBezTo>
                    <a:pt x="2594943" y="1274740"/>
                    <a:pt x="2568455" y="1204636"/>
                    <a:pt x="2521248" y="1150010"/>
                  </a:cubicBezTo>
                  <a:lnTo>
                    <a:pt x="2521248" y="885377"/>
                  </a:lnTo>
                  <a:cubicBezTo>
                    <a:pt x="2521239" y="397183"/>
                    <a:pt x="2124066" y="0"/>
                    <a:pt x="1635871" y="0"/>
                  </a:cubicBezTo>
                  <a:cubicBezTo>
                    <a:pt x="1147677" y="0"/>
                    <a:pt x="750503" y="397183"/>
                    <a:pt x="750503" y="885377"/>
                  </a:cubicBezTo>
                  <a:lnTo>
                    <a:pt x="750503" y="1156945"/>
                  </a:lnTo>
                  <a:cubicBezTo>
                    <a:pt x="702793" y="1211018"/>
                    <a:pt x="676847" y="1277579"/>
                    <a:pt x="676847" y="1348149"/>
                  </a:cubicBezTo>
                  <a:cubicBezTo>
                    <a:pt x="676847" y="1436646"/>
                    <a:pt x="715232" y="1520409"/>
                    <a:pt x="782183" y="1577978"/>
                  </a:cubicBezTo>
                  <a:cubicBezTo>
                    <a:pt x="833399" y="1622031"/>
                    <a:pt x="896122" y="1647263"/>
                    <a:pt x="963740" y="1652035"/>
                  </a:cubicBezTo>
                  <a:cubicBezTo>
                    <a:pt x="987543" y="1833801"/>
                    <a:pt x="1084345" y="1996021"/>
                    <a:pt x="1231554" y="2102939"/>
                  </a:cubicBezTo>
                  <a:lnTo>
                    <a:pt x="1231554" y="2292677"/>
                  </a:lnTo>
                  <a:lnTo>
                    <a:pt x="378390" y="2623433"/>
                  </a:lnTo>
                  <a:cubicBezTo>
                    <a:pt x="377942" y="2623604"/>
                    <a:pt x="377495" y="2623785"/>
                    <a:pt x="377047" y="2623966"/>
                  </a:cubicBezTo>
                  <a:cubicBezTo>
                    <a:pt x="361645" y="2630300"/>
                    <a:pt x="0" y="2783834"/>
                    <a:pt x="0" y="3206210"/>
                  </a:cubicBezTo>
                  <a:lnTo>
                    <a:pt x="0" y="4694444"/>
                  </a:lnTo>
                  <a:cubicBezTo>
                    <a:pt x="0" y="4794981"/>
                    <a:pt x="81791" y="4876772"/>
                    <a:pt x="182328" y="4876772"/>
                  </a:cubicBezTo>
                  <a:lnTo>
                    <a:pt x="862956" y="4876772"/>
                  </a:lnTo>
                  <a:cubicBezTo>
                    <a:pt x="902408" y="4876772"/>
                    <a:pt x="934393" y="4844787"/>
                    <a:pt x="934393" y="4805334"/>
                  </a:cubicBezTo>
                  <a:cubicBezTo>
                    <a:pt x="934393" y="4765882"/>
                    <a:pt x="902408" y="4733897"/>
                    <a:pt x="862956" y="4733897"/>
                  </a:cubicBezTo>
                  <a:lnTo>
                    <a:pt x="709251" y="4733897"/>
                  </a:lnTo>
                  <a:lnTo>
                    <a:pt x="709251" y="3327092"/>
                  </a:lnTo>
                  <a:cubicBezTo>
                    <a:pt x="709251" y="3287640"/>
                    <a:pt x="677266" y="3255655"/>
                    <a:pt x="637813" y="3255655"/>
                  </a:cubicBezTo>
                  <a:cubicBezTo>
                    <a:pt x="598361" y="3255655"/>
                    <a:pt x="566376" y="3287640"/>
                    <a:pt x="566376" y="3327092"/>
                  </a:cubicBezTo>
                  <a:lnTo>
                    <a:pt x="566376" y="4733916"/>
                  </a:lnTo>
                  <a:lnTo>
                    <a:pt x="182337" y="4733916"/>
                  </a:lnTo>
                  <a:cubicBezTo>
                    <a:pt x="160592" y="4733916"/>
                    <a:pt x="142894" y="4716218"/>
                    <a:pt x="142894" y="4694473"/>
                  </a:cubicBezTo>
                  <a:lnTo>
                    <a:pt x="142894" y="3206220"/>
                  </a:lnTo>
                  <a:cubicBezTo>
                    <a:pt x="142894" y="2884570"/>
                    <a:pt x="414290" y="2763441"/>
                    <a:pt x="430959" y="2756316"/>
                  </a:cubicBezTo>
                  <a:lnTo>
                    <a:pt x="943728" y="2557529"/>
                  </a:lnTo>
                  <a:lnTo>
                    <a:pt x="1169013" y="3009033"/>
                  </a:lnTo>
                  <a:cubicBezTo>
                    <a:pt x="1190568" y="3052210"/>
                    <a:pt x="1234335" y="3078280"/>
                    <a:pt x="1280989" y="3078280"/>
                  </a:cubicBezTo>
                  <a:cubicBezTo>
                    <a:pt x="1326718" y="3078280"/>
                    <a:pt x="1350988" y="3056858"/>
                    <a:pt x="1383268" y="3033932"/>
                  </a:cubicBezTo>
                  <a:lnTo>
                    <a:pt x="1440809" y="3120552"/>
                  </a:lnTo>
                  <a:lnTo>
                    <a:pt x="1227249" y="4382310"/>
                  </a:lnTo>
                  <a:cubicBezTo>
                    <a:pt x="1227125" y="4383024"/>
                    <a:pt x="1227020" y="4383738"/>
                    <a:pt x="1226915" y="4384463"/>
                  </a:cubicBezTo>
                  <a:cubicBezTo>
                    <a:pt x="1221753" y="4421838"/>
                    <a:pt x="1233307" y="4460253"/>
                    <a:pt x="1257814" y="4487228"/>
                  </a:cubicBezTo>
                  <a:lnTo>
                    <a:pt x="1482062" y="4733925"/>
                  </a:lnTo>
                  <a:lnTo>
                    <a:pt x="1196359" y="4733925"/>
                  </a:lnTo>
                  <a:cubicBezTo>
                    <a:pt x="1156907" y="4733925"/>
                    <a:pt x="1124922" y="4765910"/>
                    <a:pt x="1124922" y="4805363"/>
                  </a:cubicBezTo>
                  <a:cubicBezTo>
                    <a:pt x="1124922" y="4844815"/>
                    <a:pt x="1156907" y="4876800"/>
                    <a:pt x="1196359" y="4876800"/>
                  </a:cubicBezTo>
                  <a:lnTo>
                    <a:pt x="3104836" y="4876800"/>
                  </a:lnTo>
                  <a:cubicBezTo>
                    <a:pt x="3205372" y="4876800"/>
                    <a:pt x="3287163" y="4794999"/>
                    <a:pt x="3287163" y="4694473"/>
                  </a:cubicBezTo>
                  <a:lnTo>
                    <a:pt x="3287163" y="4022827"/>
                  </a:lnTo>
                  <a:cubicBezTo>
                    <a:pt x="3287144" y="3983365"/>
                    <a:pt x="3255160" y="3951380"/>
                    <a:pt x="3215707" y="3951380"/>
                  </a:cubicBezTo>
                  <a:close/>
                  <a:moveTo>
                    <a:pt x="2209114" y="2505732"/>
                  </a:moveTo>
                  <a:lnTo>
                    <a:pt x="1999097" y="2926642"/>
                  </a:lnTo>
                  <a:cubicBezTo>
                    <a:pt x="1993878" y="2922937"/>
                    <a:pt x="1882578" y="2843860"/>
                    <a:pt x="1746523" y="2747248"/>
                  </a:cubicBezTo>
                  <a:cubicBezTo>
                    <a:pt x="1805559" y="2674372"/>
                    <a:pt x="1736493" y="2759621"/>
                    <a:pt x="2005937" y="2427046"/>
                  </a:cubicBezTo>
                  <a:lnTo>
                    <a:pt x="2209114" y="2505732"/>
                  </a:lnTo>
                  <a:close/>
                  <a:moveTo>
                    <a:pt x="1786852" y="2951160"/>
                  </a:moveTo>
                  <a:lnTo>
                    <a:pt x="1732388" y="3033141"/>
                  </a:lnTo>
                  <a:lnTo>
                    <a:pt x="1554242" y="3033141"/>
                  </a:lnTo>
                  <a:lnTo>
                    <a:pt x="1499778" y="2951160"/>
                  </a:lnTo>
                  <a:lnTo>
                    <a:pt x="1643320" y="2849213"/>
                  </a:lnTo>
                  <a:lnTo>
                    <a:pt x="1786852" y="2951160"/>
                  </a:lnTo>
                  <a:close/>
                  <a:moveTo>
                    <a:pt x="1374419" y="2315728"/>
                  </a:moveTo>
                  <a:lnTo>
                    <a:pt x="1374419" y="2182035"/>
                  </a:lnTo>
                  <a:cubicBezTo>
                    <a:pt x="1461211" y="2217020"/>
                    <a:pt x="1553966" y="2233241"/>
                    <a:pt x="1644548" y="2233241"/>
                  </a:cubicBezTo>
                  <a:cubicBezTo>
                    <a:pt x="1738208" y="2233241"/>
                    <a:pt x="1830057" y="2213277"/>
                    <a:pt x="1911744" y="2177558"/>
                  </a:cubicBezTo>
                  <a:lnTo>
                    <a:pt x="1911744" y="2316309"/>
                  </a:lnTo>
                  <a:lnTo>
                    <a:pt x="1643320" y="2647636"/>
                  </a:lnTo>
                  <a:lnTo>
                    <a:pt x="1374419" y="2315728"/>
                  </a:lnTo>
                  <a:close/>
                  <a:moveTo>
                    <a:pt x="2452059" y="1348159"/>
                  </a:moveTo>
                  <a:cubicBezTo>
                    <a:pt x="2452050" y="1394955"/>
                    <a:pt x="2431780" y="1439237"/>
                    <a:pt x="2396442" y="1469631"/>
                  </a:cubicBezTo>
                  <a:cubicBezTo>
                    <a:pt x="2373078" y="1489729"/>
                    <a:pt x="2344855" y="1502578"/>
                    <a:pt x="2313947" y="1507608"/>
                  </a:cubicBezTo>
                  <a:lnTo>
                    <a:pt x="2313947" y="1188739"/>
                  </a:lnTo>
                  <a:cubicBezTo>
                    <a:pt x="2396052" y="1202074"/>
                    <a:pt x="2452059" y="1270178"/>
                    <a:pt x="2452059" y="1348159"/>
                  </a:cubicBezTo>
                  <a:close/>
                  <a:moveTo>
                    <a:pt x="957834" y="1507608"/>
                  </a:moveTo>
                  <a:cubicBezTo>
                    <a:pt x="874795" y="1494130"/>
                    <a:pt x="819722" y="1425474"/>
                    <a:pt x="819722" y="1348149"/>
                  </a:cubicBezTo>
                  <a:cubicBezTo>
                    <a:pt x="819722" y="1271778"/>
                    <a:pt x="883034" y="1209618"/>
                    <a:pt x="957834" y="1192330"/>
                  </a:cubicBezTo>
                  <a:lnTo>
                    <a:pt x="957834" y="1507608"/>
                  </a:lnTo>
                  <a:close/>
                  <a:moveTo>
                    <a:pt x="961673" y="1046759"/>
                  </a:moveTo>
                  <a:cubicBezTo>
                    <a:pt x="938917" y="1049369"/>
                    <a:pt x="912838" y="1055532"/>
                    <a:pt x="893397" y="1062142"/>
                  </a:cubicBezTo>
                  <a:lnTo>
                    <a:pt x="893397" y="885377"/>
                  </a:lnTo>
                  <a:cubicBezTo>
                    <a:pt x="893397" y="475964"/>
                    <a:pt x="1226468" y="142885"/>
                    <a:pt x="1635881" y="142885"/>
                  </a:cubicBezTo>
                  <a:cubicBezTo>
                    <a:pt x="2045294" y="142885"/>
                    <a:pt x="2378364" y="475964"/>
                    <a:pt x="2378364" y="885377"/>
                  </a:cubicBezTo>
                  <a:lnTo>
                    <a:pt x="2378364" y="1057237"/>
                  </a:lnTo>
                  <a:cubicBezTo>
                    <a:pt x="2357599" y="1050922"/>
                    <a:pt x="2336064" y="1046750"/>
                    <a:pt x="2313956" y="1044788"/>
                  </a:cubicBezTo>
                  <a:cubicBezTo>
                    <a:pt x="2313956" y="975855"/>
                    <a:pt x="2314556" y="989152"/>
                    <a:pt x="2089052" y="746712"/>
                  </a:cubicBezTo>
                  <a:cubicBezTo>
                    <a:pt x="2047580" y="702154"/>
                    <a:pt x="1978981" y="692820"/>
                    <a:pt x="1926774" y="726929"/>
                  </a:cubicBezTo>
                  <a:cubicBezTo>
                    <a:pt x="1677886" y="889511"/>
                    <a:pt x="1374277" y="971188"/>
                    <a:pt x="1094146" y="951071"/>
                  </a:cubicBezTo>
                  <a:cubicBezTo>
                    <a:pt x="1032701" y="946471"/>
                    <a:pt x="976732" y="986942"/>
                    <a:pt x="961673" y="1046759"/>
                  </a:cubicBezTo>
                  <a:close/>
                  <a:moveTo>
                    <a:pt x="1100719" y="1563853"/>
                  </a:moveTo>
                  <a:lnTo>
                    <a:pt x="1100719" y="1118159"/>
                  </a:lnTo>
                  <a:lnTo>
                    <a:pt x="1100719" y="1094680"/>
                  </a:lnTo>
                  <a:cubicBezTo>
                    <a:pt x="1409090" y="1112739"/>
                    <a:pt x="1732397" y="1021128"/>
                    <a:pt x="1993583" y="853859"/>
                  </a:cubicBezTo>
                  <a:cubicBezTo>
                    <a:pt x="2097005" y="964902"/>
                    <a:pt x="2153012" y="1023147"/>
                    <a:pt x="2171072" y="1045302"/>
                  </a:cubicBezTo>
                  <a:cubicBezTo>
                    <a:pt x="2171072" y="1101347"/>
                    <a:pt x="2171072" y="1499692"/>
                    <a:pt x="2171072" y="1563843"/>
                  </a:cubicBezTo>
                  <a:cubicBezTo>
                    <a:pt x="2171072" y="1853851"/>
                    <a:pt x="1934604" y="2090347"/>
                    <a:pt x="1644558" y="2090347"/>
                  </a:cubicBezTo>
                  <a:cubicBezTo>
                    <a:pt x="1318860" y="2090357"/>
                    <a:pt x="1100719" y="1837696"/>
                    <a:pt x="1100719" y="1563853"/>
                  </a:cubicBezTo>
                  <a:close/>
                  <a:moveTo>
                    <a:pt x="1287551" y="2926642"/>
                  </a:moveTo>
                  <a:lnTo>
                    <a:pt x="1077535" y="2505732"/>
                  </a:lnTo>
                  <a:lnTo>
                    <a:pt x="1280351" y="2427180"/>
                  </a:lnTo>
                  <a:lnTo>
                    <a:pt x="1539821" y="2747458"/>
                  </a:lnTo>
                  <a:cubicBezTo>
                    <a:pt x="1407871" y="2841155"/>
                    <a:pt x="1299524" y="2918136"/>
                    <a:pt x="1287551" y="2926642"/>
                  </a:cubicBezTo>
                  <a:close/>
                  <a:moveTo>
                    <a:pt x="1369514" y="4397712"/>
                  </a:moveTo>
                  <a:lnTo>
                    <a:pt x="1576292" y="3176007"/>
                  </a:lnTo>
                  <a:lnTo>
                    <a:pt x="1710319" y="3176007"/>
                  </a:lnTo>
                  <a:lnTo>
                    <a:pt x="1917097" y="4397712"/>
                  </a:lnTo>
                  <a:lnTo>
                    <a:pt x="1643310" y="4698921"/>
                  </a:lnTo>
                  <a:lnTo>
                    <a:pt x="1369514" y="439771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215">
              <a:extLst>
                <a:ext uri="{FF2B5EF4-FFF2-40B4-BE49-F238E27FC236}">
                  <a16:creationId xmlns:a16="http://schemas.microsoft.com/office/drawing/2014/main" id="{DBA7F64D-16C1-4DE7-9131-96D61E79D7C6}"/>
                </a:ext>
              </a:extLst>
            </p:cNvPr>
            <p:cNvSpPr/>
            <p:nvPr/>
          </p:nvSpPr>
          <p:spPr>
            <a:xfrm>
              <a:off x="5819591" y="4014466"/>
              <a:ext cx="329144" cy="340122"/>
            </a:xfrm>
            <a:custGeom>
              <a:avLst/>
              <a:gdLst>
                <a:gd name="connsiteX0" fmla="*/ 553197 w 5970577"/>
                <a:gd name="connsiteY0" fmla="*/ 5974681 h 5970577"/>
                <a:gd name="connsiteX1" fmla="*/ 3429888 w 5970577"/>
                <a:gd name="connsiteY1" fmla="*/ 5974681 h 5970577"/>
                <a:gd name="connsiteX2" fmla="*/ 3429888 w 5970577"/>
                <a:gd name="connsiteY2" fmla="*/ 5753351 h 5970577"/>
                <a:gd name="connsiteX3" fmla="*/ 553197 w 5970577"/>
                <a:gd name="connsiteY3" fmla="*/ 5753351 h 5970577"/>
                <a:gd name="connsiteX4" fmla="*/ 221273 w 5970577"/>
                <a:gd name="connsiteY4" fmla="*/ 5421427 h 5970577"/>
                <a:gd name="connsiteX5" fmla="*/ 221273 w 5970577"/>
                <a:gd name="connsiteY5" fmla="*/ 553197 h 5970577"/>
                <a:gd name="connsiteX6" fmla="*/ 553197 w 5970577"/>
                <a:gd name="connsiteY6" fmla="*/ 221273 h 5970577"/>
                <a:gd name="connsiteX7" fmla="*/ 5421427 w 5970577"/>
                <a:gd name="connsiteY7" fmla="*/ 221273 h 5970577"/>
                <a:gd name="connsiteX8" fmla="*/ 5753351 w 5970577"/>
                <a:gd name="connsiteY8" fmla="*/ 553197 h 5970577"/>
                <a:gd name="connsiteX9" fmla="*/ 5753351 w 5970577"/>
                <a:gd name="connsiteY9" fmla="*/ 3097935 h 5970577"/>
                <a:gd name="connsiteX10" fmla="*/ 5974681 w 5970577"/>
                <a:gd name="connsiteY10" fmla="*/ 3097935 h 5970577"/>
                <a:gd name="connsiteX11" fmla="*/ 5974681 w 5970577"/>
                <a:gd name="connsiteY11" fmla="*/ 553197 h 5970577"/>
                <a:gd name="connsiteX12" fmla="*/ 5421427 w 5970577"/>
                <a:gd name="connsiteY12" fmla="*/ 0 h 5970577"/>
                <a:gd name="connsiteX13" fmla="*/ 553197 w 5970577"/>
                <a:gd name="connsiteY13" fmla="*/ 0 h 5970577"/>
                <a:gd name="connsiteX14" fmla="*/ 0 w 5970577"/>
                <a:gd name="connsiteY14" fmla="*/ 553197 h 5970577"/>
                <a:gd name="connsiteX15" fmla="*/ 0 w 5970577"/>
                <a:gd name="connsiteY15" fmla="*/ 5421427 h 5970577"/>
                <a:gd name="connsiteX16" fmla="*/ 553197 w 5970577"/>
                <a:gd name="connsiteY16" fmla="*/ 5974681 h 597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70577" h="5970577">
                  <a:moveTo>
                    <a:pt x="553197" y="5974681"/>
                  </a:moveTo>
                  <a:lnTo>
                    <a:pt x="3429888" y="5974681"/>
                  </a:lnTo>
                  <a:lnTo>
                    <a:pt x="3429888" y="5753351"/>
                  </a:lnTo>
                  <a:lnTo>
                    <a:pt x="553197" y="5753351"/>
                  </a:lnTo>
                  <a:cubicBezTo>
                    <a:pt x="369889" y="5753351"/>
                    <a:pt x="221273" y="5604740"/>
                    <a:pt x="221273" y="5421427"/>
                  </a:cubicBezTo>
                  <a:lnTo>
                    <a:pt x="221273" y="553197"/>
                  </a:lnTo>
                  <a:cubicBezTo>
                    <a:pt x="221273" y="369834"/>
                    <a:pt x="369889" y="221273"/>
                    <a:pt x="553197" y="221273"/>
                  </a:cubicBezTo>
                  <a:lnTo>
                    <a:pt x="5421427" y="221273"/>
                  </a:lnTo>
                  <a:cubicBezTo>
                    <a:pt x="5604818" y="221273"/>
                    <a:pt x="5753351" y="369834"/>
                    <a:pt x="5753351" y="553197"/>
                  </a:cubicBezTo>
                  <a:lnTo>
                    <a:pt x="5753351" y="3097935"/>
                  </a:lnTo>
                  <a:lnTo>
                    <a:pt x="5974681" y="3097935"/>
                  </a:lnTo>
                  <a:lnTo>
                    <a:pt x="5974681" y="553197"/>
                  </a:lnTo>
                  <a:cubicBezTo>
                    <a:pt x="5974319" y="247813"/>
                    <a:pt x="5726842" y="361"/>
                    <a:pt x="5421427" y="0"/>
                  </a:cubicBezTo>
                  <a:lnTo>
                    <a:pt x="553197" y="0"/>
                  </a:lnTo>
                  <a:cubicBezTo>
                    <a:pt x="247868" y="361"/>
                    <a:pt x="388" y="247813"/>
                    <a:pt x="0" y="553197"/>
                  </a:cubicBezTo>
                  <a:lnTo>
                    <a:pt x="0" y="5421427"/>
                  </a:lnTo>
                  <a:cubicBezTo>
                    <a:pt x="388" y="5726814"/>
                    <a:pt x="247868" y="5974270"/>
                    <a:pt x="553197" y="5974681"/>
                  </a:cubicBez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234">
              <a:extLst>
                <a:ext uri="{FF2B5EF4-FFF2-40B4-BE49-F238E27FC236}">
                  <a16:creationId xmlns:a16="http://schemas.microsoft.com/office/drawing/2014/main" id="{13DA0321-B4A5-4879-8954-DA337BABFA7B}"/>
                </a:ext>
              </a:extLst>
            </p:cNvPr>
            <p:cNvSpPr/>
            <p:nvPr/>
          </p:nvSpPr>
          <p:spPr>
            <a:xfrm>
              <a:off x="6014772" y="4203551"/>
              <a:ext cx="182771" cy="188867"/>
            </a:xfrm>
            <a:custGeom>
              <a:avLst/>
              <a:gdLst>
                <a:gd name="connsiteX0" fmla="*/ 1659643 w 3315409"/>
                <a:gd name="connsiteY0" fmla="*/ 3319293 h 3315409"/>
                <a:gd name="connsiteX1" fmla="*/ 3319237 w 3315409"/>
                <a:gd name="connsiteY1" fmla="*/ 1659650 h 3315409"/>
                <a:gd name="connsiteX2" fmla="*/ 1659643 w 3315409"/>
                <a:gd name="connsiteY2" fmla="*/ 0 h 3315409"/>
                <a:gd name="connsiteX3" fmla="*/ 0 w 3315409"/>
                <a:gd name="connsiteY3" fmla="*/ 1659650 h 3315409"/>
                <a:gd name="connsiteX4" fmla="*/ 1659643 w 3315409"/>
                <a:gd name="connsiteY4" fmla="*/ 3319293 h 3315409"/>
                <a:gd name="connsiteX5" fmla="*/ 1659643 w 3315409"/>
                <a:gd name="connsiteY5" fmla="*/ 221302 h 3315409"/>
                <a:gd name="connsiteX6" fmla="*/ 3097992 w 3315409"/>
                <a:gd name="connsiteY6" fmla="*/ 1659650 h 3315409"/>
                <a:gd name="connsiteX7" fmla="*/ 1659643 w 3315409"/>
                <a:gd name="connsiteY7" fmla="*/ 3097963 h 3315409"/>
                <a:gd name="connsiteX8" fmla="*/ 221245 w 3315409"/>
                <a:gd name="connsiteY8" fmla="*/ 1659650 h 3315409"/>
                <a:gd name="connsiteX9" fmla="*/ 1659643 w 3315409"/>
                <a:gd name="connsiteY9" fmla="*/ 221302 h 331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5409" h="3315409">
                  <a:moveTo>
                    <a:pt x="1659643" y="3319293"/>
                  </a:moveTo>
                  <a:cubicBezTo>
                    <a:pt x="2576273" y="3319293"/>
                    <a:pt x="3319237" y="2576187"/>
                    <a:pt x="3319237" y="1659650"/>
                  </a:cubicBezTo>
                  <a:cubicBezTo>
                    <a:pt x="3319237" y="743021"/>
                    <a:pt x="2576273" y="0"/>
                    <a:pt x="1659643" y="0"/>
                  </a:cubicBezTo>
                  <a:cubicBezTo>
                    <a:pt x="743021" y="0"/>
                    <a:pt x="0" y="743021"/>
                    <a:pt x="0" y="1659650"/>
                  </a:cubicBezTo>
                  <a:cubicBezTo>
                    <a:pt x="1079" y="2575768"/>
                    <a:pt x="743468" y="3318186"/>
                    <a:pt x="1659643" y="3319293"/>
                  </a:cubicBezTo>
                  <a:close/>
                  <a:moveTo>
                    <a:pt x="1659643" y="221302"/>
                  </a:moveTo>
                  <a:cubicBezTo>
                    <a:pt x="2453971" y="221302"/>
                    <a:pt x="3097992" y="865265"/>
                    <a:pt x="3097992" y="1659650"/>
                  </a:cubicBezTo>
                  <a:cubicBezTo>
                    <a:pt x="3097992" y="2454028"/>
                    <a:pt x="2453971" y="3097963"/>
                    <a:pt x="1659643" y="3097963"/>
                  </a:cubicBezTo>
                  <a:cubicBezTo>
                    <a:pt x="865237" y="3097963"/>
                    <a:pt x="221245" y="2454028"/>
                    <a:pt x="221245" y="1659650"/>
                  </a:cubicBezTo>
                  <a:cubicBezTo>
                    <a:pt x="222189" y="865656"/>
                    <a:pt x="865599" y="222189"/>
                    <a:pt x="1659643" y="221302"/>
                  </a:cubicBez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235">
              <a:extLst>
                <a:ext uri="{FF2B5EF4-FFF2-40B4-BE49-F238E27FC236}">
                  <a16:creationId xmlns:a16="http://schemas.microsoft.com/office/drawing/2014/main" id="{E2BC4D8B-0C2A-470D-B9FD-9F574758A49F}"/>
                </a:ext>
              </a:extLst>
            </p:cNvPr>
            <p:cNvSpPr/>
            <p:nvPr/>
          </p:nvSpPr>
          <p:spPr>
            <a:xfrm>
              <a:off x="6067330" y="4258060"/>
              <a:ext cx="95103" cy="86143"/>
            </a:xfrm>
            <a:custGeom>
              <a:avLst/>
              <a:gdLst>
                <a:gd name="connsiteX0" fmla="*/ 198059 w 1725149"/>
                <a:gd name="connsiteY0" fmla="*/ 913882 h 1512167"/>
                <a:gd name="connsiteX1" fmla="*/ 0 w 1725149"/>
                <a:gd name="connsiteY1" fmla="*/ 1012769 h 1512167"/>
                <a:gd name="connsiteX2" fmla="*/ 221294 w 1725149"/>
                <a:gd name="connsiteY2" fmla="*/ 1455345 h 1512167"/>
                <a:gd name="connsiteX3" fmla="*/ 302582 w 1725149"/>
                <a:gd name="connsiteY3" fmla="*/ 1515136 h 1512167"/>
                <a:gd name="connsiteX4" fmla="*/ 319749 w 1725149"/>
                <a:gd name="connsiteY4" fmla="*/ 1516577 h 1512167"/>
                <a:gd name="connsiteX5" fmla="*/ 398005 w 1725149"/>
                <a:gd name="connsiteY5" fmla="*/ 1484161 h 1512167"/>
                <a:gd name="connsiteX6" fmla="*/ 1725646 w 1725149"/>
                <a:gd name="connsiteY6" fmla="*/ 156463 h 1512167"/>
                <a:gd name="connsiteX7" fmla="*/ 1569240 w 1725149"/>
                <a:gd name="connsiteY7" fmla="*/ 0 h 1512167"/>
                <a:gd name="connsiteX8" fmla="*/ 350027 w 1725149"/>
                <a:gd name="connsiteY8" fmla="*/ 1219155 h 151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149" h="1512167">
                  <a:moveTo>
                    <a:pt x="198059" y="913882"/>
                  </a:moveTo>
                  <a:lnTo>
                    <a:pt x="0" y="1012769"/>
                  </a:lnTo>
                  <a:lnTo>
                    <a:pt x="221294" y="1455345"/>
                  </a:lnTo>
                  <a:cubicBezTo>
                    <a:pt x="237162" y="1487185"/>
                    <a:pt x="267440" y="1509449"/>
                    <a:pt x="302582" y="1515136"/>
                  </a:cubicBezTo>
                  <a:cubicBezTo>
                    <a:pt x="308290" y="1516023"/>
                    <a:pt x="314005" y="1516499"/>
                    <a:pt x="319749" y="1516577"/>
                  </a:cubicBezTo>
                  <a:cubicBezTo>
                    <a:pt x="349062" y="1516577"/>
                    <a:pt x="377204" y="1504905"/>
                    <a:pt x="398005" y="1484161"/>
                  </a:cubicBezTo>
                  <a:lnTo>
                    <a:pt x="1725646" y="156463"/>
                  </a:lnTo>
                  <a:lnTo>
                    <a:pt x="1569240" y="0"/>
                  </a:lnTo>
                  <a:lnTo>
                    <a:pt x="350027" y="1219155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216">
              <a:extLst>
                <a:ext uri="{FF2B5EF4-FFF2-40B4-BE49-F238E27FC236}">
                  <a16:creationId xmlns:a16="http://schemas.microsoft.com/office/drawing/2014/main" id="{5F060E17-E43D-4E99-A0BC-6ABE94017D6F}"/>
                </a:ext>
              </a:extLst>
            </p:cNvPr>
            <p:cNvSpPr/>
            <p:nvPr/>
          </p:nvSpPr>
          <p:spPr>
            <a:xfrm>
              <a:off x="5858972" y="4040019"/>
              <a:ext cx="12133" cy="12537"/>
            </a:xfrm>
            <a:custGeom>
              <a:avLst/>
              <a:gdLst>
                <a:gd name="connsiteX0" fmla="*/ 0 w 220080"/>
                <a:gd name="connsiteY0" fmla="*/ 0 h 220080"/>
                <a:gd name="connsiteX1" fmla="*/ 221245 w 220080"/>
                <a:gd name="connsiteY1" fmla="*/ 0 h 220080"/>
                <a:gd name="connsiteX2" fmla="*/ 221245 w 220080"/>
                <a:gd name="connsiteY2" fmla="*/ 221245 h 220080"/>
                <a:gd name="connsiteX3" fmla="*/ 0 w 220080"/>
                <a:gd name="connsiteY3" fmla="*/ 221245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080" h="220080">
                  <a:moveTo>
                    <a:pt x="0" y="0"/>
                  </a:moveTo>
                  <a:lnTo>
                    <a:pt x="221245" y="0"/>
                  </a:lnTo>
                  <a:lnTo>
                    <a:pt x="221245" y="221245"/>
                  </a:lnTo>
                  <a:lnTo>
                    <a:pt x="0" y="221245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217">
              <a:extLst>
                <a:ext uri="{FF2B5EF4-FFF2-40B4-BE49-F238E27FC236}">
                  <a16:creationId xmlns:a16="http://schemas.microsoft.com/office/drawing/2014/main" id="{7DB82AB3-E789-41DB-9700-EF0D0093D2C7}"/>
                </a:ext>
              </a:extLst>
            </p:cNvPr>
            <p:cNvSpPr/>
            <p:nvPr/>
          </p:nvSpPr>
          <p:spPr>
            <a:xfrm>
              <a:off x="5883367" y="4040019"/>
              <a:ext cx="12133" cy="12537"/>
            </a:xfrm>
            <a:custGeom>
              <a:avLst/>
              <a:gdLst>
                <a:gd name="connsiteX0" fmla="*/ 0 w 220080"/>
                <a:gd name="connsiteY0" fmla="*/ 0 h 220080"/>
                <a:gd name="connsiteX1" fmla="*/ 221330 w 220080"/>
                <a:gd name="connsiteY1" fmla="*/ 0 h 220080"/>
                <a:gd name="connsiteX2" fmla="*/ 221330 w 220080"/>
                <a:gd name="connsiteY2" fmla="*/ 221245 h 220080"/>
                <a:gd name="connsiteX3" fmla="*/ 0 w 220080"/>
                <a:gd name="connsiteY3" fmla="*/ 221245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080" h="220080">
                  <a:moveTo>
                    <a:pt x="0" y="0"/>
                  </a:moveTo>
                  <a:lnTo>
                    <a:pt x="221330" y="0"/>
                  </a:lnTo>
                  <a:lnTo>
                    <a:pt x="221330" y="221245"/>
                  </a:lnTo>
                  <a:lnTo>
                    <a:pt x="0" y="221245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218">
              <a:extLst>
                <a:ext uri="{FF2B5EF4-FFF2-40B4-BE49-F238E27FC236}">
                  <a16:creationId xmlns:a16="http://schemas.microsoft.com/office/drawing/2014/main" id="{B0176F2E-B70F-4116-9BAD-01BC605E385B}"/>
                </a:ext>
              </a:extLst>
            </p:cNvPr>
            <p:cNvSpPr/>
            <p:nvPr/>
          </p:nvSpPr>
          <p:spPr>
            <a:xfrm>
              <a:off x="5907765" y="4040019"/>
              <a:ext cx="12133" cy="12537"/>
            </a:xfrm>
            <a:custGeom>
              <a:avLst/>
              <a:gdLst>
                <a:gd name="connsiteX0" fmla="*/ 0 w 220080"/>
                <a:gd name="connsiteY0" fmla="*/ 0 h 220080"/>
                <a:gd name="connsiteX1" fmla="*/ 221302 w 220080"/>
                <a:gd name="connsiteY1" fmla="*/ 0 h 220080"/>
                <a:gd name="connsiteX2" fmla="*/ 221302 w 220080"/>
                <a:gd name="connsiteY2" fmla="*/ 221245 h 220080"/>
                <a:gd name="connsiteX3" fmla="*/ 0 w 220080"/>
                <a:gd name="connsiteY3" fmla="*/ 221245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080" h="220080">
                  <a:moveTo>
                    <a:pt x="0" y="0"/>
                  </a:moveTo>
                  <a:lnTo>
                    <a:pt x="221302" y="0"/>
                  </a:lnTo>
                  <a:lnTo>
                    <a:pt x="221302" y="221245"/>
                  </a:lnTo>
                  <a:lnTo>
                    <a:pt x="0" y="221245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219">
              <a:extLst>
                <a:ext uri="{FF2B5EF4-FFF2-40B4-BE49-F238E27FC236}">
                  <a16:creationId xmlns:a16="http://schemas.microsoft.com/office/drawing/2014/main" id="{E59D2107-4293-4B55-AA84-AD7D9CB87E69}"/>
                </a:ext>
              </a:extLst>
            </p:cNvPr>
            <p:cNvSpPr/>
            <p:nvPr/>
          </p:nvSpPr>
          <p:spPr>
            <a:xfrm>
              <a:off x="5858972" y="4065227"/>
              <a:ext cx="280222" cy="12537"/>
            </a:xfrm>
            <a:custGeom>
              <a:avLst/>
              <a:gdLst>
                <a:gd name="connsiteX0" fmla="*/ 0 w 5083155"/>
                <a:gd name="connsiteY0" fmla="*/ 0 h 220080"/>
                <a:gd name="connsiteX1" fmla="*/ 5089475 w 5083155"/>
                <a:gd name="connsiteY1" fmla="*/ 0 h 220080"/>
                <a:gd name="connsiteX2" fmla="*/ 5089475 w 5083155"/>
                <a:gd name="connsiteY2" fmla="*/ 221330 h 220080"/>
                <a:gd name="connsiteX3" fmla="*/ 0 w 5083155"/>
                <a:gd name="connsiteY3" fmla="*/ 221330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3155" h="220080">
                  <a:moveTo>
                    <a:pt x="0" y="0"/>
                  </a:moveTo>
                  <a:lnTo>
                    <a:pt x="5089475" y="0"/>
                  </a:lnTo>
                  <a:lnTo>
                    <a:pt x="5089475" y="221330"/>
                  </a:lnTo>
                  <a:lnTo>
                    <a:pt x="0" y="221330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220">
              <a:extLst>
                <a:ext uri="{FF2B5EF4-FFF2-40B4-BE49-F238E27FC236}">
                  <a16:creationId xmlns:a16="http://schemas.microsoft.com/office/drawing/2014/main" id="{C833EB4A-F459-4E1B-9338-8CFC5B57746F}"/>
                </a:ext>
              </a:extLst>
            </p:cNvPr>
            <p:cNvSpPr/>
            <p:nvPr/>
          </p:nvSpPr>
          <p:spPr>
            <a:xfrm>
              <a:off x="5858788" y="4092286"/>
              <a:ext cx="71230" cy="73606"/>
            </a:xfrm>
            <a:custGeom>
              <a:avLst/>
              <a:gdLst>
                <a:gd name="connsiteX0" fmla="*/ 1142151 w 1292086"/>
                <a:gd name="connsiteY0" fmla="*/ 0 h 1292086"/>
                <a:gd name="connsiteX1" fmla="*/ 861115 w 1292086"/>
                <a:gd name="connsiteY1" fmla="*/ 281036 h 1292086"/>
                <a:gd name="connsiteX2" fmla="*/ 125164 w 1292086"/>
                <a:gd name="connsiteY2" fmla="*/ 392660 h 1292086"/>
                <a:gd name="connsiteX3" fmla="*/ 162519 w 1292086"/>
                <a:gd name="connsiteY3" fmla="*/ 1136043 h 1292086"/>
                <a:gd name="connsiteX4" fmla="*/ 905954 w 1292086"/>
                <a:gd name="connsiteY4" fmla="*/ 1173421 h 1292086"/>
                <a:gd name="connsiteX5" fmla="*/ 1017550 w 1292086"/>
                <a:gd name="connsiteY5" fmla="*/ 437499 h 1292086"/>
                <a:gd name="connsiteX6" fmla="*/ 1298557 w 1292086"/>
                <a:gd name="connsiteY6" fmla="*/ 156463 h 1292086"/>
                <a:gd name="connsiteX7" fmla="*/ 556480 w 1292086"/>
                <a:gd name="connsiteY7" fmla="*/ 1073973 h 1292086"/>
                <a:gd name="connsiteX8" fmla="*/ 224583 w 1292086"/>
                <a:gd name="connsiteY8" fmla="*/ 742077 h 1292086"/>
                <a:gd name="connsiteX9" fmla="*/ 556480 w 1292086"/>
                <a:gd name="connsiteY9" fmla="*/ 410181 h 1292086"/>
                <a:gd name="connsiteX10" fmla="*/ 698688 w 1292086"/>
                <a:gd name="connsiteY10" fmla="*/ 443321 h 1292086"/>
                <a:gd name="connsiteX11" fmla="*/ 478302 w 1292086"/>
                <a:gd name="connsiteY11" fmla="*/ 663735 h 1292086"/>
                <a:gd name="connsiteX12" fmla="*/ 634709 w 1292086"/>
                <a:gd name="connsiteY12" fmla="*/ 820198 h 1292086"/>
                <a:gd name="connsiteX13" fmla="*/ 855265 w 1292086"/>
                <a:gd name="connsiteY13" fmla="*/ 599926 h 1292086"/>
                <a:gd name="connsiteX14" fmla="*/ 888433 w 1292086"/>
                <a:gd name="connsiteY14" fmla="*/ 742077 h 1292086"/>
                <a:gd name="connsiteX15" fmla="*/ 556480 w 1292086"/>
                <a:gd name="connsiteY15" fmla="*/ 1073973 h 129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92086" h="1292086">
                  <a:moveTo>
                    <a:pt x="1142151" y="0"/>
                  </a:moveTo>
                  <a:lnTo>
                    <a:pt x="861115" y="281036"/>
                  </a:lnTo>
                  <a:cubicBezTo>
                    <a:pt x="623563" y="123771"/>
                    <a:pt x="305446" y="172025"/>
                    <a:pt x="125164" y="392660"/>
                  </a:cubicBezTo>
                  <a:cubicBezTo>
                    <a:pt x="-55093" y="613266"/>
                    <a:pt x="-38926" y="934619"/>
                    <a:pt x="162519" y="1136043"/>
                  </a:cubicBezTo>
                  <a:cubicBezTo>
                    <a:pt x="363938" y="1337537"/>
                    <a:pt x="685320" y="1353710"/>
                    <a:pt x="905954" y="1173421"/>
                  </a:cubicBezTo>
                  <a:cubicBezTo>
                    <a:pt x="1126568" y="993168"/>
                    <a:pt x="1174843" y="674995"/>
                    <a:pt x="1017550" y="437499"/>
                  </a:cubicBezTo>
                  <a:lnTo>
                    <a:pt x="1298557" y="156463"/>
                  </a:lnTo>
                  <a:close/>
                  <a:moveTo>
                    <a:pt x="556480" y="1073973"/>
                  </a:moveTo>
                  <a:cubicBezTo>
                    <a:pt x="373196" y="1073973"/>
                    <a:pt x="224583" y="925390"/>
                    <a:pt x="224583" y="742077"/>
                  </a:cubicBezTo>
                  <a:cubicBezTo>
                    <a:pt x="224583" y="558742"/>
                    <a:pt x="373196" y="410181"/>
                    <a:pt x="556480" y="410181"/>
                  </a:cubicBezTo>
                  <a:cubicBezTo>
                    <a:pt x="605842" y="410351"/>
                    <a:pt x="654402" y="421668"/>
                    <a:pt x="698688" y="443321"/>
                  </a:cubicBezTo>
                  <a:lnTo>
                    <a:pt x="478302" y="663735"/>
                  </a:lnTo>
                  <a:lnTo>
                    <a:pt x="634709" y="820198"/>
                  </a:lnTo>
                  <a:lnTo>
                    <a:pt x="855265" y="599926"/>
                  </a:lnTo>
                  <a:cubicBezTo>
                    <a:pt x="876925" y="644184"/>
                    <a:pt x="888263" y="692743"/>
                    <a:pt x="888433" y="742077"/>
                  </a:cubicBezTo>
                  <a:cubicBezTo>
                    <a:pt x="888433" y="925390"/>
                    <a:pt x="739872" y="1073973"/>
                    <a:pt x="556480" y="1073973"/>
                  </a:cubicBez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221">
              <a:extLst>
                <a:ext uri="{FF2B5EF4-FFF2-40B4-BE49-F238E27FC236}">
                  <a16:creationId xmlns:a16="http://schemas.microsoft.com/office/drawing/2014/main" id="{7695058F-121B-490D-8428-3660829F0625}"/>
                </a:ext>
              </a:extLst>
            </p:cNvPr>
            <p:cNvSpPr/>
            <p:nvPr/>
          </p:nvSpPr>
          <p:spPr>
            <a:xfrm>
              <a:off x="5938262" y="4115652"/>
              <a:ext cx="103322" cy="12537"/>
            </a:xfrm>
            <a:custGeom>
              <a:avLst/>
              <a:gdLst>
                <a:gd name="connsiteX0" fmla="*/ 0 w 1874236"/>
                <a:gd name="connsiteY0" fmla="*/ 0 h 220080"/>
                <a:gd name="connsiteX1" fmla="*/ 1880867 w 1874236"/>
                <a:gd name="connsiteY1" fmla="*/ 0 h 220080"/>
                <a:gd name="connsiteX2" fmla="*/ 1880867 w 1874236"/>
                <a:gd name="connsiteY2" fmla="*/ 221245 h 220080"/>
                <a:gd name="connsiteX3" fmla="*/ 0 w 1874236"/>
                <a:gd name="connsiteY3" fmla="*/ 221245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236" h="220080">
                  <a:moveTo>
                    <a:pt x="0" y="0"/>
                  </a:moveTo>
                  <a:lnTo>
                    <a:pt x="1880867" y="0"/>
                  </a:lnTo>
                  <a:lnTo>
                    <a:pt x="1880867" y="221245"/>
                  </a:lnTo>
                  <a:lnTo>
                    <a:pt x="0" y="221245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222">
              <a:extLst>
                <a:ext uri="{FF2B5EF4-FFF2-40B4-BE49-F238E27FC236}">
                  <a16:creationId xmlns:a16="http://schemas.microsoft.com/office/drawing/2014/main" id="{AD338CF7-FB5D-4869-9E92-502AAB9E1BC9}"/>
                </a:ext>
              </a:extLst>
            </p:cNvPr>
            <p:cNvSpPr/>
            <p:nvPr/>
          </p:nvSpPr>
          <p:spPr>
            <a:xfrm>
              <a:off x="5938262" y="4140863"/>
              <a:ext cx="42660" cy="12537"/>
            </a:xfrm>
            <a:custGeom>
              <a:avLst/>
              <a:gdLst>
                <a:gd name="connsiteX0" fmla="*/ 0 w 773832"/>
                <a:gd name="connsiteY0" fmla="*/ 0 h 220080"/>
                <a:gd name="connsiteX1" fmla="*/ 774471 w 773832"/>
                <a:gd name="connsiteY1" fmla="*/ 0 h 220080"/>
                <a:gd name="connsiteX2" fmla="*/ 774471 w 773832"/>
                <a:gd name="connsiteY2" fmla="*/ 221245 h 220080"/>
                <a:gd name="connsiteX3" fmla="*/ 0 w 773832"/>
                <a:gd name="connsiteY3" fmla="*/ 221245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832" h="220080">
                  <a:moveTo>
                    <a:pt x="0" y="0"/>
                  </a:moveTo>
                  <a:lnTo>
                    <a:pt x="774471" y="0"/>
                  </a:lnTo>
                  <a:lnTo>
                    <a:pt x="774471" y="221245"/>
                  </a:lnTo>
                  <a:lnTo>
                    <a:pt x="0" y="221245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223">
              <a:extLst>
                <a:ext uri="{FF2B5EF4-FFF2-40B4-BE49-F238E27FC236}">
                  <a16:creationId xmlns:a16="http://schemas.microsoft.com/office/drawing/2014/main" id="{CA5BE409-A5FC-4C5C-ADEF-04D5E22B3F13}"/>
                </a:ext>
              </a:extLst>
            </p:cNvPr>
            <p:cNvSpPr/>
            <p:nvPr/>
          </p:nvSpPr>
          <p:spPr>
            <a:xfrm>
              <a:off x="5993157" y="4140863"/>
              <a:ext cx="85319" cy="12537"/>
            </a:xfrm>
            <a:custGeom>
              <a:avLst/>
              <a:gdLst>
                <a:gd name="connsiteX0" fmla="*/ 0 w 1547664"/>
                <a:gd name="connsiteY0" fmla="*/ 0 h 220080"/>
                <a:gd name="connsiteX1" fmla="*/ 1548942 w 1547664"/>
                <a:gd name="connsiteY1" fmla="*/ 0 h 220080"/>
                <a:gd name="connsiteX2" fmla="*/ 1548942 w 1547664"/>
                <a:gd name="connsiteY2" fmla="*/ 221245 h 220080"/>
                <a:gd name="connsiteX3" fmla="*/ 0 w 1547664"/>
                <a:gd name="connsiteY3" fmla="*/ 221245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664" h="220080">
                  <a:moveTo>
                    <a:pt x="0" y="0"/>
                  </a:moveTo>
                  <a:lnTo>
                    <a:pt x="1548942" y="0"/>
                  </a:lnTo>
                  <a:lnTo>
                    <a:pt x="1548942" y="221245"/>
                  </a:lnTo>
                  <a:lnTo>
                    <a:pt x="0" y="221245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225">
              <a:extLst>
                <a:ext uri="{FF2B5EF4-FFF2-40B4-BE49-F238E27FC236}">
                  <a16:creationId xmlns:a16="http://schemas.microsoft.com/office/drawing/2014/main" id="{17FE1714-EB66-4071-89D1-3D788EF4EA20}"/>
                </a:ext>
              </a:extLst>
            </p:cNvPr>
            <p:cNvSpPr/>
            <p:nvPr/>
          </p:nvSpPr>
          <p:spPr>
            <a:xfrm>
              <a:off x="5858788" y="4167920"/>
              <a:ext cx="71230" cy="73606"/>
            </a:xfrm>
            <a:custGeom>
              <a:avLst/>
              <a:gdLst>
                <a:gd name="connsiteX0" fmla="*/ 1142151 w 1292086"/>
                <a:gd name="connsiteY0" fmla="*/ 0 h 1292086"/>
                <a:gd name="connsiteX1" fmla="*/ 861115 w 1292086"/>
                <a:gd name="connsiteY1" fmla="*/ 281036 h 1292086"/>
                <a:gd name="connsiteX2" fmla="*/ 125164 w 1292086"/>
                <a:gd name="connsiteY2" fmla="*/ 392653 h 1292086"/>
                <a:gd name="connsiteX3" fmla="*/ 162519 w 1292086"/>
                <a:gd name="connsiteY3" fmla="*/ 1136092 h 1292086"/>
                <a:gd name="connsiteX4" fmla="*/ 905954 w 1292086"/>
                <a:gd name="connsiteY4" fmla="*/ 1173421 h 1292086"/>
                <a:gd name="connsiteX5" fmla="*/ 1017550 w 1292086"/>
                <a:gd name="connsiteY5" fmla="*/ 437499 h 1292086"/>
                <a:gd name="connsiteX6" fmla="*/ 1298557 w 1292086"/>
                <a:gd name="connsiteY6" fmla="*/ 156463 h 1292086"/>
                <a:gd name="connsiteX7" fmla="*/ 556480 w 1292086"/>
                <a:gd name="connsiteY7" fmla="*/ 1074001 h 1292086"/>
                <a:gd name="connsiteX8" fmla="*/ 224583 w 1292086"/>
                <a:gd name="connsiteY8" fmla="*/ 742077 h 1292086"/>
                <a:gd name="connsiteX9" fmla="*/ 556480 w 1292086"/>
                <a:gd name="connsiteY9" fmla="*/ 410124 h 1292086"/>
                <a:gd name="connsiteX10" fmla="*/ 698688 w 1292086"/>
                <a:gd name="connsiteY10" fmla="*/ 443321 h 1292086"/>
                <a:gd name="connsiteX11" fmla="*/ 478302 w 1292086"/>
                <a:gd name="connsiteY11" fmla="*/ 663792 h 1292086"/>
                <a:gd name="connsiteX12" fmla="*/ 634709 w 1292086"/>
                <a:gd name="connsiteY12" fmla="*/ 820198 h 1292086"/>
                <a:gd name="connsiteX13" fmla="*/ 855265 w 1292086"/>
                <a:gd name="connsiteY13" fmla="*/ 599898 h 1292086"/>
                <a:gd name="connsiteX14" fmla="*/ 888433 w 1292086"/>
                <a:gd name="connsiteY14" fmla="*/ 742077 h 1292086"/>
                <a:gd name="connsiteX15" fmla="*/ 556480 w 1292086"/>
                <a:gd name="connsiteY15" fmla="*/ 1074001 h 129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92086" h="1292086">
                  <a:moveTo>
                    <a:pt x="1142151" y="0"/>
                  </a:moveTo>
                  <a:lnTo>
                    <a:pt x="861115" y="281036"/>
                  </a:lnTo>
                  <a:cubicBezTo>
                    <a:pt x="623563" y="123764"/>
                    <a:pt x="305446" y="172018"/>
                    <a:pt x="125164" y="392653"/>
                  </a:cubicBezTo>
                  <a:cubicBezTo>
                    <a:pt x="-55093" y="613287"/>
                    <a:pt x="-38926" y="934619"/>
                    <a:pt x="162519" y="1136092"/>
                  </a:cubicBezTo>
                  <a:cubicBezTo>
                    <a:pt x="363938" y="1337537"/>
                    <a:pt x="685320" y="1353702"/>
                    <a:pt x="905954" y="1173421"/>
                  </a:cubicBezTo>
                  <a:cubicBezTo>
                    <a:pt x="1126568" y="993132"/>
                    <a:pt x="1174843" y="675080"/>
                    <a:pt x="1017550" y="437499"/>
                  </a:cubicBezTo>
                  <a:lnTo>
                    <a:pt x="1298557" y="156463"/>
                  </a:lnTo>
                  <a:close/>
                  <a:moveTo>
                    <a:pt x="556480" y="1074001"/>
                  </a:moveTo>
                  <a:cubicBezTo>
                    <a:pt x="373196" y="1074001"/>
                    <a:pt x="224583" y="925383"/>
                    <a:pt x="224583" y="742077"/>
                  </a:cubicBezTo>
                  <a:cubicBezTo>
                    <a:pt x="224583" y="558742"/>
                    <a:pt x="373196" y="410124"/>
                    <a:pt x="556480" y="410124"/>
                  </a:cubicBezTo>
                  <a:cubicBezTo>
                    <a:pt x="605842" y="410323"/>
                    <a:pt x="654402" y="421661"/>
                    <a:pt x="698688" y="443321"/>
                  </a:cubicBezTo>
                  <a:lnTo>
                    <a:pt x="478302" y="663792"/>
                  </a:lnTo>
                  <a:lnTo>
                    <a:pt x="634709" y="820198"/>
                  </a:lnTo>
                  <a:lnTo>
                    <a:pt x="855265" y="599898"/>
                  </a:lnTo>
                  <a:cubicBezTo>
                    <a:pt x="876925" y="644184"/>
                    <a:pt x="888263" y="692743"/>
                    <a:pt x="888433" y="742077"/>
                  </a:cubicBezTo>
                  <a:cubicBezTo>
                    <a:pt x="888433" y="925383"/>
                    <a:pt x="739872" y="1074001"/>
                    <a:pt x="556480" y="1074001"/>
                  </a:cubicBez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226">
              <a:extLst>
                <a:ext uri="{FF2B5EF4-FFF2-40B4-BE49-F238E27FC236}">
                  <a16:creationId xmlns:a16="http://schemas.microsoft.com/office/drawing/2014/main" id="{98779EA8-216C-4673-862E-A823DD4D476B}"/>
                </a:ext>
              </a:extLst>
            </p:cNvPr>
            <p:cNvSpPr/>
            <p:nvPr/>
          </p:nvSpPr>
          <p:spPr>
            <a:xfrm>
              <a:off x="5938262" y="4191283"/>
              <a:ext cx="103322" cy="12537"/>
            </a:xfrm>
            <a:custGeom>
              <a:avLst/>
              <a:gdLst>
                <a:gd name="connsiteX0" fmla="*/ 0 w 1874236"/>
                <a:gd name="connsiteY0" fmla="*/ 0 h 220080"/>
                <a:gd name="connsiteX1" fmla="*/ 1880867 w 1874236"/>
                <a:gd name="connsiteY1" fmla="*/ 0 h 220080"/>
                <a:gd name="connsiteX2" fmla="*/ 1880867 w 1874236"/>
                <a:gd name="connsiteY2" fmla="*/ 221302 h 220080"/>
                <a:gd name="connsiteX3" fmla="*/ 0 w 1874236"/>
                <a:gd name="connsiteY3" fmla="*/ 221302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236" h="220080">
                  <a:moveTo>
                    <a:pt x="0" y="0"/>
                  </a:moveTo>
                  <a:lnTo>
                    <a:pt x="1880867" y="0"/>
                  </a:lnTo>
                  <a:lnTo>
                    <a:pt x="1880867" y="221302"/>
                  </a:lnTo>
                  <a:lnTo>
                    <a:pt x="0" y="221302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: Shape 227">
              <a:extLst>
                <a:ext uri="{FF2B5EF4-FFF2-40B4-BE49-F238E27FC236}">
                  <a16:creationId xmlns:a16="http://schemas.microsoft.com/office/drawing/2014/main" id="{9DE3B958-2631-44E6-89E3-C27952E6B60B}"/>
                </a:ext>
              </a:extLst>
            </p:cNvPr>
            <p:cNvSpPr/>
            <p:nvPr/>
          </p:nvSpPr>
          <p:spPr>
            <a:xfrm>
              <a:off x="5938262" y="4216497"/>
              <a:ext cx="42660" cy="12537"/>
            </a:xfrm>
            <a:custGeom>
              <a:avLst/>
              <a:gdLst>
                <a:gd name="connsiteX0" fmla="*/ 0 w 773832"/>
                <a:gd name="connsiteY0" fmla="*/ 0 h 220080"/>
                <a:gd name="connsiteX1" fmla="*/ 774471 w 773832"/>
                <a:gd name="connsiteY1" fmla="*/ 0 h 220080"/>
                <a:gd name="connsiteX2" fmla="*/ 774471 w 773832"/>
                <a:gd name="connsiteY2" fmla="*/ 221274 h 220080"/>
                <a:gd name="connsiteX3" fmla="*/ 0 w 773832"/>
                <a:gd name="connsiteY3" fmla="*/ 221274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832" h="220080">
                  <a:moveTo>
                    <a:pt x="0" y="0"/>
                  </a:moveTo>
                  <a:lnTo>
                    <a:pt x="774471" y="0"/>
                  </a:lnTo>
                  <a:lnTo>
                    <a:pt x="774471" y="221274"/>
                  </a:lnTo>
                  <a:lnTo>
                    <a:pt x="0" y="221274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: Shape 228">
              <a:extLst>
                <a:ext uri="{FF2B5EF4-FFF2-40B4-BE49-F238E27FC236}">
                  <a16:creationId xmlns:a16="http://schemas.microsoft.com/office/drawing/2014/main" id="{D9FD280C-C50A-4F2E-AF20-3A3E222C9568}"/>
                </a:ext>
              </a:extLst>
            </p:cNvPr>
            <p:cNvSpPr/>
            <p:nvPr/>
          </p:nvSpPr>
          <p:spPr>
            <a:xfrm>
              <a:off x="5993157" y="4216497"/>
              <a:ext cx="48530" cy="12537"/>
            </a:xfrm>
            <a:custGeom>
              <a:avLst/>
              <a:gdLst>
                <a:gd name="connsiteX0" fmla="*/ 0 w 880322"/>
                <a:gd name="connsiteY0" fmla="*/ 0 h 220080"/>
                <a:gd name="connsiteX1" fmla="*/ 885094 w 880322"/>
                <a:gd name="connsiteY1" fmla="*/ 0 h 220080"/>
                <a:gd name="connsiteX2" fmla="*/ 885094 w 880322"/>
                <a:gd name="connsiteY2" fmla="*/ 221274 h 220080"/>
                <a:gd name="connsiteX3" fmla="*/ 0 w 880322"/>
                <a:gd name="connsiteY3" fmla="*/ 221274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322" h="220080">
                  <a:moveTo>
                    <a:pt x="0" y="0"/>
                  </a:moveTo>
                  <a:lnTo>
                    <a:pt x="885094" y="0"/>
                  </a:lnTo>
                  <a:lnTo>
                    <a:pt x="885094" y="221274"/>
                  </a:lnTo>
                  <a:lnTo>
                    <a:pt x="0" y="221274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: Shape 229">
              <a:extLst>
                <a:ext uri="{FF2B5EF4-FFF2-40B4-BE49-F238E27FC236}">
                  <a16:creationId xmlns:a16="http://schemas.microsoft.com/office/drawing/2014/main" id="{D5132505-7EBD-4234-AE31-DC44F1A966D0}"/>
                </a:ext>
              </a:extLst>
            </p:cNvPr>
            <p:cNvSpPr/>
            <p:nvPr/>
          </p:nvSpPr>
          <p:spPr>
            <a:xfrm>
              <a:off x="6054150" y="4191283"/>
              <a:ext cx="24265" cy="12537"/>
            </a:xfrm>
            <a:custGeom>
              <a:avLst/>
              <a:gdLst>
                <a:gd name="connsiteX0" fmla="*/ 0 w 440161"/>
                <a:gd name="connsiteY0" fmla="*/ 0 h 220080"/>
                <a:gd name="connsiteX1" fmla="*/ 442547 w 440161"/>
                <a:gd name="connsiteY1" fmla="*/ 0 h 220080"/>
                <a:gd name="connsiteX2" fmla="*/ 442547 w 440161"/>
                <a:gd name="connsiteY2" fmla="*/ 221302 h 220080"/>
                <a:gd name="connsiteX3" fmla="*/ 0 w 440161"/>
                <a:gd name="connsiteY3" fmla="*/ 221302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161" h="220080">
                  <a:moveTo>
                    <a:pt x="0" y="0"/>
                  </a:moveTo>
                  <a:lnTo>
                    <a:pt x="442547" y="0"/>
                  </a:lnTo>
                  <a:lnTo>
                    <a:pt x="442547" y="221302"/>
                  </a:lnTo>
                  <a:lnTo>
                    <a:pt x="0" y="221302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30">
              <a:extLst>
                <a:ext uri="{FF2B5EF4-FFF2-40B4-BE49-F238E27FC236}">
                  <a16:creationId xmlns:a16="http://schemas.microsoft.com/office/drawing/2014/main" id="{E60096E9-FF5F-4BC7-942A-8BA6CC067682}"/>
                </a:ext>
              </a:extLst>
            </p:cNvPr>
            <p:cNvSpPr/>
            <p:nvPr/>
          </p:nvSpPr>
          <p:spPr>
            <a:xfrm>
              <a:off x="5858788" y="4243554"/>
              <a:ext cx="71230" cy="73606"/>
            </a:xfrm>
            <a:custGeom>
              <a:avLst/>
              <a:gdLst>
                <a:gd name="connsiteX0" fmla="*/ 1142151 w 1292086"/>
                <a:gd name="connsiteY0" fmla="*/ 0 h 1292086"/>
                <a:gd name="connsiteX1" fmla="*/ 861115 w 1292086"/>
                <a:gd name="connsiteY1" fmla="*/ 281036 h 1292086"/>
                <a:gd name="connsiteX2" fmla="*/ 125164 w 1292086"/>
                <a:gd name="connsiteY2" fmla="*/ 392660 h 1292086"/>
                <a:gd name="connsiteX3" fmla="*/ 162519 w 1292086"/>
                <a:gd name="connsiteY3" fmla="*/ 1136100 h 1292086"/>
                <a:gd name="connsiteX4" fmla="*/ 905954 w 1292086"/>
                <a:gd name="connsiteY4" fmla="*/ 1173421 h 1292086"/>
                <a:gd name="connsiteX5" fmla="*/ 1017550 w 1292086"/>
                <a:gd name="connsiteY5" fmla="*/ 437471 h 1292086"/>
                <a:gd name="connsiteX6" fmla="*/ 1298557 w 1292086"/>
                <a:gd name="connsiteY6" fmla="*/ 156463 h 1292086"/>
                <a:gd name="connsiteX7" fmla="*/ 556480 w 1292086"/>
                <a:gd name="connsiteY7" fmla="*/ 1074009 h 1292086"/>
                <a:gd name="connsiteX8" fmla="*/ 224583 w 1292086"/>
                <a:gd name="connsiteY8" fmla="*/ 742084 h 1292086"/>
                <a:gd name="connsiteX9" fmla="*/ 556480 w 1292086"/>
                <a:gd name="connsiteY9" fmla="*/ 410160 h 1292086"/>
                <a:gd name="connsiteX10" fmla="*/ 698688 w 1292086"/>
                <a:gd name="connsiteY10" fmla="*/ 443328 h 1292086"/>
                <a:gd name="connsiteX11" fmla="*/ 478302 w 1292086"/>
                <a:gd name="connsiteY11" fmla="*/ 663792 h 1292086"/>
                <a:gd name="connsiteX12" fmla="*/ 634709 w 1292086"/>
                <a:gd name="connsiteY12" fmla="*/ 820206 h 1292086"/>
                <a:gd name="connsiteX13" fmla="*/ 855265 w 1292086"/>
                <a:gd name="connsiteY13" fmla="*/ 599898 h 1292086"/>
                <a:gd name="connsiteX14" fmla="*/ 888433 w 1292086"/>
                <a:gd name="connsiteY14" fmla="*/ 742084 h 1292086"/>
                <a:gd name="connsiteX15" fmla="*/ 556480 w 1292086"/>
                <a:gd name="connsiteY15" fmla="*/ 1074009 h 129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92086" h="1292086">
                  <a:moveTo>
                    <a:pt x="1142151" y="0"/>
                  </a:moveTo>
                  <a:lnTo>
                    <a:pt x="861115" y="281036"/>
                  </a:lnTo>
                  <a:cubicBezTo>
                    <a:pt x="623563" y="123771"/>
                    <a:pt x="305446" y="172025"/>
                    <a:pt x="125164" y="392660"/>
                  </a:cubicBezTo>
                  <a:cubicBezTo>
                    <a:pt x="-55093" y="613294"/>
                    <a:pt x="-38926" y="934627"/>
                    <a:pt x="162519" y="1136100"/>
                  </a:cubicBezTo>
                  <a:cubicBezTo>
                    <a:pt x="363938" y="1337573"/>
                    <a:pt x="685320" y="1353681"/>
                    <a:pt x="905954" y="1173421"/>
                  </a:cubicBezTo>
                  <a:cubicBezTo>
                    <a:pt x="1126568" y="993140"/>
                    <a:pt x="1174843" y="675052"/>
                    <a:pt x="1017550" y="437471"/>
                  </a:cubicBezTo>
                  <a:lnTo>
                    <a:pt x="1298557" y="156463"/>
                  </a:lnTo>
                  <a:close/>
                  <a:moveTo>
                    <a:pt x="556480" y="1074009"/>
                  </a:moveTo>
                  <a:cubicBezTo>
                    <a:pt x="373196" y="1074009"/>
                    <a:pt x="224583" y="925390"/>
                    <a:pt x="224583" y="742084"/>
                  </a:cubicBezTo>
                  <a:cubicBezTo>
                    <a:pt x="224583" y="558742"/>
                    <a:pt x="373196" y="410160"/>
                    <a:pt x="556480" y="410160"/>
                  </a:cubicBezTo>
                  <a:cubicBezTo>
                    <a:pt x="605842" y="410323"/>
                    <a:pt x="654402" y="421640"/>
                    <a:pt x="698688" y="443328"/>
                  </a:cubicBezTo>
                  <a:lnTo>
                    <a:pt x="478302" y="663792"/>
                  </a:lnTo>
                  <a:lnTo>
                    <a:pt x="634709" y="820206"/>
                  </a:lnTo>
                  <a:lnTo>
                    <a:pt x="855265" y="599898"/>
                  </a:lnTo>
                  <a:cubicBezTo>
                    <a:pt x="876925" y="644191"/>
                    <a:pt x="888263" y="692772"/>
                    <a:pt x="888433" y="742084"/>
                  </a:cubicBezTo>
                  <a:cubicBezTo>
                    <a:pt x="888433" y="925390"/>
                    <a:pt x="739872" y="1074009"/>
                    <a:pt x="556480" y="1074009"/>
                  </a:cubicBez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: Shape 231">
              <a:extLst>
                <a:ext uri="{FF2B5EF4-FFF2-40B4-BE49-F238E27FC236}">
                  <a16:creationId xmlns:a16="http://schemas.microsoft.com/office/drawing/2014/main" id="{4B6BC65C-5929-48FB-8B95-25959B71F055}"/>
                </a:ext>
              </a:extLst>
            </p:cNvPr>
            <p:cNvSpPr/>
            <p:nvPr/>
          </p:nvSpPr>
          <p:spPr>
            <a:xfrm>
              <a:off x="5938262" y="4266919"/>
              <a:ext cx="79057" cy="12537"/>
            </a:xfrm>
            <a:custGeom>
              <a:avLst/>
              <a:gdLst>
                <a:gd name="connsiteX0" fmla="*/ 0 w 1434074"/>
                <a:gd name="connsiteY0" fmla="*/ 0 h 220080"/>
                <a:gd name="connsiteX1" fmla="*/ 1438320 w 1434074"/>
                <a:gd name="connsiteY1" fmla="*/ 0 h 220080"/>
                <a:gd name="connsiteX2" fmla="*/ 1438320 w 1434074"/>
                <a:gd name="connsiteY2" fmla="*/ 221330 h 220080"/>
                <a:gd name="connsiteX3" fmla="*/ 0 w 1434074"/>
                <a:gd name="connsiteY3" fmla="*/ 221330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4074" h="220080">
                  <a:moveTo>
                    <a:pt x="0" y="0"/>
                  </a:moveTo>
                  <a:lnTo>
                    <a:pt x="1438320" y="0"/>
                  </a:lnTo>
                  <a:lnTo>
                    <a:pt x="1438320" y="221330"/>
                  </a:lnTo>
                  <a:lnTo>
                    <a:pt x="0" y="221330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: Shape 232">
              <a:extLst>
                <a:ext uri="{FF2B5EF4-FFF2-40B4-BE49-F238E27FC236}">
                  <a16:creationId xmlns:a16="http://schemas.microsoft.com/office/drawing/2014/main" id="{6DA69DDD-88A9-4192-934B-B26E27B3FECD}"/>
                </a:ext>
              </a:extLst>
            </p:cNvPr>
            <p:cNvSpPr/>
            <p:nvPr/>
          </p:nvSpPr>
          <p:spPr>
            <a:xfrm>
              <a:off x="5938262" y="4292131"/>
              <a:ext cx="42660" cy="12537"/>
            </a:xfrm>
            <a:custGeom>
              <a:avLst/>
              <a:gdLst>
                <a:gd name="connsiteX0" fmla="*/ 0 w 773832"/>
                <a:gd name="connsiteY0" fmla="*/ 0 h 220080"/>
                <a:gd name="connsiteX1" fmla="*/ 774471 w 773832"/>
                <a:gd name="connsiteY1" fmla="*/ 0 h 220080"/>
                <a:gd name="connsiteX2" fmla="*/ 774471 w 773832"/>
                <a:gd name="connsiteY2" fmla="*/ 221274 h 220080"/>
                <a:gd name="connsiteX3" fmla="*/ 0 w 773832"/>
                <a:gd name="connsiteY3" fmla="*/ 221274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832" h="220080">
                  <a:moveTo>
                    <a:pt x="0" y="0"/>
                  </a:moveTo>
                  <a:lnTo>
                    <a:pt x="774471" y="0"/>
                  </a:lnTo>
                  <a:lnTo>
                    <a:pt x="774471" y="221274"/>
                  </a:lnTo>
                  <a:lnTo>
                    <a:pt x="0" y="221274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: Shape 233">
              <a:extLst>
                <a:ext uri="{FF2B5EF4-FFF2-40B4-BE49-F238E27FC236}">
                  <a16:creationId xmlns:a16="http://schemas.microsoft.com/office/drawing/2014/main" id="{3D1BE4A5-CAAF-4B7A-84E1-1AFF4B8D0CEF}"/>
                </a:ext>
              </a:extLst>
            </p:cNvPr>
            <p:cNvSpPr/>
            <p:nvPr/>
          </p:nvSpPr>
          <p:spPr>
            <a:xfrm>
              <a:off x="5993157" y="4292131"/>
              <a:ext cx="24265" cy="12537"/>
            </a:xfrm>
            <a:custGeom>
              <a:avLst/>
              <a:gdLst>
                <a:gd name="connsiteX0" fmla="*/ 0 w 440161"/>
                <a:gd name="connsiteY0" fmla="*/ 0 h 220080"/>
                <a:gd name="connsiteX1" fmla="*/ 442547 w 440161"/>
                <a:gd name="connsiteY1" fmla="*/ 0 h 220080"/>
                <a:gd name="connsiteX2" fmla="*/ 442547 w 440161"/>
                <a:gd name="connsiteY2" fmla="*/ 221274 h 220080"/>
                <a:gd name="connsiteX3" fmla="*/ 0 w 440161"/>
                <a:gd name="connsiteY3" fmla="*/ 221274 h 2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161" h="220080">
                  <a:moveTo>
                    <a:pt x="0" y="0"/>
                  </a:moveTo>
                  <a:lnTo>
                    <a:pt x="442547" y="0"/>
                  </a:lnTo>
                  <a:lnTo>
                    <a:pt x="442547" y="221274"/>
                  </a:lnTo>
                  <a:lnTo>
                    <a:pt x="0" y="221274"/>
                  </a:lnTo>
                  <a:close/>
                </a:path>
              </a:pathLst>
            </a:custGeom>
            <a:solidFill>
              <a:schemeClr val="bg1"/>
            </a:solidFill>
            <a:ln w="70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13">
              <a:extLst>
                <a:ext uri="{FF2B5EF4-FFF2-40B4-BE49-F238E27FC236}">
                  <a16:creationId xmlns:a16="http://schemas.microsoft.com/office/drawing/2014/main" id="{4BAC6926-8B76-4488-8A21-9EF326974A9A}"/>
                </a:ext>
              </a:extLst>
            </p:cNvPr>
            <p:cNvSpPr/>
            <p:nvPr/>
          </p:nvSpPr>
          <p:spPr>
            <a:xfrm>
              <a:off x="5357620" y="4011194"/>
              <a:ext cx="243907" cy="242737"/>
            </a:xfrm>
            <a:custGeom>
              <a:avLst/>
              <a:gdLst>
                <a:gd name="connsiteX0" fmla="*/ 4876276 w 4867275"/>
                <a:gd name="connsiteY0" fmla="*/ 2339716 h 4867275"/>
                <a:gd name="connsiteX1" fmla="*/ 4139213 w 4867275"/>
                <a:gd name="connsiteY1" fmla="*/ 665656 h 4867275"/>
                <a:gd name="connsiteX2" fmla="*/ 2438143 w 4867275"/>
                <a:gd name="connsiteY2" fmla="*/ 432 h 4867275"/>
                <a:gd name="connsiteX3" fmla="*/ 737108 w 4867275"/>
                <a:gd name="connsiteY3" fmla="*/ 665656 h 4867275"/>
                <a:gd name="connsiteX4" fmla="*/ 37 w 4867275"/>
                <a:gd name="connsiteY4" fmla="*/ 2339678 h 4867275"/>
                <a:gd name="connsiteX5" fmla="*/ 0 w 4867275"/>
                <a:gd name="connsiteY5" fmla="*/ 2341687 h 4867275"/>
                <a:gd name="connsiteX6" fmla="*/ 0 w 4867275"/>
                <a:gd name="connsiteY6" fmla="*/ 2343697 h 4867275"/>
                <a:gd name="connsiteX7" fmla="*/ 765051 w 4867275"/>
                <a:gd name="connsiteY7" fmla="*/ 4045243 h 4867275"/>
                <a:gd name="connsiteX8" fmla="*/ 765051 w 4867275"/>
                <a:gd name="connsiteY8" fmla="*/ 4634717 h 4867275"/>
                <a:gd name="connsiteX9" fmla="*/ 954996 w 4867275"/>
                <a:gd name="connsiteY9" fmla="*/ 4871728 h 4867275"/>
                <a:gd name="connsiteX10" fmla="*/ 1004030 w 4867275"/>
                <a:gd name="connsiteY10" fmla="*/ 4876785 h 4867275"/>
                <a:gd name="connsiteX11" fmla="*/ 1130160 w 4867275"/>
                <a:gd name="connsiteY11" fmla="*/ 4840476 h 4867275"/>
                <a:gd name="connsiteX12" fmla="*/ 1603924 w 4867275"/>
                <a:gd name="connsiteY12" fmla="*/ 4544525 h 4867275"/>
                <a:gd name="connsiteX13" fmla="*/ 2433342 w 4867275"/>
                <a:gd name="connsiteY13" fmla="*/ 4685466 h 4867275"/>
                <a:gd name="connsiteX14" fmla="*/ 2436914 w 4867275"/>
                <a:gd name="connsiteY14" fmla="*/ 4685466 h 4867275"/>
                <a:gd name="connsiteX15" fmla="*/ 2483758 w 4867275"/>
                <a:gd name="connsiteY15" fmla="*/ 4685914 h 4867275"/>
                <a:gd name="connsiteX16" fmla="*/ 4139213 w 4867275"/>
                <a:gd name="connsiteY16" fmla="*/ 4020240 h 4867275"/>
                <a:gd name="connsiteX17" fmla="*/ 4876276 w 4867275"/>
                <a:gd name="connsiteY17" fmla="*/ 2346221 h 4867275"/>
                <a:gd name="connsiteX18" fmla="*/ 4876353 w 4867275"/>
                <a:gd name="connsiteY18" fmla="*/ 2342945 h 4867275"/>
                <a:gd name="connsiteX19" fmla="*/ 3941302 w 4867275"/>
                <a:gd name="connsiteY19" fmla="*/ 3813747 h 4867275"/>
                <a:gd name="connsiteX20" fmla="*/ 2483606 w 4867275"/>
                <a:gd name="connsiteY20" fmla="*/ 4399907 h 4867275"/>
                <a:gd name="connsiteX21" fmla="*/ 2440972 w 4867275"/>
                <a:gd name="connsiteY21" fmla="*/ 4399497 h 4867275"/>
                <a:gd name="connsiteX22" fmla="*/ 2439400 w 4867275"/>
                <a:gd name="connsiteY22" fmla="*/ 4399459 h 4867275"/>
                <a:gd name="connsiteX23" fmla="*/ 2437876 w 4867275"/>
                <a:gd name="connsiteY23" fmla="*/ 4399459 h 4867275"/>
                <a:gd name="connsiteX24" fmla="*/ 1667132 w 4867275"/>
                <a:gd name="connsiteY24" fmla="*/ 4263356 h 4867275"/>
                <a:gd name="connsiteX25" fmla="*/ 1484043 w 4867275"/>
                <a:gd name="connsiteY25" fmla="*/ 4282178 h 4867275"/>
                <a:gd name="connsiteX26" fmla="*/ 1051065 w 4867275"/>
                <a:gd name="connsiteY26" fmla="*/ 4552640 h 4867275"/>
                <a:gd name="connsiteX27" fmla="*/ 1051065 w 4867275"/>
                <a:gd name="connsiteY27" fmla="*/ 4010420 h 4867275"/>
                <a:gd name="connsiteX28" fmla="*/ 978913 w 4867275"/>
                <a:gd name="connsiteY28" fmla="*/ 3852514 h 4867275"/>
                <a:gd name="connsiteX29" fmla="*/ 286048 w 4867275"/>
                <a:gd name="connsiteY29" fmla="*/ 2344212 h 4867275"/>
                <a:gd name="connsiteX30" fmla="*/ 935013 w 4867275"/>
                <a:gd name="connsiteY30" fmla="*/ 872155 h 4867275"/>
                <a:gd name="connsiteX31" fmla="*/ 2435314 w 4867275"/>
                <a:gd name="connsiteY31" fmla="*/ 286442 h 4867275"/>
                <a:gd name="connsiteX32" fmla="*/ 2438143 w 4867275"/>
                <a:gd name="connsiteY32" fmla="*/ 286479 h 4867275"/>
                <a:gd name="connsiteX33" fmla="*/ 2440972 w 4867275"/>
                <a:gd name="connsiteY33" fmla="*/ 286442 h 4867275"/>
                <a:gd name="connsiteX34" fmla="*/ 3941302 w 4867275"/>
                <a:gd name="connsiteY34" fmla="*/ 872155 h 4867275"/>
                <a:gd name="connsiteX35" fmla="*/ 4590231 w 4867275"/>
                <a:gd name="connsiteY35" fmla="*/ 2342945 h 4867275"/>
                <a:gd name="connsiteX36" fmla="*/ 3941302 w 4867275"/>
                <a:gd name="connsiteY36" fmla="*/ 3813747 h 48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67275" h="4867275">
                  <a:moveTo>
                    <a:pt x="4876276" y="2339716"/>
                  </a:moveTo>
                  <a:cubicBezTo>
                    <a:pt x="4861694" y="1701722"/>
                    <a:pt x="4599947" y="1107190"/>
                    <a:pt x="4139213" y="665656"/>
                  </a:cubicBezTo>
                  <a:cubicBezTo>
                    <a:pt x="3679146" y="224753"/>
                    <a:pt x="3074823" y="-11400"/>
                    <a:pt x="2438143" y="432"/>
                  </a:cubicBezTo>
                  <a:cubicBezTo>
                    <a:pt x="1801197" y="-11512"/>
                    <a:pt x="1197178" y="224790"/>
                    <a:pt x="737108" y="665656"/>
                  </a:cubicBezTo>
                  <a:cubicBezTo>
                    <a:pt x="276374" y="1107190"/>
                    <a:pt x="14622" y="1701722"/>
                    <a:pt x="37" y="2339678"/>
                  </a:cubicBezTo>
                  <a:lnTo>
                    <a:pt x="0" y="2341687"/>
                  </a:lnTo>
                  <a:lnTo>
                    <a:pt x="0" y="2343697"/>
                  </a:lnTo>
                  <a:cubicBezTo>
                    <a:pt x="3349" y="2993883"/>
                    <a:pt x="281769" y="3612008"/>
                    <a:pt x="765051" y="4045243"/>
                  </a:cubicBezTo>
                  <a:lnTo>
                    <a:pt x="765051" y="4634717"/>
                  </a:lnTo>
                  <a:cubicBezTo>
                    <a:pt x="765051" y="4749131"/>
                    <a:pt x="844934" y="4848810"/>
                    <a:pt x="954996" y="4871728"/>
                  </a:cubicBezTo>
                  <a:cubicBezTo>
                    <a:pt x="971293" y="4875109"/>
                    <a:pt x="987695" y="4876785"/>
                    <a:pt x="1004030" y="4876785"/>
                  </a:cubicBezTo>
                  <a:cubicBezTo>
                    <a:pt x="1048312" y="4876785"/>
                    <a:pt x="1091841" y="4864431"/>
                    <a:pt x="1130160" y="4840476"/>
                  </a:cubicBezTo>
                  <a:lnTo>
                    <a:pt x="1603924" y="4544525"/>
                  </a:lnTo>
                  <a:cubicBezTo>
                    <a:pt x="1871101" y="4638070"/>
                    <a:pt x="2149897" y="4685466"/>
                    <a:pt x="2433342" y="4685466"/>
                  </a:cubicBezTo>
                  <a:lnTo>
                    <a:pt x="2436914" y="4685466"/>
                  </a:lnTo>
                  <a:cubicBezTo>
                    <a:pt x="2452573" y="4685762"/>
                    <a:pt x="2468128" y="4685914"/>
                    <a:pt x="2483758" y="4685914"/>
                  </a:cubicBezTo>
                  <a:cubicBezTo>
                    <a:pt x="3103883" y="4685876"/>
                    <a:pt x="3690157" y="4450580"/>
                    <a:pt x="4139213" y="4020240"/>
                  </a:cubicBezTo>
                  <a:cubicBezTo>
                    <a:pt x="4599947" y="3578709"/>
                    <a:pt x="4861694" y="2984215"/>
                    <a:pt x="4876276" y="2346221"/>
                  </a:cubicBezTo>
                  <a:lnTo>
                    <a:pt x="4876353" y="2342945"/>
                  </a:lnTo>
                  <a:close/>
                  <a:moveTo>
                    <a:pt x="3941302" y="3813747"/>
                  </a:moveTo>
                  <a:cubicBezTo>
                    <a:pt x="3545872" y="4192700"/>
                    <a:pt x="3029693" y="4399907"/>
                    <a:pt x="2483606" y="4399907"/>
                  </a:cubicBezTo>
                  <a:cubicBezTo>
                    <a:pt x="2469433" y="4399907"/>
                    <a:pt x="2455221" y="4399754"/>
                    <a:pt x="2440972" y="4399497"/>
                  </a:cubicBezTo>
                  <a:lnTo>
                    <a:pt x="2439400" y="4399459"/>
                  </a:lnTo>
                  <a:lnTo>
                    <a:pt x="2437876" y="4399459"/>
                  </a:lnTo>
                  <a:cubicBezTo>
                    <a:pt x="2174338" y="4399973"/>
                    <a:pt x="1914782" y="4354177"/>
                    <a:pt x="1667132" y="4263356"/>
                  </a:cubicBezTo>
                  <a:cubicBezTo>
                    <a:pt x="1605858" y="4240877"/>
                    <a:pt x="1539107" y="4247764"/>
                    <a:pt x="1484043" y="4282178"/>
                  </a:cubicBezTo>
                  <a:lnTo>
                    <a:pt x="1051065" y="4552640"/>
                  </a:lnTo>
                  <a:lnTo>
                    <a:pt x="1051065" y="4010420"/>
                  </a:lnTo>
                  <a:cubicBezTo>
                    <a:pt x="1051065" y="3949955"/>
                    <a:pt x="1024757" y="3892396"/>
                    <a:pt x="978913" y="3852514"/>
                  </a:cubicBezTo>
                  <a:cubicBezTo>
                    <a:pt x="542033" y="3472743"/>
                    <a:pt x="289582" y="2923084"/>
                    <a:pt x="286048" y="2344212"/>
                  </a:cubicBezTo>
                  <a:cubicBezTo>
                    <a:pt x="299331" y="1783208"/>
                    <a:pt x="529754" y="1260524"/>
                    <a:pt x="935013" y="872155"/>
                  </a:cubicBezTo>
                  <a:cubicBezTo>
                    <a:pt x="1340720" y="483379"/>
                    <a:pt x="1873787" y="275466"/>
                    <a:pt x="2435314" y="286442"/>
                  </a:cubicBezTo>
                  <a:lnTo>
                    <a:pt x="2438143" y="286479"/>
                  </a:lnTo>
                  <a:lnTo>
                    <a:pt x="2440972" y="286442"/>
                  </a:lnTo>
                  <a:cubicBezTo>
                    <a:pt x="3002871" y="275355"/>
                    <a:pt x="3535594" y="483379"/>
                    <a:pt x="3941302" y="872155"/>
                  </a:cubicBezTo>
                  <a:cubicBezTo>
                    <a:pt x="4346191" y="1260190"/>
                    <a:pt x="4576572" y="1782465"/>
                    <a:pt x="4590231" y="2342945"/>
                  </a:cubicBezTo>
                  <a:cubicBezTo>
                    <a:pt x="4576610" y="2903472"/>
                    <a:pt x="4346229" y="3425709"/>
                    <a:pt x="3941302" y="38137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14">
              <a:extLst>
                <a:ext uri="{FF2B5EF4-FFF2-40B4-BE49-F238E27FC236}">
                  <a16:creationId xmlns:a16="http://schemas.microsoft.com/office/drawing/2014/main" id="{103105A1-ED34-4388-8420-AB6357ABF7C7}"/>
                </a:ext>
              </a:extLst>
            </p:cNvPr>
            <p:cNvSpPr/>
            <p:nvPr/>
          </p:nvSpPr>
          <p:spPr>
            <a:xfrm>
              <a:off x="5395965" y="4087529"/>
              <a:ext cx="167537" cy="80754"/>
            </a:xfrm>
            <a:custGeom>
              <a:avLst/>
              <a:gdLst>
                <a:gd name="connsiteX0" fmla="*/ 2993043 w 3343275"/>
                <a:gd name="connsiteY0" fmla="*/ 28801 h 1619250"/>
                <a:gd name="connsiteX1" fmla="*/ 2085158 w 3343275"/>
                <a:gd name="connsiteY1" fmla="*/ 523796 h 1619250"/>
                <a:gd name="connsiteX2" fmla="*/ 1541300 w 3343275"/>
                <a:gd name="connsiteY2" fmla="*/ 57442 h 1619250"/>
                <a:gd name="connsiteX3" fmla="*/ 1217269 w 3343275"/>
                <a:gd name="connsiteY3" fmla="*/ 69873 h 1619250"/>
                <a:gd name="connsiteX4" fmla="*/ 69393 w 3343275"/>
                <a:gd name="connsiteY4" fmla="*/ 1217749 h 1619250"/>
                <a:gd name="connsiteX5" fmla="*/ 1 w 3343275"/>
                <a:gd name="connsiteY5" fmla="*/ 1386704 h 1619250"/>
                <a:gd name="connsiteX6" fmla="*/ 70398 w 3343275"/>
                <a:gd name="connsiteY6" fmla="*/ 1555249 h 1619250"/>
                <a:gd name="connsiteX7" fmla="*/ 238127 w 3343275"/>
                <a:gd name="connsiteY7" fmla="*/ 1624943 h 1619250"/>
                <a:gd name="connsiteX8" fmla="*/ 352685 w 3343275"/>
                <a:gd name="connsiteY8" fmla="*/ 1595625 h 1619250"/>
                <a:gd name="connsiteX9" fmla="*/ 1260617 w 3343275"/>
                <a:gd name="connsiteY9" fmla="*/ 1100620 h 1619250"/>
                <a:gd name="connsiteX10" fmla="*/ 1805028 w 3343275"/>
                <a:gd name="connsiteY10" fmla="*/ 1567155 h 1619250"/>
                <a:gd name="connsiteX11" fmla="*/ 2129059 w 3343275"/>
                <a:gd name="connsiteY11" fmla="*/ 1554734 h 1619250"/>
                <a:gd name="connsiteX12" fmla="*/ 3277126 w 3343275"/>
                <a:gd name="connsiteY12" fmla="*/ 406677 h 1619250"/>
                <a:gd name="connsiteX13" fmla="*/ 3298443 w 3343275"/>
                <a:gd name="connsiteY13" fmla="*/ 95476 h 1619250"/>
                <a:gd name="connsiteX14" fmla="*/ 2993043 w 3343275"/>
                <a:gd name="connsiteY14" fmla="*/ 28801 h 1619250"/>
                <a:gd name="connsiteX15" fmla="*/ 1957838 w 3343275"/>
                <a:gd name="connsiteY15" fmla="*/ 1321448 h 1619250"/>
                <a:gd name="connsiteX16" fmla="*/ 1406388 w 3343275"/>
                <a:gd name="connsiteY16" fmla="*/ 848875 h 1619250"/>
                <a:gd name="connsiteX17" fmla="*/ 1270066 w 3343275"/>
                <a:gd name="connsiteY17" fmla="*/ 798802 h 1619250"/>
                <a:gd name="connsiteX18" fmla="*/ 1170349 w 3343275"/>
                <a:gd name="connsiteY18" fmla="*/ 824062 h 1619250"/>
                <a:gd name="connsiteX19" fmla="*/ 504608 w 3343275"/>
                <a:gd name="connsiteY19" fmla="*/ 1187012 h 1619250"/>
                <a:gd name="connsiteX20" fmla="*/ 1388452 w 3343275"/>
                <a:gd name="connsiteY20" fmla="*/ 303159 h 1619250"/>
                <a:gd name="connsiteX21" fmla="*/ 1939273 w 3343275"/>
                <a:gd name="connsiteY21" fmla="*/ 775504 h 1619250"/>
                <a:gd name="connsiteX22" fmla="*/ 2175427 w 3343275"/>
                <a:gd name="connsiteY22" fmla="*/ 800364 h 1619250"/>
                <a:gd name="connsiteX23" fmla="*/ 2842805 w 3343275"/>
                <a:gd name="connsiteY23" fmla="*/ 436471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43275" h="1619250">
                  <a:moveTo>
                    <a:pt x="2993043" y="28801"/>
                  </a:moveTo>
                  <a:lnTo>
                    <a:pt x="2085158" y="523796"/>
                  </a:lnTo>
                  <a:lnTo>
                    <a:pt x="1541300" y="57442"/>
                  </a:lnTo>
                  <a:cubicBezTo>
                    <a:pt x="1447202" y="-23215"/>
                    <a:pt x="1304851" y="-17748"/>
                    <a:pt x="1217269" y="69873"/>
                  </a:cubicBezTo>
                  <a:lnTo>
                    <a:pt x="69393" y="1217749"/>
                  </a:lnTo>
                  <a:cubicBezTo>
                    <a:pt x="24446" y="1262993"/>
                    <a:pt x="-221" y="1322972"/>
                    <a:pt x="1" y="1386704"/>
                  </a:cubicBezTo>
                  <a:cubicBezTo>
                    <a:pt x="188" y="1450474"/>
                    <a:pt x="25191" y="1510348"/>
                    <a:pt x="70398" y="1555249"/>
                  </a:cubicBezTo>
                  <a:cubicBezTo>
                    <a:pt x="116497" y="1601054"/>
                    <a:pt x="176809" y="1624943"/>
                    <a:pt x="238127" y="1624943"/>
                  </a:cubicBezTo>
                  <a:cubicBezTo>
                    <a:pt x="277047" y="1624943"/>
                    <a:pt x="316337" y="1615342"/>
                    <a:pt x="352685" y="1595625"/>
                  </a:cubicBezTo>
                  <a:lnTo>
                    <a:pt x="1260617" y="1100620"/>
                  </a:lnTo>
                  <a:lnTo>
                    <a:pt x="1805028" y="1567155"/>
                  </a:lnTo>
                  <a:cubicBezTo>
                    <a:pt x="1899126" y="1647822"/>
                    <a:pt x="2041477" y="1642355"/>
                    <a:pt x="2129059" y="1554734"/>
                  </a:cubicBezTo>
                  <a:lnTo>
                    <a:pt x="3277126" y="406677"/>
                  </a:lnTo>
                  <a:cubicBezTo>
                    <a:pt x="3359870" y="323142"/>
                    <a:pt x="3368986" y="189459"/>
                    <a:pt x="3298443" y="95476"/>
                  </a:cubicBezTo>
                  <a:cubicBezTo>
                    <a:pt x="3227863" y="1045"/>
                    <a:pt x="3096599" y="-27606"/>
                    <a:pt x="2993043" y="28801"/>
                  </a:cubicBezTo>
                  <a:close/>
                  <a:moveTo>
                    <a:pt x="1957838" y="1321448"/>
                  </a:moveTo>
                  <a:lnTo>
                    <a:pt x="1406388" y="848875"/>
                  </a:lnTo>
                  <a:cubicBezTo>
                    <a:pt x="1367840" y="815842"/>
                    <a:pt x="1319101" y="798802"/>
                    <a:pt x="1270066" y="798802"/>
                  </a:cubicBezTo>
                  <a:cubicBezTo>
                    <a:pt x="1235833" y="798802"/>
                    <a:pt x="1201458" y="807098"/>
                    <a:pt x="1170349" y="824062"/>
                  </a:cubicBezTo>
                  <a:lnTo>
                    <a:pt x="504608" y="1187012"/>
                  </a:lnTo>
                  <a:lnTo>
                    <a:pt x="1388452" y="303159"/>
                  </a:lnTo>
                  <a:lnTo>
                    <a:pt x="1939273" y="775504"/>
                  </a:lnTo>
                  <a:cubicBezTo>
                    <a:pt x="2004758" y="831653"/>
                    <a:pt x="2099636" y="841664"/>
                    <a:pt x="2175427" y="800364"/>
                  </a:cubicBezTo>
                  <a:lnTo>
                    <a:pt x="2842805" y="43647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316">
              <a:extLst>
                <a:ext uri="{FF2B5EF4-FFF2-40B4-BE49-F238E27FC236}">
                  <a16:creationId xmlns:a16="http://schemas.microsoft.com/office/drawing/2014/main" id="{FEB37413-01A7-486C-9235-2472C1EAE829}"/>
                </a:ext>
              </a:extLst>
            </p:cNvPr>
            <p:cNvSpPr/>
            <p:nvPr/>
          </p:nvSpPr>
          <p:spPr>
            <a:xfrm>
              <a:off x="5182620" y="3188864"/>
              <a:ext cx="25098" cy="12549"/>
            </a:xfrm>
            <a:custGeom>
              <a:avLst/>
              <a:gdLst>
                <a:gd name="connsiteX0" fmla="*/ 243840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4 h 161925"/>
                <a:gd name="connsiteX4" fmla="*/ 243840 w 323850"/>
                <a:gd name="connsiteY4" fmla="*/ 162554 h 161925"/>
                <a:gd name="connsiteX5" fmla="*/ 325117 w 323850"/>
                <a:gd name="connsiteY5" fmla="*/ 81277 h 161925"/>
                <a:gd name="connsiteX6" fmla="*/ 243840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40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243840" y="162554"/>
                  </a:lnTo>
                  <a:cubicBezTo>
                    <a:pt x="288703" y="162554"/>
                    <a:pt x="325117" y="126140"/>
                    <a:pt x="325117" y="81277"/>
                  </a:cubicBezTo>
                  <a:cubicBezTo>
                    <a:pt x="325117" y="36414"/>
                    <a:pt x="288712" y="0"/>
                    <a:pt x="24384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317">
              <a:extLst>
                <a:ext uri="{FF2B5EF4-FFF2-40B4-BE49-F238E27FC236}">
                  <a16:creationId xmlns:a16="http://schemas.microsoft.com/office/drawing/2014/main" id="{DB49DA2B-EEE3-4BB8-82EC-E3C5F61F993A}"/>
                </a:ext>
              </a:extLst>
            </p:cNvPr>
            <p:cNvSpPr/>
            <p:nvPr/>
          </p:nvSpPr>
          <p:spPr>
            <a:xfrm>
              <a:off x="5182620" y="3214061"/>
              <a:ext cx="25098" cy="12549"/>
            </a:xfrm>
            <a:custGeom>
              <a:avLst/>
              <a:gdLst>
                <a:gd name="connsiteX0" fmla="*/ 243840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4 h 161925"/>
                <a:gd name="connsiteX4" fmla="*/ 243840 w 323850"/>
                <a:gd name="connsiteY4" fmla="*/ 162554 h 161925"/>
                <a:gd name="connsiteX5" fmla="*/ 325117 w 323850"/>
                <a:gd name="connsiteY5" fmla="*/ 81277 h 161925"/>
                <a:gd name="connsiteX6" fmla="*/ 243840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40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243840" y="162554"/>
                  </a:lnTo>
                  <a:cubicBezTo>
                    <a:pt x="288703" y="162554"/>
                    <a:pt x="325117" y="126140"/>
                    <a:pt x="325117" y="81277"/>
                  </a:cubicBezTo>
                  <a:cubicBezTo>
                    <a:pt x="325126" y="36414"/>
                    <a:pt x="288712" y="0"/>
                    <a:pt x="24384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318">
              <a:extLst>
                <a:ext uri="{FF2B5EF4-FFF2-40B4-BE49-F238E27FC236}">
                  <a16:creationId xmlns:a16="http://schemas.microsoft.com/office/drawing/2014/main" id="{A88A0AB5-1ABE-4F88-A2CD-45E5BB526E2B}"/>
                </a:ext>
              </a:extLst>
            </p:cNvPr>
            <p:cNvSpPr/>
            <p:nvPr/>
          </p:nvSpPr>
          <p:spPr>
            <a:xfrm>
              <a:off x="5182620" y="3163667"/>
              <a:ext cx="25098" cy="12549"/>
            </a:xfrm>
            <a:custGeom>
              <a:avLst/>
              <a:gdLst>
                <a:gd name="connsiteX0" fmla="*/ 243840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4 h 161925"/>
                <a:gd name="connsiteX4" fmla="*/ 243840 w 323850"/>
                <a:gd name="connsiteY4" fmla="*/ 162554 h 161925"/>
                <a:gd name="connsiteX5" fmla="*/ 325117 w 323850"/>
                <a:gd name="connsiteY5" fmla="*/ 81277 h 161925"/>
                <a:gd name="connsiteX6" fmla="*/ 243840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40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243840" y="162554"/>
                  </a:lnTo>
                  <a:cubicBezTo>
                    <a:pt x="288703" y="162554"/>
                    <a:pt x="325117" y="126140"/>
                    <a:pt x="325117" y="81277"/>
                  </a:cubicBezTo>
                  <a:cubicBezTo>
                    <a:pt x="325126" y="36414"/>
                    <a:pt x="288712" y="0"/>
                    <a:pt x="24384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: Shape 319">
              <a:extLst>
                <a:ext uri="{FF2B5EF4-FFF2-40B4-BE49-F238E27FC236}">
                  <a16:creationId xmlns:a16="http://schemas.microsoft.com/office/drawing/2014/main" id="{49F80F4A-BEB5-4460-9A33-5648E2AA544F}"/>
                </a:ext>
              </a:extLst>
            </p:cNvPr>
            <p:cNvSpPr/>
            <p:nvPr/>
          </p:nvSpPr>
          <p:spPr>
            <a:xfrm>
              <a:off x="5182620" y="3365242"/>
              <a:ext cx="25098" cy="12549"/>
            </a:xfrm>
            <a:custGeom>
              <a:avLst/>
              <a:gdLst>
                <a:gd name="connsiteX0" fmla="*/ 243840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3 h 161925"/>
                <a:gd name="connsiteX4" fmla="*/ 243840 w 323850"/>
                <a:gd name="connsiteY4" fmla="*/ 162553 h 161925"/>
                <a:gd name="connsiteX5" fmla="*/ 325117 w 323850"/>
                <a:gd name="connsiteY5" fmla="*/ 81277 h 161925"/>
                <a:gd name="connsiteX6" fmla="*/ 243840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40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39"/>
                    <a:pt x="36414" y="162553"/>
                    <a:pt x="81277" y="162553"/>
                  </a:cubicBezTo>
                  <a:lnTo>
                    <a:pt x="243840" y="162553"/>
                  </a:lnTo>
                  <a:cubicBezTo>
                    <a:pt x="288703" y="162553"/>
                    <a:pt x="325117" y="126139"/>
                    <a:pt x="325117" y="81277"/>
                  </a:cubicBezTo>
                  <a:cubicBezTo>
                    <a:pt x="325117" y="36414"/>
                    <a:pt x="288712" y="0"/>
                    <a:pt x="24384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: Shape 320">
              <a:extLst>
                <a:ext uri="{FF2B5EF4-FFF2-40B4-BE49-F238E27FC236}">
                  <a16:creationId xmlns:a16="http://schemas.microsoft.com/office/drawing/2014/main" id="{43B0E19F-5F21-4B7A-8F15-4C1BD0905D42}"/>
                </a:ext>
              </a:extLst>
            </p:cNvPr>
            <p:cNvSpPr/>
            <p:nvPr/>
          </p:nvSpPr>
          <p:spPr>
            <a:xfrm>
              <a:off x="5018841" y="3163667"/>
              <a:ext cx="50197" cy="100394"/>
            </a:xfrm>
            <a:custGeom>
              <a:avLst/>
              <a:gdLst>
                <a:gd name="connsiteX0" fmla="*/ 568957 w 647700"/>
                <a:gd name="connsiteY0" fmla="*/ 0 h 1295400"/>
                <a:gd name="connsiteX1" fmla="*/ 81277 w 647700"/>
                <a:gd name="connsiteY1" fmla="*/ 0 h 1295400"/>
                <a:gd name="connsiteX2" fmla="*/ 0 w 647700"/>
                <a:gd name="connsiteY2" fmla="*/ 81277 h 1295400"/>
                <a:gd name="connsiteX3" fmla="*/ 0 w 647700"/>
                <a:gd name="connsiteY3" fmla="*/ 1219200 h 1295400"/>
                <a:gd name="connsiteX4" fmla="*/ 81277 w 647700"/>
                <a:gd name="connsiteY4" fmla="*/ 1300477 h 1295400"/>
                <a:gd name="connsiteX5" fmla="*/ 568957 w 647700"/>
                <a:gd name="connsiteY5" fmla="*/ 1300477 h 1295400"/>
                <a:gd name="connsiteX6" fmla="*/ 650234 w 647700"/>
                <a:gd name="connsiteY6" fmla="*/ 1219200 h 1295400"/>
                <a:gd name="connsiteX7" fmla="*/ 650234 w 647700"/>
                <a:gd name="connsiteY7" fmla="*/ 81286 h 1295400"/>
                <a:gd name="connsiteX8" fmla="*/ 568957 w 647700"/>
                <a:gd name="connsiteY8" fmla="*/ 0 h 1295400"/>
                <a:gd name="connsiteX9" fmla="*/ 487680 w 647700"/>
                <a:gd name="connsiteY9" fmla="*/ 1137923 h 1295400"/>
                <a:gd name="connsiteX10" fmla="*/ 162563 w 647700"/>
                <a:gd name="connsiteY10" fmla="*/ 1137923 h 1295400"/>
                <a:gd name="connsiteX11" fmla="*/ 162563 w 647700"/>
                <a:gd name="connsiteY11" fmla="*/ 162563 h 1295400"/>
                <a:gd name="connsiteX12" fmla="*/ 487680 w 647700"/>
                <a:gd name="connsiteY12" fmla="*/ 162563 h 1295400"/>
                <a:gd name="connsiteX13" fmla="*/ 487680 w 647700"/>
                <a:gd name="connsiteY13" fmla="*/ 1137923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7700" h="1295400">
                  <a:moveTo>
                    <a:pt x="568957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1219200"/>
                  </a:lnTo>
                  <a:cubicBezTo>
                    <a:pt x="0" y="1264063"/>
                    <a:pt x="36414" y="1300477"/>
                    <a:pt x="81277" y="1300477"/>
                  </a:cubicBezTo>
                  <a:lnTo>
                    <a:pt x="568957" y="1300477"/>
                  </a:lnTo>
                  <a:cubicBezTo>
                    <a:pt x="613820" y="1300477"/>
                    <a:pt x="650234" y="1264063"/>
                    <a:pt x="650234" y="1219200"/>
                  </a:cubicBezTo>
                  <a:lnTo>
                    <a:pt x="650234" y="81286"/>
                  </a:lnTo>
                  <a:cubicBezTo>
                    <a:pt x="650234" y="36414"/>
                    <a:pt x="613820" y="0"/>
                    <a:pt x="568957" y="0"/>
                  </a:cubicBezTo>
                  <a:close/>
                  <a:moveTo>
                    <a:pt x="487680" y="1137923"/>
                  </a:moveTo>
                  <a:lnTo>
                    <a:pt x="162563" y="1137923"/>
                  </a:lnTo>
                  <a:lnTo>
                    <a:pt x="162563" y="162563"/>
                  </a:lnTo>
                  <a:lnTo>
                    <a:pt x="487680" y="162563"/>
                  </a:lnTo>
                  <a:lnTo>
                    <a:pt x="487680" y="113792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321">
              <a:extLst>
                <a:ext uri="{FF2B5EF4-FFF2-40B4-BE49-F238E27FC236}">
                  <a16:creationId xmlns:a16="http://schemas.microsoft.com/office/drawing/2014/main" id="{C72A8890-4DA1-478C-83C1-637B378AC88E}"/>
                </a:ext>
              </a:extLst>
            </p:cNvPr>
            <p:cNvSpPr/>
            <p:nvPr/>
          </p:nvSpPr>
          <p:spPr>
            <a:xfrm>
              <a:off x="5018841" y="3365242"/>
              <a:ext cx="50197" cy="12549"/>
            </a:xfrm>
            <a:custGeom>
              <a:avLst/>
              <a:gdLst>
                <a:gd name="connsiteX0" fmla="*/ 568957 w 647700"/>
                <a:gd name="connsiteY0" fmla="*/ 0 h 161925"/>
                <a:gd name="connsiteX1" fmla="*/ 81277 w 647700"/>
                <a:gd name="connsiteY1" fmla="*/ 0 h 161925"/>
                <a:gd name="connsiteX2" fmla="*/ 0 w 647700"/>
                <a:gd name="connsiteY2" fmla="*/ 81277 h 161925"/>
                <a:gd name="connsiteX3" fmla="*/ 81277 w 647700"/>
                <a:gd name="connsiteY3" fmla="*/ 162553 h 161925"/>
                <a:gd name="connsiteX4" fmla="*/ 568957 w 647700"/>
                <a:gd name="connsiteY4" fmla="*/ 162553 h 161925"/>
                <a:gd name="connsiteX5" fmla="*/ 650234 w 647700"/>
                <a:gd name="connsiteY5" fmla="*/ 81277 h 161925"/>
                <a:gd name="connsiteX6" fmla="*/ 568957 w 64770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700" h="161925">
                  <a:moveTo>
                    <a:pt x="568957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39"/>
                    <a:pt x="36414" y="162553"/>
                    <a:pt x="81277" y="162553"/>
                  </a:cubicBezTo>
                  <a:lnTo>
                    <a:pt x="568957" y="162553"/>
                  </a:lnTo>
                  <a:cubicBezTo>
                    <a:pt x="613820" y="162553"/>
                    <a:pt x="650234" y="126139"/>
                    <a:pt x="650234" y="81277"/>
                  </a:cubicBezTo>
                  <a:cubicBezTo>
                    <a:pt x="650234" y="36414"/>
                    <a:pt x="613820" y="0"/>
                    <a:pt x="568957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: Shape 322">
              <a:extLst>
                <a:ext uri="{FF2B5EF4-FFF2-40B4-BE49-F238E27FC236}">
                  <a16:creationId xmlns:a16="http://schemas.microsoft.com/office/drawing/2014/main" id="{46658715-B62A-46DD-AD71-2B9CA249415C}"/>
                </a:ext>
              </a:extLst>
            </p:cNvPr>
            <p:cNvSpPr/>
            <p:nvPr/>
          </p:nvSpPr>
          <p:spPr>
            <a:xfrm>
              <a:off x="5018841" y="3390438"/>
              <a:ext cx="50197" cy="12549"/>
            </a:xfrm>
            <a:custGeom>
              <a:avLst/>
              <a:gdLst>
                <a:gd name="connsiteX0" fmla="*/ 568957 w 647700"/>
                <a:gd name="connsiteY0" fmla="*/ 0 h 161925"/>
                <a:gd name="connsiteX1" fmla="*/ 81277 w 647700"/>
                <a:gd name="connsiteY1" fmla="*/ 0 h 161925"/>
                <a:gd name="connsiteX2" fmla="*/ 0 w 647700"/>
                <a:gd name="connsiteY2" fmla="*/ 81277 h 161925"/>
                <a:gd name="connsiteX3" fmla="*/ 81277 w 647700"/>
                <a:gd name="connsiteY3" fmla="*/ 162554 h 161925"/>
                <a:gd name="connsiteX4" fmla="*/ 568957 w 647700"/>
                <a:gd name="connsiteY4" fmla="*/ 162554 h 161925"/>
                <a:gd name="connsiteX5" fmla="*/ 650234 w 647700"/>
                <a:gd name="connsiteY5" fmla="*/ 81277 h 161925"/>
                <a:gd name="connsiteX6" fmla="*/ 568957 w 64770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700" h="161925">
                  <a:moveTo>
                    <a:pt x="568957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568957" y="162554"/>
                  </a:lnTo>
                  <a:cubicBezTo>
                    <a:pt x="613820" y="162554"/>
                    <a:pt x="650234" y="126140"/>
                    <a:pt x="650234" y="81277"/>
                  </a:cubicBezTo>
                  <a:cubicBezTo>
                    <a:pt x="650234" y="36414"/>
                    <a:pt x="613820" y="0"/>
                    <a:pt x="568957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: Shape 323">
              <a:extLst>
                <a:ext uri="{FF2B5EF4-FFF2-40B4-BE49-F238E27FC236}">
                  <a16:creationId xmlns:a16="http://schemas.microsoft.com/office/drawing/2014/main" id="{4BFAF939-E8B1-4847-9649-E32DDEAC16F7}"/>
                </a:ext>
              </a:extLst>
            </p:cNvPr>
            <p:cNvSpPr/>
            <p:nvPr/>
          </p:nvSpPr>
          <p:spPr>
            <a:xfrm>
              <a:off x="5182620" y="3390438"/>
              <a:ext cx="25098" cy="12549"/>
            </a:xfrm>
            <a:custGeom>
              <a:avLst/>
              <a:gdLst>
                <a:gd name="connsiteX0" fmla="*/ 243840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4 h 161925"/>
                <a:gd name="connsiteX4" fmla="*/ 243840 w 323850"/>
                <a:gd name="connsiteY4" fmla="*/ 162554 h 161925"/>
                <a:gd name="connsiteX5" fmla="*/ 325117 w 323850"/>
                <a:gd name="connsiteY5" fmla="*/ 81277 h 161925"/>
                <a:gd name="connsiteX6" fmla="*/ 243840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40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243840" y="162554"/>
                  </a:lnTo>
                  <a:cubicBezTo>
                    <a:pt x="288703" y="162554"/>
                    <a:pt x="325117" y="126140"/>
                    <a:pt x="325117" y="81277"/>
                  </a:cubicBezTo>
                  <a:cubicBezTo>
                    <a:pt x="325126" y="36414"/>
                    <a:pt x="288712" y="0"/>
                    <a:pt x="24384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324">
              <a:extLst>
                <a:ext uri="{FF2B5EF4-FFF2-40B4-BE49-F238E27FC236}">
                  <a16:creationId xmlns:a16="http://schemas.microsoft.com/office/drawing/2014/main" id="{453895C5-5F6B-4EFC-8374-0D11EFB57C59}"/>
                </a:ext>
              </a:extLst>
            </p:cNvPr>
            <p:cNvSpPr/>
            <p:nvPr/>
          </p:nvSpPr>
          <p:spPr>
            <a:xfrm>
              <a:off x="5245612" y="3390438"/>
              <a:ext cx="37648" cy="12549"/>
            </a:xfrm>
            <a:custGeom>
              <a:avLst/>
              <a:gdLst>
                <a:gd name="connsiteX0" fmla="*/ 406394 w 485775"/>
                <a:gd name="connsiteY0" fmla="*/ 0 h 161925"/>
                <a:gd name="connsiteX1" fmla="*/ 81277 w 485775"/>
                <a:gd name="connsiteY1" fmla="*/ 0 h 161925"/>
                <a:gd name="connsiteX2" fmla="*/ 0 w 485775"/>
                <a:gd name="connsiteY2" fmla="*/ 81277 h 161925"/>
                <a:gd name="connsiteX3" fmla="*/ 81277 w 485775"/>
                <a:gd name="connsiteY3" fmla="*/ 162554 h 161925"/>
                <a:gd name="connsiteX4" fmla="*/ 406394 w 485775"/>
                <a:gd name="connsiteY4" fmla="*/ 162554 h 161925"/>
                <a:gd name="connsiteX5" fmla="*/ 487671 w 485775"/>
                <a:gd name="connsiteY5" fmla="*/ 81277 h 161925"/>
                <a:gd name="connsiteX6" fmla="*/ 406394 w 485775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6394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406394" y="162554"/>
                  </a:lnTo>
                  <a:cubicBezTo>
                    <a:pt x="451256" y="162554"/>
                    <a:pt x="487671" y="126140"/>
                    <a:pt x="487671" y="81277"/>
                  </a:cubicBezTo>
                  <a:cubicBezTo>
                    <a:pt x="487680" y="36414"/>
                    <a:pt x="451266" y="0"/>
                    <a:pt x="40639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: Shape 325">
              <a:extLst>
                <a:ext uri="{FF2B5EF4-FFF2-40B4-BE49-F238E27FC236}">
                  <a16:creationId xmlns:a16="http://schemas.microsoft.com/office/drawing/2014/main" id="{8CE690B0-85F7-4630-AF93-4AD1D349E487}"/>
                </a:ext>
              </a:extLst>
            </p:cNvPr>
            <p:cNvSpPr/>
            <p:nvPr/>
          </p:nvSpPr>
          <p:spPr>
            <a:xfrm>
              <a:off x="5107030" y="3163668"/>
              <a:ext cx="37648" cy="100394"/>
            </a:xfrm>
            <a:custGeom>
              <a:avLst/>
              <a:gdLst>
                <a:gd name="connsiteX0" fmla="*/ 487670 w 485775"/>
                <a:gd name="connsiteY0" fmla="*/ 81277 h 1295400"/>
                <a:gd name="connsiteX1" fmla="*/ 406394 w 485775"/>
                <a:gd name="connsiteY1" fmla="*/ 0 h 1295400"/>
                <a:gd name="connsiteX2" fmla="*/ 81277 w 485775"/>
                <a:gd name="connsiteY2" fmla="*/ 0 h 1295400"/>
                <a:gd name="connsiteX3" fmla="*/ 0 w 485775"/>
                <a:gd name="connsiteY3" fmla="*/ 81277 h 1295400"/>
                <a:gd name="connsiteX4" fmla="*/ 0 w 485775"/>
                <a:gd name="connsiteY4" fmla="*/ 1219200 h 1295400"/>
                <a:gd name="connsiteX5" fmla="*/ 81277 w 485775"/>
                <a:gd name="connsiteY5" fmla="*/ 1300477 h 1295400"/>
                <a:gd name="connsiteX6" fmla="*/ 406394 w 485775"/>
                <a:gd name="connsiteY6" fmla="*/ 1300477 h 1295400"/>
                <a:gd name="connsiteX7" fmla="*/ 487670 w 485775"/>
                <a:gd name="connsiteY7" fmla="*/ 1219200 h 1295400"/>
                <a:gd name="connsiteX8" fmla="*/ 487670 w 485775"/>
                <a:gd name="connsiteY8" fmla="*/ 81277 h 1295400"/>
                <a:gd name="connsiteX9" fmla="*/ 325117 w 485775"/>
                <a:gd name="connsiteY9" fmla="*/ 1137914 h 1295400"/>
                <a:gd name="connsiteX10" fmla="*/ 162554 w 485775"/>
                <a:gd name="connsiteY10" fmla="*/ 1137914 h 1295400"/>
                <a:gd name="connsiteX11" fmla="*/ 162554 w 485775"/>
                <a:gd name="connsiteY11" fmla="*/ 162554 h 1295400"/>
                <a:gd name="connsiteX12" fmla="*/ 325117 w 485775"/>
                <a:gd name="connsiteY12" fmla="*/ 162554 h 1295400"/>
                <a:gd name="connsiteX13" fmla="*/ 325117 w 485775"/>
                <a:gd name="connsiteY13" fmla="*/ 1137914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5775" h="1295400">
                  <a:moveTo>
                    <a:pt x="487670" y="81277"/>
                  </a:moveTo>
                  <a:cubicBezTo>
                    <a:pt x="487670" y="36414"/>
                    <a:pt x="451256" y="0"/>
                    <a:pt x="406394" y="0"/>
                  </a:cubicBez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1219200"/>
                  </a:lnTo>
                  <a:cubicBezTo>
                    <a:pt x="0" y="1264063"/>
                    <a:pt x="36414" y="1300477"/>
                    <a:pt x="81277" y="1300477"/>
                  </a:cubicBezTo>
                  <a:lnTo>
                    <a:pt x="406394" y="1300477"/>
                  </a:lnTo>
                  <a:cubicBezTo>
                    <a:pt x="451256" y="1300477"/>
                    <a:pt x="487670" y="1264063"/>
                    <a:pt x="487670" y="1219200"/>
                  </a:cubicBezTo>
                  <a:lnTo>
                    <a:pt x="487670" y="81277"/>
                  </a:lnTo>
                  <a:close/>
                  <a:moveTo>
                    <a:pt x="325117" y="1137914"/>
                  </a:moveTo>
                  <a:lnTo>
                    <a:pt x="162554" y="1137914"/>
                  </a:lnTo>
                  <a:lnTo>
                    <a:pt x="162554" y="162554"/>
                  </a:lnTo>
                  <a:lnTo>
                    <a:pt x="325117" y="162554"/>
                  </a:lnTo>
                  <a:lnTo>
                    <a:pt x="325117" y="113791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: Shape 326">
              <a:extLst>
                <a:ext uri="{FF2B5EF4-FFF2-40B4-BE49-F238E27FC236}">
                  <a16:creationId xmlns:a16="http://schemas.microsoft.com/office/drawing/2014/main" id="{FC5040A4-B205-49DB-8589-BC9000EFF5D9}"/>
                </a:ext>
              </a:extLst>
            </p:cNvPr>
            <p:cNvSpPr/>
            <p:nvPr/>
          </p:nvSpPr>
          <p:spPr>
            <a:xfrm>
              <a:off x="5245612" y="3365242"/>
              <a:ext cx="37648" cy="12549"/>
            </a:xfrm>
            <a:custGeom>
              <a:avLst/>
              <a:gdLst>
                <a:gd name="connsiteX0" fmla="*/ 406394 w 485775"/>
                <a:gd name="connsiteY0" fmla="*/ 0 h 161925"/>
                <a:gd name="connsiteX1" fmla="*/ 81277 w 485775"/>
                <a:gd name="connsiteY1" fmla="*/ 0 h 161925"/>
                <a:gd name="connsiteX2" fmla="*/ 0 w 485775"/>
                <a:gd name="connsiteY2" fmla="*/ 81277 h 161925"/>
                <a:gd name="connsiteX3" fmla="*/ 81277 w 485775"/>
                <a:gd name="connsiteY3" fmla="*/ 162553 h 161925"/>
                <a:gd name="connsiteX4" fmla="*/ 406394 w 485775"/>
                <a:gd name="connsiteY4" fmla="*/ 162553 h 161925"/>
                <a:gd name="connsiteX5" fmla="*/ 487671 w 485775"/>
                <a:gd name="connsiteY5" fmla="*/ 81277 h 161925"/>
                <a:gd name="connsiteX6" fmla="*/ 406394 w 485775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6394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39"/>
                    <a:pt x="36414" y="162553"/>
                    <a:pt x="81277" y="162553"/>
                  </a:cubicBezTo>
                  <a:lnTo>
                    <a:pt x="406394" y="162553"/>
                  </a:lnTo>
                  <a:cubicBezTo>
                    <a:pt x="451256" y="162553"/>
                    <a:pt x="487671" y="126139"/>
                    <a:pt x="487671" y="81277"/>
                  </a:cubicBezTo>
                  <a:cubicBezTo>
                    <a:pt x="487671" y="36414"/>
                    <a:pt x="451266" y="0"/>
                    <a:pt x="40639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: Shape 327">
              <a:extLst>
                <a:ext uri="{FF2B5EF4-FFF2-40B4-BE49-F238E27FC236}">
                  <a16:creationId xmlns:a16="http://schemas.microsoft.com/office/drawing/2014/main" id="{778BD9DC-EB61-47DE-B032-52E9AD00D672}"/>
                </a:ext>
              </a:extLst>
            </p:cNvPr>
            <p:cNvSpPr/>
            <p:nvPr/>
          </p:nvSpPr>
          <p:spPr>
            <a:xfrm>
              <a:off x="5107030" y="3390438"/>
              <a:ext cx="37648" cy="12549"/>
            </a:xfrm>
            <a:custGeom>
              <a:avLst/>
              <a:gdLst>
                <a:gd name="connsiteX0" fmla="*/ 406394 w 485775"/>
                <a:gd name="connsiteY0" fmla="*/ 0 h 161925"/>
                <a:gd name="connsiteX1" fmla="*/ 81277 w 485775"/>
                <a:gd name="connsiteY1" fmla="*/ 0 h 161925"/>
                <a:gd name="connsiteX2" fmla="*/ 0 w 485775"/>
                <a:gd name="connsiteY2" fmla="*/ 81277 h 161925"/>
                <a:gd name="connsiteX3" fmla="*/ 81277 w 485775"/>
                <a:gd name="connsiteY3" fmla="*/ 162554 h 161925"/>
                <a:gd name="connsiteX4" fmla="*/ 406394 w 485775"/>
                <a:gd name="connsiteY4" fmla="*/ 162554 h 161925"/>
                <a:gd name="connsiteX5" fmla="*/ 487670 w 485775"/>
                <a:gd name="connsiteY5" fmla="*/ 81277 h 161925"/>
                <a:gd name="connsiteX6" fmla="*/ 406394 w 485775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6394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406394" y="162554"/>
                  </a:lnTo>
                  <a:cubicBezTo>
                    <a:pt x="451256" y="162554"/>
                    <a:pt x="487670" y="126140"/>
                    <a:pt x="487670" y="81277"/>
                  </a:cubicBezTo>
                  <a:cubicBezTo>
                    <a:pt x="487670" y="36414"/>
                    <a:pt x="451256" y="0"/>
                    <a:pt x="40639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: Shape 328">
              <a:extLst>
                <a:ext uri="{FF2B5EF4-FFF2-40B4-BE49-F238E27FC236}">
                  <a16:creationId xmlns:a16="http://schemas.microsoft.com/office/drawing/2014/main" id="{3A4C0182-C569-4E10-9A54-A7B48949EE5A}"/>
                </a:ext>
              </a:extLst>
            </p:cNvPr>
            <p:cNvSpPr/>
            <p:nvPr/>
          </p:nvSpPr>
          <p:spPr>
            <a:xfrm>
              <a:off x="5245612" y="3214061"/>
              <a:ext cx="12549" cy="75295"/>
            </a:xfrm>
            <a:custGeom>
              <a:avLst/>
              <a:gdLst>
                <a:gd name="connsiteX0" fmla="*/ 81277 w 161925"/>
                <a:gd name="connsiteY0" fmla="*/ 975351 h 971550"/>
                <a:gd name="connsiteX1" fmla="*/ 162554 w 161925"/>
                <a:gd name="connsiteY1" fmla="*/ 894074 h 971550"/>
                <a:gd name="connsiteX2" fmla="*/ 162554 w 161925"/>
                <a:gd name="connsiteY2" fmla="*/ 81277 h 971550"/>
                <a:gd name="connsiteX3" fmla="*/ 81277 w 161925"/>
                <a:gd name="connsiteY3" fmla="*/ 0 h 971550"/>
                <a:gd name="connsiteX4" fmla="*/ 0 w 161925"/>
                <a:gd name="connsiteY4" fmla="*/ 81277 h 971550"/>
                <a:gd name="connsiteX5" fmla="*/ 0 w 161925"/>
                <a:gd name="connsiteY5" fmla="*/ 894074 h 971550"/>
                <a:gd name="connsiteX6" fmla="*/ 81277 w 161925"/>
                <a:gd name="connsiteY6" fmla="*/ 975351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971550">
                  <a:moveTo>
                    <a:pt x="81277" y="975351"/>
                  </a:moveTo>
                  <a:cubicBezTo>
                    <a:pt x="126140" y="975351"/>
                    <a:pt x="162554" y="938937"/>
                    <a:pt x="162554" y="894074"/>
                  </a:cubicBezTo>
                  <a:lnTo>
                    <a:pt x="162554" y="81277"/>
                  </a:lnTo>
                  <a:cubicBezTo>
                    <a:pt x="162554" y="36414"/>
                    <a:pt x="126140" y="0"/>
                    <a:pt x="81277" y="0"/>
                  </a:cubicBezTo>
                  <a:cubicBezTo>
                    <a:pt x="36414" y="0"/>
                    <a:pt x="0" y="36414"/>
                    <a:pt x="0" y="81277"/>
                  </a:cubicBezTo>
                  <a:lnTo>
                    <a:pt x="0" y="894074"/>
                  </a:lnTo>
                  <a:cubicBezTo>
                    <a:pt x="0" y="938937"/>
                    <a:pt x="36414" y="975351"/>
                    <a:pt x="81277" y="97535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: Shape 329">
              <a:extLst>
                <a:ext uri="{FF2B5EF4-FFF2-40B4-BE49-F238E27FC236}">
                  <a16:creationId xmlns:a16="http://schemas.microsoft.com/office/drawing/2014/main" id="{28899C0D-EA13-4751-90FC-4BBFD4B98620}"/>
                </a:ext>
              </a:extLst>
            </p:cNvPr>
            <p:cNvSpPr/>
            <p:nvPr/>
          </p:nvSpPr>
          <p:spPr>
            <a:xfrm>
              <a:off x="5270809" y="3214061"/>
              <a:ext cx="12549" cy="75295"/>
            </a:xfrm>
            <a:custGeom>
              <a:avLst/>
              <a:gdLst>
                <a:gd name="connsiteX0" fmla="*/ 162554 w 161925"/>
                <a:gd name="connsiteY0" fmla="*/ 81277 h 971550"/>
                <a:gd name="connsiteX1" fmla="*/ 81277 w 161925"/>
                <a:gd name="connsiteY1" fmla="*/ 0 h 971550"/>
                <a:gd name="connsiteX2" fmla="*/ 0 w 161925"/>
                <a:gd name="connsiteY2" fmla="*/ 81277 h 971550"/>
                <a:gd name="connsiteX3" fmla="*/ 0 w 161925"/>
                <a:gd name="connsiteY3" fmla="*/ 894074 h 971550"/>
                <a:gd name="connsiteX4" fmla="*/ 81277 w 161925"/>
                <a:gd name="connsiteY4" fmla="*/ 975351 h 971550"/>
                <a:gd name="connsiteX5" fmla="*/ 162554 w 161925"/>
                <a:gd name="connsiteY5" fmla="*/ 894074 h 971550"/>
                <a:gd name="connsiteX6" fmla="*/ 162554 w 161925"/>
                <a:gd name="connsiteY6" fmla="*/ 81277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971550">
                  <a:moveTo>
                    <a:pt x="162554" y="81277"/>
                  </a:moveTo>
                  <a:cubicBezTo>
                    <a:pt x="162554" y="36414"/>
                    <a:pt x="126140" y="0"/>
                    <a:pt x="81277" y="0"/>
                  </a:cubicBezTo>
                  <a:cubicBezTo>
                    <a:pt x="36414" y="0"/>
                    <a:pt x="0" y="36414"/>
                    <a:pt x="0" y="81277"/>
                  </a:cubicBezTo>
                  <a:lnTo>
                    <a:pt x="0" y="894074"/>
                  </a:lnTo>
                  <a:cubicBezTo>
                    <a:pt x="0" y="938936"/>
                    <a:pt x="36414" y="975351"/>
                    <a:pt x="81277" y="975351"/>
                  </a:cubicBezTo>
                  <a:cubicBezTo>
                    <a:pt x="126140" y="975351"/>
                    <a:pt x="162554" y="938936"/>
                    <a:pt x="162554" y="894074"/>
                  </a:cubicBezTo>
                  <a:lnTo>
                    <a:pt x="162554" y="8127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: Shape 330">
              <a:extLst>
                <a:ext uri="{FF2B5EF4-FFF2-40B4-BE49-F238E27FC236}">
                  <a16:creationId xmlns:a16="http://schemas.microsoft.com/office/drawing/2014/main" id="{31D5431B-B3BE-44E0-981D-D124E2432E42}"/>
                </a:ext>
              </a:extLst>
            </p:cNvPr>
            <p:cNvSpPr/>
            <p:nvPr/>
          </p:nvSpPr>
          <p:spPr>
            <a:xfrm>
              <a:off x="4930652" y="3062880"/>
              <a:ext cx="377952" cy="377952"/>
            </a:xfrm>
            <a:custGeom>
              <a:avLst/>
              <a:gdLst>
                <a:gd name="connsiteX0" fmla="*/ 4632960 w 4876800"/>
                <a:gd name="connsiteY0" fmla="*/ 650243 h 4876800"/>
                <a:gd name="connsiteX1" fmla="*/ 4145280 w 4876800"/>
                <a:gd name="connsiteY1" fmla="*/ 650243 h 4876800"/>
                <a:gd name="connsiteX2" fmla="*/ 4064003 w 4876800"/>
                <a:gd name="connsiteY2" fmla="*/ 731520 h 4876800"/>
                <a:gd name="connsiteX3" fmla="*/ 4145280 w 4876800"/>
                <a:gd name="connsiteY3" fmla="*/ 812797 h 4876800"/>
                <a:gd name="connsiteX4" fmla="*/ 4632960 w 4876800"/>
                <a:gd name="connsiteY4" fmla="*/ 812797 h 4876800"/>
                <a:gd name="connsiteX5" fmla="*/ 4714237 w 4876800"/>
                <a:gd name="connsiteY5" fmla="*/ 894074 h 4876800"/>
                <a:gd name="connsiteX6" fmla="*/ 4714237 w 4876800"/>
                <a:gd name="connsiteY6" fmla="*/ 4632960 h 4876800"/>
                <a:gd name="connsiteX7" fmla="*/ 4632960 w 4876800"/>
                <a:gd name="connsiteY7" fmla="*/ 4714237 h 4876800"/>
                <a:gd name="connsiteX8" fmla="*/ 3901440 w 4876800"/>
                <a:gd name="connsiteY8" fmla="*/ 4714237 h 4876800"/>
                <a:gd name="connsiteX9" fmla="*/ 3901440 w 4876800"/>
                <a:gd name="connsiteY9" fmla="*/ 1300477 h 4876800"/>
                <a:gd name="connsiteX10" fmla="*/ 4389120 w 4876800"/>
                <a:gd name="connsiteY10" fmla="*/ 1300477 h 4876800"/>
                <a:gd name="connsiteX11" fmla="*/ 4470397 w 4876800"/>
                <a:gd name="connsiteY11" fmla="*/ 1219200 h 4876800"/>
                <a:gd name="connsiteX12" fmla="*/ 4389120 w 4876800"/>
                <a:gd name="connsiteY12" fmla="*/ 1137923 h 4876800"/>
                <a:gd name="connsiteX13" fmla="*/ 3901440 w 4876800"/>
                <a:gd name="connsiteY13" fmla="*/ 1137923 h 4876800"/>
                <a:gd name="connsiteX14" fmla="*/ 3901440 w 4876800"/>
                <a:gd name="connsiteY14" fmla="*/ 406403 h 4876800"/>
                <a:gd name="connsiteX15" fmla="*/ 3657600 w 4876800"/>
                <a:gd name="connsiteY15" fmla="*/ 162563 h 4876800"/>
                <a:gd name="connsiteX16" fmla="*/ 3169920 w 4876800"/>
                <a:gd name="connsiteY16" fmla="*/ 162563 h 4876800"/>
                <a:gd name="connsiteX17" fmla="*/ 2926080 w 4876800"/>
                <a:gd name="connsiteY17" fmla="*/ 406403 h 4876800"/>
                <a:gd name="connsiteX18" fmla="*/ 2926080 w 4876800"/>
                <a:gd name="connsiteY18" fmla="*/ 4714247 h 4876800"/>
                <a:gd name="connsiteX19" fmla="*/ 2113283 w 4876800"/>
                <a:gd name="connsiteY19" fmla="*/ 4714247 h 4876800"/>
                <a:gd name="connsiteX20" fmla="*/ 2113283 w 4876800"/>
                <a:gd name="connsiteY20" fmla="*/ 487680 h 4876800"/>
                <a:gd name="connsiteX21" fmla="*/ 2682240 w 4876800"/>
                <a:gd name="connsiteY21" fmla="*/ 487680 h 4876800"/>
                <a:gd name="connsiteX22" fmla="*/ 2763517 w 4876800"/>
                <a:gd name="connsiteY22" fmla="*/ 406403 h 4876800"/>
                <a:gd name="connsiteX23" fmla="*/ 2682240 w 4876800"/>
                <a:gd name="connsiteY23" fmla="*/ 325126 h 4876800"/>
                <a:gd name="connsiteX24" fmla="*/ 2113283 w 4876800"/>
                <a:gd name="connsiteY24" fmla="*/ 325126 h 4876800"/>
                <a:gd name="connsiteX25" fmla="*/ 2113283 w 4876800"/>
                <a:gd name="connsiteY25" fmla="*/ 243840 h 4876800"/>
                <a:gd name="connsiteX26" fmla="*/ 1869443 w 4876800"/>
                <a:gd name="connsiteY26" fmla="*/ 0 h 4876800"/>
                <a:gd name="connsiteX27" fmla="*/ 1056646 w 4876800"/>
                <a:gd name="connsiteY27" fmla="*/ 0 h 4876800"/>
                <a:gd name="connsiteX28" fmla="*/ 812806 w 4876800"/>
                <a:gd name="connsiteY28" fmla="*/ 243840 h 4876800"/>
                <a:gd name="connsiteX29" fmla="*/ 812806 w 4876800"/>
                <a:gd name="connsiteY29" fmla="*/ 975360 h 4876800"/>
                <a:gd name="connsiteX30" fmla="*/ 406403 w 4876800"/>
                <a:gd name="connsiteY30" fmla="*/ 975360 h 4876800"/>
                <a:gd name="connsiteX31" fmla="*/ 325126 w 4876800"/>
                <a:gd name="connsiteY31" fmla="*/ 1056637 h 4876800"/>
                <a:gd name="connsiteX32" fmla="*/ 406403 w 4876800"/>
                <a:gd name="connsiteY32" fmla="*/ 1137914 h 4876800"/>
                <a:gd name="connsiteX33" fmla="*/ 812806 w 4876800"/>
                <a:gd name="connsiteY33" fmla="*/ 1137914 h 4876800"/>
                <a:gd name="connsiteX34" fmla="*/ 812806 w 4876800"/>
                <a:gd name="connsiteY34" fmla="*/ 4714237 h 4876800"/>
                <a:gd name="connsiteX35" fmla="*/ 243840 w 4876800"/>
                <a:gd name="connsiteY35" fmla="*/ 4714237 h 4876800"/>
                <a:gd name="connsiteX36" fmla="*/ 162563 w 4876800"/>
                <a:gd name="connsiteY36" fmla="*/ 4632960 h 4876800"/>
                <a:gd name="connsiteX37" fmla="*/ 162563 w 4876800"/>
                <a:gd name="connsiteY37" fmla="*/ 731520 h 4876800"/>
                <a:gd name="connsiteX38" fmla="*/ 243840 w 4876800"/>
                <a:gd name="connsiteY38" fmla="*/ 650243 h 4876800"/>
                <a:gd name="connsiteX39" fmla="*/ 568957 w 4876800"/>
                <a:gd name="connsiteY39" fmla="*/ 650243 h 4876800"/>
                <a:gd name="connsiteX40" fmla="*/ 650234 w 4876800"/>
                <a:gd name="connsiteY40" fmla="*/ 568966 h 4876800"/>
                <a:gd name="connsiteX41" fmla="*/ 568957 w 4876800"/>
                <a:gd name="connsiteY41" fmla="*/ 487680 h 4876800"/>
                <a:gd name="connsiteX42" fmla="*/ 243840 w 4876800"/>
                <a:gd name="connsiteY42" fmla="*/ 487680 h 4876800"/>
                <a:gd name="connsiteX43" fmla="*/ 0 w 4876800"/>
                <a:gd name="connsiteY43" fmla="*/ 731520 h 4876800"/>
                <a:gd name="connsiteX44" fmla="*/ 0 w 4876800"/>
                <a:gd name="connsiteY44" fmla="*/ 4632960 h 4876800"/>
                <a:gd name="connsiteX45" fmla="*/ 243840 w 4876800"/>
                <a:gd name="connsiteY45" fmla="*/ 4876800 h 4876800"/>
                <a:gd name="connsiteX46" fmla="*/ 4632960 w 4876800"/>
                <a:gd name="connsiteY46" fmla="*/ 4876800 h 4876800"/>
                <a:gd name="connsiteX47" fmla="*/ 4876800 w 4876800"/>
                <a:gd name="connsiteY47" fmla="*/ 4632960 h 4876800"/>
                <a:gd name="connsiteX48" fmla="*/ 4876800 w 4876800"/>
                <a:gd name="connsiteY48" fmla="*/ 894083 h 4876800"/>
                <a:gd name="connsiteX49" fmla="*/ 4632960 w 4876800"/>
                <a:gd name="connsiteY49" fmla="*/ 650243 h 4876800"/>
                <a:gd name="connsiteX50" fmla="*/ 1950720 w 4876800"/>
                <a:gd name="connsiteY50" fmla="*/ 4714237 h 4876800"/>
                <a:gd name="connsiteX51" fmla="*/ 975360 w 4876800"/>
                <a:gd name="connsiteY51" fmla="*/ 4714237 h 4876800"/>
                <a:gd name="connsiteX52" fmla="*/ 975360 w 4876800"/>
                <a:gd name="connsiteY52" fmla="*/ 650243 h 4876800"/>
                <a:gd name="connsiteX53" fmla="*/ 1706880 w 4876800"/>
                <a:gd name="connsiteY53" fmla="*/ 650243 h 4876800"/>
                <a:gd name="connsiteX54" fmla="*/ 1788157 w 4876800"/>
                <a:gd name="connsiteY54" fmla="*/ 568966 h 4876800"/>
                <a:gd name="connsiteX55" fmla="*/ 1706880 w 4876800"/>
                <a:gd name="connsiteY55" fmla="*/ 487680 h 4876800"/>
                <a:gd name="connsiteX56" fmla="*/ 975360 w 4876800"/>
                <a:gd name="connsiteY56" fmla="*/ 487680 h 4876800"/>
                <a:gd name="connsiteX57" fmla="*/ 975360 w 4876800"/>
                <a:gd name="connsiteY57" fmla="*/ 243840 h 4876800"/>
                <a:gd name="connsiteX58" fmla="*/ 1056637 w 4876800"/>
                <a:gd name="connsiteY58" fmla="*/ 162563 h 4876800"/>
                <a:gd name="connsiteX59" fmla="*/ 1869434 w 4876800"/>
                <a:gd name="connsiteY59" fmla="*/ 162563 h 4876800"/>
                <a:gd name="connsiteX60" fmla="*/ 1950710 w 4876800"/>
                <a:gd name="connsiteY60" fmla="*/ 243840 h 4876800"/>
                <a:gd name="connsiteX61" fmla="*/ 1950710 w 4876800"/>
                <a:gd name="connsiteY61" fmla="*/ 4714237 h 4876800"/>
                <a:gd name="connsiteX62" fmla="*/ 3738877 w 4876800"/>
                <a:gd name="connsiteY62" fmla="*/ 4714237 h 4876800"/>
                <a:gd name="connsiteX63" fmla="*/ 3088634 w 4876800"/>
                <a:gd name="connsiteY63" fmla="*/ 4714237 h 4876800"/>
                <a:gd name="connsiteX64" fmla="*/ 3088634 w 4876800"/>
                <a:gd name="connsiteY64" fmla="*/ 812797 h 4876800"/>
                <a:gd name="connsiteX65" fmla="*/ 3495037 w 4876800"/>
                <a:gd name="connsiteY65" fmla="*/ 812797 h 4876800"/>
                <a:gd name="connsiteX66" fmla="*/ 3576314 w 4876800"/>
                <a:gd name="connsiteY66" fmla="*/ 731520 h 4876800"/>
                <a:gd name="connsiteX67" fmla="*/ 3495037 w 4876800"/>
                <a:gd name="connsiteY67" fmla="*/ 650243 h 4876800"/>
                <a:gd name="connsiteX68" fmla="*/ 3088634 w 4876800"/>
                <a:gd name="connsiteY68" fmla="*/ 650243 h 4876800"/>
                <a:gd name="connsiteX69" fmla="*/ 3088634 w 4876800"/>
                <a:gd name="connsiteY69" fmla="*/ 406403 h 4876800"/>
                <a:gd name="connsiteX70" fmla="*/ 3169911 w 4876800"/>
                <a:gd name="connsiteY70" fmla="*/ 325126 h 4876800"/>
                <a:gd name="connsiteX71" fmla="*/ 3657600 w 4876800"/>
                <a:gd name="connsiteY71" fmla="*/ 325126 h 4876800"/>
                <a:gd name="connsiteX72" fmla="*/ 3738877 w 4876800"/>
                <a:gd name="connsiteY72" fmla="*/ 406403 h 4876800"/>
                <a:gd name="connsiteX73" fmla="*/ 3738877 w 4876800"/>
                <a:gd name="connsiteY73" fmla="*/ 4714237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76800" h="4876800">
                  <a:moveTo>
                    <a:pt x="4632960" y="650243"/>
                  </a:moveTo>
                  <a:lnTo>
                    <a:pt x="4145280" y="650243"/>
                  </a:lnTo>
                  <a:cubicBezTo>
                    <a:pt x="4100417" y="650243"/>
                    <a:pt x="4064003" y="686657"/>
                    <a:pt x="4064003" y="731520"/>
                  </a:cubicBezTo>
                  <a:cubicBezTo>
                    <a:pt x="4064003" y="776383"/>
                    <a:pt x="4100417" y="812797"/>
                    <a:pt x="4145280" y="812797"/>
                  </a:cubicBezTo>
                  <a:lnTo>
                    <a:pt x="4632960" y="812797"/>
                  </a:lnTo>
                  <a:cubicBezTo>
                    <a:pt x="4677747" y="812797"/>
                    <a:pt x="4714237" y="849287"/>
                    <a:pt x="4714237" y="894074"/>
                  </a:cubicBezTo>
                  <a:lnTo>
                    <a:pt x="4714237" y="4632960"/>
                  </a:lnTo>
                  <a:cubicBezTo>
                    <a:pt x="4714237" y="4677747"/>
                    <a:pt x="4677747" y="4714237"/>
                    <a:pt x="4632960" y="4714237"/>
                  </a:cubicBezTo>
                  <a:lnTo>
                    <a:pt x="3901440" y="4714237"/>
                  </a:lnTo>
                  <a:lnTo>
                    <a:pt x="3901440" y="1300477"/>
                  </a:lnTo>
                  <a:lnTo>
                    <a:pt x="4389120" y="1300477"/>
                  </a:lnTo>
                  <a:cubicBezTo>
                    <a:pt x="4433983" y="1300477"/>
                    <a:pt x="4470397" y="1264063"/>
                    <a:pt x="4470397" y="1219200"/>
                  </a:cubicBezTo>
                  <a:cubicBezTo>
                    <a:pt x="4470397" y="1174337"/>
                    <a:pt x="4433983" y="1137923"/>
                    <a:pt x="4389120" y="1137923"/>
                  </a:cubicBezTo>
                  <a:lnTo>
                    <a:pt x="3901440" y="1137923"/>
                  </a:lnTo>
                  <a:lnTo>
                    <a:pt x="3901440" y="406403"/>
                  </a:lnTo>
                  <a:cubicBezTo>
                    <a:pt x="3901440" y="269691"/>
                    <a:pt x="3794312" y="162563"/>
                    <a:pt x="3657600" y="162563"/>
                  </a:cubicBezTo>
                  <a:lnTo>
                    <a:pt x="3169920" y="162563"/>
                  </a:lnTo>
                  <a:cubicBezTo>
                    <a:pt x="3035484" y="162563"/>
                    <a:pt x="2926080" y="271967"/>
                    <a:pt x="2926080" y="406403"/>
                  </a:cubicBezTo>
                  <a:lnTo>
                    <a:pt x="2926080" y="4714247"/>
                  </a:lnTo>
                  <a:lnTo>
                    <a:pt x="2113283" y="4714247"/>
                  </a:lnTo>
                  <a:lnTo>
                    <a:pt x="2113283" y="487680"/>
                  </a:lnTo>
                  <a:lnTo>
                    <a:pt x="2682240" y="487680"/>
                  </a:lnTo>
                  <a:cubicBezTo>
                    <a:pt x="2727103" y="487680"/>
                    <a:pt x="2763517" y="451266"/>
                    <a:pt x="2763517" y="406403"/>
                  </a:cubicBezTo>
                  <a:cubicBezTo>
                    <a:pt x="2763517" y="361540"/>
                    <a:pt x="2727103" y="325126"/>
                    <a:pt x="2682240" y="325126"/>
                  </a:cubicBezTo>
                  <a:lnTo>
                    <a:pt x="2113283" y="325126"/>
                  </a:lnTo>
                  <a:lnTo>
                    <a:pt x="2113283" y="243840"/>
                  </a:lnTo>
                  <a:cubicBezTo>
                    <a:pt x="2113283" y="107128"/>
                    <a:pt x="2006156" y="0"/>
                    <a:pt x="1869443" y="0"/>
                  </a:cubicBezTo>
                  <a:lnTo>
                    <a:pt x="1056646" y="0"/>
                  </a:lnTo>
                  <a:cubicBezTo>
                    <a:pt x="922211" y="0"/>
                    <a:pt x="812806" y="109404"/>
                    <a:pt x="812806" y="243840"/>
                  </a:cubicBezTo>
                  <a:lnTo>
                    <a:pt x="812806" y="975360"/>
                  </a:lnTo>
                  <a:lnTo>
                    <a:pt x="406403" y="975360"/>
                  </a:lnTo>
                  <a:cubicBezTo>
                    <a:pt x="361540" y="975360"/>
                    <a:pt x="325126" y="1011774"/>
                    <a:pt x="325126" y="1056637"/>
                  </a:cubicBezTo>
                  <a:cubicBezTo>
                    <a:pt x="325126" y="1101500"/>
                    <a:pt x="361540" y="1137914"/>
                    <a:pt x="406403" y="1137914"/>
                  </a:cubicBezTo>
                  <a:lnTo>
                    <a:pt x="812806" y="1137914"/>
                  </a:lnTo>
                  <a:lnTo>
                    <a:pt x="812806" y="4714237"/>
                  </a:lnTo>
                  <a:lnTo>
                    <a:pt x="243840" y="4714237"/>
                  </a:lnTo>
                  <a:cubicBezTo>
                    <a:pt x="199053" y="4714237"/>
                    <a:pt x="162563" y="4677747"/>
                    <a:pt x="162563" y="4632960"/>
                  </a:cubicBezTo>
                  <a:lnTo>
                    <a:pt x="162563" y="731520"/>
                  </a:lnTo>
                  <a:cubicBezTo>
                    <a:pt x="162563" y="686733"/>
                    <a:pt x="199053" y="650243"/>
                    <a:pt x="243840" y="650243"/>
                  </a:cubicBezTo>
                  <a:lnTo>
                    <a:pt x="568957" y="650243"/>
                  </a:lnTo>
                  <a:cubicBezTo>
                    <a:pt x="613820" y="650243"/>
                    <a:pt x="650234" y="613829"/>
                    <a:pt x="650234" y="568966"/>
                  </a:cubicBezTo>
                  <a:cubicBezTo>
                    <a:pt x="650234" y="524104"/>
                    <a:pt x="613829" y="487680"/>
                    <a:pt x="568957" y="487680"/>
                  </a:cubicBezTo>
                  <a:lnTo>
                    <a:pt x="243840" y="487680"/>
                  </a:lnTo>
                  <a:cubicBezTo>
                    <a:pt x="109404" y="487680"/>
                    <a:pt x="0" y="597084"/>
                    <a:pt x="0" y="731520"/>
                  </a:cubicBezTo>
                  <a:lnTo>
                    <a:pt x="0" y="4632960"/>
                  </a:lnTo>
                  <a:cubicBezTo>
                    <a:pt x="0" y="4767396"/>
                    <a:pt x="109404" y="4876800"/>
                    <a:pt x="243840" y="4876800"/>
                  </a:cubicBezTo>
                  <a:lnTo>
                    <a:pt x="4632960" y="4876800"/>
                  </a:lnTo>
                  <a:cubicBezTo>
                    <a:pt x="4767396" y="4876800"/>
                    <a:pt x="4876800" y="4767396"/>
                    <a:pt x="4876800" y="4632960"/>
                  </a:cubicBezTo>
                  <a:lnTo>
                    <a:pt x="4876800" y="894083"/>
                  </a:lnTo>
                  <a:cubicBezTo>
                    <a:pt x="4876800" y="759647"/>
                    <a:pt x="4767396" y="650243"/>
                    <a:pt x="4632960" y="650243"/>
                  </a:cubicBezTo>
                  <a:close/>
                  <a:moveTo>
                    <a:pt x="1950720" y="4714237"/>
                  </a:moveTo>
                  <a:lnTo>
                    <a:pt x="975360" y="4714237"/>
                  </a:lnTo>
                  <a:lnTo>
                    <a:pt x="975360" y="650243"/>
                  </a:lnTo>
                  <a:lnTo>
                    <a:pt x="1706880" y="650243"/>
                  </a:lnTo>
                  <a:cubicBezTo>
                    <a:pt x="1751743" y="650243"/>
                    <a:pt x="1788157" y="613829"/>
                    <a:pt x="1788157" y="568966"/>
                  </a:cubicBezTo>
                  <a:cubicBezTo>
                    <a:pt x="1788157" y="524104"/>
                    <a:pt x="1751743" y="487680"/>
                    <a:pt x="1706880" y="487680"/>
                  </a:cubicBezTo>
                  <a:lnTo>
                    <a:pt x="975360" y="487680"/>
                  </a:lnTo>
                  <a:lnTo>
                    <a:pt x="975360" y="243840"/>
                  </a:lnTo>
                  <a:cubicBezTo>
                    <a:pt x="975360" y="198244"/>
                    <a:pt x="1011041" y="162563"/>
                    <a:pt x="1056637" y="162563"/>
                  </a:cubicBezTo>
                  <a:lnTo>
                    <a:pt x="1869434" y="162563"/>
                  </a:lnTo>
                  <a:cubicBezTo>
                    <a:pt x="1915763" y="162563"/>
                    <a:pt x="1950710" y="197510"/>
                    <a:pt x="1950710" y="243840"/>
                  </a:cubicBezTo>
                  <a:lnTo>
                    <a:pt x="1950710" y="4714237"/>
                  </a:lnTo>
                  <a:close/>
                  <a:moveTo>
                    <a:pt x="3738877" y="4714237"/>
                  </a:moveTo>
                  <a:lnTo>
                    <a:pt x="3088634" y="4714237"/>
                  </a:lnTo>
                  <a:lnTo>
                    <a:pt x="3088634" y="812797"/>
                  </a:lnTo>
                  <a:lnTo>
                    <a:pt x="3495037" y="812797"/>
                  </a:lnTo>
                  <a:cubicBezTo>
                    <a:pt x="3539900" y="812797"/>
                    <a:pt x="3576314" y="776383"/>
                    <a:pt x="3576314" y="731520"/>
                  </a:cubicBezTo>
                  <a:cubicBezTo>
                    <a:pt x="3576314" y="686657"/>
                    <a:pt x="3539900" y="650243"/>
                    <a:pt x="3495037" y="650243"/>
                  </a:cubicBezTo>
                  <a:lnTo>
                    <a:pt x="3088634" y="650243"/>
                  </a:lnTo>
                  <a:lnTo>
                    <a:pt x="3088634" y="406403"/>
                  </a:lnTo>
                  <a:cubicBezTo>
                    <a:pt x="3088634" y="360807"/>
                    <a:pt x="3124314" y="325126"/>
                    <a:pt x="3169911" y="325126"/>
                  </a:cubicBezTo>
                  <a:lnTo>
                    <a:pt x="3657600" y="325126"/>
                  </a:lnTo>
                  <a:cubicBezTo>
                    <a:pt x="3703930" y="325126"/>
                    <a:pt x="3738877" y="360074"/>
                    <a:pt x="3738877" y="406403"/>
                  </a:cubicBezTo>
                  <a:lnTo>
                    <a:pt x="3738877" y="471423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: Shape 331">
              <a:extLst>
                <a:ext uri="{FF2B5EF4-FFF2-40B4-BE49-F238E27FC236}">
                  <a16:creationId xmlns:a16="http://schemas.microsoft.com/office/drawing/2014/main" id="{D3C2E481-2CFD-47FE-8051-13CAB37F29FD}"/>
                </a:ext>
              </a:extLst>
            </p:cNvPr>
            <p:cNvSpPr/>
            <p:nvPr/>
          </p:nvSpPr>
          <p:spPr>
            <a:xfrm>
              <a:off x="4955849" y="3365242"/>
              <a:ext cx="25098" cy="12549"/>
            </a:xfrm>
            <a:custGeom>
              <a:avLst/>
              <a:gdLst>
                <a:gd name="connsiteX0" fmla="*/ 243831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3 h 161925"/>
                <a:gd name="connsiteX4" fmla="*/ 243840 w 323850"/>
                <a:gd name="connsiteY4" fmla="*/ 162553 h 161925"/>
                <a:gd name="connsiteX5" fmla="*/ 325117 w 323850"/>
                <a:gd name="connsiteY5" fmla="*/ 81277 h 161925"/>
                <a:gd name="connsiteX6" fmla="*/ 243831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31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39"/>
                    <a:pt x="36414" y="162553"/>
                    <a:pt x="81277" y="162553"/>
                  </a:cubicBezTo>
                  <a:lnTo>
                    <a:pt x="243840" y="162553"/>
                  </a:lnTo>
                  <a:cubicBezTo>
                    <a:pt x="288703" y="162553"/>
                    <a:pt x="325117" y="126139"/>
                    <a:pt x="325117" y="81277"/>
                  </a:cubicBezTo>
                  <a:cubicBezTo>
                    <a:pt x="325117" y="36414"/>
                    <a:pt x="288703" y="0"/>
                    <a:pt x="24383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: Shape 332">
              <a:extLst>
                <a:ext uri="{FF2B5EF4-FFF2-40B4-BE49-F238E27FC236}">
                  <a16:creationId xmlns:a16="http://schemas.microsoft.com/office/drawing/2014/main" id="{9AC58812-0904-4984-9257-88135C3E4D58}"/>
                </a:ext>
              </a:extLst>
            </p:cNvPr>
            <p:cNvSpPr/>
            <p:nvPr/>
          </p:nvSpPr>
          <p:spPr>
            <a:xfrm>
              <a:off x="4955849" y="3390438"/>
              <a:ext cx="25098" cy="12549"/>
            </a:xfrm>
            <a:custGeom>
              <a:avLst/>
              <a:gdLst>
                <a:gd name="connsiteX0" fmla="*/ 243831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4 h 161925"/>
                <a:gd name="connsiteX4" fmla="*/ 243840 w 323850"/>
                <a:gd name="connsiteY4" fmla="*/ 162554 h 161925"/>
                <a:gd name="connsiteX5" fmla="*/ 325117 w 323850"/>
                <a:gd name="connsiteY5" fmla="*/ 81277 h 161925"/>
                <a:gd name="connsiteX6" fmla="*/ 243831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31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243840" y="162554"/>
                  </a:lnTo>
                  <a:cubicBezTo>
                    <a:pt x="288703" y="162554"/>
                    <a:pt x="325117" y="126140"/>
                    <a:pt x="325117" y="81277"/>
                  </a:cubicBezTo>
                  <a:cubicBezTo>
                    <a:pt x="325117" y="36414"/>
                    <a:pt x="288703" y="0"/>
                    <a:pt x="24383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: Shape 333">
              <a:extLst>
                <a:ext uri="{FF2B5EF4-FFF2-40B4-BE49-F238E27FC236}">
                  <a16:creationId xmlns:a16="http://schemas.microsoft.com/office/drawing/2014/main" id="{0E6F811A-E80C-4E98-8C59-166CDF87BD32}"/>
                </a:ext>
              </a:extLst>
            </p:cNvPr>
            <p:cNvSpPr/>
            <p:nvPr/>
          </p:nvSpPr>
          <p:spPr>
            <a:xfrm>
              <a:off x="5107030" y="3365242"/>
              <a:ext cx="37648" cy="12549"/>
            </a:xfrm>
            <a:custGeom>
              <a:avLst/>
              <a:gdLst>
                <a:gd name="connsiteX0" fmla="*/ 406394 w 485775"/>
                <a:gd name="connsiteY0" fmla="*/ 0 h 161925"/>
                <a:gd name="connsiteX1" fmla="*/ 81277 w 485775"/>
                <a:gd name="connsiteY1" fmla="*/ 0 h 161925"/>
                <a:gd name="connsiteX2" fmla="*/ 0 w 485775"/>
                <a:gd name="connsiteY2" fmla="*/ 81277 h 161925"/>
                <a:gd name="connsiteX3" fmla="*/ 81277 w 485775"/>
                <a:gd name="connsiteY3" fmla="*/ 162553 h 161925"/>
                <a:gd name="connsiteX4" fmla="*/ 406394 w 485775"/>
                <a:gd name="connsiteY4" fmla="*/ 162553 h 161925"/>
                <a:gd name="connsiteX5" fmla="*/ 487670 w 485775"/>
                <a:gd name="connsiteY5" fmla="*/ 81277 h 161925"/>
                <a:gd name="connsiteX6" fmla="*/ 406394 w 485775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6394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39"/>
                    <a:pt x="36414" y="162553"/>
                    <a:pt x="81277" y="162553"/>
                  </a:cubicBezTo>
                  <a:lnTo>
                    <a:pt x="406394" y="162553"/>
                  </a:lnTo>
                  <a:cubicBezTo>
                    <a:pt x="451256" y="162553"/>
                    <a:pt x="487670" y="126139"/>
                    <a:pt x="487670" y="81277"/>
                  </a:cubicBezTo>
                  <a:cubicBezTo>
                    <a:pt x="487670" y="36414"/>
                    <a:pt x="451256" y="0"/>
                    <a:pt x="40639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: Shape 334">
              <a:extLst>
                <a:ext uri="{FF2B5EF4-FFF2-40B4-BE49-F238E27FC236}">
                  <a16:creationId xmlns:a16="http://schemas.microsoft.com/office/drawing/2014/main" id="{8C741966-B7BD-4874-AD22-3D5EC6C3B238}"/>
                </a:ext>
              </a:extLst>
            </p:cNvPr>
            <p:cNvSpPr/>
            <p:nvPr/>
          </p:nvSpPr>
          <p:spPr>
            <a:xfrm>
              <a:off x="4955849" y="3214061"/>
              <a:ext cx="25098" cy="12549"/>
            </a:xfrm>
            <a:custGeom>
              <a:avLst/>
              <a:gdLst>
                <a:gd name="connsiteX0" fmla="*/ 243831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54 h 161925"/>
                <a:gd name="connsiteX4" fmla="*/ 243840 w 323850"/>
                <a:gd name="connsiteY4" fmla="*/ 162554 h 161925"/>
                <a:gd name="connsiteX5" fmla="*/ 325117 w 323850"/>
                <a:gd name="connsiteY5" fmla="*/ 81277 h 161925"/>
                <a:gd name="connsiteX6" fmla="*/ 243831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31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14" y="162554"/>
                    <a:pt x="81277" y="162554"/>
                  </a:cubicBezTo>
                  <a:lnTo>
                    <a:pt x="243840" y="162554"/>
                  </a:lnTo>
                  <a:cubicBezTo>
                    <a:pt x="288703" y="162554"/>
                    <a:pt x="325117" y="126140"/>
                    <a:pt x="325117" y="81277"/>
                  </a:cubicBezTo>
                  <a:cubicBezTo>
                    <a:pt x="325117" y="36414"/>
                    <a:pt x="288703" y="0"/>
                    <a:pt x="24383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: Shape 335">
              <a:extLst>
                <a:ext uri="{FF2B5EF4-FFF2-40B4-BE49-F238E27FC236}">
                  <a16:creationId xmlns:a16="http://schemas.microsoft.com/office/drawing/2014/main" id="{993B5A2E-1739-4390-B7E4-C0B688ED3570}"/>
                </a:ext>
              </a:extLst>
            </p:cNvPr>
            <p:cNvSpPr/>
            <p:nvPr/>
          </p:nvSpPr>
          <p:spPr>
            <a:xfrm>
              <a:off x="4955849" y="3239257"/>
              <a:ext cx="25098" cy="12549"/>
            </a:xfrm>
            <a:custGeom>
              <a:avLst/>
              <a:gdLst>
                <a:gd name="connsiteX0" fmla="*/ 243831 w 323850"/>
                <a:gd name="connsiteY0" fmla="*/ 0 h 161925"/>
                <a:gd name="connsiteX1" fmla="*/ 81277 w 323850"/>
                <a:gd name="connsiteY1" fmla="*/ 0 h 161925"/>
                <a:gd name="connsiteX2" fmla="*/ 0 w 323850"/>
                <a:gd name="connsiteY2" fmla="*/ 81277 h 161925"/>
                <a:gd name="connsiteX3" fmla="*/ 81277 w 323850"/>
                <a:gd name="connsiteY3" fmla="*/ 162563 h 161925"/>
                <a:gd name="connsiteX4" fmla="*/ 243840 w 323850"/>
                <a:gd name="connsiteY4" fmla="*/ 162563 h 161925"/>
                <a:gd name="connsiteX5" fmla="*/ 325117 w 323850"/>
                <a:gd name="connsiteY5" fmla="*/ 81286 h 161925"/>
                <a:gd name="connsiteX6" fmla="*/ 243831 w 323850"/>
                <a:gd name="connsiteY6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61925">
                  <a:moveTo>
                    <a:pt x="243831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40"/>
                    <a:pt x="36405" y="162563"/>
                    <a:pt x="81277" y="162563"/>
                  </a:cubicBezTo>
                  <a:lnTo>
                    <a:pt x="243840" y="162563"/>
                  </a:lnTo>
                  <a:cubicBezTo>
                    <a:pt x="288703" y="162563"/>
                    <a:pt x="325117" y="126149"/>
                    <a:pt x="325117" y="81286"/>
                  </a:cubicBezTo>
                  <a:cubicBezTo>
                    <a:pt x="325117" y="36424"/>
                    <a:pt x="288703" y="0"/>
                    <a:pt x="24383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: Shape 426">
              <a:extLst>
                <a:ext uri="{FF2B5EF4-FFF2-40B4-BE49-F238E27FC236}">
                  <a16:creationId xmlns:a16="http://schemas.microsoft.com/office/drawing/2014/main" id="{922AF40A-E0F3-48E1-91A4-FB50762B7100}"/>
                </a:ext>
              </a:extLst>
            </p:cNvPr>
            <p:cNvSpPr/>
            <p:nvPr/>
          </p:nvSpPr>
          <p:spPr>
            <a:xfrm>
              <a:off x="4964374" y="3610169"/>
              <a:ext cx="321259" cy="308661"/>
            </a:xfrm>
            <a:custGeom>
              <a:avLst/>
              <a:gdLst>
                <a:gd name="connsiteX0" fmla="*/ 508000 w 5181600"/>
                <a:gd name="connsiteY0" fmla="*/ 4978400 h 4978400"/>
                <a:gd name="connsiteX1" fmla="*/ 5080000 w 5181600"/>
                <a:gd name="connsiteY1" fmla="*/ 4978400 h 4978400"/>
                <a:gd name="connsiteX2" fmla="*/ 5181600 w 5181600"/>
                <a:gd name="connsiteY2" fmla="*/ 4876800 h 4978400"/>
                <a:gd name="connsiteX3" fmla="*/ 5181600 w 5181600"/>
                <a:gd name="connsiteY3" fmla="*/ 2235200 h 4978400"/>
                <a:gd name="connsiteX4" fmla="*/ 4978400 w 5181600"/>
                <a:gd name="connsiteY4" fmla="*/ 2235200 h 4978400"/>
                <a:gd name="connsiteX5" fmla="*/ 4978400 w 5181600"/>
                <a:gd name="connsiteY5" fmla="*/ 4775200 h 4978400"/>
                <a:gd name="connsiteX6" fmla="*/ 508000 w 5181600"/>
                <a:gd name="connsiteY6" fmla="*/ 4775200 h 4978400"/>
                <a:gd name="connsiteX7" fmla="*/ 203200 w 5181600"/>
                <a:gd name="connsiteY7" fmla="*/ 4470400 h 4978400"/>
                <a:gd name="connsiteX8" fmla="*/ 508000 w 5181600"/>
                <a:gd name="connsiteY8" fmla="*/ 4165600 h 4978400"/>
                <a:gd name="connsiteX9" fmla="*/ 711200 w 5181600"/>
                <a:gd name="connsiteY9" fmla="*/ 4165600 h 4978400"/>
                <a:gd name="connsiteX10" fmla="*/ 812800 w 5181600"/>
                <a:gd name="connsiteY10" fmla="*/ 4064000 h 4978400"/>
                <a:gd name="connsiteX11" fmla="*/ 812800 w 5181600"/>
                <a:gd name="connsiteY11" fmla="*/ 1016000 h 4978400"/>
                <a:gd name="connsiteX12" fmla="*/ 2438400 w 5181600"/>
                <a:gd name="connsiteY12" fmla="*/ 1016000 h 4978400"/>
                <a:gd name="connsiteX13" fmla="*/ 2438400 w 5181600"/>
                <a:gd name="connsiteY13" fmla="*/ 812800 h 4978400"/>
                <a:gd name="connsiteX14" fmla="*/ 812800 w 5181600"/>
                <a:gd name="connsiteY14" fmla="*/ 812800 h 4978400"/>
                <a:gd name="connsiteX15" fmla="*/ 812800 w 5181600"/>
                <a:gd name="connsiteY15" fmla="*/ 101600 h 4978400"/>
                <a:gd name="connsiteX16" fmla="*/ 711200 w 5181600"/>
                <a:gd name="connsiteY16" fmla="*/ 0 h 4978400"/>
                <a:gd name="connsiteX17" fmla="*/ 508000 w 5181600"/>
                <a:gd name="connsiteY17" fmla="*/ 0 h 4978400"/>
                <a:gd name="connsiteX18" fmla="*/ 0 w 5181600"/>
                <a:gd name="connsiteY18" fmla="*/ 508000 h 4978400"/>
                <a:gd name="connsiteX19" fmla="*/ 0 w 5181600"/>
                <a:gd name="connsiteY19" fmla="*/ 4470400 h 4978400"/>
                <a:gd name="connsiteX20" fmla="*/ 508000 w 5181600"/>
                <a:gd name="connsiteY20" fmla="*/ 4978400 h 4978400"/>
                <a:gd name="connsiteX21" fmla="*/ 203200 w 5181600"/>
                <a:gd name="connsiteY21" fmla="*/ 914400 h 4978400"/>
                <a:gd name="connsiteX22" fmla="*/ 203200 w 5181600"/>
                <a:gd name="connsiteY22" fmla="*/ 508000 h 4978400"/>
                <a:gd name="connsiteX23" fmla="*/ 508000 w 5181600"/>
                <a:gd name="connsiteY23" fmla="*/ 203200 h 4978400"/>
                <a:gd name="connsiteX24" fmla="*/ 609600 w 5181600"/>
                <a:gd name="connsiteY24" fmla="*/ 203200 h 4978400"/>
                <a:gd name="connsiteX25" fmla="*/ 609600 w 5181600"/>
                <a:gd name="connsiteY25" fmla="*/ 3962400 h 4978400"/>
                <a:gd name="connsiteX26" fmla="*/ 508000 w 5181600"/>
                <a:gd name="connsiteY26" fmla="*/ 3962400 h 4978400"/>
                <a:gd name="connsiteX27" fmla="*/ 203200 w 5181600"/>
                <a:gd name="connsiteY27" fmla="*/ 4064000 h 49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181600" h="4978400">
                  <a:moveTo>
                    <a:pt x="508000" y="4978400"/>
                  </a:moveTo>
                  <a:lnTo>
                    <a:pt x="5080000" y="4978400"/>
                  </a:lnTo>
                  <a:cubicBezTo>
                    <a:pt x="5136109" y="4978400"/>
                    <a:pt x="5181600" y="4932909"/>
                    <a:pt x="5181600" y="4876800"/>
                  </a:cubicBezTo>
                  <a:lnTo>
                    <a:pt x="5181600" y="2235200"/>
                  </a:lnTo>
                  <a:lnTo>
                    <a:pt x="4978400" y="2235200"/>
                  </a:lnTo>
                  <a:lnTo>
                    <a:pt x="4978400" y="4775200"/>
                  </a:lnTo>
                  <a:lnTo>
                    <a:pt x="508000" y="4775200"/>
                  </a:lnTo>
                  <a:cubicBezTo>
                    <a:pt x="339675" y="4775200"/>
                    <a:pt x="203200" y="4638726"/>
                    <a:pt x="203200" y="4470400"/>
                  </a:cubicBezTo>
                  <a:cubicBezTo>
                    <a:pt x="203200" y="4302074"/>
                    <a:pt x="339675" y="4165600"/>
                    <a:pt x="508000" y="4165600"/>
                  </a:cubicBezTo>
                  <a:lnTo>
                    <a:pt x="711200" y="4165600"/>
                  </a:lnTo>
                  <a:cubicBezTo>
                    <a:pt x="767309" y="4165600"/>
                    <a:pt x="812800" y="4120109"/>
                    <a:pt x="812800" y="4064000"/>
                  </a:cubicBezTo>
                  <a:lnTo>
                    <a:pt x="812800" y="1016000"/>
                  </a:lnTo>
                  <a:lnTo>
                    <a:pt x="2438400" y="1016000"/>
                  </a:lnTo>
                  <a:lnTo>
                    <a:pt x="2438400" y="812800"/>
                  </a:lnTo>
                  <a:lnTo>
                    <a:pt x="812800" y="812800"/>
                  </a:lnTo>
                  <a:lnTo>
                    <a:pt x="812800" y="101600"/>
                  </a:lnTo>
                  <a:cubicBezTo>
                    <a:pt x="812800" y="45491"/>
                    <a:pt x="767309" y="0"/>
                    <a:pt x="711200" y="0"/>
                  </a:cubicBezTo>
                  <a:lnTo>
                    <a:pt x="508000" y="0"/>
                  </a:lnTo>
                  <a:cubicBezTo>
                    <a:pt x="227559" y="347"/>
                    <a:pt x="347" y="227559"/>
                    <a:pt x="0" y="508000"/>
                  </a:cubicBezTo>
                  <a:lnTo>
                    <a:pt x="0" y="4470400"/>
                  </a:lnTo>
                  <a:cubicBezTo>
                    <a:pt x="347" y="4750842"/>
                    <a:pt x="227559" y="4978057"/>
                    <a:pt x="508000" y="4978400"/>
                  </a:cubicBezTo>
                  <a:close/>
                  <a:moveTo>
                    <a:pt x="203200" y="914400"/>
                  </a:moveTo>
                  <a:lnTo>
                    <a:pt x="203200" y="508000"/>
                  </a:lnTo>
                  <a:cubicBezTo>
                    <a:pt x="203200" y="339674"/>
                    <a:pt x="339675" y="203200"/>
                    <a:pt x="508000" y="203200"/>
                  </a:cubicBezTo>
                  <a:lnTo>
                    <a:pt x="609600" y="203200"/>
                  </a:lnTo>
                  <a:lnTo>
                    <a:pt x="609600" y="3962400"/>
                  </a:lnTo>
                  <a:lnTo>
                    <a:pt x="508000" y="3962400"/>
                  </a:lnTo>
                  <a:cubicBezTo>
                    <a:pt x="398066" y="3962248"/>
                    <a:pt x="291059" y="3997922"/>
                    <a:pt x="203200" y="40640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: Shape 427">
              <a:extLst>
                <a:ext uri="{FF2B5EF4-FFF2-40B4-BE49-F238E27FC236}">
                  <a16:creationId xmlns:a16="http://schemas.microsoft.com/office/drawing/2014/main" id="{815D4D46-6487-4232-941D-AB0B91DD9466}"/>
                </a:ext>
              </a:extLst>
            </p:cNvPr>
            <p:cNvSpPr/>
            <p:nvPr/>
          </p:nvSpPr>
          <p:spPr>
            <a:xfrm>
              <a:off x="5027366" y="3692059"/>
              <a:ext cx="113386" cy="62992"/>
            </a:xfrm>
            <a:custGeom>
              <a:avLst/>
              <a:gdLst>
                <a:gd name="connsiteX0" fmla="*/ 1320800 w 1828800"/>
                <a:gd name="connsiteY0" fmla="*/ 0 h 1016000"/>
                <a:gd name="connsiteX1" fmla="*/ 101600 w 1828800"/>
                <a:gd name="connsiteY1" fmla="*/ 0 h 1016000"/>
                <a:gd name="connsiteX2" fmla="*/ 0 w 1828800"/>
                <a:gd name="connsiteY2" fmla="*/ 101600 h 1016000"/>
                <a:gd name="connsiteX3" fmla="*/ 0 w 1828800"/>
                <a:gd name="connsiteY3" fmla="*/ 914400 h 1016000"/>
                <a:gd name="connsiteX4" fmla="*/ 101600 w 1828800"/>
                <a:gd name="connsiteY4" fmla="*/ 1016000 h 1016000"/>
                <a:gd name="connsiteX5" fmla="*/ 1320800 w 1828800"/>
                <a:gd name="connsiteY5" fmla="*/ 1016000 h 1016000"/>
                <a:gd name="connsiteX6" fmla="*/ 1422400 w 1828800"/>
                <a:gd name="connsiteY6" fmla="*/ 914400 h 1016000"/>
                <a:gd name="connsiteX7" fmla="*/ 1422400 w 1828800"/>
                <a:gd name="connsiteY7" fmla="*/ 609600 h 1016000"/>
                <a:gd name="connsiteX8" fmla="*/ 1828800 w 1828800"/>
                <a:gd name="connsiteY8" fmla="*/ 609600 h 1016000"/>
                <a:gd name="connsiteX9" fmla="*/ 1828800 w 1828800"/>
                <a:gd name="connsiteY9" fmla="*/ 406400 h 1016000"/>
                <a:gd name="connsiteX10" fmla="*/ 1422400 w 1828800"/>
                <a:gd name="connsiteY10" fmla="*/ 406400 h 1016000"/>
                <a:gd name="connsiteX11" fmla="*/ 1422400 w 1828800"/>
                <a:gd name="connsiteY11" fmla="*/ 101600 h 1016000"/>
                <a:gd name="connsiteX12" fmla="*/ 1320800 w 1828800"/>
                <a:gd name="connsiteY12" fmla="*/ 0 h 1016000"/>
                <a:gd name="connsiteX13" fmla="*/ 1219200 w 1828800"/>
                <a:gd name="connsiteY13" fmla="*/ 812800 h 1016000"/>
                <a:gd name="connsiteX14" fmla="*/ 203200 w 1828800"/>
                <a:gd name="connsiteY14" fmla="*/ 812800 h 1016000"/>
                <a:gd name="connsiteX15" fmla="*/ 203200 w 1828800"/>
                <a:gd name="connsiteY15" fmla="*/ 203200 h 1016000"/>
                <a:gd name="connsiteX16" fmla="*/ 1219200 w 1828800"/>
                <a:gd name="connsiteY16" fmla="*/ 2032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28800" h="1016000">
                  <a:moveTo>
                    <a:pt x="1320800" y="0"/>
                  </a:moveTo>
                  <a:lnTo>
                    <a:pt x="101600" y="0"/>
                  </a:lnTo>
                  <a:cubicBezTo>
                    <a:pt x="45491" y="0"/>
                    <a:pt x="0" y="45491"/>
                    <a:pt x="0" y="101600"/>
                  </a:cubicBezTo>
                  <a:lnTo>
                    <a:pt x="0" y="914400"/>
                  </a:lnTo>
                  <a:cubicBezTo>
                    <a:pt x="0" y="970509"/>
                    <a:pt x="45491" y="1016000"/>
                    <a:pt x="101600" y="1016000"/>
                  </a:cubicBezTo>
                  <a:lnTo>
                    <a:pt x="1320800" y="1016000"/>
                  </a:lnTo>
                  <a:cubicBezTo>
                    <a:pt x="1376909" y="1016000"/>
                    <a:pt x="1422400" y="970509"/>
                    <a:pt x="1422400" y="914400"/>
                  </a:cubicBezTo>
                  <a:lnTo>
                    <a:pt x="1422400" y="609600"/>
                  </a:lnTo>
                  <a:lnTo>
                    <a:pt x="1828800" y="609600"/>
                  </a:lnTo>
                  <a:lnTo>
                    <a:pt x="1828800" y="406400"/>
                  </a:lnTo>
                  <a:lnTo>
                    <a:pt x="1422400" y="406400"/>
                  </a:lnTo>
                  <a:lnTo>
                    <a:pt x="1422400" y="101600"/>
                  </a:lnTo>
                  <a:cubicBezTo>
                    <a:pt x="1422400" y="45491"/>
                    <a:pt x="1376909" y="0"/>
                    <a:pt x="1320800" y="0"/>
                  </a:cubicBezTo>
                  <a:close/>
                  <a:moveTo>
                    <a:pt x="1219200" y="812800"/>
                  </a:moveTo>
                  <a:lnTo>
                    <a:pt x="203200" y="812800"/>
                  </a:lnTo>
                  <a:lnTo>
                    <a:pt x="203200" y="203200"/>
                  </a:lnTo>
                  <a:lnTo>
                    <a:pt x="1219200" y="2032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428">
              <a:extLst>
                <a:ext uri="{FF2B5EF4-FFF2-40B4-BE49-F238E27FC236}">
                  <a16:creationId xmlns:a16="http://schemas.microsoft.com/office/drawing/2014/main" id="{1FB58CD0-2785-4023-8B35-C8C60D11B48F}"/>
                </a:ext>
              </a:extLst>
            </p:cNvPr>
            <p:cNvSpPr/>
            <p:nvPr/>
          </p:nvSpPr>
          <p:spPr>
            <a:xfrm>
              <a:off x="5027366" y="3767649"/>
              <a:ext cx="226771" cy="100787"/>
            </a:xfrm>
            <a:custGeom>
              <a:avLst/>
              <a:gdLst>
                <a:gd name="connsiteX0" fmla="*/ 2336800 w 3657600"/>
                <a:gd name="connsiteY0" fmla="*/ 1625600 h 1625600"/>
                <a:gd name="connsiteX1" fmla="*/ 3556000 w 3657600"/>
                <a:gd name="connsiteY1" fmla="*/ 1625600 h 1625600"/>
                <a:gd name="connsiteX2" fmla="*/ 3657600 w 3657600"/>
                <a:gd name="connsiteY2" fmla="*/ 1524000 h 1625600"/>
                <a:gd name="connsiteX3" fmla="*/ 3657600 w 3657600"/>
                <a:gd name="connsiteY3" fmla="*/ 711200 h 1625600"/>
                <a:gd name="connsiteX4" fmla="*/ 3556000 w 3657600"/>
                <a:gd name="connsiteY4" fmla="*/ 609600 h 1625600"/>
                <a:gd name="connsiteX5" fmla="*/ 3048000 w 3657600"/>
                <a:gd name="connsiteY5" fmla="*/ 609600 h 1625600"/>
                <a:gd name="connsiteX6" fmla="*/ 3048000 w 3657600"/>
                <a:gd name="connsiteY6" fmla="*/ 0 h 1625600"/>
                <a:gd name="connsiteX7" fmla="*/ 2844800 w 3657600"/>
                <a:gd name="connsiteY7" fmla="*/ 0 h 1625600"/>
                <a:gd name="connsiteX8" fmla="*/ 2844800 w 3657600"/>
                <a:gd name="connsiteY8" fmla="*/ 609600 h 1625600"/>
                <a:gd name="connsiteX9" fmla="*/ 2336800 w 3657600"/>
                <a:gd name="connsiteY9" fmla="*/ 609600 h 1625600"/>
                <a:gd name="connsiteX10" fmla="*/ 2235200 w 3657600"/>
                <a:gd name="connsiteY10" fmla="*/ 711200 h 1625600"/>
                <a:gd name="connsiteX11" fmla="*/ 2235200 w 3657600"/>
                <a:gd name="connsiteY11" fmla="*/ 1016000 h 1625600"/>
                <a:gd name="connsiteX12" fmla="*/ 1422400 w 3657600"/>
                <a:gd name="connsiteY12" fmla="*/ 1016000 h 1625600"/>
                <a:gd name="connsiteX13" fmla="*/ 1422400 w 3657600"/>
                <a:gd name="connsiteY13" fmla="*/ 711200 h 1625600"/>
                <a:gd name="connsiteX14" fmla="*/ 1320800 w 3657600"/>
                <a:gd name="connsiteY14" fmla="*/ 609600 h 1625600"/>
                <a:gd name="connsiteX15" fmla="*/ 101600 w 3657600"/>
                <a:gd name="connsiteY15" fmla="*/ 609600 h 1625600"/>
                <a:gd name="connsiteX16" fmla="*/ 0 w 3657600"/>
                <a:gd name="connsiteY16" fmla="*/ 711200 h 1625600"/>
                <a:gd name="connsiteX17" fmla="*/ 0 w 3657600"/>
                <a:gd name="connsiteY17" fmla="*/ 1524000 h 1625600"/>
                <a:gd name="connsiteX18" fmla="*/ 101600 w 3657600"/>
                <a:gd name="connsiteY18" fmla="*/ 1625600 h 1625600"/>
                <a:gd name="connsiteX19" fmla="*/ 1320800 w 3657600"/>
                <a:gd name="connsiteY19" fmla="*/ 1625600 h 1625600"/>
                <a:gd name="connsiteX20" fmla="*/ 1422400 w 3657600"/>
                <a:gd name="connsiteY20" fmla="*/ 1524000 h 1625600"/>
                <a:gd name="connsiteX21" fmla="*/ 1422400 w 3657600"/>
                <a:gd name="connsiteY21" fmla="*/ 1219200 h 1625600"/>
                <a:gd name="connsiteX22" fmla="*/ 2235200 w 3657600"/>
                <a:gd name="connsiteY22" fmla="*/ 1219200 h 1625600"/>
                <a:gd name="connsiteX23" fmla="*/ 2235200 w 3657600"/>
                <a:gd name="connsiteY23" fmla="*/ 1524000 h 1625600"/>
                <a:gd name="connsiteX24" fmla="*/ 2336800 w 3657600"/>
                <a:gd name="connsiteY24" fmla="*/ 1625600 h 1625600"/>
                <a:gd name="connsiteX25" fmla="*/ 2438400 w 3657600"/>
                <a:gd name="connsiteY25" fmla="*/ 812800 h 1625600"/>
                <a:gd name="connsiteX26" fmla="*/ 3454400 w 3657600"/>
                <a:gd name="connsiteY26" fmla="*/ 812800 h 1625600"/>
                <a:gd name="connsiteX27" fmla="*/ 3454400 w 3657600"/>
                <a:gd name="connsiteY27" fmla="*/ 1422400 h 1625600"/>
                <a:gd name="connsiteX28" fmla="*/ 2438400 w 3657600"/>
                <a:gd name="connsiteY28" fmla="*/ 1422400 h 1625600"/>
                <a:gd name="connsiteX29" fmla="*/ 1219200 w 3657600"/>
                <a:gd name="connsiteY29" fmla="*/ 1422400 h 1625600"/>
                <a:gd name="connsiteX30" fmla="*/ 203200 w 3657600"/>
                <a:gd name="connsiteY30" fmla="*/ 1422400 h 1625600"/>
                <a:gd name="connsiteX31" fmla="*/ 203200 w 3657600"/>
                <a:gd name="connsiteY31" fmla="*/ 812800 h 1625600"/>
                <a:gd name="connsiteX32" fmla="*/ 1219200 w 3657600"/>
                <a:gd name="connsiteY32" fmla="*/ 81280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57600" h="1625600">
                  <a:moveTo>
                    <a:pt x="2336800" y="1625600"/>
                  </a:moveTo>
                  <a:lnTo>
                    <a:pt x="3556000" y="1625600"/>
                  </a:lnTo>
                  <a:cubicBezTo>
                    <a:pt x="3612109" y="1625600"/>
                    <a:pt x="3657600" y="1580109"/>
                    <a:pt x="3657600" y="1524000"/>
                  </a:cubicBezTo>
                  <a:lnTo>
                    <a:pt x="3657600" y="711200"/>
                  </a:lnTo>
                  <a:cubicBezTo>
                    <a:pt x="3657600" y="655091"/>
                    <a:pt x="3612109" y="609600"/>
                    <a:pt x="3556000" y="609600"/>
                  </a:cubicBezTo>
                  <a:lnTo>
                    <a:pt x="3048000" y="609600"/>
                  </a:lnTo>
                  <a:lnTo>
                    <a:pt x="3048000" y="0"/>
                  </a:lnTo>
                  <a:lnTo>
                    <a:pt x="2844800" y="0"/>
                  </a:lnTo>
                  <a:lnTo>
                    <a:pt x="2844800" y="609600"/>
                  </a:lnTo>
                  <a:lnTo>
                    <a:pt x="2336800" y="609600"/>
                  </a:lnTo>
                  <a:cubicBezTo>
                    <a:pt x="2280692" y="609600"/>
                    <a:pt x="2235200" y="655091"/>
                    <a:pt x="2235200" y="711200"/>
                  </a:cubicBezTo>
                  <a:lnTo>
                    <a:pt x="2235200" y="1016000"/>
                  </a:lnTo>
                  <a:lnTo>
                    <a:pt x="1422400" y="1016000"/>
                  </a:lnTo>
                  <a:lnTo>
                    <a:pt x="1422400" y="711200"/>
                  </a:lnTo>
                  <a:cubicBezTo>
                    <a:pt x="1422400" y="655091"/>
                    <a:pt x="1376909" y="609600"/>
                    <a:pt x="1320800" y="609600"/>
                  </a:cubicBezTo>
                  <a:lnTo>
                    <a:pt x="101600" y="609600"/>
                  </a:lnTo>
                  <a:cubicBezTo>
                    <a:pt x="45491" y="609600"/>
                    <a:pt x="0" y="655091"/>
                    <a:pt x="0" y="711200"/>
                  </a:cubicBezTo>
                  <a:lnTo>
                    <a:pt x="0" y="1524000"/>
                  </a:lnTo>
                  <a:cubicBezTo>
                    <a:pt x="0" y="1580109"/>
                    <a:pt x="45491" y="1625600"/>
                    <a:pt x="101600" y="1625600"/>
                  </a:cubicBezTo>
                  <a:lnTo>
                    <a:pt x="1320800" y="1625600"/>
                  </a:lnTo>
                  <a:cubicBezTo>
                    <a:pt x="1376909" y="1625600"/>
                    <a:pt x="1422400" y="1580109"/>
                    <a:pt x="1422400" y="1524000"/>
                  </a:cubicBezTo>
                  <a:lnTo>
                    <a:pt x="1422400" y="1219200"/>
                  </a:lnTo>
                  <a:lnTo>
                    <a:pt x="2235200" y="1219200"/>
                  </a:lnTo>
                  <a:lnTo>
                    <a:pt x="2235200" y="1524000"/>
                  </a:lnTo>
                  <a:cubicBezTo>
                    <a:pt x="2235200" y="1580109"/>
                    <a:pt x="2280692" y="1625600"/>
                    <a:pt x="2336800" y="1625600"/>
                  </a:cubicBezTo>
                  <a:close/>
                  <a:moveTo>
                    <a:pt x="2438400" y="812800"/>
                  </a:moveTo>
                  <a:lnTo>
                    <a:pt x="3454400" y="812800"/>
                  </a:lnTo>
                  <a:lnTo>
                    <a:pt x="3454400" y="1422400"/>
                  </a:lnTo>
                  <a:lnTo>
                    <a:pt x="2438400" y="1422400"/>
                  </a:lnTo>
                  <a:close/>
                  <a:moveTo>
                    <a:pt x="1219200" y="1422400"/>
                  </a:moveTo>
                  <a:lnTo>
                    <a:pt x="203200" y="1422400"/>
                  </a:lnTo>
                  <a:lnTo>
                    <a:pt x="203200" y="812800"/>
                  </a:lnTo>
                  <a:lnTo>
                    <a:pt x="1219200" y="8128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429">
              <a:extLst>
                <a:ext uri="{FF2B5EF4-FFF2-40B4-BE49-F238E27FC236}">
                  <a16:creationId xmlns:a16="http://schemas.microsoft.com/office/drawing/2014/main" id="{12554FF0-8E64-49A3-A892-335665867A47}"/>
                </a:ext>
              </a:extLst>
            </p:cNvPr>
            <p:cNvSpPr/>
            <p:nvPr/>
          </p:nvSpPr>
          <p:spPr>
            <a:xfrm>
              <a:off x="5178547" y="3591272"/>
              <a:ext cx="113386" cy="113386"/>
            </a:xfrm>
            <a:custGeom>
              <a:avLst/>
              <a:gdLst>
                <a:gd name="connsiteX0" fmla="*/ 914400 w 1828800"/>
                <a:gd name="connsiteY0" fmla="*/ 0 h 1828800"/>
                <a:gd name="connsiteX1" fmla="*/ 0 w 1828800"/>
                <a:gd name="connsiteY1" fmla="*/ 914400 h 1828800"/>
                <a:gd name="connsiteX2" fmla="*/ 914400 w 1828800"/>
                <a:gd name="connsiteY2" fmla="*/ 1828800 h 1828800"/>
                <a:gd name="connsiteX3" fmla="*/ 1828800 w 1828800"/>
                <a:gd name="connsiteY3" fmla="*/ 914400 h 1828800"/>
                <a:gd name="connsiteX4" fmla="*/ 914400 w 1828800"/>
                <a:gd name="connsiteY4" fmla="*/ 0 h 1828800"/>
                <a:gd name="connsiteX5" fmla="*/ 914400 w 1828800"/>
                <a:gd name="connsiteY5" fmla="*/ 1625600 h 1828800"/>
                <a:gd name="connsiteX6" fmla="*/ 203200 w 1828800"/>
                <a:gd name="connsiteY6" fmla="*/ 914400 h 1828800"/>
                <a:gd name="connsiteX7" fmla="*/ 914400 w 1828800"/>
                <a:gd name="connsiteY7" fmla="*/ 203200 h 1828800"/>
                <a:gd name="connsiteX8" fmla="*/ 1625600 w 1828800"/>
                <a:gd name="connsiteY8" fmla="*/ 914400 h 1828800"/>
                <a:gd name="connsiteX9" fmla="*/ 914400 w 1828800"/>
                <a:gd name="connsiteY9" fmla="*/ 16256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800" h="1828800">
                  <a:moveTo>
                    <a:pt x="914400" y="0"/>
                  </a:moveTo>
                  <a:cubicBezTo>
                    <a:pt x="409372" y="0"/>
                    <a:pt x="0" y="409377"/>
                    <a:pt x="0" y="914400"/>
                  </a:cubicBezTo>
                  <a:cubicBezTo>
                    <a:pt x="0" y="1419428"/>
                    <a:pt x="409372" y="1828800"/>
                    <a:pt x="914400" y="1828800"/>
                  </a:cubicBezTo>
                  <a:cubicBezTo>
                    <a:pt x="1419428" y="1828800"/>
                    <a:pt x="1828800" y="1419428"/>
                    <a:pt x="1828800" y="914400"/>
                  </a:cubicBezTo>
                  <a:cubicBezTo>
                    <a:pt x="1828254" y="409625"/>
                    <a:pt x="1419174" y="546"/>
                    <a:pt x="914400" y="0"/>
                  </a:cubicBezTo>
                  <a:close/>
                  <a:moveTo>
                    <a:pt x="914400" y="1625600"/>
                  </a:moveTo>
                  <a:cubicBezTo>
                    <a:pt x="521589" y="1625600"/>
                    <a:pt x="203200" y="1307211"/>
                    <a:pt x="203200" y="914400"/>
                  </a:cubicBezTo>
                  <a:cubicBezTo>
                    <a:pt x="203200" y="521589"/>
                    <a:pt x="521589" y="203200"/>
                    <a:pt x="914400" y="203200"/>
                  </a:cubicBezTo>
                  <a:cubicBezTo>
                    <a:pt x="1307211" y="203200"/>
                    <a:pt x="1625600" y="521589"/>
                    <a:pt x="1625600" y="914400"/>
                  </a:cubicBezTo>
                  <a:cubicBezTo>
                    <a:pt x="1625156" y="1307008"/>
                    <a:pt x="1307008" y="1625156"/>
                    <a:pt x="914400" y="16256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430">
              <a:extLst>
                <a:ext uri="{FF2B5EF4-FFF2-40B4-BE49-F238E27FC236}">
                  <a16:creationId xmlns:a16="http://schemas.microsoft.com/office/drawing/2014/main" id="{9703D2BA-17BD-4D09-BBAB-9BD18BAC075B}"/>
                </a:ext>
              </a:extLst>
            </p:cNvPr>
            <p:cNvSpPr/>
            <p:nvPr/>
          </p:nvSpPr>
          <p:spPr>
            <a:xfrm>
              <a:off x="5128153" y="3540878"/>
              <a:ext cx="214173" cy="214173"/>
            </a:xfrm>
            <a:custGeom>
              <a:avLst/>
              <a:gdLst>
                <a:gd name="connsiteX0" fmla="*/ 3352800 w 3454400"/>
                <a:gd name="connsiteY0" fmla="*/ 2133600 h 3454400"/>
                <a:gd name="connsiteX1" fmla="*/ 3454400 w 3454400"/>
                <a:gd name="connsiteY1" fmla="*/ 2032000 h 3454400"/>
                <a:gd name="connsiteX2" fmla="*/ 3454400 w 3454400"/>
                <a:gd name="connsiteY2" fmla="*/ 1422400 h 3454400"/>
                <a:gd name="connsiteX3" fmla="*/ 3352800 w 3454400"/>
                <a:gd name="connsiteY3" fmla="*/ 1320800 h 3454400"/>
                <a:gd name="connsiteX4" fmla="*/ 2982659 w 3454400"/>
                <a:gd name="connsiteY4" fmla="*/ 1320800 h 3454400"/>
                <a:gd name="connsiteX5" fmla="*/ 2902293 w 3454400"/>
                <a:gd name="connsiteY5" fmla="*/ 1126729 h 3454400"/>
                <a:gd name="connsiteX6" fmla="*/ 3164434 w 3454400"/>
                <a:gd name="connsiteY6" fmla="*/ 865534 h 3454400"/>
                <a:gd name="connsiteX7" fmla="*/ 3194304 w 3454400"/>
                <a:gd name="connsiteY7" fmla="*/ 793601 h 3454400"/>
                <a:gd name="connsiteX8" fmla="*/ 3164434 w 3454400"/>
                <a:gd name="connsiteY8" fmla="*/ 721667 h 3454400"/>
                <a:gd name="connsiteX9" fmla="*/ 2733027 w 3454400"/>
                <a:gd name="connsiteY9" fmla="*/ 289867 h 3454400"/>
                <a:gd name="connsiteX10" fmla="*/ 2661196 w 3454400"/>
                <a:gd name="connsiteY10" fmla="*/ 260102 h 3454400"/>
                <a:gd name="connsiteX11" fmla="*/ 2589365 w 3454400"/>
                <a:gd name="connsiteY11" fmla="*/ 289966 h 3454400"/>
                <a:gd name="connsiteX12" fmla="*/ 2327669 w 3454400"/>
                <a:gd name="connsiteY12" fmla="*/ 552103 h 3454400"/>
                <a:gd name="connsiteX13" fmla="*/ 2133600 w 3454400"/>
                <a:gd name="connsiteY13" fmla="*/ 471735 h 3454400"/>
                <a:gd name="connsiteX14" fmla="*/ 2133600 w 3454400"/>
                <a:gd name="connsiteY14" fmla="*/ 101600 h 3454400"/>
                <a:gd name="connsiteX15" fmla="*/ 2032000 w 3454400"/>
                <a:gd name="connsiteY15" fmla="*/ 0 h 3454400"/>
                <a:gd name="connsiteX16" fmla="*/ 1422400 w 3454400"/>
                <a:gd name="connsiteY16" fmla="*/ 0 h 3454400"/>
                <a:gd name="connsiteX17" fmla="*/ 1320800 w 3454400"/>
                <a:gd name="connsiteY17" fmla="*/ 101600 h 3454400"/>
                <a:gd name="connsiteX18" fmla="*/ 1320800 w 3454400"/>
                <a:gd name="connsiteY18" fmla="*/ 471735 h 3454400"/>
                <a:gd name="connsiteX19" fmla="*/ 1126731 w 3454400"/>
                <a:gd name="connsiteY19" fmla="*/ 552103 h 3454400"/>
                <a:gd name="connsiteX20" fmla="*/ 865441 w 3454400"/>
                <a:gd name="connsiteY20" fmla="*/ 289966 h 3454400"/>
                <a:gd name="connsiteX21" fmla="*/ 793598 w 3454400"/>
                <a:gd name="connsiteY21" fmla="*/ 260102 h 3454400"/>
                <a:gd name="connsiteX22" fmla="*/ 721766 w 3454400"/>
                <a:gd name="connsiteY22" fmla="*/ 289867 h 3454400"/>
                <a:gd name="connsiteX23" fmla="*/ 289865 w 3454400"/>
                <a:gd name="connsiteY23" fmla="*/ 721370 h 3454400"/>
                <a:gd name="connsiteX24" fmla="*/ 260007 w 3454400"/>
                <a:gd name="connsiteY24" fmla="*/ 793303 h 3454400"/>
                <a:gd name="connsiteX25" fmla="*/ 289865 w 3454400"/>
                <a:gd name="connsiteY25" fmla="*/ 865237 h 3454400"/>
                <a:gd name="connsiteX26" fmla="*/ 552005 w 3454400"/>
                <a:gd name="connsiteY26" fmla="*/ 1126430 h 3454400"/>
                <a:gd name="connsiteX27" fmla="*/ 471742 w 3454400"/>
                <a:gd name="connsiteY27" fmla="*/ 1320800 h 3454400"/>
                <a:gd name="connsiteX28" fmla="*/ 101600 w 3454400"/>
                <a:gd name="connsiteY28" fmla="*/ 1320800 h 3454400"/>
                <a:gd name="connsiteX29" fmla="*/ 0 w 3454400"/>
                <a:gd name="connsiteY29" fmla="*/ 1422400 h 3454400"/>
                <a:gd name="connsiteX30" fmla="*/ 0 w 3454400"/>
                <a:gd name="connsiteY30" fmla="*/ 2032000 h 3454400"/>
                <a:gd name="connsiteX31" fmla="*/ 101600 w 3454400"/>
                <a:gd name="connsiteY31" fmla="*/ 2133600 h 3454400"/>
                <a:gd name="connsiteX32" fmla="*/ 471742 w 3454400"/>
                <a:gd name="connsiteY32" fmla="*/ 2133600 h 3454400"/>
                <a:gd name="connsiteX33" fmla="*/ 552107 w 3454400"/>
                <a:gd name="connsiteY33" fmla="*/ 2327669 h 3454400"/>
                <a:gd name="connsiteX34" fmla="*/ 289966 w 3454400"/>
                <a:gd name="connsiteY34" fmla="*/ 2588870 h 3454400"/>
                <a:gd name="connsiteX35" fmla="*/ 260058 w 3454400"/>
                <a:gd name="connsiteY35" fmla="*/ 2660853 h 3454400"/>
                <a:gd name="connsiteX36" fmla="*/ 289966 w 3454400"/>
                <a:gd name="connsiteY36" fmla="*/ 2732837 h 3454400"/>
                <a:gd name="connsiteX37" fmla="*/ 721373 w 3454400"/>
                <a:gd name="connsiteY37" fmla="*/ 3163545 h 3454400"/>
                <a:gd name="connsiteX38" fmla="*/ 865035 w 3454400"/>
                <a:gd name="connsiteY38" fmla="*/ 3163545 h 3454400"/>
                <a:gd name="connsiteX39" fmla="*/ 1126338 w 3454400"/>
                <a:gd name="connsiteY39" fmla="*/ 2902293 h 3454400"/>
                <a:gd name="connsiteX40" fmla="*/ 1320800 w 3454400"/>
                <a:gd name="connsiteY40" fmla="*/ 2982659 h 3454400"/>
                <a:gd name="connsiteX41" fmla="*/ 1320800 w 3454400"/>
                <a:gd name="connsiteY41" fmla="*/ 3352800 h 3454400"/>
                <a:gd name="connsiteX42" fmla="*/ 1422400 w 3454400"/>
                <a:gd name="connsiteY42" fmla="*/ 3454400 h 3454400"/>
                <a:gd name="connsiteX43" fmla="*/ 2032000 w 3454400"/>
                <a:gd name="connsiteY43" fmla="*/ 3454400 h 3454400"/>
                <a:gd name="connsiteX44" fmla="*/ 2133600 w 3454400"/>
                <a:gd name="connsiteY44" fmla="*/ 3352800 h 3454400"/>
                <a:gd name="connsiteX45" fmla="*/ 2133600 w 3454400"/>
                <a:gd name="connsiteY45" fmla="*/ 2982659 h 3454400"/>
                <a:gd name="connsiteX46" fmla="*/ 2327770 w 3454400"/>
                <a:gd name="connsiteY46" fmla="*/ 2902293 h 3454400"/>
                <a:gd name="connsiteX47" fmla="*/ 2589060 w 3454400"/>
                <a:gd name="connsiteY47" fmla="*/ 3163545 h 3454400"/>
                <a:gd name="connsiteX48" fmla="*/ 2732634 w 3454400"/>
                <a:gd name="connsiteY48" fmla="*/ 3163545 h 3454400"/>
                <a:gd name="connsiteX49" fmla="*/ 3164434 w 3454400"/>
                <a:gd name="connsiteY49" fmla="*/ 2732735 h 3454400"/>
                <a:gd name="connsiteX50" fmla="*/ 3194342 w 3454400"/>
                <a:gd name="connsiteY50" fmla="*/ 2660752 h 3454400"/>
                <a:gd name="connsiteX51" fmla="*/ 3164434 w 3454400"/>
                <a:gd name="connsiteY51" fmla="*/ 2588768 h 3454400"/>
                <a:gd name="connsiteX52" fmla="*/ 2902293 w 3454400"/>
                <a:gd name="connsiteY52" fmla="*/ 2327567 h 3454400"/>
                <a:gd name="connsiteX53" fmla="*/ 2982659 w 3454400"/>
                <a:gd name="connsiteY53" fmla="*/ 2133600 h 3454400"/>
                <a:gd name="connsiteX54" fmla="*/ 2808631 w 3454400"/>
                <a:gd name="connsiteY54" fmla="*/ 2006105 h 3454400"/>
                <a:gd name="connsiteX55" fmla="*/ 2688933 w 3454400"/>
                <a:gd name="connsiteY55" fmla="*/ 2294738 h 3454400"/>
                <a:gd name="connsiteX56" fmla="*/ 2704999 w 3454400"/>
                <a:gd name="connsiteY56" fmla="*/ 2417864 h 3454400"/>
                <a:gd name="connsiteX57" fmla="*/ 2948826 w 3454400"/>
                <a:gd name="connsiteY57" fmla="*/ 2660904 h 3454400"/>
                <a:gd name="connsiteX58" fmla="*/ 2660993 w 3454400"/>
                <a:gd name="connsiteY58" fmla="*/ 2948140 h 3454400"/>
                <a:gd name="connsiteX59" fmla="*/ 2418055 w 3454400"/>
                <a:gd name="connsiteY59" fmla="*/ 2704897 h 3454400"/>
                <a:gd name="connsiteX60" fmla="*/ 2295030 w 3454400"/>
                <a:gd name="connsiteY60" fmla="*/ 2688933 h 3454400"/>
                <a:gd name="connsiteX61" fmla="*/ 2006397 w 3454400"/>
                <a:gd name="connsiteY61" fmla="*/ 2808542 h 3454400"/>
                <a:gd name="connsiteX62" fmla="*/ 1930400 w 3454400"/>
                <a:gd name="connsiteY62" fmla="*/ 2906763 h 3454400"/>
                <a:gd name="connsiteX63" fmla="*/ 1930400 w 3454400"/>
                <a:gd name="connsiteY63" fmla="*/ 3251200 h 3454400"/>
                <a:gd name="connsiteX64" fmla="*/ 1524000 w 3454400"/>
                <a:gd name="connsiteY64" fmla="*/ 3251200 h 3454400"/>
                <a:gd name="connsiteX65" fmla="*/ 1524000 w 3454400"/>
                <a:gd name="connsiteY65" fmla="*/ 2906763 h 3454400"/>
                <a:gd name="connsiteX66" fmla="*/ 1448295 w 3454400"/>
                <a:gd name="connsiteY66" fmla="*/ 2808542 h 3454400"/>
                <a:gd name="connsiteX67" fmla="*/ 1159675 w 3454400"/>
                <a:gd name="connsiteY67" fmla="*/ 2688933 h 3454400"/>
                <a:gd name="connsiteX68" fmla="*/ 1036638 w 3454400"/>
                <a:gd name="connsiteY68" fmla="*/ 2704897 h 3454400"/>
                <a:gd name="connsiteX69" fmla="*/ 793496 w 3454400"/>
                <a:gd name="connsiteY69" fmla="*/ 2948038 h 3454400"/>
                <a:gd name="connsiteX70" fmla="*/ 505663 w 3454400"/>
                <a:gd name="connsiteY70" fmla="*/ 2660904 h 3454400"/>
                <a:gd name="connsiteX71" fmla="*/ 749503 w 3454400"/>
                <a:gd name="connsiteY71" fmla="*/ 2417864 h 3454400"/>
                <a:gd name="connsiteX72" fmla="*/ 765569 w 3454400"/>
                <a:gd name="connsiteY72" fmla="*/ 2294738 h 3454400"/>
                <a:gd name="connsiteX73" fmla="*/ 645859 w 3454400"/>
                <a:gd name="connsiteY73" fmla="*/ 2006105 h 3454400"/>
                <a:gd name="connsiteX74" fmla="*/ 547637 w 3454400"/>
                <a:gd name="connsiteY74" fmla="*/ 1930400 h 3454400"/>
                <a:gd name="connsiteX75" fmla="*/ 203200 w 3454400"/>
                <a:gd name="connsiteY75" fmla="*/ 1930400 h 3454400"/>
                <a:gd name="connsiteX76" fmla="*/ 203200 w 3454400"/>
                <a:gd name="connsiteY76" fmla="*/ 1524000 h 3454400"/>
                <a:gd name="connsiteX77" fmla="*/ 547637 w 3454400"/>
                <a:gd name="connsiteY77" fmla="*/ 1524000 h 3454400"/>
                <a:gd name="connsiteX78" fmla="*/ 645770 w 3454400"/>
                <a:gd name="connsiteY78" fmla="*/ 1448295 h 3454400"/>
                <a:gd name="connsiteX79" fmla="*/ 765467 w 3454400"/>
                <a:gd name="connsiteY79" fmla="*/ 1159669 h 3454400"/>
                <a:gd name="connsiteX80" fmla="*/ 749402 w 3454400"/>
                <a:gd name="connsiteY80" fmla="*/ 1036539 h 3454400"/>
                <a:gd name="connsiteX81" fmla="*/ 505574 w 3454400"/>
                <a:gd name="connsiteY81" fmla="*/ 793403 h 3454400"/>
                <a:gd name="connsiteX82" fmla="*/ 793496 w 3454400"/>
                <a:gd name="connsiteY82" fmla="*/ 505470 h 3454400"/>
                <a:gd name="connsiteX83" fmla="*/ 1036638 w 3454400"/>
                <a:gd name="connsiteY83" fmla="*/ 749300 h 3454400"/>
                <a:gd name="connsiteX84" fmla="*/ 1159764 w 3454400"/>
                <a:gd name="connsiteY84" fmla="*/ 765373 h 3454400"/>
                <a:gd name="connsiteX85" fmla="*/ 1448397 w 3454400"/>
                <a:gd name="connsiteY85" fmla="*/ 645766 h 3454400"/>
                <a:gd name="connsiteX86" fmla="*/ 1524000 w 3454400"/>
                <a:gd name="connsiteY86" fmla="*/ 547638 h 3454400"/>
                <a:gd name="connsiteX87" fmla="*/ 1524000 w 3454400"/>
                <a:gd name="connsiteY87" fmla="*/ 203200 h 3454400"/>
                <a:gd name="connsiteX88" fmla="*/ 1930400 w 3454400"/>
                <a:gd name="connsiteY88" fmla="*/ 203200 h 3454400"/>
                <a:gd name="connsiteX89" fmla="*/ 1930400 w 3454400"/>
                <a:gd name="connsiteY89" fmla="*/ 547638 h 3454400"/>
                <a:gd name="connsiteX90" fmla="*/ 2006105 w 3454400"/>
                <a:gd name="connsiteY90" fmla="*/ 645865 h 3454400"/>
                <a:gd name="connsiteX91" fmla="*/ 2294738 w 3454400"/>
                <a:gd name="connsiteY91" fmla="*/ 765472 h 3454400"/>
                <a:gd name="connsiteX92" fmla="*/ 2418055 w 3454400"/>
                <a:gd name="connsiteY92" fmla="*/ 749399 h 3454400"/>
                <a:gd name="connsiteX93" fmla="*/ 2661196 w 3454400"/>
                <a:gd name="connsiteY93" fmla="*/ 505569 h 3454400"/>
                <a:gd name="connsiteX94" fmla="*/ 2949131 w 3454400"/>
                <a:gd name="connsiteY94" fmla="*/ 793502 h 3454400"/>
                <a:gd name="connsiteX95" fmla="*/ 2705303 w 3454400"/>
                <a:gd name="connsiteY95" fmla="*/ 1036638 h 3454400"/>
                <a:gd name="connsiteX96" fmla="*/ 2689276 w 3454400"/>
                <a:gd name="connsiteY96" fmla="*/ 1159768 h 3454400"/>
                <a:gd name="connsiteX97" fmla="*/ 2808935 w 3454400"/>
                <a:gd name="connsiteY97" fmla="*/ 1448397 h 3454400"/>
                <a:gd name="connsiteX98" fmla="*/ 2906763 w 3454400"/>
                <a:gd name="connsiteY98" fmla="*/ 1524000 h 3454400"/>
                <a:gd name="connsiteX99" fmla="*/ 3251200 w 3454400"/>
                <a:gd name="connsiteY99" fmla="*/ 1524000 h 3454400"/>
                <a:gd name="connsiteX100" fmla="*/ 3251200 w 3454400"/>
                <a:gd name="connsiteY100" fmla="*/ 1930400 h 3454400"/>
                <a:gd name="connsiteX101" fmla="*/ 2906763 w 3454400"/>
                <a:gd name="connsiteY101" fmla="*/ 1930400 h 3454400"/>
                <a:gd name="connsiteX102" fmla="*/ 2808631 w 3454400"/>
                <a:gd name="connsiteY102" fmla="*/ 2006105 h 34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454400" h="3454400">
                  <a:moveTo>
                    <a:pt x="3352800" y="2133600"/>
                  </a:moveTo>
                  <a:cubicBezTo>
                    <a:pt x="3408909" y="2133600"/>
                    <a:pt x="3454400" y="2088109"/>
                    <a:pt x="3454400" y="2032000"/>
                  </a:cubicBezTo>
                  <a:lnTo>
                    <a:pt x="3454400" y="1422400"/>
                  </a:lnTo>
                  <a:cubicBezTo>
                    <a:pt x="3454400" y="1366291"/>
                    <a:pt x="3408909" y="1320800"/>
                    <a:pt x="3352800" y="1320800"/>
                  </a:cubicBezTo>
                  <a:lnTo>
                    <a:pt x="2982659" y="1320800"/>
                  </a:lnTo>
                  <a:cubicBezTo>
                    <a:pt x="2960980" y="1254125"/>
                    <a:pt x="2934094" y="1189236"/>
                    <a:pt x="2902293" y="1126729"/>
                  </a:cubicBezTo>
                  <a:lnTo>
                    <a:pt x="3164434" y="865534"/>
                  </a:lnTo>
                  <a:cubicBezTo>
                    <a:pt x="3183534" y="846484"/>
                    <a:pt x="3194304" y="820589"/>
                    <a:pt x="3194304" y="793601"/>
                  </a:cubicBezTo>
                  <a:cubicBezTo>
                    <a:pt x="3194304" y="766614"/>
                    <a:pt x="3183534" y="740717"/>
                    <a:pt x="3164434" y="721667"/>
                  </a:cubicBezTo>
                  <a:lnTo>
                    <a:pt x="2733027" y="289867"/>
                  </a:lnTo>
                  <a:cubicBezTo>
                    <a:pt x="2713977" y="270817"/>
                    <a:pt x="2688133" y="260102"/>
                    <a:pt x="2661196" y="260102"/>
                  </a:cubicBezTo>
                  <a:cubicBezTo>
                    <a:pt x="2634259" y="260152"/>
                    <a:pt x="2608415" y="270867"/>
                    <a:pt x="2589365" y="289966"/>
                  </a:cubicBezTo>
                  <a:lnTo>
                    <a:pt x="2327669" y="552103"/>
                  </a:lnTo>
                  <a:cubicBezTo>
                    <a:pt x="2265160" y="520304"/>
                    <a:pt x="2200275" y="493465"/>
                    <a:pt x="2133600" y="471735"/>
                  </a:cubicBezTo>
                  <a:lnTo>
                    <a:pt x="2133600" y="101600"/>
                  </a:lnTo>
                  <a:cubicBezTo>
                    <a:pt x="2133600" y="45492"/>
                    <a:pt x="2088109" y="0"/>
                    <a:pt x="2032000" y="0"/>
                  </a:cubicBezTo>
                  <a:lnTo>
                    <a:pt x="1422400" y="0"/>
                  </a:lnTo>
                  <a:cubicBezTo>
                    <a:pt x="1366291" y="0"/>
                    <a:pt x="1320800" y="45492"/>
                    <a:pt x="1320800" y="101600"/>
                  </a:cubicBezTo>
                  <a:lnTo>
                    <a:pt x="1320800" y="471735"/>
                  </a:lnTo>
                  <a:cubicBezTo>
                    <a:pt x="1254125" y="493465"/>
                    <a:pt x="1189241" y="520304"/>
                    <a:pt x="1126731" y="552103"/>
                  </a:cubicBezTo>
                  <a:lnTo>
                    <a:pt x="865441" y="289966"/>
                  </a:lnTo>
                  <a:cubicBezTo>
                    <a:pt x="846391" y="270867"/>
                    <a:pt x="820534" y="260152"/>
                    <a:pt x="793598" y="260102"/>
                  </a:cubicBezTo>
                  <a:cubicBezTo>
                    <a:pt x="766661" y="260102"/>
                    <a:pt x="740816" y="270817"/>
                    <a:pt x="721766" y="289867"/>
                  </a:cubicBezTo>
                  <a:lnTo>
                    <a:pt x="289865" y="721370"/>
                  </a:lnTo>
                  <a:cubicBezTo>
                    <a:pt x="270764" y="740420"/>
                    <a:pt x="260007" y="766316"/>
                    <a:pt x="260007" y="793303"/>
                  </a:cubicBezTo>
                  <a:cubicBezTo>
                    <a:pt x="260007" y="820290"/>
                    <a:pt x="270764" y="846187"/>
                    <a:pt x="289865" y="865237"/>
                  </a:cubicBezTo>
                  <a:lnTo>
                    <a:pt x="552005" y="1126430"/>
                  </a:lnTo>
                  <a:cubicBezTo>
                    <a:pt x="520205" y="1189038"/>
                    <a:pt x="493370" y="1254026"/>
                    <a:pt x="471742" y="1320800"/>
                  </a:cubicBezTo>
                  <a:lnTo>
                    <a:pt x="101600" y="1320800"/>
                  </a:lnTo>
                  <a:cubicBezTo>
                    <a:pt x="45491" y="1320800"/>
                    <a:pt x="0" y="1366291"/>
                    <a:pt x="0" y="1422400"/>
                  </a:cubicBezTo>
                  <a:lnTo>
                    <a:pt x="0" y="2032000"/>
                  </a:lnTo>
                  <a:cubicBezTo>
                    <a:pt x="0" y="2088109"/>
                    <a:pt x="45491" y="2133600"/>
                    <a:pt x="101600" y="2133600"/>
                  </a:cubicBezTo>
                  <a:lnTo>
                    <a:pt x="471742" y="2133600"/>
                  </a:lnTo>
                  <a:cubicBezTo>
                    <a:pt x="493420" y="2200275"/>
                    <a:pt x="520306" y="2265159"/>
                    <a:pt x="552107" y="2327669"/>
                  </a:cubicBezTo>
                  <a:lnTo>
                    <a:pt x="289966" y="2588870"/>
                  </a:lnTo>
                  <a:cubicBezTo>
                    <a:pt x="270815" y="2607920"/>
                    <a:pt x="260058" y="2633866"/>
                    <a:pt x="260058" y="2660853"/>
                  </a:cubicBezTo>
                  <a:cubicBezTo>
                    <a:pt x="260058" y="2687892"/>
                    <a:pt x="270815" y="2713787"/>
                    <a:pt x="289966" y="2732837"/>
                  </a:cubicBezTo>
                  <a:lnTo>
                    <a:pt x="721373" y="3163545"/>
                  </a:lnTo>
                  <a:cubicBezTo>
                    <a:pt x="761060" y="3203181"/>
                    <a:pt x="825348" y="3203181"/>
                    <a:pt x="865035" y="3163545"/>
                  </a:cubicBezTo>
                  <a:lnTo>
                    <a:pt x="1126338" y="2902293"/>
                  </a:lnTo>
                  <a:cubicBezTo>
                    <a:pt x="1188987" y="2934094"/>
                    <a:pt x="1254024" y="2960942"/>
                    <a:pt x="1320800" y="2982659"/>
                  </a:cubicBezTo>
                  <a:lnTo>
                    <a:pt x="1320800" y="3352800"/>
                  </a:lnTo>
                  <a:cubicBezTo>
                    <a:pt x="1320800" y="3408909"/>
                    <a:pt x="1366291" y="3454400"/>
                    <a:pt x="1422400" y="3454400"/>
                  </a:cubicBezTo>
                  <a:lnTo>
                    <a:pt x="2032000" y="3454400"/>
                  </a:lnTo>
                  <a:cubicBezTo>
                    <a:pt x="2088109" y="3454400"/>
                    <a:pt x="2133600" y="3408909"/>
                    <a:pt x="2133600" y="3352800"/>
                  </a:cubicBezTo>
                  <a:lnTo>
                    <a:pt x="2133600" y="2982659"/>
                  </a:lnTo>
                  <a:cubicBezTo>
                    <a:pt x="2200326" y="2960942"/>
                    <a:pt x="2265210" y="2934094"/>
                    <a:pt x="2327770" y="2902293"/>
                  </a:cubicBezTo>
                  <a:lnTo>
                    <a:pt x="2589060" y="3163545"/>
                  </a:lnTo>
                  <a:cubicBezTo>
                    <a:pt x="2628748" y="3203131"/>
                    <a:pt x="2692946" y="3203131"/>
                    <a:pt x="2732634" y="3163545"/>
                  </a:cubicBezTo>
                  <a:lnTo>
                    <a:pt x="3164434" y="2732735"/>
                  </a:lnTo>
                  <a:cubicBezTo>
                    <a:pt x="3183585" y="2713685"/>
                    <a:pt x="3194342" y="2687790"/>
                    <a:pt x="3194342" y="2660752"/>
                  </a:cubicBezTo>
                  <a:cubicBezTo>
                    <a:pt x="3194342" y="2633713"/>
                    <a:pt x="3183585" y="2607818"/>
                    <a:pt x="3164434" y="2588768"/>
                  </a:cubicBezTo>
                  <a:lnTo>
                    <a:pt x="2902293" y="2327567"/>
                  </a:lnTo>
                  <a:cubicBezTo>
                    <a:pt x="2934094" y="2265109"/>
                    <a:pt x="2960980" y="2200224"/>
                    <a:pt x="2982659" y="2133600"/>
                  </a:cubicBezTo>
                  <a:close/>
                  <a:moveTo>
                    <a:pt x="2808631" y="2006105"/>
                  </a:moveTo>
                  <a:cubicBezTo>
                    <a:pt x="2781897" y="2107260"/>
                    <a:pt x="2741663" y="2204339"/>
                    <a:pt x="2688933" y="2294738"/>
                  </a:cubicBezTo>
                  <a:cubicBezTo>
                    <a:pt x="2665666" y="2334667"/>
                    <a:pt x="2672258" y="2385263"/>
                    <a:pt x="2704999" y="2417864"/>
                  </a:cubicBezTo>
                  <a:lnTo>
                    <a:pt x="2948826" y="2660904"/>
                  </a:lnTo>
                  <a:lnTo>
                    <a:pt x="2660993" y="2948140"/>
                  </a:lnTo>
                  <a:lnTo>
                    <a:pt x="2418055" y="2704897"/>
                  </a:lnTo>
                  <a:cubicBezTo>
                    <a:pt x="2385467" y="2672258"/>
                    <a:pt x="2334920" y="2665705"/>
                    <a:pt x="2295030" y="2688933"/>
                  </a:cubicBezTo>
                  <a:cubicBezTo>
                    <a:pt x="2204695" y="2741663"/>
                    <a:pt x="2107552" y="2781897"/>
                    <a:pt x="2006397" y="2808542"/>
                  </a:cubicBezTo>
                  <a:cubicBezTo>
                    <a:pt x="1961655" y="2820200"/>
                    <a:pt x="1930451" y="2860574"/>
                    <a:pt x="1930400" y="2906763"/>
                  </a:cubicBezTo>
                  <a:lnTo>
                    <a:pt x="1930400" y="3251200"/>
                  </a:lnTo>
                  <a:lnTo>
                    <a:pt x="1524000" y="3251200"/>
                  </a:lnTo>
                  <a:lnTo>
                    <a:pt x="1524000" y="2906763"/>
                  </a:lnTo>
                  <a:cubicBezTo>
                    <a:pt x="1524000" y="2860624"/>
                    <a:pt x="1492898" y="2820289"/>
                    <a:pt x="1448295" y="2808542"/>
                  </a:cubicBezTo>
                  <a:cubicBezTo>
                    <a:pt x="1347140" y="2781897"/>
                    <a:pt x="1250010" y="2741663"/>
                    <a:pt x="1159675" y="2688933"/>
                  </a:cubicBezTo>
                  <a:cubicBezTo>
                    <a:pt x="1119784" y="2665705"/>
                    <a:pt x="1069226" y="2672258"/>
                    <a:pt x="1036638" y="2704897"/>
                  </a:cubicBezTo>
                  <a:lnTo>
                    <a:pt x="793496" y="2948038"/>
                  </a:lnTo>
                  <a:lnTo>
                    <a:pt x="505663" y="2660904"/>
                  </a:lnTo>
                  <a:lnTo>
                    <a:pt x="749503" y="2417864"/>
                  </a:lnTo>
                  <a:cubicBezTo>
                    <a:pt x="782244" y="2385263"/>
                    <a:pt x="788835" y="2334667"/>
                    <a:pt x="765569" y="2294738"/>
                  </a:cubicBezTo>
                  <a:cubicBezTo>
                    <a:pt x="712838" y="2204339"/>
                    <a:pt x="672605" y="2107260"/>
                    <a:pt x="645859" y="2006105"/>
                  </a:cubicBezTo>
                  <a:cubicBezTo>
                    <a:pt x="634111" y="1961502"/>
                    <a:pt x="593776" y="1930400"/>
                    <a:pt x="547637" y="1930400"/>
                  </a:cubicBezTo>
                  <a:lnTo>
                    <a:pt x="203200" y="1930400"/>
                  </a:lnTo>
                  <a:lnTo>
                    <a:pt x="203200" y="1524000"/>
                  </a:lnTo>
                  <a:lnTo>
                    <a:pt x="547637" y="1524000"/>
                  </a:lnTo>
                  <a:cubicBezTo>
                    <a:pt x="593725" y="1523949"/>
                    <a:pt x="634009" y="1492898"/>
                    <a:pt x="645770" y="1448295"/>
                  </a:cubicBezTo>
                  <a:cubicBezTo>
                    <a:pt x="672503" y="1347140"/>
                    <a:pt x="712737" y="1250057"/>
                    <a:pt x="765467" y="1159669"/>
                  </a:cubicBezTo>
                  <a:cubicBezTo>
                    <a:pt x="788734" y="1119734"/>
                    <a:pt x="782142" y="1069132"/>
                    <a:pt x="749402" y="1036539"/>
                  </a:cubicBezTo>
                  <a:lnTo>
                    <a:pt x="505574" y="793403"/>
                  </a:lnTo>
                  <a:lnTo>
                    <a:pt x="793496" y="505470"/>
                  </a:lnTo>
                  <a:lnTo>
                    <a:pt x="1036638" y="749300"/>
                  </a:lnTo>
                  <a:cubicBezTo>
                    <a:pt x="1069226" y="782042"/>
                    <a:pt x="1119835" y="788641"/>
                    <a:pt x="1159764" y="765373"/>
                  </a:cubicBezTo>
                  <a:cubicBezTo>
                    <a:pt x="1250112" y="712639"/>
                    <a:pt x="1347241" y="672405"/>
                    <a:pt x="1448397" y="645766"/>
                  </a:cubicBezTo>
                  <a:cubicBezTo>
                    <a:pt x="1492948" y="633959"/>
                    <a:pt x="1523949" y="593676"/>
                    <a:pt x="1524000" y="547638"/>
                  </a:cubicBezTo>
                  <a:lnTo>
                    <a:pt x="1524000" y="203200"/>
                  </a:lnTo>
                  <a:lnTo>
                    <a:pt x="1930400" y="203200"/>
                  </a:lnTo>
                  <a:lnTo>
                    <a:pt x="1930400" y="547638"/>
                  </a:lnTo>
                  <a:cubicBezTo>
                    <a:pt x="1930400" y="593775"/>
                    <a:pt x="1961502" y="634107"/>
                    <a:pt x="2006105" y="645865"/>
                  </a:cubicBezTo>
                  <a:cubicBezTo>
                    <a:pt x="2107260" y="672504"/>
                    <a:pt x="2204390" y="712738"/>
                    <a:pt x="2294738" y="765472"/>
                  </a:cubicBezTo>
                  <a:cubicBezTo>
                    <a:pt x="2334717" y="788839"/>
                    <a:pt x="2385416" y="782241"/>
                    <a:pt x="2418055" y="749399"/>
                  </a:cubicBezTo>
                  <a:lnTo>
                    <a:pt x="2661196" y="505569"/>
                  </a:lnTo>
                  <a:lnTo>
                    <a:pt x="2949131" y="793502"/>
                  </a:lnTo>
                  <a:lnTo>
                    <a:pt x="2705303" y="1036638"/>
                  </a:lnTo>
                  <a:cubicBezTo>
                    <a:pt x="2672563" y="1069231"/>
                    <a:pt x="2665959" y="1119833"/>
                    <a:pt x="2689276" y="1159768"/>
                  </a:cubicBezTo>
                  <a:cubicBezTo>
                    <a:pt x="2741956" y="1250156"/>
                    <a:pt x="2782189" y="1347241"/>
                    <a:pt x="2808935" y="1448397"/>
                  </a:cubicBezTo>
                  <a:cubicBezTo>
                    <a:pt x="2820695" y="1492847"/>
                    <a:pt x="2860827" y="1523848"/>
                    <a:pt x="2906763" y="1524000"/>
                  </a:cubicBezTo>
                  <a:lnTo>
                    <a:pt x="3251200" y="1524000"/>
                  </a:lnTo>
                  <a:lnTo>
                    <a:pt x="3251200" y="1930400"/>
                  </a:lnTo>
                  <a:lnTo>
                    <a:pt x="2906763" y="1930400"/>
                  </a:lnTo>
                  <a:cubicBezTo>
                    <a:pt x="2860675" y="1930451"/>
                    <a:pt x="2820391" y="1961502"/>
                    <a:pt x="2808631" y="20061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431">
              <a:extLst>
                <a:ext uri="{FF2B5EF4-FFF2-40B4-BE49-F238E27FC236}">
                  <a16:creationId xmlns:a16="http://schemas.microsoft.com/office/drawing/2014/main" id="{FD17E362-6315-4A2A-9479-778F93E77392}"/>
                </a:ext>
              </a:extLst>
            </p:cNvPr>
            <p:cNvSpPr/>
            <p:nvPr/>
          </p:nvSpPr>
          <p:spPr>
            <a:xfrm>
              <a:off x="5210043" y="3622768"/>
              <a:ext cx="50394" cy="50394"/>
            </a:xfrm>
            <a:custGeom>
              <a:avLst/>
              <a:gdLst>
                <a:gd name="connsiteX0" fmla="*/ 406400 w 812800"/>
                <a:gd name="connsiteY0" fmla="*/ 0 h 812800"/>
                <a:gd name="connsiteX1" fmla="*/ 0 w 812800"/>
                <a:gd name="connsiteY1" fmla="*/ 406400 h 812800"/>
                <a:gd name="connsiteX2" fmla="*/ 406400 w 812800"/>
                <a:gd name="connsiteY2" fmla="*/ 812800 h 812800"/>
                <a:gd name="connsiteX3" fmla="*/ 812800 w 812800"/>
                <a:gd name="connsiteY3" fmla="*/ 406400 h 812800"/>
                <a:gd name="connsiteX4" fmla="*/ 406400 w 812800"/>
                <a:gd name="connsiteY4" fmla="*/ 0 h 812800"/>
                <a:gd name="connsiteX5" fmla="*/ 406400 w 812800"/>
                <a:gd name="connsiteY5" fmla="*/ 609600 h 812800"/>
                <a:gd name="connsiteX6" fmla="*/ 203200 w 812800"/>
                <a:gd name="connsiteY6" fmla="*/ 406400 h 812800"/>
                <a:gd name="connsiteX7" fmla="*/ 406400 w 812800"/>
                <a:gd name="connsiteY7" fmla="*/ 203200 h 812800"/>
                <a:gd name="connsiteX8" fmla="*/ 609600 w 812800"/>
                <a:gd name="connsiteY8" fmla="*/ 406400 h 812800"/>
                <a:gd name="connsiteX9" fmla="*/ 406400 w 812800"/>
                <a:gd name="connsiteY9" fmla="*/ 6096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66" y="0"/>
                    <a:pt x="0" y="181966"/>
                    <a:pt x="0" y="406400"/>
                  </a:cubicBezTo>
                  <a:cubicBezTo>
                    <a:pt x="0" y="630834"/>
                    <a:pt x="181966" y="812800"/>
                    <a:pt x="406400" y="812800"/>
                  </a:cubicBezTo>
                  <a:cubicBezTo>
                    <a:pt x="630834" y="812800"/>
                    <a:pt x="812800" y="630834"/>
                    <a:pt x="812800" y="406400"/>
                  </a:cubicBezTo>
                  <a:cubicBezTo>
                    <a:pt x="812800" y="181966"/>
                    <a:pt x="630834" y="0"/>
                    <a:pt x="406400" y="0"/>
                  </a:cubicBezTo>
                  <a:close/>
                  <a:moveTo>
                    <a:pt x="406400" y="609600"/>
                  </a:moveTo>
                  <a:cubicBezTo>
                    <a:pt x="294183" y="609600"/>
                    <a:pt x="203200" y="518617"/>
                    <a:pt x="203200" y="406400"/>
                  </a:cubicBezTo>
                  <a:cubicBezTo>
                    <a:pt x="203200" y="294183"/>
                    <a:pt x="294183" y="203200"/>
                    <a:pt x="406400" y="203200"/>
                  </a:cubicBezTo>
                  <a:cubicBezTo>
                    <a:pt x="518617" y="203200"/>
                    <a:pt x="609600" y="294183"/>
                    <a:pt x="609600" y="406400"/>
                  </a:cubicBezTo>
                  <a:cubicBezTo>
                    <a:pt x="609600" y="518617"/>
                    <a:pt x="518617" y="609600"/>
                    <a:pt x="406400" y="6096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5588359" y="1978927"/>
              <a:ext cx="893474" cy="39004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Calibri"/>
                </a:rPr>
                <a:t>What is at stake if trusted?</a:t>
              </a:r>
            </a:p>
            <a:p>
              <a:pPr algn="ctr"/>
              <a:endParaRPr lang="en-US" sz="7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 rot="19385495">
              <a:off x="6590228" y="2311778"/>
              <a:ext cx="452760" cy="581566"/>
            </a:xfrm>
            <a:prstGeom prst="rect">
              <a:avLst/>
            </a:prstGeom>
            <a:solidFill>
              <a:srgbClr val="126DFF"/>
            </a:solidFill>
            <a:ln>
              <a:solidFill>
                <a:srgbClr val="126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6296817" y="2405525"/>
              <a:ext cx="893474" cy="39004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Acquisition Lifecycle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  <a:p>
              <a:pPr algn="ctr"/>
              <a:endParaRPr lang="en-US" sz="7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899076" y="3162470"/>
              <a:ext cx="452760" cy="581566"/>
            </a:xfrm>
            <a:prstGeom prst="rect">
              <a:avLst/>
            </a:prstGeom>
            <a:solidFill>
              <a:srgbClr val="002C73"/>
            </a:solidFill>
            <a:ln>
              <a:solidFill>
                <a:srgbClr val="002C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695484" y="3245531"/>
              <a:ext cx="859648" cy="26746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Stakeholders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  <a:p>
              <a:pPr algn="ctr"/>
              <a:endParaRPr lang="en-US" sz="7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 rot="2231060">
              <a:off x="6671107" y="3938550"/>
              <a:ext cx="463921" cy="586184"/>
            </a:xfrm>
            <a:prstGeom prst="rect">
              <a:avLst/>
            </a:prstGeom>
            <a:solidFill>
              <a:srgbClr val="002156"/>
            </a:solidFill>
            <a:ln>
              <a:solidFill>
                <a:srgbClr val="0021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440756" y="4060050"/>
              <a:ext cx="859648" cy="39004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Calibration Mechanisms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  <a:p>
              <a:pPr algn="ctr"/>
              <a:endParaRPr lang="en-US" sz="7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5704050" y="4545972"/>
              <a:ext cx="859648" cy="39004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Test &amp; Evaluation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  <a:p>
              <a:pPr algn="ctr"/>
              <a:endParaRPr lang="en-US" sz="7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759747" y="4406234"/>
              <a:ext cx="859648" cy="39004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Knowledge Sharing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  <a:p>
              <a:pPr algn="ctr"/>
              <a:endParaRPr lang="en-US" sz="700" b="1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 rot="20420168">
              <a:off x="4343871" y="3636871"/>
              <a:ext cx="463921" cy="586184"/>
            </a:xfrm>
            <a:prstGeom prst="rect">
              <a:avLst/>
            </a:prstGeom>
            <a:solidFill>
              <a:srgbClr val="126DFF"/>
            </a:solidFill>
            <a:ln>
              <a:solidFill>
                <a:srgbClr val="126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175432" y="3698311"/>
              <a:ext cx="859648" cy="43462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Task &amp; Interaction Complexity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 rot="19385495">
              <a:off x="4929029" y="2085909"/>
              <a:ext cx="515608" cy="479159"/>
            </a:xfrm>
            <a:prstGeom prst="rect">
              <a:avLst/>
            </a:prstGeom>
            <a:solidFill>
              <a:srgbClr val="002156"/>
            </a:solidFill>
            <a:ln>
              <a:solidFill>
                <a:srgbClr val="0021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4152590" y="2882489"/>
              <a:ext cx="859648" cy="43462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Legal</a:t>
              </a:r>
              <a:br>
                <a:rPr lang="en-US" sz="1100" b="1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Ethics</a:t>
              </a:r>
              <a:br>
                <a:rPr lang="en-US" sz="1100" b="1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Policies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680131" y="2104326"/>
              <a:ext cx="859648" cy="43462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Intrinsic </a:t>
              </a:r>
            </a:p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System</a:t>
              </a:r>
            </a:p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"/>
                </a:rPr>
                <a:t>Characteristics</a:t>
              </a:r>
              <a:endParaRPr lang="en-US" sz="1100" b="1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5349561" y="3241606"/>
              <a:ext cx="947256" cy="51263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1"/>
                  </a:solidFill>
                  <a:latin typeface="Calibri"/>
                </a:rPr>
                <a:t>Dynamic Dimensions of Trust</a:t>
              </a:r>
              <a:endParaRPr lang="en-US" sz="1100" b="1" dirty="0">
                <a:solidFill>
                  <a:schemeClr val="accent1"/>
                </a:solidFill>
                <a:latin typeface="Calibri"/>
              </a:endParaRPr>
            </a:p>
            <a:p>
              <a:pPr algn="ctr"/>
              <a:endParaRPr lang="en-US" sz="700" b="1" dirty="0" err="1" smtClean="0">
                <a:solidFill>
                  <a:schemeClr val="accent1"/>
                </a:solidFill>
              </a:endParaRPr>
            </a:p>
          </p:txBody>
        </p:sp>
      </p:grpSp>
      <p:sp>
        <p:nvSpPr>
          <p:cNvPr id="251" name="Rectangle 250"/>
          <p:cNvSpPr/>
          <p:nvPr/>
        </p:nvSpPr>
        <p:spPr>
          <a:xfrm>
            <a:off x="5650581" y="6203835"/>
            <a:ext cx="74743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3"/>
              </a:rPr>
              <a:t>The </a:t>
            </a:r>
            <a:r>
              <a:rPr lang="en-US" sz="1000" dirty="0">
                <a:hlinkClick r:id="rId3"/>
              </a:rPr>
              <a:t>lifecycle of the systems needs to establish an appropriate... | Download Scientific Diagram (researchgate.net)</a:t>
            </a:r>
            <a:endParaRPr lang="en-US" sz="1000" dirty="0"/>
          </a:p>
        </p:txBody>
      </p:sp>
      <p:sp>
        <p:nvSpPr>
          <p:cNvPr id="235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 txBox="1">
            <a:spLocks/>
          </p:cNvSpPr>
          <p:nvPr/>
        </p:nvSpPr>
        <p:spPr>
          <a:xfrm>
            <a:off x="11444919" y="6564652"/>
            <a:ext cx="381000" cy="292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000" b="1" smtClean="0">
                <a:solidFill>
                  <a:schemeClr val="accent2"/>
                </a:solidFill>
              </a:rPr>
              <a:pPr/>
              <a:t>16</a:t>
            </a:fld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74" y="165839"/>
            <a:ext cx="11688000" cy="803443"/>
          </a:xfrm>
        </p:spPr>
        <p:txBody>
          <a:bodyPr>
            <a:normAutofit/>
          </a:bodyPr>
          <a:lstStyle/>
          <a:p>
            <a:r>
              <a:rPr lang="en-US" dirty="0" smtClean="0"/>
              <a:t>Other areas of need for T&amp;E Support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574" y="969282"/>
            <a:ext cx="11688000" cy="37856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systems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 and iterative methodologies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Cyber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Resiliency against complexity,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Staffing, skills development, and Outreach for T&amp;E domain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Ease of entry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 txBox="1">
            <a:spLocks/>
          </p:cNvSpPr>
          <p:nvPr/>
        </p:nvSpPr>
        <p:spPr>
          <a:xfrm>
            <a:off x="11444919" y="6564652"/>
            <a:ext cx="381000" cy="292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z="1000" b="1" smtClean="0">
                <a:solidFill>
                  <a:schemeClr val="accent2"/>
                </a:solidFill>
              </a:rPr>
              <a:pPr/>
              <a:t>17</a:t>
            </a:fld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75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7F957-9C48-E143-9458-8CE628622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" name="TextBox 16" hidden="1">
            <a:extLst>
              <a:ext uri="{FF2B5EF4-FFF2-40B4-BE49-F238E27FC236}">
                <a16:creationId xmlns:a16="http://schemas.microsoft.com/office/drawing/2014/main" id="{7F157F21-3EB9-1A48-B389-B2434FABCA7F}"/>
              </a:ext>
            </a:extLst>
          </p:cNvPr>
          <p:cNvSpPr txBox="1"/>
          <p:nvPr/>
        </p:nvSpPr>
        <p:spPr>
          <a:xfrm>
            <a:off x="5683267" y="-927543"/>
            <a:ext cx="6508733" cy="738664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>
                <a:lumMod val="60000"/>
                <a:lumOff val="40000"/>
                <a:alpha val="50196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Put video of our big orange boat testing – should be some stock video from comms on this – can also use some stock video from the recent EP3 video made by Toni Salter and her team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5B3B57F-89A9-5443-89CE-7193D3BA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4" y="84138"/>
            <a:ext cx="11674764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Investments in autonomy and AI are a major push for the Navy and military as a </a:t>
            </a:r>
            <a:r>
              <a:rPr lang="en-US" dirty="0" smtClean="0"/>
              <a:t>whole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F318EA-3D7F-CEC5-CD08-FC8C8809B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378" y="3532206"/>
            <a:ext cx="3868093" cy="273725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7214" y="1368304"/>
            <a:ext cx="4627179" cy="49011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Complex autonomy investments have significantly increased over the years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Navy has the goal of adding autonomous systems to the fleet construct, but we are still working through the value proposition for them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Still trying to understand in what ways to use these </a:t>
            </a:r>
            <a:r>
              <a:rPr lang="en-US" dirty="0" smtClean="0"/>
              <a:t>advanced systems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Test protocols are nascent for the truly autonomous system</a:t>
            </a:r>
            <a:endParaRPr lang="en-US" dirty="0"/>
          </a:p>
        </p:txBody>
      </p:sp>
      <p:sp>
        <p:nvSpPr>
          <p:cNvPr id="2" name="AutoShape 2" descr="Navy, Marine Corps Leaders Say Unmanned Systems Will Be Key Element in Peer  Competition - Seapow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Navy, Marine Corps Leaders Say Unmanned Systems Will Be Key Element in Peer  Competition - Seapow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611" y="1074739"/>
            <a:ext cx="2786942" cy="1854583"/>
          </a:xfrm>
          <a:prstGeom prst="rect">
            <a:avLst/>
          </a:prstGeom>
        </p:spPr>
      </p:pic>
      <p:pic>
        <p:nvPicPr>
          <p:cNvPr id="2054" name="Picture 6" descr="ONR | Modern weap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79" y="4049872"/>
            <a:ext cx="3547483" cy="19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efence Industry and Working with Defence in Shaping a Way Ahead for Autonomous  Systems - Second Line of Defen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169" y="1324730"/>
            <a:ext cx="4356593" cy="226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594" y="4015728"/>
            <a:ext cx="2105416" cy="18956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259" y="1070430"/>
            <a:ext cx="10977639" cy="510197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Supporting validated, cross autonomy M&amp;S environments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technologies to support full range testing within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M&amp;S environments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Streamlining test capabilities for faster and more structured 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 flows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analytics to better sift through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massive 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amounts of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through autonomy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testing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Measuring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stakeholder and calibration of trust, for 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optimal assurance of systems in the field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839" y="2051712"/>
            <a:ext cx="2410300" cy="1726694"/>
          </a:xfrm>
          <a:prstGeom prst="rect">
            <a:avLst/>
          </a:prstGeom>
        </p:spPr>
      </p:pic>
      <p:pic>
        <p:nvPicPr>
          <p:cNvPr id="3074" name="Picture 2" descr="Multi-Domain Integration: Demystified - Strategic Comm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35" y="925247"/>
            <a:ext cx="2427272" cy="13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430" y="2699929"/>
            <a:ext cx="2151478" cy="1564711"/>
          </a:xfrm>
          <a:prstGeom prst="rect">
            <a:avLst/>
          </a:prstGeom>
        </p:spPr>
      </p:pic>
      <p:pic>
        <p:nvPicPr>
          <p:cNvPr id="3078" name="Picture 6" descr="Overcoming the Barriers to Human-Machine Teams – DSI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70" y="4593059"/>
            <a:ext cx="1824363" cy="181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008" y="130143"/>
            <a:ext cx="11965114" cy="513068"/>
          </a:xfrm>
        </p:spPr>
        <p:txBody>
          <a:bodyPr>
            <a:normAutofit/>
          </a:bodyPr>
          <a:lstStyle/>
          <a:p>
            <a:r>
              <a:rPr lang="en-US" dirty="0" smtClean="0"/>
              <a:t>But there are some primary gaps within autonomy T&amp;E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" y="171965"/>
            <a:ext cx="11965114" cy="803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&amp; Simulation is critical to testing autonomous systems at full scale</a:t>
            </a:r>
            <a:endParaRPr lang="en-US" dirty="0"/>
          </a:p>
        </p:txBody>
      </p:sp>
      <p:grpSp>
        <p:nvGrpSpPr>
          <p:cNvPr id="339" name="Group 338"/>
          <p:cNvGrpSpPr/>
          <p:nvPr/>
        </p:nvGrpSpPr>
        <p:grpSpPr>
          <a:xfrm>
            <a:off x="2307772" y="1367361"/>
            <a:ext cx="9808436" cy="4950116"/>
            <a:chOff x="1841289" y="1611629"/>
            <a:chExt cx="10187833" cy="49501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B46B6E-EC73-45D1-9475-17D0E889A5E7}"/>
                </a:ext>
              </a:extLst>
            </p:cNvPr>
            <p:cNvGrpSpPr/>
            <p:nvPr/>
          </p:nvGrpSpPr>
          <p:grpSpPr>
            <a:xfrm>
              <a:off x="1863518" y="1611629"/>
              <a:ext cx="10165604" cy="4950116"/>
              <a:chOff x="1028869" y="1574925"/>
              <a:chExt cx="10165604" cy="4950116"/>
            </a:xfrm>
          </p:grpSpPr>
          <p:sp>
            <p:nvSpPr>
              <p:cNvPr id="13" name="Freeform: Shape 8">
                <a:extLst>
                  <a:ext uri="{FF2B5EF4-FFF2-40B4-BE49-F238E27FC236}">
                    <a16:creationId xmlns:a16="http://schemas.microsoft.com/office/drawing/2014/main" id="{11254FF4-4DFF-4635-BCA8-0F40F06332C6}"/>
                  </a:ext>
                </a:extLst>
              </p:cNvPr>
              <p:cNvSpPr/>
              <p:nvPr/>
            </p:nvSpPr>
            <p:spPr>
              <a:xfrm flipH="1">
                <a:off x="1028869" y="3420620"/>
                <a:ext cx="1412043" cy="1092803"/>
              </a:xfrm>
              <a:custGeom>
                <a:avLst/>
                <a:gdLst>
                  <a:gd name="connsiteX0" fmla="*/ 724852 w 724852"/>
                  <a:gd name="connsiteY0" fmla="*/ 39243 h 690848"/>
                  <a:gd name="connsiteX1" fmla="*/ 724852 w 724852"/>
                  <a:gd name="connsiteY1" fmla="*/ 661988 h 690848"/>
                  <a:gd name="connsiteX2" fmla="*/ 0 w 724852"/>
                  <a:gd name="connsiteY2" fmla="*/ 690848 h 690848"/>
                  <a:gd name="connsiteX3" fmla="*/ 0 w 724852"/>
                  <a:gd name="connsiteY3" fmla="*/ 0 h 690848"/>
                  <a:gd name="connsiteX4" fmla="*/ 724852 w 724852"/>
                  <a:gd name="connsiteY4" fmla="*/ 39243 h 69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852" h="690848">
                    <a:moveTo>
                      <a:pt x="724852" y="39243"/>
                    </a:moveTo>
                    <a:lnTo>
                      <a:pt x="724852" y="661988"/>
                    </a:lnTo>
                    <a:cubicBezTo>
                      <a:pt x="499396" y="664559"/>
                      <a:pt x="257175" y="673322"/>
                      <a:pt x="0" y="690848"/>
                    </a:cubicBezTo>
                    <a:lnTo>
                      <a:pt x="0" y="0"/>
                    </a:lnTo>
                    <a:cubicBezTo>
                      <a:pt x="256413" y="20860"/>
                      <a:pt x="498634" y="33052"/>
                      <a:pt x="724852" y="39243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9">
                <a:extLst>
                  <a:ext uri="{FF2B5EF4-FFF2-40B4-BE49-F238E27FC236}">
                    <a16:creationId xmlns:a16="http://schemas.microsoft.com/office/drawing/2014/main" id="{D887111D-087F-41E7-A186-8CA9785EFF79}"/>
                  </a:ext>
                </a:extLst>
              </p:cNvPr>
              <p:cNvSpPr/>
              <p:nvPr/>
            </p:nvSpPr>
            <p:spPr>
              <a:xfrm flipH="1">
                <a:off x="2440912" y="3290894"/>
                <a:ext cx="1459174" cy="1338091"/>
              </a:xfrm>
              <a:custGeom>
                <a:avLst/>
                <a:gdLst>
                  <a:gd name="connsiteX0" fmla="*/ 749046 w 749046"/>
                  <a:gd name="connsiteY0" fmla="*/ 82010 h 845915"/>
                  <a:gd name="connsiteX1" fmla="*/ 749046 w 749046"/>
                  <a:gd name="connsiteY1" fmla="*/ 772859 h 845915"/>
                  <a:gd name="connsiteX2" fmla="*/ 0 w 749046"/>
                  <a:gd name="connsiteY2" fmla="*/ 845915 h 845915"/>
                  <a:gd name="connsiteX3" fmla="*/ 0 w 749046"/>
                  <a:gd name="connsiteY3" fmla="*/ 0 h 845915"/>
                  <a:gd name="connsiteX4" fmla="*/ 749046 w 749046"/>
                  <a:gd name="connsiteY4" fmla="*/ 82010 h 84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046" h="845915">
                    <a:moveTo>
                      <a:pt x="749046" y="82010"/>
                    </a:moveTo>
                    <a:lnTo>
                      <a:pt x="749046" y="772859"/>
                    </a:lnTo>
                    <a:cubicBezTo>
                      <a:pt x="511493" y="788956"/>
                      <a:pt x="261366" y="812673"/>
                      <a:pt x="0" y="845915"/>
                    </a:cubicBezTo>
                    <a:lnTo>
                      <a:pt x="0" y="0"/>
                    </a:lnTo>
                    <a:cubicBezTo>
                      <a:pt x="260985" y="36004"/>
                      <a:pt x="511112" y="62675"/>
                      <a:pt x="749046" y="8201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0">
                <a:extLst>
                  <a:ext uri="{FF2B5EF4-FFF2-40B4-BE49-F238E27FC236}">
                    <a16:creationId xmlns:a16="http://schemas.microsoft.com/office/drawing/2014/main" id="{8680306D-B47E-4A87-BAF3-5FA4F0FE06D1}"/>
                  </a:ext>
                </a:extLst>
              </p:cNvPr>
              <p:cNvSpPr/>
              <p:nvPr/>
            </p:nvSpPr>
            <p:spPr>
              <a:xfrm flipH="1">
                <a:off x="3900087" y="3093519"/>
                <a:ext cx="1458986" cy="1721996"/>
              </a:xfrm>
              <a:custGeom>
                <a:avLst/>
                <a:gdLst>
                  <a:gd name="connsiteX0" fmla="*/ 748951 w 748950"/>
                  <a:gd name="connsiteY0" fmla="*/ 124777 h 1088612"/>
                  <a:gd name="connsiteX1" fmla="*/ 748951 w 748950"/>
                  <a:gd name="connsiteY1" fmla="*/ 970693 h 1088612"/>
                  <a:gd name="connsiteX2" fmla="*/ 0 w 748950"/>
                  <a:gd name="connsiteY2" fmla="*/ 1088612 h 1088612"/>
                  <a:gd name="connsiteX3" fmla="*/ 0 w 748950"/>
                  <a:gd name="connsiteY3" fmla="*/ 0 h 1088612"/>
                  <a:gd name="connsiteX4" fmla="*/ 748951 w 748950"/>
                  <a:gd name="connsiteY4" fmla="*/ 124777 h 108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950" h="1088612">
                    <a:moveTo>
                      <a:pt x="748951" y="124777"/>
                    </a:moveTo>
                    <a:lnTo>
                      <a:pt x="748951" y="970693"/>
                    </a:lnTo>
                    <a:cubicBezTo>
                      <a:pt x="508349" y="1001363"/>
                      <a:pt x="258318" y="1040035"/>
                      <a:pt x="0" y="1088612"/>
                    </a:cubicBezTo>
                    <a:lnTo>
                      <a:pt x="0" y="0"/>
                    </a:lnTo>
                    <a:cubicBezTo>
                      <a:pt x="258032" y="50578"/>
                      <a:pt x="508063" y="91631"/>
                      <a:pt x="748951" y="124777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1">
                <a:extLst>
                  <a:ext uri="{FF2B5EF4-FFF2-40B4-BE49-F238E27FC236}">
                    <a16:creationId xmlns:a16="http://schemas.microsoft.com/office/drawing/2014/main" id="{522AC137-8752-4F1A-B061-2483C01225D7}"/>
                  </a:ext>
                </a:extLst>
              </p:cNvPr>
              <p:cNvSpPr/>
              <p:nvPr/>
            </p:nvSpPr>
            <p:spPr>
              <a:xfrm flipH="1">
                <a:off x="5359076" y="2826534"/>
                <a:ext cx="1458986" cy="2248433"/>
              </a:xfrm>
              <a:custGeom>
                <a:avLst/>
                <a:gdLst>
                  <a:gd name="connsiteX0" fmla="*/ 748951 w 748950"/>
                  <a:gd name="connsiteY0" fmla="*/ 168783 h 1421415"/>
                  <a:gd name="connsiteX1" fmla="*/ 748951 w 748950"/>
                  <a:gd name="connsiteY1" fmla="*/ 1257395 h 1421415"/>
                  <a:gd name="connsiteX2" fmla="*/ 394144 w 748950"/>
                  <a:gd name="connsiteY2" fmla="*/ 1329214 h 1421415"/>
                  <a:gd name="connsiteX3" fmla="*/ 0 w 748950"/>
                  <a:gd name="connsiteY3" fmla="*/ 1421416 h 1421415"/>
                  <a:gd name="connsiteX4" fmla="*/ 0 w 748950"/>
                  <a:gd name="connsiteY4" fmla="*/ 0 h 1421415"/>
                  <a:gd name="connsiteX5" fmla="*/ 346900 w 748950"/>
                  <a:gd name="connsiteY5" fmla="*/ 83725 h 1421415"/>
                  <a:gd name="connsiteX6" fmla="*/ 748951 w 748950"/>
                  <a:gd name="connsiteY6" fmla="*/ 168783 h 1421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950" h="1421415">
                    <a:moveTo>
                      <a:pt x="748951" y="168783"/>
                    </a:moveTo>
                    <a:lnTo>
                      <a:pt x="748951" y="1257395"/>
                    </a:lnTo>
                    <a:cubicBezTo>
                      <a:pt x="632365" y="1279303"/>
                      <a:pt x="514064" y="1303211"/>
                      <a:pt x="394144" y="1329214"/>
                    </a:cubicBezTo>
                    <a:cubicBezTo>
                      <a:pt x="259937" y="1358360"/>
                      <a:pt x="128492" y="1389221"/>
                      <a:pt x="0" y="1421416"/>
                    </a:cubicBezTo>
                    <a:lnTo>
                      <a:pt x="0" y="0"/>
                    </a:lnTo>
                    <a:cubicBezTo>
                      <a:pt x="113443" y="28956"/>
                      <a:pt x="229076" y="56960"/>
                      <a:pt x="346900" y="83725"/>
                    </a:cubicBezTo>
                    <a:cubicBezTo>
                      <a:pt x="482917" y="114681"/>
                      <a:pt x="617030" y="142970"/>
                      <a:pt x="748951" y="16878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2">
                <a:extLst>
                  <a:ext uri="{FF2B5EF4-FFF2-40B4-BE49-F238E27FC236}">
                    <a16:creationId xmlns:a16="http://schemas.microsoft.com/office/drawing/2014/main" id="{DC06038A-1556-4A40-BE1A-FCB5B8997342}"/>
                  </a:ext>
                </a:extLst>
              </p:cNvPr>
              <p:cNvSpPr/>
              <p:nvPr/>
            </p:nvSpPr>
            <p:spPr>
              <a:xfrm flipH="1">
                <a:off x="6818064" y="2486924"/>
                <a:ext cx="1459172" cy="2923430"/>
              </a:xfrm>
              <a:custGeom>
                <a:avLst/>
                <a:gdLst>
                  <a:gd name="connsiteX0" fmla="*/ 749046 w 749045"/>
                  <a:gd name="connsiteY0" fmla="*/ 214693 h 1848135"/>
                  <a:gd name="connsiteX1" fmla="*/ 749046 w 749045"/>
                  <a:gd name="connsiteY1" fmla="*/ 1636109 h 1848135"/>
                  <a:gd name="connsiteX2" fmla="*/ 0 w 749045"/>
                  <a:gd name="connsiteY2" fmla="*/ 1848136 h 1848135"/>
                  <a:gd name="connsiteX3" fmla="*/ 0 w 749045"/>
                  <a:gd name="connsiteY3" fmla="*/ 0 h 1848135"/>
                  <a:gd name="connsiteX4" fmla="*/ 749046 w 749045"/>
                  <a:gd name="connsiteY4" fmla="*/ 214693 h 184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045" h="1848135">
                    <a:moveTo>
                      <a:pt x="749046" y="214693"/>
                    </a:moveTo>
                    <a:lnTo>
                      <a:pt x="749046" y="1636109"/>
                    </a:lnTo>
                    <a:cubicBezTo>
                      <a:pt x="487204" y="1701737"/>
                      <a:pt x="237363" y="1773079"/>
                      <a:pt x="0" y="1848136"/>
                    </a:cubicBezTo>
                    <a:lnTo>
                      <a:pt x="0" y="0"/>
                    </a:lnTo>
                    <a:cubicBezTo>
                      <a:pt x="237744" y="75628"/>
                      <a:pt x="487585" y="147828"/>
                      <a:pt x="749046" y="21469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3">
                <a:extLst>
                  <a:ext uri="{FF2B5EF4-FFF2-40B4-BE49-F238E27FC236}">
                    <a16:creationId xmlns:a16="http://schemas.microsoft.com/office/drawing/2014/main" id="{CB531648-F90B-4123-9065-58AC96143106}"/>
                  </a:ext>
                </a:extLst>
              </p:cNvPr>
              <p:cNvSpPr/>
              <p:nvPr/>
            </p:nvSpPr>
            <p:spPr>
              <a:xfrm flipH="1">
                <a:off x="8277238" y="2071229"/>
                <a:ext cx="1458986" cy="3754520"/>
              </a:xfrm>
              <a:custGeom>
                <a:avLst/>
                <a:gdLst>
                  <a:gd name="connsiteX0" fmla="*/ 748951 w 748950"/>
                  <a:gd name="connsiteY0" fmla="*/ 262795 h 2373534"/>
                  <a:gd name="connsiteX1" fmla="*/ 748951 w 748950"/>
                  <a:gd name="connsiteY1" fmla="*/ 2110931 h 2373534"/>
                  <a:gd name="connsiteX2" fmla="*/ 0 w 748950"/>
                  <a:gd name="connsiteY2" fmla="*/ 2373535 h 2373534"/>
                  <a:gd name="connsiteX3" fmla="*/ 0 w 748950"/>
                  <a:gd name="connsiteY3" fmla="*/ 0 h 2373534"/>
                  <a:gd name="connsiteX4" fmla="*/ 748951 w 748950"/>
                  <a:gd name="connsiteY4" fmla="*/ 262795 h 2373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950" h="2373534">
                    <a:moveTo>
                      <a:pt x="748951" y="262795"/>
                    </a:moveTo>
                    <a:lnTo>
                      <a:pt x="748951" y="2110931"/>
                    </a:lnTo>
                    <a:cubicBezTo>
                      <a:pt x="483584" y="2194846"/>
                      <a:pt x="233744" y="2283333"/>
                      <a:pt x="0" y="2373535"/>
                    </a:cubicBezTo>
                    <a:lnTo>
                      <a:pt x="0" y="0"/>
                    </a:lnTo>
                    <a:cubicBezTo>
                      <a:pt x="234410" y="90106"/>
                      <a:pt x="484251" y="178594"/>
                      <a:pt x="748951" y="26279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4">
                <a:extLst>
                  <a:ext uri="{FF2B5EF4-FFF2-40B4-BE49-F238E27FC236}">
                    <a16:creationId xmlns:a16="http://schemas.microsoft.com/office/drawing/2014/main" id="{76533E9F-9124-4A3E-A4FB-2F002C2665F1}"/>
                  </a:ext>
                </a:extLst>
              </p:cNvPr>
              <p:cNvSpPr/>
              <p:nvPr/>
            </p:nvSpPr>
            <p:spPr>
              <a:xfrm flipH="1">
                <a:off x="9736228" y="1574925"/>
                <a:ext cx="1458245" cy="4750745"/>
              </a:xfrm>
              <a:custGeom>
                <a:avLst/>
                <a:gdLst>
                  <a:gd name="connsiteX0" fmla="*/ 748570 w 748569"/>
                  <a:gd name="connsiteY0" fmla="*/ 313754 h 3003327"/>
                  <a:gd name="connsiteX1" fmla="*/ 748570 w 748569"/>
                  <a:gd name="connsiteY1" fmla="*/ 2687288 h 3003327"/>
                  <a:gd name="connsiteX2" fmla="*/ 0 w 748569"/>
                  <a:gd name="connsiteY2" fmla="*/ 3003328 h 3003327"/>
                  <a:gd name="connsiteX3" fmla="*/ 0 w 748569"/>
                  <a:gd name="connsiteY3" fmla="*/ 0 h 3003327"/>
                  <a:gd name="connsiteX4" fmla="*/ 748570 w 748569"/>
                  <a:gd name="connsiteY4" fmla="*/ 313754 h 30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569" h="3003327">
                    <a:moveTo>
                      <a:pt x="748570" y="313754"/>
                    </a:moveTo>
                    <a:lnTo>
                      <a:pt x="748570" y="2687288"/>
                    </a:lnTo>
                    <a:cubicBezTo>
                      <a:pt x="476917" y="2791968"/>
                      <a:pt x="227171" y="2898839"/>
                      <a:pt x="0" y="3003328"/>
                    </a:cubicBezTo>
                    <a:lnTo>
                      <a:pt x="0" y="0"/>
                    </a:lnTo>
                    <a:cubicBezTo>
                      <a:pt x="228410" y="104013"/>
                      <a:pt x="478250" y="209931"/>
                      <a:pt x="748570" y="313754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9EC87F-E994-411F-8984-259B1A0E2D89}"/>
                  </a:ext>
                </a:extLst>
              </p:cNvPr>
              <p:cNvSpPr txBox="1"/>
              <p:nvPr/>
            </p:nvSpPr>
            <p:spPr>
              <a:xfrm>
                <a:off x="9113791" y="6217264"/>
                <a:ext cx="1266204" cy="30777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fontAlgn="t"/>
                <a:r>
                  <a:rPr lang="en-US" sz="1400" b="1" dirty="0">
                    <a:solidFill>
                      <a:schemeClr val="bg1"/>
                    </a:solidFill>
                  </a:rPr>
                  <a:t>Wind Funnel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16D7CE-0953-4A69-A929-15714EF748EE}"/>
                  </a:ext>
                </a:extLst>
              </p:cNvPr>
              <p:cNvSpPr txBox="1"/>
              <p:nvPr/>
            </p:nvSpPr>
            <p:spPr>
              <a:xfrm>
                <a:off x="2531194" y="3996844"/>
                <a:ext cx="1389131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fontAlgn="t"/>
                <a:r>
                  <a:rPr lang="en-US" sz="1400" dirty="0" smtClean="0">
                    <a:solidFill>
                      <a:schemeClr val="bg1"/>
                    </a:solidFill>
                  </a:rPr>
                  <a:t>Autonomous </a:t>
                </a:r>
                <a:br>
                  <a:rPr lang="en-US" sz="1400" dirty="0" smtClean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System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: Shape 60">
                <a:extLst>
                  <a:ext uri="{FF2B5EF4-FFF2-40B4-BE49-F238E27FC236}">
                    <a16:creationId xmlns:a16="http://schemas.microsoft.com/office/drawing/2014/main" id="{A38B3063-0014-47F4-A954-D43ECB1BDC18}"/>
                  </a:ext>
                </a:extLst>
              </p:cNvPr>
              <p:cNvSpPr/>
              <p:nvPr/>
            </p:nvSpPr>
            <p:spPr>
              <a:xfrm>
                <a:off x="3021617" y="3509792"/>
                <a:ext cx="384297" cy="512073"/>
              </a:xfrm>
              <a:custGeom>
                <a:avLst/>
                <a:gdLst>
                  <a:gd name="connsiteX0" fmla="*/ 125467 w 292384"/>
                  <a:gd name="connsiteY0" fmla="*/ 360976 h 479798"/>
                  <a:gd name="connsiteX1" fmla="*/ 124578 w 292384"/>
                  <a:gd name="connsiteY1" fmla="*/ 382747 h 479798"/>
                  <a:gd name="connsiteX2" fmla="*/ 134821 w 292384"/>
                  <a:gd name="connsiteY2" fmla="*/ 401743 h 479798"/>
                  <a:gd name="connsiteX3" fmla="*/ 141698 w 292384"/>
                  <a:gd name="connsiteY3" fmla="*/ 407881 h 479798"/>
                  <a:gd name="connsiteX4" fmla="*/ 155050 w 292384"/>
                  <a:gd name="connsiteY4" fmla="*/ 427480 h 479798"/>
                  <a:gd name="connsiteX5" fmla="*/ 158250 w 292384"/>
                  <a:gd name="connsiteY5" fmla="*/ 407928 h 479798"/>
                  <a:gd name="connsiteX6" fmla="*/ 152297 w 292384"/>
                  <a:gd name="connsiteY6" fmla="*/ 389298 h 479798"/>
                  <a:gd name="connsiteX7" fmla="*/ 150682 w 292384"/>
                  <a:gd name="connsiteY7" fmla="*/ 382237 h 479798"/>
                  <a:gd name="connsiteX8" fmla="*/ 154527 w 292384"/>
                  <a:gd name="connsiteY8" fmla="*/ 380099 h 479798"/>
                  <a:gd name="connsiteX9" fmla="*/ 160081 w 292384"/>
                  <a:gd name="connsiteY9" fmla="*/ 387252 h 479798"/>
                  <a:gd name="connsiteX10" fmla="*/ 168695 w 292384"/>
                  <a:gd name="connsiteY10" fmla="*/ 387945 h 479798"/>
                  <a:gd name="connsiteX11" fmla="*/ 172234 w 292384"/>
                  <a:gd name="connsiteY11" fmla="*/ 367454 h 479798"/>
                  <a:gd name="connsiteX12" fmla="*/ 171357 w 292384"/>
                  <a:gd name="connsiteY12" fmla="*/ 364162 h 479798"/>
                  <a:gd name="connsiteX13" fmla="*/ 171664 w 292384"/>
                  <a:gd name="connsiteY13" fmla="*/ 363670 h 479798"/>
                  <a:gd name="connsiteX14" fmla="*/ 192863 w 292384"/>
                  <a:gd name="connsiteY14" fmla="*/ 395636 h 479798"/>
                  <a:gd name="connsiteX15" fmla="*/ 190401 w 292384"/>
                  <a:gd name="connsiteY15" fmla="*/ 419542 h 479798"/>
                  <a:gd name="connsiteX16" fmla="*/ 174033 w 292384"/>
                  <a:gd name="connsiteY16" fmla="*/ 464153 h 479798"/>
                  <a:gd name="connsiteX17" fmla="*/ 167926 w 292384"/>
                  <a:gd name="connsiteY17" fmla="*/ 446616 h 479798"/>
                  <a:gd name="connsiteX18" fmla="*/ 167926 w 292384"/>
                  <a:gd name="connsiteY18" fmla="*/ 445078 h 479798"/>
                  <a:gd name="connsiteX19" fmla="*/ 163727 w 292384"/>
                  <a:gd name="connsiteY19" fmla="*/ 436217 h 479798"/>
                  <a:gd name="connsiteX20" fmla="*/ 155389 w 292384"/>
                  <a:gd name="connsiteY20" fmla="*/ 441678 h 479798"/>
                  <a:gd name="connsiteX21" fmla="*/ 144482 w 292384"/>
                  <a:gd name="connsiteY21" fmla="*/ 479798 h 479798"/>
                  <a:gd name="connsiteX22" fmla="*/ 136160 w 292384"/>
                  <a:gd name="connsiteY22" fmla="*/ 471045 h 479798"/>
                  <a:gd name="connsiteX23" fmla="*/ 130976 w 292384"/>
                  <a:gd name="connsiteY23" fmla="*/ 444140 h 479798"/>
                  <a:gd name="connsiteX24" fmla="*/ 129760 w 292384"/>
                  <a:gd name="connsiteY24" fmla="*/ 421234 h 479798"/>
                  <a:gd name="connsiteX25" fmla="*/ 127222 w 292384"/>
                  <a:gd name="connsiteY25" fmla="*/ 416173 h 479798"/>
                  <a:gd name="connsiteX26" fmla="*/ 123299 w 292384"/>
                  <a:gd name="connsiteY26" fmla="*/ 413850 h 479798"/>
                  <a:gd name="connsiteX27" fmla="*/ 121700 w 292384"/>
                  <a:gd name="connsiteY27" fmla="*/ 417834 h 479798"/>
                  <a:gd name="connsiteX28" fmla="*/ 123576 w 292384"/>
                  <a:gd name="connsiteY28" fmla="*/ 432279 h 479798"/>
                  <a:gd name="connsiteX29" fmla="*/ 120377 w 292384"/>
                  <a:gd name="connsiteY29" fmla="*/ 453785 h 479798"/>
                  <a:gd name="connsiteX30" fmla="*/ 119131 w 292384"/>
                  <a:gd name="connsiteY30" fmla="*/ 455400 h 479798"/>
                  <a:gd name="connsiteX31" fmla="*/ 109793 w 292384"/>
                  <a:gd name="connsiteY31" fmla="*/ 435725 h 479798"/>
                  <a:gd name="connsiteX32" fmla="*/ 99440 w 292384"/>
                  <a:gd name="connsiteY32" fmla="*/ 398528 h 479798"/>
                  <a:gd name="connsiteX33" fmla="*/ 106976 w 292384"/>
                  <a:gd name="connsiteY33" fmla="*/ 375938 h 479798"/>
                  <a:gd name="connsiteX34" fmla="*/ 125468 w 292384"/>
                  <a:gd name="connsiteY34" fmla="*/ 360947 h 479798"/>
                  <a:gd name="connsiteX35" fmla="*/ 125484 w 292384"/>
                  <a:gd name="connsiteY35" fmla="*/ 360962 h 479798"/>
                  <a:gd name="connsiteX36" fmla="*/ 125467 w 292384"/>
                  <a:gd name="connsiteY36" fmla="*/ 360976 h 479798"/>
                  <a:gd name="connsiteX37" fmla="*/ 238766 w 292384"/>
                  <a:gd name="connsiteY37" fmla="*/ 207853 h 479798"/>
                  <a:gd name="connsiteX38" fmla="*/ 240582 w 292384"/>
                  <a:gd name="connsiteY38" fmla="*/ 209284 h 479798"/>
                  <a:gd name="connsiteX39" fmla="*/ 288408 w 292384"/>
                  <a:gd name="connsiteY39" fmla="*/ 257064 h 479798"/>
                  <a:gd name="connsiteX40" fmla="*/ 291869 w 292384"/>
                  <a:gd name="connsiteY40" fmla="*/ 268494 h 479798"/>
                  <a:gd name="connsiteX41" fmla="*/ 282178 w 292384"/>
                  <a:gd name="connsiteY41" fmla="*/ 275985 h 479798"/>
                  <a:gd name="connsiteX42" fmla="*/ 243058 w 292384"/>
                  <a:gd name="connsiteY42" fmla="*/ 285462 h 479798"/>
                  <a:gd name="connsiteX43" fmla="*/ 222629 w 292384"/>
                  <a:gd name="connsiteY43" fmla="*/ 289400 h 479798"/>
                  <a:gd name="connsiteX44" fmla="*/ 222614 w 292384"/>
                  <a:gd name="connsiteY44" fmla="*/ 289369 h 479798"/>
                  <a:gd name="connsiteX45" fmla="*/ 238766 w 292384"/>
                  <a:gd name="connsiteY45" fmla="*/ 207853 h 479798"/>
                  <a:gd name="connsiteX46" fmla="*/ 53597 w 292384"/>
                  <a:gd name="connsiteY46" fmla="*/ 207637 h 479798"/>
                  <a:gd name="connsiteX47" fmla="*/ 69796 w 292384"/>
                  <a:gd name="connsiteY47" fmla="*/ 289445 h 479798"/>
                  <a:gd name="connsiteX48" fmla="*/ 69781 w 292384"/>
                  <a:gd name="connsiteY48" fmla="*/ 289445 h 479798"/>
                  <a:gd name="connsiteX49" fmla="*/ 42552 w 292384"/>
                  <a:gd name="connsiteY49" fmla="*/ 284015 h 479798"/>
                  <a:gd name="connsiteX50" fmla="*/ 7955 w 292384"/>
                  <a:gd name="connsiteY50" fmla="*/ 275493 h 479798"/>
                  <a:gd name="connsiteX51" fmla="*/ 2971 w 292384"/>
                  <a:gd name="connsiteY51" fmla="*/ 258186 h 479798"/>
                  <a:gd name="connsiteX52" fmla="*/ 15970 w 292384"/>
                  <a:gd name="connsiteY52" fmla="*/ 245111 h 479798"/>
                  <a:gd name="connsiteX53" fmla="*/ 50721 w 292384"/>
                  <a:gd name="connsiteY53" fmla="*/ 210360 h 479798"/>
                  <a:gd name="connsiteX54" fmla="*/ 53597 w 292384"/>
                  <a:gd name="connsiteY54" fmla="*/ 207637 h 479798"/>
                  <a:gd name="connsiteX55" fmla="*/ 146128 w 292384"/>
                  <a:gd name="connsiteY55" fmla="*/ 93094 h 479798"/>
                  <a:gd name="connsiteX56" fmla="*/ 107055 w 292384"/>
                  <a:gd name="connsiteY56" fmla="*/ 132014 h 479798"/>
                  <a:gd name="connsiteX57" fmla="*/ 146052 w 292384"/>
                  <a:gd name="connsiteY57" fmla="*/ 171379 h 479798"/>
                  <a:gd name="connsiteX58" fmla="*/ 185325 w 292384"/>
                  <a:gd name="connsiteY58" fmla="*/ 132290 h 479798"/>
                  <a:gd name="connsiteX59" fmla="*/ 146128 w 292384"/>
                  <a:gd name="connsiteY59" fmla="*/ 93094 h 479798"/>
                  <a:gd name="connsiteX60" fmla="*/ 137683 w 292384"/>
                  <a:gd name="connsiteY60" fmla="*/ 5132 h 479798"/>
                  <a:gd name="connsiteX61" fmla="*/ 154789 w 292384"/>
                  <a:gd name="connsiteY61" fmla="*/ 5240 h 479798"/>
                  <a:gd name="connsiteX62" fmla="*/ 192186 w 292384"/>
                  <a:gd name="connsiteY62" fmla="*/ 48621 h 479798"/>
                  <a:gd name="connsiteX63" fmla="*/ 227491 w 292384"/>
                  <a:gd name="connsiteY63" fmla="*/ 154442 h 479798"/>
                  <a:gd name="connsiteX64" fmla="*/ 198478 w 292384"/>
                  <a:gd name="connsiteY64" fmla="*/ 314259 h 479798"/>
                  <a:gd name="connsiteX65" fmla="*/ 195324 w 292384"/>
                  <a:gd name="connsiteY65" fmla="*/ 323720 h 479798"/>
                  <a:gd name="connsiteX66" fmla="*/ 177649 w 292384"/>
                  <a:gd name="connsiteY66" fmla="*/ 336396 h 479798"/>
                  <a:gd name="connsiteX67" fmla="*/ 146128 w 292384"/>
                  <a:gd name="connsiteY67" fmla="*/ 336426 h 479798"/>
                  <a:gd name="connsiteX68" fmla="*/ 146113 w 292384"/>
                  <a:gd name="connsiteY68" fmla="*/ 336411 h 479798"/>
                  <a:gd name="connsiteX69" fmla="*/ 115362 w 292384"/>
                  <a:gd name="connsiteY69" fmla="*/ 336411 h 479798"/>
                  <a:gd name="connsiteX70" fmla="*/ 96917 w 292384"/>
                  <a:gd name="connsiteY70" fmla="*/ 323197 h 479798"/>
                  <a:gd name="connsiteX71" fmla="*/ 71597 w 292384"/>
                  <a:gd name="connsiteY71" fmla="*/ 217683 h 479798"/>
                  <a:gd name="connsiteX72" fmla="*/ 64751 w 292384"/>
                  <a:gd name="connsiteY72" fmla="*/ 143136 h 479798"/>
                  <a:gd name="connsiteX73" fmla="*/ 100040 w 292384"/>
                  <a:gd name="connsiteY73" fmla="*/ 48805 h 479798"/>
                  <a:gd name="connsiteX74" fmla="*/ 137683 w 292384"/>
                  <a:gd name="connsiteY74" fmla="*/ 5132 h 47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292384" h="479798">
                    <a:moveTo>
                      <a:pt x="125467" y="360976"/>
                    </a:moveTo>
                    <a:lnTo>
                      <a:pt x="124578" y="382747"/>
                    </a:lnTo>
                    <a:cubicBezTo>
                      <a:pt x="125915" y="389579"/>
                      <a:pt x="129107" y="395944"/>
                      <a:pt x="134821" y="401743"/>
                    </a:cubicBezTo>
                    <a:cubicBezTo>
                      <a:pt x="136975" y="403928"/>
                      <a:pt x="139344" y="405912"/>
                      <a:pt x="141698" y="407881"/>
                    </a:cubicBezTo>
                    <a:cubicBezTo>
                      <a:pt x="147790" y="412958"/>
                      <a:pt x="152758" y="418804"/>
                      <a:pt x="155050" y="427480"/>
                    </a:cubicBezTo>
                    <a:cubicBezTo>
                      <a:pt x="158558" y="420742"/>
                      <a:pt x="160065" y="414512"/>
                      <a:pt x="158250" y="407928"/>
                    </a:cubicBezTo>
                    <a:cubicBezTo>
                      <a:pt x="156512" y="401651"/>
                      <a:pt x="154235" y="395529"/>
                      <a:pt x="152297" y="389298"/>
                    </a:cubicBezTo>
                    <a:cubicBezTo>
                      <a:pt x="151574" y="386991"/>
                      <a:pt x="150866" y="384622"/>
                      <a:pt x="150682" y="382237"/>
                    </a:cubicBezTo>
                    <a:cubicBezTo>
                      <a:pt x="150466" y="379438"/>
                      <a:pt x="152466" y="378253"/>
                      <a:pt x="154527" y="380099"/>
                    </a:cubicBezTo>
                    <a:cubicBezTo>
                      <a:pt x="156758" y="382084"/>
                      <a:pt x="158666" y="384622"/>
                      <a:pt x="160081" y="387252"/>
                    </a:cubicBezTo>
                    <a:cubicBezTo>
                      <a:pt x="162804" y="392298"/>
                      <a:pt x="165465" y="392698"/>
                      <a:pt x="168695" y="387945"/>
                    </a:cubicBezTo>
                    <a:cubicBezTo>
                      <a:pt x="172957" y="381684"/>
                      <a:pt x="174280" y="374838"/>
                      <a:pt x="172234" y="367454"/>
                    </a:cubicBezTo>
                    <a:cubicBezTo>
                      <a:pt x="171926" y="366362"/>
                      <a:pt x="171634" y="365254"/>
                      <a:pt x="171357" y="364162"/>
                    </a:cubicBezTo>
                    <a:cubicBezTo>
                      <a:pt x="171341" y="364070"/>
                      <a:pt x="171480" y="363947"/>
                      <a:pt x="171664" y="363670"/>
                    </a:cubicBezTo>
                    <a:cubicBezTo>
                      <a:pt x="185509" y="369854"/>
                      <a:pt x="192339" y="380961"/>
                      <a:pt x="192863" y="395636"/>
                    </a:cubicBezTo>
                    <a:cubicBezTo>
                      <a:pt x="193139" y="403589"/>
                      <a:pt x="192709" y="412004"/>
                      <a:pt x="190401" y="419542"/>
                    </a:cubicBezTo>
                    <a:cubicBezTo>
                      <a:pt x="185817" y="434494"/>
                      <a:pt x="179694" y="448970"/>
                      <a:pt x="174033" y="464153"/>
                    </a:cubicBezTo>
                    <a:cubicBezTo>
                      <a:pt x="169741" y="458631"/>
                      <a:pt x="168372" y="452785"/>
                      <a:pt x="167926" y="446616"/>
                    </a:cubicBezTo>
                    <a:cubicBezTo>
                      <a:pt x="167895" y="446109"/>
                      <a:pt x="167911" y="445586"/>
                      <a:pt x="167926" y="445078"/>
                    </a:cubicBezTo>
                    <a:cubicBezTo>
                      <a:pt x="168019" y="441402"/>
                      <a:pt x="168126" y="437356"/>
                      <a:pt x="163727" y="436217"/>
                    </a:cubicBezTo>
                    <a:cubicBezTo>
                      <a:pt x="159450" y="435110"/>
                      <a:pt x="157220" y="438663"/>
                      <a:pt x="155389" y="441678"/>
                    </a:cubicBezTo>
                    <a:cubicBezTo>
                      <a:pt x="148513" y="452939"/>
                      <a:pt x="144990" y="465230"/>
                      <a:pt x="144482" y="479798"/>
                    </a:cubicBezTo>
                    <a:cubicBezTo>
                      <a:pt x="141313" y="476522"/>
                      <a:pt x="138298" y="474091"/>
                      <a:pt x="136160" y="471045"/>
                    </a:cubicBezTo>
                    <a:cubicBezTo>
                      <a:pt x="130468" y="462923"/>
                      <a:pt x="130406" y="453708"/>
                      <a:pt x="130976" y="444140"/>
                    </a:cubicBezTo>
                    <a:cubicBezTo>
                      <a:pt x="131422" y="436556"/>
                      <a:pt x="130437" y="428849"/>
                      <a:pt x="129760" y="421234"/>
                    </a:cubicBezTo>
                    <a:cubicBezTo>
                      <a:pt x="129607" y="419465"/>
                      <a:pt x="128407" y="417604"/>
                      <a:pt x="127222" y="416173"/>
                    </a:cubicBezTo>
                    <a:cubicBezTo>
                      <a:pt x="126299" y="415065"/>
                      <a:pt x="124638" y="414604"/>
                      <a:pt x="123299" y="413850"/>
                    </a:cubicBezTo>
                    <a:cubicBezTo>
                      <a:pt x="122730" y="415188"/>
                      <a:pt x="121592" y="416558"/>
                      <a:pt x="121700" y="417834"/>
                    </a:cubicBezTo>
                    <a:cubicBezTo>
                      <a:pt x="122115" y="422665"/>
                      <a:pt x="123023" y="427449"/>
                      <a:pt x="123576" y="432279"/>
                    </a:cubicBezTo>
                    <a:cubicBezTo>
                      <a:pt x="124438" y="439725"/>
                      <a:pt x="124930" y="447139"/>
                      <a:pt x="120377" y="453785"/>
                    </a:cubicBezTo>
                    <a:cubicBezTo>
                      <a:pt x="119823" y="454585"/>
                      <a:pt x="119192" y="455323"/>
                      <a:pt x="119131" y="455400"/>
                    </a:cubicBezTo>
                    <a:cubicBezTo>
                      <a:pt x="116069" y="448909"/>
                      <a:pt x="113208" y="442171"/>
                      <a:pt x="109793" y="435725"/>
                    </a:cubicBezTo>
                    <a:cubicBezTo>
                      <a:pt x="103609" y="424049"/>
                      <a:pt x="98194" y="412050"/>
                      <a:pt x="99440" y="398528"/>
                    </a:cubicBezTo>
                    <a:cubicBezTo>
                      <a:pt x="100240" y="389883"/>
                      <a:pt x="102694" y="382276"/>
                      <a:pt x="106976" y="375938"/>
                    </a:cubicBezTo>
                    <a:close/>
                    <a:moveTo>
                      <a:pt x="125468" y="360947"/>
                    </a:moveTo>
                    <a:lnTo>
                      <a:pt x="125484" y="360962"/>
                    </a:lnTo>
                    <a:lnTo>
                      <a:pt x="125467" y="360976"/>
                    </a:lnTo>
                    <a:close/>
                    <a:moveTo>
                      <a:pt x="238766" y="207853"/>
                    </a:moveTo>
                    <a:cubicBezTo>
                      <a:pt x="239120" y="208130"/>
                      <a:pt x="239920" y="208622"/>
                      <a:pt x="240582" y="209284"/>
                    </a:cubicBezTo>
                    <a:cubicBezTo>
                      <a:pt x="256519" y="225205"/>
                      <a:pt x="272440" y="241158"/>
                      <a:pt x="288408" y="257064"/>
                    </a:cubicBezTo>
                    <a:cubicBezTo>
                      <a:pt x="291669" y="260310"/>
                      <a:pt x="293285" y="263956"/>
                      <a:pt x="291869" y="268494"/>
                    </a:cubicBezTo>
                    <a:cubicBezTo>
                      <a:pt x="290408" y="273186"/>
                      <a:pt x="286839" y="274939"/>
                      <a:pt x="282178" y="275985"/>
                    </a:cubicBezTo>
                    <a:cubicBezTo>
                      <a:pt x="269087" y="278908"/>
                      <a:pt x="256134" y="282416"/>
                      <a:pt x="243058" y="285462"/>
                    </a:cubicBezTo>
                    <a:cubicBezTo>
                      <a:pt x="236259" y="287046"/>
                      <a:pt x="229336" y="288123"/>
                      <a:pt x="222629" y="289400"/>
                    </a:cubicBezTo>
                    <a:lnTo>
                      <a:pt x="222614" y="289369"/>
                    </a:lnTo>
                    <a:cubicBezTo>
                      <a:pt x="228075" y="261818"/>
                      <a:pt x="233413" y="234897"/>
                      <a:pt x="238766" y="207853"/>
                    </a:cubicBezTo>
                    <a:close/>
                    <a:moveTo>
                      <a:pt x="53597" y="207637"/>
                    </a:moveTo>
                    <a:cubicBezTo>
                      <a:pt x="58966" y="234742"/>
                      <a:pt x="64304" y="261740"/>
                      <a:pt x="69796" y="289445"/>
                    </a:cubicBezTo>
                    <a:lnTo>
                      <a:pt x="69781" y="289445"/>
                    </a:lnTo>
                    <a:cubicBezTo>
                      <a:pt x="60766" y="287661"/>
                      <a:pt x="51598" y="286076"/>
                      <a:pt x="42552" y="284015"/>
                    </a:cubicBezTo>
                    <a:cubicBezTo>
                      <a:pt x="30969" y="281384"/>
                      <a:pt x="19477" y="278400"/>
                      <a:pt x="7955" y="275493"/>
                    </a:cubicBezTo>
                    <a:cubicBezTo>
                      <a:pt x="79" y="273508"/>
                      <a:pt x="-2644" y="264232"/>
                      <a:pt x="2971" y="258186"/>
                    </a:cubicBezTo>
                    <a:cubicBezTo>
                      <a:pt x="7155" y="253694"/>
                      <a:pt x="11616" y="249464"/>
                      <a:pt x="15970" y="245111"/>
                    </a:cubicBezTo>
                    <a:cubicBezTo>
                      <a:pt x="27553" y="233527"/>
                      <a:pt x="39137" y="221943"/>
                      <a:pt x="50721" y="210360"/>
                    </a:cubicBezTo>
                    <a:cubicBezTo>
                      <a:pt x="51690" y="209391"/>
                      <a:pt x="52720" y="208452"/>
                      <a:pt x="53597" y="207637"/>
                    </a:cubicBezTo>
                    <a:close/>
                    <a:moveTo>
                      <a:pt x="146128" y="93094"/>
                    </a:moveTo>
                    <a:cubicBezTo>
                      <a:pt x="124792" y="93186"/>
                      <a:pt x="107193" y="110708"/>
                      <a:pt x="107055" y="132014"/>
                    </a:cubicBezTo>
                    <a:cubicBezTo>
                      <a:pt x="106917" y="153458"/>
                      <a:pt x="124607" y="171302"/>
                      <a:pt x="146052" y="171379"/>
                    </a:cubicBezTo>
                    <a:cubicBezTo>
                      <a:pt x="167511" y="171441"/>
                      <a:pt x="185325" y="153704"/>
                      <a:pt x="185325" y="132290"/>
                    </a:cubicBezTo>
                    <a:cubicBezTo>
                      <a:pt x="185325" y="110831"/>
                      <a:pt x="167496" y="93017"/>
                      <a:pt x="146128" y="93094"/>
                    </a:cubicBezTo>
                    <a:close/>
                    <a:moveTo>
                      <a:pt x="137683" y="5132"/>
                    </a:moveTo>
                    <a:cubicBezTo>
                      <a:pt x="143606" y="-1744"/>
                      <a:pt x="148790" y="-1713"/>
                      <a:pt x="154789" y="5240"/>
                    </a:cubicBezTo>
                    <a:cubicBezTo>
                      <a:pt x="167250" y="19700"/>
                      <a:pt x="179772" y="34114"/>
                      <a:pt x="192186" y="48621"/>
                    </a:cubicBezTo>
                    <a:cubicBezTo>
                      <a:pt x="218276" y="79095"/>
                      <a:pt x="229721" y="114492"/>
                      <a:pt x="227491" y="154442"/>
                    </a:cubicBezTo>
                    <a:cubicBezTo>
                      <a:pt x="224429" y="208915"/>
                      <a:pt x="214676" y="262171"/>
                      <a:pt x="198478" y="314259"/>
                    </a:cubicBezTo>
                    <a:cubicBezTo>
                      <a:pt x="197493" y="317428"/>
                      <a:pt x="196432" y="320597"/>
                      <a:pt x="195324" y="323720"/>
                    </a:cubicBezTo>
                    <a:cubicBezTo>
                      <a:pt x="192340" y="332104"/>
                      <a:pt x="186633" y="336303"/>
                      <a:pt x="177649" y="336396"/>
                    </a:cubicBezTo>
                    <a:cubicBezTo>
                      <a:pt x="167142" y="336519"/>
                      <a:pt x="156635" y="336426"/>
                      <a:pt x="146128" y="336426"/>
                    </a:cubicBezTo>
                    <a:lnTo>
                      <a:pt x="146113" y="336411"/>
                    </a:lnTo>
                    <a:cubicBezTo>
                      <a:pt x="135868" y="336411"/>
                      <a:pt x="125607" y="336473"/>
                      <a:pt x="115362" y="336411"/>
                    </a:cubicBezTo>
                    <a:cubicBezTo>
                      <a:pt x="105655" y="336350"/>
                      <a:pt x="100056" y="332304"/>
                      <a:pt x="96917" y="323197"/>
                    </a:cubicBezTo>
                    <a:cubicBezTo>
                      <a:pt x="85103" y="288831"/>
                      <a:pt x="77242" y="253526"/>
                      <a:pt x="71597" y="217683"/>
                    </a:cubicBezTo>
                    <a:cubicBezTo>
                      <a:pt x="67705" y="192977"/>
                      <a:pt x="64751" y="168180"/>
                      <a:pt x="64751" y="143136"/>
                    </a:cubicBezTo>
                    <a:cubicBezTo>
                      <a:pt x="64751" y="107323"/>
                      <a:pt x="76904" y="75972"/>
                      <a:pt x="100040" y="48805"/>
                    </a:cubicBezTo>
                    <a:cubicBezTo>
                      <a:pt x="112501" y="34176"/>
                      <a:pt x="125146" y="19700"/>
                      <a:pt x="137683" y="5132"/>
                    </a:cubicBezTo>
                    <a:close/>
                  </a:path>
                </a:pathLst>
              </a:custGeom>
              <a:solidFill>
                <a:schemeClr val="bg1"/>
              </a:solidFill>
              <a:ln w="15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814991-7D5D-4A99-A33D-57DC4159CF7F}"/>
                  </a:ext>
                </a:extLst>
              </p:cNvPr>
              <p:cNvSpPr txBox="1"/>
              <p:nvPr/>
            </p:nvSpPr>
            <p:spPr>
              <a:xfrm>
                <a:off x="3960314" y="4020985"/>
                <a:ext cx="1389131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fontAlgn="t"/>
                <a:r>
                  <a:rPr lang="en-US" sz="1400" dirty="0" smtClean="0">
                    <a:solidFill>
                      <a:schemeClr val="bg1"/>
                    </a:solidFill>
                  </a:rPr>
                  <a:t>Complex </a:t>
                </a:r>
                <a:br>
                  <a:rPr lang="en-US" sz="1400" dirty="0" smtClean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Tasks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1EFAD58-F381-40C3-A504-F314B2D46A3F}"/>
                  </a:ext>
                </a:extLst>
              </p:cNvPr>
              <p:cNvSpPr txBox="1"/>
              <p:nvPr/>
            </p:nvSpPr>
            <p:spPr>
              <a:xfrm>
                <a:off x="5380526" y="4021212"/>
                <a:ext cx="1508759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fontAlgn="t"/>
                <a:r>
                  <a:rPr lang="en-US" sz="1400" dirty="0" smtClean="0">
                    <a:solidFill>
                      <a:schemeClr val="bg1"/>
                    </a:solidFill>
                  </a:rPr>
                  <a:t>Complex </a:t>
                </a:r>
                <a:br>
                  <a:rPr lang="en-US" sz="1400" dirty="0" smtClean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Environments</a:t>
                </a:r>
                <a:r>
                  <a:rPr lang="en-US" sz="1400" dirty="0">
                    <a:solidFill>
                      <a:schemeClr val="bg1"/>
                    </a:solidFill>
                  </a:rPr>
                  <a:t> 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281BCEC-B82C-4828-AF9B-931F65695F55}"/>
                  </a:ext>
                </a:extLst>
              </p:cNvPr>
              <p:cNvSpPr txBox="1"/>
              <p:nvPr/>
            </p:nvSpPr>
            <p:spPr>
              <a:xfrm>
                <a:off x="6725393" y="4134465"/>
                <a:ext cx="1647799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fontAlgn="t"/>
                <a:r>
                  <a:rPr lang="en-US" sz="1400" dirty="0" smtClean="0">
                    <a:solidFill>
                      <a:schemeClr val="bg1"/>
                    </a:solidFill>
                  </a:rPr>
                  <a:t>Non-Deterministic </a:t>
                </a:r>
                <a:br>
                  <a:rPr lang="en-US" sz="1400" dirty="0" smtClean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Decisions</a:t>
                </a:r>
                <a:r>
                  <a:rPr lang="en-US" sz="1400" dirty="0">
                    <a:solidFill>
                      <a:schemeClr val="bg1"/>
                    </a:solidFill>
                  </a:rPr>
                  <a:t> 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B1B585C-4A34-4120-99E4-E24A6C0D0C53}"/>
                  </a:ext>
                </a:extLst>
              </p:cNvPr>
              <p:cNvSpPr txBox="1"/>
              <p:nvPr/>
            </p:nvSpPr>
            <p:spPr>
              <a:xfrm>
                <a:off x="8270875" y="4154424"/>
                <a:ext cx="1519075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fontAlgn="t"/>
                <a:r>
                  <a:rPr lang="en-US" sz="1400" dirty="0" smtClean="0">
                    <a:solidFill>
                      <a:schemeClr val="bg1"/>
                    </a:solidFill>
                  </a:rPr>
                  <a:t>Multiple </a:t>
                </a:r>
                <a:br>
                  <a:rPr lang="en-US" sz="1400" dirty="0" smtClean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Viable Solutions</a:t>
                </a:r>
                <a:r>
                  <a:rPr lang="en-US" sz="1400" dirty="0">
                    <a:solidFill>
                      <a:schemeClr val="bg1"/>
                    </a:solidFill>
                  </a:rPr>
                  <a:t> 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09FE9F-850F-4DC9-9807-09A1E1B5FE16}"/>
                  </a:ext>
                </a:extLst>
              </p:cNvPr>
              <p:cNvSpPr txBox="1"/>
              <p:nvPr/>
            </p:nvSpPr>
            <p:spPr>
              <a:xfrm>
                <a:off x="9730046" y="4074491"/>
                <a:ext cx="1389132" cy="52322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fontAlgn="t"/>
                <a:r>
                  <a:rPr lang="en-US" sz="1400" dirty="0" smtClean="0">
                    <a:solidFill>
                      <a:schemeClr val="bg1"/>
                    </a:solidFill>
                  </a:rPr>
                  <a:t>Teaming </a:t>
                </a:r>
                <a:br>
                  <a:rPr lang="en-US" sz="1400" dirty="0" smtClean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Complexity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16D7CE-0953-4A69-A929-15714EF748EE}"/>
                </a:ext>
              </a:extLst>
            </p:cNvPr>
            <p:cNvSpPr txBox="1"/>
            <p:nvPr/>
          </p:nvSpPr>
          <p:spPr>
            <a:xfrm>
              <a:off x="1841289" y="4110763"/>
              <a:ext cx="1389131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t"/>
              <a:r>
                <a:rPr lang="en-US" sz="1400" dirty="0" smtClean="0">
                  <a:solidFill>
                    <a:schemeClr val="bg1"/>
                  </a:solidFill>
                </a:rPr>
                <a:t>Autonomy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55" name="Graphic 3">
              <a:extLst>
                <a:ext uri="{FF2B5EF4-FFF2-40B4-BE49-F238E27FC236}">
                  <a16:creationId xmlns:a16="http://schemas.microsoft.com/office/drawing/2014/main" id="{630A209F-C19F-434E-9FDD-9CFF9451835A}"/>
                </a:ext>
              </a:extLst>
            </p:cNvPr>
            <p:cNvGrpSpPr/>
            <p:nvPr/>
          </p:nvGrpSpPr>
          <p:grpSpPr>
            <a:xfrm>
              <a:off x="2288467" y="3547953"/>
              <a:ext cx="529260" cy="617458"/>
              <a:chOff x="7444549" y="1528038"/>
              <a:chExt cx="681169" cy="794684"/>
            </a:xfrm>
            <a:solidFill>
              <a:schemeClr val="bg1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B1EDF6B8-CF6B-7347-905E-9C0D91C61FC7}"/>
                  </a:ext>
                </a:extLst>
              </p:cNvPr>
              <p:cNvSpPr/>
              <p:nvPr/>
            </p:nvSpPr>
            <p:spPr>
              <a:xfrm>
                <a:off x="7444549" y="1528038"/>
                <a:ext cx="681037" cy="794684"/>
              </a:xfrm>
              <a:custGeom>
                <a:avLst/>
                <a:gdLst>
                  <a:gd name="connsiteX0" fmla="*/ 340328 w 681037"/>
                  <a:gd name="connsiteY0" fmla="*/ 794685 h 794684"/>
                  <a:gd name="connsiteX1" fmla="*/ 336804 w 681037"/>
                  <a:gd name="connsiteY1" fmla="*/ 793734 h 794684"/>
                  <a:gd name="connsiteX2" fmla="*/ 3620 w 681037"/>
                  <a:gd name="connsiteY2" fmla="*/ 607516 h 794684"/>
                  <a:gd name="connsiteX3" fmla="*/ 0 w 681037"/>
                  <a:gd name="connsiteY3" fmla="*/ 601334 h 794684"/>
                  <a:gd name="connsiteX4" fmla="*/ 0 w 681037"/>
                  <a:gd name="connsiteY4" fmla="*/ 195134 h 794684"/>
                  <a:gd name="connsiteX5" fmla="*/ 3620 w 681037"/>
                  <a:gd name="connsiteY5" fmla="*/ 188953 h 794684"/>
                  <a:gd name="connsiteX6" fmla="*/ 336804 w 681037"/>
                  <a:gd name="connsiteY6" fmla="*/ 927 h 794684"/>
                  <a:gd name="connsiteX7" fmla="*/ 343852 w 681037"/>
                  <a:gd name="connsiteY7" fmla="*/ 927 h 794684"/>
                  <a:gd name="connsiteX8" fmla="*/ 677418 w 681037"/>
                  <a:gd name="connsiteY8" fmla="*/ 188953 h 794684"/>
                  <a:gd name="connsiteX9" fmla="*/ 681038 w 681037"/>
                  <a:gd name="connsiteY9" fmla="*/ 195134 h 794684"/>
                  <a:gd name="connsiteX10" fmla="*/ 681038 w 681037"/>
                  <a:gd name="connsiteY10" fmla="*/ 602285 h 794684"/>
                  <a:gd name="connsiteX11" fmla="*/ 677323 w 681037"/>
                  <a:gd name="connsiteY11" fmla="*/ 608562 h 794684"/>
                  <a:gd name="connsiteX12" fmla="*/ 343757 w 681037"/>
                  <a:gd name="connsiteY12" fmla="*/ 793829 h 794684"/>
                  <a:gd name="connsiteX13" fmla="*/ 340328 w 681037"/>
                  <a:gd name="connsiteY13" fmla="*/ 794685 h 794684"/>
                  <a:gd name="connsiteX14" fmla="*/ 14288 w 681037"/>
                  <a:gd name="connsiteY14" fmla="*/ 597149 h 794684"/>
                  <a:gd name="connsiteX15" fmla="*/ 340328 w 681037"/>
                  <a:gd name="connsiteY15" fmla="*/ 779373 h 794684"/>
                  <a:gd name="connsiteX16" fmla="*/ 666750 w 681037"/>
                  <a:gd name="connsiteY16" fmla="*/ 598100 h 794684"/>
                  <a:gd name="connsiteX17" fmla="*/ 666750 w 681037"/>
                  <a:gd name="connsiteY17" fmla="*/ 199319 h 794684"/>
                  <a:gd name="connsiteX18" fmla="*/ 340328 w 681037"/>
                  <a:gd name="connsiteY18" fmla="*/ 15288 h 794684"/>
                  <a:gd name="connsiteX19" fmla="*/ 14288 w 681037"/>
                  <a:gd name="connsiteY19" fmla="*/ 199319 h 794684"/>
                  <a:gd name="connsiteX20" fmla="*/ 14288 w 681037"/>
                  <a:gd name="connsiteY20" fmla="*/ 597149 h 7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1037" h="794684">
                    <a:moveTo>
                      <a:pt x="340328" y="794685"/>
                    </a:moveTo>
                    <a:cubicBezTo>
                      <a:pt x="339090" y="794685"/>
                      <a:pt x="337947" y="794399"/>
                      <a:pt x="336804" y="793734"/>
                    </a:cubicBezTo>
                    <a:lnTo>
                      <a:pt x="3620" y="607516"/>
                    </a:lnTo>
                    <a:cubicBezTo>
                      <a:pt x="1333" y="606279"/>
                      <a:pt x="0" y="603902"/>
                      <a:pt x="0" y="601334"/>
                    </a:cubicBezTo>
                    <a:lnTo>
                      <a:pt x="0" y="195134"/>
                    </a:lnTo>
                    <a:cubicBezTo>
                      <a:pt x="0" y="192567"/>
                      <a:pt x="1428" y="190189"/>
                      <a:pt x="3620" y="188953"/>
                    </a:cubicBezTo>
                    <a:lnTo>
                      <a:pt x="336804" y="927"/>
                    </a:lnTo>
                    <a:cubicBezTo>
                      <a:pt x="338994" y="-309"/>
                      <a:pt x="341662" y="-309"/>
                      <a:pt x="343852" y="927"/>
                    </a:cubicBezTo>
                    <a:lnTo>
                      <a:pt x="677418" y="188953"/>
                    </a:lnTo>
                    <a:cubicBezTo>
                      <a:pt x="679704" y="190189"/>
                      <a:pt x="681038" y="192567"/>
                      <a:pt x="681038" y="195134"/>
                    </a:cubicBezTo>
                    <a:lnTo>
                      <a:pt x="681038" y="602285"/>
                    </a:lnTo>
                    <a:cubicBezTo>
                      <a:pt x="681038" y="604853"/>
                      <a:pt x="679609" y="607230"/>
                      <a:pt x="677323" y="608562"/>
                    </a:cubicBezTo>
                    <a:lnTo>
                      <a:pt x="343757" y="793829"/>
                    </a:lnTo>
                    <a:cubicBezTo>
                      <a:pt x="342709" y="794304"/>
                      <a:pt x="341471" y="794685"/>
                      <a:pt x="340328" y="794685"/>
                    </a:cubicBezTo>
                    <a:close/>
                    <a:moveTo>
                      <a:pt x="14288" y="597149"/>
                    </a:moveTo>
                    <a:lnTo>
                      <a:pt x="340328" y="779373"/>
                    </a:lnTo>
                    <a:lnTo>
                      <a:pt x="666750" y="598100"/>
                    </a:lnTo>
                    <a:lnTo>
                      <a:pt x="666750" y="199319"/>
                    </a:lnTo>
                    <a:lnTo>
                      <a:pt x="340328" y="15288"/>
                    </a:lnTo>
                    <a:lnTo>
                      <a:pt x="14288" y="199319"/>
                    </a:lnTo>
                    <a:lnTo>
                      <a:pt x="14288" y="5971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C3FC3D75-730B-7A4E-B4E3-018B0DA31FEA}"/>
                  </a:ext>
                </a:extLst>
              </p:cNvPr>
              <p:cNvSpPr/>
              <p:nvPr/>
            </p:nvSpPr>
            <p:spPr>
              <a:xfrm>
                <a:off x="7444607" y="1716097"/>
                <a:ext cx="681112" cy="199475"/>
              </a:xfrm>
              <a:custGeom>
                <a:avLst/>
                <a:gdLst>
                  <a:gd name="connsiteX0" fmla="*/ 340461 w 681112"/>
                  <a:gd name="connsiteY0" fmla="*/ 199475 h 199475"/>
                  <a:gd name="connsiteX1" fmla="*/ 337032 w 681112"/>
                  <a:gd name="connsiteY1" fmla="*/ 198619 h 199475"/>
                  <a:gd name="connsiteX2" fmla="*/ 3657 w 681112"/>
                  <a:gd name="connsiteY2" fmla="*/ 13352 h 199475"/>
                  <a:gd name="connsiteX3" fmla="*/ 895 w 681112"/>
                  <a:gd name="connsiteY3" fmla="*/ 3651 h 199475"/>
                  <a:gd name="connsiteX4" fmla="*/ 10610 w 681112"/>
                  <a:gd name="connsiteY4" fmla="*/ 893 h 199475"/>
                  <a:gd name="connsiteX5" fmla="*/ 340556 w 681112"/>
                  <a:gd name="connsiteY5" fmla="*/ 184163 h 199475"/>
                  <a:gd name="connsiteX6" fmla="*/ 670502 w 681112"/>
                  <a:gd name="connsiteY6" fmla="*/ 893 h 199475"/>
                  <a:gd name="connsiteX7" fmla="*/ 680218 w 681112"/>
                  <a:gd name="connsiteY7" fmla="*/ 3651 h 199475"/>
                  <a:gd name="connsiteX8" fmla="*/ 677456 w 681112"/>
                  <a:gd name="connsiteY8" fmla="*/ 13352 h 199475"/>
                  <a:gd name="connsiteX9" fmla="*/ 344081 w 681112"/>
                  <a:gd name="connsiteY9" fmla="*/ 198619 h 199475"/>
                  <a:gd name="connsiteX10" fmla="*/ 340461 w 681112"/>
                  <a:gd name="connsiteY10" fmla="*/ 199475 h 19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1112" h="199475">
                    <a:moveTo>
                      <a:pt x="340461" y="199475"/>
                    </a:moveTo>
                    <a:cubicBezTo>
                      <a:pt x="339223" y="199475"/>
                      <a:pt x="338080" y="199190"/>
                      <a:pt x="337032" y="198619"/>
                    </a:cubicBezTo>
                    <a:lnTo>
                      <a:pt x="3657" y="13352"/>
                    </a:lnTo>
                    <a:cubicBezTo>
                      <a:pt x="228" y="11450"/>
                      <a:pt x="-1011" y="7075"/>
                      <a:pt x="895" y="3651"/>
                    </a:cubicBezTo>
                    <a:cubicBezTo>
                      <a:pt x="2800" y="227"/>
                      <a:pt x="7181" y="-1009"/>
                      <a:pt x="10610" y="893"/>
                    </a:cubicBezTo>
                    <a:lnTo>
                      <a:pt x="340556" y="184163"/>
                    </a:lnTo>
                    <a:lnTo>
                      <a:pt x="670502" y="893"/>
                    </a:lnTo>
                    <a:cubicBezTo>
                      <a:pt x="673931" y="-1009"/>
                      <a:pt x="678312" y="227"/>
                      <a:pt x="680218" y="3651"/>
                    </a:cubicBezTo>
                    <a:cubicBezTo>
                      <a:pt x="682123" y="7075"/>
                      <a:pt x="680884" y="11450"/>
                      <a:pt x="677456" y="13352"/>
                    </a:cubicBezTo>
                    <a:lnTo>
                      <a:pt x="344081" y="198619"/>
                    </a:lnTo>
                    <a:cubicBezTo>
                      <a:pt x="342842" y="199095"/>
                      <a:pt x="341604" y="199475"/>
                      <a:pt x="340461" y="1994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3">
                <a:extLst>
                  <a:ext uri="{FF2B5EF4-FFF2-40B4-BE49-F238E27FC236}">
                    <a16:creationId xmlns:a16="http://schemas.microsoft.com/office/drawing/2014/main" id="{630A209F-C19F-434E-9FDD-9CFF9451835A}"/>
                  </a:ext>
                </a:extLst>
              </p:cNvPr>
              <p:cNvGrpSpPr/>
              <p:nvPr/>
            </p:nvGrpSpPr>
            <p:grpSpPr>
              <a:xfrm>
                <a:off x="7777924" y="1901306"/>
                <a:ext cx="14287" cy="421416"/>
                <a:chOff x="7777924" y="1901306"/>
                <a:chExt cx="14287" cy="421416"/>
              </a:xfrm>
              <a:grpFill/>
            </p:grpSpPr>
            <p:grpSp>
              <p:nvGrpSpPr>
                <p:cNvPr id="75" name="Graphic 3">
                  <a:extLst>
                    <a:ext uri="{FF2B5EF4-FFF2-40B4-BE49-F238E27FC236}">
                      <a16:creationId xmlns:a16="http://schemas.microsoft.com/office/drawing/2014/main" id="{630A209F-C19F-434E-9FDD-9CFF9451835A}"/>
                    </a:ext>
                  </a:extLst>
                </p:cNvPr>
                <p:cNvGrpSpPr/>
                <p:nvPr/>
              </p:nvGrpSpPr>
              <p:grpSpPr>
                <a:xfrm>
                  <a:off x="7785068" y="1908439"/>
                  <a:ext cx="9525" cy="407150"/>
                  <a:chOff x="7785068" y="1908439"/>
                  <a:chExt cx="9525" cy="407150"/>
                </a:xfrm>
                <a:grpFill/>
              </p:grpSpPr>
              <p:sp>
                <p:nvSpPr>
                  <p:cNvPr id="77" name="Freeform 76">
                    <a:extLst>
                      <a:ext uri="{FF2B5EF4-FFF2-40B4-BE49-F238E27FC236}">
                        <a16:creationId xmlns:a16="http://schemas.microsoft.com/office/drawing/2014/main" id="{F45B13A4-886E-5549-A06D-4568299F48A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DCD4803-0D81-FB42-B885-D56CC064A64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8F03A882-8F1A-FC4B-96AE-8499CF12CC5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6D0C7487-3F4D-E54C-825F-6CD222586B3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BB50F550-8D4F-0B4D-B38E-0D111AB47AB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 81">
                    <a:extLst>
                      <a:ext uri="{FF2B5EF4-FFF2-40B4-BE49-F238E27FC236}">
                        <a16:creationId xmlns:a16="http://schemas.microsoft.com/office/drawing/2014/main" id="{F42E2394-D0A4-E94A-8F99-024FDD82EAF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Freeform 82">
                    <a:extLst>
                      <a:ext uri="{FF2B5EF4-FFF2-40B4-BE49-F238E27FC236}">
                        <a16:creationId xmlns:a16="http://schemas.microsoft.com/office/drawing/2014/main" id="{4C1392A3-84A0-8F41-8A50-0CD4C91E658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 83">
                    <a:extLst>
                      <a:ext uri="{FF2B5EF4-FFF2-40B4-BE49-F238E27FC236}">
                        <a16:creationId xmlns:a16="http://schemas.microsoft.com/office/drawing/2014/main" id="{6AC2CEAE-F082-DF4C-A3BF-3DF8D43001E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CC7F3CFF-DD49-7A46-8F37-4A16639A97F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2C05FD3B-575B-1241-8665-BC1FA3FD32D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9594A885-4754-9A48-9541-CDCD7DFA3C1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3D37396B-8465-4B4D-BF89-6FCF41530AA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D6E2AB30-AAF8-5845-8FA2-4C2D936A1FA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89">
                    <a:extLst>
                      <a:ext uri="{FF2B5EF4-FFF2-40B4-BE49-F238E27FC236}">
                        <a16:creationId xmlns:a16="http://schemas.microsoft.com/office/drawing/2014/main" id="{161C04D2-C99B-2043-A966-AB96F216B77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28743B92-605C-F74B-8E08-7BB60D8DF26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91">
                    <a:extLst>
                      <a:ext uri="{FF2B5EF4-FFF2-40B4-BE49-F238E27FC236}">
                        <a16:creationId xmlns:a16="http://schemas.microsoft.com/office/drawing/2014/main" id="{911F31F2-E6D4-964C-A945-F46B94C2059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92">
                    <a:extLst>
                      <a:ext uri="{FF2B5EF4-FFF2-40B4-BE49-F238E27FC236}">
                        <a16:creationId xmlns:a16="http://schemas.microsoft.com/office/drawing/2014/main" id="{914DAD95-45A3-5249-BD84-A39EAF122F9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93">
                    <a:extLst>
                      <a:ext uri="{FF2B5EF4-FFF2-40B4-BE49-F238E27FC236}">
                        <a16:creationId xmlns:a16="http://schemas.microsoft.com/office/drawing/2014/main" id="{2AD0E385-6693-9942-9DFC-702F9CCE29F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94">
                    <a:extLst>
                      <a:ext uri="{FF2B5EF4-FFF2-40B4-BE49-F238E27FC236}">
                        <a16:creationId xmlns:a16="http://schemas.microsoft.com/office/drawing/2014/main" id="{1E3D1FD1-E20A-E844-97C1-744000E8D89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95">
                    <a:extLst>
                      <a:ext uri="{FF2B5EF4-FFF2-40B4-BE49-F238E27FC236}">
                        <a16:creationId xmlns:a16="http://schemas.microsoft.com/office/drawing/2014/main" id="{2ECCFDA4-6795-4F44-A7F1-7FEF2B2C7E3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96">
                    <a:extLst>
                      <a:ext uri="{FF2B5EF4-FFF2-40B4-BE49-F238E27FC236}">
                        <a16:creationId xmlns:a16="http://schemas.microsoft.com/office/drawing/2014/main" id="{04DB49C8-C573-C549-9D24-FC28F0659E3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4D0B0713-98CE-8446-A133-24741ACBBD2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98">
                    <a:extLst>
                      <a:ext uri="{FF2B5EF4-FFF2-40B4-BE49-F238E27FC236}">
                        <a16:creationId xmlns:a16="http://schemas.microsoft.com/office/drawing/2014/main" id="{0CE2892E-8202-CB4D-952C-6E0209DE50F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99">
                    <a:extLst>
                      <a:ext uri="{FF2B5EF4-FFF2-40B4-BE49-F238E27FC236}">
                        <a16:creationId xmlns:a16="http://schemas.microsoft.com/office/drawing/2014/main" id="{8052660F-6A02-2449-BAF0-662C84F45ED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100">
                    <a:extLst>
                      <a:ext uri="{FF2B5EF4-FFF2-40B4-BE49-F238E27FC236}">
                        <a16:creationId xmlns:a16="http://schemas.microsoft.com/office/drawing/2014/main" id="{C1A0299A-5766-D04D-A6A6-48F0763733A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101">
                    <a:extLst>
                      <a:ext uri="{FF2B5EF4-FFF2-40B4-BE49-F238E27FC236}">
                        <a16:creationId xmlns:a16="http://schemas.microsoft.com/office/drawing/2014/main" id="{D64276D1-5674-3A40-916B-E40D39957B7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102">
                    <a:extLst>
                      <a:ext uri="{FF2B5EF4-FFF2-40B4-BE49-F238E27FC236}">
                        <a16:creationId xmlns:a16="http://schemas.microsoft.com/office/drawing/2014/main" id="{893211EA-59F8-BE41-8B8E-B9E4C1EF086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103">
                    <a:extLst>
                      <a:ext uri="{FF2B5EF4-FFF2-40B4-BE49-F238E27FC236}">
                        <a16:creationId xmlns:a16="http://schemas.microsoft.com/office/drawing/2014/main" id="{812B5864-3F39-CB4A-B636-A12D625CDD9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104">
                    <a:extLst>
                      <a:ext uri="{FF2B5EF4-FFF2-40B4-BE49-F238E27FC236}">
                        <a16:creationId xmlns:a16="http://schemas.microsoft.com/office/drawing/2014/main" id="{461F153A-3B51-2B42-AFAB-B3AF04401A7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105">
                    <a:extLst>
                      <a:ext uri="{FF2B5EF4-FFF2-40B4-BE49-F238E27FC236}">
                        <a16:creationId xmlns:a16="http://schemas.microsoft.com/office/drawing/2014/main" id="{5BD9E4AF-14B1-444F-9D06-DA4BCBEF44F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106">
                    <a:extLst>
                      <a:ext uri="{FF2B5EF4-FFF2-40B4-BE49-F238E27FC236}">
                        <a16:creationId xmlns:a16="http://schemas.microsoft.com/office/drawing/2014/main" id="{39570FD3-4251-7B46-8C25-79A471BD1BF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107">
                    <a:extLst>
                      <a:ext uri="{FF2B5EF4-FFF2-40B4-BE49-F238E27FC236}">
                        <a16:creationId xmlns:a16="http://schemas.microsoft.com/office/drawing/2014/main" id="{A4ACCA27-AE36-5B49-96F6-2CADC2357F1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108">
                    <a:extLst>
                      <a:ext uri="{FF2B5EF4-FFF2-40B4-BE49-F238E27FC236}">
                        <a16:creationId xmlns:a16="http://schemas.microsoft.com/office/drawing/2014/main" id="{FE871A70-AEE8-CB41-9402-7507117772A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 109">
                    <a:extLst>
                      <a:ext uri="{FF2B5EF4-FFF2-40B4-BE49-F238E27FC236}">
                        <a16:creationId xmlns:a16="http://schemas.microsoft.com/office/drawing/2014/main" id="{5845DF62-32CE-8E4D-9A2D-D9892AF6DCA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110">
                    <a:extLst>
                      <a:ext uri="{FF2B5EF4-FFF2-40B4-BE49-F238E27FC236}">
                        <a16:creationId xmlns:a16="http://schemas.microsoft.com/office/drawing/2014/main" id="{5242C05D-D823-1B4F-99D6-C1FAAE70AF2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111">
                    <a:extLst>
                      <a:ext uri="{FF2B5EF4-FFF2-40B4-BE49-F238E27FC236}">
                        <a16:creationId xmlns:a16="http://schemas.microsoft.com/office/drawing/2014/main" id="{1009DBBA-0B1C-E349-B51C-1C098BB30DD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112">
                    <a:extLst>
                      <a:ext uri="{FF2B5EF4-FFF2-40B4-BE49-F238E27FC236}">
                        <a16:creationId xmlns:a16="http://schemas.microsoft.com/office/drawing/2014/main" id="{AD2A9229-B7C7-7E40-B85E-B9E5CC289C8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113">
                    <a:extLst>
                      <a:ext uri="{FF2B5EF4-FFF2-40B4-BE49-F238E27FC236}">
                        <a16:creationId xmlns:a16="http://schemas.microsoft.com/office/drawing/2014/main" id="{532D43B9-0FB9-6E46-B1E2-D2D18E4B832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114">
                    <a:extLst>
                      <a:ext uri="{FF2B5EF4-FFF2-40B4-BE49-F238E27FC236}">
                        <a16:creationId xmlns:a16="http://schemas.microsoft.com/office/drawing/2014/main" id="{05D2FB6D-2724-D641-B540-A9E572749E0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115">
                    <a:extLst>
                      <a:ext uri="{FF2B5EF4-FFF2-40B4-BE49-F238E27FC236}">
                        <a16:creationId xmlns:a16="http://schemas.microsoft.com/office/drawing/2014/main" id="{07E97FAB-A806-AE4A-B9C7-D80D048E87E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116">
                    <a:extLst>
                      <a:ext uri="{FF2B5EF4-FFF2-40B4-BE49-F238E27FC236}">
                        <a16:creationId xmlns:a16="http://schemas.microsoft.com/office/drawing/2014/main" id="{7DE9C3AB-98D2-8F4F-9DE6-337A6D3B657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117">
                    <a:extLst>
                      <a:ext uri="{FF2B5EF4-FFF2-40B4-BE49-F238E27FC236}">
                        <a16:creationId xmlns:a16="http://schemas.microsoft.com/office/drawing/2014/main" id="{21B94A05-4D55-C64C-9280-6A3BA9F8870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118">
                    <a:extLst>
                      <a:ext uri="{FF2B5EF4-FFF2-40B4-BE49-F238E27FC236}">
                        <a16:creationId xmlns:a16="http://schemas.microsoft.com/office/drawing/2014/main" id="{3DEAAE33-F5D3-0F4E-A163-46282B995E6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119">
                    <a:extLst>
                      <a:ext uri="{FF2B5EF4-FFF2-40B4-BE49-F238E27FC236}">
                        <a16:creationId xmlns:a16="http://schemas.microsoft.com/office/drawing/2014/main" id="{015C42E5-0DBA-ED4A-A851-3D3DC0F235F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 120">
                    <a:extLst>
                      <a:ext uri="{FF2B5EF4-FFF2-40B4-BE49-F238E27FC236}">
                        <a16:creationId xmlns:a16="http://schemas.microsoft.com/office/drawing/2014/main" id="{2B38ED8B-A424-D442-943C-0FE3D7CBAB1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121">
                    <a:extLst>
                      <a:ext uri="{FF2B5EF4-FFF2-40B4-BE49-F238E27FC236}">
                        <a16:creationId xmlns:a16="http://schemas.microsoft.com/office/drawing/2014/main" id="{2A6A6B87-B410-3743-95A9-612A88E6A47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122">
                    <a:extLst>
                      <a:ext uri="{FF2B5EF4-FFF2-40B4-BE49-F238E27FC236}">
                        <a16:creationId xmlns:a16="http://schemas.microsoft.com/office/drawing/2014/main" id="{1EA8FC47-4D55-1F42-A9B0-1AD093885F0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23">
                    <a:extLst>
                      <a:ext uri="{FF2B5EF4-FFF2-40B4-BE49-F238E27FC236}">
                        <a16:creationId xmlns:a16="http://schemas.microsoft.com/office/drawing/2014/main" id="{11A8A857-A8FF-464B-9F93-276A6F56888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124">
                    <a:extLst>
                      <a:ext uri="{FF2B5EF4-FFF2-40B4-BE49-F238E27FC236}">
                        <a16:creationId xmlns:a16="http://schemas.microsoft.com/office/drawing/2014/main" id="{2E0A454C-4DC1-2649-914F-E3BC8AAA8B9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 125">
                    <a:extLst>
                      <a:ext uri="{FF2B5EF4-FFF2-40B4-BE49-F238E27FC236}">
                        <a16:creationId xmlns:a16="http://schemas.microsoft.com/office/drawing/2014/main" id="{19A70A6F-2BDF-B442-92EC-A9F857F95C4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 126">
                    <a:extLst>
                      <a:ext uri="{FF2B5EF4-FFF2-40B4-BE49-F238E27FC236}">
                        <a16:creationId xmlns:a16="http://schemas.microsoft.com/office/drawing/2014/main" id="{01679FA2-3967-534F-9673-72C77BA683E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 127">
                    <a:extLst>
                      <a:ext uri="{FF2B5EF4-FFF2-40B4-BE49-F238E27FC236}">
                        <a16:creationId xmlns:a16="http://schemas.microsoft.com/office/drawing/2014/main" id="{0DAC6660-F9AF-B744-AD18-5209A577555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Freeform 128">
                    <a:extLst>
                      <a:ext uri="{FF2B5EF4-FFF2-40B4-BE49-F238E27FC236}">
                        <a16:creationId xmlns:a16="http://schemas.microsoft.com/office/drawing/2014/main" id="{7175C689-BD6A-784A-98A6-4124BC39E29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 129">
                    <a:extLst>
                      <a:ext uri="{FF2B5EF4-FFF2-40B4-BE49-F238E27FC236}">
                        <a16:creationId xmlns:a16="http://schemas.microsoft.com/office/drawing/2014/main" id="{D4E31EA8-FA14-C949-8AC9-B0B3E2BAC80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Freeform 130">
                    <a:extLst>
                      <a:ext uri="{FF2B5EF4-FFF2-40B4-BE49-F238E27FC236}">
                        <a16:creationId xmlns:a16="http://schemas.microsoft.com/office/drawing/2014/main" id="{C71ED19F-43DD-BE4F-9314-01DE1B32DD8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Freeform 131">
                    <a:extLst>
                      <a:ext uri="{FF2B5EF4-FFF2-40B4-BE49-F238E27FC236}">
                        <a16:creationId xmlns:a16="http://schemas.microsoft.com/office/drawing/2014/main" id="{B645F495-5F74-304F-8F60-F1F3567E79C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Freeform 132">
                    <a:extLst>
                      <a:ext uri="{FF2B5EF4-FFF2-40B4-BE49-F238E27FC236}">
                        <a16:creationId xmlns:a16="http://schemas.microsoft.com/office/drawing/2014/main" id="{AB2CAA1D-2E23-5543-9353-C5716CFCB8B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 133">
                    <a:extLst>
                      <a:ext uri="{FF2B5EF4-FFF2-40B4-BE49-F238E27FC236}">
                        <a16:creationId xmlns:a16="http://schemas.microsoft.com/office/drawing/2014/main" id="{9BF9C57E-A0D0-B947-A2C8-6C3A629EE99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Freeform 134">
                    <a:extLst>
                      <a:ext uri="{FF2B5EF4-FFF2-40B4-BE49-F238E27FC236}">
                        <a16:creationId xmlns:a16="http://schemas.microsoft.com/office/drawing/2014/main" id="{E6F362FD-D774-7D49-B689-7BDCDF5924F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 135">
                    <a:extLst>
                      <a:ext uri="{FF2B5EF4-FFF2-40B4-BE49-F238E27FC236}">
                        <a16:creationId xmlns:a16="http://schemas.microsoft.com/office/drawing/2014/main" id="{F4FF77A0-A7CC-C248-8278-8597CA8984A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 136">
                    <a:extLst>
                      <a:ext uri="{FF2B5EF4-FFF2-40B4-BE49-F238E27FC236}">
                        <a16:creationId xmlns:a16="http://schemas.microsoft.com/office/drawing/2014/main" id="{9CA5F0FE-BAC2-9D41-804F-E2724417CF3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 137">
                    <a:extLst>
                      <a:ext uri="{FF2B5EF4-FFF2-40B4-BE49-F238E27FC236}">
                        <a16:creationId xmlns:a16="http://schemas.microsoft.com/office/drawing/2014/main" id="{04916716-E059-B345-B9C8-1F03C9A96A9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 138">
                    <a:extLst>
                      <a:ext uri="{FF2B5EF4-FFF2-40B4-BE49-F238E27FC236}">
                        <a16:creationId xmlns:a16="http://schemas.microsoft.com/office/drawing/2014/main" id="{A8F12738-6E88-8940-BF00-C32BEE58F39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 139">
                    <a:extLst>
                      <a:ext uri="{FF2B5EF4-FFF2-40B4-BE49-F238E27FC236}">
                        <a16:creationId xmlns:a16="http://schemas.microsoft.com/office/drawing/2014/main" id="{2D2117D6-211E-FB41-9BDC-4107C54F775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 140">
                    <a:extLst>
                      <a:ext uri="{FF2B5EF4-FFF2-40B4-BE49-F238E27FC236}">
                        <a16:creationId xmlns:a16="http://schemas.microsoft.com/office/drawing/2014/main" id="{E27BCACD-9E68-9E4E-9EB2-566812830B0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141">
                    <a:extLst>
                      <a:ext uri="{FF2B5EF4-FFF2-40B4-BE49-F238E27FC236}">
                        <a16:creationId xmlns:a16="http://schemas.microsoft.com/office/drawing/2014/main" id="{98443DB1-EC84-2C4E-9B55-E3B1552B841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 142">
                    <a:extLst>
                      <a:ext uri="{FF2B5EF4-FFF2-40B4-BE49-F238E27FC236}">
                        <a16:creationId xmlns:a16="http://schemas.microsoft.com/office/drawing/2014/main" id="{99B89CBD-3526-5F4D-A91F-EF14620A05B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 143">
                    <a:extLst>
                      <a:ext uri="{FF2B5EF4-FFF2-40B4-BE49-F238E27FC236}">
                        <a16:creationId xmlns:a16="http://schemas.microsoft.com/office/drawing/2014/main" id="{81E62F17-B9DA-3643-A466-E549C88D186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 144">
                    <a:extLst>
                      <a:ext uri="{FF2B5EF4-FFF2-40B4-BE49-F238E27FC236}">
                        <a16:creationId xmlns:a16="http://schemas.microsoft.com/office/drawing/2014/main" id="{291B5E04-F1A4-0A4A-82B4-B85EFF7E14E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 145">
                    <a:extLst>
                      <a:ext uri="{FF2B5EF4-FFF2-40B4-BE49-F238E27FC236}">
                        <a16:creationId xmlns:a16="http://schemas.microsoft.com/office/drawing/2014/main" id="{C98EDD9B-923F-8A48-B8AF-B0ACD1916EC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 146">
                    <a:extLst>
                      <a:ext uri="{FF2B5EF4-FFF2-40B4-BE49-F238E27FC236}">
                        <a16:creationId xmlns:a16="http://schemas.microsoft.com/office/drawing/2014/main" id="{99145E7A-83E2-6E41-8607-3623E4935D3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 147">
                    <a:extLst>
                      <a:ext uri="{FF2B5EF4-FFF2-40B4-BE49-F238E27FC236}">
                        <a16:creationId xmlns:a16="http://schemas.microsoft.com/office/drawing/2014/main" id="{A5579174-F392-9D48-ABF4-E02BAC4C07E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 148">
                    <a:extLst>
                      <a:ext uri="{FF2B5EF4-FFF2-40B4-BE49-F238E27FC236}">
                        <a16:creationId xmlns:a16="http://schemas.microsoft.com/office/drawing/2014/main" id="{DE1E4D12-607F-8D49-A942-4F3B363F166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 149">
                    <a:extLst>
                      <a:ext uri="{FF2B5EF4-FFF2-40B4-BE49-F238E27FC236}">
                        <a16:creationId xmlns:a16="http://schemas.microsoft.com/office/drawing/2014/main" id="{B4B4DD16-9BDA-4A40-9E4C-3C88D868049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 150">
                    <a:extLst>
                      <a:ext uri="{FF2B5EF4-FFF2-40B4-BE49-F238E27FC236}">
                        <a16:creationId xmlns:a16="http://schemas.microsoft.com/office/drawing/2014/main" id="{1B5FCCB7-AFE7-D740-A320-62849B180FE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 151">
                    <a:extLst>
                      <a:ext uri="{FF2B5EF4-FFF2-40B4-BE49-F238E27FC236}">
                        <a16:creationId xmlns:a16="http://schemas.microsoft.com/office/drawing/2014/main" id="{F81B767F-A99D-8D44-88BB-B8565DA5C20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Freeform 152">
                    <a:extLst>
                      <a:ext uri="{FF2B5EF4-FFF2-40B4-BE49-F238E27FC236}">
                        <a16:creationId xmlns:a16="http://schemas.microsoft.com/office/drawing/2014/main" id="{AEAC1CDA-286A-524F-B31D-96A0A8EE635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 153">
                    <a:extLst>
                      <a:ext uri="{FF2B5EF4-FFF2-40B4-BE49-F238E27FC236}">
                        <a16:creationId xmlns:a16="http://schemas.microsoft.com/office/drawing/2014/main" id="{BDB89C28-DF9F-2A4E-9849-9EE2282AD41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 154">
                    <a:extLst>
                      <a:ext uri="{FF2B5EF4-FFF2-40B4-BE49-F238E27FC236}">
                        <a16:creationId xmlns:a16="http://schemas.microsoft.com/office/drawing/2014/main" id="{C2DBC6B0-7534-6A46-9AC6-B294F73F50F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Freeform 155">
                    <a:extLst>
                      <a:ext uri="{FF2B5EF4-FFF2-40B4-BE49-F238E27FC236}">
                        <a16:creationId xmlns:a16="http://schemas.microsoft.com/office/drawing/2014/main" id="{FB44509C-857B-DE4D-A8EE-49E6E30299C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 156">
                    <a:extLst>
                      <a:ext uri="{FF2B5EF4-FFF2-40B4-BE49-F238E27FC236}">
                        <a16:creationId xmlns:a16="http://schemas.microsoft.com/office/drawing/2014/main" id="{BA9655D2-0632-0F42-A900-9B50B4E1049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8" name="Freeform 157">
                    <a:extLst>
                      <a:ext uri="{FF2B5EF4-FFF2-40B4-BE49-F238E27FC236}">
                        <a16:creationId xmlns:a16="http://schemas.microsoft.com/office/drawing/2014/main" id="{6DC94495-B76D-AC4B-9D2E-9231997F9A3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Freeform 158">
                    <a:extLst>
                      <a:ext uri="{FF2B5EF4-FFF2-40B4-BE49-F238E27FC236}">
                        <a16:creationId xmlns:a16="http://schemas.microsoft.com/office/drawing/2014/main" id="{9A4A1452-C4FF-904A-88E0-12C91B8EEA5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 159">
                    <a:extLst>
                      <a:ext uri="{FF2B5EF4-FFF2-40B4-BE49-F238E27FC236}">
                        <a16:creationId xmlns:a16="http://schemas.microsoft.com/office/drawing/2014/main" id="{302FCACE-F318-C541-81A3-DBBC33213C5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 160">
                    <a:extLst>
                      <a:ext uri="{FF2B5EF4-FFF2-40B4-BE49-F238E27FC236}">
                        <a16:creationId xmlns:a16="http://schemas.microsoft.com/office/drawing/2014/main" id="{ACFF9D47-E98D-DB4E-BA1C-C79F9C5B422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 161">
                    <a:extLst>
                      <a:ext uri="{FF2B5EF4-FFF2-40B4-BE49-F238E27FC236}">
                        <a16:creationId xmlns:a16="http://schemas.microsoft.com/office/drawing/2014/main" id="{26B17E96-B3C7-1A4B-944E-C5354FCF267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 162">
                    <a:extLst>
                      <a:ext uri="{FF2B5EF4-FFF2-40B4-BE49-F238E27FC236}">
                        <a16:creationId xmlns:a16="http://schemas.microsoft.com/office/drawing/2014/main" id="{AADB2F5B-7416-A44C-BFDA-A56D357A24D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163">
                    <a:extLst>
                      <a:ext uri="{FF2B5EF4-FFF2-40B4-BE49-F238E27FC236}">
                        <a16:creationId xmlns:a16="http://schemas.microsoft.com/office/drawing/2014/main" id="{7578280A-9D27-164A-9533-065D2350744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164">
                    <a:extLst>
                      <a:ext uri="{FF2B5EF4-FFF2-40B4-BE49-F238E27FC236}">
                        <a16:creationId xmlns:a16="http://schemas.microsoft.com/office/drawing/2014/main" id="{74B2535F-BC29-404C-8300-FB4FF444F4F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Freeform 165">
                    <a:extLst>
                      <a:ext uri="{FF2B5EF4-FFF2-40B4-BE49-F238E27FC236}">
                        <a16:creationId xmlns:a16="http://schemas.microsoft.com/office/drawing/2014/main" id="{88ADEC21-C272-8740-8A1C-1FD37E2BEF5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 166">
                    <a:extLst>
                      <a:ext uri="{FF2B5EF4-FFF2-40B4-BE49-F238E27FC236}">
                        <a16:creationId xmlns:a16="http://schemas.microsoft.com/office/drawing/2014/main" id="{8B58BB83-9AAA-D045-A6FC-C225A66352D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 167">
                    <a:extLst>
                      <a:ext uri="{FF2B5EF4-FFF2-40B4-BE49-F238E27FC236}">
                        <a16:creationId xmlns:a16="http://schemas.microsoft.com/office/drawing/2014/main" id="{BBA396C3-1700-E74E-A1A4-24AA4E9BD38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 168">
                    <a:extLst>
                      <a:ext uri="{FF2B5EF4-FFF2-40B4-BE49-F238E27FC236}">
                        <a16:creationId xmlns:a16="http://schemas.microsoft.com/office/drawing/2014/main" id="{1218F901-8D2D-4640-BF82-FCE3F285427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 169">
                    <a:extLst>
                      <a:ext uri="{FF2B5EF4-FFF2-40B4-BE49-F238E27FC236}">
                        <a16:creationId xmlns:a16="http://schemas.microsoft.com/office/drawing/2014/main" id="{FA837070-26E4-6147-A89C-D36D260A801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 170">
                    <a:extLst>
                      <a:ext uri="{FF2B5EF4-FFF2-40B4-BE49-F238E27FC236}">
                        <a16:creationId xmlns:a16="http://schemas.microsoft.com/office/drawing/2014/main" id="{AB5ED64B-CEE5-1147-BA32-8A42809F9C4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 171">
                    <a:extLst>
                      <a:ext uri="{FF2B5EF4-FFF2-40B4-BE49-F238E27FC236}">
                        <a16:creationId xmlns:a16="http://schemas.microsoft.com/office/drawing/2014/main" id="{4F49B383-C6F3-1C45-AA6C-28F93F4DE39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172">
                    <a:extLst>
                      <a:ext uri="{FF2B5EF4-FFF2-40B4-BE49-F238E27FC236}">
                        <a16:creationId xmlns:a16="http://schemas.microsoft.com/office/drawing/2014/main" id="{FD3CEC5A-1E3C-C147-B88A-A1E15977FD4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 173">
                    <a:extLst>
                      <a:ext uri="{FF2B5EF4-FFF2-40B4-BE49-F238E27FC236}">
                        <a16:creationId xmlns:a16="http://schemas.microsoft.com/office/drawing/2014/main" id="{EC31C6E2-E64E-4F4B-95A8-1FC19C6FBA0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 174">
                    <a:extLst>
                      <a:ext uri="{FF2B5EF4-FFF2-40B4-BE49-F238E27FC236}">
                        <a16:creationId xmlns:a16="http://schemas.microsoft.com/office/drawing/2014/main" id="{421D3D17-375B-5C42-92BC-83465AED6F1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6" name="Freeform 175">
                    <a:extLst>
                      <a:ext uri="{FF2B5EF4-FFF2-40B4-BE49-F238E27FC236}">
                        <a16:creationId xmlns:a16="http://schemas.microsoft.com/office/drawing/2014/main" id="{F2C2349F-A99B-8E43-B571-9BAF8E8DA52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 176">
                    <a:extLst>
                      <a:ext uri="{FF2B5EF4-FFF2-40B4-BE49-F238E27FC236}">
                        <a16:creationId xmlns:a16="http://schemas.microsoft.com/office/drawing/2014/main" id="{CEC9DEAE-312B-C845-B587-3DBA53F9B03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177">
                    <a:extLst>
                      <a:ext uri="{FF2B5EF4-FFF2-40B4-BE49-F238E27FC236}">
                        <a16:creationId xmlns:a16="http://schemas.microsoft.com/office/drawing/2014/main" id="{AF9E61BF-A9E8-4648-9A07-759D95C37C8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 178">
                    <a:extLst>
                      <a:ext uri="{FF2B5EF4-FFF2-40B4-BE49-F238E27FC236}">
                        <a16:creationId xmlns:a16="http://schemas.microsoft.com/office/drawing/2014/main" id="{2EA05A06-EBE6-B741-96F4-4C0EBE3024C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 179">
                    <a:extLst>
                      <a:ext uri="{FF2B5EF4-FFF2-40B4-BE49-F238E27FC236}">
                        <a16:creationId xmlns:a16="http://schemas.microsoft.com/office/drawing/2014/main" id="{25A0CEE4-E599-F54C-A0D3-D41030962E6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 180">
                    <a:extLst>
                      <a:ext uri="{FF2B5EF4-FFF2-40B4-BE49-F238E27FC236}">
                        <a16:creationId xmlns:a16="http://schemas.microsoft.com/office/drawing/2014/main" id="{9D816CE3-B505-F045-AAAF-D9E18EF8037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 181">
                    <a:extLst>
                      <a:ext uri="{FF2B5EF4-FFF2-40B4-BE49-F238E27FC236}">
                        <a16:creationId xmlns:a16="http://schemas.microsoft.com/office/drawing/2014/main" id="{6F8EF880-D30A-B542-9EDB-7893B7014ED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 182">
                    <a:extLst>
                      <a:ext uri="{FF2B5EF4-FFF2-40B4-BE49-F238E27FC236}">
                        <a16:creationId xmlns:a16="http://schemas.microsoft.com/office/drawing/2014/main" id="{887B5360-D729-FD4F-A9F9-B4B8D7F0E92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 183">
                    <a:extLst>
                      <a:ext uri="{FF2B5EF4-FFF2-40B4-BE49-F238E27FC236}">
                        <a16:creationId xmlns:a16="http://schemas.microsoft.com/office/drawing/2014/main" id="{93D0A897-8A56-FC45-978E-F850F73F3A6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 184">
                    <a:extLst>
                      <a:ext uri="{FF2B5EF4-FFF2-40B4-BE49-F238E27FC236}">
                        <a16:creationId xmlns:a16="http://schemas.microsoft.com/office/drawing/2014/main" id="{80CDC76E-C2D8-7A42-BC48-9552A94B57C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185">
                    <a:extLst>
                      <a:ext uri="{FF2B5EF4-FFF2-40B4-BE49-F238E27FC236}">
                        <a16:creationId xmlns:a16="http://schemas.microsoft.com/office/drawing/2014/main" id="{E2B9D7A2-06E2-5A4C-AA55-977E9D91987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 186">
                    <a:extLst>
                      <a:ext uri="{FF2B5EF4-FFF2-40B4-BE49-F238E27FC236}">
                        <a16:creationId xmlns:a16="http://schemas.microsoft.com/office/drawing/2014/main" id="{C4A8E085-D0D5-9E47-84E0-B512B9AC9D7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 187">
                    <a:extLst>
                      <a:ext uri="{FF2B5EF4-FFF2-40B4-BE49-F238E27FC236}">
                        <a16:creationId xmlns:a16="http://schemas.microsoft.com/office/drawing/2014/main" id="{266D6303-4649-CB47-BCA6-870C2FE100F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 188">
                    <a:extLst>
                      <a:ext uri="{FF2B5EF4-FFF2-40B4-BE49-F238E27FC236}">
                        <a16:creationId xmlns:a16="http://schemas.microsoft.com/office/drawing/2014/main" id="{DBE20452-DCCC-7C45-857F-3DD5DEC0DC1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 189">
                    <a:extLst>
                      <a:ext uri="{FF2B5EF4-FFF2-40B4-BE49-F238E27FC236}">
                        <a16:creationId xmlns:a16="http://schemas.microsoft.com/office/drawing/2014/main" id="{0417331F-CE8A-A34C-BC95-DA3272A0207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190">
                    <a:extLst>
                      <a:ext uri="{FF2B5EF4-FFF2-40B4-BE49-F238E27FC236}">
                        <a16:creationId xmlns:a16="http://schemas.microsoft.com/office/drawing/2014/main" id="{C0B0DBDF-061E-004B-91BB-D8347BC5F08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191">
                    <a:extLst>
                      <a:ext uri="{FF2B5EF4-FFF2-40B4-BE49-F238E27FC236}">
                        <a16:creationId xmlns:a16="http://schemas.microsoft.com/office/drawing/2014/main" id="{7AFE0A82-8623-ED4C-AF90-BD6AA474CEC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192">
                    <a:extLst>
                      <a:ext uri="{FF2B5EF4-FFF2-40B4-BE49-F238E27FC236}">
                        <a16:creationId xmlns:a16="http://schemas.microsoft.com/office/drawing/2014/main" id="{DF41974F-FCE8-A143-BF25-CAA473F4D71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193">
                    <a:extLst>
                      <a:ext uri="{FF2B5EF4-FFF2-40B4-BE49-F238E27FC236}">
                        <a16:creationId xmlns:a16="http://schemas.microsoft.com/office/drawing/2014/main" id="{34F34C46-050D-294D-952F-68D27CA7EAC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194">
                    <a:extLst>
                      <a:ext uri="{FF2B5EF4-FFF2-40B4-BE49-F238E27FC236}">
                        <a16:creationId xmlns:a16="http://schemas.microsoft.com/office/drawing/2014/main" id="{AB87F356-81A2-CD44-B4C3-4688E63190F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195">
                    <a:extLst>
                      <a:ext uri="{FF2B5EF4-FFF2-40B4-BE49-F238E27FC236}">
                        <a16:creationId xmlns:a16="http://schemas.microsoft.com/office/drawing/2014/main" id="{6AC2E77F-6E7E-6D4E-A0FA-E191FFE38BE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196">
                    <a:extLst>
                      <a:ext uri="{FF2B5EF4-FFF2-40B4-BE49-F238E27FC236}">
                        <a16:creationId xmlns:a16="http://schemas.microsoft.com/office/drawing/2014/main" id="{2F69EE9E-CBC9-B245-83F8-6549E79CA53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 197">
                    <a:extLst>
                      <a:ext uri="{FF2B5EF4-FFF2-40B4-BE49-F238E27FC236}">
                        <a16:creationId xmlns:a16="http://schemas.microsoft.com/office/drawing/2014/main" id="{5ABE764C-F0DE-B540-9A8F-4894E03540B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 198">
                    <a:extLst>
                      <a:ext uri="{FF2B5EF4-FFF2-40B4-BE49-F238E27FC236}">
                        <a16:creationId xmlns:a16="http://schemas.microsoft.com/office/drawing/2014/main" id="{456C0C89-3F6D-8A4B-83B3-C2071BAEC85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199">
                    <a:extLst>
                      <a:ext uri="{FF2B5EF4-FFF2-40B4-BE49-F238E27FC236}">
                        <a16:creationId xmlns:a16="http://schemas.microsoft.com/office/drawing/2014/main" id="{911C4869-9FFE-E140-9E66-C7CEDC38B9C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Freeform 200">
                    <a:extLst>
                      <a:ext uri="{FF2B5EF4-FFF2-40B4-BE49-F238E27FC236}">
                        <a16:creationId xmlns:a16="http://schemas.microsoft.com/office/drawing/2014/main" id="{CB118B14-00E3-BD4E-B133-1C90BF14DEE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Freeform 201">
                    <a:extLst>
                      <a:ext uri="{FF2B5EF4-FFF2-40B4-BE49-F238E27FC236}">
                        <a16:creationId xmlns:a16="http://schemas.microsoft.com/office/drawing/2014/main" id="{8D35A036-D46C-014E-9381-6EC4662574B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Freeform 202">
                    <a:extLst>
                      <a:ext uri="{FF2B5EF4-FFF2-40B4-BE49-F238E27FC236}">
                        <a16:creationId xmlns:a16="http://schemas.microsoft.com/office/drawing/2014/main" id="{922F44B1-F82C-5844-B2EB-455E7D0686E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 203">
                    <a:extLst>
                      <a:ext uri="{FF2B5EF4-FFF2-40B4-BE49-F238E27FC236}">
                        <a16:creationId xmlns:a16="http://schemas.microsoft.com/office/drawing/2014/main" id="{CA8607DB-7615-5943-9E8C-E1C2194280B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Freeform 204">
                    <a:extLst>
                      <a:ext uri="{FF2B5EF4-FFF2-40B4-BE49-F238E27FC236}">
                        <a16:creationId xmlns:a16="http://schemas.microsoft.com/office/drawing/2014/main" id="{4AEB36D3-2061-5049-9488-03C4FA1996F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205">
                    <a:extLst>
                      <a:ext uri="{FF2B5EF4-FFF2-40B4-BE49-F238E27FC236}">
                        <a16:creationId xmlns:a16="http://schemas.microsoft.com/office/drawing/2014/main" id="{DE416EE8-A03C-464B-9207-7953577456C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 206">
                    <a:extLst>
                      <a:ext uri="{FF2B5EF4-FFF2-40B4-BE49-F238E27FC236}">
                        <a16:creationId xmlns:a16="http://schemas.microsoft.com/office/drawing/2014/main" id="{67E5BF1C-0972-B74D-9638-89222496D52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 207">
                    <a:extLst>
                      <a:ext uri="{FF2B5EF4-FFF2-40B4-BE49-F238E27FC236}">
                        <a16:creationId xmlns:a16="http://schemas.microsoft.com/office/drawing/2014/main" id="{30A14AA6-B09F-5A41-92DF-4994DCD39B2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 208">
                    <a:extLst>
                      <a:ext uri="{FF2B5EF4-FFF2-40B4-BE49-F238E27FC236}">
                        <a16:creationId xmlns:a16="http://schemas.microsoft.com/office/drawing/2014/main" id="{ABD85028-4DCD-3A45-A42D-DC1DEC57C67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209">
                    <a:extLst>
                      <a:ext uri="{FF2B5EF4-FFF2-40B4-BE49-F238E27FC236}">
                        <a16:creationId xmlns:a16="http://schemas.microsoft.com/office/drawing/2014/main" id="{21394A6E-28C3-C14F-9D4E-71B8ACAAC0B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 210">
                    <a:extLst>
                      <a:ext uri="{FF2B5EF4-FFF2-40B4-BE49-F238E27FC236}">
                        <a16:creationId xmlns:a16="http://schemas.microsoft.com/office/drawing/2014/main" id="{028F4997-5654-4C44-9270-55B2963407B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 211">
                    <a:extLst>
                      <a:ext uri="{FF2B5EF4-FFF2-40B4-BE49-F238E27FC236}">
                        <a16:creationId xmlns:a16="http://schemas.microsoft.com/office/drawing/2014/main" id="{1B407A9F-783E-FB41-BAC5-15DF0E1A35E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 212">
                    <a:extLst>
                      <a:ext uri="{FF2B5EF4-FFF2-40B4-BE49-F238E27FC236}">
                        <a16:creationId xmlns:a16="http://schemas.microsoft.com/office/drawing/2014/main" id="{3A49EFD4-82AA-3D49-8054-64D38C45FF1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 213">
                    <a:extLst>
                      <a:ext uri="{FF2B5EF4-FFF2-40B4-BE49-F238E27FC236}">
                        <a16:creationId xmlns:a16="http://schemas.microsoft.com/office/drawing/2014/main" id="{E2EA106B-B4EA-D541-9597-64C6EF0C736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 214">
                    <a:extLst>
                      <a:ext uri="{FF2B5EF4-FFF2-40B4-BE49-F238E27FC236}">
                        <a16:creationId xmlns:a16="http://schemas.microsoft.com/office/drawing/2014/main" id="{594DB07D-58FC-2549-9F87-66BE305E04A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 215">
                    <a:extLst>
                      <a:ext uri="{FF2B5EF4-FFF2-40B4-BE49-F238E27FC236}">
                        <a16:creationId xmlns:a16="http://schemas.microsoft.com/office/drawing/2014/main" id="{A8834E0E-7360-274E-A43B-77CABC11A39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 216">
                    <a:extLst>
                      <a:ext uri="{FF2B5EF4-FFF2-40B4-BE49-F238E27FC236}">
                        <a16:creationId xmlns:a16="http://schemas.microsoft.com/office/drawing/2014/main" id="{F975346D-020E-3243-ACF7-0CD1E9E1815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 217">
                    <a:extLst>
                      <a:ext uri="{FF2B5EF4-FFF2-40B4-BE49-F238E27FC236}">
                        <a16:creationId xmlns:a16="http://schemas.microsoft.com/office/drawing/2014/main" id="{3F9B759B-70A4-7A4D-99D6-4221C43748E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218">
                    <a:extLst>
                      <a:ext uri="{FF2B5EF4-FFF2-40B4-BE49-F238E27FC236}">
                        <a16:creationId xmlns:a16="http://schemas.microsoft.com/office/drawing/2014/main" id="{699876B8-AD66-7540-A76B-DBC83819637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219">
                    <a:extLst>
                      <a:ext uri="{FF2B5EF4-FFF2-40B4-BE49-F238E27FC236}">
                        <a16:creationId xmlns:a16="http://schemas.microsoft.com/office/drawing/2014/main" id="{2385F3D1-19C1-8644-9BB6-BE01F9BF642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 220">
                    <a:extLst>
                      <a:ext uri="{FF2B5EF4-FFF2-40B4-BE49-F238E27FC236}">
                        <a16:creationId xmlns:a16="http://schemas.microsoft.com/office/drawing/2014/main" id="{E81D4A77-D96D-764A-B5E4-3756EB228A2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 221">
                    <a:extLst>
                      <a:ext uri="{FF2B5EF4-FFF2-40B4-BE49-F238E27FC236}">
                        <a16:creationId xmlns:a16="http://schemas.microsoft.com/office/drawing/2014/main" id="{4AB123D1-E4B1-E842-9A50-4320387A1D8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 222">
                    <a:extLst>
                      <a:ext uri="{FF2B5EF4-FFF2-40B4-BE49-F238E27FC236}">
                        <a16:creationId xmlns:a16="http://schemas.microsoft.com/office/drawing/2014/main" id="{F1D4F1DC-7796-7145-B234-57555FA7581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 223">
                    <a:extLst>
                      <a:ext uri="{FF2B5EF4-FFF2-40B4-BE49-F238E27FC236}">
                        <a16:creationId xmlns:a16="http://schemas.microsoft.com/office/drawing/2014/main" id="{9AB26647-B5FA-7E47-8ED5-E911522E0C8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 224">
                    <a:extLst>
                      <a:ext uri="{FF2B5EF4-FFF2-40B4-BE49-F238E27FC236}">
                        <a16:creationId xmlns:a16="http://schemas.microsoft.com/office/drawing/2014/main" id="{71389A10-9561-2145-BCA8-E7489BF66C5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 225">
                    <a:extLst>
                      <a:ext uri="{FF2B5EF4-FFF2-40B4-BE49-F238E27FC236}">
                        <a16:creationId xmlns:a16="http://schemas.microsoft.com/office/drawing/2014/main" id="{F000BA7B-7907-0F4D-82F2-A78EDA8FEDD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 226">
                    <a:extLst>
                      <a:ext uri="{FF2B5EF4-FFF2-40B4-BE49-F238E27FC236}">
                        <a16:creationId xmlns:a16="http://schemas.microsoft.com/office/drawing/2014/main" id="{0CE3A115-73B9-9C49-8592-DAF64BBFC0C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 227">
                    <a:extLst>
                      <a:ext uri="{FF2B5EF4-FFF2-40B4-BE49-F238E27FC236}">
                        <a16:creationId xmlns:a16="http://schemas.microsoft.com/office/drawing/2014/main" id="{D72081F8-937D-DB47-8A27-5750F36CA0B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 228">
                    <a:extLst>
                      <a:ext uri="{FF2B5EF4-FFF2-40B4-BE49-F238E27FC236}">
                        <a16:creationId xmlns:a16="http://schemas.microsoft.com/office/drawing/2014/main" id="{F6F10CD4-3C1A-6246-8BF6-4B45BE97EA3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 229">
                    <a:extLst>
                      <a:ext uri="{FF2B5EF4-FFF2-40B4-BE49-F238E27FC236}">
                        <a16:creationId xmlns:a16="http://schemas.microsoft.com/office/drawing/2014/main" id="{1A2894C2-706B-0240-B2F8-7B5FA0D75B3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Freeform 230">
                    <a:extLst>
                      <a:ext uri="{FF2B5EF4-FFF2-40B4-BE49-F238E27FC236}">
                        <a16:creationId xmlns:a16="http://schemas.microsoft.com/office/drawing/2014/main" id="{3393DF8D-4569-9C41-9253-F927F91BFE7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 231">
                    <a:extLst>
                      <a:ext uri="{FF2B5EF4-FFF2-40B4-BE49-F238E27FC236}">
                        <a16:creationId xmlns:a16="http://schemas.microsoft.com/office/drawing/2014/main" id="{0549361D-55D2-594C-863D-9C5E353B903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 232">
                    <a:extLst>
                      <a:ext uri="{FF2B5EF4-FFF2-40B4-BE49-F238E27FC236}">
                        <a16:creationId xmlns:a16="http://schemas.microsoft.com/office/drawing/2014/main" id="{4BAE2EB2-B3D3-3F4C-9EA0-65CDB837EFF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 233">
                    <a:extLst>
                      <a:ext uri="{FF2B5EF4-FFF2-40B4-BE49-F238E27FC236}">
                        <a16:creationId xmlns:a16="http://schemas.microsoft.com/office/drawing/2014/main" id="{B4ACDFCD-1A0E-6B49-8EE4-723966102F0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 234">
                    <a:extLst>
                      <a:ext uri="{FF2B5EF4-FFF2-40B4-BE49-F238E27FC236}">
                        <a16:creationId xmlns:a16="http://schemas.microsoft.com/office/drawing/2014/main" id="{3531849E-686C-9744-9E55-FF6A6C6A048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 235">
                    <a:extLst>
                      <a:ext uri="{FF2B5EF4-FFF2-40B4-BE49-F238E27FC236}">
                        <a16:creationId xmlns:a16="http://schemas.microsoft.com/office/drawing/2014/main" id="{B4A4866F-D2D9-C34C-BA3B-5A2783A9AB0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 236">
                    <a:extLst>
                      <a:ext uri="{FF2B5EF4-FFF2-40B4-BE49-F238E27FC236}">
                        <a16:creationId xmlns:a16="http://schemas.microsoft.com/office/drawing/2014/main" id="{3B34DF1B-D662-8842-9854-8E6D2C95CFB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 237">
                    <a:extLst>
                      <a:ext uri="{FF2B5EF4-FFF2-40B4-BE49-F238E27FC236}">
                        <a16:creationId xmlns:a16="http://schemas.microsoft.com/office/drawing/2014/main" id="{287F812D-9C0D-B14C-9AAB-E993FE986F3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 238">
                    <a:extLst>
                      <a:ext uri="{FF2B5EF4-FFF2-40B4-BE49-F238E27FC236}">
                        <a16:creationId xmlns:a16="http://schemas.microsoft.com/office/drawing/2014/main" id="{C2B165DF-B1EE-C94B-8AF1-113803D87A3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Freeform 239">
                    <a:extLst>
                      <a:ext uri="{FF2B5EF4-FFF2-40B4-BE49-F238E27FC236}">
                        <a16:creationId xmlns:a16="http://schemas.microsoft.com/office/drawing/2014/main" id="{0015D07A-33D4-DB45-A282-31A73EFD9BB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Freeform 240">
                    <a:extLst>
                      <a:ext uri="{FF2B5EF4-FFF2-40B4-BE49-F238E27FC236}">
                        <a16:creationId xmlns:a16="http://schemas.microsoft.com/office/drawing/2014/main" id="{434F0976-3204-CE4E-AE56-A79EE42CE96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Freeform 241">
                    <a:extLst>
                      <a:ext uri="{FF2B5EF4-FFF2-40B4-BE49-F238E27FC236}">
                        <a16:creationId xmlns:a16="http://schemas.microsoft.com/office/drawing/2014/main" id="{4CBA2F0B-8A44-444F-B429-C4A99AE09D8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Freeform 242">
                    <a:extLst>
                      <a:ext uri="{FF2B5EF4-FFF2-40B4-BE49-F238E27FC236}">
                        <a16:creationId xmlns:a16="http://schemas.microsoft.com/office/drawing/2014/main" id="{37DD2632-F851-4F41-B188-28E73C44D65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Freeform 243">
                    <a:extLst>
                      <a:ext uri="{FF2B5EF4-FFF2-40B4-BE49-F238E27FC236}">
                        <a16:creationId xmlns:a16="http://schemas.microsoft.com/office/drawing/2014/main" id="{93B42A3A-F8BC-4449-98D7-608E576C07B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Freeform 244">
                    <a:extLst>
                      <a:ext uri="{FF2B5EF4-FFF2-40B4-BE49-F238E27FC236}">
                        <a16:creationId xmlns:a16="http://schemas.microsoft.com/office/drawing/2014/main" id="{32ED30C4-903C-344E-8F51-352345C07FF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Freeform 245">
                    <a:extLst>
                      <a:ext uri="{FF2B5EF4-FFF2-40B4-BE49-F238E27FC236}">
                        <a16:creationId xmlns:a16="http://schemas.microsoft.com/office/drawing/2014/main" id="{34E09DAC-316C-5142-94A6-142A1F3A687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7" name="Freeform 246">
                    <a:extLst>
                      <a:ext uri="{FF2B5EF4-FFF2-40B4-BE49-F238E27FC236}">
                        <a16:creationId xmlns:a16="http://schemas.microsoft.com/office/drawing/2014/main" id="{121FC207-FF20-2744-ADB2-AD0603629C6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Freeform 247">
                    <a:extLst>
                      <a:ext uri="{FF2B5EF4-FFF2-40B4-BE49-F238E27FC236}">
                        <a16:creationId xmlns:a16="http://schemas.microsoft.com/office/drawing/2014/main" id="{C9E2A001-FFCC-0048-9DD5-E6D865E95DF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Freeform 248">
                    <a:extLst>
                      <a:ext uri="{FF2B5EF4-FFF2-40B4-BE49-F238E27FC236}">
                        <a16:creationId xmlns:a16="http://schemas.microsoft.com/office/drawing/2014/main" id="{356E64E3-81B0-1842-8C57-E6613557EBC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Freeform 249">
                    <a:extLst>
                      <a:ext uri="{FF2B5EF4-FFF2-40B4-BE49-F238E27FC236}">
                        <a16:creationId xmlns:a16="http://schemas.microsoft.com/office/drawing/2014/main" id="{68A16569-9A1E-8140-BFE8-4EE3A6DC2C5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Freeform 250">
                    <a:extLst>
                      <a:ext uri="{FF2B5EF4-FFF2-40B4-BE49-F238E27FC236}">
                        <a16:creationId xmlns:a16="http://schemas.microsoft.com/office/drawing/2014/main" id="{98FF4FA4-F4E9-CA43-8B23-AAA48DFC191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Freeform 251">
                    <a:extLst>
                      <a:ext uri="{FF2B5EF4-FFF2-40B4-BE49-F238E27FC236}">
                        <a16:creationId xmlns:a16="http://schemas.microsoft.com/office/drawing/2014/main" id="{B20188BA-B659-6547-923A-72FE26CEBE4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Freeform 252">
                    <a:extLst>
                      <a:ext uri="{FF2B5EF4-FFF2-40B4-BE49-F238E27FC236}">
                        <a16:creationId xmlns:a16="http://schemas.microsoft.com/office/drawing/2014/main" id="{14FE979A-F59F-074D-80B5-32A818C7377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Freeform 253">
                    <a:extLst>
                      <a:ext uri="{FF2B5EF4-FFF2-40B4-BE49-F238E27FC236}">
                        <a16:creationId xmlns:a16="http://schemas.microsoft.com/office/drawing/2014/main" id="{FFB397EC-D3E2-634C-BA5D-A33236BBD3F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 254">
                    <a:extLst>
                      <a:ext uri="{FF2B5EF4-FFF2-40B4-BE49-F238E27FC236}">
                        <a16:creationId xmlns:a16="http://schemas.microsoft.com/office/drawing/2014/main" id="{AEECED2D-B7FB-DE49-907C-7235B74AF4E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6" name="Freeform 255">
                    <a:extLst>
                      <a:ext uri="{FF2B5EF4-FFF2-40B4-BE49-F238E27FC236}">
                        <a16:creationId xmlns:a16="http://schemas.microsoft.com/office/drawing/2014/main" id="{008AB45F-B84E-6242-9558-3F8F0B26A53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Freeform 256">
                    <a:extLst>
                      <a:ext uri="{FF2B5EF4-FFF2-40B4-BE49-F238E27FC236}">
                        <a16:creationId xmlns:a16="http://schemas.microsoft.com/office/drawing/2014/main" id="{A0DFBA6D-35BA-D744-97B6-3B740BDC3CA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Freeform 257">
                    <a:extLst>
                      <a:ext uri="{FF2B5EF4-FFF2-40B4-BE49-F238E27FC236}">
                        <a16:creationId xmlns:a16="http://schemas.microsoft.com/office/drawing/2014/main" id="{611FE829-97E1-D444-994E-42D500B430B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Freeform 258">
                    <a:extLst>
                      <a:ext uri="{FF2B5EF4-FFF2-40B4-BE49-F238E27FC236}">
                        <a16:creationId xmlns:a16="http://schemas.microsoft.com/office/drawing/2014/main" id="{6AF0BD15-D730-674C-9DF9-BC59EEF70E6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Freeform 259">
                    <a:extLst>
                      <a:ext uri="{FF2B5EF4-FFF2-40B4-BE49-F238E27FC236}">
                        <a16:creationId xmlns:a16="http://schemas.microsoft.com/office/drawing/2014/main" id="{D90E7C40-E5EA-9F4F-85EF-C69A8E3BBCD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Freeform 260">
                    <a:extLst>
                      <a:ext uri="{FF2B5EF4-FFF2-40B4-BE49-F238E27FC236}">
                        <a16:creationId xmlns:a16="http://schemas.microsoft.com/office/drawing/2014/main" id="{ED0BA2D7-AE1A-D94B-9729-009A91C40BB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Freeform 261">
                    <a:extLst>
                      <a:ext uri="{FF2B5EF4-FFF2-40B4-BE49-F238E27FC236}">
                        <a16:creationId xmlns:a16="http://schemas.microsoft.com/office/drawing/2014/main" id="{AEADBA77-7205-8B4B-B4C5-2FEB06F2DD3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Freeform 262">
                    <a:extLst>
                      <a:ext uri="{FF2B5EF4-FFF2-40B4-BE49-F238E27FC236}">
                        <a16:creationId xmlns:a16="http://schemas.microsoft.com/office/drawing/2014/main" id="{66263F1C-A962-C24D-B6F7-F382E5CB4BF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Freeform 263">
                    <a:extLst>
                      <a:ext uri="{FF2B5EF4-FFF2-40B4-BE49-F238E27FC236}">
                        <a16:creationId xmlns:a16="http://schemas.microsoft.com/office/drawing/2014/main" id="{E9B59C80-5DFA-DC44-931B-1EB247ABE92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5" name="Freeform 264">
                    <a:extLst>
                      <a:ext uri="{FF2B5EF4-FFF2-40B4-BE49-F238E27FC236}">
                        <a16:creationId xmlns:a16="http://schemas.microsoft.com/office/drawing/2014/main" id="{9C725488-D2ED-EF4B-B88F-6F96DD42E8F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6" name="Freeform 265">
                    <a:extLst>
                      <a:ext uri="{FF2B5EF4-FFF2-40B4-BE49-F238E27FC236}">
                        <a16:creationId xmlns:a16="http://schemas.microsoft.com/office/drawing/2014/main" id="{16102CFB-FA59-0747-8254-28B0A50F7B3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7" name="Freeform 266">
                    <a:extLst>
                      <a:ext uri="{FF2B5EF4-FFF2-40B4-BE49-F238E27FC236}">
                        <a16:creationId xmlns:a16="http://schemas.microsoft.com/office/drawing/2014/main" id="{90894C13-8798-3F45-ACC3-7890840115C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8" name="Freeform 267">
                    <a:extLst>
                      <a:ext uri="{FF2B5EF4-FFF2-40B4-BE49-F238E27FC236}">
                        <a16:creationId xmlns:a16="http://schemas.microsoft.com/office/drawing/2014/main" id="{AF985FA5-8556-5845-BE5E-6C67A1BE3B6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9" name="Freeform 268">
                    <a:extLst>
                      <a:ext uri="{FF2B5EF4-FFF2-40B4-BE49-F238E27FC236}">
                        <a16:creationId xmlns:a16="http://schemas.microsoft.com/office/drawing/2014/main" id="{325B4CDE-360E-9D48-9696-E08430ABF2D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0" name="Freeform 269">
                    <a:extLst>
                      <a:ext uri="{FF2B5EF4-FFF2-40B4-BE49-F238E27FC236}">
                        <a16:creationId xmlns:a16="http://schemas.microsoft.com/office/drawing/2014/main" id="{550FEB1B-06F7-FC4F-92EF-8F414289972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1" name="Freeform 270">
                    <a:extLst>
                      <a:ext uri="{FF2B5EF4-FFF2-40B4-BE49-F238E27FC236}">
                        <a16:creationId xmlns:a16="http://schemas.microsoft.com/office/drawing/2014/main" id="{70DAAD07-37BC-5545-B283-06B06BCD5A5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2" name="Freeform 271">
                    <a:extLst>
                      <a:ext uri="{FF2B5EF4-FFF2-40B4-BE49-F238E27FC236}">
                        <a16:creationId xmlns:a16="http://schemas.microsoft.com/office/drawing/2014/main" id="{91CDA24E-AAFE-4A4E-A6AA-B56AA41F2DE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3" name="Freeform 272">
                    <a:extLst>
                      <a:ext uri="{FF2B5EF4-FFF2-40B4-BE49-F238E27FC236}">
                        <a16:creationId xmlns:a16="http://schemas.microsoft.com/office/drawing/2014/main" id="{4EE59B6B-FFEA-C34B-8F11-102D158BCC8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4" name="Freeform 273">
                    <a:extLst>
                      <a:ext uri="{FF2B5EF4-FFF2-40B4-BE49-F238E27FC236}">
                        <a16:creationId xmlns:a16="http://schemas.microsoft.com/office/drawing/2014/main" id="{A0F09EA6-120A-5E4B-BD9A-947BC599612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5" name="Freeform 274">
                    <a:extLst>
                      <a:ext uri="{FF2B5EF4-FFF2-40B4-BE49-F238E27FC236}">
                        <a16:creationId xmlns:a16="http://schemas.microsoft.com/office/drawing/2014/main" id="{D598C2E4-6CDA-E84E-8165-D8A59B382F2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 275">
                    <a:extLst>
                      <a:ext uri="{FF2B5EF4-FFF2-40B4-BE49-F238E27FC236}">
                        <a16:creationId xmlns:a16="http://schemas.microsoft.com/office/drawing/2014/main" id="{F86BFA47-BB9E-BA43-9AEF-0341BA9572B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 276">
                    <a:extLst>
                      <a:ext uri="{FF2B5EF4-FFF2-40B4-BE49-F238E27FC236}">
                        <a16:creationId xmlns:a16="http://schemas.microsoft.com/office/drawing/2014/main" id="{6CB00DEC-596D-3B47-9189-86B0B765A36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 277">
                    <a:extLst>
                      <a:ext uri="{FF2B5EF4-FFF2-40B4-BE49-F238E27FC236}">
                        <a16:creationId xmlns:a16="http://schemas.microsoft.com/office/drawing/2014/main" id="{6A803028-5998-EB45-BD75-AD292CC2D6A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 278">
                    <a:extLst>
                      <a:ext uri="{FF2B5EF4-FFF2-40B4-BE49-F238E27FC236}">
                        <a16:creationId xmlns:a16="http://schemas.microsoft.com/office/drawing/2014/main" id="{F529B586-6431-4C4D-91CC-F9944B14016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 279">
                    <a:extLst>
                      <a:ext uri="{FF2B5EF4-FFF2-40B4-BE49-F238E27FC236}">
                        <a16:creationId xmlns:a16="http://schemas.microsoft.com/office/drawing/2014/main" id="{C1B5BF75-186A-0941-BA0A-3AC6E33557F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 280">
                    <a:extLst>
                      <a:ext uri="{FF2B5EF4-FFF2-40B4-BE49-F238E27FC236}">
                        <a16:creationId xmlns:a16="http://schemas.microsoft.com/office/drawing/2014/main" id="{A040B97D-BBAF-4644-BF41-4FB1F5B0A2C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 281">
                    <a:extLst>
                      <a:ext uri="{FF2B5EF4-FFF2-40B4-BE49-F238E27FC236}">
                        <a16:creationId xmlns:a16="http://schemas.microsoft.com/office/drawing/2014/main" id="{D39FB045-3EF4-0F46-97CA-B038C1680EB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 282">
                    <a:extLst>
                      <a:ext uri="{FF2B5EF4-FFF2-40B4-BE49-F238E27FC236}">
                        <a16:creationId xmlns:a16="http://schemas.microsoft.com/office/drawing/2014/main" id="{B806E71D-7262-1D4F-A907-4634C123A78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 283">
                    <a:extLst>
                      <a:ext uri="{FF2B5EF4-FFF2-40B4-BE49-F238E27FC236}">
                        <a16:creationId xmlns:a16="http://schemas.microsoft.com/office/drawing/2014/main" id="{45B0A060-2581-E647-BD9C-E1CE07509CB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 284">
                    <a:extLst>
                      <a:ext uri="{FF2B5EF4-FFF2-40B4-BE49-F238E27FC236}">
                        <a16:creationId xmlns:a16="http://schemas.microsoft.com/office/drawing/2014/main" id="{8C60B4DC-91E9-9443-94FE-0A37A7E610F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 285">
                    <a:extLst>
                      <a:ext uri="{FF2B5EF4-FFF2-40B4-BE49-F238E27FC236}">
                        <a16:creationId xmlns:a16="http://schemas.microsoft.com/office/drawing/2014/main" id="{841E60D9-2506-DF43-8411-410E7E4C820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 286">
                    <a:extLst>
                      <a:ext uri="{FF2B5EF4-FFF2-40B4-BE49-F238E27FC236}">
                        <a16:creationId xmlns:a16="http://schemas.microsoft.com/office/drawing/2014/main" id="{9377A503-A658-CA45-92E1-AF0002D63CE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 287">
                    <a:extLst>
                      <a:ext uri="{FF2B5EF4-FFF2-40B4-BE49-F238E27FC236}">
                        <a16:creationId xmlns:a16="http://schemas.microsoft.com/office/drawing/2014/main" id="{274AA2E1-D4CC-C745-B6F8-6660066AC70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 288">
                    <a:extLst>
                      <a:ext uri="{FF2B5EF4-FFF2-40B4-BE49-F238E27FC236}">
                        <a16:creationId xmlns:a16="http://schemas.microsoft.com/office/drawing/2014/main" id="{4B3138EF-5EA9-1D46-88A6-E9D18FD0033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 289">
                    <a:extLst>
                      <a:ext uri="{FF2B5EF4-FFF2-40B4-BE49-F238E27FC236}">
                        <a16:creationId xmlns:a16="http://schemas.microsoft.com/office/drawing/2014/main" id="{2A96CB6F-9534-8A4C-AE27-1C3698220E7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1" name="Freeform 290">
                    <a:extLst>
                      <a:ext uri="{FF2B5EF4-FFF2-40B4-BE49-F238E27FC236}">
                        <a16:creationId xmlns:a16="http://schemas.microsoft.com/office/drawing/2014/main" id="{CC1B2C35-8D9B-AE4F-B248-22C5718BA9C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 291">
                    <a:extLst>
                      <a:ext uri="{FF2B5EF4-FFF2-40B4-BE49-F238E27FC236}">
                        <a16:creationId xmlns:a16="http://schemas.microsoft.com/office/drawing/2014/main" id="{9A4FC435-EC93-794F-800B-C20AD3FBD1F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 292">
                    <a:extLst>
                      <a:ext uri="{FF2B5EF4-FFF2-40B4-BE49-F238E27FC236}">
                        <a16:creationId xmlns:a16="http://schemas.microsoft.com/office/drawing/2014/main" id="{26525A4C-65F0-9844-B3E5-C2F3849D9FB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 293">
                    <a:extLst>
                      <a:ext uri="{FF2B5EF4-FFF2-40B4-BE49-F238E27FC236}">
                        <a16:creationId xmlns:a16="http://schemas.microsoft.com/office/drawing/2014/main" id="{69C6321B-FEB1-1042-9DA6-751CF7B4A28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5" name="Freeform 294">
                    <a:extLst>
                      <a:ext uri="{FF2B5EF4-FFF2-40B4-BE49-F238E27FC236}">
                        <a16:creationId xmlns:a16="http://schemas.microsoft.com/office/drawing/2014/main" id="{251D1CA8-C5AA-7147-A406-F5D299A90CB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 295">
                    <a:extLst>
                      <a:ext uri="{FF2B5EF4-FFF2-40B4-BE49-F238E27FC236}">
                        <a16:creationId xmlns:a16="http://schemas.microsoft.com/office/drawing/2014/main" id="{EC1CCD07-E698-8242-8FE8-2CA3180DB656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 296">
                    <a:extLst>
                      <a:ext uri="{FF2B5EF4-FFF2-40B4-BE49-F238E27FC236}">
                        <a16:creationId xmlns:a16="http://schemas.microsoft.com/office/drawing/2014/main" id="{4E9C0F6E-BF1F-BC44-BE06-7BEF8FC4B63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 297">
                    <a:extLst>
                      <a:ext uri="{FF2B5EF4-FFF2-40B4-BE49-F238E27FC236}">
                        <a16:creationId xmlns:a16="http://schemas.microsoft.com/office/drawing/2014/main" id="{EB7680D6-FE12-7B41-9C53-7DC36C51B37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 298">
                    <a:extLst>
                      <a:ext uri="{FF2B5EF4-FFF2-40B4-BE49-F238E27FC236}">
                        <a16:creationId xmlns:a16="http://schemas.microsoft.com/office/drawing/2014/main" id="{806C71C8-BF83-7049-A3C2-00745C37063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0" name="Freeform 299">
                    <a:extLst>
                      <a:ext uri="{FF2B5EF4-FFF2-40B4-BE49-F238E27FC236}">
                        <a16:creationId xmlns:a16="http://schemas.microsoft.com/office/drawing/2014/main" id="{77C86CC4-374D-DA41-B17C-ADCD9054C5C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1" name="Freeform 300">
                    <a:extLst>
                      <a:ext uri="{FF2B5EF4-FFF2-40B4-BE49-F238E27FC236}">
                        <a16:creationId xmlns:a16="http://schemas.microsoft.com/office/drawing/2014/main" id="{D1DDABA2-4F16-4849-91A2-B898755430F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 301">
                    <a:extLst>
                      <a:ext uri="{FF2B5EF4-FFF2-40B4-BE49-F238E27FC236}">
                        <a16:creationId xmlns:a16="http://schemas.microsoft.com/office/drawing/2014/main" id="{11283C8A-0518-4740-93EE-DF476CC6BA1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 302">
                    <a:extLst>
                      <a:ext uri="{FF2B5EF4-FFF2-40B4-BE49-F238E27FC236}">
                        <a16:creationId xmlns:a16="http://schemas.microsoft.com/office/drawing/2014/main" id="{417E8C6F-5982-AE47-9281-AC6A8E2E7D1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 303">
                    <a:extLst>
                      <a:ext uri="{FF2B5EF4-FFF2-40B4-BE49-F238E27FC236}">
                        <a16:creationId xmlns:a16="http://schemas.microsoft.com/office/drawing/2014/main" id="{AD5DCB7C-3E41-3C48-B7AF-43253FBFE6E8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 304">
                    <a:extLst>
                      <a:ext uri="{FF2B5EF4-FFF2-40B4-BE49-F238E27FC236}">
                        <a16:creationId xmlns:a16="http://schemas.microsoft.com/office/drawing/2014/main" id="{B4C2DE37-A665-B944-9DE6-6FDEEB97B93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 305">
                    <a:extLst>
                      <a:ext uri="{FF2B5EF4-FFF2-40B4-BE49-F238E27FC236}">
                        <a16:creationId xmlns:a16="http://schemas.microsoft.com/office/drawing/2014/main" id="{84EE06B6-21BF-8845-8FB9-A81CD9D55315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 306">
                    <a:extLst>
                      <a:ext uri="{FF2B5EF4-FFF2-40B4-BE49-F238E27FC236}">
                        <a16:creationId xmlns:a16="http://schemas.microsoft.com/office/drawing/2014/main" id="{4AD72DE0-0697-684B-B02F-B456648CB1F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 307">
                    <a:extLst>
                      <a:ext uri="{FF2B5EF4-FFF2-40B4-BE49-F238E27FC236}">
                        <a16:creationId xmlns:a16="http://schemas.microsoft.com/office/drawing/2014/main" id="{A1F1C6FC-0C60-6B4E-BABD-3ED0B4F3A10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 308">
                    <a:extLst>
                      <a:ext uri="{FF2B5EF4-FFF2-40B4-BE49-F238E27FC236}">
                        <a16:creationId xmlns:a16="http://schemas.microsoft.com/office/drawing/2014/main" id="{33F5F267-A027-C542-B9B4-DC35F084366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0" name="Freeform 309">
                    <a:extLst>
                      <a:ext uri="{FF2B5EF4-FFF2-40B4-BE49-F238E27FC236}">
                        <a16:creationId xmlns:a16="http://schemas.microsoft.com/office/drawing/2014/main" id="{9E0354B9-FA1C-0443-9A53-A2E890F0DDF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1" name="Freeform 310">
                    <a:extLst>
                      <a:ext uri="{FF2B5EF4-FFF2-40B4-BE49-F238E27FC236}">
                        <a16:creationId xmlns:a16="http://schemas.microsoft.com/office/drawing/2014/main" id="{F9EAB8FF-331D-C341-8463-3ECFA5510AFB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2" name="Freeform 311">
                    <a:extLst>
                      <a:ext uri="{FF2B5EF4-FFF2-40B4-BE49-F238E27FC236}">
                        <a16:creationId xmlns:a16="http://schemas.microsoft.com/office/drawing/2014/main" id="{26FEA586-10BE-E741-8089-67D2BDFD6A7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3" name="Freeform 312">
                    <a:extLst>
                      <a:ext uri="{FF2B5EF4-FFF2-40B4-BE49-F238E27FC236}">
                        <a16:creationId xmlns:a16="http://schemas.microsoft.com/office/drawing/2014/main" id="{34F25C2C-CB2E-714F-A549-BAC9248E4790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4" name="Freeform 313">
                    <a:extLst>
                      <a:ext uri="{FF2B5EF4-FFF2-40B4-BE49-F238E27FC236}">
                        <a16:creationId xmlns:a16="http://schemas.microsoft.com/office/drawing/2014/main" id="{506F2F8B-98E0-E047-AB11-153C2B549BD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5" name="Freeform 314">
                    <a:extLst>
                      <a:ext uri="{FF2B5EF4-FFF2-40B4-BE49-F238E27FC236}">
                        <a16:creationId xmlns:a16="http://schemas.microsoft.com/office/drawing/2014/main" id="{621F2DB4-9B50-474F-B885-3C429CC77582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6" name="Freeform 315">
                    <a:extLst>
                      <a:ext uri="{FF2B5EF4-FFF2-40B4-BE49-F238E27FC236}">
                        <a16:creationId xmlns:a16="http://schemas.microsoft.com/office/drawing/2014/main" id="{569E9585-673D-AC4D-BF81-5FC9A947CAF3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7" name="Freeform 316">
                    <a:extLst>
                      <a:ext uri="{FF2B5EF4-FFF2-40B4-BE49-F238E27FC236}">
                        <a16:creationId xmlns:a16="http://schemas.microsoft.com/office/drawing/2014/main" id="{A5D5D3CA-8A85-274B-B2BD-73C819449774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8" name="Freeform 317">
                    <a:extLst>
                      <a:ext uri="{FF2B5EF4-FFF2-40B4-BE49-F238E27FC236}">
                        <a16:creationId xmlns:a16="http://schemas.microsoft.com/office/drawing/2014/main" id="{B31BFD20-DE57-DF42-9D5B-C6BFA7159A4A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9" name="Freeform 318">
                    <a:extLst>
                      <a:ext uri="{FF2B5EF4-FFF2-40B4-BE49-F238E27FC236}">
                        <a16:creationId xmlns:a16="http://schemas.microsoft.com/office/drawing/2014/main" id="{38142A4B-4567-7946-B03F-41BDA41F040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0" name="Freeform 319">
                    <a:extLst>
                      <a:ext uri="{FF2B5EF4-FFF2-40B4-BE49-F238E27FC236}">
                        <a16:creationId xmlns:a16="http://schemas.microsoft.com/office/drawing/2014/main" id="{82F5DFE1-F750-C34D-BA14-30337CB877E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1" name="Freeform 320">
                    <a:extLst>
                      <a:ext uri="{FF2B5EF4-FFF2-40B4-BE49-F238E27FC236}">
                        <a16:creationId xmlns:a16="http://schemas.microsoft.com/office/drawing/2014/main" id="{0C2F6FBA-7820-8A46-ABB6-F4A7063F4E8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2" name="Freeform 321">
                    <a:extLst>
                      <a:ext uri="{FF2B5EF4-FFF2-40B4-BE49-F238E27FC236}">
                        <a16:creationId xmlns:a16="http://schemas.microsoft.com/office/drawing/2014/main" id="{9AB8F432-04C9-704E-AE65-F1CCA8023857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3" name="Freeform 322">
                    <a:extLst>
                      <a:ext uri="{FF2B5EF4-FFF2-40B4-BE49-F238E27FC236}">
                        <a16:creationId xmlns:a16="http://schemas.microsoft.com/office/drawing/2014/main" id="{D5CA39E1-64DD-D145-A158-E3C948E28209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4" name="Freeform 323">
                    <a:extLst>
                      <a:ext uri="{FF2B5EF4-FFF2-40B4-BE49-F238E27FC236}">
                        <a16:creationId xmlns:a16="http://schemas.microsoft.com/office/drawing/2014/main" id="{AB02472F-F688-B644-AC11-E855551D43B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5" name="Freeform 324">
                    <a:extLst>
                      <a:ext uri="{FF2B5EF4-FFF2-40B4-BE49-F238E27FC236}">
                        <a16:creationId xmlns:a16="http://schemas.microsoft.com/office/drawing/2014/main" id="{447625F8-B51A-C149-A5E0-962E38C3517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6" name="Freeform 325">
                    <a:extLst>
                      <a:ext uri="{FF2B5EF4-FFF2-40B4-BE49-F238E27FC236}">
                        <a16:creationId xmlns:a16="http://schemas.microsoft.com/office/drawing/2014/main" id="{5294FD55-7EEB-1440-B5CD-7D97945EFD3E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7" name="Freeform 326">
                    <a:extLst>
                      <a:ext uri="{FF2B5EF4-FFF2-40B4-BE49-F238E27FC236}">
                        <a16:creationId xmlns:a16="http://schemas.microsoft.com/office/drawing/2014/main" id="{2AB65BAD-06DB-0D48-9FD8-7B62E8A907B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 327">
                    <a:extLst>
                      <a:ext uri="{FF2B5EF4-FFF2-40B4-BE49-F238E27FC236}">
                        <a16:creationId xmlns:a16="http://schemas.microsoft.com/office/drawing/2014/main" id="{C1974F47-0C4F-4B4C-A999-8990D094810C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9" name="Freeform 328">
                    <a:extLst>
                      <a:ext uri="{FF2B5EF4-FFF2-40B4-BE49-F238E27FC236}">
                        <a16:creationId xmlns:a16="http://schemas.microsoft.com/office/drawing/2014/main" id="{61DC4848-0435-D64F-BD75-FCF3E94635C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0" name="Freeform 329">
                    <a:extLst>
                      <a:ext uri="{FF2B5EF4-FFF2-40B4-BE49-F238E27FC236}">
                        <a16:creationId xmlns:a16="http://schemas.microsoft.com/office/drawing/2014/main" id="{D18D473E-9D50-9D4F-86E7-6FF9F8F5018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 330">
                    <a:extLst>
                      <a:ext uri="{FF2B5EF4-FFF2-40B4-BE49-F238E27FC236}">
                        <a16:creationId xmlns:a16="http://schemas.microsoft.com/office/drawing/2014/main" id="{DD20F570-0101-CF41-A133-C3128FAE9DAF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2" name="Freeform 331">
                    <a:extLst>
                      <a:ext uri="{FF2B5EF4-FFF2-40B4-BE49-F238E27FC236}">
                        <a16:creationId xmlns:a16="http://schemas.microsoft.com/office/drawing/2014/main" id="{B2ABD774-11EC-9249-805C-7838DC16D2AD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3" name="Freeform 332">
                    <a:extLst>
                      <a:ext uri="{FF2B5EF4-FFF2-40B4-BE49-F238E27FC236}">
                        <a16:creationId xmlns:a16="http://schemas.microsoft.com/office/drawing/2014/main" id="{7214620F-2429-5F4E-9CFE-C0093CEB96F1}"/>
                      </a:ext>
                    </a:extLst>
                  </p:cNvPr>
                  <p:cNvSpPr/>
                  <p:nvPr/>
                </p:nvSpPr>
                <p:spPr>
                  <a:xfrm>
                    <a:off x="7785068" y="1908439"/>
                    <a:ext cx="9525" cy="407150"/>
                  </a:xfrm>
                  <a:custGeom>
                    <a:avLst/>
                    <a:gdLst>
                      <a:gd name="connsiteX0" fmla="*/ 0 w 9525"/>
                      <a:gd name="connsiteY0" fmla="*/ 0 h 407150"/>
                      <a:gd name="connsiteX1" fmla="*/ 0 w 9525"/>
                      <a:gd name="connsiteY1" fmla="*/ 407150 h 407150"/>
                      <a:gd name="connsiteX2" fmla="*/ 0 w 9525"/>
                      <a:gd name="connsiteY2" fmla="*/ 0 h 40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407150">
                        <a:moveTo>
                          <a:pt x="0" y="0"/>
                        </a:moveTo>
                        <a:lnTo>
                          <a:pt x="0" y="4071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DBEDD6B3-B4DD-8A45-B75B-6E8A7C834215}"/>
                    </a:ext>
                  </a:extLst>
                </p:cNvPr>
                <p:cNvSpPr/>
                <p:nvPr/>
              </p:nvSpPr>
              <p:spPr>
                <a:xfrm>
                  <a:off x="7777924" y="1901306"/>
                  <a:ext cx="14287" cy="421416"/>
                </a:xfrm>
                <a:custGeom>
                  <a:avLst/>
                  <a:gdLst>
                    <a:gd name="connsiteX0" fmla="*/ 7144 w 14287"/>
                    <a:gd name="connsiteY0" fmla="*/ 421416 h 421416"/>
                    <a:gd name="connsiteX1" fmla="*/ 0 w 14287"/>
                    <a:gd name="connsiteY1" fmla="*/ 414283 h 421416"/>
                    <a:gd name="connsiteX2" fmla="*/ 0 w 14287"/>
                    <a:gd name="connsiteY2" fmla="*/ 7133 h 421416"/>
                    <a:gd name="connsiteX3" fmla="*/ 7144 w 14287"/>
                    <a:gd name="connsiteY3" fmla="*/ 0 h 421416"/>
                    <a:gd name="connsiteX4" fmla="*/ 14288 w 14287"/>
                    <a:gd name="connsiteY4" fmla="*/ 7133 h 421416"/>
                    <a:gd name="connsiteX5" fmla="*/ 14288 w 14287"/>
                    <a:gd name="connsiteY5" fmla="*/ 414283 h 421416"/>
                    <a:gd name="connsiteX6" fmla="*/ 7144 w 14287"/>
                    <a:gd name="connsiteY6" fmla="*/ 421416 h 42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7" h="421416">
                      <a:moveTo>
                        <a:pt x="7144" y="421416"/>
                      </a:moveTo>
                      <a:cubicBezTo>
                        <a:pt x="3238" y="421416"/>
                        <a:pt x="0" y="418183"/>
                        <a:pt x="0" y="414283"/>
                      </a:cubicBezTo>
                      <a:lnTo>
                        <a:pt x="0" y="7133"/>
                      </a:lnTo>
                      <a:cubicBezTo>
                        <a:pt x="0" y="3234"/>
                        <a:pt x="3238" y="0"/>
                        <a:pt x="7144" y="0"/>
                      </a:cubicBezTo>
                      <a:cubicBezTo>
                        <a:pt x="11049" y="0"/>
                        <a:pt x="14288" y="3234"/>
                        <a:pt x="14288" y="7133"/>
                      </a:cubicBezTo>
                      <a:lnTo>
                        <a:pt x="14288" y="414283"/>
                      </a:lnTo>
                      <a:cubicBezTo>
                        <a:pt x="14288" y="418183"/>
                        <a:pt x="11049" y="421416"/>
                        <a:pt x="7144" y="42141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C3422DD6-FCD9-4646-AB38-E20E66F73CAF}"/>
                  </a:ext>
                </a:extLst>
              </p:cNvPr>
              <p:cNvSpPr/>
              <p:nvPr/>
            </p:nvSpPr>
            <p:spPr>
              <a:xfrm>
                <a:off x="7631048" y="1953044"/>
                <a:ext cx="161220" cy="151504"/>
              </a:xfrm>
              <a:custGeom>
                <a:avLst/>
                <a:gdLst>
                  <a:gd name="connsiteX0" fmla="*/ 154020 w 161220"/>
                  <a:gd name="connsiteY0" fmla="*/ 151504 h 151504"/>
                  <a:gd name="connsiteX1" fmla="*/ 150400 w 161220"/>
                  <a:gd name="connsiteY1" fmla="*/ 150458 h 151504"/>
                  <a:gd name="connsiteX2" fmla="*/ 3525 w 161220"/>
                  <a:gd name="connsiteY2" fmla="*/ 63056 h 151504"/>
                  <a:gd name="connsiteX3" fmla="*/ 0 w 161220"/>
                  <a:gd name="connsiteY3" fmla="*/ 56969 h 151504"/>
                  <a:gd name="connsiteX4" fmla="*/ 0 w 161220"/>
                  <a:gd name="connsiteY4" fmla="*/ 7133 h 151504"/>
                  <a:gd name="connsiteX5" fmla="*/ 7144 w 161220"/>
                  <a:gd name="connsiteY5" fmla="*/ 0 h 151504"/>
                  <a:gd name="connsiteX6" fmla="*/ 14288 w 161220"/>
                  <a:gd name="connsiteY6" fmla="*/ 7133 h 151504"/>
                  <a:gd name="connsiteX7" fmla="*/ 14288 w 161220"/>
                  <a:gd name="connsiteY7" fmla="*/ 52879 h 151504"/>
                  <a:gd name="connsiteX8" fmla="*/ 157734 w 161220"/>
                  <a:gd name="connsiteY8" fmla="*/ 138285 h 151504"/>
                  <a:gd name="connsiteX9" fmla="*/ 160211 w 161220"/>
                  <a:gd name="connsiteY9" fmla="*/ 148081 h 151504"/>
                  <a:gd name="connsiteX10" fmla="*/ 154020 w 161220"/>
                  <a:gd name="connsiteY10" fmla="*/ 151504 h 15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220" h="151504">
                    <a:moveTo>
                      <a:pt x="154020" y="151504"/>
                    </a:moveTo>
                    <a:cubicBezTo>
                      <a:pt x="152781" y="151504"/>
                      <a:pt x="151543" y="151219"/>
                      <a:pt x="150400" y="150458"/>
                    </a:cubicBezTo>
                    <a:lnTo>
                      <a:pt x="3525" y="63056"/>
                    </a:lnTo>
                    <a:cubicBezTo>
                      <a:pt x="1334" y="61724"/>
                      <a:pt x="0" y="59441"/>
                      <a:pt x="0" y="56969"/>
                    </a:cubicBezTo>
                    <a:lnTo>
                      <a:pt x="0" y="7133"/>
                    </a:lnTo>
                    <a:cubicBezTo>
                      <a:pt x="0" y="3234"/>
                      <a:pt x="3239" y="0"/>
                      <a:pt x="7144" y="0"/>
                    </a:cubicBezTo>
                    <a:cubicBezTo>
                      <a:pt x="11049" y="0"/>
                      <a:pt x="14288" y="3234"/>
                      <a:pt x="14288" y="7133"/>
                    </a:cubicBezTo>
                    <a:lnTo>
                      <a:pt x="14288" y="52879"/>
                    </a:lnTo>
                    <a:lnTo>
                      <a:pt x="157734" y="138285"/>
                    </a:lnTo>
                    <a:cubicBezTo>
                      <a:pt x="161163" y="140282"/>
                      <a:pt x="162211" y="144657"/>
                      <a:pt x="160211" y="148081"/>
                    </a:cubicBezTo>
                    <a:cubicBezTo>
                      <a:pt x="158782" y="150268"/>
                      <a:pt x="156401" y="151504"/>
                      <a:pt x="154020" y="1515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7CDBEC0D-E242-AF43-8795-BE141D4D17DA}"/>
                  </a:ext>
                </a:extLst>
              </p:cNvPr>
              <p:cNvSpPr/>
              <p:nvPr/>
            </p:nvSpPr>
            <p:spPr>
              <a:xfrm>
                <a:off x="7556402" y="2036649"/>
                <a:ext cx="235626" cy="241848"/>
              </a:xfrm>
              <a:custGeom>
                <a:avLst/>
                <a:gdLst>
                  <a:gd name="connsiteX0" fmla="*/ 228475 w 235626"/>
                  <a:gd name="connsiteY0" fmla="*/ 241849 h 241848"/>
                  <a:gd name="connsiteX1" fmla="*/ 224760 w 235626"/>
                  <a:gd name="connsiteY1" fmla="*/ 240803 h 241848"/>
                  <a:gd name="connsiteX2" fmla="*/ 73313 w 235626"/>
                  <a:gd name="connsiteY2" fmla="*/ 148645 h 241848"/>
                  <a:gd name="connsiteX3" fmla="*/ 69883 w 235626"/>
                  <a:gd name="connsiteY3" fmla="*/ 142177 h 241848"/>
                  <a:gd name="connsiteX4" fmla="*/ 74360 w 235626"/>
                  <a:gd name="connsiteY4" fmla="*/ 50780 h 241848"/>
                  <a:gd name="connsiteX5" fmla="*/ 3780 w 235626"/>
                  <a:gd name="connsiteY5" fmla="*/ 13403 h 241848"/>
                  <a:gd name="connsiteX6" fmla="*/ 827 w 235626"/>
                  <a:gd name="connsiteY6" fmla="*/ 3798 h 241848"/>
                  <a:gd name="connsiteX7" fmla="*/ 10447 w 235626"/>
                  <a:gd name="connsiteY7" fmla="*/ 849 h 241848"/>
                  <a:gd name="connsiteX8" fmla="*/ 85028 w 235626"/>
                  <a:gd name="connsiteY8" fmla="*/ 40318 h 241848"/>
                  <a:gd name="connsiteX9" fmla="*/ 88839 w 235626"/>
                  <a:gd name="connsiteY9" fmla="*/ 46976 h 241848"/>
                  <a:gd name="connsiteX10" fmla="*/ 84361 w 235626"/>
                  <a:gd name="connsiteY10" fmla="*/ 138658 h 241848"/>
                  <a:gd name="connsiteX11" fmla="*/ 232190 w 235626"/>
                  <a:gd name="connsiteY11" fmla="*/ 228629 h 241848"/>
                  <a:gd name="connsiteX12" fmla="*/ 234571 w 235626"/>
                  <a:gd name="connsiteY12" fmla="*/ 238425 h 241848"/>
                  <a:gd name="connsiteX13" fmla="*/ 228475 w 235626"/>
                  <a:gd name="connsiteY13" fmla="*/ 241849 h 24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5626" h="241848">
                    <a:moveTo>
                      <a:pt x="228475" y="241849"/>
                    </a:moveTo>
                    <a:cubicBezTo>
                      <a:pt x="227236" y="241849"/>
                      <a:pt x="225903" y="241468"/>
                      <a:pt x="224760" y="240803"/>
                    </a:cubicBezTo>
                    <a:lnTo>
                      <a:pt x="73313" y="148645"/>
                    </a:lnTo>
                    <a:cubicBezTo>
                      <a:pt x="71122" y="147313"/>
                      <a:pt x="69789" y="144840"/>
                      <a:pt x="69883" y="142177"/>
                    </a:cubicBezTo>
                    <a:lnTo>
                      <a:pt x="74360" y="50780"/>
                    </a:lnTo>
                    <a:lnTo>
                      <a:pt x="3780" y="13403"/>
                    </a:lnTo>
                    <a:cubicBezTo>
                      <a:pt x="256" y="11596"/>
                      <a:pt x="-983" y="7221"/>
                      <a:pt x="827" y="3798"/>
                    </a:cubicBezTo>
                    <a:cubicBezTo>
                      <a:pt x="2637" y="374"/>
                      <a:pt x="7019" y="-1053"/>
                      <a:pt x="10447" y="849"/>
                    </a:cubicBezTo>
                    <a:lnTo>
                      <a:pt x="85028" y="40318"/>
                    </a:lnTo>
                    <a:cubicBezTo>
                      <a:pt x="87505" y="41650"/>
                      <a:pt x="88933" y="44218"/>
                      <a:pt x="88839" y="46976"/>
                    </a:cubicBezTo>
                    <a:lnTo>
                      <a:pt x="84361" y="138658"/>
                    </a:lnTo>
                    <a:lnTo>
                      <a:pt x="232190" y="228629"/>
                    </a:lnTo>
                    <a:cubicBezTo>
                      <a:pt x="235523" y="230721"/>
                      <a:pt x="236666" y="235096"/>
                      <a:pt x="234571" y="238425"/>
                    </a:cubicBezTo>
                    <a:cubicBezTo>
                      <a:pt x="233237" y="240612"/>
                      <a:pt x="230856" y="241849"/>
                      <a:pt x="228475" y="241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477B39ED-EF7F-9D46-8A66-D43AADF7596B}"/>
                  </a:ext>
                </a:extLst>
              </p:cNvPr>
              <p:cNvSpPr/>
              <p:nvPr/>
            </p:nvSpPr>
            <p:spPr>
              <a:xfrm>
                <a:off x="7444587" y="1803438"/>
                <a:ext cx="88553" cy="79893"/>
              </a:xfrm>
              <a:custGeom>
                <a:avLst/>
                <a:gdLst>
                  <a:gd name="connsiteX0" fmla="*/ 81401 w 88553"/>
                  <a:gd name="connsiteY0" fmla="*/ 79893 h 79893"/>
                  <a:gd name="connsiteX1" fmla="*/ 74257 w 88553"/>
                  <a:gd name="connsiteY1" fmla="*/ 73141 h 79893"/>
                  <a:gd name="connsiteX2" fmla="*/ 72733 w 88553"/>
                  <a:gd name="connsiteY2" fmla="*/ 47367 h 79893"/>
                  <a:gd name="connsiteX3" fmla="*/ 3963 w 88553"/>
                  <a:gd name="connsiteY3" fmla="*/ 13509 h 79893"/>
                  <a:gd name="connsiteX4" fmla="*/ 724 w 88553"/>
                  <a:gd name="connsiteY4" fmla="*/ 3998 h 79893"/>
                  <a:gd name="connsiteX5" fmla="*/ 10249 w 88553"/>
                  <a:gd name="connsiteY5" fmla="*/ 765 h 79893"/>
                  <a:gd name="connsiteX6" fmla="*/ 82735 w 88553"/>
                  <a:gd name="connsiteY6" fmla="*/ 36525 h 79893"/>
                  <a:gd name="connsiteX7" fmla="*/ 86735 w 88553"/>
                  <a:gd name="connsiteY7" fmla="*/ 42516 h 79893"/>
                  <a:gd name="connsiteX8" fmla="*/ 88545 w 88553"/>
                  <a:gd name="connsiteY8" fmla="*/ 72380 h 79893"/>
                  <a:gd name="connsiteX9" fmla="*/ 81877 w 88553"/>
                  <a:gd name="connsiteY9" fmla="*/ 79893 h 79893"/>
                  <a:gd name="connsiteX10" fmla="*/ 81401 w 88553"/>
                  <a:gd name="connsiteY10" fmla="*/ 79893 h 7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553" h="79893">
                    <a:moveTo>
                      <a:pt x="81401" y="79893"/>
                    </a:moveTo>
                    <a:cubicBezTo>
                      <a:pt x="77686" y="79893"/>
                      <a:pt x="74543" y="76945"/>
                      <a:pt x="74257" y="73141"/>
                    </a:cubicBezTo>
                    <a:lnTo>
                      <a:pt x="72733" y="47367"/>
                    </a:lnTo>
                    <a:lnTo>
                      <a:pt x="3963" y="13509"/>
                    </a:lnTo>
                    <a:cubicBezTo>
                      <a:pt x="439" y="11797"/>
                      <a:pt x="-990" y="7517"/>
                      <a:pt x="724" y="3998"/>
                    </a:cubicBezTo>
                    <a:cubicBezTo>
                      <a:pt x="2439" y="479"/>
                      <a:pt x="6725" y="-1042"/>
                      <a:pt x="10249" y="765"/>
                    </a:cubicBezTo>
                    <a:lnTo>
                      <a:pt x="82735" y="36525"/>
                    </a:lnTo>
                    <a:cubicBezTo>
                      <a:pt x="85021" y="37666"/>
                      <a:pt x="86544" y="39949"/>
                      <a:pt x="86735" y="42516"/>
                    </a:cubicBezTo>
                    <a:lnTo>
                      <a:pt x="88545" y="72380"/>
                    </a:lnTo>
                    <a:cubicBezTo>
                      <a:pt x="88736" y="76279"/>
                      <a:pt x="85783" y="79703"/>
                      <a:pt x="81877" y="79893"/>
                    </a:cubicBezTo>
                    <a:cubicBezTo>
                      <a:pt x="81687" y="79893"/>
                      <a:pt x="81592" y="79893"/>
                      <a:pt x="81401" y="798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A144591-5EB4-6042-AAF7-BBDB48BDB791}"/>
                  </a:ext>
                </a:extLst>
              </p:cNvPr>
              <p:cNvSpPr/>
              <p:nvPr/>
            </p:nvSpPr>
            <p:spPr>
              <a:xfrm>
                <a:off x="7777885" y="1975165"/>
                <a:ext cx="64085" cy="38176"/>
              </a:xfrm>
              <a:custGeom>
                <a:avLst/>
                <a:gdLst>
                  <a:gd name="connsiteX0" fmla="*/ 7183 w 64085"/>
                  <a:gd name="connsiteY0" fmla="*/ 38177 h 38176"/>
                  <a:gd name="connsiteX1" fmla="*/ 706 w 64085"/>
                  <a:gd name="connsiteY1" fmla="*/ 34182 h 38176"/>
                  <a:gd name="connsiteX2" fmla="*/ 4039 w 64085"/>
                  <a:gd name="connsiteY2" fmla="*/ 24671 h 38176"/>
                  <a:gd name="connsiteX3" fmla="*/ 53855 w 64085"/>
                  <a:gd name="connsiteY3" fmla="*/ 705 h 38176"/>
                  <a:gd name="connsiteX4" fmla="*/ 63380 w 64085"/>
                  <a:gd name="connsiteY4" fmla="*/ 4033 h 38176"/>
                  <a:gd name="connsiteX5" fmla="*/ 60046 w 64085"/>
                  <a:gd name="connsiteY5" fmla="*/ 13544 h 38176"/>
                  <a:gd name="connsiteX6" fmla="*/ 10231 w 64085"/>
                  <a:gd name="connsiteY6" fmla="*/ 37511 h 38176"/>
                  <a:gd name="connsiteX7" fmla="*/ 7183 w 64085"/>
                  <a:gd name="connsiteY7" fmla="*/ 38177 h 38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85" h="38176">
                    <a:moveTo>
                      <a:pt x="7183" y="38177"/>
                    </a:moveTo>
                    <a:cubicBezTo>
                      <a:pt x="4516" y="38177"/>
                      <a:pt x="1944" y="36655"/>
                      <a:pt x="706" y="34182"/>
                    </a:cubicBezTo>
                    <a:cubicBezTo>
                      <a:pt x="-1009" y="30663"/>
                      <a:pt x="515" y="26383"/>
                      <a:pt x="4039" y="24671"/>
                    </a:cubicBezTo>
                    <a:lnTo>
                      <a:pt x="53855" y="705"/>
                    </a:lnTo>
                    <a:cubicBezTo>
                      <a:pt x="57475" y="-1007"/>
                      <a:pt x="61666" y="514"/>
                      <a:pt x="63380" y="4033"/>
                    </a:cubicBezTo>
                    <a:cubicBezTo>
                      <a:pt x="65094" y="7552"/>
                      <a:pt x="63571" y="11832"/>
                      <a:pt x="60046" y="13544"/>
                    </a:cubicBezTo>
                    <a:lnTo>
                      <a:pt x="10231" y="37511"/>
                    </a:lnTo>
                    <a:cubicBezTo>
                      <a:pt x="9278" y="37891"/>
                      <a:pt x="8230" y="38177"/>
                      <a:pt x="7183" y="3817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ACB75FDA-8D08-BE49-A091-E9AB24CD6F86}"/>
                  </a:ext>
                </a:extLst>
              </p:cNvPr>
              <p:cNvSpPr/>
              <p:nvPr/>
            </p:nvSpPr>
            <p:spPr>
              <a:xfrm>
                <a:off x="7777973" y="1963279"/>
                <a:ext cx="240590" cy="213645"/>
              </a:xfrm>
              <a:custGeom>
                <a:avLst/>
                <a:gdLst>
                  <a:gd name="connsiteX0" fmla="*/ 7095 w 240590"/>
                  <a:gd name="connsiteY0" fmla="*/ 213646 h 213645"/>
                  <a:gd name="connsiteX1" fmla="*/ 808 w 240590"/>
                  <a:gd name="connsiteY1" fmla="*/ 209842 h 213645"/>
                  <a:gd name="connsiteX2" fmla="*/ 3761 w 240590"/>
                  <a:gd name="connsiteY2" fmla="*/ 200236 h 213645"/>
                  <a:gd name="connsiteX3" fmla="*/ 151589 w 240590"/>
                  <a:gd name="connsiteY3" fmla="*/ 122344 h 213645"/>
                  <a:gd name="connsiteX4" fmla="*/ 151589 w 240590"/>
                  <a:gd name="connsiteY4" fmla="*/ 48636 h 213645"/>
                  <a:gd name="connsiteX5" fmla="*/ 155304 w 240590"/>
                  <a:gd name="connsiteY5" fmla="*/ 42359 h 213645"/>
                  <a:gd name="connsiteX6" fmla="*/ 229980 w 240590"/>
                  <a:gd name="connsiteY6" fmla="*/ 893 h 213645"/>
                  <a:gd name="connsiteX7" fmla="*/ 239696 w 240590"/>
                  <a:gd name="connsiteY7" fmla="*/ 3651 h 213645"/>
                  <a:gd name="connsiteX8" fmla="*/ 236934 w 240590"/>
                  <a:gd name="connsiteY8" fmla="*/ 13352 h 213645"/>
                  <a:gd name="connsiteX9" fmla="*/ 165877 w 240590"/>
                  <a:gd name="connsiteY9" fmla="*/ 52726 h 213645"/>
                  <a:gd name="connsiteX10" fmla="*/ 165877 w 240590"/>
                  <a:gd name="connsiteY10" fmla="*/ 126529 h 213645"/>
                  <a:gd name="connsiteX11" fmla="*/ 162067 w 240590"/>
                  <a:gd name="connsiteY11" fmla="*/ 132806 h 213645"/>
                  <a:gd name="connsiteX12" fmla="*/ 10429 w 240590"/>
                  <a:gd name="connsiteY12" fmla="*/ 212695 h 213645"/>
                  <a:gd name="connsiteX13" fmla="*/ 7095 w 240590"/>
                  <a:gd name="connsiteY13" fmla="*/ 213646 h 21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590" h="213645">
                    <a:moveTo>
                      <a:pt x="7095" y="213646"/>
                    </a:moveTo>
                    <a:cubicBezTo>
                      <a:pt x="4523" y="213646"/>
                      <a:pt x="2047" y="212219"/>
                      <a:pt x="808" y="209842"/>
                    </a:cubicBezTo>
                    <a:cubicBezTo>
                      <a:pt x="-1001" y="206323"/>
                      <a:pt x="332" y="202043"/>
                      <a:pt x="3761" y="200236"/>
                    </a:cubicBezTo>
                    <a:lnTo>
                      <a:pt x="151589" y="122344"/>
                    </a:lnTo>
                    <a:lnTo>
                      <a:pt x="151589" y="48636"/>
                    </a:lnTo>
                    <a:cubicBezTo>
                      <a:pt x="151589" y="46069"/>
                      <a:pt x="153018" y="43691"/>
                      <a:pt x="155304" y="42359"/>
                    </a:cubicBezTo>
                    <a:lnTo>
                      <a:pt x="229980" y="893"/>
                    </a:lnTo>
                    <a:cubicBezTo>
                      <a:pt x="233409" y="-1009"/>
                      <a:pt x="237791" y="227"/>
                      <a:pt x="239696" y="3651"/>
                    </a:cubicBezTo>
                    <a:cubicBezTo>
                      <a:pt x="241601" y="7075"/>
                      <a:pt x="240362" y="11450"/>
                      <a:pt x="236934" y="13352"/>
                    </a:cubicBezTo>
                    <a:lnTo>
                      <a:pt x="165877" y="52726"/>
                    </a:lnTo>
                    <a:lnTo>
                      <a:pt x="165877" y="126529"/>
                    </a:lnTo>
                    <a:cubicBezTo>
                      <a:pt x="165877" y="129192"/>
                      <a:pt x="164448" y="131569"/>
                      <a:pt x="162067" y="132806"/>
                    </a:cubicBezTo>
                    <a:lnTo>
                      <a:pt x="10429" y="212695"/>
                    </a:lnTo>
                    <a:cubicBezTo>
                      <a:pt x="9381" y="213361"/>
                      <a:pt x="8238" y="213646"/>
                      <a:pt x="7095" y="2136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484602FA-B0C4-1A44-8689-66CDCCAB0085}"/>
                  </a:ext>
                </a:extLst>
              </p:cNvPr>
              <p:cNvSpPr/>
              <p:nvPr/>
            </p:nvSpPr>
            <p:spPr>
              <a:xfrm>
                <a:off x="8048315" y="2021593"/>
                <a:ext cx="77294" cy="46150"/>
              </a:xfrm>
              <a:custGeom>
                <a:avLst/>
                <a:gdLst>
                  <a:gd name="connsiteX0" fmla="*/ 7167 w 77294"/>
                  <a:gd name="connsiteY0" fmla="*/ 46150 h 46150"/>
                  <a:gd name="connsiteX1" fmla="*/ 785 w 77294"/>
                  <a:gd name="connsiteY1" fmla="*/ 42251 h 46150"/>
                  <a:gd name="connsiteX2" fmla="*/ 3929 w 77294"/>
                  <a:gd name="connsiteY2" fmla="*/ 32645 h 46150"/>
                  <a:gd name="connsiteX3" fmla="*/ 66889 w 77294"/>
                  <a:gd name="connsiteY3" fmla="*/ 784 h 46150"/>
                  <a:gd name="connsiteX4" fmla="*/ 76509 w 77294"/>
                  <a:gd name="connsiteY4" fmla="*/ 3923 h 46150"/>
                  <a:gd name="connsiteX5" fmla="*/ 73366 w 77294"/>
                  <a:gd name="connsiteY5" fmla="*/ 13529 h 46150"/>
                  <a:gd name="connsiteX6" fmla="*/ 10406 w 77294"/>
                  <a:gd name="connsiteY6" fmla="*/ 45389 h 46150"/>
                  <a:gd name="connsiteX7" fmla="*/ 7167 w 77294"/>
                  <a:gd name="connsiteY7" fmla="*/ 46150 h 4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294" h="46150">
                    <a:moveTo>
                      <a:pt x="7167" y="46150"/>
                    </a:moveTo>
                    <a:cubicBezTo>
                      <a:pt x="4596" y="46150"/>
                      <a:pt x="2024" y="44723"/>
                      <a:pt x="785" y="42251"/>
                    </a:cubicBezTo>
                    <a:cubicBezTo>
                      <a:pt x="-1024" y="38732"/>
                      <a:pt x="405" y="34452"/>
                      <a:pt x="3929" y="32645"/>
                    </a:cubicBezTo>
                    <a:lnTo>
                      <a:pt x="66889" y="784"/>
                    </a:lnTo>
                    <a:cubicBezTo>
                      <a:pt x="70413" y="-1023"/>
                      <a:pt x="74700" y="404"/>
                      <a:pt x="76509" y="3923"/>
                    </a:cubicBezTo>
                    <a:cubicBezTo>
                      <a:pt x="78319" y="7442"/>
                      <a:pt x="76890" y="11722"/>
                      <a:pt x="73366" y="13529"/>
                    </a:cubicBezTo>
                    <a:lnTo>
                      <a:pt x="10406" y="45389"/>
                    </a:lnTo>
                    <a:cubicBezTo>
                      <a:pt x="9358" y="45865"/>
                      <a:pt x="8215" y="46150"/>
                      <a:pt x="7167" y="461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7335EEB0-8AE9-534D-AAA7-E785E8CFA6B9}"/>
                  </a:ext>
                </a:extLst>
              </p:cNvPr>
              <p:cNvSpPr/>
              <p:nvPr/>
            </p:nvSpPr>
            <p:spPr>
              <a:xfrm>
                <a:off x="7472838" y="1868400"/>
                <a:ext cx="91440" cy="91302"/>
              </a:xfrm>
              <a:custGeom>
                <a:avLst/>
                <a:gdLst>
                  <a:gd name="connsiteX0" fmla="*/ 45720 w 91440"/>
                  <a:gd name="connsiteY0" fmla="*/ 91302 h 91302"/>
                  <a:gd name="connsiteX1" fmla="*/ 0 w 91440"/>
                  <a:gd name="connsiteY1" fmla="*/ 45651 h 91302"/>
                  <a:gd name="connsiteX2" fmla="*/ 45720 w 91440"/>
                  <a:gd name="connsiteY2" fmla="*/ 0 h 91302"/>
                  <a:gd name="connsiteX3" fmla="*/ 91440 w 91440"/>
                  <a:gd name="connsiteY3" fmla="*/ 45651 h 91302"/>
                  <a:gd name="connsiteX4" fmla="*/ 45720 w 91440"/>
                  <a:gd name="connsiteY4" fmla="*/ 91302 h 91302"/>
                  <a:gd name="connsiteX5" fmla="*/ 45720 w 91440"/>
                  <a:gd name="connsiteY5" fmla="*/ 14171 h 91302"/>
                  <a:gd name="connsiteX6" fmla="*/ 14288 w 91440"/>
                  <a:gd name="connsiteY6" fmla="*/ 45556 h 91302"/>
                  <a:gd name="connsiteX7" fmla="*/ 45720 w 91440"/>
                  <a:gd name="connsiteY7" fmla="*/ 76941 h 91302"/>
                  <a:gd name="connsiteX8" fmla="*/ 77153 w 91440"/>
                  <a:gd name="connsiteY8" fmla="*/ 45556 h 91302"/>
                  <a:gd name="connsiteX9" fmla="*/ 45720 w 91440"/>
                  <a:gd name="connsiteY9" fmla="*/ 14171 h 9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440" h="91302">
                    <a:moveTo>
                      <a:pt x="45720" y="91302"/>
                    </a:moveTo>
                    <a:cubicBezTo>
                      <a:pt x="20479" y="91302"/>
                      <a:pt x="0" y="70854"/>
                      <a:pt x="0" y="45651"/>
                    </a:cubicBezTo>
                    <a:cubicBezTo>
                      <a:pt x="0" y="20448"/>
                      <a:pt x="20574" y="0"/>
                      <a:pt x="45720" y="0"/>
                    </a:cubicBezTo>
                    <a:cubicBezTo>
                      <a:pt x="70866" y="0"/>
                      <a:pt x="91440" y="20448"/>
                      <a:pt x="91440" y="45651"/>
                    </a:cubicBezTo>
                    <a:cubicBezTo>
                      <a:pt x="91440" y="70854"/>
                      <a:pt x="70961" y="91302"/>
                      <a:pt x="45720" y="91302"/>
                    </a:cubicBezTo>
                    <a:close/>
                    <a:moveTo>
                      <a:pt x="45720" y="14171"/>
                    </a:moveTo>
                    <a:cubicBezTo>
                      <a:pt x="28385" y="14171"/>
                      <a:pt x="14288" y="28247"/>
                      <a:pt x="14288" y="45556"/>
                    </a:cubicBezTo>
                    <a:cubicBezTo>
                      <a:pt x="14288" y="62865"/>
                      <a:pt x="28385" y="76941"/>
                      <a:pt x="45720" y="76941"/>
                    </a:cubicBezTo>
                    <a:cubicBezTo>
                      <a:pt x="63055" y="76941"/>
                      <a:pt x="77153" y="62865"/>
                      <a:pt x="77153" y="45556"/>
                    </a:cubicBezTo>
                    <a:cubicBezTo>
                      <a:pt x="77153" y="28342"/>
                      <a:pt x="63055" y="14171"/>
                      <a:pt x="45720" y="141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7C51E8E7-51AB-234F-B8EB-5922DBA4801D}"/>
                  </a:ext>
                </a:extLst>
              </p:cNvPr>
              <p:cNvSpPr/>
              <p:nvPr/>
            </p:nvSpPr>
            <p:spPr>
              <a:xfrm>
                <a:off x="7588091" y="1875913"/>
                <a:ext cx="91439" cy="91302"/>
              </a:xfrm>
              <a:custGeom>
                <a:avLst/>
                <a:gdLst>
                  <a:gd name="connsiteX0" fmla="*/ 45720 w 91439"/>
                  <a:gd name="connsiteY0" fmla="*/ 91302 h 91302"/>
                  <a:gd name="connsiteX1" fmla="*/ 0 w 91439"/>
                  <a:gd name="connsiteY1" fmla="*/ 45651 h 91302"/>
                  <a:gd name="connsiteX2" fmla="*/ 45720 w 91439"/>
                  <a:gd name="connsiteY2" fmla="*/ 0 h 91302"/>
                  <a:gd name="connsiteX3" fmla="*/ 91440 w 91439"/>
                  <a:gd name="connsiteY3" fmla="*/ 45651 h 91302"/>
                  <a:gd name="connsiteX4" fmla="*/ 45720 w 91439"/>
                  <a:gd name="connsiteY4" fmla="*/ 91302 h 91302"/>
                  <a:gd name="connsiteX5" fmla="*/ 45720 w 91439"/>
                  <a:gd name="connsiteY5" fmla="*/ 14266 h 91302"/>
                  <a:gd name="connsiteX6" fmla="*/ 14288 w 91439"/>
                  <a:gd name="connsiteY6" fmla="*/ 45651 h 91302"/>
                  <a:gd name="connsiteX7" fmla="*/ 45720 w 91439"/>
                  <a:gd name="connsiteY7" fmla="*/ 77036 h 91302"/>
                  <a:gd name="connsiteX8" fmla="*/ 77152 w 91439"/>
                  <a:gd name="connsiteY8" fmla="*/ 45651 h 91302"/>
                  <a:gd name="connsiteX9" fmla="*/ 45720 w 91439"/>
                  <a:gd name="connsiteY9" fmla="*/ 14266 h 9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439" h="91302">
                    <a:moveTo>
                      <a:pt x="45720" y="91302"/>
                    </a:moveTo>
                    <a:cubicBezTo>
                      <a:pt x="20478" y="91302"/>
                      <a:pt x="0" y="70854"/>
                      <a:pt x="0" y="45651"/>
                    </a:cubicBezTo>
                    <a:cubicBezTo>
                      <a:pt x="0" y="20448"/>
                      <a:pt x="20478" y="0"/>
                      <a:pt x="45720" y="0"/>
                    </a:cubicBezTo>
                    <a:cubicBezTo>
                      <a:pt x="70961" y="0"/>
                      <a:pt x="91440" y="20448"/>
                      <a:pt x="91440" y="45651"/>
                    </a:cubicBezTo>
                    <a:cubicBezTo>
                      <a:pt x="91440" y="70854"/>
                      <a:pt x="70961" y="91302"/>
                      <a:pt x="45720" y="91302"/>
                    </a:cubicBezTo>
                    <a:close/>
                    <a:moveTo>
                      <a:pt x="45720" y="14266"/>
                    </a:moveTo>
                    <a:cubicBezTo>
                      <a:pt x="28384" y="14266"/>
                      <a:pt x="14288" y="28342"/>
                      <a:pt x="14288" y="45651"/>
                    </a:cubicBezTo>
                    <a:cubicBezTo>
                      <a:pt x="14288" y="62960"/>
                      <a:pt x="28384" y="77036"/>
                      <a:pt x="45720" y="77036"/>
                    </a:cubicBezTo>
                    <a:cubicBezTo>
                      <a:pt x="63055" y="77036"/>
                      <a:pt x="77152" y="62960"/>
                      <a:pt x="77152" y="45651"/>
                    </a:cubicBezTo>
                    <a:cubicBezTo>
                      <a:pt x="77152" y="28342"/>
                      <a:pt x="63055" y="14266"/>
                      <a:pt x="45720" y="142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4EB6F83-E1A7-154D-AAA8-E184649277E2}"/>
                  </a:ext>
                </a:extLst>
              </p:cNvPr>
              <p:cNvSpPr/>
              <p:nvPr/>
            </p:nvSpPr>
            <p:spPr>
              <a:xfrm>
                <a:off x="7482268" y="1983098"/>
                <a:ext cx="91440" cy="91302"/>
              </a:xfrm>
              <a:custGeom>
                <a:avLst/>
                <a:gdLst>
                  <a:gd name="connsiteX0" fmla="*/ 45720 w 91440"/>
                  <a:gd name="connsiteY0" fmla="*/ 91302 h 91302"/>
                  <a:gd name="connsiteX1" fmla="*/ 0 w 91440"/>
                  <a:gd name="connsiteY1" fmla="*/ 45651 h 91302"/>
                  <a:gd name="connsiteX2" fmla="*/ 45720 w 91440"/>
                  <a:gd name="connsiteY2" fmla="*/ 0 h 91302"/>
                  <a:gd name="connsiteX3" fmla="*/ 91440 w 91440"/>
                  <a:gd name="connsiteY3" fmla="*/ 45651 h 91302"/>
                  <a:gd name="connsiteX4" fmla="*/ 45720 w 91440"/>
                  <a:gd name="connsiteY4" fmla="*/ 91302 h 91302"/>
                  <a:gd name="connsiteX5" fmla="*/ 45720 w 91440"/>
                  <a:gd name="connsiteY5" fmla="*/ 14266 h 91302"/>
                  <a:gd name="connsiteX6" fmla="*/ 14288 w 91440"/>
                  <a:gd name="connsiteY6" fmla="*/ 45651 h 91302"/>
                  <a:gd name="connsiteX7" fmla="*/ 45720 w 91440"/>
                  <a:gd name="connsiteY7" fmla="*/ 77036 h 91302"/>
                  <a:gd name="connsiteX8" fmla="*/ 77153 w 91440"/>
                  <a:gd name="connsiteY8" fmla="*/ 45651 h 91302"/>
                  <a:gd name="connsiteX9" fmla="*/ 45720 w 91440"/>
                  <a:gd name="connsiteY9" fmla="*/ 14266 h 9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440" h="91302">
                    <a:moveTo>
                      <a:pt x="45720" y="91302"/>
                    </a:moveTo>
                    <a:cubicBezTo>
                      <a:pt x="20479" y="91302"/>
                      <a:pt x="0" y="70854"/>
                      <a:pt x="0" y="45651"/>
                    </a:cubicBezTo>
                    <a:cubicBezTo>
                      <a:pt x="0" y="20448"/>
                      <a:pt x="20479" y="0"/>
                      <a:pt x="45720" y="0"/>
                    </a:cubicBezTo>
                    <a:cubicBezTo>
                      <a:pt x="70961" y="0"/>
                      <a:pt x="91440" y="20448"/>
                      <a:pt x="91440" y="45651"/>
                    </a:cubicBezTo>
                    <a:cubicBezTo>
                      <a:pt x="91440" y="70854"/>
                      <a:pt x="70866" y="91302"/>
                      <a:pt x="45720" y="91302"/>
                    </a:cubicBezTo>
                    <a:close/>
                    <a:moveTo>
                      <a:pt x="45720" y="14266"/>
                    </a:moveTo>
                    <a:cubicBezTo>
                      <a:pt x="28385" y="14266"/>
                      <a:pt x="14288" y="28342"/>
                      <a:pt x="14288" y="45651"/>
                    </a:cubicBezTo>
                    <a:cubicBezTo>
                      <a:pt x="14288" y="62960"/>
                      <a:pt x="28385" y="77036"/>
                      <a:pt x="45720" y="77036"/>
                    </a:cubicBezTo>
                    <a:cubicBezTo>
                      <a:pt x="63055" y="77036"/>
                      <a:pt x="77153" y="62960"/>
                      <a:pt x="77153" y="45651"/>
                    </a:cubicBezTo>
                    <a:cubicBezTo>
                      <a:pt x="77153" y="28342"/>
                      <a:pt x="63055" y="14266"/>
                      <a:pt x="45720" y="142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C98BEA16-5709-B548-8548-51641614D879}"/>
                  </a:ext>
                </a:extLst>
              </p:cNvPr>
              <p:cNvSpPr/>
              <p:nvPr/>
            </p:nvSpPr>
            <p:spPr>
              <a:xfrm>
                <a:off x="7823168" y="1918235"/>
                <a:ext cx="91439" cy="91302"/>
              </a:xfrm>
              <a:custGeom>
                <a:avLst/>
                <a:gdLst>
                  <a:gd name="connsiteX0" fmla="*/ 45720 w 91439"/>
                  <a:gd name="connsiteY0" fmla="*/ 91302 h 91302"/>
                  <a:gd name="connsiteX1" fmla="*/ 0 w 91439"/>
                  <a:gd name="connsiteY1" fmla="*/ 45651 h 91302"/>
                  <a:gd name="connsiteX2" fmla="*/ 45720 w 91439"/>
                  <a:gd name="connsiteY2" fmla="*/ 0 h 91302"/>
                  <a:gd name="connsiteX3" fmla="*/ 91440 w 91439"/>
                  <a:gd name="connsiteY3" fmla="*/ 45651 h 91302"/>
                  <a:gd name="connsiteX4" fmla="*/ 45720 w 91439"/>
                  <a:gd name="connsiteY4" fmla="*/ 91302 h 91302"/>
                  <a:gd name="connsiteX5" fmla="*/ 45720 w 91439"/>
                  <a:gd name="connsiteY5" fmla="*/ 14171 h 91302"/>
                  <a:gd name="connsiteX6" fmla="*/ 14288 w 91439"/>
                  <a:gd name="connsiteY6" fmla="*/ 45556 h 91302"/>
                  <a:gd name="connsiteX7" fmla="*/ 45720 w 91439"/>
                  <a:gd name="connsiteY7" fmla="*/ 76941 h 91302"/>
                  <a:gd name="connsiteX8" fmla="*/ 77152 w 91439"/>
                  <a:gd name="connsiteY8" fmla="*/ 45556 h 91302"/>
                  <a:gd name="connsiteX9" fmla="*/ 45720 w 91439"/>
                  <a:gd name="connsiteY9" fmla="*/ 14171 h 9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439" h="91302">
                    <a:moveTo>
                      <a:pt x="45720" y="91302"/>
                    </a:moveTo>
                    <a:cubicBezTo>
                      <a:pt x="20478" y="91302"/>
                      <a:pt x="0" y="70854"/>
                      <a:pt x="0" y="45651"/>
                    </a:cubicBezTo>
                    <a:cubicBezTo>
                      <a:pt x="0" y="20448"/>
                      <a:pt x="20574" y="0"/>
                      <a:pt x="45720" y="0"/>
                    </a:cubicBezTo>
                    <a:cubicBezTo>
                      <a:pt x="70866" y="0"/>
                      <a:pt x="91440" y="20448"/>
                      <a:pt x="91440" y="45651"/>
                    </a:cubicBezTo>
                    <a:cubicBezTo>
                      <a:pt x="91440" y="70854"/>
                      <a:pt x="70961" y="91302"/>
                      <a:pt x="45720" y="91302"/>
                    </a:cubicBezTo>
                    <a:close/>
                    <a:moveTo>
                      <a:pt x="45720" y="14171"/>
                    </a:moveTo>
                    <a:cubicBezTo>
                      <a:pt x="28384" y="14171"/>
                      <a:pt x="14288" y="28247"/>
                      <a:pt x="14288" y="45556"/>
                    </a:cubicBezTo>
                    <a:cubicBezTo>
                      <a:pt x="14288" y="62865"/>
                      <a:pt x="28384" y="76941"/>
                      <a:pt x="45720" y="76941"/>
                    </a:cubicBezTo>
                    <a:cubicBezTo>
                      <a:pt x="63055" y="76941"/>
                      <a:pt x="77152" y="62865"/>
                      <a:pt x="77152" y="45556"/>
                    </a:cubicBezTo>
                    <a:cubicBezTo>
                      <a:pt x="77152" y="28247"/>
                      <a:pt x="63055" y="14171"/>
                      <a:pt x="45720" y="141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94E5348F-E833-3A41-A705-D082BA0D1CD7}"/>
                  </a:ext>
                </a:extLst>
              </p:cNvPr>
              <p:cNvSpPr/>
              <p:nvPr/>
            </p:nvSpPr>
            <p:spPr>
              <a:xfrm>
                <a:off x="8001095" y="1907013"/>
                <a:ext cx="91440" cy="91302"/>
              </a:xfrm>
              <a:custGeom>
                <a:avLst/>
                <a:gdLst>
                  <a:gd name="connsiteX0" fmla="*/ 45720 w 91440"/>
                  <a:gd name="connsiteY0" fmla="*/ 91302 h 91302"/>
                  <a:gd name="connsiteX1" fmla="*/ 0 w 91440"/>
                  <a:gd name="connsiteY1" fmla="*/ 45651 h 91302"/>
                  <a:gd name="connsiteX2" fmla="*/ 45720 w 91440"/>
                  <a:gd name="connsiteY2" fmla="*/ 0 h 91302"/>
                  <a:gd name="connsiteX3" fmla="*/ 91440 w 91440"/>
                  <a:gd name="connsiteY3" fmla="*/ 45651 h 91302"/>
                  <a:gd name="connsiteX4" fmla="*/ 45720 w 91440"/>
                  <a:gd name="connsiteY4" fmla="*/ 91302 h 91302"/>
                  <a:gd name="connsiteX5" fmla="*/ 45720 w 91440"/>
                  <a:gd name="connsiteY5" fmla="*/ 14171 h 91302"/>
                  <a:gd name="connsiteX6" fmla="*/ 14288 w 91440"/>
                  <a:gd name="connsiteY6" fmla="*/ 45556 h 91302"/>
                  <a:gd name="connsiteX7" fmla="*/ 45720 w 91440"/>
                  <a:gd name="connsiteY7" fmla="*/ 76941 h 91302"/>
                  <a:gd name="connsiteX8" fmla="*/ 77152 w 91440"/>
                  <a:gd name="connsiteY8" fmla="*/ 45556 h 91302"/>
                  <a:gd name="connsiteX9" fmla="*/ 45720 w 91440"/>
                  <a:gd name="connsiteY9" fmla="*/ 14171 h 9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440" h="91302">
                    <a:moveTo>
                      <a:pt x="45720" y="91302"/>
                    </a:moveTo>
                    <a:cubicBezTo>
                      <a:pt x="20478" y="91302"/>
                      <a:pt x="0" y="70854"/>
                      <a:pt x="0" y="45651"/>
                    </a:cubicBezTo>
                    <a:cubicBezTo>
                      <a:pt x="0" y="20448"/>
                      <a:pt x="20574" y="0"/>
                      <a:pt x="45720" y="0"/>
                    </a:cubicBezTo>
                    <a:cubicBezTo>
                      <a:pt x="70866" y="0"/>
                      <a:pt x="91440" y="20448"/>
                      <a:pt x="91440" y="45651"/>
                    </a:cubicBezTo>
                    <a:cubicBezTo>
                      <a:pt x="91535" y="70759"/>
                      <a:pt x="70961" y="91302"/>
                      <a:pt x="45720" y="91302"/>
                    </a:cubicBezTo>
                    <a:close/>
                    <a:moveTo>
                      <a:pt x="45720" y="14171"/>
                    </a:moveTo>
                    <a:cubicBezTo>
                      <a:pt x="28384" y="14171"/>
                      <a:pt x="14288" y="28247"/>
                      <a:pt x="14288" y="45556"/>
                    </a:cubicBezTo>
                    <a:cubicBezTo>
                      <a:pt x="14288" y="62865"/>
                      <a:pt x="28384" y="76941"/>
                      <a:pt x="45720" y="76941"/>
                    </a:cubicBezTo>
                    <a:cubicBezTo>
                      <a:pt x="63055" y="76941"/>
                      <a:pt x="77152" y="62865"/>
                      <a:pt x="77152" y="45556"/>
                    </a:cubicBezTo>
                    <a:cubicBezTo>
                      <a:pt x="77248" y="28247"/>
                      <a:pt x="63055" y="14171"/>
                      <a:pt x="45720" y="141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46316FA-4036-434E-B62D-1EFC3B64261B}"/>
                  </a:ext>
                </a:extLst>
              </p:cNvPr>
              <p:cNvSpPr/>
              <p:nvPr/>
            </p:nvSpPr>
            <p:spPr>
              <a:xfrm>
                <a:off x="7976616" y="2034836"/>
                <a:ext cx="91440" cy="91302"/>
              </a:xfrm>
              <a:custGeom>
                <a:avLst/>
                <a:gdLst>
                  <a:gd name="connsiteX0" fmla="*/ 45720 w 91440"/>
                  <a:gd name="connsiteY0" fmla="*/ 91302 h 91302"/>
                  <a:gd name="connsiteX1" fmla="*/ 0 w 91440"/>
                  <a:gd name="connsiteY1" fmla="*/ 45651 h 91302"/>
                  <a:gd name="connsiteX2" fmla="*/ 45720 w 91440"/>
                  <a:gd name="connsiteY2" fmla="*/ 0 h 91302"/>
                  <a:gd name="connsiteX3" fmla="*/ 91440 w 91440"/>
                  <a:gd name="connsiteY3" fmla="*/ 45651 h 91302"/>
                  <a:gd name="connsiteX4" fmla="*/ 45720 w 91440"/>
                  <a:gd name="connsiteY4" fmla="*/ 91302 h 91302"/>
                  <a:gd name="connsiteX5" fmla="*/ 45720 w 91440"/>
                  <a:gd name="connsiteY5" fmla="*/ 14171 h 91302"/>
                  <a:gd name="connsiteX6" fmla="*/ 14288 w 91440"/>
                  <a:gd name="connsiteY6" fmla="*/ 45556 h 91302"/>
                  <a:gd name="connsiteX7" fmla="*/ 45720 w 91440"/>
                  <a:gd name="connsiteY7" fmla="*/ 76941 h 91302"/>
                  <a:gd name="connsiteX8" fmla="*/ 77152 w 91440"/>
                  <a:gd name="connsiteY8" fmla="*/ 45556 h 91302"/>
                  <a:gd name="connsiteX9" fmla="*/ 45720 w 91440"/>
                  <a:gd name="connsiteY9" fmla="*/ 14171 h 9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440" h="91302">
                    <a:moveTo>
                      <a:pt x="45720" y="91302"/>
                    </a:moveTo>
                    <a:cubicBezTo>
                      <a:pt x="20479" y="91302"/>
                      <a:pt x="0" y="70854"/>
                      <a:pt x="0" y="45651"/>
                    </a:cubicBezTo>
                    <a:cubicBezTo>
                      <a:pt x="0" y="20448"/>
                      <a:pt x="20574" y="0"/>
                      <a:pt x="45720" y="0"/>
                    </a:cubicBezTo>
                    <a:cubicBezTo>
                      <a:pt x="70866" y="0"/>
                      <a:pt x="91440" y="20448"/>
                      <a:pt x="91440" y="45651"/>
                    </a:cubicBezTo>
                    <a:cubicBezTo>
                      <a:pt x="91535" y="70854"/>
                      <a:pt x="70961" y="91302"/>
                      <a:pt x="45720" y="91302"/>
                    </a:cubicBezTo>
                    <a:close/>
                    <a:moveTo>
                      <a:pt x="45720" y="14171"/>
                    </a:moveTo>
                    <a:cubicBezTo>
                      <a:pt x="28384" y="14171"/>
                      <a:pt x="14288" y="28247"/>
                      <a:pt x="14288" y="45556"/>
                    </a:cubicBezTo>
                    <a:cubicBezTo>
                      <a:pt x="14288" y="62865"/>
                      <a:pt x="28384" y="76941"/>
                      <a:pt x="45720" y="76941"/>
                    </a:cubicBezTo>
                    <a:cubicBezTo>
                      <a:pt x="63055" y="76941"/>
                      <a:pt x="77152" y="62865"/>
                      <a:pt x="77152" y="45556"/>
                    </a:cubicBezTo>
                    <a:cubicBezTo>
                      <a:pt x="77248" y="28342"/>
                      <a:pt x="63055" y="14171"/>
                      <a:pt x="45720" y="141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CFF9FFE1-167C-BE41-BFF3-4152D1A70C2A}"/>
                  </a:ext>
                </a:extLst>
              </p:cNvPr>
              <p:cNvSpPr/>
              <p:nvPr/>
            </p:nvSpPr>
            <p:spPr>
              <a:xfrm>
                <a:off x="7565707" y="1572736"/>
                <a:ext cx="310618" cy="224904"/>
              </a:xfrm>
              <a:custGeom>
                <a:avLst/>
                <a:gdLst>
                  <a:gd name="connsiteX0" fmla="*/ 7144 w 310618"/>
                  <a:gd name="connsiteY0" fmla="*/ 224904 h 224904"/>
                  <a:gd name="connsiteX1" fmla="*/ 0 w 310618"/>
                  <a:gd name="connsiteY1" fmla="*/ 217771 h 224904"/>
                  <a:gd name="connsiteX2" fmla="*/ 0 w 310618"/>
                  <a:gd name="connsiteY2" fmla="*/ 150436 h 224904"/>
                  <a:gd name="connsiteX3" fmla="*/ 3143 w 310618"/>
                  <a:gd name="connsiteY3" fmla="*/ 144539 h 224904"/>
                  <a:gd name="connsiteX4" fmla="*/ 119253 w 310618"/>
                  <a:gd name="connsiteY4" fmla="*/ 66457 h 224904"/>
                  <a:gd name="connsiteX5" fmla="*/ 127254 w 310618"/>
                  <a:gd name="connsiteY5" fmla="*/ 66457 h 224904"/>
                  <a:gd name="connsiteX6" fmla="*/ 155448 w 310618"/>
                  <a:gd name="connsiteY6" fmla="*/ 85478 h 224904"/>
                  <a:gd name="connsiteX7" fmla="*/ 294990 w 310618"/>
                  <a:gd name="connsiteY7" fmla="*/ 1024 h 224904"/>
                  <a:gd name="connsiteX8" fmla="*/ 302038 w 310618"/>
                  <a:gd name="connsiteY8" fmla="*/ 834 h 224904"/>
                  <a:gd name="connsiteX9" fmla="*/ 305753 w 310618"/>
                  <a:gd name="connsiteY9" fmla="*/ 6825 h 224904"/>
                  <a:gd name="connsiteX10" fmla="*/ 310610 w 310618"/>
                  <a:gd name="connsiteY10" fmla="*/ 122094 h 224904"/>
                  <a:gd name="connsiteX11" fmla="*/ 303752 w 310618"/>
                  <a:gd name="connsiteY11" fmla="*/ 129512 h 224904"/>
                  <a:gd name="connsiteX12" fmla="*/ 296323 w 310618"/>
                  <a:gd name="connsiteY12" fmla="*/ 122665 h 224904"/>
                  <a:gd name="connsiteX13" fmla="*/ 291941 w 310618"/>
                  <a:gd name="connsiteY13" fmla="*/ 19474 h 224904"/>
                  <a:gd name="connsiteX14" fmla="*/ 158877 w 310618"/>
                  <a:gd name="connsiteY14" fmla="*/ 100029 h 224904"/>
                  <a:gd name="connsiteX15" fmla="*/ 151162 w 310618"/>
                  <a:gd name="connsiteY15" fmla="*/ 99839 h 224904"/>
                  <a:gd name="connsiteX16" fmla="*/ 123158 w 310618"/>
                  <a:gd name="connsiteY16" fmla="*/ 80913 h 224904"/>
                  <a:gd name="connsiteX17" fmla="*/ 14192 w 310618"/>
                  <a:gd name="connsiteY17" fmla="*/ 154145 h 224904"/>
                  <a:gd name="connsiteX18" fmla="*/ 14192 w 310618"/>
                  <a:gd name="connsiteY18" fmla="*/ 217676 h 224904"/>
                  <a:gd name="connsiteX19" fmla="*/ 7144 w 310618"/>
                  <a:gd name="connsiteY19" fmla="*/ 224904 h 224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0618" h="224904">
                    <a:moveTo>
                      <a:pt x="7144" y="224904"/>
                    </a:moveTo>
                    <a:cubicBezTo>
                      <a:pt x="3239" y="224904"/>
                      <a:pt x="0" y="221670"/>
                      <a:pt x="0" y="217771"/>
                    </a:cubicBezTo>
                    <a:lnTo>
                      <a:pt x="0" y="150436"/>
                    </a:lnTo>
                    <a:cubicBezTo>
                      <a:pt x="0" y="148058"/>
                      <a:pt x="1143" y="145871"/>
                      <a:pt x="3143" y="144539"/>
                    </a:cubicBezTo>
                    <a:lnTo>
                      <a:pt x="119253" y="66457"/>
                    </a:lnTo>
                    <a:cubicBezTo>
                      <a:pt x="121634" y="64840"/>
                      <a:pt x="124778" y="64840"/>
                      <a:pt x="127254" y="66457"/>
                    </a:cubicBezTo>
                    <a:lnTo>
                      <a:pt x="155448" y="85478"/>
                    </a:lnTo>
                    <a:lnTo>
                      <a:pt x="294990" y="1024"/>
                    </a:lnTo>
                    <a:cubicBezTo>
                      <a:pt x="297180" y="-308"/>
                      <a:pt x="299847" y="-308"/>
                      <a:pt x="302038" y="834"/>
                    </a:cubicBezTo>
                    <a:cubicBezTo>
                      <a:pt x="304229" y="2070"/>
                      <a:pt x="305658" y="4257"/>
                      <a:pt x="305753" y="6825"/>
                    </a:cubicBezTo>
                    <a:lnTo>
                      <a:pt x="310610" y="122094"/>
                    </a:lnTo>
                    <a:cubicBezTo>
                      <a:pt x="310801" y="125993"/>
                      <a:pt x="307753" y="129322"/>
                      <a:pt x="303752" y="129512"/>
                    </a:cubicBezTo>
                    <a:cubicBezTo>
                      <a:pt x="299657" y="129608"/>
                      <a:pt x="296513" y="126659"/>
                      <a:pt x="296323" y="122665"/>
                    </a:cubicBezTo>
                    <a:lnTo>
                      <a:pt x="291941" y="19474"/>
                    </a:lnTo>
                    <a:lnTo>
                      <a:pt x="158877" y="100029"/>
                    </a:lnTo>
                    <a:cubicBezTo>
                      <a:pt x="156496" y="101456"/>
                      <a:pt x="153448" y="101456"/>
                      <a:pt x="151162" y="99839"/>
                    </a:cubicBezTo>
                    <a:lnTo>
                      <a:pt x="123158" y="80913"/>
                    </a:lnTo>
                    <a:lnTo>
                      <a:pt x="14192" y="154145"/>
                    </a:lnTo>
                    <a:lnTo>
                      <a:pt x="14192" y="217676"/>
                    </a:lnTo>
                    <a:cubicBezTo>
                      <a:pt x="14288" y="221670"/>
                      <a:pt x="11049" y="224904"/>
                      <a:pt x="7144" y="2249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2FEA84FD-529A-4148-B30B-3559571BE25D}"/>
                  </a:ext>
                </a:extLst>
              </p:cNvPr>
              <p:cNvSpPr/>
              <p:nvPr/>
            </p:nvSpPr>
            <p:spPr>
              <a:xfrm>
                <a:off x="7660957" y="1628877"/>
                <a:ext cx="320187" cy="221642"/>
              </a:xfrm>
              <a:custGeom>
                <a:avLst/>
                <a:gdLst>
                  <a:gd name="connsiteX0" fmla="*/ 7144 w 320187"/>
                  <a:gd name="connsiteY0" fmla="*/ 221642 h 221642"/>
                  <a:gd name="connsiteX1" fmla="*/ 0 w 320187"/>
                  <a:gd name="connsiteY1" fmla="*/ 214509 h 221642"/>
                  <a:gd name="connsiteX2" fmla="*/ 0 w 320187"/>
                  <a:gd name="connsiteY2" fmla="*/ 150693 h 221642"/>
                  <a:gd name="connsiteX3" fmla="*/ 3239 w 320187"/>
                  <a:gd name="connsiteY3" fmla="*/ 144701 h 221642"/>
                  <a:gd name="connsiteX4" fmla="*/ 120015 w 320187"/>
                  <a:gd name="connsiteY4" fmla="*/ 69472 h 221642"/>
                  <a:gd name="connsiteX5" fmla="*/ 126968 w 320187"/>
                  <a:gd name="connsiteY5" fmla="*/ 68997 h 221642"/>
                  <a:gd name="connsiteX6" fmla="*/ 163163 w 320187"/>
                  <a:gd name="connsiteY6" fmla="*/ 86116 h 221642"/>
                  <a:gd name="connsiteX7" fmla="*/ 299181 w 320187"/>
                  <a:gd name="connsiteY7" fmla="*/ 1091 h 221642"/>
                  <a:gd name="connsiteX8" fmla="*/ 306038 w 320187"/>
                  <a:gd name="connsiteY8" fmla="*/ 710 h 221642"/>
                  <a:gd name="connsiteX9" fmla="*/ 310039 w 320187"/>
                  <a:gd name="connsiteY9" fmla="*/ 6322 h 221642"/>
                  <a:gd name="connsiteX10" fmla="*/ 320135 w 320187"/>
                  <a:gd name="connsiteY10" fmla="*/ 93439 h 221642"/>
                  <a:gd name="connsiteX11" fmla="*/ 313849 w 320187"/>
                  <a:gd name="connsiteY11" fmla="*/ 101333 h 221642"/>
                  <a:gd name="connsiteX12" fmla="*/ 305943 w 320187"/>
                  <a:gd name="connsiteY12" fmla="*/ 95056 h 221642"/>
                  <a:gd name="connsiteX13" fmla="*/ 297180 w 320187"/>
                  <a:gd name="connsiteY13" fmla="*/ 19161 h 221642"/>
                  <a:gd name="connsiteX14" fmla="*/ 167450 w 320187"/>
                  <a:gd name="connsiteY14" fmla="*/ 100287 h 221642"/>
                  <a:gd name="connsiteX15" fmla="*/ 160591 w 320187"/>
                  <a:gd name="connsiteY15" fmla="*/ 100667 h 221642"/>
                  <a:gd name="connsiteX16" fmla="*/ 124396 w 320187"/>
                  <a:gd name="connsiteY16" fmla="*/ 83548 h 221642"/>
                  <a:gd name="connsiteX17" fmla="*/ 14288 w 320187"/>
                  <a:gd name="connsiteY17" fmla="*/ 154497 h 221642"/>
                  <a:gd name="connsiteX18" fmla="*/ 14288 w 320187"/>
                  <a:gd name="connsiteY18" fmla="*/ 214414 h 221642"/>
                  <a:gd name="connsiteX19" fmla="*/ 7144 w 320187"/>
                  <a:gd name="connsiteY19" fmla="*/ 221642 h 22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0187" h="221642">
                    <a:moveTo>
                      <a:pt x="7144" y="221642"/>
                    </a:moveTo>
                    <a:cubicBezTo>
                      <a:pt x="3239" y="221642"/>
                      <a:pt x="0" y="218409"/>
                      <a:pt x="0" y="214509"/>
                    </a:cubicBezTo>
                    <a:lnTo>
                      <a:pt x="0" y="150693"/>
                    </a:lnTo>
                    <a:cubicBezTo>
                      <a:pt x="0" y="148315"/>
                      <a:pt x="1238" y="146033"/>
                      <a:pt x="3239" y="144701"/>
                    </a:cubicBezTo>
                    <a:lnTo>
                      <a:pt x="120015" y="69472"/>
                    </a:lnTo>
                    <a:cubicBezTo>
                      <a:pt x="122111" y="68141"/>
                      <a:pt x="124683" y="67951"/>
                      <a:pt x="126968" y="68997"/>
                    </a:cubicBezTo>
                    <a:lnTo>
                      <a:pt x="163163" y="86116"/>
                    </a:lnTo>
                    <a:lnTo>
                      <a:pt x="299181" y="1091"/>
                    </a:lnTo>
                    <a:cubicBezTo>
                      <a:pt x="301276" y="-241"/>
                      <a:pt x="303848" y="-336"/>
                      <a:pt x="306038" y="710"/>
                    </a:cubicBezTo>
                    <a:cubicBezTo>
                      <a:pt x="308229" y="1757"/>
                      <a:pt x="309753" y="3849"/>
                      <a:pt x="310039" y="6322"/>
                    </a:cubicBezTo>
                    <a:lnTo>
                      <a:pt x="320135" y="93439"/>
                    </a:lnTo>
                    <a:cubicBezTo>
                      <a:pt x="320612" y="97338"/>
                      <a:pt x="317754" y="100857"/>
                      <a:pt x="313849" y="101333"/>
                    </a:cubicBezTo>
                    <a:cubicBezTo>
                      <a:pt x="309944" y="101808"/>
                      <a:pt x="306419" y="98955"/>
                      <a:pt x="305943" y="95056"/>
                    </a:cubicBezTo>
                    <a:lnTo>
                      <a:pt x="297180" y="19161"/>
                    </a:lnTo>
                    <a:lnTo>
                      <a:pt x="167450" y="100287"/>
                    </a:lnTo>
                    <a:cubicBezTo>
                      <a:pt x="165354" y="101618"/>
                      <a:pt x="162783" y="101713"/>
                      <a:pt x="160591" y="100667"/>
                    </a:cubicBezTo>
                    <a:lnTo>
                      <a:pt x="124396" y="83548"/>
                    </a:lnTo>
                    <a:lnTo>
                      <a:pt x="14288" y="154497"/>
                    </a:lnTo>
                    <a:lnTo>
                      <a:pt x="14288" y="214414"/>
                    </a:lnTo>
                    <a:cubicBezTo>
                      <a:pt x="14288" y="218504"/>
                      <a:pt x="11049" y="221642"/>
                      <a:pt x="7144" y="221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6EAAC05B-CD2C-4C4A-82C0-AF2830368558}"/>
                  </a:ext>
                </a:extLst>
              </p:cNvPr>
              <p:cNvSpPr/>
              <p:nvPr/>
            </p:nvSpPr>
            <p:spPr>
              <a:xfrm>
                <a:off x="7749825" y="1668658"/>
                <a:ext cx="291728" cy="231317"/>
              </a:xfrm>
              <a:custGeom>
                <a:avLst/>
                <a:gdLst>
                  <a:gd name="connsiteX0" fmla="*/ 7144 w 291728"/>
                  <a:gd name="connsiteY0" fmla="*/ 231317 h 231317"/>
                  <a:gd name="connsiteX1" fmla="*/ 0 w 291728"/>
                  <a:gd name="connsiteY1" fmla="*/ 224184 h 231317"/>
                  <a:gd name="connsiteX2" fmla="*/ 0 w 291728"/>
                  <a:gd name="connsiteY2" fmla="*/ 164553 h 231317"/>
                  <a:gd name="connsiteX3" fmla="*/ 3238 w 291728"/>
                  <a:gd name="connsiteY3" fmla="*/ 158561 h 231317"/>
                  <a:gd name="connsiteX4" fmla="*/ 120777 w 291728"/>
                  <a:gd name="connsiteY4" fmla="*/ 82381 h 231317"/>
                  <a:gd name="connsiteX5" fmla="*/ 129444 w 291728"/>
                  <a:gd name="connsiteY5" fmla="*/ 83046 h 231317"/>
                  <a:gd name="connsiteX6" fmla="*/ 151162 w 291728"/>
                  <a:gd name="connsiteY6" fmla="*/ 102543 h 231317"/>
                  <a:gd name="connsiteX7" fmla="*/ 280225 w 291728"/>
                  <a:gd name="connsiteY7" fmla="*/ 1540 h 231317"/>
                  <a:gd name="connsiteX8" fmla="*/ 290226 w 291728"/>
                  <a:gd name="connsiteY8" fmla="*/ 2777 h 231317"/>
                  <a:gd name="connsiteX9" fmla="*/ 288988 w 291728"/>
                  <a:gd name="connsiteY9" fmla="*/ 12763 h 231317"/>
                  <a:gd name="connsiteX10" fmla="*/ 155162 w 291728"/>
                  <a:gd name="connsiteY10" fmla="*/ 117475 h 231317"/>
                  <a:gd name="connsiteX11" fmla="*/ 146018 w 291728"/>
                  <a:gd name="connsiteY11" fmla="*/ 117190 h 231317"/>
                  <a:gd name="connsiteX12" fmla="*/ 123920 w 291728"/>
                  <a:gd name="connsiteY12" fmla="*/ 97312 h 231317"/>
                  <a:gd name="connsiteX13" fmla="*/ 14288 w 291728"/>
                  <a:gd name="connsiteY13" fmla="*/ 168357 h 231317"/>
                  <a:gd name="connsiteX14" fmla="*/ 14288 w 291728"/>
                  <a:gd name="connsiteY14" fmla="*/ 224089 h 231317"/>
                  <a:gd name="connsiteX15" fmla="*/ 7144 w 291728"/>
                  <a:gd name="connsiteY15" fmla="*/ 231317 h 231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1728" h="231317">
                    <a:moveTo>
                      <a:pt x="7144" y="231317"/>
                    </a:moveTo>
                    <a:cubicBezTo>
                      <a:pt x="3238" y="231317"/>
                      <a:pt x="0" y="228084"/>
                      <a:pt x="0" y="224184"/>
                    </a:cubicBezTo>
                    <a:lnTo>
                      <a:pt x="0" y="164553"/>
                    </a:lnTo>
                    <a:cubicBezTo>
                      <a:pt x="0" y="162175"/>
                      <a:pt x="1238" y="159892"/>
                      <a:pt x="3238" y="158561"/>
                    </a:cubicBezTo>
                    <a:lnTo>
                      <a:pt x="120777" y="82381"/>
                    </a:lnTo>
                    <a:cubicBezTo>
                      <a:pt x="123444" y="80669"/>
                      <a:pt x="127063" y="80859"/>
                      <a:pt x="129444" y="83046"/>
                    </a:cubicBezTo>
                    <a:lnTo>
                      <a:pt x="151162" y="102543"/>
                    </a:lnTo>
                    <a:lnTo>
                      <a:pt x="280225" y="1540"/>
                    </a:lnTo>
                    <a:cubicBezTo>
                      <a:pt x="283369" y="-932"/>
                      <a:pt x="287845" y="-362"/>
                      <a:pt x="290226" y="2777"/>
                    </a:cubicBezTo>
                    <a:cubicBezTo>
                      <a:pt x="292608" y="5915"/>
                      <a:pt x="292132" y="10385"/>
                      <a:pt x="288988" y="12763"/>
                    </a:cubicBezTo>
                    <a:lnTo>
                      <a:pt x="155162" y="117475"/>
                    </a:lnTo>
                    <a:cubicBezTo>
                      <a:pt x="152400" y="119567"/>
                      <a:pt x="148590" y="119472"/>
                      <a:pt x="146018" y="117190"/>
                    </a:cubicBezTo>
                    <a:lnTo>
                      <a:pt x="123920" y="97312"/>
                    </a:lnTo>
                    <a:lnTo>
                      <a:pt x="14288" y="168357"/>
                    </a:lnTo>
                    <a:lnTo>
                      <a:pt x="14288" y="224089"/>
                    </a:lnTo>
                    <a:cubicBezTo>
                      <a:pt x="14288" y="228084"/>
                      <a:pt x="11144" y="231317"/>
                      <a:pt x="7144" y="23131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76268014-C2B9-8F48-B65E-CCF5A0627615}"/>
                  </a:ext>
                </a:extLst>
              </p:cNvPr>
              <p:cNvSpPr/>
              <p:nvPr/>
            </p:nvSpPr>
            <p:spPr>
              <a:xfrm>
                <a:off x="8048338" y="1680470"/>
                <a:ext cx="14287" cy="81696"/>
              </a:xfrm>
              <a:custGeom>
                <a:avLst/>
                <a:gdLst>
                  <a:gd name="connsiteX0" fmla="*/ 7144 w 14287"/>
                  <a:gd name="connsiteY0" fmla="*/ 81696 h 81696"/>
                  <a:gd name="connsiteX1" fmla="*/ 0 w 14287"/>
                  <a:gd name="connsiteY1" fmla="*/ 74563 h 81696"/>
                  <a:gd name="connsiteX2" fmla="*/ 0 w 14287"/>
                  <a:gd name="connsiteY2" fmla="*/ 7133 h 81696"/>
                  <a:gd name="connsiteX3" fmla="*/ 7144 w 14287"/>
                  <a:gd name="connsiteY3" fmla="*/ 0 h 81696"/>
                  <a:gd name="connsiteX4" fmla="*/ 14288 w 14287"/>
                  <a:gd name="connsiteY4" fmla="*/ 7133 h 81696"/>
                  <a:gd name="connsiteX5" fmla="*/ 14288 w 14287"/>
                  <a:gd name="connsiteY5" fmla="*/ 74563 h 81696"/>
                  <a:gd name="connsiteX6" fmla="*/ 7144 w 14287"/>
                  <a:gd name="connsiteY6" fmla="*/ 81696 h 8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" h="81696">
                    <a:moveTo>
                      <a:pt x="7144" y="81696"/>
                    </a:moveTo>
                    <a:cubicBezTo>
                      <a:pt x="3239" y="81696"/>
                      <a:pt x="0" y="78463"/>
                      <a:pt x="0" y="74563"/>
                    </a:cubicBezTo>
                    <a:lnTo>
                      <a:pt x="0" y="7133"/>
                    </a:lnTo>
                    <a:cubicBezTo>
                      <a:pt x="0" y="3234"/>
                      <a:pt x="3239" y="0"/>
                      <a:pt x="7144" y="0"/>
                    </a:cubicBezTo>
                    <a:cubicBezTo>
                      <a:pt x="11049" y="0"/>
                      <a:pt x="14288" y="3234"/>
                      <a:pt x="14288" y="7133"/>
                    </a:cubicBezTo>
                    <a:lnTo>
                      <a:pt x="14288" y="74563"/>
                    </a:lnTo>
                    <a:cubicBezTo>
                      <a:pt x="14288" y="78558"/>
                      <a:pt x="11049" y="81696"/>
                      <a:pt x="7144" y="816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034" name="Picture 10" descr="C:\Users\lahmakh1\AppData\Local\Temp\SNAGHTML30fce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699" y="3250790"/>
              <a:ext cx="831199" cy="83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lahmakh1\AppData\Local\Temp\SNAGHTML32906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7935" y="3113019"/>
              <a:ext cx="891723" cy="866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Users\lahmakh1\AppData\Local\Temp\SNAGHTML3e6fc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188" y="3344207"/>
              <a:ext cx="1055865" cy="668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Users\lahmakh1\AppData\Local\Temp\SNAGHTML42444b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2758" y="3130223"/>
              <a:ext cx="1242653" cy="82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Users\lahmakh1\AppData\Local\Temp\SNAGHTML48620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096" y="3373522"/>
              <a:ext cx="742209" cy="712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7" name="Rectangle 336"/>
          <p:cNvSpPr/>
          <p:nvPr/>
        </p:nvSpPr>
        <p:spPr>
          <a:xfrm>
            <a:off x="69782" y="1262160"/>
            <a:ext cx="115195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autonomous systems perform complicated tasks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unpredictable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autonomy a system is given, the more flexible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behavior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 the number of possible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appropriate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“State-space explosion”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tasks a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do?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35333" y="4428978"/>
            <a:ext cx="10859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tasks a system can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do?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Quantitatively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outcomes and thresholds of success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Testing early to find obvious areas of test focus and move to higher fidelity test constructs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4" name="Slide Number Placeholder 3"/>
          <p:cNvSpPr txBox="1">
            <a:spLocks/>
          </p:cNvSpPr>
          <p:nvPr/>
        </p:nvSpPr>
        <p:spPr>
          <a:xfrm>
            <a:off x="11444919" y="6500483"/>
            <a:ext cx="381000" cy="3570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7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82" y="86577"/>
            <a:ext cx="11967243" cy="957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can increment M&amp;S fidelity to minimize risk and maximize </a:t>
            </a:r>
            <a:br>
              <a:rPr lang="en-US" dirty="0" smtClean="0"/>
            </a:br>
            <a:r>
              <a:rPr lang="en-US" dirty="0" smtClean="0"/>
              <a:t>testing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49" y="1002706"/>
            <a:ext cx="7196635" cy="40148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Lack of Scalability! </a:t>
            </a:r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 are made to only support specific autonomies that the developers are building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environments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often only as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 in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fidelity as required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meet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minimum viable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fort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sim fidelity can provide 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value at different stages</a:t>
            </a: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 lvl="1" indent="0">
              <a:buNone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049" name="Group 2048"/>
          <p:cNvGrpSpPr/>
          <p:nvPr/>
        </p:nvGrpSpPr>
        <p:grpSpPr>
          <a:xfrm>
            <a:off x="4054951" y="1319731"/>
            <a:ext cx="7897301" cy="4781168"/>
            <a:chOff x="6306373" y="1319731"/>
            <a:chExt cx="5645878" cy="3859643"/>
          </a:xfrm>
        </p:grpSpPr>
        <p:grpSp>
          <p:nvGrpSpPr>
            <p:cNvPr id="4" name="Group 3"/>
            <p:cNvGrpSpPr/>
            <p:nvPr/>
          </p:nvGrpSpPr>
          <p:grpSpPr>
            <a:xfrm>
              <a:off x="6606614" y="1319731"/>
              <a:ext cx="5345637" cy="3859643"/>
              <a:chOff x="568121" y="1296757"/>
              <a:chExt cx="5379188" cy="385964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630B88B5-70A8-2859-0B5E-5427A618DB36}"/>
                  </a:ext>
                </a:extLst>
              </p:cNvPr>
              <p:cNvCxnSpPr/>
              <p:nvPr/>
            </p:nvCxnSpPr>
            <p:spPr>
              <a:xfrm>
                <a:off x="2955274" y="1414307"/>
                <a:ext cx="0" cy="3543882"/>
              </a:xfrm>
              <a:prstGeom prst="line">
                <a:avLst/>
              </a:prstGeom>
              <a:ln w="25400" cap="rnd">
                <a:solidFill>
                  <a:srgbClr val="002D4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C9339EE-C83F-F425-4C3B-F9DA13487941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>
              <a:xfrm>
                <a:off x="2670690" y="3229443"/>
                <a:ext cx="284584" cy="0"/>
              </a:xfrm>
              <a:prstGeom prst="straightConnector1">
                <a:avLst/>
              </a:prstGeom>
              <a:ln w="25400">
                <a:solidFill>
                  <a:srgbClr val="002D4D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: Rounded Corners 53">
                <a:extLst>
                  <a:ext uri="{FF2B5EF4-FFF2-40B4-BE49-F238E27FC236}">
                    <a16:creationId xmlns:a16="http://schemas.microsoft.com/office/drawing/2014/main" id="{526B0B8E-8F80-AF04-CB09-D03661D1B6F8}"/>
                  </a:ext>
                </a:extLst>
              </p:cNvPr>
              <p:cNvSpPr/>
              <p:nvPr/>
            </p:nvSpPr>
            <p:spPr>
              <a:xfrm>
                <a:off x="568121" y="2310536"/>
                <a:ext cx="2102569" cy="1837814"/>
              </a:xfrm>
              <a:prstGeom prst="roundRect">
                <a:avLst>
                  <a:gd name="adj" fmla="val 5295"/>
                </a:avLst>
              </a:prstGeom>
              <a:solidFill>
                <a:schemeClr val="accent1">
                  <a:lumMod val="50000"/>
                </a:schemeClr>
              </a:solidFill>
              <a:ln w="12700" cap="flat">
                <a:solidFill>
                  <a:srgbClr val="002D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Rectangle: Top Corners Rounded 60">
                <a:extLst>
                  <a:ext uri="{FF2B5EF4-FFF2-40B4-BE49-F238E27FC236}">
                    <a16:creationId xmlns:a16="http://schemas.microsoft.com/office/drawing/2014/main" id="{9B08EE0E-3931-C5CC-E39F-D57D332C8447}"/>
                  </a:ext>
                </a:extLst>
              </p:cNvPr>
              <p:cNvSpPr/>
              <p:nvPr/>
            </p:nvSpPr>
            <p:spPr>
              <a:xfrm>
                <a:off x="3239856" y="1296757"/>
                <a:ext cx="2592731" cy="916809"/>
              </a:xfrm>
              <a:prstGeom prst="round2Same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>
                <a:solidFill>
                  <a:srgbClr val="338D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F2CE73-734E-9541-A5FD-730823B6373A}"/>
                  </a:ext>
                </a:extLst>
              </p:cNvPr>
              <p:cNvSpPr/>
              <p:nvPr/>
            </p:nvSpPr>
            <p:spPr>
              <a:xfrm>
                <a:off x="3239856" y="2768175"/>
                <a:ext cx="2592731" cy="91680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5A9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Rectangle: Top Corners Rounded 62">
                <a:extLst>
                  <a:ext uri="{FF2B5EF4-FFF2-40B4-BE49-F238E27FC236}">
                    <a16:creationId xmlns:a16="http://schemas.microsoft.com/office/drawing/2014/main" id="{5FEB8900-80BC-EBD4-E3BD-A0975E5D625F}"/>
                  </a:ext>
                </a:extLst>
              </p:cNvPr>
              <p:cNvSpPr/>
              <p:nvPr/>
            </p:nvSpPr>
            <p:spPr>
              <a:xfrm flipV="1">
                <a:off x="3239857" y="4239591"/>
                <a:ext cx="2592730" cy="916809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solidFill>
                  <a:srgbClr val="00447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62BD2E-FBA6-5DFB-E9C6-5632D919A803}"/>
                  </a:ext>
                </a:extLst>
              </p:cNvPr>
              <p:cNvSpPr txBox="1"/>
              <p:nvPr/>
            </p:nvSpPr>
            <p:spPr>
              <a:xfrm>
                <a:off x="4841083" y="1484813"/>
                <a:ext cx="9915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High Fidelity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3D27C5-5208-99DC-F838-6018B7A2C565}"/>
                  </a:ext>
                </a:extLst>
              </p:cNvPr>
              <p:cNvSpPr txBox="1"/>
              <p:nvPr/>
            </p:nvSpPr>
            <p:spPr>
              <a:xfrm>
                <a:off x="4841083" y="2924638"/>
                <a:ext cx="11062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Medium </a:t>
                </a:r>
                <a:br>
                  <a:rPr lang="en-US" sz="1600" b="1" dirty="0" smtClean="0">
                    <a:solidFill>
                      <a:schemeClr val="bg1"/>
                    </a:solidFill>
                  </a:rPr>
                </a:br>
                <a:r>
                  <a:rPr lang="en-US" sz="1600" b="1" dirty="0" smtClean="0">
                    <a:solidFill>
                      <a:schemeClr val="bg1"/>
                    </a:solidFill>
                  </a:rPr>
                  <a:t>Fidelity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18822-A02D-E243-71D6-0E93F13FF86E}"/>
                  </a:ext>
                </a:extLst>
              </p:cNvPr>
              <p:cNvSpPr txBox="1"/>
              <p:nvPr/>
            </p:nvSpPr>
            <p:spPr>
              <a:xfrm>
                <a:off x="4814230" y="4392909"/>
                <a:ext cx="90603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Low Fidelity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96CBD45-622A-9494-6F3D-7C8AF64716A0}"/>
                  </a:ext>
                </a:extLst>
              </p:cNvPr>
              <p:cNvCxnSpPr>
                <a:stCxn id="9" idx="1"/>
                <a:endCxn id="10" idx="0"/>
              </p:cNvCxnSpPr>
              <p:nvPr/>
            </p:nvCxnSpPr>
            <p:spPr>
              <a:xfrm>
                <a:off x="4536222" y="2213566"/>
                <a:ext cx="0" cy="554609"/>
              </a:xfrm>
              <a:prstGeom prst="straightConnector1">
                <a:avLst/>
              </a:prstGeom>
              <a:ln w="25400">
                <a:solidFill>
                  <a:srgbClr val="338DCD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D14CC16-7917-1242-9885-E0256A85FECC}"/>
                  </a:ext>
                </a:extLst>
              </p:cNvPr>
              <p:cNvCxnSpPr>
                <a:cxnSpLocks/>
                <a:stCxn id="10" idx="2"/>
                <a:endCxn id="11" idx="1"/>
              </p:cNvCxnSpPr>
              <p:nvPr/>
            </p:nvCxnSpPr>
            <p:spPr>
              <a:xfrm>
                <a:off x="4536222" y="3684984"/>
                <a:ext cx="0" cy="554607"/>
              </a:xfrm>
              <a:prstGeom prst="straightConnector1">
                <a:avLst/>
              </a:prstGeom>
              <a:ln w="25400">
                <a:solidFill>
                  <a:srgbClr val="005A9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0" name="Picture 2" descr="Aircrew and Maintenance Simulators | Krat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4543">
              <a:off x="8398918" y="1380855"/>
              <a:ext cx="2440591" cy="711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98367">
              <a:off x="9551187" y="2951106"/>
              <a:ext cx="1123686" cy="596892"/>
            </a:xfrm>
            <a:prstGeom prst="rect">
              <a:avLst/>
            </a:prstGeom>
          </p:spPr>
        </p:pic>
        <p:pic>
          <p:nvPicPr>
            <p:cNvPr id="2052" name="Picture 4" descr="Distance from point to plane - Math Insigh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3152" y="4178680"/>
              <a:ext cx="1000694" cy="1000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Energy Webinar Series | Ansy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373" y="2333511"/>
              <a:ext cx="2414001" cy="1876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04782" y="5230230"/>
            <a:ext cx="7215994" cy="1504837"/>
            <a:chOff x="80001" y="5100596"/>
            <a:chExt cx="8219367" cy="1634471"/>
          </a:xfrm>
        </p:grpSpPr>
        <p:sp>
          <p:nvSpPr>
            <p:cNvPr id="30" name="Rectangle 29"/>
            <p:cNvSpPr/>
            <p:nvPr/>
          </p:nvSpPr>
          <p:spPr>
            <a:xfrm>
              <a:off x="4679359" y="5103851"/>
              <a:ext cx="362000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Smaller singular test runs</a:t>
              </a:r>
              <a:b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More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 flows </a:t>
              </a:r>
              <a:b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Higher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fidelity </a:t>
              </a:r>
              <a:endPara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Individually complex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lvl="1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001" y="5100596"/>
              <a:ext cx="8054243" cy="132343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Larger swaths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test runs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Large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acceptance spaces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Lower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fidelity</a:t>
              </a:r>
              <a:b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Generalizability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48" name="Right Arrow 2047"/>
            <p:cNvSpPr/>
            <p:nvPr/>
          </p:nvSpPr>
          <p:spPr>
            <a:xfrm>
              <a:off x="3423103" y="5454591"/>
              <a:ext cx="951280" cy="70244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 err="1" smtClean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5224" y="6478961"/>
            <a:ext cx="1055416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Increment </a:t>
            </a:r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>
          <a:xfrm>
            <a:off x="11444919" y="6500483"/>
            <a:ext cx="381000" cy="3570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19" y="98298"/>
            <a:ext cx="11688000" cy="803443"/>
          </a:xfrm>
        </p:spPr>
        <p:txBody>
          <a:bodyPr>
            <a:normAutofit/>
          </a:bodyPr>
          <a:lstStyle/>
          <a:p>
            <a:r>
              <a:rPr lang="en-US" dirty="0" smtClean="0"/>
              <a:t>But added integration introduces new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079" y="780585"/>
            <a:ext cx="7940584" cy="56369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 smtClean="0">
                <a:solidFill>
                  <a:srgbClr val="126DFF"/>
                </a:solidFill>
              </a:rPr>
              <a:t>Integration is HARD!</a:t>
            </a:r>
            <a:br>
              <a:rPr lang="en-US" sz="2000" b="1" u="sng" dirty="0" smtClean="0">
                <a:solidFill>
                  <a:srgbClr val="126DFF"/>
                </a:solidFill>
              </a:rPr>
            </a:br>
            <a:endParaRPr lang="en-US" sz="2000" b="1" dirty="0" smtClean="0">
              <a:solidFill>
                <a:srgbClr val="126DFF"/>
              </a:solidFill>
            </a:endParaRPr>
          </a:p>
          <a:p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Each autonomy, test tool, simulation </a:t>
            </a:r>
            <a:b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specific integration tasks that </a:t>
            </a:r>
            <a:b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rarely repeatable to other systems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u="sng" dirty="0" smtClean="0">
                <a:solidFill>
                  <a:srgbClr val="126DFF"/>
                </a:solidFill>
              </a:rPr>
              <a:t>Standardization can help!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Testers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developers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make structural choices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Enable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replacement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minimal disruption to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interfaces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Facilitate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understanding and cross program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Known standardization efforts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HLA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High Level Architecture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UMAA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Unmanned Maritime Autonomy Architecture</a:t>
            </a:r>
          </a:p>
          <a:p>
            <a:pPr lvl="1"/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Collaborative Operations in Denied Environments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874767" y="6469350"/>
            <a:ext cx="1044462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Increment -&gt; Integrate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981919" y="3038035"/>
            <a:ext cx="67576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Welcome to the Autonomous Systems Blog! » Autonomous Systems - MATLAB &amp; Simulink (mathworks.com)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556" y="691376"/>
            <a:ext cx="6814414" cy="2417946"/>
          </a:xfrm>
          <a:prstGeom prst="rect">
            <a:avLst/>
          </a:prstGeom>
        </p:spPr>
      </p:pic>
      <p:sp>
        <p:nvSpPr>
          <p:cNvPr id="1021" name="Slide Number Placeholder 3"/>
          <p:cNvSpPr txBox="1">
            <a:spLocks/>
          </p:cNvSpPr>
          <p:nvPr/>
        </p:nvSpPr>
        <p:spPr>
          <a:xfrm>
            <a:off x="11444919" y="6500483"/>
            <a:ext cx="381000" cy="3570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87" y="201398"/>
            <a:ext cx="11486379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Standardization will support modularity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32916" y="842045"/>
            <a:ext cx="4545478" cy="5362368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associated with T&amp;E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include ad-hoc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inconsistently applied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procedures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equire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adoption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policies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standards, and metrics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tandardized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modeling framework spanning the lifecycle for autonomous systems does not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 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Non-standard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 contribute to an inconsistently applied validation process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mbiguity in modeling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framework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creates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problems for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ack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centralization and non-compliance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impede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users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 and monitor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Help combine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evaluations of independent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components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COLREGS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assessment often looks at the navigation autonomies, but sensor and world models play a critical role in this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5" y="963398"/>
            <a:ext cx="7490060" cy="54157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6578" y="6478961"/>
            <a:ext cx="1051836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Increment -&gt; Integrate -&gt; Modularize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854" y="6254262"/>
            <a:ext cx="11721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4"/>
              </a:rPr>
              <a:t>Home (asam.net)</a:t>
            </a:r>
            <a:endParaRPr lang="en-US" sz="10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44919" y="6500483"/>
            <a:ext cx="381000" cy="357067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46716"/>
            <a:ext cx="11670344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Modularity supports improved T&amp;E throughout the lifecycle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0218" y="908716"/>
            <a:ext cx="11475463" cy="54704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Live Virtual Constructive (LVC) test tool suite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-&gt;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integration test bed environment -&gt;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or demonstration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platform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Utilize multiple M&amp;S fidelities to meet needs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a given phase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Increment to higher fidelity M&amp;S environments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Integration of other systems or tools as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testing progresses</a:t>
            </a: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5437" indent="-3429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Incorporate test tools to support each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phase &amp; maximize output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Large scale testing to find test areas of focus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Metrics and measures for assessing and understanding autonomy decision making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Assessing and measuring human teaming constructs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Safety performance envelopes for HITL or human teaming test runs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15417"/>
            <a:ext cx="65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rgbClr val="707070"/>
              </a:solidFill>
              <a:effectLst/>
              <a:latin typeface="inherit"/>
            </a:endParaRPr>
          </a:p>
        </p:txBody>
      </p:sp>
      <p:sp>
        <p:nvSpPr>
          <p:cNvPr id="7" name="AutoShape 6" descr="Autonomy Development Challen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Autonomy Development Challeng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4767" y="6446165"/>
            <a:ext cx="1050361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Increment -&gt; Integrate -&gt; Modularize -&gt; Build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675" y="1002736"/>
            <a:ext cx="6526325" cy="3656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36727" y="478016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4"/>
              </a:rPr>
              <a:t>lvc-enabled-testbed-for-autonomous-system-testing-docx.pdf (wordpress.com)</a:t>
            </a:r>
            <a:endParaRPr lang="en-US" sz="1000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44919" y="6500483"/>
            <a:ext cx="381000" cy="357067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2-02249_RAPT vs GLOB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0598" y="750848"/>
            <a:ext cx="4853905" cy="2459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" y="136871"/>
            <a:ext cx="12061190" cy="5444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test technologies are leveraged by test suites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" y="1044124"/>
            <a:ext cx="6021080" cy="53553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Honing in on performance bounds across any number of dimensions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Utilizing ML to replicate resource intensive autonomies or sims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Maximizing bulk testing for faster state space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 in depth analysis to find the patterns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Injection of realistic faults to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autonomy inputs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MIMIC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320747" y="3456674"/>
            <a:ext cx="2772023" cy="2534855"/>
            <a:chOff x="6288095" y="950371"/>
            <a:chExt cx="5566186" cy="5445435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16114D5A-B1F3-400A-9741-72A12B984631}"/>
                </a:ext>
              </a:extLst>
            </p:cNvPr>
            <p:cNvSpPr/>
            <p:nvPr/>
          </p:nvSpPr>
          <p:spPr>
            <a:xfrm>
              <a:off x="7256138" y="963149"/>
              <a:ext cx="2056568" cy="1931771"/>
            </a:xfrm>
            <a:custGeom>
              <a:avLst/>
              <a:gdLst>
                <a:gd name="connsiteX0" fmla="*/ 1990476 w 2056568"/>
                <a:gd name="connsiteY0" fmla="*/ 1228959 h 1931771"/>
                <a:gd name="connsiteX1" fmla="*/ 1815351 w 2056568"/>
                <a:gd name="connsiteY1" fmla="*/ 1485485 h 1931771"/>
                <a:gd name="connsiteX2" fmla="*/ 1775614 w 2056568"/>
                <a:gd name="connsiteY2" fmla="*/ 1543689 h 1931771"/>
                <a:gd name="connsiteX3" fmla="*/ 1623740 w 2056568"/>
                <a:gd name="connsiteY3" fmla="*/ 1766137 h 1931771"/>
                <a:gd name="connsiteX4" fmla="*/ 1281541 w 2056568"/>
                <a:gd name="connsiteY4" fmla="*/ 1930691 h 1931771"/>
                <a:gd name="connsiteX5" fmla="*/ 1012952 w 2056568"/>
                <a:gd name="connsiteY5" fmla="*/ 1910398 h 1931771"/>
                <a:gd name="connsiteX6" fmla="*/ 914060 w 2056568"/>
                <a:gd name="connsiteY6" fmla="*/ 1588929 h 1931771"/>
                <a:gd name="connsiteX7" fmla="*/ 587859 w 2056568"/>
                <a:gd name="connsiteY7" fmla="*/ 1285799 h 1931771"/>
                <a:gd name="connsiteX8" fmla="*/ 79820 w 2056568"/>
                <a:gd name="connsiteY8" fmla="*/ 1169443 h 1931771"/>
                <a:gd name="connsiteX9" fmla="*/ 37512 w 2056568"/>
                <a:gd name="connsiteY9" fmla="*/ 1081431 h 1931771"/>
                <a:gd name="connsiteX10" fmla="*/ 66112 w 2056568"/>
                <a:gd name="connsiteY10" fmla="*/ 702813 h 1931771"/>
                <a:gd name="connsiteX11" fmla="*/ 432847 w 2056568"/>
                <a:gd name="connsiteY11" fmla="*/ 165609 h 1931771"/>
                <a:gd name="connsiteX12" fmla="*/ 775046 w 2056568"/>
                <a:gd name="connsiteY12" fmla="*/ 1081 h 1931771"/>
                <a:gd name="connsiteX13" fmla="*/ 1423616 w 2056568"/>
                <a:gd name="connsiteY13" fmla="*/ 50076 h 1931771"/>
                <a:gd name="connsiteX14" fmla="*/ 1737215 w 2056568"/>
                <a:gd name="connsiteY14" fmla="*/ 264140 h 1931771"/>
                <a:gd name="connsiteX15" fmla="*/ 1779549 w 2056568"/>
                <a:gd name="connsiteY15" fmla="*/ 352153 h 1931771"/>
                <a:gd name="connsiteX16" fmla="*/ 1779549 w 2056568"/>
                <a:gd name="connsiteY16" fmla="*/ 352178 h 1931771"/>
                <a:gd name="connsiteX17" fmla="*/ 1815917 w 2056568"/>
                <a:gd name="connsiteY17" fmla="*/ 427794 h 1931771"/>
                <a:gd name="connsiteX18" fmla="*/ 1815917 w 2056568"/>
                <a:gd name="connsiteY18" fmla="*/ 427820 h 1931771"/>
                <a:gd name="connsiteX19" fmla="*/ 2019076 w 2056568"/>
                <a:gd name="connsiteY19" fmla="*/ 850341 h 1931771"/>
                <a:gd name="connsiteX20" fmla="*/ 1990476 w 2056568"/>
                <a:gd name="connsiteY20" fmla="*/ 1228959 h 193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56568" h="1931771">
                  <a:moveTo>
                    <a:pt x="1990476" y="1228959"/>
                  </a:moveTo>
                  <a:lnTo>
                    <a:pt x="1815351" y="1485485"/>
                  </a:lnTo>
                  <a:lnTo>
                    <a:pt x="1775614" y="1543689"/>
                  </a:lnTo>
                  <a:lnTo>
                    <a:pt x="1623740" y="1766137"/>
                  </a:lnTo>
                  <a:cubicBezTo>
                    <a:pt x="1547250" y="1878172"/>
                    <a:pt x="1416826" y="1940902"/>
                    <a:pt x="1281541" y="1930691"/>
                  </a:cubicBezTo>
                  <a:lnTo>
                    <a:pt x="1012952" y="1910398"/>
                  </a:lnTo>
                  <a:lnTo>
                    <a:pt x="914060" y="1588929"/>
                  </a:lnTo>
                  <a:cubicBezTo>
                    <a:pt x="867431" y="1437364"/>
                    <a:pt x="742434" y="1321215"/>
                    <a:pt x="587859" y="1285799"/>
                  </a:cubicBezTo>
                  <a:lnTo>
                    <a:pt x="79820" y="1169443"/>
                  </a:lnTo>
                  <a:lnTo>
                    <a:pt x="37512" y="1081431"/>
                  </a:lnTo>
                  <a:cubicBezTo>
                    <a:pt x="-21283" y="959160"/>
                    <a:pt x="-10378" y="814848"/>
                    <a:pt x="66112" y="702813"/>
                  </a:cubicBezTo>
                  <a:lnTo>
                    <a:pt x="432847" y="165609"/>
                  </a:lnTo>
                  <a:cubicBezTo>
                    <a:pt x="509311" y="53574"/>
                    <a:pt x="639761" y="-9130"/>
                    <a:pt x="775046" y="1081"/>
                  </a:cubicBezTo>
                  <a:lnTo>
                    <a:pt x="1423616" y="50076"/>
                  </a:lnTo>
                  <a:cubicBezTo>
                    <a:pt x="1558875" y="60287"/>
                    <a:pt x="1678420" y="141895"/>
                    <a:pt x="1737215" y="264140"/>
                  </a:cubicBezTo>
                  <a:lnTo>
                    <a:pt x="1779549" y="352153"/>
                  </a:lnTo>
                  <a:lnTo>
                    <a:pt x="1779549" y="352178"/>
                  </a:lnTo>
                  <a:lnTo>
                    <a:pt x="1815917" y="427794"/>
                  </a:lnTo>
                  <a:lnTo>
                    <a:pt x="1815917" y="427820"/>
                  </a:lnTo>
                  <a:lnTo>
                    <a:pt x="2019076" y="850341"/>
                  </a:lnTo>
                  <a:cubicBezTo>
                    <a:pt x="2077845" y="972586"/>
                    <a:pt x="2066940" y="1116924"/>
                    <a:pt x="1990476" y="1228959"/>
                  </a:cubicBezTo>
                  <a:close/>
                </a:path>
              </a:pathLst>
            </a:custGeom>
            <a:solidFill>
              <a:srgbClr val="002156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9A157AB5-04DB-4142-89A4-68E7CFAEDE16}"/>
                </a:ext>
              </a:extLst>
            </p:cNvPr>
            <p:cNvSpPr/>
            <p:nvPr/>
          </p:nvSpPr>
          <p:spPr>
            <a:xfrm>
              <a:off x="6288095" y="2144216"/>
              <a:ext cx="2027442" cy="1869765"/>
            </a:xfrm>
            <a:custGeom>
              <a:avLst/>
              <a:gdLst>
                <a:gd name="connsiteX0" fmla="*/ 1925878 w 2027442"/>
                <a:gd name="connsiteY0" fmla="*/ 1405065 h 1869765"/>
                <a:gd name="connsiteX1" fmla="*/ 1742524 w 2027442"/>
                <a:gd name="connsiteY1" fmla="*/ 1602385 h 1869765"/>
                <a:gd name="connsiteX2" fmla="*/ 1429542 w 2027442"/>
                <a:gd name="connsiteY2" fmla="*/ 1479214 h 1869765"/>
                <a:gd name="connsiteX3" fmla="*/ 989146 w 2027442"/>
                <a:gd name="connsiteY3" fmla="*/ 1545185 h 1869765"/>
                <a:gd name="connsiteX4" fmla="*/ 581388 w 2027442"/>
                <a:gd name="connsiteY4" fmla="*/ 1869766 h 1869765"/>
                <a:gd name="connsiteX5" fmla="*/ 581362 w 2027442"/>
                <a:gd name="connsiteY5" fmla="*/ 1869766 h 1869765"/>
                <a:gd name="connsiteX6" fmla="*/ 486200 w 2027442"/>
                <a:gd name="connsiteY6" fmla="*/ 1847981 h 1869765"/>
                <a:gd name="connsiteX7" fmla="*/ 208043 w 2027442"/>
                <a:gd name="connsiteY7" fmla="*/ 1589500 h 1869765"/>
                <a:gd name="connsiteX8" fmla="*/ 16792 w 2027442"/>
                <a:gd name="connsiteY8" fmla="*/ 967832 h 1869765"/>
                <a:gd name="connsiteX9" fmla="*/ 101564 w 2027442"/>
                <a:gd name="connsiteY9" fmla="*/ 597702 h 1869765"/>
                <a:gd name="connsiteX10" fmla="*/ 544326 w 2027442"/>
                <a:gd name="connsiteY10" fmla="*/ 121247 h 1869765"/>
                <a:gd name="connsiteX11" fmla="*/ 907229 w 2027442"/>
                <a:gd name="connsiteY11" fmla="*/ 9598 h 1869765"/>
                <a:gd name="connsiteX12" fmla="*/ 1002443 w 2027442"/>
                <a:gd name="connsiteY12" fmla="*/ 31408 h 1869765"/>
                <a:gd name="connsiteX13" fmla="*/ 1084257 w 2027442"/>
                <a:gd name="connsiteY13" fmla="*/ 50132 h 1869765"/>
                <a:gd name="connsiteX14" fmla="*/ 1084257 w 2027442"/>
                <a:gd name="connsiteY14" fmla="*/ 50158 h 1869765"/>
                <a:gd name="connsiteX15" fmla="*/ 1541242 w 2027442"/>
                <a:gd name="connsiteY15" fmla="*/ 154811 h 1869765"/>
                <a:gd name="connsiteX16" fmla="*/ 1819400 w 2027442"/>
                <a:gd name="connsiteY16" fmla="*/ 413267 h 1869765"/>
                <a:gd name="connsiteX17" fmla="*/ 1910730 w 2027442"/>
                <a:gd name="connsiteY17" fmla="*/ 710148 h 1869765"/>
                <a:gd name="connsiteX18" fmla="*/ 1931460 w 2027442"/>
                <a:gd name="connsiteY18" fmla="*/ 777507 h 1869765"/>
                <a:gd name="connsiteX19" fmla="*/ 2010650 w 2027442"/>
                <a:gd name="connsiteY19" fmla="*/ 1034960 h 1869765"/>
                <a:gd name="connsiteX20" fmla="*/ 1925878 w 2027442"/>
                <a:gd name="connsiteY20" fmla="*/ 1405065 h 186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7442" h="1869765">
                  <a:moveTo>
                    <a:pt x="1925878" y="1405065"/>
                  </a:moveTo>
                  <a:lnTo>
                    <a:pt x="1742524" y="1602385"/>
                  </a:lnTo>
                  <a:lnTo>
                    <a:pt x="1429542" y="1479214"/>
                  </a:lnTo>
                  <a:cubicBezTo>
                    <a:pt x="1281989" y="1421139"/>
                    <a:pt x="1113243" y="1446422"/>
                    <a:pt x="989146" y="1545185"/>
                  </a:cubicBezTo>
                  <a:lnTo>
                    <a:pt x="581388" y="1869766"/>
                  </a:lnTo>
                  <a:lnTo>
                    <a:pt x="581362" y="1869766"/>
                  </a:lnTo>
                  <a:lnTo>
                    <a:pt x="486200" y="1847981"/>
                  </a:lnTo>
                  <a:cubicBezTo>
                    <a:pt x="353950" y="1817684"/>
                    <a:pt x="247934" y="1719152"/>
                    <a:pt x="208043" y="1589500"/>
                  </a:cubicBezTo>
                  <a:lnTo>
                    <a:pt x="16792" y="967832"/>
                  </a:lnTo>
                  <a:cubicBezTo>
                    <a:pt x="-23099" y="838180"/>
                    <a:pt x="9231" y="697082"/>
                    <a:pt x="101564" y="597702"/>
                  </a:cubicBezTo>
                  <a:lnTo>
                    <a:pt x="544326" y="121247"/>
                  </a:lnTo>
                  <a:cubicBezTo>
                    <a:pt x="636659" y="21866"/>
                    <a:pt x="775005" y="-20700"/>
                    <a:pt x="907229" y="9598"/>
                  </a:cubicBezTo>
                  <a:lnTo>
                    <a:pt x="1002443" y="31408"/>
                  </a:lnTo>
                  <a:lnTo>
                    <a:pt x="1084257" y="50132"/>
                  </a:lnTo>
                  <a:lnTo>
                    <a:pt x="1084257" y="50158"/>
                  </a:lnTo>
                  <a:lnTo>
                    <a:pt x="1541242" y="154811"/>
                  </a:lnTo>
                  <a:cubicBezTo>
                    <a:pt x="1673467" y="185083"/>
                    <a:pt x="1779508" y="283614"/>
                    <a:pt x="1819400" y="413267"/>
                  </a:cubicBezTo>
                  <a:lnTo>
                    <a:pt x="1910730" y="710148"/>
                  </a:lnTo>
                  <a:lnTo>
                    <a:pt x="1931460" y="777507"/>
                  </a:lnTo>
                  <a:lnTo>
                    <a:pt x="2010650" y="1034960"/>
                  </a:lnTo>
                  <a:cubicBezTo>
                    <a:pt x="2050541" y="1164612"/>
                    <a:pt x="2018212" y="1305684"/>
                    <a:pt x="1925878" y="1405065"/>
                  </a:cubicBezTo>
                  <a:close/>
                </a:path>
              </a:pathLst>
            </a:custGeom>
            <a:solidFill>
              <a:srgbClr val="154779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id="{8CF51D34-DAFB-4FE6-A1B5-E074DE443004}"/>
                </a:ext>
              </a:extLst>
            </p:cNvPr>
            <p:cNvSpPr/>
            <p:nvPr/>
          </p:nvSpPr>
          <p:spPr>
            <a:xfrm>
              <a:off x="6665987" y="3658121"/>
              <a:ext cx="1909423" cy="2045906"/>
            </a:xfrm>
            <a:custGeom>
              <a:avLst/>
              <a:gdLst>
                <a:gd name="connsiteX0" fmla="*/ 1909423 w 1909423"/>
                <a:gd name="connsiteY0" fmla="*/ 828998 h 2045906"/>
                <a:gd name="connsiteX1" fmla="*/ 1618972 w 1909423"/>
                <a:gd name="connsiteY1" fmla="*/ 996690 h 2045906"/>
                <a:gd name="connsiteX2" fmla="*/ 1396318 w 1909423"/>
                <a:gd name="connsiteY2" fmla="*/ 1382329 h 2045906"/>
                <a:gd name="connsiteX3" fmla="*/ 1396318 w 1909423"/>
                <a:gd name="connsiteY3" fmla="*/ 1900784 h 2045906"/>
                <a:gd name="connsiteX4" fmla="*/ 1317796 w 1909423"/>
                <a:gd name="connsiteY4" fmla="*/ 1963282 h 2045906"/>
                <a:gd name="connsiteX5" fmla="*/ 942290 w 1909423"/>
                <a:gd name="connsiteY5" fmla="*/ 2019531 h 2045906"/>
                <a:gd name="connsiteX6" fmla="*/ 337032 w 1909423"/>
                <a:gd name="connsiteY6" fmla="*/ 1781368 h 2045906"/>
                <a:gd name="connsiteX7" fmla="*/ 100566 w 1909423"/>
                <a:gd name="connsiteY7" fmla="*/ 1484281 h 2045906"/>
                <a:gd name="connsiteX8" fmla="*/ 4195 w 1909423"/>
                <a:gd name="connsiteY8" fmla="*/ 841035 h 2045906"/>
                <a:gd name="connsiteX9" fmla="*/ 143235 w 1909423"/>
                <a:gd name="connsiteY9" fmla="*/ 487699 h 2045906"/>
                <a:gd name="connsiteX10" fmla="*/ 219648 w 1909423"/>
                <a:gd name="connsiteY10" fmla="*/ 426873 h 2045906"/>
                <a:gd name="connsiteX11" fmla="*/ 285310 w 1909423"/>
                <a:gd name="connsiteY11" fmla="*/ 374611 h 2045906"/>
                <a:gd name="connsiteX12" fmla="*/ 652122 w 1909423"/>
                <a:gd name="connsiteY12" fmla="*/ 82642 h 2045906"/>
                <a:gd name="connsiteX13" fmla="*/ 1027628 w 1909423"/>
                <a:gd name="connsiteY13" fmla="*/ 26368 h 2045906"/>
                <a:gd name="connsiteX14" fmla="*/ 1316664 w 1909423"/>
                <a:gd name="connsiteY14" fmla="*/ 140099 h 2045906"/>
                <a:gd name="connsiteX15" fmla="*/ 1382249 w 1909423"/>
                <a:gd name="connsiteY15" fmla="*/ 165922 h 2045906"/>
                <a:gd name="connsiteX16" fmla="*/ 1632886 w 1909423"/>
                <a:gd name="connsiteY16" fmla="*/ 264557 h 2045906"/>
                <a:gd name="connsiteX17" fmla="*/ 1869352 w 1909423"/>
                <a:gd name="connsiteY17" fmla="*/ 561618 h 2045906"/>
                <a:gd name="connsiteX18" fmla="*/ 1909423 w 1909423"/>
                <a:gd name="connsiteY18" fmla="*/ 828998 h 204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9423" h="2045906">
                  <a:moveTo>
                    <a:pt x="1909423" y="828998"/>
                  </a:moveTo>
                  <a:lnTo>
                    <a:pt x="1618972" y="996690"/>
                  </a:lnTo>
                  <a:cubicBezTo>
                    <a:pt x="1481629" y="1075983"/>
                    <a:pt x="1396318" y="1223742"/>
                    <a:pt x="1396318" y="1382329"/>
                  </a:cubicBezTo>
                  <a:lnTo>
                    <a:pt x="1396318" y="1900784"/>
                  </a:lnTo>
                  <a:lnTo>
                    <a:pt x="1317796" y="1963282"/>
                  </a:lnTo>
                  <a:cubicBezTo>
                    <a:pt x="1211651" y="2047771"/>
                    <a:pt x="1068522" y="2069196"/>
                    <a:pt x="942290" y="2019531"/>
                  </a:cubicBezTo>
                  <a:lnTo>
                    <a:pt x="337032" y="1781368"/>
                  </a:lnTo>
                  <a:cubicBezTo>
                    <a:pt x="210800" y="1731678"/>
                    <a:pt x="120653" y="1618435"/>
                    <a:pt x="100566" y="1484281"/>
                  </a:cubicBezTo>
                  <a:lnTo>
                    <a:pt x="4195" y="841035"/>
                  </a:lnTo>
                  <a:cubicBezTo>
                    <a:pt x="-15892" y="706882"/>
                    <a:pt x="37090" y="572188"/>
                    <a:pt x="143235" y="487699"/>
                  </a:cubicBezTo>
                  <a:lnTo>
                    <a:pt x="219648" y="426873"/>
                  </a:lnTo>
                  <a:lnTo>
                    <a:pt x="285310" y="374611"/>
                  </a:lnTo>
                  <a:lnTo>
                    <a:pt x="652122" y="82642"/>
                  </a:lnTo>
                  <a:cubicBezTo>
                    <a:pt x="758267" y="-1847"/>
                    <a:pt x="901396" y="-23297"/>
                    <a:pt x="1027628" y="26368"/>
                  </a:cubicBezTo>
                  <a:lnTo>
                    <a:pt x="1316664" y="140099"/>
                  </a:lnTo>
                  <a:lnTo>
                    <a:pt x="1382249" y="165922"/>
                  </a:lnTo>
                  <a:lnTo>
                    <a:pt x="1632886" y="264557"/>
                  </a:lnTo>
                  <a:cubicBezTo>
                    <a:pt x="1759118" y="314221"/>
                    <a:pt x="1849265" y="427464"/>
                    <a:pt x="1869352" y="561618"/>
                  </a:cubicBezTo>
                  <a:lnTo>
                    <a:pt x="1909423" y="828998"/>
                  </a:lnTo>
                  <a:close/>
                </a:path>
              </a:pathLst>
            </a:custGeom>
            <a:solidFill>
              <a:srgbClr val="517284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8" name="Freeform: Shape 23">
              <a:extLst>
                <a:ext uri="{FF2B5EF4-FFF2-40B4-BE49-F238E27FC236}">
                  <a16:creationId xmlns:a16="http://schemas.microsoft.com/office/drawing/2014/main" id="{5B8E29A8-8A64-4297-8C10-9CCDC5B6486E}"/>
                </a:ext>
              </a:extLst>
            </p:cNvPr>
            <p:cNvSpPr/>
            <p:nvPr/>
          </p:nvSpPr>
          <p:spPr>
            <a:xfrm>
              <a:off x="8127916" y="4335541"/>
              <a:ext cx="1885964" cy="2060265"/>
            </a:xfrm>
            <a:custGeom>
              <a:avLst/>
              <a:gdLst>
                <a:gd name="connsiteX0" fmla="*/ 1885964 w 1885964"/>
                <a:gd name="connsiteY0" fmla="*/ 1257674 h 2060265"/>
                <a:gd name="connsiteX1" fmla="*/ 1885964 w 1885964"/>
                <a:gd name="connsiteY1" fmla="*/ 1355357 h 2060265"/>
                <a:gd name="connsiteX2" fmla="*/ 1696128 w 1885964"/>
                <a:gd name="connsiteY2" fmla="*/ 1684182 h 2060265"/>
                <a:gd name="connsiteX3" fmla="*/ 1132844 w 1885964"/>
                <a:gd name="connsiteY3" fmla="*/ 2009380 h 2060265"/>
                <a:gd name="connsiteX4" fmla="*/ 753146 w 1885964"/>
                <a:gd name="connsiteY4" fmla="*/ 2009380 h 2060265"/>
                <a:gd name="connsiteX5" fmla="*/ 189862 w 1885964"/>
                <a:gd name="connsiteY5" fmla="*/ 1684182 h 2060265"/>
                <a:gd name="connsiteX6" fmla="*/ 0 w 1885964"/>
                <a:gd name="connsiteY6" fmla="*/ 1355357 h 2060265"/>
                <a:gd name="connsiteX7" fmla="*/ 0 w 1885964"/>
                <a:gd name="connsiteY7" fmla="*/ 704909 h 2060265"/>
                <a:gd name="connsiteX8" fmla="*/ 189862 w 1885964"/>
                <a:gd name="connsiteY8" fmla="*/ 376084 h 2060265"/>
                <a:gd name="connsiteX9" fmla="*/ 457937 w 1885964"/>
                <a:gd name="connsiteY9" fmla="*/ 221330 h 2060265"/>
                <a:gd name="connsiteX10" fmla="*/ 518995 w 1885964"/>
                <a:gd name="connsiteY10" fmla="*/ 186068 h 2060265"/>
                <a:gd name="connsiteX11" fmla="*/ 753146 w 1885964"/>
                <a:gd name="connsiteY11" fmla="*/ 50886 h 2060265"/>
                <a:gd name="connsiteX12" fmla="*/ 1132844 w 1885964"/>
                <a:gd name="connsiteY12" fmla="*/ 50886 h 2060265"/>
                <a:gd name="connsiteX13" fmla="*/ 1366095 w 1885964"/>
                <a:gd name="connsiteY13" fmla="*/ 185554 h 2060265"/>
                <a:gd name="connsiteX14" fmla="*/ 1315916 w 1885964"/>
                <a:gd name="connsiteY14" fmla="*/ 518108 h 2060265"/>
                <a:gd name="connsiteX15" fmla="*/ 1478566 w 1885964"/>
                <a:gd name="connsiteY15" fmla="*/ 932681 h 2060265"/>
                <a:gd name="connsiteX16" fmla="*/ 1885964 w 1885964"/>
                <a:gd name="connsiteY16" fmla="*/ 1257674 h 206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85964" h="2060265">
                  <a:moveTo>
                    <a:pt x="1885964" y="1257674"/>
                  </a:moveTo>
                  <a:lnTo>
                    <a:pt x="1885964" y="1355357"/>
                  </a:lnTo>
                  <a:cubicBezTo>
                    <a:pt x="1885964" y="1491002"/>
                    <a:pt x="1813615" y="1616359"/>
                    <a:pt x="1696128" y="1684182"/>
                  </a:cubicBezTo>
                  <a:lnTo>
                    <a:pt x="1132844" y="2009380"/>
                  </a:lnTo>
                  <a:cubicBezTo>
                    <a:pt x="1015357" y="2077228"/>
                    <a:pt x="870607" y="2077228"/>
                    <a:pt x="753146" y="2009380"/>
                  </a:cubicBezTo>
                  <a:lnTo>
                    <a:pt x="189862" y="1684182"/>
                  </a:lnTo>
                  <a:cubicBezTo>
                    <a:pt x="72375" y="1616359"/>
                    <a:pt x="0" y="1491002"/>
                    <a:pt x="0" y="1355357"/>
                  </a:cubicBezTo>
                  <a:lnTo>
                    <a:pt x="0" y="704909"/>
                  </a:lnTo>
                  <a:cubicBezTo>
                    <a:pt x="0" y="569264"/>
                    <a:pt x="72375" y="443907"/>
                    <a:pt x="189862" y="376084"/>
                  </a:cubicBezTo>
                  <a:lnTo>
                    <a:pt x="457937" y="221330"/>
                  </a:lnTo>
                  <a:lnTo>
                    <a:pt x="518995" y="186068"/>
                  </a:lnTo>
                  <a:lnTo>
                    <a:pt x="753146" y="50886"/>
                  </a:lnTo>
                  <a:cubicBezTo>
                    <a:pt x="870607" y="-16962"/>
                    <a:pt x="1015357" y="-16962"/>
                    <a:pt x="1132844" y="50886"/>
                  </a:cubicBezTo>
                  <a:lnTo>
                    <a:pt x="1366095" y="185554"/>
                  </a:lnTo>
                  <a:lnTo>
                    <a:pt x="1315916" y="518108"/>
                  </a:lnTo>
                  <a:cubicBezTo>
                    <a:pt x="1292280" y="674920"/>
                    <a:pt x="1354572" y="833790"/>
                    <a:pt x="1478566" y="932681"/>
                  </a:cubicBezTo>
                  <a:lnTo>
                    <a:pt x="1885964" y="1257674"/>
                  </a:lnTo>
                  <a:close/>
                </a:path>
              </a:pathLst>
            </a:custGeom>
            <a:solidFill>
              <a:srgbClr val="126DFF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2ACABA29-4F42-4B8E-B90E-7F95C3C30DF0}"/>
                </a:ext>
              </a:extLst>
            </p:cNvPr>
            <p:cNvSpPr/>
            <p:nvPr/>
          </p:nvSpPr>
          <p:spPr>
            <a:xfrm>
              <a:off x="9504464" y="3825097"/>
              <a:ext cx="1970429" cy="1880321"/>
            </a:xfrm>
            <a:custGeom>
              <a:avLst/>
              <a:gdLst>
                <a:gd name="connsiteX0" fmla="*/ 1966173 w 1970429"/>
                <a:gd name="connsiteY0" fmla="*/ 676579 h 1880321"/>
                <a:gd name="connsiteX1" fmla="*/ 1869133 w 1970429"/>
                <a:gd name="connsiteY1" fmla="*/ 1319722 h 1880321"/>
                <a:gd name="connsiteX2" fmla="*/ 1632333 w 1970429"/>
                <a:gd name="connsiteY2" fmla="*/ 1616552 h 1880321"/>
                <a:gd name="connsiteX3" fmla="*/ 1026843 w 1970429"/>
                <a:gd name="connsiteY3" fmla="*/ 1854098 h 1880321"/>
                <a:gd name="connsiteX4" fmla="*/ 651388 w 1970429"/>
                <a:gd name="connsiteY4" fmla="*/ 1797438 h 1880321"/>
                <a:gd name="connsiteX5" fmla="*/ 575053 w 1970429"/>
                <a:gd name="connsiteY5" fmla="*/ 1736534 h 1880321"/>
                <a:gd name="connsiteX6" fmla="*/ 509416 w 1970429"/>
                <a:gd name="connsiteY6" fmla="*/ 1684169 h 1880321"/>
                <a:gd name="connsiteX7" fmla="*/ 142938 w 1970429"/>
                <a:gd name="connsiteY7" fmla="*/ 1391814 h 1880321"/>
                <a:gd name="connsiteX8" fmla="*/ 4258 w 1970429"/>
                <a:gd name="connsiteY8" fmla="*/ 1038350 h 1880321"/>
                <a:gd name="connsiteX9" fmla="*/ 50605 w 1970429"/>
                <a:gd name="connsiteY9" fmla="*/ 731233 h 1880321"/>
                <a:gd name="connsiteX10" fmla="*/ 61124 w 1970429"/>
                <a:gd name="connsiteY10" fmla="*/ 661533 h 1880321"/>
                <a:gd name="connsiteX11" fmla="*/ 101298 w 1970429"/>
                <a:gd name="connsiteY11" fmla="*/ 395207 h 1880321"/>
                <a:gd name="connsiteX12" fmla="*/ 338073 w 1970429"/>
                <a:gd name="connsiteY12" fmla="*/ 98377 h 1880321"/>
                <a:gd name="connsiteX13" fmla="*/ 588813 w 1970429"/>
                <a:gd name="connsiteY13" fmla="*/ 0 h 1880321"/>
                <a:gd name="connsiteX14" fmla="*/ 817511 w 1970429"/>
                <a:gd name="connsiteY14" fmla="*/ 246625 h 1880321"/>
                <a:gd name="connsiteX15" fmla="*/ 1243015 w 1970429"/>
                <a:gd name="connsiteY15" fmla="*/ 378026 h 1880321"/>
                <a:gd name="connsiteX16" fmla="*/ 1751157 w 1970429"/>
                <a:gd name="connsiteY16" fmla="*/ 262211 h 1880321"/>
                <a:gd name="connsiteX17" fmla="*/ 1827493 w 1970429"/>
                <a:gd name="connsiteY17" fmla="*/ 323089 h 1880321"/>
                <a:gd name="connsiteX18" fmla="*/ 1966173 w 1970429"/>
                <a:gd name="connsiteY18" fmla="*/ 676579 h 188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70429" h="1880321">
                  <a:moveTo>
                    <a:pt x="1966173" y="676579"/>
                  </a:moveTo>
                  <a:lnTo>
                    <a:pt x="1869133" y="1319722"/>
                  </a:lnTo>
                  <a:cubicBezTo>
                    <a:pt x="1848891" y="1453850"/>
                    <a:pt x="1758616" y="1567016"/>
                    <a:pt x="1632333" y="1616552"/>
                  </a:cubicBezTo>
                  <a:lnTo>
                    <a:pt x="1026843" y="1854098"/>
                  </a:lnTo>
                  <a:cubicBezTo>
                    <a:pt x="900559" y="1903634"/>
                    <a:pt x="757430" y="1882029"/>
                    <a:pt x="651388" y="1797438"/>
                  </a:cubicBezTo>
                  <a:lnTo>
                    <a:pt x="575053" y="1736534"/>
                  </a:lnTo>
                  <a:lnTo>
                    <a:pt x="509416" y="1684169"/>
                  </a:lnTo>
                  <a:lnTo>
                    <a:pt x="142938" y="1391814"/>
                  </a:lnTo>
                  <a:cubicBezTo>
                    <a:pt x="36871" y="1307223"/>
                    <a:pt x="-15983" y="1172478"/>
                    <a:pt x="4258" y="1038350"/>
                  </a:cubicBezTo>
                  <a:lnTo>
                    <a:pt x="50605" y="731233"/>
                  </a:lnTo>
                  <a:lnTo>
                    <a:pt x="61124" y="661533"/>
                  </a:lnTo>
                  <a:lnTo>
                    <a:pt x="101298" y="395207"/>
                  </a:lnTo>
                  <a:cubicBezTo>
                    <a:pt x="121540" y="261079"/>
                    <a:pt x="211790" y="147913"/>
                    <a:pt x="338073" y="98377"/>
                  </a:cubicBezTo>
                  <a:lnTo>
                    <a:pt x="588813" y="0"/>
                  </a:lnTo>
                  <a:lnTo>
                    <a:pt x="817511" y="246625"/>
                  </a:lnTo>
                  <a:cubicBezTo>
                    <a:pt x="925353" y="362903"/>
                    <a:pt x="1088389" y="413262"/>
                    <a:pt x="1243015" y="378026"/>
                  </a:cubicBezTo>
                  <a:lnTo>
                    <a:pt x="1751157" y="262211"/>
                  </a:lnTo>
                  <a:lnTo>
                    <a:pt x="1827493" y="323089"/>
                  </a:lnTo>
                  <a:cubicBezTo>
                    <a:pt x="1933534" y="407707"/>
                    <a:pt x="1986414" y="542426"/>
                    <a:pt x="1966173" y="676579"/>
                  </a:cubicBezTo>
                  <a:close/>
                </a:path>
              </a:pathLst>
            </a:custGeom>
            <a:solidFill>
              <a:srgbClr val="619DFF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0" name="Freeform: Shape 24">
              <a:extLst>
                <a:ext uri="{FF2B5EF4-FFF2-40B4-BE49-F238E27FC236}">
                  <a16:creationId xmlns:a16="http://schemas.microsoft.com/office/drawing/2014/main" id="{F50F0E81-507E-4797-816C-66F644B5253C}"/>
                </a:ext>
              </a:extLst>
            </p:cNvPr>
            <p:cNvSpPr/>
            <p:nvPr/>
          </p:nvSpPr>
          <p:spPr>
            <a:xfrm>
              <a:off x="9826551" y="2146268"/>
              <a:ext cx="2027730" cy="2002367"/>
            </a:xfrm>
            <a:custGeom>
              <a:avLst/>
              <a:gdLst>
                <a:gd name="connsiteX0" fmla="*/ 2010820 w 2027730"/>
                <a:gd name="connsiteY0" fmla="*/ 968660 h 2002367"/>
                <a:gd name="connsiteX1" fmla="*/ 1818927 w 2027730"/>
                <a:gd name="connsiteY1" fmla="*/ 1590148 h 2002367"/>
                <a:gd name="connsiteX2" fmla="*/ 1540512 w 2027730"/>
                <a:gd name="connsiteY2" fmla="*/ 1848321 h 2002367"/>
                <a:gd name="connsiteX3" fmla="*/ 1445273 w 2027730"/>
                <a:gd name="connsiteY3" fmla="*/ 1870028 h 2002367"/>
                <a:gd name="connsiteX4" fmla="*/ 1363459 w 2027730"/>
                <a:gd name="connsiteY4" fmla="*/ 1888675 h 2002367"/>
                <a:gd name="connsiteX5" fmla="*/ 906345 w 2027730"/>
                <a:gd name="connsiteY5" fmla="*/ 1992865 h 2002367"/>
                <a:gd name="connsiteX6" fmla="*/ 543545 w 2027730"/>
                <a:gd name="connsiteY6" fmla="*/ 1880831 h 2002367"/>
                <a:gd name="connsiteX7" fmla="*/ 332361 w 2027730"/>
                <a:gd name="connsiteY7" fmla="*/ 1653084 h 2002367"/>
                <a:gd name="connsiteX8" fmla="*/ 332336 w 2027730"/>
                <a:gd name="connsiteY8" fmla="*/ 1653084 h 2002367"/>
                <a:gd name="connsiteX9" fmla="*/ 284420 w 2027730"/>
                <a:gd name="connsiteY9" fmla="*/ 1601413 h 2002367"/>
                <a:gd name="connsiteX10" fmla="*/ 101271 w 2027730"/>
                <a:gd name="connsiteY10" fmla="*/ 1403913 h 2002367"/>
                <a:gd name="connsiteX11" fmla="*/ 16911 w 2027730"/>
                <a:gd name="connsiteY11" fmla="*/ 1033705 h 2002367"/>
                <a:gd name="connsiteX12" fmla="*/ 96384 w 2027730"/>
                <a:gd name="connsiteY12" fmla="*/ 776355 h 2002367"/>
                <a:gd name="connsiteX13" fmla="*/ 431768 w 2027730"/>
                <a:gd name="connsiteY13" fmla="*/ 751356 h 2002367"/>
                <a:gd name="connsiteX14" fmla="*/ 799815 w 2027730"/>
                <a:gd name="connsiteY14" fmla="*/ 500667 h 2002367"/>
                <a:gd name="connsiteX15" fmla="*/ 1026147 w 2027730"/>
                <a:gd name="connsiteY15" fmla="*/ 31208 h 2002367"/>
                <a:gd name="connsiteX16" fmla="*/ 1121386 w 2027730"/>
                <a:gd name="connsiteY16" fmla="*/ 9500 h 2002367"/>
                <a:gd name="connsiteX17" fmla="*/ 1484186 w 2027730"/>
                <a:gd name="connsiteY17" fmla="*/ 121535 h 2002367"/>
                <a:gd name="connsiteX18" fmla="*/ 1926434 w 2027730"/>
                <a:gd name="connsiteY18" fmla="*/ 598478 h 2002367"/>
                <a:gd name="connsiteX19" fmla="*/ 2010820 w 2027730"/>
                <a:gd name="connsiteY19" fmla="*/ 968660 h 200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27730" h="2002367">
                  <a:moveTo>
                    <a:pt x="2010820" y="968660"/>
                  </a:moveTo>
                  <a:lnTo>
                    <a:pt x="1818927" y="1590148"/>
                  </a:lnTo>
                  <a:cubicBezTo>
                    <a:pt x="1778907" y="1719774"/>
                    <a:pt x="1672762" y="1818177"/>
                    <a:pt x="1540512" y="1848321"/>
                  </a:cubicBezTo>
                  <a:lnTo>
                    <a:pt x="1445273" y="1870028"/>
                  </a:lnTo>
                  <a:lnTo>
                    <a:pt x="1363459" y="1888675"/>
                  </a:lnTo>
                  <a:lnTo>
                    <a:pt x="906345" y="1992865"/>
                  </a:lnTo>
                  <a:cubicBezTo>
                    <a:pt x="774069" y="2023008"/>
                    <a:pt x="635775" y="1980314"/>
                    <a:pt x="543545" y="1880831"/>
                  </a:cubicBezTo>
                  <a:lnTo>
                    <a:pt x="332361" y="1653084"/>
                  </a:lnTo>
                  <a:lnTo>
                    <a:pt x="332336" y="1653084"/>
                  </a:lnTo>
                  <a:lnTo>
                    <a:pt x="284420" y="1601413"/>
                  </a:lnTo>
                  <a:lnTo>
                    <a:pt x="101271" y="1403913"/>
                  </a:lnTo>
                  <a:cubicBezTo>
                    <a:pt x="9041" y="1304455"/>
                    <a:pt x="-23109" y="1163332"/>
                    <a:pt x="16911" y="1033705"/>
                  </a:cubicBezTo>
                  <a:lnTo>
                    <a:pt x="96384" y="776355"/>
                  </a:lnTo>
                  <a:lnTo>
                    <a:pt x="431768" y="751356"/>
                  </a:lnTo>
                  <a:cubicBezTo>
                    <a:pt x="589917" y="739576"/>
                    <a:pt x="730963" y="643513"/>
                    <a:pt x="799815" y="500667"/>
                  </a:cubicBezTo>
                  <a:lnTo>
                    <a:pt x="1026147" y="31208"/>
                  </a:lnTo>
                  <a:lnTo>
                    <a:pt x="1121386" y="9500"/>
                  </a:lnTo>
                  <a:cubicBezTo>
                    <a:pt x="1253662" y="-20643"/>
                    <a:pt x="1391956" y="22077"/>
                    <a:pt x="1484186" y="121535"/>
                  </a:cubicBezTo>
                  <a:lnTo>
                    <a:pt x="1926434" y="598478"/>
                  </a:lnTo>
                  <a:cubicBezTo>
                    <a:pt x="2018691" y="697936"/>
                    <a:pt x="2050840" y="839059"/>
                    <a:pt x="2010820" y="96866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35AA74AD-8CD8-488B-B075-40E96886C205}"/>
                </a:ext>
              </a:extLst>
            </p:cNvPr>
            <p:cNvSpPr/>
            <p:nvPr/>
          </p:nvSpPr>
          <p:spPr>
            <a:xfrm>
              <a:off x="9108500" y="950371"/>
              <a:ext cx="1778927" cy="1931197"/>
            </a:xfrm>
            <a:custGeom>
              <a:avLst/>
              <a:gdLst>
                <a:gd name="connsiteX0" fmla="*/ 1741240 w 1778927"/>
                <a:gd name="connsiteY0" fmla="*/ 1082175 h 1931197"/>
                <a:gd name="connsiteX1" fmla="*/ 1698829 w 1778927"/>
                <a:gd name="connsiteY1" fmla="*/ 1170162 h 1931197"/>
                <a:gd name="connsiteX2" fmla="*/ 1662384 w 1778927"/>
                <a:gd name="connsiteY2" fmla="*/ 1245752 h 1931197"/>
                <a:gd name="connsiteX3" fmla="*/ 1458763 w 1778927"/>
                <a:gd name="connsiteY3" fmla="*/ 1668067 h 1931197"/>
                <a:gd name="connsiteX4" fmla="*/ 1144958 w 1778927"/>
                <a:gd name="connsiteY4" fmla="*/ 1881822 h 1931197"/>
                <a:gd name="connsiteX5" fmla="*/ 835217 w 1778927"/>
                <a:gd name="connsiteY5" fmla="*/ 1904893 h 1931197"/>
                <a:gd name="connsiteX6" fmla="*/ 764926 w 1778927"/>
                <a:gd name="connsiteY6" fmla="*/ 1910139 h 1931197"/>
                <a:gd name="connsiteX7" fmla="*/ 496310 w 1778927"/>
                <a:gd name="connsiteY7" fmla="*/ 1930149 h 1931197"/>
                <a:gd name="connsiteX8" fmla="*/ 154292 w 1778927"/>
                <a:gd name="connsiteY8" fmla="*/ 1765235 h 1931197"/>
                <a:gd name="connsiteX9" fmla="*/ 2675 w 1778927"/>
                <a:gd name="connsiteY9" fmla="*/ 1542633 h 1931197"/>
                <a:gd name="connsiteX10" fmla="*/ 192305 w 1778927"/>
                <a:gd name="connsiteY10" fmla="*/ 1264835 h 1931197"/>
                <a:gd name="connsiteX11" fmla="*/ 225844 w 1778927"/>
                <a:gd name="connsiteY11" fmla="*/ 820787 h 1931197"/>
                <a:gd name="connsiteX12" fmla="*/ 0 w 1778927"/>
                <a:gd name="connsiteY12" fmla="*/ 351096 h 1931197"/>
                <a:gd name="connsiteX13" fmla="*/ 42412 w 1778927"/>
                <a:gd name="connsiteY13" fmla="*/ 263136 h 1931197"/>
                <a:gd name="connsiteX14" fmla="*/ 356216 w 1778927"/>
                <a:gd name="connsiteY14" fmla="*/ 49380 h 1931197"/>
                <a:gd name="connsiteX15" fmla="*/ 1004864 w 1778927"/>
                <a:gd name="connsiteY15" fmla="*/ 1053 h 1931197"/>
                <a:gd name="connsiteX16" fmla="*/ 1346882 w 1778927"/>
                <a:gd name="connsiteY16" fmla="*/ 165967 h 1931197"/>
                <a:gd name="connsiteX17" fmla="*/ 1713052 w 1778927"/>
                <a:gd name="connsiteY17" fmla="*/ 703532 h 1931197"/>
                <a:gd name="connsiteX18" fmla="*/ 1741240 w 1778927"/>
                <a:gd name="connsiteY18" fmla="*/ 1082175 h 193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8927" h="1931197">
                  <a:moveTo>
                    <a:pt x="1741240" y="1082175"/>
                  </a:moveTo>
                  <a:lnTo>
                    <a:pt x="1698829" y="1170162"/>
                  </a:lnTo>
                  <a:lnTo>
                    <a:pt x="1662384" y="1245752"/>
                  </a:lnTo>
                  <a:lnTo>
                    <a:pt x="1458763" y="1668067"/>
                  </a:lnTo>
                  <a:cubicBezTo>
                    <a:pt x="1399865" y="1790260"/>
                    <a:pt x="1280243" y="1871740"/>
                    <a:pt x="1144958" y="1881822"/>
                  </a:cubicBezTo>
                  <a:lnTo>
                    <a:pt x="835217" y="1904893"/>
                  </a:lnTo>
                  <a:lnTo>
                    <a:pt x="764926" y="1910139"/>
                  </a:lnTo>
                  <a:lnTo>
                    <a:pt x="496310" y="1930149"/>
                  </a:lnTo>
                  <a:cubicBezTo>
                    <a:pt x="361051" y="1940206"/>
                    <a:pt x="230653" y="1877347"/>
                    <a:pt x="154292" y="1765235"/>
                  </a:cubicBezTo>
                  <a:lnTo>
                    <a:pt x="2675" y="1542633"/>
                  </a:lnTo>
                  <a:lnTo>
                    <a:pt x="192305" y="1264835"/>
                  </a:lnTo>
                  <a:cubicBezTo>
                    <a:pt x="281706" y="1133871"/>
                    <a:pt x="294566" y="963711"/>
                    <a:pt x="225844" y="820787"/>
                  </a:cubicBezTo>
                  <a:lnTo>
                    <a:pt x="0" y="351096"/>
                  </a:lnTo>
                  <a:lnTo>
                    <a:pt x="42412" y="263136"/>
                  </a:lnTo>
                  <a:cubicBezTo>
                    <a:pt x="101335" y="140942"/>
                    <a:pt x="220957" y="59462"/>
                    <a:pt x="356216" y="49380"/>
                  </a:cubicBezTo>
                  <a:lnTo>
                    <a:pt x="1004864" y="1053"/>
                  </a:lnTo>
                  <a:cubicBezTo>
                    <a:pt x="1140149" y="-9029"/>
                    <a:pt x="1270521" y="53830"/>
                    <a:pt x="1346882" y="165967"/>
                  </a:cubicBezTo>
                  <a:lnTo>
                    <a:pt x="1713052" y="703532"/>
                  </a:lnTo>
                  <a:cubicBezTo>
                    <a:pt x="1789413" y="815643"/>
                    <a:pt x="1800164" y="959981"/>
                    <a:pt x="1741240" y="1082175"/>
                  </a:cubicBezTo>
                  <a:close/>
                </a:path>
              </a:pathLst>
            </a:custGeom>
            <a:solidFill>
              <a:srgbClr val="8BBBEB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22" name="Freeform: Shape 29">
              <a:extLst>
                <a:ext uri="{FF2B5EF4-FFF2-40B4-BE49-F238E27FC236}">
                  <a16:creationId xmlns:a16="http://schemas.microsoft.com/office/drawing/2014/main" id="{854C943E-67A1-43CC-AE5E-FC38E15AD01E}"/>
                </a:ext>
              </a:extLst>
            </p:cNvPr>
            <p:cNvSpPr/>
            <p:nvPr/>
          </p:nvSpPr>
          <p:spPr>
            <a:xfrm>
              <a:off x="7974186" y="2453770"/>
              <a:ext cx="2194004" cy="2194004"/>
            </a:xfrm>
            <a:custGeom>
              <a:avLst/>
              <a:gdLst>
                <a:gd name="connsiteX0" fmla="*/ 653483 w 653482"/>
                <a:gd name="connsiteY0" fmla="*/ 326741 h 653482"/>
                <a:gd name="connsiteX1" fmla="*/ 326741 w 653482"/>
                <a:gd name="connsiteY1" fmla="*/ 653483 h 653482"/>
                <a:gd name="connsiteX2" fmla="*/ 0 w 653482"/>
                <a:gd name="connsiteY2" fmla="*/ 326741 h 653482"/>
                <a:gd name="connsiteX3" fmla="*/ 326741 w 653482"/>
                <a:gd name="connsiteY3" fmla="*/ 0 h 653482"/>
                <a:gd name="connsiteX4" fmla="*/ 653483 w 653482"/>
                <a:gd name="connsiteY4" fmla="*/ 326741 h 6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3482" h="653482">
                  <a:moveTo>
                    <a:pt x="653483" y="326741"/>
                  </a:moveTo>
                  <a:cubicBezTo>
                    <a:pt x="653483" y="507196"/>
                    <a:pt x="507196" y="653483"/>
                    <a:pt x="326741" y="653483"/>
                  </a:cubicBezTo>
                  <a:cubicBezTo>
                    <a:pt x="146287" y="653483"/>
                    <a:pt x="0" y="507196"/>
                    <a:pt x="0" y="326741"/>
                  </a:cubicBezTo>
                  <a:cubicBezTo>
                    <a:pt x="0" y="146287"/>
                    <a:pt x="146287" y="0"/>
                    <a:pt x="326741" y="0"/>
                  </a:cubicBezTo>
                  <a:cubicBezTo>
                    <a:pt x="507196" y="0"/>
                    <a:pt x="653483" y="146287"/>
                    <a:pt x="653483" y="32674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1A696C-ECBA-4743-9C77-81021ABAD8A5}"/>
                </a:ext>
              </a:extLst>
            </p:cNvPr>
            <p:cNvSpPr txBox="1"/>
            <p:nvPr/>
          </p:nvSpPr>
          <p:spPr>
            <a:xfrm>
              <a:off x="7469992" y="1896174"/>
              <a:ext cx="1998065" cy="3967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  <a:cs typeface="Arial" pitchFamily="34" charset="0"/>
                </a:rPr>
                <a:t>Surrogate Testing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741267-F271-4BD6-A8FA-024E3ADE3BF6}"/>
                </a:ext>
              </a:extLst>
            </p:cNvPr>
            <p:cNvSpPr txBox="1"/>
            <p:nvPr/>
          </p:nvSpPr>
          <p:spPr>
            <a:xfrm>
              <a:off x="9203009" y="2099202"/>
              <a:ext cx="1530279" cy="429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Agent Library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444996-CD1D-4BBC-B283-456DA2F12DC7}"/>
                </a:ext>
              </a:extLst>
            </p:cNvPr>
            <p:cNvSpPr txBox="1"/>
            <p:nvPr/>
          </p:nvSpPr>
          <p:spPr>
            <a:xfrm>
              <a:off x="9697420" y="4847614"/>
              <a:ext cx="1491750" cy="6611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cs typeface="Arial" pitchFamily="34" charset="0"/>
                </a:rPr>
                <a:t>Simulation &amp; Models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C5FF9D-CC5B-4D56-A09C-0B67BCA42D55}"/>
                </a:ext>
              </a:extLst>
            </p:cNvPr>
            <p:cNvSpPr txBox="1"/>
            <p:nvPr/>
          </p:nvSpPr>
          <p:spPr>
            <a:xfrm>
              <a:off x="10130884" y="3202611"/>
              <a:ext cx="1623522" cy="6611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lvl="0" algn="ctr"/>
              <a:r>
                <a:rPr lang="en-US" sz="700" dirty="0">
                  <a:solidFill>
                    <a:schemeClr val="bg1"/>
                  </a:solidFill>
                  <a:cs typeface="Arial" pitchFamily="34" charset="0"/>
                </a:rPr>
                <a:t>Sensitivity and Uncertainty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1D3AD9-D23F-4759-A76D-4FED30CE4158}"/>
                </a:ext>
              </a:extLst>
            </p:cNvPr>
            <p:cNvSpPr txBox="1"/>
            <p:nvPr/>
          </p:nvSpPr>
          <p:spPr>
            <a:xfrm>
              <a:off x="8158555" y="5406457"/>
              <a:ext cx="1556883" cy="6611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cs typeface="Arial" pitchFamily="34" charset="0"/>
                </a:rPr>
                <a:t>Human </a:t>
              </a:r>
              <a:r>
                <a:rPr lang="en-US" sz="700" dirty="0" smtClean="0">
                  <a:solidFill>
                    <a:schemeClr val="bg1"/>
                  </a:solidFill>
                  <a:cs typeface="Arial" pitchFamily="34" charset="0"/>
                </a:rPr>
                <a:t>Teaming </a:t>
              </a:r>
              <a:endParaRPr lang="en-US" sz="7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D37FE3-373B-427B-BF77-AC2F67E511DA}"/>
                </a:ext>
              </a:extLst>
            </p:cNvPr>
            <p:cNvSpPr txBox="1"/>
            <p:nvPr/>
          </p:nvSpPr>
          <p:spPr>
            <a:xfrm>
              <a:off x="6818635" y="4555734"/>
              <a:ext cx="1246157" cy="6611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cs typeface="Arial" pitchFamily="34" charset="0"/>
                </a:rPr>
                <a:t>White Boxing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FFB6E3-A24E-47A4-8C91-95D3D47395F0}"/>
                </a:ext>
              </a:extLst>
            </p:cNvPr>
            <p:cNvSpPr txBox="1"/>
            <p:nvPr/>
          </p:nvSpPr>
          <p:spPr>
            <a:xfrm>
              <a:off x="6355150" y="3013065"/>
              <a:ext cx="1752238" cy="5950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  <a:cs typeface="Arial" pitchFamily="34" charset="0"/>
                </a:rPr>
                <a:t>Runtime </a:t>
              </a:r>
              <a:br>
                <a:rPr lang="en-US" sz="600" dirty="0" smtClean="0">
                  <a:solidFill>
                    <a:schemeClr val="bg1"/>
                  </a:solidFill>
                  <a:cs typeface="Arial" pitchFamily="34" charset="0"/>
                </a:rPr>
              </a:br>
              <a:r>
                <a:rPr lang="en-US" sz="600" dirty="0" smtClean="0">
                  <a:solidFill>
                    <a:schemeClr val="bg1"/>
                  </a:solidFill>
                  <a:cs typeface="Arial" pitchFamily="34" charset="0"/>
                </a:rPr>
                <a:t>Monitoring</a:t>
              </a:r>
              <a:endParaRPr lang="en-US" sz="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30" name="Picture 8" descr="C:\Users\lahmakh1\AppData\Local\Temp\SNAGHTML4efad23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8674" y="1202740"/>
              <a:ext cx="1137712" cy="81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85855" y="4315799"/>
              <a:ext cx="833991" cy="55627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18" descr="C:\Users\lahmakh1\AppData\Local\Temp\SNAGHTML4f0505c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123" y="2543842"/>
              <a:ext cx="566629" cy="675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0" descr="C:\Users\lahmakh1\AppData\Local\Temp\SNAGHTML4f076a9d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410" y="4682340"/>
              <a:ext cx="720506" cy="76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C:\Users\lahmakh1\AppData\Local\Temp\SNAGHTML4f1105d7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3681" y="4113219"/>
              <a:ext cx="1012622" cy="4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4" descr="C:\Users\lahmakh1\AppData\Local\Temp\SNAGHTML4f136c4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034" y="2450934"/>
              <a:ext cx="578826" cy="60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6" descr="C:\Users\lahmakh1\AppData\Local\Temp\SNAGHTML4f20730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7962" y="1228884"/>
              <a:ext cx="621492" cy="68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1A696C-ECBA-4743-9C77-81021ABAD8A5}"/>
                </a:ext>
              </a:extLst>
            </p:cNvPr>
            <p:cNvSpPr txBox="1"/>
            <p:nvPr/>
          </p:nvSpPr>
          <p:spPr>
            <a:xfrm>
              <a:off x="8305905" y="3140964"/>
              <a:ext cx="1530279" cy="8925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dirty="0" smtClean="0">
                  <a:solidFill>
                    <a:srgbClr val="002060"/>
                  </a:solidFill>
                  <a:cs typeface="Arial" pitchFamily="34" charset="0"/>
                </a:rPr>
                <a:t>Lightweight Digital Surrogates</a:t>
              </a:r>
              <a:endParaRPr lang="en-US" sz="7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874767" y="6467363"/>
            <a:ext cx="1142677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Increment -&gt; Integrate -&gt; Modularize -&gt; Build -&gt; Support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8900" y="4120709"/>
            <a:ext cx="4596164" cy="23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388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391C17A2-2FCF-7447-AB82-34B940C6A931}" vid="{69F63A80-7057-3741-B30E-97101A4CB9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4" ma:contentTypeDescription="Create a new document." ma:contentTypeScope="" ma:versionID="e78114eed8621f4f046573b7710756e9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xmlns:ns3="79de32d1-22ac-42d0-9c42-d61c55952b0c" targetNamespace="http://schemas.microsoft.com/office/2006/metadata/properties" ma:root="true" ma:fieldsID="e95644cd47d5260cc7f92a9c31875574" ns1:_="" ns2:_="" ns3:_="">
    <xsd:import namespace="http://schemas.microsoft.com/sharepoint/v3"/>
    <xsd:import namespace="http://schemas.microsoft.com/sharepoint/v4"/>
    <xsd:import namespace="79de32d1-22ac-42d0-9c42-d61c55952b0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e32d1-22ac-42d0-9c42-d61c55952b0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F96FBC9-784B-43FA-9D6B-E8D2B98C1D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F7CC06-1524-481C-BC1E-B399813B91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79de32d1-22ac-42d0-9c42-d61c55952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BB476B-CD8A-49EB-9796-541DDF5EF900}">
  <ds:schemaRefs>
    <ds:schemaRef ds:uri="http://purl.org/dc/elements/1.1/"/>
    <ds:schemaRef ds:uri="http://schemas.microsoft.com/sharepoint/v4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79de32d1-22ac-42d0-9c42-d61c55952b0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Extended-Template_Light-Theme_16x9 (1)</Template>
  <TotalTime>29</TotalTime>
  <Words>1641</Words>
  <Application>Microsoft Office PowerPoint</Application>
  <PresentationFormat>Widescreen</PresentationFormat>
  <Paragraphs>255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.AppleSystemUIFont</vt:lpstr>
      <vt:lpstr>Arial</vt:lpstr>
      <vt:lpstr>Calibri</vt:lpstr>
      <vt:lpstr>Courier New</vt:lpstr>
      <vt:lpstr>Helvetica</vt:lpstr>
      <vt:lpstr>inherit</vt:lpstr>
      <vt:lpstr>Myriad Pro</vt:lpstr>
      <vt:lpstr>Wingdings</vt:lpstr>
      <vt:lpstr>APL-PowerPoint-Theme_light</vt:lpstr>
      <vt:lpstr>Advanced Autonomy T&amp;E Updates and Focus</vt:lpstr>
      <vt:lpstr>Investments in autonomy and AI are a major push for the Navy and military as a whole</vt:lpstr>
      <vt:lpstr>But there are some primary gaps within autonomy T&amp;E</vt:lpstr>
      <vt:lpstr>Modeling &amp; Simulation is critical to testing autonomous systems at full scale</vt:lpstr>
      <vt:lpstr>We can increment M&amp;S fidelity to minimize risk and maximize  testing </vt:lpstr>
      <vt:lpstr>But added integration introduces new issues</vt:lpstr>
      <vt:lpstr>Standardization will support modularity</vt:lpstr>
      <vt:lpstr>Modularity supports improved T&amp;E throughout the lifecycle</vt:lpstr>
      <vt:lpstr>Advanced test technologies are leveraged by test suites</vt:lpstr>
      <vt:lpstr>We can build on what is already in place</vt:lpstr>
      <vt:lpstr>Data is the lynchpin to pushing success</vt:lpstr>
      <vt:lpstr>Proper data collection, format, and storing</vt:lpstr>
      <vt:lpstr>Data quality, quantity, and accessibility</vt:lpstr>
      <vt:lpstr>Processing and presenting the right data for decision maker’s needs</vt:lpstr>
      <vt:lpstr>Data Sharing is Data Caring</vt:lpstr>
      <vt:lpstr>Looking at autonomy development through the lens of trust</vt:lpstr>
      <vt:lpstr>Other areas of need for T&amp;E Support</vt:lpstr>
      <vt:lpstr>PowerPoint Presentation</vt:lpstr>
    </vt:vector>
  </TitlesOfParts>
  <Manager/>
  <Company>Johns Hopkins University - Applied Physics Lab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Lahman, Kathryn H.</dc:creator>
  <cp:keywords/>
  <dc:description>Version 1.0</dc:description>
  <cp:lastModifiedBy>Lahman, Kathryn H.</cp:lastModifiedBy>
  <cp:revision>3</cp:revision>
  <cp:lastPrinted>2017-08-24T18:44:08Z</cp:lastPrinted>
  <dcterms:created xsi:type="dcterms:W3CDTF">2023-04-05T15:27:46Z</dcterms:created>
  <dcterms:modified xsi:type="dcterms:W3CDTF">2023-04-05T15:56:52Z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