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24"/>
  </p:notesMasterIdLst>
  <p:handoutMasterIdLst>
    <p:handoutMasterId r:id="rId25"/>
  </p:handoutMasterIdLst>
  <p:sldIdLst>
    <p:sldId id="1426" r:id="rId5"/>
    <p:sldId id="1425" r:id="rId6"/>
    <p:sldId id="1434" r:id="rId7"/>
    <p:sldId id="1431" r:id="rId8"/>
    <p:sldId id="1446" r:id="rId9"/>
    <p:sldId id="1447" r:id="rId10"/>
    <p:sldId id="1457" r:id="rId11"/>
    <p:sldId id="1437" r:id="rId12"/>
    <p:sldId id="1450" r:id="rId13"/>
    <p:sldId id="1443" r:id="rId14"/>
    <p:sldId id="1456" r:id="rId15"/>
    <p:sldId id="1452" r:id="rId16"/>
    <p:sldId id="1454" r:id="rId17"/>
    <p:sldId id="1453" r:id="rId18"/>
    <p:sldId id="1445" r:id="rId19"/>
    <p:sldId id="1449" r:id="rId20"/>
    <p:sldId id="1429" r:id="rId21"/>
    <p:sldId id="1448" r:id="rId22"/>
    <p:sldId id="1436" r:id="rId2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ph, Anny-Claude CIV" initials="JAC" lastIdx="2" clrIdx="0">
    <p:extLst>
      <p:ext uri="{19B8F6BF-5375-455C-9EA6-DF929625EA0E}">
        <p15:presenceInfo xmlns:p15="http://schemas.microsoft.com/office/powerpoint/2012/main" userId="S::annyclaude.joseph@westpoint.edu::480c3b43-e066-4489-9b93-635e28ecd2c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A7675A-6F25-4740-8A05-363A6DF6BBBA}" v="210" dt="2023-04-24T05:21:36.5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40" autoAdjust="0"/>
    <p:restoredTop sz="90456" autoAdjust="0"/>
  </p:normalViewPr>
  <p:slideViewPr>
    <p:cSldViewPr snapToGrid="0">
      <p:cViewPr varScale="1">
        <p:scale>
          <a:sx n="54" d="100"/>
          <a:sy n="54" d="100"/>
        </p:scale>
        <p:origin x="17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akevych, Dominic A CDT 2023" userId="da7321af-187b-4c99-abed-24d67a18ddde" providerId="ADAL" clId="{65A7675A-6F25-4740-8A05-363A6DF6BBBA}"/>
    <pc:docChg chg="undo custSel addSld delSld modSld sldOrd">
      <pc:chgData name="Rudakevych, Dominic A CDT 2023" userId="da7321af-187b-4c99-abed-24d67a18ddde" providerId="ADAL" clId="{65A7675A-6F25-4740-8A05-363A6DF6BBBA}" dt="2023-04-24T05:33:25.724" v="1592" actId="20577"/>
      <pc:docMkLst>
        <pc:docMk/>
      </pc:docMkLst>
      <pc:sldChg chg="addSp delSp modSp del mod">
        <pc:chgData name="Rudakevych, Dominic A CDT 2023" userId="da7321af-187b-4c99-abed-24d67a18ddde" providerId="ADAL" clId="{65A7675A-6F25-4740-8A05-363A6DF6BBBA}" dt="2023-04-24T05:33:15.978" v="1589" actId="47"/>
        <pc:sldMkLst>
          <pc:docMk/>
          <pc:sldMk cId="2550651898" sldId="1424"/>
        </pc:sldMkLst>
        <pc:spChg chg="mod">
          <ac:chgData name="Rudakevych, Dominic A CDT 2023" userId="da7321af-187b-4c99-abed-24d67a18ddde" providerId="ADAL" clId="{65A7675A-6F25-4740-8A05-363A6DF6BBBA}" dt="2023-04-24T05:27:10.805" v="1537" actId="20577"/>
          <ac:spMkLst>
            <pc:docMk/>
            <pc:sldMk cId="2550651898" sldId="1424"/>
            <ac:spMk id="2" creationId="{4967A9EB-95E8-DD52-5EA0-42E2553874F0}"/>
          </ac:spMkLst>
        </pc:spChg>
        <pc:spChg chg="add del mod">
          <ac:chgData name="Rudakevych, Dominic A CDT 2023" userId="da7321af-187b-4c99-abed-24d67a18ddde" providerId="ADAL" clId="{65A7675A-6F25-4740-8A05-363A6DF6BBBA}" dt="2023-04-24T05:27:09.053" v="1536" actId="478"/>
          <ac:spMkLst>
            <pc:docMk/>
            <pc:sldMk cId="2550651898" sldId="1424"/>
            <ac:spMk id="3" creationId="{B3E7E62A-3055-AE91-93C6-BEA5A2612240}"/>
          </ac:spMkLst>
        </pc:spChg>
        <pc:picChg chg="mod">
          <ac:chgData name="Rudakevych, Dominic A CDT 2023" userId="da7321af-187b-4c99-abed-24d67a18ddde" providerId="ADAL" clId="{65A7675A-6F25-4740-8A05-363A6DF6BBBA}" dt="2023-04-24T04:24:57.545" v="762" actId="1076"/>
          <ac:picMkLst>
            <pc:docMk/>
            <pc:sldMk cId="2550651898" sldId="1424"/>
            <ac:picMk id="15" creationId="{7C7AC800-E90A-7523-C4F2-161B78472A84}"/>
          </ac:picMkLst>
        </pc:picChg>
      </pc:sldChg>
      <pc:sldChg chg="modSp mod">
        <pc:chgData name="Rudakevych, Dominic A CDT 2023" userId="da7321af-187b-4c99-abed-24d67a18ddde" providerId="ADAL" clId="{65A7675A-6F25-4740-8A05-363A6DF6BBBA}" dt="2023-04-24T05:26:39.729" v="1535" actId="20577"/>
        <pc:sldMkLst>
          <pc:docMk/>
          <pc:sldMk cId="871909133" sldId="1425"/>
        </pc:sldMkLst>
        <pc:spChg chg="mod">
          <ac:chgData name="Rudakevych, Dominic A CDT 2023" userId="da7321af-187b-4c99-abed-24d67a18ddde" providerId="ADAL" clId="{65A7675A-6F25-4740-8A05-363A6DF6BBBA}" dt="2023-04-24T02:46:35.967" v="89" actId="20577"/>
          <ac:spMkLst>
            <pc:docMk/>
            <pc:sldMk cId="871909133" sldId="1425"/>
            <ac:spMk id="2" creationId="{7D3F1FBE-947A-E4E0-8787-F8B6959D4C97}"/>
          </ac:spMkLst>
        </pc:spChg>
        <pc:spChg chg="mod">
          <ac:chgData name="Rudakevych, Dominic A CDT 2023" userId="da7321af-187b-4c99-abed-24d67a18ddde" providerId="ADAL" clId="{65A7675A-6F25-4740-8A05-363A6DF6BBBA}" dt="2023-04-24T05:26:39.729" v="1535" actId="20577"/>
          <ac:spMkLst>
            <pc:docMk/>
            <pc:sldMk cId="871909133" sldId="1425"/>
            <ac:spMk id="4" creationId="{D69079F4-4D80-0BBD-E889-983869BA0A0E}"/>
          </ac:spMkLst>
        </pc:spChg>
      </pc:sldChg>
      <pc:sldChg chg="del">
        <pc:chgData name="Rudakevych, Dominic A CDT 2023" userId="da7321af-187b-4c99-abed-24d67a18ddde" providerId="ADAL" clId="{65A7675A-6F25-4740-8A05-363A6DF6BBBA}" dt="2023-04-24T02:44:53.021" v="1" actId="47"/>
        <pc:sldMkLst>
          <pc:docMk/>
          <pc:sldMk cId="1963849577" sldId="1433"/>
        </pc:sldMkLst>
      </pc:sldChg>
      <pc:sldChg chg="ord">
        <pc:chgData name="Rudakevych, Dominic A CDT 2023" userId="da7321af-187b-4c99-abed-24d67a18ddde" providerId="ADAL" clId="{65A7675A-6F25-4740-8A05-363A6DF6BBBA}" dt="2023-04-24T02:46:13.685" v="48"/>
        <pc:sldMkLst>
          <pc:docMk/>
          <pc:sldMk cId="668362157" sldId="1434"/>
        </pc:sldMkLst>
      </pc:sldChg>
      <pc:sldChg chg="addSp delSp modSp mod">
        <pc:chgData name="Rudakevych, Dominic A CDT 2023" userId="da7321af-187b-4c99-abed-24d67a18ddde" providerId="ADAL" clId="{65A7675A-6F25-4740-8A05-363A6DF6BBBA}" dt="2023-04-24T05:33:25.724" v="1592" actId="20577"/>
        <pc:sldMkLst>
          <pc:docMk/>
          <pc:sldMk cId="794744381" sldId="1437"/>
        </pc:sldMkLst>
        <pc:spChg chg="del">
          <ac:chgData name="Rudakevych, Dominic A CDT 2023" userId="da7321af-187b-4c99-abed-24d67a18ddde" providerId="ADAL" clId="{65A7675A-6F25-4740-8A05-363A6DF6BBBA}" dt="2023-04-24T04:12:14.120" v="736" actId="478"/>
          <ac:spMkLst>
            <pc:docMk/>
            <pc:sldMk cId="794744381" sldId="1437"/>
            <ac:spMk id="2" creationId="{4967A9EB-95E8-DD52-5EA0-42E2553874F0}"/>
          </ac:spMkLst>
        </pc:spChg>
        <pc:spChg chg="add del mod">
          <ac:chgData name="Rudakevych, Dominic A CDT 2023" userId="da7321af-187b-4c99-abed-24d67a18ddde" providerId="ADAL" clId="{65A7675A-6F25-4740-8A05-363A6DF6BBBA}" dt="2023-04-24T04:12:18.608" v="739" actId="478"/>
          <ac:spMkLst>
            <pc:docMk/>
            <pc:sldMk cId="794744381" sldId="1437"/>
            <ac:spMk id="4" creationId="{09B6B8CE-92B4-6C37-2E1D-37C41EF58C36}"/>
          </ac:spMkLst>
        </pc:spChg>
        <pc:spChg chg="add del mod">
          <ac:chgData name="Rudakevych, Dominic A CDT 2023" userId="da7321af-187b-4c99-abed-24d67a18ddde" providerId="ADAL" clId="{65A7675A-6F25-4740-8A05-363A6DF6BBBA}" dt="2023-04-24T04:12:16.189" v="738" actId="478"/>
          <ac:spMkLst>
            <pc:docMk/>
            <pc:sldMk cId="794744381" sldId="1437"/>
            <ac:spMk id="5" creationId="{6BEBCFB5-055B-AD97-BA86-AA2E6AF249FF}"/>
          </ac:spMkLst>
        </pc:spChg>
        <pc:spChg chg="add mod">
          <ac:chgData name="Rudakevych, Dominic A CDT 2023" userId="da7321af-187b-4c99-abed-24d67a18ddde" providerId="ADAL" clId="{65A7675A-6F25-4740-8A05-363A6DF6BBBA}" dt="2023-04-24T05:33:25.724" v="1592" actId="20577"/>
          <ac:spMkLst>
            <pc:docMk/>
            <pc:sldMk cId="794744381" sldId="1437"/>
            <ac:spMk id="6" creationId="{36D4B582-4C96-4DE8-A150-FD4D03852B1A}"/>
          </ac:spMkLst>
        </pc:spChg>
        <pc:spChg chg="add mod">
          <ac:chgData name="Rudakevych, Dominic A CDT 2023" userId="da7321af-187b-4c99-abed-24d67a18ddde" providerId="ADAL" clId="{65A7675A-6F25-4740-8A05-363A6DF6BBBA}" dt="2023-04-24T05:19:18.052" v="1308" actId="1076"/>
          <ac:spMkLst>
            <pc:docMk/>
            <pc:sldMk cId="794744381" sldId="1437"/>
            <ac:spMk id="9" creationId="{221CDCD6-8968-FC82-EA76-83EC6BF38ED6}"/>
          </ac:spMkLst>
        </pc:spChg>
        <pc:spChg chg="mod">
          <ac:chgData name="Rudakevych, Dominic A CDT 2023" userId="da7321af-187b-4c99-abed-24d67a18ddde" providerId="ADAL" clId="{65A7675A-6F25-4740-8A05-363A6DF6BBBA}" dt="2023-04-24T05:18:12.080" v="1286" actId="1076"/>
          <ac:spMkLst>
            <pc:docMk/>
            <pc:sldMk cId="794744381" sldId="1437"/>
            <ac:spMk id="11" creationId="{0910B1C5-9D50-5DA6-602B-3ACDDE19B765}"/>
          </ac:spMkLst>
        </pc:spChg>
        <pc:spChg chg="add mod">
          <ac:chgData name="Rudakevych, Dominic A CDT 2023" userId="da7321af-187b-4c99-abed-24d67a18ddde" providerId="ADAL" clId="{65A7675A-6F25-4740-8A05-363A6DF6BBBA}" dt="2023-04-24T05:19:31.345" v="1311" actId="1076"/>
          <ac:spMkLst>
            <pc:docMk/>
            <pc:sldMk cId="794744381" sldId="1437"/>
            <ac:spMk id="12" creationId="{17BC693C-404A-EE87-C536-1A93C3DA5901}"/>
          </ac:spMkLst>
        </pc:spChg>
        <pc:spChg chg="add mod">
          <ac:chgData name="Rudakevych, Dominic A CDT 2023" userId="da7321af-187b-4c99-abed-24d67a18ddde" providerId="ADAL" clId="{65A7675A-6F25-4740-8A05-363A6DF6BBBA}" dt="2023-04-24T05:19:56.440" v="1361" actId="1076"/>
          <ac:spMkLst>
            <pc:docMk/>
            <pc:sldMk cId="794744381" sldId="1437"/>
            <ac:spMk id="14" creationId="{0CD8444E-37F8-F4D3-4464-2FB6B1CC199F}"/>
          </ac:spMkLst>
        </pc:spChg>
        <pc:picChg chg="del">
          <ac:chgData name="Rudakevych, Dominic A CDT 2023" userId="da7321af-187b-4c99-abed-24d67a18ddde" providerId="ADAL" clId="{65A7675A-6F25-4740-8A05-363A6DF6BBBA}" dt="2023-04-24T05:12:00.500" v="1264" actId="478"/>
          <ac:picMkLst>
            <pc:docMk/>
            <pc:sldMk cId="794744381" sldId="1437"/>
            <ac:picMk id="7" creationId="{F2BA8B5B-E64E-9D84-9726-956B76D22EA3}"/>
          </ac:picMkLst>
        </pc:picChg>
        <pc:picChg chg="add mod">
          <ac:chgData name="Rudakevych, Dominic A CDT 2023" userId="da7321af-187b-4c99-abed-24d67a18ddde" providerId="ADAL" clId="{65A7675A-6F25-4740-8A05-363A6DF6BBBA}" dt="2023-04-24T05:19:03.129" v="1302" actId="1076"/>
          <ac:picMkLst>
            <pc:docMk/>
            <pc:sldMk cId="794744381" sldId="1437"/>
            <ac:picMk id="8" creationId="{20AF3B1A-16D7-F03F-0A76-8D16574BBDAC}"/>
          </ac:picMkLst>
        </pc:picChg>
        <pc:picChg chg="del mod">
          <ac:chgData name="Rudakevych, Dominic A CDT 2023" userId="da7321af-187b-4c99-abed-24d67a18ddde" providerId="ADAL" clId="{65A7675A-6F25-4740-8A05-363A6DF6BBBA}" dt="2023-04-24T05:12:07.622" v="1267" actId="478"/>
          <ac:picMkLst>
            <pc:docMk/>
            <pc:sldMk cId="794744381" sldId="1437"/>
            <ac:picMk id="13" creationId="{BA6EE8DC-0AE9-CE88-D7CF-2FBD9FA031F0}"/>
          </ac:picMkLst>
        </pc:picChg>
      </pc:sldChg>
      <pc:sldChg chg="del">
        <pc:chgData name="Rudakevych, Dominic A CDT 2023" userId="da7321af-187b-4c99-abed-24d67a18ddde" providerId="ADAL" clId="{65A7675A-6F25-4740-8A05-363A6DF6BBBA}" dt="2023-04-24T02:45:24.093" v="6" actId="47"/>
        <pc:sldMkLst>
          <pc:docMk/>
          <pc:sldMk cId="3657724895" sldId="1438"/>
        </pc:sldMkLst>
      </pc:sldChg>
      <pc:sldChg chg="modSp del mod">
        <pc:chgData name="Rudakevych, Dominic A CDT 2023" userId="da7321af-187b-4c99-abed-24d67a18ddde" providerId="ADAL" clId="{65A7675A-6F25-4740-8A05-363A6DF6BBBA}" dt="2023-04-24T05:22:09.866" v="1424" actId="47"/>
        <pc:sldMkLst>
          <pc:docMk/>
          <pc:sldMk cId="3433881134" sldId="1439"/>
        </pc:sldMkLst>
        <pc:spChg chg="mod">
          <ac:chgData name="Rudakevych, Dominic A CDT 2023" userId="da7321af-187b-4c99-abed-24d67a18ddde" providerId="ADAL" clId="{65A7675A-6F25-4740-8A05-363A6DF6BBBA}" dt="2023-04-24T04:12:42.909" v="751" actId="20577"/>
          <ac:spMkLst>
            <pc:docMk/>
            <pc:sldMk cId="3433881134" sldId="1439"/>
            <ac:spMk id="2" creationId="{0D762338-64EB-C294-DEF6-9422CD8AEB9C}"/>
          </ac:spMkLst>
        </pc:spChg>
      </pc:sldChg>
      <pc:sldChg chg="del">
        <pc:chgData name="Rudakevych, Dominic A CDT 2023" userId="da7321af-187b-4c99-abed-24d67a18ddde" providerId="ADAL" clId="{65A7675A-6F25-4740-8A05-363A6DF6BBBA}" dt="2023-04-24T02:45:36.512" v="7" actId="47"/>
        <pc:sldMkLst>
          <pc:docMk/>
          <pc:sldMk cId="4223062715" sldId="1440"/>
        </pc:sldMkLst>
      </pc:sldChg>
      <pc:sldChg chg="del">
        <pc:chgData name="Rudakevych, Dominic A CDT 2023" userId="da7321af-187b-4c99-abed-24d67a18ddde" providerId="ADAL" clId="{65A7675A-6F25-4740-8A05-363A6DF6BBBA}" dt="2023-04-24T02:44:51.262" v="0" actId="47"/>
        <pc:sldMkLst>
          <pc:docMk/>
          <pc:sldMk cId="4041225312" sldId="1441"/>
        </pc:sldMkLst>
      </pc:sldChg>
      <pc:sldChg chg="modSp mod">
        <pc:chgData name="Rudakevych, Dominic A CDT 2023" userId="da7321af-187b-4c99-abed-24d67a18ddde" providerId="ADAL" clId="{65A7675A-6F25-4740-8A05-363A6DF6BBBA}" dt="2023-04-24T05:10:34.581" v="1250" actId="1076"/>
        <pc:sldMkLst>
          <pc:docMk/>
          <pc:sldMk cId="326620526" sldId="1443"/>
        </pc:sldMkLst>
        <pc:spChg chg="mod">
          <ac:chgData name="Rudakevych, Dominic A CDT 2023" userId="da7321af-187b-4c99-abed-24d67a18ddde" providerId="ADAL" clId="{65A7675A-6F25-4740-8A05-363A6DF6BBBA}" dt="2023-04-24T05:08:38.870" v="1195" actId="20577"/>
          <ac:spMkLst>
            <pc:docMk/>
            <pc:sldMk cId="326620526" sldId="1443"/>
            <ac:spMk id="2" creationId="{0D683D45-D5D1-6E82-7A64-F03AF5083091}"/>
          </ac:spMkLst>
        </pc:spChg>
        <pc:spChg chg="mod">
          <ac:chgData name="Rudakevych, Dominic A CDT 2023" userId="da7321af-187b-4c99-abed-24d67a18ddde" providerId="ADAL" clId="{65A7675A-6F25-4740-8A05-363A6DF6BBBA}" dt="2023-04-24T05:10:34.581" v="1250" actId="1076"/>
          <ac:spMkLst>
            <pc:docMk/>
            <pc:sldMk cId="326620526" sldId="1443"/>
            <ac:spMk id="3" creationId="{CE011649-8DB2-EB37-E969-5E76A5B08E5D}"/>
          </ac:spMkLst>
        </pc:spChg>
        <pc:picChg chg="mod">
          <ac:chgData name="Rudakevych, Dominic A CDT 2023" userId="da7321af-187b-4c99-abed-24d67a18ddde" providerId="ADAL" clId="{65A7675A-6F25-4740-8A05-363A6DF6BBBA}" dt="2023-04-24T05:10:29.309" v="1249" actId="1076"/>
          <ac:picMkLst>
            <pc:docMk/>
            <pc:sldMk cId="326620526" sldId="1443"/>
            <ac:picMk id="5" creationId="{205CC04E-6A02-8E53-017F-ADF0125A9B0B}"/>
          </ac:picMkLst>
        </pc:picChg>
      </pc:sldChg>
      <pc:sldChg chg="delSp modSp mod">
        <pc:chgData name="Rudakevych, Dominic A CDT 2023" userId="da7321af-187b-4c99-abed-24d67a18ddde" providerId="ADAL" clId="{65A7675A-6F25-4740-8A05-363A6DF6BBBA}" dt="2023-04-24T05:25:08.107" v="1453" actId="1076"/>
        <pc:sldMkLst>
          <pc:docMk/>
          <pc:sldMk cId="3593627284" sldId="1445"/>
        </pc:sldMkLst>
        <pc:spChg chg="mod">
          <ac:chgData name="Rudakevych, Dominic A CDT 2023" userId="da7321af-187b-4c99-abed-24d67a18ddde" providerId="ADAL" clId="{65A7675A-6F25-4740-8A05-363A6DF6BBBA}" dt="2023-04-24T05:22:20.282" v="1430" actId="20577"/>
          <ac:spMkLst>
            <pc:docMk/>
            <pc:sldMk cId="3593627284" sldId="1445"/>
            <ac:spMk id="3" creationId="{D1CE075C-C1A4-8365-5F38-C05B9932FB61}"/>
          </ac:spMkLst>
        </pc:spChg>
        <pc:spChg chg="del">
          <ac:chgData name="Rudakevych, Dominic A CDT 2023" userId="da7321af-187b-4c99-abed-24d67a18ddde" providerId="ADAL" clId="{65A7675A-6F25-4740-8A05-363A6DF6BBBA}" dt="2023-04-24T05:24:54.895" v="1450" actId="478"/>
          <ac:spMkLst>
            <pc:docMk/>
            <pc:sldMk cId="3593627284" sldId="1445"/>
            <ac:spMk id="10" creationId="{44CB01A4-3BE4-CE47-1AE0-38E8C7EF20DA}"/>
          </ac:spMkLst>
        </pc:spChg>
        <pc:spChg chg="mod">
          <ac:chgData name="Rudakevych, Dominic A CDT 2023" userId="da7321af-187b-4c99-abed-24d67a18ddde" providerId="ADAL" clId="{65A7675A-6F25-4740-8A05-363A6DF6BBBA}" dt="2023-04-24T05:25:01.849" v="1451" actId="1076"/>
          <ac:spMkLst>
            <pc:docMk/>
            <pc:sldMk cId="3593627284" sldId="1445"/>
            <ac:spMk id="11" creationId="{1EBA5867-65F2-431F-6A83-DA77F4D9EE44}"/>
          </ac:spMkLst>
        </pc:spChg>
        <pc:picChg chg="mod">
          <ac:chgData name="Rudakevych, Dominic A CDT 2023" userId="da7321af-187b-4c99-abed-24d67a18ddde" providerId="ADAL" clId="{65A7675A-6F25-4740-8A05-363A6DF6BBBA}" dt="2023-04-24T05:25:08.107" v="1453" actId="1076"/>
          <ac:picMkLst>
            <pc:docMk/>
            <pc:sldMk cId="3593627284" sldId="1445"/>
            <ac:picMk id="7" creationId="{5B8C5185-CA45-0359-AFB7-BA2C8BA8AAB6}"/>
          </ac:picMkLst>
        </pc:picChg>
        <pc:picChg chg="del">
          <ac:chgData name="Rudakevych, Dominic A CDT 2023" userId="da7321af-187b-4c99-abed-24d67a18ddde" providerId="ADAL" clId="{65A7675A-6F25-4740-8A05-363A6DF6BBBA}" dt="2023-04-24T05:24:53.544" v="1449" actId="478"/>
          <ac:picMkLst>
            <pc:docMk/>
            <pc:sldMk cId="3593627284" sldId="1445"/>
            <ac:picMk id="9" creationId="{36C081A1-8FE3-E95D-AA56-27EEA6810E2A}"/>
          </ac:picMkLst>
        </pc:picChg>
      </pc:sldChg>
      <pc:sldChg chg="modSp mod">
        <pc:chgData name="Rudakevych, Dominic A CDT 2023" userId="da7321af-187b-4c99-abed-24d67a18ddde" providerId="ADAL" clId="{65A7675A-6F25-4740-8A05-363A6DF6BBBA}" dt="2023-04-24T05:23:50.848" v="1441" actId="113"/>
        <pc:sldMkLst>
          <pc:docMk/>
          <pc:sldMk cId="4206631651" sldId="1446"/>
        </pc:sldMkLst>
        <pc:spChg chg="mod">
          <ac:chgData name="Rudakevych, Dominic A CDT 2023" userId="da7321af-187b-4c99-abed-24d67a18ddde" providerId="ADAL" clId="{65A7675A-6F25-4740-8A05-363A6DF6BBBA}" dt="2023-04-24T04:13:13.158" v="760" actId="1035"/>
          <ac:spMkLst>
            <pc:docMk/>
            <pc:sldMk cId="4206631651" sldId="1446"/>
            <ac:spMk id="2" creationId="{512618B4-AE78-2F86-99E1-C075397C080F}"/>
          </ac:spMkLst>
        </pc:spChg>
        <pc:spChg chg="mod">
          <ac:chgData name="Rudakevych, Dominic A CDT 2023" userId="da7321af-187b-4c99-abed-24d67a18ddde" providerId="ADAL" clId="{65A7675A-6F25-4740-8A05-363A6DF6BBBA}" dt="2023-04-24T05:23:50.848" v="1441" actId="113"/>
          <ac:spMkLst>
            <pc:docMk/>
            <pc:sldMk cId="4206631651" sldId="1446"/>
            <ac:spMk id="3" creationId="{0C42E962-F8B0-2ACF-D191-CB1F20BFD881}"/>
          </ac:spMkLst>
        </pc:spChg>
      </pc:sldChg>
      <pc:sldChg chg="modSp mod">
        <pc:chgData name="Rudakevych, Dominic A CDT 2023" userId="da7321af-187b-4c99-abed-24d67a18ddde" providerId="ADAL" clId="{65A7675A-6F25-4740-8A05-363A6DF6BBBA}" dt="2023-04-24T05:29:35.761" v="1588" actId="113"/>
        <pc:sldMkLst>
          <pc:docMk/>
          <pc:sldMk cId="3445467306" sldId="1447"/>
        </pc:sldMkLst>
        <pc:spChg chg="mod">
          <ac:chgData name="Rudakevych, Dominic A CDT 2023" userId="da7321af-187b-4c99-abed-24d67a18ddde" providerId="ADAL" clId="{65A7675A-6F25-4740-8A05-363A6DF6BBBA}" dt="2023-04-24T04:13:09.414" v="758" actId="1035"/>
          <ac:spMkLst>
            <pc:docMk/>
            <pc:sldMk cId="3445467306" sldId="1447"/>
            <ac:spMk id="2" creationId="{98F0F097-2998-E8FF-3583-812AB63636A3}"/>
          </ac:spMkLst>
        </pc:spChg>
        <pc:spChg chg="mod">
          <ac:chgData name="Rudakevych, Dominic A CDT 2023" userId="da7321af-187b-4c99-abed-24d67a18ddde" providerId="ADAL" clId="{65A7675A-6F25-4740-8A05-363A6DF6BBBA}" dt="2023-04-24T05:29:35.761" v="1588" actId="113"/>
          <ac:spMkLst>
            <pc:docMk/>
            <pc:sldMk cId="3445467306" sldId="1447"/>
            <ac:spMk id="4" creationId="{BB1F24D1-EF17-3CE6-639B-D1A98CC89998}"/>
          </ac:spMkLst>
        </pc:spChg>
      </pc:sldChg>
      <pc:sldChg chg="modSp mod">
        <pc:chgData name="Rudakevych, Dominic A CDT 2023" userId="da7321af-187b-4c99-abed-24d67a18ddde" providerId="ADAL" clId="{65A7675A-6F25-4740-8A05-363A6DF6BBBA}" dt="2023-04-24T05:28:37.916" v="1586" actId="20577"/>
        <pc:sldMkLst>
          <pc:docMk/>
          <pc:sldMk cId="2659537339" sldId="1449"/>
        </pc:sldMkLst>
        <pc:spChg chg="mod">
          <ac:chgData name="Rudakevych, Dominic A CDT 2023" userId="da7321af-187b-4c99-abed-24d67a18ddde" providerId="ADAL" clId="{65A7675A-6F25-4740-8A05-363A6DF6BBBA}" dt="2023-04-24T05:28:37.916" v="1586" actId="20577"/>
          <ac:spMkLst>
            <pc:docMk/>
            <pc:sldMk cId="2659537339" sldId="1449"/>
            <ac:spMk id="3" creationId="{E2907E47-27CF-CCB8-C05A-A4D25B86A1C0}"/>
          </ac:spMkLst>
        </pc:spChg>
      </pc:sldChg>
      <pc:sldChg chg="modSp mod modNotesTx">
        <pc:chgData name="Rudakevych, Dominic A CDT 2023" userId="da7321af-187b-4c99-abed-24d67a18ddde" providerId="ADAL" clId="{65A7675A-6F25-4740-8A05-363A6DF6BBBA}" dt="2023-04-24T05:08:20.345" v="1163" actId="20577"/>
        <pc:sldMkLst>
          <pc:docMk/>
          <pc:sldMk cId="2821448915" sldId="1450"/>
        </pc:sldMkLst>
        <pc:spChg chg="mod">
          <ac:chgData name="Rudakevych, Dominic A CDT 2023" userId="da7321af-187b-4c99-abed-24d67a18ddde" providerId="ADAL" clId="{65A7675A-6F25-4740-8A05-363A6DF6BBBA}" dt="2023-04-24T05:08:20.345" v="1163" actId="20577"/>
          <ac:spMkLst>
            <pc:docMk/>
            <pc:sldMk cId="2821448915" sldId="1450"/>
            <ac:spMk id="2" creationId="{AB92871F-292A-1295-DC05-F35EA93AB0B9}"/>
          </ac:spMkLst>
        </pc:spChg>
        <pc:spChg chg="mod">
          <ac:chgData name="Rudakevych, Dominic A CDT 2023" userId="da7321af-187b-4c99-abed-24d67a18ddde" providerId="ADAL" clId="{65A7675A-6F25-4740-8A05-363A6DF6BBBA}" dt="2023-04-24T05:08:16.493" v="1156" actId="1076"/>
          <ac:spMkLst>
            <pc:docMk/>
            <pc:sldMk cId="2821448915" sldId="1450"/>
            <ac:spMk id="3" creationId="{E931FB17-CEDF-85D4-60E5-B5F4889A54EE}"/>
          </ac:spMkLst>
        </pc:spChg>
      </pc:sldChg>
      <pc:sldChg chg="modSp del mod">
        <pc:chgData name="Rudakevych, Dominic A CDT 2023" userId="da7321af-187b-4c99-abed-24d67a18ddde" providerId="ADAL" clId="{65A7675A-6F25-4740-8A05-363A6DF6BBBA}" dt="2023-04-24T02:45:09.996" v="4" actId="47"/>
        <pc:sldMkLst>
          <pc:docMk/>
          <pc:sldMk cId="1503125155" sldId="1451"/>
        </pc:sldMkLst>
        <pc:spChg chg="mod">
          <ac:chgData name="Rudakevych, Dominic A CDT 2023" userId="da7321af-187b-4c99-abed-24d67a18ddde" providerId="ADAL" clId="{65A7675A-6F25-4740-8A05-363A6DF6BBBA}" dt="2023-04-24T02:45:05.120" v="2" actId="21"/>
          <ac:spMkLst>
            <pc:docMk/>
            <pc:sldMk cId="1503125155" sldId="1451"/>
            <ac:spMk id="3" creationId="{603D3DB3-2005-362C-0C2D-B9EB43E337DB}"/>
          </ac:spMkLst>
        </pc:spChg>
      </pc:sldChg>
      <pc:sldChg chg="addSp delSp modSp mod">
        <pc:chgData name="Rudakevych, Dominic A CDT 2023" userId="da7321af-187b-4c99-abed-24d67a18ddde" providerId="ADAL" clId="{65A7675A-6F25-4740-8A05-363A6DF6BBBA}" dt="2023-04-24T05:06:19.821" v="1106" actId="1076"/>
        <pc:sldMkLst>
          <pc:docMk/>
          <pc:sldMk cId="2006665258" sldId="1453"/>
        </pc:sldMkLst>
        <pc:spChg chg="mod">
          <ac:chgData name="Rudakevych, Dominic A CDT 2023" userId="da7321af-187b-4c99-abed-24d67a18ddde" providerId="ADAL" clId="{65A7675A-6F25-4740-8A05-363A6DF6BBBA}" dt="2023-04-24T05:03:29.038" v="1004" actId="20577"/>
          <ac:spMkLst>
            <pc:docMk/>
            <pc:sldMk cId="2006665258" sldId="1453"/>
            <ac:spMk id="2" creationId="{ACE8072D-A2B8-1304-30A7-8DFD2664964C}"/>
          </ac:spMkLst>
        </pc:spChg>
        <pc:spChg chg="add del mod">
          <ac:chgData name="Rudakevych, Dominic A CDT 2023" userId="da7321af-187b-4c99-abed-24d67a18ddde" providerId="ADAL" clId="{65A7675A-6F25-4740-8A05-363A6DF6BBBA}" dt="2023-04-24T05:05:42.776" v="1093" actId="478"/>
          <ac:spMkLst>
            <pc:docMk/>
            <pc:sldMk cId="2006665258" sldId="1453"/>
            <ac:spMk id="3" creationId="{B2C3D9EE-4901-6F59-4BB5-850D0243E5A8}"/>
          </ac:spMkLst>
        </pc:spChg>
        <pc:spChg chg="add mod">
          <ac:chgData name="Rudakevych, Dominic A CDT 2023" userId="da7321af-187b-4c99-abed-24d67a18ddde" providerId="ADAL" clId="{65A7675A-6F25-4740-8A05-363A6DF6BBBA}" dt="2023-04-24T05:05:51.907" v="1099" actId="571"/>
          <ac:spMkLst>
            <pc:docMk/>
            <pc:sldMk cId="2006665258" sldId="1453"/>
            <ac:spMk id="5" creationId="{022D9310-0832-B78E-E159-96ACCDD71A89}"/>
          </ac:spMkLst>
        </pc:spChg>
        <pc:spChg chg="mod">
          <ac:chgData name="Rudakevych, Dominic A CDT 2023" userId="da7321af-187b-4c99-abed-24d67a18ddde" providerId="ADAL" clId="{65A7675A-6F25-4740-8A05-363A6DF6BBBA}" dt="2023-04-24T05:06:19.821" v="1106" actId="1076"/>
          <ac:spMkLst>
            <pc:docMk/>
            <pc:sldMk cId="2006665258" sldId="1453"/>
            <ac:spMk id="7" creationId="{FD09B3FE-C96D-0789-F8A4-3090441AE951}"/>
          </ac:spMkLst>
        </pc:spChg>
        <pc:picChg chg="mod">
          <ac:chgData name="Rudakevych, Dominic A CDT 2023" userId="da7321af-187b-4c99-abed-24d67a18ddde" providerId="ADAL" clId="{65A7675A-6F25-4740-8A05-363A6DF6BBBA}" dt="2023-04-24T05:06:04.516" v="1103" actId="1076"/>
          <ac:picMkLst>
            <pc:docMk/>
            <pc:sldMk cId="2006665258" sldId="1453"/>
            <ac:picMk id="6" creationId="{2966CB84-BA85-A768-4486-AC3D20A20E27}"/>
          </ac:picMkLst>
        </pc:picChg>
      </pc:sldChg>
      <pc:sldChg chg="addSp delSp modSp new mod">
        <pc:chgData name="Rudakevych, Dominic A CDT 2023" userId="da7321af-187b-4c99-abed-24d67a18ddde" providerId="ADAL" clId="{65A7675A-6F25-4740-8A05-363A6DF6BBBA}" dt="2023-04-24T05:21:46.990" v="1423" actId="113"/>
        <pc:sldMkLst>
          <pc:docMk/>
          <pc:sldMk cId="2289408188" sldId="1454"/>
        </pc:sldMkLst>
        <pc:spChg chg="del">
          <ac:chgData name="Rudakevych, Dominic A CDT 2023" userId="da7321af-187b-4c99-abed-24d67a18ddde" providerId="ADAL" clId="{65A7675A-6F25-4740-8A05-363A6DF6BBBA}" dt="2023-04-24T03:05:25.782" v="140"/>
          <ac:spMkLst>
            <pc:docMk/>
            <pc:sldMk cId="2289408188" sldId="1454"/>
            <ac:spMk id="2" creationId="{F0A08549-4E6F-327A-A823-25AE9F41B644}"/>
          </ac:spMkLst>
        </pc:spChg>
        <pc:spChg chg="mod">
          <ac:chgData name="Rudakevych, Dominic A CDT 2023" userId="da7321af-187b-4c99-abed-24d67a18ddde" providerId="ADAL" clId="{65A7675A-6F25-4740-8A05-363A6DF6BBBA}" dt="2023-04-24T05:21:46.990" v="1423" actId="113"/>
          <ac:spMkLst>
            <pc:docMk/>
            <pc:sldMk cId="2289408188" sldId="1454"/>
            <ac:spMk id="3" creationId="{1DE27303-4282-A294-E77E-4A2E5802187A}"/>
          </ac:spMkLst>
        </pc:spChg>
        <pc:spChg chg="add del mod">
          <ac:chgData name="Rudakevych, Dominic A CDT 2023" userId="da7321af-187b-4c99-abed-24d67a18ddde" providerId="ADAL" clId="{65A7675A-6F25-4740-8A05-363A6DF6BBBA}" dt="2023-04-24T03:05:41.697" v="142" actId="478"/>
          <ac:spMkLst>
            <pc:docMk/>
            <pc:sldMk cId="2289408188" sldId="1454"/>
            <ac:spMk id="4" creationId="{6E1CBCA8-8B91-B518-E41F-968F5A18A4CE}"/>
          </ac:spMkLst>
        </pc:spChg>
        <pc:spChg chg="add mod">
          <ac:chgData name="Rudakevych, Dominic A CDT 2023" userId="da7321af-187b-4c99-abed-24d67a18ddde" providerId="ADAL" clId="{65A7675A-6F25-4740-8A05-363A6DF6BBBA}" dt="2023-04-24T03:05:38.959" v="141"/>
          <ac:spMkLst>
            <pc:docMk/>
            <pc:sldMk cId="2289408188" sldId="1454"/>
            <ac:spMk id="5" creationId="{39E37AE6-C6BD-8CE0-B643-2BF03F02051D}"/>
          </ac:spMkLst>
        </pc:spChg>
        <pc:spChg chg="add del mod">
          <ac:chgData name="Rudakevych, Dominic A CDT 2023" userId="da7321af-187b-4c99-abed-24d67a18ddde" providerId="ADAL" clId="{65A7675A-6F25-4740-8A05-363A6DF6BBBA}" dt="2023-04-24T03:05:43.684" v="143" actId="478"/>
          <ac:spMkLst>
            <pc:docMk/>
            <pc:sldMk cId="2289408188" sldId="1454"/>
            <ac:spMk id="7" creationId="{59B4B267-4BE5-4623-A2C7-519B607F89DD}"/>
          </ac:spMkLst>
        </pc:spChg>
        <pc:spChg chg="add mod">
          <ac:chgData name="Rudakevych, Dominic A CDT 2023" userId="da7321af-187b-4c99-abed-24d67a18ddde" providerId="ADAL" clId="{65A7675A-6F25-4740-8A05-363A6DF6BBBA}" dt="2023-04-24T05:03:45.512" v="1014" actId="20577"/>
          <ac:spMkLst>
            <pc:docMk/>
            <pc:sldMk cId="2289408188" sldId="1454"/>
            <ac:spMk id="9" creationId="{4A7EEBCD-5557-E402-4147-9A45B824AB13}"/>
          </ac:spMkLst>
        </pc:spChg>
        <pc:spChg chg="add mod">
          <ac:chgData name="Rudakevych, Dominic A CDT 2023" userId="da7321af-187b-4c99-abed-24d67a18ddde" providerId="ADAL" clId="{65A7675A-6F25-4740-8A05-363A6DF6BBBA}" dt="2023-04-24T05:21:36.548" v="1422" actId="113"/>
          <ac:spMkLst>
            <pc:docMk/>
            <pc:sldMk cId="2289408188" sldId="1454"/>
            <ac:spMk id="11" creationId="{5B597B02-446F-6C2C-9784-0347C76BED31}"/>
          </ac:spMkLst>
        </pc:spChg>
        <pc:picChg chg="add del mod">
          <ac:chgData name="Rudakevych, Dominic A CDT 2023" userId="da7321af-187b-4c99-abed-24d67a18ddde" providerId="ADAL" clId="{65A7675A-6F25-4740-8A05-363A6DF6BBBA}" dt="2023-04-24T03:18:46.115" v="439" actId="478"/>
          <ac:picMkLst>
            <pc:docMk/>
            <pc:sldMk cId="2289408188" sldId="1454"/>
            <ac:picMk id="8" creationId="{8F1903E8-CBA1-DBB5-4496-0CF29B9B79DB}"/>
          </ac:picMkLst>
        </pc:picChg>
        <pc:picChg chg="add del mod">
          <ac:chgData name="Rudakevych, Dominic A CDT 2023" userId="da7321af-187b-4c99-abed-24d67a18ddde" providerId="ADAL" clId="{65A7675A-6F25-4740-8A05-363A6DF6BBBA}" dt="2023-04-24T03:20:59.843" v="575" actId="478"/>
          <ac:picMkLst>
            <pc:docMk/>
            <pc:sldMk cId="2289408188" sldId="1454"/>
            <ac:picMk id="10" creationId="{05C88C7E-5A6C-D51E-F50E-C10D24873FFB}"/>
          </ac:picMkLst>
        </pc:picChg>
      </pc:sldChg>
      <pc:sldChg chg="modSp new del mod">
        <pc:chgData name="Rudakevych, Dominic A CDT 2023" userId="da7321af-187b-4c99-abed-24d67a18ddde" providerId="ADAL" clId="{65A7675A-6F25-4740-8A05-363A6DF6BBBA}" dt="2023-04-24T05:25:47.515" v="1454" actId="47"/>
        <pc:sldMkLst>
          <pc:docMk/>
          <pc:sldMk cId="1796458126" sldId="1455"/>
        </pc:sldMkLst>
        <pc:spChg chg="mod">
          <ac:chgData name="Rudakevych, Dominic A CDT 2023" userId="da7321af-187b-4c99-abed-24d67a18ddde" providerId="ADAL" clId="{65A7675A-6F25-4740-8A05-363A6DF6BBBA}" dt="2023-04-24T02:45:57.853" v="16" actId="20577"/>
          <ac:spMkLst>
            <pc:docMk/>
            <pc:sldMk cId="1796458126" sldId="1455"/>
            <ac:spMk id="2" creationId="{D2740518-58CD-812C-1D91-4967E6C65072}"/>
          </ac:spMkLst>
        </pc:spChg>
        <pc:spChg chg="mod">
          <ac:chgData name="Rudakevych, Dominic A CDT 2023" userId="da7321af-187b-4c99-abed-24d67a18ddde" providerId="ADAL" clId="{65A7675A-6F25-4740-8A05-363A6DF6BBBA}" dt="2023-04-24T03:52:34.771" v="609" actId="20577"/>
          <ac:spMkLst>
            <pc:docMk/>
            <pc:sldMk cId="1796458126" sldId="1455"/>
            <ac:spMk id="3" creationId="{60E297EC-F629-1749-7C06-196AF04D9FB0}"/>
          </ac:spMkLst>
        </pc:spChg>
      </pc:sldChg>
      <pc:sldChg chg="addSp delSp modSp add mod">
        <pc:chgData name="Rudakevych, Dominic A CDT 2023" userId="da7321af-187b-4c99-abed-24d67a18ddde" providerId="ADAL" clId="{65A7675A-6F25-4740-8A05-363A6DF6BBBA}" dt="2023-04-24T05:20:59.120" v="1420" actId="20577"/>
        <pc:sldMkLst>
          <pc:docMk/>
          <pc:sldMk cId="962076771" sldId="1456"/>
        </pc:sldMkLst>
        <pc:spChg chg="del">
          <ac:chgData name="Rudakevych, Dominic A CDT 2023" userId="da7321af-187b-4c99-abed-24d67a18ddde" providerId="ADAL" clId="{65A7675A-6F25-4740-8A05-363A6DF6BBBA}" dt="2023-04-24T05:08:48.786" v="1196" actId="21"/>
          <ac:spMkLst>
            <pc:docMk/>
            <pc:sldMk cId="962076771" sldId="1456"/>
            <ac:spMk id="2" creationId="{0D762338-64EB-C294-DEF6-9422CD8AEB9C}"/>
          </ac:spMkLst>
        </pc:spChg>
        <pc:spChg chg="mod">
          <ac:chgData name="Rudakevych, Dominic A CDT 2023" userId="da7321af-187b-4c99-abed-24d67a18ddde" providerId="ADAL" clId="{65A7675A-6F25-4740-8A05-363A6DF6BBBA}" dt="2023-04-24T05:20:59.120" v="1420" actId="20577"/>
          <ac:spMkLst>
            <pc:docMk/>
            <pc:sldMk cId="962076771" sldId="1456"/>
            <ac:spMk id="4" creationId="{640AFC18-4C5D-02CF-EB79-89FDAB749863}"/>
          </ac:spMkLst>
        </pc:spChg>
        <pc:spChg chg="add del mod">
          <ac:chgData name="Rudakevych, Dominic A CDT 2023" userId="da7321af-187b-4c99-abed-24d67a18ddde" providerId="ADAL" clId="{65A7675A-6F25-4740-8A05-363A6DF6BBBA}" dt="2023-04-24T05:08:50.708" v="1197" actId="478"/>
          <ac:spMkLst>
            <pc:docMk/>
            <pc:sldMk cId="962076771" sldId="1456"/>
            <ac:spMk id="6" creationId="{8871B896-6650-0504-594E-E26CAA58536C}"/>
          </ac:spMkLst>
        </pc:spChg>
        <pc:spChg chg="add del mod">
          <ac:chgData name="Rudakevych, Dominic A CDT 2023" userId="da7321af-187b-4c99-abed-24d67a18ddde" providerId="ADAL" clId="{65A7675A-6F25-4740-8A05-363A6DF6BBBA}" dt="2023-04-24T05:09:47.100" v="1242" actId="478"/>
          <ac:spMkLst>
            <pc:docMk/>
            <pc:sldMk cId="962076771" sldId="1456"/>
            <ac:spMk id="8" creationId="{41EEBBBE-2C5E-5C36-8A69-EE69DCB952A6}"/>
          </ac:spMkLst>
        </pc:spChg>
        <pc:spChg chg="add del mod">
          <ac:chgData name="Rudakevych, Dominic A CDT 2023" userId="da7321af-187b-4c99-abed-24d67a18ddde" providerId="ADAL" clId="{65A7675A-6F25-4740-8A05-363A6DF6BBBA}" dt="2023-04-24T05:09:50.335" v="1245" actId="478"/>
          <ac:spMkLst>
            <pc:docMk/>
            <pc:sldMk cId="962076771" sldId="1456"/>
            <ac:spMk id="10" creationId="{47EAE812-76D6-B107-4E3E-825339D08160}"/>
          </ac:spMkLst>
        </pc:spChg>
        <pc:spChg chg="add del mod">
          <ac:chgData name="Rudakevych, Dominic A CDT 2023" userId="da7321af-187b-4c99-abed-24d67a18ddde" providerId="ADAL" clId="{65A7675A-6F25-4740-8A05-363A6DF6BBBA}" dt="2023-04-24T05:09:48.732" v="1244" actId="478"/>
          <ac:spMkLst>
            <pc:docMk/>
            <pc:sldMk cId="962076771" sldId="1456"/>
            <ac:spMk id="11" creationId="{8ECE63FD-DD72-CEEF-4BC4-BEEB790354EA}"/>
          </ac:spMkLst>
        </pc:spChg>
        <pc:spChg chg="add mod">
          <ac:chgData name="Rudakevych, Dominic A CDT 2023" userId="da7321af-187b-4c99-abed-24d67a18ddde" providerId="ADAL" clId="{65A7675A-6F25-4740-8A05-363A6DF6BBBA}" dt="2023-04-24T05:09:50.825" v="1246"/>
          <ac:spMkLst>
            <pc:docMk/>
            <pc:sldMk cId="962076771" sldId="1456"/>
            <ac:spMk id="12" creationId="{63130553-844F-2F0B-8ABF-3F3FA70D7CBA}"/>
          </ac:spMkLst>
        </pc:spChg>
        <pc:picChg chg="add del">
          <ac:chgData name="Rudakevych, Dominic A CDT 2023" userId="da7321af-187b-4c99-abed-24d67a18ddde" providerId="ADAL" clId="{65A7675A-6F25-4740-8A05-363A6DF6BBBA}" dt="2023-04-24T05:11:40.649" v="1259" actId="21"/>
          <ac:picMkLst>
            <pc:docMk/>
            <pc:sldMk cId="962076771" sldId="1456"/>
            <ac:picMk id="5" creationId="{332E28A7-A79B-0FCC-D7A3-515FB0723CA3}"/>
          </ac:picMkLst>
        </pc:picChg>
      </pc:sldChg>
      <pc:sldChg chg="delSp modSp new del mod">
        <pc:chgData name="Rudakevych, Dominic A CDT 2023" userId="da7321af-187b-4c99-abed-24d67a18ddde" providerId="ADAL" clId="{65A7675A-6F25-4740-8A05-363A6DF6BBBA}" dt="2023-04-24T05:07:59.505" v="1128" actId="47"/>
        <pc:sldMkLst>
          <pc:docMk/>
          <pc:sldMk cId="105397492" sldId="1457"/>
        </pc:sldMkLst>
        <pc:spChg chg="del">
          <ac:chgData name="Rudakevych, Dominic A CDT 2023" userId="da7321af-187b-4c99-abed-24d67a18ddde" providerId="ADAL" clId="{65A7675A-6F25-4740-8A05-363A6DF6BBBA}" dt="2023-04-24T05:07:17.146" v="1109" actId="478"/>
          <ac:spMkLst>
            <pc:docMk/>
            <pc:sldMk cId="105397492" sldId="1457"/>
            <ac:spMk id="2" creationId="{6877B2DA-CDC1-F8FC-0B9B-9FB125EB530E}"/>
          </ac:spMkLst>
        </pc:spChg>
        <pc:spChg chg="mod">
          <ac:chgData name="Rudakevych, Dominic A CDT 2023" userId="da7321af-187b-4c99-abed-24d67a18ddde" providerId="ADAL" clId="{65A7675A-6F25-4740-8A05-363A6DF6BBBA}" dt="2023-04-24T05:07:45.960" v="1127" actId="403"/>
          <ac:spMkLst>
            <pc:docMk/>
            <pc:sldMk cId="105397492" sldId="1457"/>
            <ac:spMk id="3" creationId="{3DB3A769-D374-64AC-2CFF-BB019D3C7CF4}"/>
          </ac:spMkLst>
        </pc:spChg>
      </pc:sldChg>
      <pc:sldChg chg="addSp delSp modSp add mod">
        <pc:chgData name="Rudakevych, Dominic A CDT 2023" userId="da7321af-187b-4c99-abed-24d67a18ddde" providerId="ADAL" clId="{65A7675A-6F25-4740-8A05-363A6DF6BBBA}" dt="2023-04-24T05:11:54.811" v="1263" actId="1076"/>
        <pc:sldMkLst>
          <pc:docMk/>
          <pc:sldMk cId="2721433764" sldId="1457"/>
        </pc:sldMkLst>
        <pc:spChg chg="mod">
          <ac:chgData name="Rudakevych, Dominic A CDT 2023" userId="da7321af-187b-4c99-abed-24d67a18ddde" providerId="ADAL" clId="{65A7675A-6F25-4740-8A05-363A6DF6BBBA}" dt="2023-04-24T05:11:12.313" v="1254" actId="20577"/>
          <ac:spMkLst>
            <pc:docMk/>
            <pc:sldMk cId="2721433764" sldId="1457"/>
            <ac:spMk id="2" creationId="{4967A9EB-95E8-DD52-5EA0-42E2553874F0}"/>
          </ac:spMkLst>
        </pc:spChg>
        <pc:spChg chg="mod">
          <ac:chgData name="Rudakevych, Dominic A CDT 2023" userId="da7321af-187b-4c99-abed-24d67a18ddde" providerId="ADAL" clId="{65A7675A-6F25-4740-8A05-363A6DF6BBBA}" dt="2023-04-24T05:11:34.903" v="1258" actId="1076"/>
          <ac:spMkLst>
            <pc:docMk/>
            <pc:sldMk cId="2721433764" sldId="1457"/>
            <ac:spMk id="3" creationId="{B3E7E62A-3055-AE91-93C6-BEA5A2612240}"/>
          </ac:spMkLst>
        </pc:spChg>
        <pc:spChg chg="del">
          <ac:chgData name="Rudakevych, Dominic A CDT 2023" userId="da7321af-187b-4c99-abed-24d67a18ddde" providerId="ADAL" clId="{65A7675A-6F25-4740-8A05-363A6DF6BBBA}" dt="2023-04-24T05:11:19.432" v="1256" actId="478"/>
          <ac:spMkLst>
            <pc:docMk/>
            <pc:sldMk cId="2721433764" sldId="1457"/>
            <ac:spMk id="4" creationId="{32037EC3-2097-AD08-AA83-A99927FDEB1E}"/>
          </ac:spMkLst>
        </pc:spChg>
        <pc:spChg chg="add del mod">
          <ac:chgData name="Rudakevych, Dominic A CDT 2023" userId="da7321af-187b-4c99-abed-24d67a18ddde" providerId="ADAL" clId="{65A7675A-6F25-4740-8A05-363A6DF6BBBA}" dt="2023-04-24T05:11:27.759" v="1257" actId="478"/>
          <ac:spMkLst>
            <pc:docMk/>
            <pc:sldMk cId="2721433764" sldId="1457"/>
            <ac:spMk id="7" creationId="{457886A6-9602-B2EE-8B95-E3038D4836C8}"/>
          </ac:spMkLst>
        </pc:spChg>
        <pc:picChg chg="add mod">
          <ac:chgData name="Rudakevych, Dominic A CDT 2023" userId="da7321af-187b-4c99-abed-24d67a18ddde" providerId="ADAL" clId="{65A7675A-6F25-4740-8A05-363A6DF6BBBA}" dt="2023-04-24T05:11:54.811" v="1263" actId="1076"/>
          <ac:picMkLst>
            <pc:docMk/>
            <pc:sldMk cId="2721433764" sldId="1457"/>
            <ac:picMk id="8" creationId="{A526BE41-E1EC-4FD0-1ED8-CC2C5F6F9EF2}"/>
          </ac:picMkLst>
        </pc:picChg>
        <pc:picChg chg="del">
          <ac:chgData name="Rudakevych, Dominic A CDT 2023" userId="da7321af-187b-4c99-abed-24d67a18ddde" providerId="ADAL" clId="{65A7675A-6F25-4740-8A05-363A6DF6BBBA}" dt="2023-04-24T05:11:14.388" v="1255" actId="478"/>
          <ac:picMkLst>
            <pc:docMk/>
            <pc:sldMk cId="2721433764" sldId="1457"/>
            <ac:picMk id="15" creationId="{7C7AC800-E90A-7523-C4F2-161B78472A8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4E8BF6-E952-E23A-1793-98A0A935FD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FDE11D-B2AB-076F-81C0-AD9C124D42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CC794-424F-421B-9417-016950229BFA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7E12F5-E4B2-BB54-2609-BDDA41161D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99F02-5BBC-A72D-913B-62A57A3F84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FF79B-6E04-4DCB-8346-753EFDBF3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509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69C30E3-1439-4322-86B2-B70E8A435EB8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9E9B0E1-A8B5-4F9F-B5A7-A31A89166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339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27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interested in using written statements within PDRs to predict the overall rating of a cadet</a:t>
            </a:r>
          </a:p>
          <a:p>
            <a:r>
              <a:rPr lang="en-US" dirty="0"/>
              <a:t> - overall rating being qualification status (not qualified, qualified, highly qualified, most qualified)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32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of hands– who has filled out a PDR?</a:t>
            </a:r>
          </a:p>
          <a:p>
            <a:r>
              <a:rPr lang="en-US" dirty="0"/>
              <a:t>Three areas of interest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1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of our primary stakeholders for this research is 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West Point’s G5 Institutional Effectiveness office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- they’ve been assessing this process for almost a decade now– NLP offers some new lenses for this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66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 axis is rater group</a:t>
            </a:r>
          </a:p>
          <a:p>
            <a:r>
              <a:rPr lang="en-US" dirty="0"/>
              <a:t>Y axis is proportion of the group that wrote</a:t>
            </a:r>
          </a:p>
          <a:p>
            <a:r>
              <a:rPr lang="en-US" dirty="0"/>
              <a:t>Can presence of writing alone predict rating?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61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Left graph x axis</a:t>
            </a:r>
          </a:p>
          <a:p>
            <a:r>
              <a:rPr lang="en-US" dirty="0"/>
              <a:t>Left graph y axis</a:t>
            </a:r>
          </a:p>
          <a:p>
            <a:r>
              <a:rPr lang="en-US" dirty="0"/>
              <a:t>Right graph x axis</a:t>
            </a:r>
          </a:p>
          <a:p>
            <a:r>
              <a:rPr lang="en-US" dirty="0"/>
              <a:t>Right graph y axis</a:t>
            </a:r>
          </a:p>
          <a:p>
            <a:r>
              <a:rPr lang="en-US" dirty="0"/>
              <a:t>Should we be seeing these changes? Will we see differences in content? Does class year predict rating?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71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Produces </a:t>
            </a:r>
            <a:r>
              <a:rPr lang="en-US" sz="2400" i="1" dirty="0"/>
              <a:t>n</a:t>
            </a:r>
            <a:r>
              <a:rPr lang="en-US" sz="2400" dirty="0"/>
              <a:t> x 1 matrix of each word</a:t>
            </a:r>
          </a:p>
          <a:p>
            <a:pPr lvl="1"/>
            <a:r>
              <a:rPr lang="en-US" sz="2400" i="1" dirty="0"/>
              <a:t>n </a:t>
            </a:r>
            <a:r>
              <a:rPr lang="en-US" sz="2400" dirty="0"/>
              <a:t>specified by Word2Vec model</a:t>
            </a:r>
          </a:p>
          <a:p>
            <a:r>
              <a:rPr lang="en-US" sz="2400" dirty="0"/>
              <a:t>Provides contextual meaning</a:t>
            </a:r>
          </a:p>
          <a:p>
            <a:r>
              <a:rPr lang="en-US" sz="2400" dirty="0"/>
              <a:t>Combinatorial signals are better captured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93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9B0E1-A8B5-4F9F-B5A7-A31A8916661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8614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109" y="1088791"/>
            <a:ext cx="6345782" cy="311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9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96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66800"/>
            <a:ext cx="2057400" cy="505936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6019800" cy="5059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prstClr val="white"/>
                </a:solidFill>
              </a:rPr>
              <a:t>Click to edit Master title style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68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675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prstClr val="white"/>
                </a:solidFill>
              </a:rPr>
              <a:t>Click to edit Master title style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58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prstClr val="white"/>
                </a:solidFill>
              </a:rPr>
              <a:t>Click to edit Master title style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78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16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72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9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42141"/>
            <a:ext cx="3008313" cy="100446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42141"/>
            <a:ext cx="5111750" cy="505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74027"/>
            <a:ext cx="3008313" cy="4054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prstClr val="white"/>
                </a:solidFill>
              </a:rPr>
              <a:t>Click to edit Master title style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339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E6F060-9A70-48CC-A03B-3F061C9AE7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343400" y="180225"/>
            <a:ext cx="441960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prstClr val="white"/>
                </a:solidFill>
              </a:rPr>
              <a:t>Click to edit Master title style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6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90614"/>
            <a:ext cx="8229600" cy="5035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Template ART.t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1149096"/>
          </a:xfrm>
          <a:prstGeom prst="rect">
            <a:avLst/>
          </a:prstGeom>
        </p:spPr>
      </p:pic>
      <p:sp>
        <p:nvSpPr>
          <p:cNvPr id="8" name="Freeform 7"/>
          <p:cNvSpPr/>
          <p:nvPr/>
        </p:nvSpPr>
        <p:spPr>
          <a:xfrm>
            <a:off x="916781" y="997744"/>
            <a:ext cx="107157" cy="92869"/>
          </a:xfrm>
          <a:custGeom>
            <a:avLst/>
            <a:gdLst>
              <a:gd name="connsiteX0" fmla="*/ 0 w 107157"/>
              <a:gd name="connsiteY0" fmla="*/ 88106 h 92869"/>
              <a:gd name="connsiteX1" fmla="*/ 28575 w 107157"/>
              <a:gd name="connsiteY1" fmla="*/ 33337 h 92869"/>
              <a:gd name="connsiteX2" fmla="*/ 38100 w 107157"/>
              <a:gd name="connsiteY2" fmla="*/ 19050 h 92869"/>
              <a:gd name="connsiteX3" fmla="*/ 66675 w 107157"/>
              <a:gd name="connsiteY3" fmla="*/ 0 h 92869"/>
              <a:gd name="connsiteX4" fmla="*/ 107157 w 107157"/>
              <a:gd name="connsiteY4" fmla="*/ 45244 h 92869"/>
              <a:gd name="connsiteX5" fmla="*/ 78582 w 107157"/>
              <a:gd name="connsiteY5" fmla="*/ 92869 h 92869"/>
              <a:gd name="connsiteX6" fmla="*/ 0 w 107157"/>
              <a:gd name="connsiteY6" fmla="*/ 88106 h 9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157" h="92869">
                <a:moveTo>
                  <a:pt x="0" y="88106"/>
                </a:moveTo>
                <a:lnTo>
                  <a:pt x="28575" y="33337"/>
                </a:lnTo>
                <a:lnTo>
                  <a:pt x="38100" y="19050"/>
                </a:lnTo>
                <a:lnTo>
                  <a:pt x="66675" y="0"/>
                </a:lnTo>
                <a:lnTo>
                  <a:pt x="107157" y="45244"/>
                </a:lnTo>
                <a:lnTo>
                  <a:pt x="78582" y="92869"/>
                </a:lnTo>
                <a:lnTo>
                  <a:pt x="0" y="881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8" descr="D-Math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620000" y="5791200"/>
            <a:ext cx="1295400" cy="88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05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2809B-9EBB-9850-7FC9-FF228A03D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20700"/>
            <a:ext cx="8686800" cy="2697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+mj-lt"/>
              </a:rPr>
              <a:t>An Evaluation Of Periodic Developmental Reviews Using Natural Language Processing (NLP)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E5F3F0-7609-AA4C-59A0-5465D823FC72}"/>
              </a:ext>
            </a:extLst>
          </p:cNvPr>
          <p:cNvSpPr txBox="1"/>
          <p:nvPr/>
        </p:nvSpPr>
        <p:spPr>
          <a:xfrm>
            <a:off x="615950" y="3911132"/>
            <a:ext cx="7912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914400" algn="l"/>
                <a:tab pos="2743200" algn="l"/>
              </a:tabLst>
            </a:pPr>
            <a:r>
              <a:rPr lang="en-US" sz="2400" dirty="0"/>
              <a:t>	Researcher:	Cadet Dominic Rudakevych</a:t>
            </a:r>
          </a:p>
          <a:p>
            <a:pPr>
              <a:tabLst>
                <a:tab pos="914400" algn="l"/>
                <a:tab pos="2743200" algn="l"/>
              </a:tabLst>
            </a:pPr>
            <a:r>
              <a:rPr lang="en-US" sz="2400" dirty="0"/>
              <a:t>	Advisors:	LTC(P) Andrew Lee</a:t>
            </a:r>
          </a:p>
          <a:p>
            <a:pPr>
              <a:tabLst>
                <a:tab pos="914400" algn="l"/>
                <a:tab pos="2743200" algn="l"/>
              </a:tabLst>
            </a:pPr>
            <a:r>
              <a:rPr lang="en-US" sz="2400" dirty="0"/>
              <a:t>		CPT John Scudder</a:t>
            </a:r>
          </a:p>
          <a:p>
            <a:pPr>
              <a:tabLst>
                <a:tab pos="914400" algn="l"/>
                <a:tab pos="2743200" algn="l"/>
              </a:tabLst>
            </a:pPr>
            <a:r>
              <a:rPr lang="en-US" sz="2400" dirty="0"/>
              <a:t>		COL Archie Bates</a:t>
            </a:r>
          </a:p>
        </p:txBody>
      </p:sp>
    </p:spTree>
    <p:extLst>
      <p:ext uri="{BB962C8B-B14F-4D97-AF65-F5344CB8AC3E}">
        <p14:creationId xmlns:p14="http://schemas.microsoft.com/office/powerpoint/2010/main" val="3058605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5CC04E-6A02-8E53-017F-ADF0125A9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94" y="3056333"/>
            <a:ext cx="7243011" cy="10223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683D45-D5D1-6E82-7A64-F03AF5083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68193"/>
            <a:ext cx="4419600" cy="533400"/>
          </a:xfrm>
        </p:spPr>
        <p:txBody>
          <a:bodyPr/>
          <a:lstStyle/>
          <a:p>
            <a:r>
              <a:rPr lang="en-US" dirty="0"/>
              <a:t>Methods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11649-8DB2-EB37-E969-5E76A5B08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87192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Cosine Similarity</a:t>
            </a:r>
          </a:p>
          <a:p>
            <a:pPr marL="0" indent="0">
              <a:buNone/>
            </a:pPr>
            <a:r>
              <a:rPr lang="en-US" sz="2800" b="1" dirty="0"/>
              <a:t>What is it?</a:t>
            </a:r>
          </a:p>
          <a:p>
            <a:r>
              <a:rPr lang="en-US" sz="2400" dirty="0"/>
              <a:t>Measures the similarity of two vectors using a dot product and the vector magnitudes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800" b="1" dirty="0"/>
              <a:t>Uses of Cosine Similarity</a:t>
            </a:r>
          </a:p>
          <a:p>
            <a:r>
              <a:rPr lang="en-US" sz="2400" dirty="0"/>
              <a:t>Show similarity between text documents</a:t>
            </a:r>
          </a:p>
          <a:p>
            <a:r>
              <a:rPr lang="en-US" sz="2400" dirty="0"/>
              <a:t>0.00 = no similarity, 1.00 = identical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B78CFD-9424-2F95-7E07-A14BA06B2C7E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10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620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0AFC18-4C5D-02CF-EB79-89FDAB749863}"/>
              </a:ext>
            </a:extLst>
          </p:cNvPr>
          <p:cNvSpPr txBox="1"/>
          <p:nvPr/>
        </p:nvSpPr>
        <p:spPr>
          <a:xfrm>
            <a:off x="613090" y="1290964"/>
            <a:ext cx="791782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dirty="0"/>
              <a:t>Ordinal Logistic Regression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400" b="1" dirty="0"/>
              <a:t>Ordinal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Response variable with ordinal categories (e.g. PDR overall scores)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400" b="1" dirty="0"/>
              <a:t>Multinomial Logistic Regression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Allows classifying probability of achieving a higher overall score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Requires a reference case for comparison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351FC2-7752-4B6C-CFD6-28A304164C69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11</a:t>
            </a:fld>
            <a:endParaRPr lang="en-US" sz="24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3130553-844F-2F0B-8ABF-3F3FA70D7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68193"/>
            <a:ext cx="4419600" cy="533400"/>
          </a:xfrm>
        </p:spPr>
        <p:txBody>
          <a:bodyPr/>
          <a:lstStyle/>
          <a:p>
            <a:r>
              <a:rPr lang="en-US" dirty="0"/>
              <a:t>Methods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62076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CF39-ABCE-7A87-2305-AE062BA9F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69894"/>
            <a:ext cx="8740588" cy="4948518"/>
          </a:xfrm>
        </p:spPr>
        <p:txBody>
          <a:bodyPr>
            <a:noAutofit/>
          </a:bodyPr>
          <a:lstStyle/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800" b="1" kern="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Reference: </a:t>
            </a:r>
            <a:r>
              <a:rPr lang="en-US" sz="2400" i="1" kern="0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***** has done well this semester </a:t>
            </a:r>
            <a:r>
              <a:rPr lang="en-US" sz="2400" i="1" kern="0" dirty="0">
                <a:solidFill>
                  <a:srgbClr val="3333FF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 all three pillars</a:t>
            </a:r>
            <a:r>
              <a:rPr lang="en-US" sz="2400" i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i="1" kern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i="1" kern="0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and i have no doubt of his </a:t>
            </a:r>
            <a:r>
              <a:rPr lang="en-US" sz="2400" i="1" kern="0" dirty="0">
                <a:solidFill>
                  <a:srgbClr val="00B05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i="1" kern="0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ntinued success</a:t>
            </a:r>
            <a:r>
              <a:rPr lang="en-US" sz="2400" i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(100%)</a:t>
            </a:r>
            <a:endParaRPr lang="en-US" sz="2400" i="1" kern="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i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800" b="1" kern="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Most similar PDRs by Word2Vec Cosine Similarity:</a:t>
            </a:r>
            <a:endParaRPr lang="en-US" sz="2800" b="1" kern="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indent="-45720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i="1" kern="0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***** has done well this semester </a:t>
            </a:r>
            <a:r>
              <a:rPr lang="en-US" sz="2400" i="1" kern="0" dirty="0">
                <a:solidFill>
                  <a:srgbClr val="3333FF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across the three pillars. </a:t>
            </a:r>
            <a:r>
              <a:rPr lang="en-US" sz="2400" i="1" kern="0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 have no doubt of his continued success</a:t>
            </a:r>
            <a:r>
              <a:rPr lang="en-US" sz="2400" i="1" kern="0" dirty="0">
                <a:solidFill>
                  <a:srgbClr val="00B05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(98.8%)</a:t>
            </a:r>
            <a:endParaRPr lang="en-US" sz="24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i="1" kern="0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***** has done well </a:t>
            </a:r>
            <a:r>
              <a:rPr lang="en-US" sz="2400" i="1" kern="0" dirty="0">
                <a:solidFill>
                  <a:srgbClr val="3333FF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across the three pillars </a:t>
            </a:r>
            <a:r>
              <a:rPr lang="en-US" sz="2400" i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this semester. </a:t>
            </a:r>
            <a:r>
              <a:rPr lang="en-US" sz="2400" i="1" kern="0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 have </a:t>
            </a: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i="1" kern="0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no doubt of his continued success</a:t>
            </a:r>
            <a:r>
              <a:rPr lang="en-US" sz="2400" i="1" kern="0" dirty="0">
                <a:solidFill>
                  <a:srgbClr val="00B05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(98.8%)</a:t>
            </a:r>
            <a:endParaRPr lang="en-US" sz="24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kern="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i="1" kern="0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***** has been </a:t>
            </a:r>
            <a:r>
              <a:rPr lang="en-US" sz="2400" i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 true pleasure to teach this semester. </a:t>
            </a:r>
            <a:r>
              <a:rPr lang="en-US" sz="2400" i="1" kern="0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 have no doubt </a:t>
            </a:r>
            <a:r>
              <a:rPr lang="en-US" sz="2400" i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that he will continue to excel during his time here at west </a:t>
            </a: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i="1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point </a:t>
            </a:r>
            <a:r>
              <a:rPr lang="en-US" sz="24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(87.2%)</a:t>
            </a:r>
          </a:p>
          <a:p>
            <a:pPr marL="0" marR="0" indent="0" latinLnBrk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altLang="en-US" sz="2800" kern="0" dirty="0">
              <a:latin typeface="+mn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BFFF001-3E84-FAF6-78C2-D726282FF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9821" y="135396"/>
            <a:ext cx="5474970" cy="533400"/>
          </a:xfrm>
        </p:spPr>
        <p:txBody>
          <a:bodyPr/>
          <a:lstStyle/>
          <a:p>
            <a:r>
              <a:rPr lang="en-US" dirty="0"/>
              <a:t>Cos Sim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CA50E8-A326-D5F6-FFD6-0CCAA071D951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12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0628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27303-4282-A294-E77E-4A2E58021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92382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Question: </a:t>
            </a:r>
            <a:r>
              <a:rPr lang="en-US" sz="2800" dirty="0"/>
              <a:t>Is there evidence of copy / pasting PDRs?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Number of PDR pairs = 10,315</a:t>
            </a:r>
            <a:r>
              <a:rPr lang="en-US" sz="2800" baseline="30000" dirty="0"/>
              <a:t>2</a:t>
            </a:r>
            <a:r>
              <a:rPr lang="en-US" sz="2800" dirty="0"/>
              <a:t> = 106,399,225</a:t>
            </a:r>
          </a:p>
          <a:p>
            <a:r>
              <a:rPr lang="en-US" sz="2800" dirty="0"/>
              <a:t>PDR pairs with cosine similarity &gt; </a:t>
            </a:r>
            <a:r>
              <a:rPr lang="en-US" sz="2800" b="1" dirty="0"/>
              <a:t>90%</a:t>
            </a:r>
            <a:r>
              <a:rPr lang="en-US" sz="2800" dirty="0"/>
              <a:t> = 214,216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9E37AE6-C6BD-8CE0-B643-2BF03F02051D}"/>
              </a:ext>
            </a:extLst>
          </p:cNvPr>
          <p:cNvSpPr txBox="1">
            <a:spLocks/>
          </p:cNvSpPr>
          <p:nvPr/>
        </p:nvSpPr>
        <p:spPr>
          <a:xfrm>
            <a:off x="3849821" y="135396"/>
            <a:ext cx="547497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Cos Sim Analysis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A7EEBCD-5557-E402-4147-9A45B824AB13}"/>
                  </a:ext>
                </a:extLst>
              </p:cNvPr>
              <p:cNvSpPr txBox="1"/>
              <p:nvPr/>
            </p:nvSpPr>
            <p:spPr>
              <a:xfrm>
                <a:off x="457200" y="2064921"/>
                <a:ext cx="8526482" cy="6845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>
                    <a:cs typeface="Arial" panose="020B0604020202020204" pitchFamily="34" charset="0"/>
                  </a:rPr>
                  <a:t>Similarity Ratio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𝑁𝑢𝑚𝑏𝑒𝑟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𝑑𝑜𝑐𝑢𝑚𝑒𝑛𝑡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𝑝𝑎𝑖𝑟𝑠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𝑎𝑏𝑜𝑣𝑒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𝑡h𝑟𝑒𝑠h𝑜𝑙𝑑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𝑛𝑢𝑚𝑏𝑒𝑟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𝑑𝑜𝑐𝑢𝑚𝑒𝑛𝑡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𝑝𝑎𝑖𝑟𝑠</m:t>
                        </m:r>
                      </m:den>
                    </m:f>
                  </m:oMath>
                </a14:m>
                <a:endParaRPr lang="en-US" sz="2800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A7EEBCD-5557-E402-4147-9A45B824A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064921"/>
                <a:ext cx="8526482" cy="684546"/>
              </a:xfrm>
              <a:prstGeom prst="rect">
                <a:avLst/>
              </a:prstGeom>
              <a:blipFill>
                <a:blip r:embed="rId2"/>
                <a:stretch>
                  <a:fillRect l="-2502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597B02-446F-6C2C-9784-0347C76BED31}"/>
                  </a:ext>
                </a:extLst>
              </p:cNvPr>
              <p:cNvSpPr txBox="1"/>
              <p:nvPr/>
            </p:nvSpPr>
            <p:spPr>
              <a:xfrm>
                <a:off x="308759" y="4358942"/>
                <a:ext cx="8526482" cy="8550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214,216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106,399,225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=0.020=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%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597B02-446F-6C2C-9784-0347C76BE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59" y="4358942"/>
                <a:ext cx="8526482" cy="8550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9408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966CB84-BA85-A768-4486-AC3D20A20E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36" y="1853378"/>
            <a:ext cx="6624980" cy="454356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E716A4D-99B6-5B7B-6185-2AEF4A72DBA5}"/>
              </a:ext>
            </a:extLst>
          </p:cNvPr>
          <p:cNvSpPr txBox="1">
            <a:spLocks/>
          </p:cNvSpPr>
          <p:nvPr/>
        </p:nvSpPr>
        <p:spPr>
          <a:xfrm>
            <a:off x="3849821" y="135396"/>
            <a:ext cx="547497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Cos Sim Analysis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E8072D-A2B8-1304-30A7-8DFD2664964C}"/>
              </a:ext>
            </a:extLst>
          </p:cNvPr>
          <p:cNvSpPr txBox="1"/>
          <p:nvPr/>
        </p:nvSpPr>
        <p:spPr>
          <a:xfrm>
            <a:off x="242046" y="1137339"/>
            <a:ext cx="8661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+mn-lt"/>
              </a:rPr>
              <a:t>The </a:t>
            </a:r>
            <a:r>
              <a:rPr lang="en-US" altLang="en-US" sz="2800" b="1" dirty="0">
                <a:latin typeface="+mn-lt"/>
              </a:rPr>
              <a:t>90% </a:t>
            </a:r>
            <a:r>
              <a:rPr lang="en-US" altLang="en-US" sz="2800" dirty="0">
                <a:latin typeface="+mn-lt"/>
              </a:rPr>
              <a:t>threshold yields a Similarity Percent of </a:t>
            </a:r>
            <a:r>
              <a:rPr lang="en-US" altLang="en-US" sz="2800" b="1" dirty="0">
                <a:latin typeface="+mn-lt"/>
              </a:rPr>
              <a:t>0.2%.</a:t>
            </a:r>
            <a:endParaRPr lang="en-US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09B3FE-C96D-0789-F8A4-3090441AE951}"/>
              </a:ext>
            </a:extLst>
          </p:cNvPr>
          <p:cNvSpPr/>
          <p:nvPr/>
        </p:nvSpPr>
        <p:spPr>
          <a:xfrm>
            <a:off x="5858411" y="5438274"/>
            <a:ext cx="205504" cy="28238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797FD3-01EC-9A59-E7CF-56168770743E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14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6665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B8C5185-CA45-0359-AFB7-BA2C8BA8A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01" y="2815247"/>
            <a:ext cx="8244198" cy="23625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BA5867-65F2-431F-6A83-DA77F4D9EE44}"/>
              </a:ext>
            </a:extLst>
          </p:cNvPr>
          <p:cNvSpPr txBox="1"/>
          <p:nvPr/>
        </p:nvSpPr>
        <p:spPr>
          <a:xfrm>
            <a:off x="674914" y="2046009"/>
            <a:ext cx="84153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Reference Case: Self-written PDR without positive sentiment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ECD097-5022-D516-ED87-C919F69BF3CC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15</a:t>
            </a:fld>
            <a:endParaRPr lang="en-US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1CE075C-C1A4-8365-5F38-C05B9932FB61}"/>
              </a:ext>
            </a:extLst>
          </p:cNvPr>
          <p:cNvSpPr txBox="1">
            <a:spLocks/>
          </p:cNvSpPr>
          <p:nvPr/>
        </p:nvSpPr>
        <p:spPr>
          <a:xfrm>
            <a:off x="4007690" y="112508"/>
            <a:ext cx="5262040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Ordinal Log Reg</a:t>
            </a:r>
          </a:p>
        </p:txBody>
      </p:sp>
    </p:spTree>
    <p:extLst>
      <p:ext uri="{BB962C8B-B14F-4D97-AF65-F5344CB8AC3E}">
        <p14:creationId xmlns:p14="http://schemas.microsoft.com/office/powerpoint/2010/main" val="3593627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3B5F1-6ABA-2BD7-0541-7AEF627AE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7E47-27CF-CCB8-C05A-A4D25B86A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9696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Key Findings</a:t>
            </a:r>
          </a:p>
          <a:p>
            <a:r>
              <a:rPr lang="en-US" sz="2400" dirty="0"/>
              <a:t>No significant evidence of copy / pasting PDRs</a:t>
            </a:r>
          </a:p>
          <a:p>
            <a:r>
              <a:rPr lang="en-US" sz="2400" dirty="0"/>
              <a:t>PDR writer and overall sentiment of PDR provide strong insights to overall score</a:t>
            </a:r>
          </a:p>
          <a:p>
            <a:pPr marL="0" indent="0">
              <a:buNone/>
            </a:pPr>
            <a:r>
              <a:rPr lang="en-US" sz="2800" b="1" dirty="0"/>
              <a:t>Recommendation for G5 Effectiveness Office</a:t>
            </a:r>
            <a:endParaRPr lang="en-US" sz="2800" dirty="0"/>
          </a:p>
          <a:p>
            <a:r>
              <a:rPr lang="en-US" sz="2400" dirty="0"/>
              <a:t>Standardize scoring expectations across populations </a:t>
            </a:r>
          </a:p>
          <a:p>
            <a:r>
              <a:rPr lang="en-US" sz="2400" dirty="0"/>
              <a:t>Require written statement in PDRs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CD97E5-1469-3483-6308-A5D229A8584D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16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9537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E269D-7C2A-01C7-07F6-6C1D475F6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Questions?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43767B-3828-7763-57F8-CCE079F910E4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17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5358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471264-D4D2-6AC8-B04B-A09B7B9526AE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18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8732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6D705-C5AA-8F5A-D247-CF79F4AEE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94D1E-7FC9-6077-4442-2FC79FD03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i="1" dirty="0"/>
              <a:t>Army pilots using AI to streamline selection boards – </a:t>
            </a:r>
            <a:r>
              <a:rPr lang="en-US" sz="2400" dirty="0" err="1"/>
              <a:t>Lohr</a:t>
            </a:r>
            <a:r>
              <a:rPr lang="en-US" sz="2400" dirty="0"/>
              <a:t> A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i="1" dirty="0"/>
              <a:t>When small words foretell academic success: The case of college admissions essays - </a:t>
            </a:r>
            <a:r>
              <a:rPr lang="en-US" sz="2400" dirty="0"/>
              <a:t>Pennebaker J, Chung C, et al. 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i="1" dirty="0"/>
              <a:t>Sentiment analysis on large scale Amazon product reviews</a:t>
            </a:r>
            <a:r>
              <a:rPr lang="en-US" sz="2400" dirty="0"/>
              <a:t> – Haque T, Saber N, Shah F</a:t>
            </a:r>
            <a:endParaRPr lang="en-US" sz="2400" b="1" i="1" dirty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i="1" dirty="0"/>
              <a:t>Predicting Final Course Performance From Students’ Written Self-Introductions – </a:t>
            </a:r>
            <a:r>
              <a:rPr lang="en-US" sz="2400" dirty="0"/>
              <a:t>Robinson R, </a:t>
            </a:r>
            <a:r>
              <a:rPr lang="en-US" sz="2400" dirty="0" err="1"/>
              <a:t>Navea</a:t>
            </a:r>
            <a:r>
              <a:rPr lang="en-US" sz="2400" dirty="0"/>
              <a:t> R, Ickes W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i="1" dirty="0"/>
              <a:t>How Reliable are Letters of Recommendation?</a:t>
            </a:r>
            <a:r>
              <a:rPr lang="en-US" sz="2400" dirty="0"/>
              <a:t> – Rim Y</a:t>
            </a:r>
            <a:endParaRPr lang="en-US" sz="2400" b="1" i="1" dirty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i="1" dirty="0"/>
              <a:t>A deep learning approach in predicting products’ sentiment ratings: a comparative analysis – </a:t>
            </a:r>
            <a:r>
              <a:rPr lang="en-US" sz="2400" dirty="0"/>
              <a:t>Balakrishnan V, Shi Z, et al.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i="1" dirty="0"/>
              <a:t>Advances in Natural Language Processing – </a:t>
            </a:r>
            <a:r>
              <a:rPr lang="en-US" sz="2400" dirty="0"/>
              <a:t>Hirschberger J, Manning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B0D064-3585-D8EF-860B-1A4D71F90D13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19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6719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F1FBE-947A-E4E0-8787-F8B6959D4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9079F4-4D80-0BBD-E889-983869BA0A0E}"/>
              </a:ext>
            </a:extLst>
          </p:cNvPr>
          <p:cNvSpPr txBox="1"/>
          <p:nvPr/>
        </p:nvSpPr>
        <p:spPr>
          <a:xfrm>
            <a:off x="0" y="2151728"/>
            <a:ext cx="9144000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/>
              <a:t>Question 1: </a:t>
            </a:r>
            <a:r>
              <a:rPr lang="en-US" sz="3200" dirty="0"/>
              <a:t>Can written statements in PDRs be used to predict the overall rating of a cadet?</a:t>
            </a:r>
          </a:p>
          <a:p>
            <a:pPr algn="ctr"/>
            <a:r>
              <a:rPr lang="en-US" sz="3200" b="1" dirty="0"/>
              <a:t>Question 2: </a:t>
            </a:r>
            <a:r>
              <a:rPr lang="en-US" sz="3200" dirty="0"/>
              <a:t>Is there evidence of copying / pasting PDR written responses?</a:t>
            </a:r>
          </a:p>
          <a:p>
            <a:pPr algn="ctr"/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6CA7A1-F027-CD86-1511-E2B5C610C040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2</a:t>
            </a:fld>
            <a:endParaRPr lang="en-US" sz="24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D040E57-DA52-388D-C8FC-0121C4857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909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49A2-50AF-4264-B34A-A0060AB32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PDR Orientation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7D5D8D0-4BF4-B9A9-6F71-61EE2B72D004}"/>
              </a:ext>
            </a:extLst>
          </p:cNvPr>
          <p:cNvGrpSpPr/>
          <p:nvPr/>
        </p:nvGrpSpPr>
        <p:grpSpPr>
          <a:xfrm>
            <a:off x="107602" y="1831545"/>
            <a:ext cx="8928796" cy="3194909"/>
            <a:chOff x="31192" y="1531089"/>
            <a:chExt cx="9081616" cy="412184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643B49F-0C02-FA33-8D47-FB4589C2D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192" y="1531089"/>
              <a:ext cx="9081616" cy="412184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AD43DA1-D1CE-6394-686E-9DA344658428}"/>
                </a:ext>
              </a:extLst>
            </p:cNvPr>
            <p:cNvSpPr/>
            <p:nvPr/>
          </p:nvSpPr>
          <p:spPr>
            <a:xfrm>
              <a:off x="5454502" y="4763386"/>
              <a:ext cx="733647" cy="889549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3DC54AB-CCF5-4889-83AD-FAC77A1A7765}"/>
                </a:ext>
              </a:extLst>
            </p:cNvPr>
            <p:cNvSpPr/>
            <p:nvPr/>
          </p:nvSpPr>
          <p:spPr>
            <a:xfrm>
              <a:off x="56000" y="2094615"/>
              <a:ext cx="733647" cy="308344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0E3A902-0677-CDA9-F34A-A171948D15BE}"/>
                </a:ext>
              </a:extLst>
            </p:cNvPr>
            <p:cNvSpPr/>
            <p:nvPr/>
          </p:nvSpPr>
          <p:spPr>
            <a:xfrm>
              <a:off x="31193" y="4763387"/>
              <a:ext cx="5430398" cy="723014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1B84FF3-06AF-BEE7-A670-1017AD20B681}"/>
              </a:ext>
            </a:extLst>
          </p:cNvPr>
          <p:cNvSpPr txBox="1"/>
          <p:nvPr/>
        </p:nvSpPr>
        <p:spPr>
          <a:xfrm>
            <a:off x="4450894" y="5477446"/>
            <a:ext cx="9887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627063" algn="l"/>
              </a:tabLst>
            </a:pPr>
            <a:r>
              <a:rPr lang="en-US" dirty="0"/>
              <a:t>MQ = 	4</a:t>
            </a:r>
          </a:p>
          <a:p>
            <a:pPr algn="ctr"/>
            <a:r>
              <a:rPr lang="en-US" dirty="0"/>
              <a:t>HQ = 3</a:t>
            </a:r>
          </a:p>
          <a:p>
            <a:pPr algn="ctr">
              <a:tabLst>
                <a:tab pos="627063" algn="l"/>
              </a:tabLst>
            </a:pPr>
            <a:r>
              <a:rPr lang="en-US" dirty="0"/>
              <a:t>Q = 2</a:t>
            </a:r>
          </a:p>
          <a:p>
            <a:pPr algn="ctr">
              <a:tabLst>
                <a:tab pos="627063" algn="l"/>
              </a:tabLst>
            </a:pPr>
            <a:r>
              <a:rPr lang="en-US" dirty="0"/>
              <a:t>NQ =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A245B1-8B6F-BCF5-8D14-EA533805FBAD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3</a:t>
            </a:fld>
            <a:endParaRPr lang="en-US" sz="2400" dirty="0"/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D4FC6F9C-BE6C-3C69-AE4E-DA00CEE6BD7B}"/>
              </a:ext>
            </a:extLst>
          </p:cNvPr>
          <p:cNvSpPr/>
          <p:nvPr/>
        </p:nvSpPr>
        <p:spPr>
          <a:xfrm rot="1066422">
            <a:off x="5508047" y="5227893"/>
            <a:ext cx="221361" cy="499104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6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BA20A-01E4-85FD-0F8C-39114BD59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6479621-D9E6-74D1-249F-0D16EF5C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4137"/>
            <a:ext cx="8229600" cy="393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Why is this work important?</a:t>
            </a:r>
          </a:p>
          <a:p>
            <a:r>
              <a:rPr lang="en-US" sz="2400" dirty="0"/>
              <a:t>Academy wants to reexamine PDRs</a:t>
            </a:r>
          </a:p>
          <a:p>
            <a:r>
              <a:rPr lang="en-US" sz="2400" dirty="0"/>
              <a:t>USMA G5 – Institutional Effectiveness Office</a:t>
            </a:r>
          </a:p>
          <a:p>
            <a:pPr marL="0" indent="0">
              <a:buNone/>
            </a:pPr>
            <a:r>
              <a:rPr lang="en-US" sz="2800" b="1" dirty="0"/>
              <a:t>Why NLP?</a:t>
            </a:r>
          </a:p>
          <a:p>
            <a:r>
              <a:rPr lang="en-US" sz="2400" dirty="0"/>
              <a:t>Offers insights beyond what human text analysis can perceive</a:t>
            </a:r>
          </a:p>
          <a:p>
            <a:r>
              <a:rPr lang="en-US" sz="2400" dirty="0"/>
              <a:t>The Army is already using Language Processing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3E60F5-DC8B-1A80-AAE4-9B0CB7ACE2B6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4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767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618B4-AE78-2F86-99E1-C075397C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6161"/>
            <a:ext cx="4419600" cy="5334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2E962-F8B0-2ACF-D191-CB1F20BFD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PDR 1:</a:t>
            </a:r>
          </a:p>
          <a:p>
            <a:pPr marL="0" indent="0" algn="ctr">
              <a:buNone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“***** is an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excellent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cadet! he works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hard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and possesses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tremendous potential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to serve our nation and army well and faithfully as a 2lt! give him leadership opportunities; he will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excel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!” </a:t>
            </a:r>
          </a:p>
          <a:p>
            <a:pPr marL="0" indent="0" algn="ctr"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indent="0" algn="ctr">
              <a:buNone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Overall Rating = 3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(Highly Qualified)</a:t>
            </a:r>
          </a:p>
          <a:p>
            <a:pPr algn="ctr"/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28D0BB-B8AF-22CF-957C-2223D1DA820F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5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663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0F097-2998-E8FF-3583-812AB636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6161"/>
            <a:ext cx="4419600" cy="533400"/>
          </a:xfrm>
        </p:spPr>
        <p:txBody>
          <a:bodyPr/>
          <a:lstStyle/>
          <a:p>
            <a:r>
              <a:rPr lang="en-US" dirty="0"/>
              <a:t>Example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B1F24D1-EF17-3CE6-639B-D1A98CC89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PDR 2:</a:t>
            </a:r>
          </a:p>
          <a:p>
            <a:pPr marL="0" indent="0" algn="ctr">
              <a:buNone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“***** is an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excellent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cadet!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she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works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hard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and possesses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tremendous potential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to serve our nation and army well and faithfully as a 2lt! give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her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leadership opportunities;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she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will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excel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!” </a:t>
            </a:r>
          </a:p>
          <a:p>
            <a:pPr marL="0" indent="0" algn="ctr"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indent="0" algn="ctr">
              <a:buNone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Overall Rating = 4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(Most Qualified)</a:t>
            </a:r>
          </a:p>
          <a:p>
            <a:pPr algn="ctr"/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D0B621-16D3-9DD2-C02B-E8D154E8B0C9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6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5467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7A9EB-95E8-DD52-5EA0-42E255387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1209" y="113219"/>
            <a:ext cx="4669971" cy="524141"/>
          </a:xfrm>
        </p:spPr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30899-D6E5-B933-6864-EE11F730E0D3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7</a:t>
            </a:fld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E7E62A-3055-AE91-93C6-BEA5A2612240}"/>
              </a:ext>
            </a:extLst>
          </p:cNvPr>
          <p:cNvSpPr txBox="1"/>
          <p:nvPr/>
        </p:nvSpPr>
        <p:spPr>
          <a:xfrm>
            <a:off x="770906" y="1683388"/>
            <a:ext cx="7602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PDRs from 2018 –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38,519 PDRs, 10,315 have written statements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26BE41-E1EC-4FD0-1ED8-CC2C5F6F9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272" y="2790663"/>
            <a:ext cx="7085454" cy="276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43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356FDD9-B2DF-50F3-1EA2-5891BC6FEF1F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8</a:t>
            </a:fld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10B1C5-9D50-5DA6-602B-3ACDDE19B765}"/>
              </a:ext>
            </a:extLst>
          </p:cNvPr>
          <p:cNvSpPr txBox="1"/>
          <p:nvPr/>
        </p:nvSpPr>
        <p:spPr>
          <a:xfrm>
            <a:off x="337457" y="1703239"/>
            <a:ext cx="6917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Rating distributions change by rater.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D4B582-4C96-4DE8-A150-FD4D0385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1209" y="113219"/>
            <a:ext cx="4669971" cy="524141"/>
          </a:xfrm>
        </p:spPr>
        <p:txBody>
          <a:bodyPr/>
          <a:lstStyle/>
          <a:p>
            <a:r>
              <a:rPr lang="en-US" dirty="0"/>
              <a:t>Exploration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AF3B1A-16D7-F03F-0A76-8D16574BB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9" y="2600696"/>
            <a:ext cx="8330399" cy="2388336"/>
          </a:xfrm>
          <a:prstGeom prst="rect">
            <a:avLst/>
          </a:prstGeom>
        </p:spPr>
      </p:pic>
      <p:sp>
        <p:nvSpPr>
          <p:cNvPr id="9" name="Arrow: Up 8">
            <a:extLst>
              <a:ext uri="{FF2B5EF4-FFF2-40B4-BE49-F238E27FC236}">
                <a16:creationId xmlns:a16="http://schemas.microsoft.com/office/drawing/2014/main" id="{221CDCD6-8968-FC82-EA76-83EC6BF38ED6}"/>
              </a:ext>
            </a:extLst>
          </p:cNvPr>
          <p:cNvSpPr/>
          <p:nvPr/>
        </p:nvSpPr>
        <p:spPr>
          <a:xfrm rot="3457979">
            <a:off x="4438294" y="4740550"/>
            <a:ext cx="267411" cy="1131503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17BC693C-404A-EE87-C536-1A93C3DA5901}"/>
              </a:ext>
            </a:extLst>
          </p:cNvPr>
          <p:cNvSpPr/>
          <p:nvPr/>
        </p:nvSpPr>
        <p:spPr>
          <a:xfrm rot="18218178" flipH="1">
            <a:off x="2754400" y="4723902"/>
            <a:ext cx="270931" cy="1139593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D8444E-37F8-F4D3-4464-2FB6B1CC199F}"/>
              </a:ext>
            </a:extLst>
          </p:cNvPr>
          <p:cNvSpPr txBox="1"/>
          <p:nvPr/>
        </p:nvSpPr>
        <p:spPr>
          <a:xfrm>
            <a:off x="2070468" y="5722104"/>
            <a:ext cx="409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Are different distributions an issue?</a:t>
            </a:r>
          </a:p>
        </p:txBody>
      </p:sp>
    </p:spTree>
    <p:extLst>
      <p:ext uri="{BB962C8B-B14F-4D97-AF65-F5344CB8AC3E}">
        <p14:creationId xmlns:p14="http://schemas.microsoft.com/office/powerpoint/2010/main" val="794744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2871F-292A-1295-DC05-F35EA93AB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1FB17-CEDF-85D4-60E5-B5F4889A5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7192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Word2Vec Representation</a:t>
            </a:r>
          </a:p>
          <a:p>
            <a:r>
              <a:rPr lang="en-US" sz="2400" dirty="0"/>
              <a:t>Vector representation of words rather than documents</a:t>
            </a:r>
          </a:p>
          <a:p>
            <a:r>
              <a:rPr lang="en-US" sz="2400" dirty="0"/>
              <a:t>Two methods: CBOW and Skip-gram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874AB4B1-6AB9-DFFD-C1BB-E6E291B4C2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058" y="2897938"/>
            <a:ext cx="3054485" cy="3657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3A1DCA41-1033-AE77-C19E-C4180B9E44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897938"/>
            <a:ext cx="2795497" cy="3657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E6477C2-205B-BC8F-613C-68BAC4F2EF3D}"/>
              </a:ext>
            </a:extLst>
          </p:cNvPr>
          <p:cNvSpPr txBox="1"/>
          <p:nvPr/>
        </p:nvSpPr>
        <p:spPr>
          <a:xfrm>
            <a:off x="0" y="6270355"/>
            <a:ext cx="674914" cy="46166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fld id="{0E33AAA0-CB23-4CF1-B371-9390FC222B57}" type="slidenum">
              <a:rPr lang="en-US" sz="2400" smtClean="0"/>
              <a:pPr algn="ctr"/>
              <a:t>9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1448915"/>
      </p:ext>
    </p:extLst>
  </p:cSld>
  <p:clrMapOvr>
    <a:masterClrMapping/>
  </p:clrMapOvr>
</p:sld>
</file>

<file path=ppt/theme/theme1.xml><?xml version="1.0" encoding="utf-8"?>
<a:theme xmlns:a="http://schemas.openxmlformats.org/drawingml/2006/main" name="Lesson 1 Problem Solv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tTemp" id="{63C6D30C-41FE-4AB4-93CA-F8FA701124C1}" vid="{9AD18F02-1D30-4B39-A8AF-3C00C0E4CC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4E48A8BCBBA444A905F0568C9186F1" ma:contentTypeVersion="20" ma:contentTypeDescription="Create a new document." ma:contentTypeScope="" ma:versionID="5bdacbdcc3e7e705bd0ed029af0835ef">
  <xsd:schema xmlns:xsd="http://www.w3.org/2001/XMLSchema" xmlns:xs="http://www.w3.org/2001/XMLSchema" xmlns:p="http://schemas.microsoft.com/office/2006/metadata/properties" xmlns:ns2="54d29fa5-b315-4d03-a525-e32de81fd117" xmlns:ns3="885cc4a9-6fc6-4c77-90bb-23375bdec816" targetNamespace="http://schemas.microsoft.com/office/2006/metadata/properties" ma:root="true" ma:fieldsID="94bf6b8a834794e48fbe31ef41640005" ns2:_="" ns3:_="">
    <xsd:import namespace="54d29fa5-b315-4d03-a525-e32de81fd117"/>
    <xsd:import namespace="885cc4a9-6fc6-4c77-90bb-23375bdec8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_x0061_ku6" minOccurs="0"/>
                <xsd:element ref="ns3:SharedWithUsers" minOccurs="0"/>
                <xsd:element ref="ns3:SharedWithDetails" minOccurs="0"/>
                <xsd:element ref="ns2:MediaLengthInSeconds" minOccurs="0"/>
                <xsd:element ref="ns2:Notes" minOccurs="0"/>
                <xsd:element ref="ns2:Briefdescription" minOccurs="0"/>
                <xsd:element ref="ns2:notes0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d29fa5-b315-4d03-a525-e32de81fd1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x0061_ku6" ma:index="18" nillable="true" ma:displayName="Previous Location" ma:internalName="_x0061_ku6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Notes" ma:index="2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Briefdescription" ma:index="23" nillable="true" ma:displayName="Brief description" ma:description="Explanation of file" ma:format="Dropdown" ma:internalName="Briefdescription">
      <xsd:simpleType>
        <xsd:restriction base="dms:Text">
          <xsd:maxLength value="255"/>
        </xsd:restriction>
      </xsd:simpleType>
    </xsd:element>
    <xsd:element name="notes0" ma:index="24" nillable="true" ma:displayName="notes" ma:default="Master is for me, Class is for Presenting, Student is for read ahead. In Master Purple=write, Red=discuss" ma:format="Dropdown" ma:internalName="notes0">
      <xsd:simpleType>
        <xsd:restriction base="dms:Text">
          <xsd:maxLength value="255"/>
        </xsd:restriction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b362c7eb-5c45-4d0a-8479-4b30401fca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cc4a9-6fc6-4c77-90bb-23375bdec81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7471b8cd-cf1f-43c9-b61b-79fc0ac9cda3}" ma:internalName="TaxCatchAll" ma:showField="CatchAllData" ma:web="885cc4a9-6fc6-4c77-90bb-23375bdec8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61_ku6 xmlns="54d29fa5-b315-4d03-a525-e32de81fd117" xsi:nil="true"/>
    <Briefdescription xmlns="54d29fa5-b315-4d03-a525-e32de81fd117" xsi:nil="true"/>
    <notes0 xmlns="54d29fa5-b315-4d03-a525-e32de81fd117">Master is for me, Class is for Presenting, Student is for read ahead. In Master Purple=write, Red=discuss</notes0>
    <Notes xmlns="54d29fa5-b315-4d03-a525-e32de81fd117" xsi:nil="true"/>
    <TaxCatchAll xmlns="885cc4a9-6fc6-4c77-90bb-23375bdec816" xsi:nil="true"/>
    <lcf76f155ced4ddcb4097134ff3c332f xmlns="54d29fa5-b315-4d03-a525-e32de81fd1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D04737-AAEC-4CF1-81EB-7C30319AAC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5D3837-5BB9-47DB-BB04-073B6C4F72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d29fa5-b315-4d03-a525-e32de81fd117"/>
    <ds:schemaRef ds:uri="885cc4a9-6fc6-4c77-90bb-23375bdec8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221AC0-F6C6-4E19-93B3-B0CCCD8BC8A0}">
  <ds:schemaRefs>
    <ds:schemaRef ds:uri="http://schemas.microsoft.com/office/2006/metadata/properties"/>
    <ds:schemaRef ds:uri="http://schemas.microsoft.com/office/infopath/2007/PartnerControls"/>
    <ds:schemaRef ds:uri="54d29fa5-b315-4d03-a525-e32de81fd117"/>
    <ds:schemaRef ds:uri="885cc4a9-6fc6-4c77-90bb-23375bdec81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StatTemp</Template>
  <TotalTime>25171</TotalTime>
  <Words>887</Words>
  <Application>Microsoft Office PowerPoint</Application>
  <PresentationFormat>On-screen Show (4:3)</PresentationFormat>
  <Paragraphs>144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Cambria Math</vt:lpstr>
      <vt:lpstr>Lesson 1 Problem Solving</vt:lpstr>
      <vt:lpstr>PowerPoint Presentation</vt:lpstr>
      <vt:lpstr>Objectives</vt:lpstr>
      <vt:lpstr>PDR Orientation</vt:lpstr>
      <vt:lpstr>Background</vt:lpstr>
      <vt:lpstr>Example</vt:lpstr>
      <vt:lpstr>Example (Cont)</vt:lpstr>
      <vt:lpstr>Data</vt:lpstr>
      <vt:lpstr>Exploration</vt:lpstr>
      <vt:lpstr>Methods</vt:lpstr>
      <vt:lpstr>Methods (Cont)</vt:lpstr>
      <vt:lpstr>Methods (Cont)</vt:lpstr>
      <vt:lpstr>Cos Sim Analysis</vt:lpstr>
      <vt:lpstr>PowerPoint Presentation</vt:lpstr>
      <vt:lpstr>PowerPoint Presentation</vt:lpstr>
      <vt:lpstr>PowerPoint Presentation</vt:lpstr>
      <vt:lpstr>Summary</vt:lpstr>
      <vt:lpstr>PowerPoint Presentation</vt:lpstr>
      <vt:lpstr>PowerPoint Presentation</vt:lpstr>
      <vt:lpstr>Literature Review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 Bias</dc:title>
  <dc:creator>DoD Admin</dc:creator>
  <cp:lastModifiedBy>Rudakevych, Dominic A CDT 2023</cp:lastModifiedBy>
  <cp:revision>312</cp:revision>
  <dcterms:created xsi:type="dcterms:W3CDTF">2018-10-04T01:06:14Z</dcterms:created>
  <dcterms:modified xsi:type="dcterms:W3CDTF">2023-04-24T05:33:34Z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0x010100954E48A8BCBBA444A905F0568C9186F1</vt:lpwstr>
  </property>
</Properties>
</file>