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18"/>
  </p:notesMasterIdLst>
  <p:sldIdLst>
    <p:sldId id="256" r:id="rId2"/>
    <p:sldId id="293" r:id="rId3"/>
    <p:sldId id="303" r:id="rId4"/>
    <p:sldId id="321" r:id="rId5"/>
    <p:sldId id="306" r:id="rId6"/>
    <p:sldId id="328" r:id="rId7"/>
    <p:sldId id="307" r:id="rId8"/>
    <p:sldId id="327" r:id="rId9"/>
    <p:sldId id="323" r:id="rId10"/>
    <p:sldId id="329" r:id="rId11"/>
    <p:sldId id="312" r:id="rId12"/>
    <p:sldId id="313" r:id="rId13"/>
    <p:sldId id="314" r:id="rId14"/>
    <p:sldId id="315" r:id="rId15"/>
    <p:sldId id="324" r:id="rId16"/>
    <p:sldId id="326"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AB02"/>
    <a:srgbClr val="66A61E"/>
    <a:srgbClr val="E7298A"/>
    <a:srgbClr val="7570B3"/>
    <a:srgbClr val="D95F02"/>
    <a:srgbClr val="1B9E77"/>
    <a:srgbClr val="112946"/>
    <a:srgbClr val="C4BD97"/>
    <a:srgbClr val="98012E"/>
    <a:srgbClr val="A1DA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87" d="100"/>
          <a:sy n="87" d="100"/>
        </p:scale>
        <p:origin x="1512" y="540"/>
      </p:cViewPr>
      <p:guideLst/>
    </p:cSldViewPr>
  </p:slideViewPr>
  <p:notesTextViewPr>
    <p:cViewPr>
      <p:scale>
        <a:sx n="1" d="1"/>
        <a:sy n="1" d="1"/>
      </p:scale>
      <p:origin x="0" y="-498"/>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9C7BD7-455F-40C3-A888-DA4FD63E27E7}" type="doc">
      <dgm:prSet loTypeId="urn:microsoft.com/office/officeart/2005/8/layout/pyramid3" loCatId="pyramid" qsTypeId="urn:microsoft.com/office/officeart/2005/8/quickstyle/simple1" qsCatId="simple" csTypeId="urn:microsoft.com/office/officeart/2005/8/colors/accent1_2" csCatId="accent1" phldr="1"/>
      <dgm:spPr/>
    </dgm:pt>
    <dgm:pt modelId="{4EB11222-0897-4A74-A3BF-1C57B0582DA7}">
      <dgm:prSet phldrT="[Text]" custT="1"/>
      <dgm:spPr/>
      <dgm:t>
        <a:bodyPr/>
        <a:lstStyle/>
        <a:p>
          <a:r>
            <a:rPr lang="en-US" sz="2400" dirty="0">
              <a:solidFill>
                <a:schemeClr val="bg1"/>
              </a:solidFill>
              <a:latin typeface="Calibri Light" panose="020F0302020204030204" pitchFamily="34" charset="0"/>
              <a:cs typeface="Calibri Light" panose="020F0302020204030204" pitchFamily="34" charset="0"/>
            </a:rPr>
            <a:t>Data Strategy</a:t>
          </a:r>
        </a:p>
      </dgm:t>
    </dgm:pt>
    <dgm:pt modelId="{21D4532F-8CD9-4039-861D-C4DFC49875C8}" type="parTrans" cxnId="{AF16F803-E9DD-4A08-ADDC-AEDB2DE3CA9E}">
      <dgm:prSet/>
      <dgm:spPr/>
      <dgm:t>
        <a:bodyPr/>
        <a:lstStyle/>
        <a:p>
          <a:endParaRPr lang="en-US" sz="2400">
            <a:solidFill>
              <a:schemeClr val="bg1"/>
            </a:solidFill>
            <a:latin typeface="Calibri Light" panose="020F0302020204030204" pitchFamily="34" charset="0"/>
            <a:cs typeface="Calibri Light" panose="020F0302020204030204" pitchFamily="34" charset="0"/>
          </a:endParaRPr>
        </a:p>
      </dgm:t>
    </dgm:pt>
    <dgm:pt modelId="{33FDDB82-3637-49F5-B592-5E781E45FF5B}" type="sibTrans" cxnId="{AF16F803-E9DD-4A08-ADDC-AEDB2DE3CA9E}">
      <dgm:prSet/>
      <dgm:spPr/>
      <dgm:t>
        <a:bodyPr/>
        <a:lstStyle/>
        <a:p>
          <a:endParaRPr lang="en-US" sz="2400">
            <a:solidFill>
              <a:schemeClr val="bg1"/>
            </a:solidFill>
            <a:latin typeface="Calibri Light" panose="020F0302020204030204" pitchFamily="34" charset="0"/>
            <a:cs typeface="Calibri Light" panose="020F0302020204030204" pitchFamily="34" charset="0"/>
          </a:endParaRPr>
        </a:p>
      </dgm:t>
    </dgm:pt>
    <dgm:pt modelId="{A02287E7-BD50-442E-8811-8E3F6B93EF1A}">
      <dgm:prSet phldrT="[Text]" custT="1"/>
      <dgm:spPr/>
      <dgm:t>
        <a:bodyPr/>
        <a:lstStyle/>
        <a:p>
          <a:r>
            <a:rPr lang="en-US" sz="2400" dirty="0">
              <a:solidFill>
                <a:schemeClr val="bg1"/>
              </a:solidFill>
              <a:latin typeface="Calibri Light" panose="020F0302020204030204" pitchFamily="34" charset="0"/>
              <a:cs typeface="Calibri Light" panose="020F0302020204030204" pitchFamily="34" charset="0"/>
            </a:rPr>
            <a:t>Data Management and Governance</a:t>
          </a:r>
        </a:p>
      </dgm:t>
    </dgm:pt>
    <dgm:pt modelId="{5055CC37-7692-4483-AD5E-568D641C2922}" type="parTrans" cxnId="{CCC363C2-3087-42E9-9AEC-4F3EFB8161A6}">
      <dgm:prSet/>
      <dgm:spPr/>
      <dgm:t>
        <a:bodyPr/>
        <a:lstStyle/>
        <a:p>
          <a:endParaRPr lang="en-US" sz="2400">
            <a:solidFill>
              <a:schemeClr val="bg1"/>
            </a:solidFill>
            <a:latin typeface="Calibri Light" panose="020F0302020204030204" pitchFamily="34" charset="0"/>
            <a:cs typeface="Calibri Light" panose="020F0302020204030204" pitchFamily="34" charset="0"/>
          </a:endParaRPr>
        </a:p>
      </dgm:t>
    </dgm:pt>
    <dgm:pt modelId="{BB7930B0-B3F0-4873-9513-8E26897E02F8}" type="sibTrans" cxnId="{CCC363C2-3087-42E9-9AEC-4F3EFB8161A6}">
      <dgm:prSet/>
      <dgm:spPr/>
      <dgm:t>
        <a:bodyPr/>
        <a:lstStyle/>
        <a:p>
          <a:endParaRPr lang="en-US" sz="2400">
            <a:solidFill>
              <a:schemeClr val="bg1"/>
            </a:solidFill>
            <a:latin typeface="Calibri Light" panose="020F0302020204030204" pitchFamily="34" charset="0"/>
            <a:cs typeface="Calibri Light" panose="020F0302020204030204" pitchFamily="34" charset="0"/>
          </a:endParaRPr>
        </a:p>
      </dgm:t>
    </dgm:pt>
    <dgm:pt modelId="{4393BCD5-1F26-4956-B951-3F6FDDADA206}">
      <dgm:prSet phldrT="[Text]" custT="1"/>
      <dgm:spPr/>
      <dgm:t>
        <a:bodyPr/>
        <a:lstStyle/>
        <a:p>
          <a:r>
            <a:rPr lang="en-US" sz="2400" dirty="0">
              <a:solidFill>
                <a:schemeClr val="bg1"/>
              </a:solidFill>
              <a:latin typeface="Calibri Light" panose="020F0302020204030204" pitchFamily="34" charset="0"/>
              <a:cs typeface="Calibri Light" panose="020F0302020204030204" pitchFamily="34" charset="0"/>
            </a:rPr>
            <a:t>Research Taxonomies</a:t>
          </a:r>
        </a:p>
      </dgm:t>
    </dgm:pt>
    <dgm:pt modelId="{BDFB1E3C-65E6-481B-9869-E7F514A24541}" type="parTrans" cxnId="{AEF7ADEF-75B2-41C5-B0D0-C4B76D9CE1D9}">
      <dgm:prSet/>
      <dgm:spPr/>
      <dgm:t>
        <a:bodyPr/>
        <a:lstStyle/>
        <a:p>
          <a:endParaRPr lang="en-US" sz="2400">
            <a:solidFill>
              <a:schemeClr val="bg1"/>
            </a:solidFill>
            <a:latin typeface="Calibri Light" panose="020F0302020204030204" pitchFamily="34" charset="0"/>
            <a:cs typeface="Calibri Light" panose="020F0302020204030204" pitchFamily="34" charset="0"/>
          </a:endParaRPr>
        </a:p>
      </dgm:t>
    </dgm:pt>
    <dgm:pt modelId="{71FD2936-0A46-4F17-A13F-0FF610857881}" type="sibTrans" cxnId="{AEF7ADEF-75B2-41C5-B0D0-C4B76D9CE1D9}">
      <dgm:prSet/>
      <dgm:spPr/>
      <dgm:t>
        <a:bodyPr/>
        <a:lstStyle/>
        <a:p>
          <a:endParaRPr lang="en-US" sz="2400">
            <a:solidFill>
              <a:schemeClr val="bg1"/>
            </a:solidFill>
            <a:latin typeface="Calibri Light" panose="020F0302020204030204" pitchFamily="34" charset="0"/>
            <a:cs typeface="Calibri Light" panose="020F0302020204030204" pitchFamily="34" charset="0"/>
          </a:endParaRPr>
        </a:p>
      </dgm:t>
    </dgm:pt>
    <dgm:pt modelId="{C57CD00F-342C-4731-BB3D-92D7B111057A}">
      <dgm:prSet phldrT="[Text]" custT="1"/>
      <dgm:spPr/>
      <dgm:t>
        <a:bodyPr/>
        <a:lstStyle/>
        <a:p>
          <a:r>
            <a:rPr lang="en-US" sz="2400" dirty="0">
              <a:solidFill>
                <a:schemeClr val="bg1"/>
              </a:solidFill>
              <a:latin typeface="Calibri Light" panose="020F0302020204030204" pitchFamily="34" charset="0"/>
              <a:cs typeface="Calibri Light" panose="020F0302020204030204" pitchFamily="34" charset="0"/>
            </a:rPr>
            <a:t>I-TREE</a:t>
          </a:r>
        </a:p>
      </dgm:t>
    </dgm:pt>
    <dgm:pt modelId="{ED68135F-A553-4D9F-8320-6981E6375D53}" type="parTrans" cxnId="{74784A24-CB59-4FCB-990B-8C2BACB64685}">
      <dgm:prSet/>
      <dgm:spPr/>
      <dgm:t>
        <a:bodyPr/>
        <a:lstStyle/>
        <a:p>
          <a:endParaRPr lang="en-US" sz="2400">
            <a:solidFill>
              <a:schemeClr val="bg1"/>
            </a:solidFill>
            <a:latin typeface="Calibri Light" panose="020F0302020204030204" pitchFamily="34" charset="0"/>
            <a:cs typeface="Calibri Light" panose="020F0302020204030204" pitchFamily="34" charset="0"/>
          </a:endParaRPr>
        </a:p>
      </dgm:t>
    </dgm:pt>
    <dgm:pt modelId="{0FB1C855-E1B1-4490-8660-94D255339BEB}" type="sibTrans" cxnId="{74784A24-CB59-4FCB-990B-8C2BACB64685}">
      <dgm:prSet/>
      <dgm:spPr/>
      <dgm:t>
        <a:bodyPr/>
        <a:lstStyle/>
        <a:p>
          <a:endParaRPr lang="en-US" sz="2400">
            <a:solidFill>
              <a:schemeClr val="bg1"/>
            </a:solidFill>
            <a:latin typeface="Calibri Light" panose="020F0302020204030204" pitchFamily="34" charset="0"/>
            <a:cs typeface="Calibri Light" panose="020F0302020204030204" pitchFamily="34" charset="0"/>
          </a:endParaRPr>
        </a:p>
      </dgm:t>
    </dgm:pt>
    <dgm:pt modelId="{F557D817-7C09-4244-B6F7-96EFC0360C7F}" type="pres">
      <dgm:prSet presAssocID="{BF9C7BD7-455F-40C3-A888-DA4FD63E27E7}" presName="Name0" presStyleCnt="0">
        <dgm:presLayoutVars>
          <dgm:dir/>
          <dgm:animLvl val="lvl"/>
          <dgm:resizeHandles val="exact"/>
        </dgm:presLayoutVars>
      </dgm:prSet>
      <dgm:spPr/>
    </dgm:pt>
    <dgm:pt modelId="{68CD5CE0-1C3A-4DDE-899B-17B03216F7BE}" type="pres">
      <dgm:prSet presAssocID="{4EB11222-0897-4A74-A3BF-1C57B0582DA7}" presName="Name8" presStyleCnt="0"/>
      <dgm:spPr/>
    </dgm:pt>
    <dgm:pt modelId="{88751DAD-209D-4ECD-A0CA-BF95A226E690}" type="pres">
      <dgm:prSet presAssocID="{4EB11222-0897-4A74-A3BF-1C57B0582DA7}" presName="level" presStyleLbl="node1" presStyleIdx="0" presStyleCnt="4">
        <dgm:presLayoutVars>
          <dgm:chMax val="1"/>
          <dgm:bulletEnabled val="1"/>
        </dgm:presLayoutVars>
      </dgm:prSet>
      <dgm:spPr/>
    </dgm:pt>
    <dgm:pt modelId="{CEB3E29B-BC29-43F1-AD6C-9556AEF838AA}" type="pres">
      <dgm:prSet presAssocID="{4EB11222-0897-4A74-A3BF-1C57B0582DA7}" presName="levelTx" presStyleLbl="revTx" presStyleIdx="0" presStyleCnt="0">
        <dgm:presLayoutVars>
          <dgm:chMax val="1"/>
          <dgm:bulletEnabled val="1"/>
        </dgm:presLayoutVars>
      </dgm:prSet>
      <dgm:spPr/>
    </dgm:pt>
    <dgm:pt modelId="{87DAFA79-7889-4A7E-8965-3572D3537DEA}" type="pres">
      <dgm:prSet presAssocID="{A02287E7-BD50-442E-8811-8E3F6B93EF1A}" presName="Name8" presStyleCnt="0"/>
      <dgm:spPr/>
    </dgm:pt>
    <dgm:pt modelId="{3A106628-93D2-4809-973B-6B0356282E5E}" type="pres">
      <dgm:prSet presAssocID="{A02287E7-BD50-442E-8811-8E3F6B93EF1A}" presName="level" presStyleLbl="node1" presStyleIdx="1" presStyleCnt="4">
        <dgm:presLayoutVars>
          <dgm:chMax val="1"/>
          <dgm:bulletEnabled val="1"/>
        </dgm:presLayoutVars>
      </dgm:prSet>
      <dgm:spPr/>
    </dgm:pt>
    <dgm:pt modelId="{9EE2E4DE-D4D8-4A52-9863-ED6DD624FFC0}" type="pres">
      <dgm:prSet presAssocID="{A02287E7-BD50-442E-8811-8E3F6B93EF1A}" presName="levelTx" presStyleLbl="revTx" presStyleIdx="0" presStyleCnt="0">
        <dgm:presLayoutVars>
          <dgm:chMax val="1"/>
          <dgm:bulletEnabled val="1"/>
        </dgm:presLayoutVars>
      </dgm:prSet>
      <dgm:spPr/>
    </dgm:pt>
    <dgm:pt modelId="{DA355980-1605-435A-B69F-0E93091BB97D}" type="pres">
      <dgm:prSet presAssocID="{4393BCD5-1F26-4956-B951-3F6FDDADA206}" presName="Name8" presStyleCnt="0"/>
      <dgm:spPr/>
    </dgm:pt>
    <dgm:pt modelId="{202E147F-C00A-4C45-AE4F-645EA54169F5}" type="pres">
      <dgm:prSet presAssocID="{4393BCD5-1F26-4956-B951-3F6FDDADA206}" presName="level" presStyleLbl="node1" presStyleIdx="2" presStyleCnt="4">
        <dgm:presLayoutVars>
          <dgm:chMax val="1"/>
          <dgm:bulletEnabled val="1"/>
        </dgm:presLayoutVars>
      </dgm:prSet>
      <dgm:spPr/>
    </dgm:pt>
    <dgm:pt modelId="{F7630CBD-001D-4766-B0E2-CB05111D4512}" type="pres">
      <dgm:prSet presAssocID="{4393BCD5-1F26-4956-B951-3F6FDDADA206}" presName="levelTx" presStyleLbl="revTx" presStyleIdx="0" presStyleCnt="0">
        <dgm:presLayoutVars>
          <dgm:chMax val="1"/>
          <dgm:bulletEnabled val="1"/>
        </dgm:presLayoutVars>
      </dgm:prSet>
      <dgm:spPr/>
    </dgm:pt>
    <dgm:pt modelId="{CAEA9D64-249C-4F70-8E5C-69F1E9EE8E09}" type="pres">
      <dgm:prSet presAssocID="{C57CD00F-342C-4731-BB3D-92D7B111057A}" presName="Name8" presStyleCnt="0"/>
      <dgm:spPr/>
    </dgm:pt>
    <dgm:pt modelId="{3ED5F1EF-1505-4147-A5ED-68668E274EBF}" type="pres">
      <dgm:prSet presAssocID="{C57CD00F-342C-4731-BB3D-92D7B111057A}" presName="level" presStyleLbl="node1" presStyleIdx="3" presStyleCnt="4">
        <dgm:presLayoutVars>
          <dgm:chMax val="1"/>
          <dgm:bulletEnabled val="1"/>
        </dgm:presLayoutVars>
      </dgm:prSet>
      <dgm:spPr/>
    </dgm:pt>
    <dgm:pt modelId="{4E616BD4-560A-4016-9E10-CA9515972B9D}" type="pres">
      <dgm:prSet presAssocID="{C57CD00F-342C-4731-BB3D-92D7B111057A}" presName="levelTx" presStyleLbl="revTx" presStyleIdx="0" presStyleCnt="0">
        <dgm:presLayoutVars>
          <dgm:chMax val="1"/>
          <dgm:bulletEnabled val="1"/>
        </dgm:presLayoutVars>
      </dgm:prSet>
      <dgm:spPr/>
    </dgm:pt>
  </dgm:ptLst>
  <dgm:cxnLst>
    <dgm:cxn modelId="{AF16F803-E9DD-4A08-ADDC-AEDB2DE3CA9E}" srcId="{BF9C7BD7-455F-40C3-A888-DA4FD63E27E7}" destId="{4EB11222-0897-4A74-A3BF-1C57B0582DA7}" srcOrd="0" destOrd="0" parTransId="{21D4532F-8CD9-4039-861D-C4DFC49875C8}" sibTransId="{33FDDB82-3637-49F5-B592-5E781E45FF5B}"/>
    <dgm:cxn modelId="{B8AD561A-AC24-4FC3-A0C6-90EC425FB440}" type="presOf" srcId="{4EB11222-0897-4A74-A3BF-1C57B0582DA7}" destId="{CEB3E29B-BC29-43F1-AD6C-9556AEF838AA}" srcOrd="1" destOrd="0" presId="urn:microsoft.com/office/officeart/2005/8/layout/pyramid3"/>
    <dgm:cxn modelId="{5DB01324-3CD5-450D-8E15-C48041F71788}" type="presOf" srcId="{C57CD00F-342C-4731-BB3D-92D7B111057A}" destId="{4E616BD4-560A-4016-9E10-CA9515972B9D}" srcOrd="1" destOrd="0" presId="urn:microsoft.com/office/officeart/2005/8/layout/pyramid3"/>
    <dgm:cxn modelId="{74784A24-CB59-4FCB-990B-8C2BACB64685}" srcId="{BF9C7BD7-455F-40C3-A888-DA4FD63E27E7}" destId="{C57CD00F-342C-4731-BB3D-92D7B111057A}" srcOrd="3" destOrd="0" parTransId="{ED68135F-A553-4D9F-8320-6981E6375D53}" sibTransId="{0FB1C855-E1B1-4490-8660-94D255339BEB}"/>
    <dgm:cxn modelId="{1E46E13B-07D6-4C55-ADCC-424A65F808A6}" type="presOf" srcId="{A02287E7-BD50-442E-8811-8E3F6B93EF1A}" destId="{9EE2E4DE-D4D8-4A52-9863-ED6DD624FFC0}" srcOrd="1" destOrd="0" presId="urn:microsoft.com/office/officeart/2005/8/layout/pyramid3"/>
    <dgm:cxn modelId="{432E9940-813D-43FA-BD73-954B21B97B40}" type="presOf" srcId="{BF9C7BD7-455F-40C3-A888-DA4FD63E27E7}" destId="{F557D817-7C09-4244-B6F7-96EFC0360C7F}" srcOrd="0" destOrd="0" presId="urn:microsoft.com/office/officeart/2005/8/layout/pyramid3"/>
    <dgm:cxn modelId="{0841A460-A85A-485D-80B3-77D5BA3756FA}" type="presOf" srcId="{C57CD00F-342C-4731-BB3D-92D7B111057A}" destId="{3ED5F1EF-1505-4147-A5ED-68668E274EBF}" srcOrd="0" destOrd="0" presId="urn:microsoft.com/office/officeart/2005/8/layout/pyramid3"/>
    <dgm:cxn modelId="{7E30EC42-1865-4EEE-A3A2-6AD77057A0C0}" type="presOf" srcId="{A02287E7-BD50-442E-8811-8E3F6B93EF1A}" destId="{3A106628-93D2-4809-973B-6B0356282E5E}" srcOrd="0" destOrd="0" presId="urn:microsoft.com/office/officeart/2005/8/layout/pyramid3"/>
    <dgm:cxn modelId="{ED8FCB51-DD27-4D32-B624-0120EF73D6C6}" type="presOf" srcId="{4393BCD5-1F26-4956-B951-3F6FDDADA206}" destId="{F7630CBD-001D-4766-B0E2-CB05111D4512}" srcOrd="1" destOrd="0" presId="urn:microsoft.com/office/officeart/2005/8/layout/pyramid3"/>
    <dgm:cxn modelId="{0FAA3A72-B015-43B1-944C-CE038B9ADAD1}" type="presOf" srcId="{4EB11222-0897-4A74-A3BF-1C57B0582DA7}" destId="{88751DAD-209D-4ECD-A0CA-BF95A226E690}" srcOrd="0" destOrd="0" presId="urn:microsoft.com/office/officeart/2005/8/layout/pyramid3"/>
    <dgm:cxn modelId="{CCC363C2-3087-42E9-9AEC-4F3EFB8161A6}" srcId="{BF9C7BD7-455F-40C3-A888-DA4FD63E27E7}" destId="{A02287E7-BD50-442E-8811-8E3F6B93EF1A}" srcOrd="1" destOrd="0" parTransId="{5055CC37-7692-4483-AD5E-568D641C2922}" sibTransId="{BB7930B0-B3F0-4873-9513-8E26897E02F8}"/>
    <dgm:cxn modelId="{4D6B25EA-FB02-4151-A665-093F75121AD4}" type="presOf" srcId="{4393BCD5-1F26-4956-B951-3F6FDDADA206}" destId="{202E147F-C00A-4C45-AE4F-645EA54169F5}" srcOrd="0" destOrd="0" presId="urn:microsoft.com/office/officeart/2005/8/layout/pyramid3"/>
    <dgm:cxn modelId="{AEF7ADEF-75B2-41C5-B0D0-C4B76D9CE1D9}" srcId="{BF9C7BD7-455F-40C3-A888-DA4FD63E27E7}" destId="{4393BCD5-1F26-4956-B951-3F6FDDADA206}" srcOrd="2" destOrd="0" parTransId="{BDFB1E3C-65E6-481B-9869-E7F514A24541}" sibTransId="{71FD2936-0A46-4F17-A13F-0FF610857881}"/>
    <dgm:cxn modelId="{1D6B3491-03FF-4E40-A47A-F373B5F94B71}" type="presParOf" srcId="{F557D817-7C09-4244-B6F7-96EFC0360C7F}" destId="{68CD5CE0-1C3A-4DDE-899B-17B03216F7BE}" srcOrd="0" destOrd="0" presId="urn:microsoft.com/office/officeart/2005/8/layout/pyramid3"/>
    <dgm:cxn modelId="{4474C24F-4F44-435F-BC05-2297417EFFF4}" type="presParOf" srcId="{68CD5CE0-1C3A-4DDE-899B-17B03216F7BE}" destId="{88751DAD-209D-4ECD-A0CA-BF95A226E690}" srcOrd="0" destOrd="0" presId="urn:microsoft.com/office/officeart/2005/8/layout/pyramid3"/>
    <dgm:cxn modelId="{46FF0415-5835-4113-B73C-A768AF5BCD3F}" type="presParOf" srcId="{68CD5CE0-1C3A-4DDE-899B-17B03216F7BE}" destId="{CEB3E29B-BC29-43F1-AD6C-9556AEF838AA}" srcOrd="1" destOrd="0" presId="urn:microsoft.com/office/officeart/2005/8/layout/pyramid3"/>
    <dgm:cxn modelId="{A9A5C2DA-E6A3-4CC6-BAED-FABADA0ABD29}" type="presParOf" srcId="{F557D817-7C09-4244-B6F7-96EFC0360C7F}" destId="{87DAFA79-7889-4A7E-8965-3572D3537DEA}" srcOrd="1" destOrd="0" presId="urn:microsoft.com/office/officeart/2005/8/layout/pyramid3"/>
    <dgm:cxn modelId="{4D1A92D9-3445-46F0-80AC-85BC34903AC0}" type="presParOf" srcId="{87DAFA79-7889-4A7E-8965-3572D3537DEA}" destId="{3A106628-93D2-4809-973B-6B0356282E5E}" srcOrd="0" destOrd="0" presId="urn:microsoft.com/office/officeart/2005/8/layout/pyramid3"/>
    <dgm:cxn modelId="{9A1C7B95-BD7D-46AD-A6CA-1BBFA125EC4F}" type="presParOf" srcId="{87DAFA79-7889-4A7E-8965-3572D3537DEA}" destId="{9EE2E4DE-D4D8-4A52-9863-ED6DD624FFC0}" srcOrd="1" destOrd="0" presId="urn:microsoft.com/office/officeart/2005/8/layout/pyramid3"/>
    <dgm:cxn modelId="{3C618636-CA0C-4153-B720-C5B56340B39F}" type="presParOf" srcId="{F557D817-7C09-4244-B6F7-96EFC0360C7F}" destId="{DA355980-1605-435A-B69F-0E93091BB97D}" srcOrd="2" destOrd="0" presId="urn:microsoft.com/office/officeart/2005/8/layout/pyramid3"/>
    <dgm:cxn modelId="{B5F0E69B-FC95-4A71-89CD-8AC023F4C3C6}" type="presParOf" srcId="{DA355980-1605-435A-B69F-0E93091BB97D}" destId="{202E147F-C00A-4C45-AE4F-645EA54169F5}" srcOrd="0" destOrd="0" presId="urn:microsoft.com/office/officeart/2005/8/layout/pyramid3"/>
    <dgm:cxn modelId="{B0C4833B-62F4-4826-B409-D01055F36CA1}" type="presParOf" srcId="{DA355980-1605-435A-B69F-0E93091BB97D}" destId="{F7630CBD-001D-4766-B0E2-CB05111D4512}" srcOrd="1" destOrd="0" presId="urn:microsoft.com/office/officeart/2005/8/layout/pyramid3"/>
    <dgm:cxn modelId="{F61E5810-DBDE-4441-849E-5FA4D032DB3B}" type="presParOf" srcId="{F557D817-7C09-4244-B6F7-96EFC0360C7F}" destId="{CAEA9D64-249C-4F70-8E5C-69F1E9EE8E09}" srcOrd="3" destOrd="0" presId="urn:microsoft.com/office/officeart/2005/8/layout/pyramid3"/>
    <dgm:cxn modelId="{16A46F6A-BC6E-421E-AC20-AD8F3A42F07A}" type="presParOf" srcId="{CAEA9D64-249C-4F70-8E5C-69F1E9EE8E09}" destId="{3ED5F1EF-1505-4147-A5ED-68668E274EBF}" srcOrd="0" destOrd="0" presId="urn:microsoft.com/office/officeart/2005/8/layout/pyramid3"/>
    <dgm:cxn modelId="{BAF60331-397E-4D38-A95B-15014E7AB1E8}" type="presParOf" srcId="{CAEA9D64-249C-4F70-8E5C-69F1E9EE8E09}" destId="{4E616BD4-560A-4016-9E10-CA9515972B9D}" srcOrd="1" destOrd="0" presId="urn:microsoft.com/office/officeart/2005/8/layout/pyramid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751DAD-209D-4ECD-A0CA-BF95A226E690}">
      <dsp:nvSpPr>
        <dsp:cNvPr id="0" name=""/>
        <dsp:cNvSpPr/>
      </dsp:nvSpPr>
      <dsp:spPr>
        <a:xfrm rot="10800000">
          <a:off x="0" y="0"/>
          <a:ext cx="8625479" cy="1167115"/>
        </a:xfrm>
        <a:prstGeom prst="trapezoid">
          <a:avLst>
            <a:gd name="adj" fmla="val 9238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bg1"/>
              </a:solidFill>
              <a:latin typeface="Calibri Light" panose="020F0302020204030204" pitchFamily="34" charset="0"/>
              <a:cs typeface="Calibri Light" panose="020F0302020204030204" pitchFamily="34" charset="0"/>
            </a:rPr>
            <a:t>Data Strategy</a:t>
          </a:r>
        </a:p>
      </dsp:txBody>
      <dsp:txXfrm rot="-10800000">
        <a:off x="1509458" y="0"/>
        <a:ext cx="5606561" cy="1167115"/>
      </dsp:txXfrm>
    </dsp:sp>
    <dsp:sp modelId="{3A106628-93D2-4809-973B-6B0356282E5E}">
      <dsp:nvSpPr>
        <dsp:cNvPr id="0" name=""/>
        <dsp:cNvSpPr/>
      </dsp:nvSpPr>
      <dsp:spPr>
        <a:xfrm rot="10800000">
          <a:off x="1078184" y="1167115"/>
          <a:ext cx="6469109" cy="1167115"/>
        </a:xfrm>
        <a:prstGeom prst="trapezoid">
          <a:avLst>
            <a:gd name="adj" fmla="val 9238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bg1"/>
              </a:solidFill>
              <a:latin typeface="Calibri Light" panose="020F0302020204030204" pitchFamily="34" charset="0"/>
              <a:cs typeface="Calibri Light" panose="020F0302020204030204" pitchFamily="34" charset="0"/>
            </a:rPr>
            <a:t>Data Management and Governance</a:t>
          </a:r>
        </a:p>
      </dsp:txBody>
      <dsp:txXfrm rot="-10800000">
        <a:off x="2210278" y="1167115"/>
        <a:ext cx="4204921" cy="1167115"/>
      </dsp:txXfrm>
    </dsp:sp>
    <dsp:sp modelId="{202E147F-C00A-4C45-AE4F-645EA54169F5}">
      <dsp:nvSpPr>
        <dsp:cNvPr id="0" name=""/>
        <dsp:cNvSpPr/>
      </dsp:nvSpPr>
      <dsp:spPr>
        <a:xfrm rot="10800000">
          <a:off x="2156369" y="2334231"/>
          <a:ext cx="4312739" cy="1167115"/>
        </a:xfrm>
        <a:prstGeom prst="trapezoid">
          <a:avLst>
            <a:gd name="adj" fmla="val 9238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bg1"/>
              </a:solidFill>
              <a:latin typeface="Calibri Light" panose="020F0302020204030204" pitchFamily="34" charset="0"/>
              <a:cs typeface="Calibri Light" panose="020F0302020204030204" pitchFamily="34" charset="0"/>
            </a:rPr>
            <a:t>Research Taxonomies</a:t>
          </a:r>
        </a:p>
      </dsp:txBody>
      <dsp:txXfrm rot="-10800000">
        <a:off x="2911099" y="2334231"/>
        <a:ext cx="2803280" cy="1167115"/>
      </dsp:txXfrm>
    </dsp:sp>
    <dsp:sp modelId="{3ED5F1EF-1505-4147-A5ED-68668E274EBF}">
      <dsp:nvSpPr>
        <dsp:cNvPr id="0" name=""/>
        <dsp:cNvSpPr/>
      </dsp:nvSpPr>
      <dsp:spPr>
        <a:xfrm rot="10800000">
          <a:off x="3234554" y="3501346"/>
          <a:ext cx="2156369" cy="1167115"/>
        </a:xfrm>
        <a:prstGeom prst="trapezoid">
          <a:avLst>
            <a:gd name="adj" fmla="val 9238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bg1"/>
              </a:solidFill>
              <a:latin typeface="Calibri Light" panose="020F0302020204030204" pitchFamily="34" charset="0"/>
              <a:cs typeface="Calibri Light" panose="020F0302020204030204" pitchFamily="34" charset="0"/>
            </a:rPr>
            <a:t>I-TREE</a:t>
          </a:r>
        </a:p>
      </dsp:txBody>
      <dsp:txXfrm rot="-10800000">
        <a:off x="3234554" y="3501346"/>
        <a:ext cx="2156369" cy="1167115"/>
      </dsp:txXfrm>
    </dsp:sp>
  </dsp:spTree>
</dsp:drawing>
</file>

<file path=ppt/diagrams/layout1.xml><?xml version="1.0" encoding="utf-8"?>
<dgm:layoutDef xmlns:dgm="http://schemas.openxmlformats.org/drawingml/2006/diagram" xmlns:a="http://schemas.openxmlformats.org/drawingml/2006/main" uniqueId="urn:microsoft.com/office/officeart/2005/8/layout/pyramid3">
  <dgm:title val=""/>
  <dgm:desc val=""/>
  <dgm:catLst>
    <dgm:cat type="pyramid" pri="2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T"/>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T"/>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rev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t"/>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6A6BD4-D9C7-4653-BCF1-E294D91A09A9}" type="datetimeFigureOut">
              <a:rPr lang="en-US" smtClean="0"/>
              <a:t>4/24/2023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F67213F-F5DC-470A-A529-DCA4CC90B02C}" type="slidenum">
              <a:rPr lang="en-US" smtClean="0"/>
              <a:t>‹#›</a:t>
            </a:fld>
            <a:endParaRPr lang="en-US" dirty="0"/>
          </a:p>
        </p:txBody>
      </p:sp>
    </p:spTree>
    <p:extLst>
      <p:ext uri="{BB962C8B-B14F-4D97-AF65-F5344CB8AC3E}">
        <p14:creationId xmlns:p14="http://schemas.microsoft.com/office/powerpoint/2010/main" val="1426095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Today I'll be talking to you about my work supporting IDA's Data Strategy, and how the Data Strategy uses data management and governance techniques to deliver key insights to our researchers.</a:t>
            </a:r>
          </a:p>
        </p:txBody>
      </p:sp>
      <p:sp>
        <p:nvSpPr>
          <p:cNvPr id="4" name="Slide Number Placeholder 3"/>
          <p:cNvSpPr>
            <a:spLocks noGrp="1"/>
          </p:cNvSpPr>
          <p:nvPr>
            <p:ph type="sldNum" sz="quarter" idx="5"/>
          </p:nvPr>
        </p:nvSpPr>
        <p:spPr/>
        <p:txBody>
          <a:bodyPr/>
          <a:lstStyle/>
          <a:p>
            <a:fld id="{3F67213F-F5DC-470A-A529-DCA4CC90B02C}" type="slidenum">
              <a:rPr lang="en-US" smtClean="0"/>
              <a:t>1</a:t>
            </a:fld>
            <a:endParaRPr lang="en-US" dirty="0"/>
          </a:p>
        </p:txBody>
      </p:sp>
    </p:spTree>
    <p:extLst>
      <p:ext uri="{BB962C8B-B14F-4D97-AF65-F5344CB8AC3E}">
        <p14:creationId xmlns:p14="http://schemas.microsoft.com/office/powerpoint/2010/main" val="27971724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second tab answers the question of what is the research expertise of an author - the percentage of an author's products tagged with terms.</a:t>
            </a:r>
          </a:p>
        </p:txBody>
      </p:sp>
      <p:sp>
        <p:nvSpPr>
          <p:cNvPr id="4" name="Slide Number Placeholder 3"/>
          <p:cNvSpPr>
            <a:spLocks noGrp="1"/>
          </p:cNvSpPr>
          <p:nvPr>
            <p:ph type="sldNum" sz="quarter" idx="5"/>
          </p:nvPr>
        </p:nvSpPr>
        <p:spPr/>
        <p:txBody>
          <a:bodyPr/>
          <a:lstStyle/>
          <a:p>
            <a:fld id="{3F67213F-F5DC-470A-A529-DCA4CC90B02C}" type="slidenum">
              <a:rPr lang="en-US" smtClean="0"/>
              <a:t>10</a:t>
            </a:fld>
            <a:endParaRPr lang="en-US" dirty="0"/>
          </a:p>
        </p:txBody>
      </p:sp>
    </p:spTree>
    <p:extLst>
      <p:ext uri="{BB962C8B-B14F-4D97-AF65-F5344CB8AC3E}">
        <p14:creationId xmlns:p14="http://schemas.microsoft.com/office/powerpoint/2010/main" val="26693832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third tab answers the question of what research does a division produce - percentage of a division's products tagged with terms.</a:t>
            </a:r>
          </a:p>
        </p:txBody>
      </p:sp>
      <p:sp>
        <p:nvSpPr>
          <p:cNvPr id="4" name="Slide Number Placeholder 3"/>
          <p:cNvSpPr>
            <a:spLocks noGrp="1"/>
          </p:cNvSpPr>
          <p:nvPr>
            <p:ph type="sldNum" sz="quarter" idx="5"/>
          </p:nvPr>
        </p:nvSpPr>
        <p:spPr/>
        <p:txBody>
          <a:bodyPr/>
          <a:lstStyle/>
          <a:p>
            <a:fld id="{3F67213F-F5DC-470A-A529-DCA4CC90B02C}" type="slidenum">
              <a:rPr lang="en-US" smtClean="0"/>
              <a:t>11</a:t>
            </a:fld>
            <a:endParaRPr lang="en-US" dirty="0"/>
          </a:p>
        </p:txBody>
      </p:sp>
    </p:spTree>
    <p:extLst>
      <p:ext uri="{BB962C8B-B14F-4D97-AF65-F5344CB8AC3E}">
        <p14:creationId xmlns:p14="http://schemas.microsoft.com/office/powerpoint/2010/main" val="39450549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fourth tab answers the question of who are the top researchers in a division - percentage of the division's products with that author.</a:t>
            </a:r>
          </a:p>
        </p:txBody>
      </p:sp>
      <p:sp>
        <p:nvSpPr>
          <p:cNvPr id="4" name="Slide Number Placeholder 3"/>
          <p:cNvSpPr>
            <a:spLocks noGrp="1"/>
          </p:cNvSpPr>
          <p:nvPr>
            <p:ph type="sldNum" sz="quarter" idx="5"/>
          </p:nvPr>
        </p:nvSpPr>
        <p:spPr/>
        <p:txBody>
          <a:bodyPr/>
          <a:lstStyle/>
          <a:p>
            <a:fld id="{3F67213F-F5DC-470A-A529-DCA4CC90B02C}" type="slidenum">
              <a:rPr lang="en-US" smtClean="0"/>
              <a:t>12</a:t>
            </a:fld>
            <a:endParaRPr lang="en-US" dirty="0"/>
          </a:p>
        </p:txBody>
      </p:sp>
    </p:spTree>
    <p:extLst>
      <p:ext uri="{BB962C8B-B14F-4D97-AF65-F5344CB8AC3E}">
        <p14:creationId xmlns:p14="http://schemas.microsoft.com/office/powerpoint/2010/main" val="21331472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Finally, the fifth tab answers the question of how do the divisions produce research for an area, i.e. what percentage of a division's products were tagged with selected terms.</a:t>
            </a:r>
          </a:p>
        </p:txBody>
      </p:sp>
      <p:sp>
        <p:nvSpPr>
          <p:cNvPr id="4" name="Slide Number Placeholder 3"/>
          <p:cNvSpPr>
            <a:spLocks noGrp="1"/>
          </p:cNvSpPr>
          <p:nvPr>
            <p:ph type="sldNum" sz="quarter" idx="5"/>
          </p:nvPr>
        </p:nvSpPr>
        <p:spPr/>
        <p:txBody>
          <a:bodyPr/>
          <a:lstStyle/>
          <a:p>
            <a:fld id="{3F67213F-F5DC-470A-A529-DCA4CC90B02C}" type="slidenum">
              <a:rPr lang="en-US" smtClean="0"/>
              <a:t>13</a:t>
            </a:fld>
            <a:endParaRPr lang="en-US" dirty="0"/>
          </a:p>
        </p:txBody>
      </p:sp>
    </p:spTree>
    <p:extLst>
      <p:ext uri="{BB962C8B-B14F-4D97-AF65-F5344CB8AC3E}">
        <p14:creationId xmlns:p14="http://schemas.microsoft.com/office/powerpoint/2010/main" val="22057183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app was launched earlier this year in January, and researchers are already using it for many different things, like finding subject matter experts across </a:t>
            </a:r>
            <a:r>
              <a:rPr lang="en-US" dirty="0" err="1"/>
              <a:t>divsions</a:t>
            </a:r>
            <a:r>
              <a:rPr lang="en-US" dirty="0"/>
              <a:t>, like a </a:t>
            </a:r>
            <a:r>
              <a:rPr lang="en-US" dirty="0" err="1"/>
              <a:t>netowrking</a:t>
            </a:r>
            <a:r>
              <a:rPr lang="en-US" dirty="0"/>
              <a:t> tool, to quantify the research done, and more.</a:t>
            </a:r>
          </a:p>
          <a:p>
            <a:endParaRPr lang="en-US" dirty="0"/>
          </a:p>
          <a:p>
            <a:r>
              <a:rPr lang="en-US" dirty="0"/>
              <a:t>This current iteration of I-TREE is a stepping stone for bringing more insights to our research staff, to enable them to do their job - the research.</a:t>
            </a:r>
          </a:p>
          <a:p>
            <a:endParaRPr lang="en-US" dirty="0"/>
          </a:p>
          <a:p>
            <a:r>
              <a:rPr lang="en-US" dirty="0"/>
              <a:t>Further work on I-TREE includes integrating more data streams and answering more questions about our business.</a:t>
            </a:r>
          </a:p>
          <a:p>
            <a:endParaRPr lang="en-US" dirty="0"/>
          </a:p>
          <a:p>
            <a:r>
              <a:rPr lang="en-US" dirty="0"/>
              <a:t>This is an example of how IDA’s data strategy is using data management, data governance, and data science techniques to quantify our research.</a:t>
            </a:r>
          </a:p>
        </p:txBody>
      </p:sp>
      <p:sp>
        <p:nvSpPr>
          <p:cNvPr id="4" name="Slide Number Placeholder 3"/>
          <p:cNvSpPr>
            <a:spLocks noGrp="1"/>
          </p:cNvSpPr>
          <p:nvPr>
            <p:ph type="sldNum" sz="quarter" idx="5"/>
          </p:nvPr>
        </p:nvSpPr>
        <p:spPr/>
        <p:txBody>
          <a:bodyPr/>
          <a:lstStyle/>
          <a:p>
            <a:fld id="{3F67213F-F5DC-470A-A529-DCA4CC90B02C}" type="slidenum">
              <a:rPr lang="en-US" smtClean="0"/>
              <a:t>14</a:t>
            </a:fld>
            <a:endParaRPr lang="en-US" dirty="0"/>
          </a:p>
        </p:txBody>
      </p:sp>
    </p:spTree>
    <p:extLst>
      <p:ext uri="{BB962C8B-B14F-4D97-AF65-F5344CB8AC3E}">
        <p14:creationId xmlns:p14="http://schemas.microsoft.com/office/powerpoint/2010/main" val="33590847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 research institution, IDA answers challenging questions about US national security and science policy for our sponsors and business. The core component of our objective and rigorous analyses is data. As a business, we deal with and depend on a lot of data for our research.</a:t>
            </a:r>
          </a:p>
          <a:p>
            <a:r>
              <a:rPr lang="en-US" dirty="0"/>
              <a:t>That's why IDA is leading a Data Strategy to establish a data-centric culture and to leverage data for efficiently responding to business and sponsor needs. </a:t>
            </a:r>
          </a:p>
          <a:p>
            <a:r>
              <a:rPr lang="en-US" dirty="0"/>
              <a:t>This strategy develops solid and sustainable </a:t>
            </a:r>
            <a:r>
              <a:rPr lang="en-US" dirty="0" err="1"/>
              <a:t>infrastrcutures</a:t>
            </a:r>
            <a:r>
              <a:rPr lang="en-US" dirty="0"/>
              <a:t> and practices to promote a data-first approach to our work through multiple initiatives, like making data </a:t>
            </a:r>
            <a:r>
              <a:rPr lang="en-US" dirty="0" err="1"/>
              <a:t>accesible</a:t>
            </a:r>
            <a:r>
              <a:rPr lang="en-US" dirty="0"/>
              <a:t>, creating common language around data, streamlining data flows, investing in data literacy, and improving and measuring the effects of these initiatives.</a:t>
            </a:r>
          </a:p>
        </p:txBody>
      </p:sp>
      <p:sp>
        <p:nvSpPr>
          <p:cNvPr id="4" name="Slide Number Placeholder 3"/>
          <p:cNvSpPr>
            <a:spLocks noGrp="1"/>
          </p:cNvSpPr>
          <p:nvPr>
            <p:ph type="sldNum" sz="quarter" idx="5"/>
          </p:nvPr>
        </p:nvSpPr>
        <p:spPr/>
        <p:txBody>
          <a:bodyPr/>
          <a:lstStyle/>
          <a:p>
            <a:fld id="{3F67213F-F5DC-470A-A529-DCA4CC90B02C}" type="slidenum">
              <a:rPr lang="en-US" smtClean="0"/>
              <a:t>2</a:t>
            </a:fld>
            <a:endParaRPr lang="en-US" dirty="0"/>
          </a:p>
        </p:txBody>
      </p:sp>
    </p:spTree>
    <p:extLst>
      <p:ext uri="{BB962C8B-B14F-4D97-AF65-F5344CB8AC3E}">
        <p14:creationId xmlns:p14="http://schemas.microsoft.com/office/powerpoint/2010/main" val="6412453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of the key initiatives of the Data Strategy has been the development of a set of research taxonomies. These taxonomies are an organized hierarchy of keywords that </a:t>
            </a:r>
            <a:r>
              <a:rPr lang="en-US" dirty="0" err="1"/>
              <a:t>desribe</a:t>
            </a:r>
            <a:r>
              <a:rPr lang="en-US" dirty="0"/>
              <a:t> the research done at IDA across 8 broad domains.</a:t>
            </a:r>
          </a:p>
          <a:p>
            <a:endParaRPr lang="en-US" dirty="0"/>
          </a:p>
        </p:txBody>
      </p:sp>
      <p:sp>
        <p:nvSpPr>
          <p:cNvPr id="4" name="Slide Number Placeholder 3"/>
          <p:cNvSpPr>
            <a:spLocks noGrp="1"/>
          </p:cNvSpPr>
          <p:nvPr>
            <p:ph type="sldNum" sz="quarter" idx="5"/>
          </p:nvPr>
        </p:nvSpPr>
        <p:spPr/>
        <p:txBody>
          <a:bodyPr/>
          <a:lstStyle/>
          <a:p>
            <a:fld id="{3F67213F-F5DC-470A-A529-DCA4CC90B02C}" type="slidenum">
              <a:rPr lang="en-US" smtClean="0"/>
              <a:t>3</a:t>
            </a:fld>
            <a:endParaRPr lang="en-US" dirty="0"/>
          </a:p>
        </p:txBody>
      </p:sp>
    </p:spTree>
    <p:extLst>
      <p:ext uri="{BB962C8B-B14F-4D97-AF65-F5344CB8AC3E}">
        <p14:creationId xmlns:p14="http://schemas.microsoft.com/office/powerpoint/2010/main" val="13621344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research divisions work on different business and sponsor projects, and these projects have deliverable products, like reports or memos. We can use the metadata for these projects and products, and combine them with the research taxonomy terms to quantify and describe our research!</a:t>
            </a:r>
          </a:p>
        </p:txBody>
      </p:sp>
      <p:sp>
        <p:nvSpPr>
          <p:cNvPr id="4" name="Slide Number Placeholder 3"/>
          <p:cNvSpPr>
            <a:spLocks noGrp="1"/>
          </p:cNvSpPr>
          <p:nvPr>
            <p:ph type="sldNum" sz="quarter" idx="5"/>
          </p:nvPr>
        </p:nvSpPr>
        <p:spPr/>
        <p:txBody>
          <a:bodyPr/>
          <a:lstStyle/>
          <a:p>
            <a:fld id="{3F67213F-F5DC-470A-A529-DCA4CC90B02C}" type="slidenum">
              <a:rPr lang="en-US" smtClean="0"/>
              <a:t>4</a:t>
            </a:fld>
            <a:endParaRPr lang="en-US" dirty="0"/>
          </a:p>
        </p:txBody>
      </p:sp>
    </p:spTree>
    <p:extLst>
      <p:ext uri="{BB962C8B-B14F-4D97-AF65-F5344CB8AC3E}">
        <p14:creationId xmlns:p14="http://schemas.microsoft.com/office/powerpoint/2010/main" val="42227156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works through another initiative, which is a periodic tagging effort. Authors of products tag them with relevant terms from the taxonomy, such that it </a:t>
            </a:r>
            <a:r>
              <a:rPr lang="en-US" dirty="0" err="1"/>
              <a:t>descibes</a:t>
            </a:r>
            <a:r>
              <a:rPr lang="en-US" dirty="0"/>
              <a:t> that body of work. This creates a dataset of products, authors, and taxonomy terms. We combine this with other data sources, like project, author and division data, to produce a dataset describing IDA research.</a:t>
            </a:r>
          </a:p>
          <a:p>
            <a:r>
              <a:rPr lang="en-US" dirty="0"/>
              <a:t>This research dataset brings together a cohesive and quantitative picture of the </a:t>
            </a:r>
            <a:r>
              <a:rPr lang="en-US" dirty="0" err="1"/>
              <a:t>researh</a:t>
            </a:r>
            <a:r>
              <a:rPr lang="en-US" dirty="0"/>
              <a:t> done here, which is bringing new insights to our research staff and management. We also created an interactive web application that graphically shows this data. </a:t>
            </a:r>
          </a:p>
        </p:txBody>
      </p:sp>
      <p:sp>
        <p:nvSpPr>
          <p:cNvPr id="4" name="Slide Number Placeholder 3"/>
          <p:cNvSpPr>
            <a:spLocks noGrp="1"/>
          </p:cNvSpPr>
          <p:nvPr>
            <p:ph type="sldNum" sz="quarter" idx="5"/>
          </p:nvPr>
        </p:nvSpPr>
        <p:spPr/>
        <p:txBody>
          <a:bodyPr/>
          <a:lstStyle/>
          <a:p>
            <a:fld id="{3F67213F-F5DC-470A-A529-DCA4CC90B02C}" type="slidenum">
              <a:rPr lang="en-US" smtClean="0"/>
              <a:t>5</a:t>
            </a:fld>
            <a:endParaRPr lang="en-US" dirty="0"/>
          </a:p>
        </p:txBody>
      </p:sp>
    </p:spTree>
    <p:extLst>
      <p:ext uri="{BB962C8B-B14F-4D97-AF65-F5344CB8AC3E}">
        <p14:creationId xmlns:p14="http://schemas.microsoft.com/office/powerpoint/2010/main" val="15143404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RShiny application is called I-TREE, short for IDA Taxonomical Research Expertise Explorer. I'll walk you through the app soon.</a:t>
            </a:r>
          </a:p>
        </p:txBody>
      </p:sp>
      <p:sp>
        <p:nvSpPr>
          <p:cNvPr id="4" name="Slide Number Placeholder 3"/>
          <p:cNvSpPr>
            <a:spLocks noGrp="1"/>
          </p:cNvSpPr>
          <p:nvPr>
            <p:ph type="sldNum" sz="quarter" idx="5"/>
          </p:nvPr>
        </p:nvSpPr>
        <p:spPr/>
        <p:txBody>
          <a:bodyPr/>
          <a:lstStyle/>
          <a:p>
            <a:fld id="{3F67213F-F5DC-470A-A529-DCA4CC90B02C}" type="slidenum">
              <a:rPr lang="en-US" smtClean="0"/>
              <a:t>6</a:t>
            </a:fld>
            <a:endParaRPr lang="en-US" dirty="0"/>
          </a:p>
        </p:txBody>
      </p:sp>
    </p:spTree>
    <p:extLst>
      <p:ext uri="{BB962C8B-B14F-4D97-AF65-F5344CB8AC3E}">
        <p14:creationId xmlns:p14="http://schemas.microsoft.com/office/powerpoint/2010/main" val="35427961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order to create the dataset itself, we used ETL techniques in R for data from different sources. We also developed reproducible pipelines that will continue to curate this dataset. The application itself is an RShiny web app that is available on our internal Shiny server.</a:t>
            </a:r>
          </a:p>
        </p:txBody>
      </p:sp>
      <p:sp>
        <p:nvSpPr>
          <p:cNvPr id="4" name="Slide Number Placeholder 3"/>
          <p:cNvSpPr>
            <a:spLocks noGrp="1"/>
          </p:cNvSpPr>
          <p:nvPr>
            <p:ph type="sldNum" sz="quarter" idx="5"/>
          </p:nvPr>
        </p:nvSpPr>
        <p:spPr/>
        <p:txBody>
          <a:bodyPr/>
          <a:lstStyle/>
          <a:p>
            <a:fld id="{3F67213F-F5DC-470A-A529-DCA4CC90B02C}" type="slidenum">
              <a:rPr lang="en-US" smtClean="0"/>
              <a:t>7</a:t>
            </a:fld>
            <a:endParaRPr lang="en-US" dirty="0"/>
          </a:p>
        </p:txBody>
      </p:sp>
    </p:spTree>
    <p:extLst>
      <p:ext uri="{BB962C8B-B14F-4D97-AF65-F5344CB8AC3E}">
        <p14:creationId xmlns:p14="http://schemas.microsoft.com/office/powerpoint/2010/main" val="622882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Fianlly</a:t>
            </a:r>
            <a:r>
              <a:rPr lang="en-US" dirty="0"/>
              <a:t>, on to the application! The app has 5 tabs at the top, each of which answer a very specific question.</a:t>
            </a:r>
          </a:p>
        </p:txBody>
      </p:sp>
      <p:sp>
        <p:nvSpPr>
          <p:cNvPr id="4" name="Slide Number Placeholder 3"/>
          <p:cNvSpPr>
            <a:spLocks noGrp="1"/>
          </p:cNvSpPr>
          <p:nvPr>
            <p:ph type="sldNum" sz="quarter" idx="5"/>
          </p:nvPr>
        </p:nvSpPr>
        <p:spPr/>
        <p:txBody>
          <a:bodyPr/>
          <a:lstStyle/>
          <a:p>
            <a:fld id="{3F67213F-F5DC-470A-A529-DCA4CC90B02C}" type="slidenum">
              <a:rPr lang="en-US" smtClean="0"/>
              <a:t>8</a:t>
            </a:fld>
            <a:endParaRPr lang="en-US" dirty="0"/>
          </a:p>
        </p:txBody>
      </p:sp>
    </p:spTree>
    <p:extLst>
      <p:ext uri="{BB962C8B-B14F-4D97-AF65-F5344CB8AC3E}">
        <p14:creationId xmlns:p14="http://schemas.microsoft.com/office/powerpoint/2010/main" val="19063288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first tab, which answers the question of who are the top researchers for a research area. On the left panel here is the research taxonomy and other data filtering options, and on the right is a graph and table showing the results - which is percentage of an author's products that were tagged with the selected term from the taxonomy.</a:t>
            </a:r>
          </a:p>
        </p:txBody>
      </p:sp>
      <p:sp>
        <p:nvSpPr>
          <p:cNvPr id="4" name="Slide Number Placeholder 3"/>
          <p:cNvSpPr>
            <a:spLocks noGrp="1"/>
          </p:cNvSpPr>
          <p:nvPr>
            <p:ph type="sldNum" sz="quarter" idx="5"/>
          </p:nvPr>
        </p:nvSpPr>
        <p:spPr/>
        <p:txBody>
          <a:bodyPr/>
          <a:lstStyle/>
          <a:p>
            <a:fld id="{3F67213F-F5DC-470A-A529-DCA4CC90B02C}" type="slidenum">
              <a:rPr lang="en-US" smtClean="0"/>
              <a:t>9</a:t>
            </a:fld>
            <a:endParaRPr lang="en-US" dirty="0"/>
          </a:p>
        </p:txBody>
      </p:sp>
    </p:spTree>
    <p:extLst>
      <p:ext uri="{BB962C8B-B14F-4D97-AF65-F5344CB8AC3E}">
        <p14:creationId xmlns:p14="http://schemas.microsoft.com/office/powerpoint/2010/main" val="16919974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1" name="Text Placeholder 2"/>
          <p:cNvSpPr>
            <a:spLocks noGrp="1"/>
          </p:cNvSpPr>
          <p:nvPr>
            <p:ph type="body" sz="quarter" idx="17" hasCustomPrompt="1"/>
          </p:nvPr>
        </p:nvSpPr>
        <p:spPr>
          <a:xfrm>
            <a:off x="492463" y="1524000"/>
            <a:ext cx="11239500" cy="1295400"/>
          </a:xfrm>
          <a:prstGeom prst="rect">
            <a:avLst/>
          </a:prstGeom>
        </p:spPr>
        <p:txBody>
          <a:bodyPr>
            <a:normAutofit/>
          </a:bodyPr>
          <a:lstStyle>
            <a:lvl1pPr marL="0" indent="0" algn="ctr">
              <a:buNone/>
              <a:defRPr sz="3200" b="0">
                <a:latin typeface="Franklin Gothic Medium" panose="020B0603020102020204" pitchFamily="34" charset="0"/>
                <a:cs typeface="Calibri Light" panose="020F0302020204030204" pitchFamily="34" charset="0"/>
              </a:defRPr>
            </a:lvl1pPr>
          </a:lstStyle>
          <a:p>
            <a:pPr lvl="0"/>
            <a:r>
              <a:rPr lang="en-US" dirty="0"/>
              <a:t>Click to add presentation title</a:t>
            </a:r>
          </a:p>
        </p:txBody>
      </p:sp>
      <p:sp>
        <p:nvSpPr>
          <p:cNvPr id="12" name="Text Placeholder 2"/>
          <p:cNvSpPr>
            <a:spLocks noGrp="1"/>
          </p:cNvSpPr>
          <p:nvPr>
            <p:ph type="body" sz="quarter" idx="18" hasCustomPrompt="1"/>
          </p:nvPr>
        </p:nvSpPr>
        <p:spPr>
          <a:xfrm>
            <a:off x="492463" y="3124204"/>
            <a:ext cx="11239500" cy="1476983"/>
          </a:xfrm>
          <a:prstGeom prst="rect">
            <a:avLst/>
          </a:prstGeom>
        </p:spPr>
        <p:txBody>
          <a:bodyPr>
            <a:normAutofit/>
          </a:bodyPr>
          <a:lstStyle>
            <a:lvl1pPr marL="0" indent="0" algn="ctr">
              <a:buNone/>
              <a:defRPr sz="1800"/>
            </a:lvl1pPr>
          </a:lstStyle>
          <a:p>
            <a:pPr lvl="0"/>
            <a:r>
              <a:rPr lang="en-US" dirty="0"/>
              <a:t>Click to add authors</a:t>
            </a:r>
          </a:p>
        </p:txBody>
      </p:sp>
      <p:sp>
        <p:nvSpPr>
          <p:cNvPr id="14" name="Text Placeholder 2"/>
          <p:cNvSpPr>
            <a:spLocks noGrp="1"/>
          </p:cNvSpPr>
          <p:nvPr>
            <p:ph type="body" sz="quarter" idx="19" hasCustomPrompt="1"/>
          </p:nvPr>
        </p:nvSpPr>
        <p:spPr>
          <a:xfrm>
            <a:off x="492463" y="4706571"/>
            <a:ext cx="11239500" cy="457200"/>
          </a:xfrm>
          <a:prstGeom prst="rect">
            <a:avLst/>
          </a:prstGeom>
        </p:spPr>
        <p:txBody>
          <a:bodyPr>
            <a:normAutofit/>
          </a:bodyPr>
          <a:lstStyle>
            <a:lvl1pPr marL="0" indent="0" algn="ctr">
              <a:buNone/>
              <a:defRPr sz="1351"/>
            </a:lvl1pPr>
          </a:lstStyle>
          <a:p>
            <a:pPr lvl="0"/>
            <a:r>
              <a:rPr lang="en-US" dirty="0"/>
              <a:t>Click to add date</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97746" y="381000"/>
            <a:ext cx="1247468" cy="573024"/>
          </a:xfrm>
          <a:prstGeom prst="rect">
            <a:avLst/>
          </a:prstGeom>
        </p:spPr>
      </p:pic>
      <p:sp>
        <p:nvSpPr>
          <p:cNvPr id="7" name="Rectangle 22"/>
          <p:cNvSpPr>
            <a:spLocks noChangeArrowheads="1"/>
          </p:cNvSpPr>
          <p:nvPr userDrawn="1"/>
        </p:nvSpPr>
        <p:spPr bwMode="auto">
          <a:xfrm>
            <a:off x="2683212" y="5770126"/>
            <a:ext cx="6858000" cy="838201"/>
          </a:xfrm>
          <a:prstGeom prst="rect">
            <a:avLst/>
          </a:prstGeom>
          <a:noFill/>
          <a:ln w="9525">
            <a:noFill/>
            <a:miter lim="800000"/>
            <a:headEnd/>
            <a:tailEnd/>
          </a:ln>
        </p:spPr>
        <p:txBody>
          <a:bodyPr/>
          <a:lstStyle/>
          <a:p>
            <a:pPr algn="ctr"/>
            <a:r>
              <a:rPr lang="en-US" sz="2400" b="1" kern="1200" dirty="0">
                <a:solidFill>
                  <a:srgbClr val="000000"/>
                </a:solidFill>
                <a:latin typeface="+mj-lt"/>
                <a:ea typeface="+mn-ea"/>
                <a:cs typeface="+mn-cs"/>
              </a:rPr>
              <a:t>Institute for Defense</a:t>
            </a:r>
            <a:r>
              <a:rPr lang="en-US" sz="2400" b="1" kern="1200" baseline="0" dirty="0">
                <a:solidFill>
                  <a:srgbClr val="000000"/>
                </a:solidFill>
                <a:latin typeface="+mj-lt"/>
                <a:ea typeface="+mn-ea"/>
                <a:cs typeface="+mn-cs"/>
              </a:rPr>
              <a:t> Analyses</a:t>
            </a:r>
            <a:br>
              <a:rPr lang="en-US" sz="2400" b="1" kern="1200" dirty="0">
                <a:solidFill>
                  <a:srgbClr val="000000"/>
                </a:solidFill>
                <a:latin typeface="+mj-lt"/>
                <a:ea typeface="+mn-ea"/>
                <a:cs typeface="+mn-cs"/>
              </a:rPr>
            </a:br>
            <a:r>
              <a:rPr lang="en-US" sz="1400" kern="1200" dirty="0">
                <a:solidFill>
                  <a:srgbClr val="000000"/>
                </a:solidFill>
                <a:latin typeface="+mj-lt"/>
                <a:ea typeface="+mn-ea"/>
                <a:cs typeface="+mn-cs"/>
              </a:rPr>
              <a:t>730 East Glebe Road </a:t>
            </a:r>
            <a:r>
              <a:rPr lang="en-US" sz="1200" kern="1200" dirty="0">
                <a:solidFill>
                  <a:srgbClr val="980038"/>
                </a:solidFill>
                <a:latin typeface="+mj-lt"/>
                <a:ea typeface="+mn-ea"/>
                <a:cs typeface="+mn-cs"/>
                <a:sym typeface="Wingdings" pitchFamily="2" charset="2"/>
              </a:rPr>
              <a:t></a:t>
            </a:r>
            <a:r>
              <a:rPr lang="en-US" sz="1051" kern="1200" dirty="0">
                <a:solidFill>
                  <a:srgbClr val="000000"/>
                </a:solidFill>
                <a:latin typeface="+mj-lt"/>
                <a:ea typeface="+mn-ea"/>
                <a:cs typeface="+mn-cs"/>
              </a:rPr>
              <a:t> </a:t>
            </a:r>
            <a:r>
              <a:rPr lang="en-US" sz="1400" kern="1200" dirty="0">
                <a:solidFill>
                  <a:srgbClr val="000000"/>
                </a:solidFill>
                <a:latin typeface="+mj-lt"/>
                <a:ea typeface="+mn-ea"/>
                <a:cs typeface="+mn-cs"/>
              </a:rPr>
              <a:t>Alexandria, Virginia 22305</a:t>
            </a:r>
          </a:p>
        </p:txBody>
      </p:sp>
    </p:spTree>
    <p:extLst>
      <p:ext uri="{BB962C8B-B14F-4D97-AF65-F5344CB8AC3E}">
        <p14:creationId xmlns:p14="http://schemas.microsoft.com/office/powerpoint/2010/main" val="4067638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and Bullets">
    <p:spTree>
      <p:nvGrpSpPr>
        <p:cNvPr id="1" name=""/>
        <p:cNvGrpSpPr/>
        <p:nvPr/>
      </p:nvGrpSpPr>
      <p:grpSpPr>
        <a:xfrm>
          <a:off x="0" y="0"/>
          <a:ext cx="0" cy="0"/>
          <a:chOff x="0" y="0"/>
          <a:chExt cx="0" cy="0"/>
        </a:xfrm>
      </p:grpSpPr>
      <p:sp>
        <p:nvSpPr>
          <p:cNvPr id="9" name="Text Placeholder 3"/>
          <p:cNvSpPr>
            <a:spLocks noGrp="1"/>
          </p:cNvSpPr>
          <p:nvPr>
            <p:ph type="body" sz="half" idx="10" hasCustomPrompt="1"/>
          </p:nvPr>
        </p:nvSpPr>
        <p:spPr>
          <a:xfrm flipH="1">
            <a:off x="312910" y="1209477"/>
            <a:ext cx="4710527" cy="4846320"/>
          </a:xfrm>
          <a:prstGeom prst="rect">
            <a:avLst/>
          </a:prstGeom>
        </p:spPr>
        <p:txBody>
          <a:bodyPr>
            <a:normAutofit/>
          </a:bodyPr>
          <a:lstStyle>
            <a:lvl1pPr marL="0" indent="0">
              <a:buNone/>
              <a:defRPr sz="1500" baseline="0"/>
            </a:lvl1pPr>
            <a:lvl2pPr marL="342891" indent="0">
              <a:buNone/>
              <a:defRPr sz="900"/>
            </a:lvl2pPr>
            <a:lvl3pPr marL="685783" indent="0">
              <a:buNone/>
              <a:defRPr sz="751"/>
            </a:lvl3pPr>
            <a:lvl4pPr marL="1028674" indent="0">
              <a:buNone/>
              <a:defRPr sz="675"/>
            </a:lvl4pPr>
            <a:lvl5pPr marL="1371566" indent="0">
              <a:buNone/>
              <a:defRPr sz="675"/>
            </a:lvl5pPr>
            <a:lvl6pPr marL="1714457" indent="0">
              <a:buNone/>
              <a:defRPr sz="675"/>
            </a:lvl6pPr>
            <a:lvl7pPr marL="2057349" indent="0">
              <a:buNone/>
              <a:defRPr sz="675"/>
            </a:lvl7pPr>
            <a:lvl8pPr marL="2400240" indent="0">
              <a:buNone/>
              <a:defRPr sz="675"/>
            </a:lvl8pPr>
            <a:lvl9pPr marL="2743131" indent="0">
              <a:buNone/>
              <a:defRPr sz="675"/>
            </a:lvl9pPr>
          </a:lstStyle>
          <a:p>
            <a:pPr lvl="0"/>
            <a:r>
              <a:rPr lang="en-US" dirty="0"/>
              <a:t>Click to add text</a:t>
            </a:r>
          </a:p>
        </p:txBody>
      </p:sp>
      <p:sp>
        <p:nvSpPr>
          <p:cNvPr id="5" name="Text Placeholder 4"/>
          <p:cNvSpPr>
            <a:spLocks noGrp="1"/>
          </p:cNvSpPr>
          <p:nvPr>
            <p:ph type="body" sz="quarter" idx="11" hasCustomPrompt="1"/>
          </p:nvPr>
        </p:nvSpPr>
        <p:spPr>
          <a:xfrm>
            <a:off x="5175251" y="1209477"/>
            <a:ext cx="6703845" cy="4846320"/>
          </a:xfrm>
        </p:spPr>
        <p:txBody>
          <a:bodyPr/>
          <a:lstStyle>
            <a:lvl1pPr>
              <a:defRPr/>
            </a:lvl1pPr>
            <a:lvl2pPr>
              <a:defRPr/>
            </a:lvl2pPr>
            <a:lvl3pPr>
              <a:defRPr/>
            </a:lvl3pPr>
            <a:lvl4pPr>
              <a:defRPr/>
            </a:lvl4pPr>
            <a:lvl5pPr>
              <a:defRPr/>
            </a:lvl5pPr>
          </a:lstStyle>
          <a:p>
            <a:pPr lvl="0"/>
            <a:r>
              <a:rPr lang="en-US" dirty="0"/>
              <a:t>Click to add bullet text.</a:t>
            </a:r>
          </a:p>
          <a:p>
            <a:pPr lvl="1"/>
            <a:r>
              <a:rPr lang="en-US" dirty="0"/>
              <a:t>Keep it short</a:t>
            </a:r>
          </a:p>
          <a:p>
            <a:pPr lvl="2"/>
            <a:r>
              <a:rPr lang="en-US" dirty="0"/>
              <a:t>Keep it to the point</a:t>
            </a:r>
          </a:p>
          <a:p>
            <a:pPr lvl="3"/>
            <a:r>
              <a:rPr lang="en-US" dirty="0"/>
              <a:t>Keep it under six items</a:t>
            </a:r>
          </a:p>
        </p:txBody>
      </p:sp>
      <p:sp>
        <p:nvSpPr>
          <p:cNvPr id="7" name="Title 10"/>
          <p:cNvSpPr>
            <a:spLocks noGrp="1"/>
          </p:cNvSpPr>
          <p:nvPr>
            <p:ph type="title" hasCustomPrompt="1"/>
          </p:nvPr>
        </p:nvSpPr>
        <p:spPr>
          <a:xfrm>
            <a:off x="312912" y="205100"/>
            <a:ext cx="11566185" cy="918445"/>
          </a:xfrm>
          <a:prstGeom prst="rect">
            <a:avLst/>
          </a:prstGeom>
        </p:spPr>
        <p:txBody>
          <a:bodyPr>
            <a:noAutofit/>
          </a:bodyPr>
          <a:lstStyle>
            <a:lvl1pPr>
              <a:defRPr sz="2800" b="0" baseline="0">
                <a:latin typeface="Franklin Gothic Medium" panose="020B0603020102020204" pitchFamily="34" charset="0"/>
                <a:cs typeface="Adobe Devanagari" panose="02040503050201020203" pitchFamily="18" charset="0"/>
              </a:defRPr>
            </a:lvl1pPr>
          </a:lstStyle>
          <a:p>
            <a:r>
              <a:rPr lang="en-US" dirty="0"/>
              <a:t>“So what?” statement. No more than two lines detailing the ONE idea/topic for slide. (12-15 words)</a:t>
            </a:r>
          </a:p>
        </p:txBody>
      </p:sp>
      <p:sp>
        <p:nvSpPr>
          <p:cNvPr id="6" name="Text Placeholder 11"/>
          <p:cNvSpPr>
            <a:spLocks noGrp="1"/>
          </p:cNvSpPr>
          <p:nvPr>
            <p:ph type="body" sz="quarter" idx="12" hasCustomPrompt="1"/>
          </p:nvPr>
        </p:nvSpPr>
        <p:spPr>
          <a:xfrm>
            <a:off x="312910" y="6205538"/>
            <a:ext cx="10055988" cy="550862"/>
          </a:xfrm>
        </p:spPr>
        <p:txBody>
          <a:bodyPr>
            <a:normAutofit/>
          </a:bodyPr>
          <a:lstStyle>
            <a:lvl1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sz="1000"/>
            </a:lvl1pPr>
          </a:lstStyle>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US" dirty="0"/>
              <a:t>Acronyms: </a:t>
            </a:r>
          </a:p>
        </p:txBody>
      </p:sp>
    </p:spTree>
    <p:extLst>
      <p:ext uri="{BB962C8B-B14F-4D97-AF65-F5344CB8AC3E}">
        <p14:creationId xmlns:p14="http://schemas.microsoft.com/office/powerpoint/2010/main" val="780438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312912" y="1209476"/>
            <a:ext cx="5684665" cy="640080"/>
          </a:xfrm>
          <a:prstGeom prst="rect">
            <a:avLst/>
          </a:prstGeom>
        </p:spPr>
        <p:txBody>
          <a:bodyPr anchor="b"/>
          <a:lstStyle>
            <a:lvl1pPr marL="0" indent="0" algn="ctr">
              <a:buNone/>
              <a:defRPr sz="1800" b="1"/>
            </a:lvl1pPr>
            <a:lvl2pPr marL="342891" indent="0">
              <a:buNone/>
              <a:defRPr sz="1500" b="1"/>
            </a:lvl2pPr>
            <a:lvl3pPr marL="685783" indent="0">
              <a:buNone/>
              <a:defRPr sz="1351" b="1"/>
            </a:lvl3pPr>
            <a:lvl4pPr marL="1028674" indent="0">
              <a:buNone/>
              <a:defRPr sz="1200" b="1"/>
            </a:lvl4pPr>
            <a:lvl5pPr marL="1371566" indent="0">
              <a:buNone/>
              <a:defRPr sz="1200" b="1"/>
            </a:lvl5pPr>
            <a:lvl6pPr marL="1714457" indent="0">
              <a:buNone/>
              <a:defRPr sz="1200" b="1"/>
            </a:lvl6pPr>
            <a:lvl7pPr marL="2057349" indent="0">
              <a:buNone/>
              <a:defRPr sz="1200" b="1"/>
            </a:lvl7pPr>
            <a:lvl8pPr marL="2400240" indent="0">
              <a:buNone/>
              <a:defRPr sz="1200" b="1"/>
            </a:lvl8pPr>
            <a:lvl9pPr marL="2743131" indent="0">
              <a:buNone/>
              <a:defRPr sz="1200" b="1"/>
            </a:lvl9pPr>
          </a:lstStyle>
          <a:p>
            <a:pPr lvl="0"/>
            <a:r>
              <a:rPr lang="en-US" dirty="0"/>
              <a:t>Click to add heading</a:t>
            </a:r>
          </a:p>
        </p:txBody>
      </p:sp>
      <p:sp>
        <p:nvSpPr>
          <p:cNvPr id="4" name="Content Placeholder 3"/>
          <p:cNvSpPr>
            <a:spLocks noGrp="1"/>
          </p:cNvSpPr>
          <p:nvPr>
            <p:ph sz="half" idx="2"/>
          </p:nvPr>
        </p:nvSpPr>
        <p:spPr>
          <a:xfrm>
            <a:off x="312912" y="1941333"/>
            <a:ext cx="5684665" cy="4160363"/>
          </a:xfrm>
          <a:prstGeom prst="rect">
            <a:avLst/>
          </a:prstGeom>
        </p:spPr>
        <p:txBody>
          <a:bodyPr/>
          <a:lstStyle>
            <a:lvl1pPr marL="0" indent="0">
              <a:buNone/>
              <a:defRPr/>
            </a:lvl1pPr>
          </a:lstStyle>
          <a:p>
            <a:pPr lvl="0"/>
            <a:r>
              <a:rPr lang="en-US"/>
              <a:t>Edit Master text styles</a:t>
            </a:r>
          </a:p>
        </p:txBody>
      </p:sp>
      <p:sp>
        <p:nvSpPr>
          <p:cNvPr id="5" name="Text Placeholder 4"/>
          <p:cNvSpPr>
            <a:spLocks noGrp="1"/>
          </p:cNvSpPr>
          <p:nvPr>
            <p:ph type="body" sz="quarter" idx="3" hasCustomPrompt="1"/>
          </p:nvPr>
        </p:nvSpPr>
        <p:spPr>
          <a:xfrm>
            <a:off x="6172203" y="1209477"/>
            <a:ext cx="5706893" cy="640080"/>
          </a:xfrm>
          <a:prstGeom prst="rect">
            <a:avLst/>
          </a:prstGeom>
        </p:spPr>
        <p:txBody>
          <a:bodyPr anchor="b"/>
          <a:lstStyle>
            <a:lvl1pPr marL="0" indent="0" algn="ctr">
              <a:buNone/>
              <a:defRPr sz="1800" b="1" baseline="0"/>
            </a:lvl1pPr>
            <a:lvl2pPr marL="342891" indent="0">
              <a:buNone/>
              <a:defRPr sz="1500" b="1"/>
            </a:lvl2pPr>
            <a:lvl3pPr marL="685783" indent="0">
              <a:buNone/>
              <a:defRPr sz="1351" b="1"/>
            </a:lvl3pPr>
            <a:lvl4pPr marL="1028674" indent="0">
              <a:buNone/>
              <a:defRPr sz="1200" b="1"/>
            </a:lvl4pPr>
            <a:lvl5pPr marL="1371566" indent="0">
              <a:buNone/>
              <a:defRPr sz="1200" b="1"/>
            </a:lvl5pPr>
            <a:lvl6pPr marL="1714457" indent="0">
              <a:buNone/>
              <a:defRPr sz="1200" b="1"/>
            </a:lvl6pPr>
            <a:lvl7pPr marL="2057349" indent="0">
              <a:buNone/>
              <a:defRPr sz="1200" b="1"/>
            </a:lvl7pPr>
            <a:lvl8pPr marL="2400240" indent="0">
              <a:buNone/>
              <a:defRPr sz="1200" b="1"/>
            </a:lvl8pPr>
            <a:lvl9pPr marL="2743131" indent="0">
              <a:buNone/>
              <a:defRPr sz="1200" b="1"/>
            </a:lvl9pPr>
          </a:lstStyle>
          <a:p>
            <a:pPr lvl="0"/>
            <a:r>
              <a:rPr lang="en-US" dirty="0"/>
              <a:t>Click to add heading</a:t>
            </a:r>
          </a:p>
        </p:txBody>
      </p:sp>
      <p:sp>
        <p:nvSpPr>
          <p:cNvPr id="6" name="Content Placeholder 5"/>
          <p:cNvSpPr>
            <a:spLocks noGrp="1"/>
          </p:cNvSpPr>
          <p:nvPr>
            <p:ph sz="quarter" idx="4"/>
          </p:nvPr>
        </p:nvSpPr>
        <p:spPr>
          <a:xfrm>
            <a:off x="6172203" y="1941334"/>
            <a:ext cx="5706893" cy="4160362"/>
          </a:xfrm>
          <a:prstGeom prst="rect">
            <a:avLst/>
          </a:prstGeom>
        </p:spPr>
        <p:txBody>
          <a:bodyPr/>
          <a:lstStyle>
            <a:lvl1pPr marL="0" indent="0">
              <a:buNone/>
              <a:defRPr/>
            </a:lvl1pPr>
          </a:lstStyle>
          <a:p>
            <a:pPr lvl="0"/>
            <a:r>
              <a:rPr lang="en-US"/>
              <a:t>Edit Master text styles</a:t>
            </a:r>
          </a:p>
        </p:txBody>
      </p:sp>
      <p:sp>
        <p:nvSpPr>
          <p:cNvPr id="8" name="Title 10"/>
          <p:cNvSpPr>
            <a:spLocks noGrp="1"/>
          </p:cNvSpPr>
          <p:nvPr>
            <p:ph type="title" hasCustomPrompt="1"/>
          </p:nvPr>
        </p:nvSpPr>
        <p:spPr>
          <a:xfrm>
            <a:off x="312912" y="205100"/>
            <a:ext cx="11566185" cy="918445"/>
          </a:xfrm>
          <a:prstGeom prst="rect">
            <a:avLst/>
          </a:prstGeom>
        </p:spPr>
        <p:txBody>
          <a:bodyPr>
            <a:noAutofit/>
          </a:bodyPr>
          <a:lstStyle>
            <a:lvl1pPr>
              <a:defRPr sz="2800" b="0" baseline="0">
                <a:latin typeface="Franklin Gothic Medium" panose="020B0603020102020204" pitchFamily="34" charset="0"/>
                <a:cs typeface="Adobe Devanagari" panose="02040503050201020203" pitchFamily="18" charset="0"/>
              </a:defRPr>
            </a:lvl1pPr>
          </a:lstStyle>
          <a:p>
            <a:r>
              <a:rPr lang="en-US" dirty="0"/>
              <a:t>“So what?” statement. No more than two lines detailing the ONE idea/topic for slide. (12-15 words)</a:t>
            </a:r>
          </a:p>
        </p:txBody>
      </p:sp>
      <p:sp>
        <p:nvSpPr>
          <p:cNvPr id="7" name="Text Placeholder 11"/>
          <p:cNvSpPr>
            <a:spLocks noGrp="1"/>
          </p:cNvSpPr>
          <p:nvPr>
            <p:ph type="body" sz="quarter" idx="10" hasCustomPrompt="1"/>
          </p:nvPr>
        </p:nvSpPr>
        <p:spPr>
          <a:xfrm>
            <a:off x="312911" y="6205538"/>
            <a:ext cx="10055987" cy="550862"/>
          </a:xfrm>
        </p:spPr>
        <p:txBody>
          <a:bodyPr>
            <a:normAutofit/>
          </a:bodyPr>
          <a:lstStyle>
            <a:lvl1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sz="1000"/>
            </a:lvl1pPr>
          </a:lstStyle>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US" dirty="0"/>
              <a:t>Acronyms: </a:t>
            </a:r>
          </a:p>
        </p:txBody>
      </p:sp>
    </p:spTree>
    <p:extLst>
      <p:ext uri="{BB962C8B-B14F-4D97-AF65-F5344CB8AC3E}">
        <p14:creationId xmlns:p14="http://schemas.microsoft.com/office/powerpoint/2010/main" val="23333920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Main Points + Bullets">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606435" y="1895028"/>
            <a:ext cx="3193427" cy="457200"/>
          </a:xfrm>
        </p:spPr>
        <p:txBody>
          <a:bodyPr>
            <a:normAutofit/>
          </a:bodyPr>
          <a:lstStyle>
            <a:lvl1pPr marL="0" indent="0" algn="ctr">
              <a:lnSpc>
                <a:spcPct val="90000"/>
              </a:lnSpc>
              <a:buNone/>
              <a:defRPr sz="1800" b="1"/>
            </a:lvl1pPr>
            <a:lvl2pPr marL="347663" indent="0">
              <a:lnSpc>
                <a:spcPct val="90000"/>
              </a:lnSpc>
              <a:buNone/>
              <a:defRPr sz="1600"/>
            </a:lvl2pPr>
            <a:lvl3pPr>
              <a:defRPr sz="1600"/>
            </a:lvl3pPr>
            <a:lvl4pPr>
              <a:defRPr sz="1400"/>
            </a:lvl4pPr>
            <a:lvl5pPr>
              <a:defRPr sz="1400"/>
            </a:lvl5pPr>
          </a:lstStyle>
          <a:p>
            <a:pPr lvl="0"/>
            <a:r>
              <a:rPr lang="en-US" dirty="0"/>
              <a:t>Bullet point</a:t>
            </a:r>
          </a:p>
        </p:txBody>
      </p:sp>
      <p:sp>
        <p:nvSpPr>
          <p:cNvPr id="13" name="Content Placeholder 2"/>
          <p:cNvSpPr>
            <a:spLocks noGrp="1"/>
          </p:cNvSpPr>
          <p:nvPr>
            <p:ph sz="half" idx="23" hasCustomPrompt="1"/>
          </p:nvPr>
        </p:nvSpPr>
        <p:spPr>
          <a:xfrm>
            <a:off x="606435" y="3442045"/>
            <a:ext cx="3193427" cy="457200"/>
          </a:xfrm>
        </p:spPr>
        <p:txBody>
          <a:bodyPr>
            <a:normAutofit/>
          </a:bodyPr>
          <a:lstStyle>
            <a:lvl1pPr marL="0" indent="0" algn="ctr">
              <a:lnSpc>
                <a:spcPct val="90000"/>
              </a:lnSpc>
              <a:buNone/>
              <a:defRPr sz="1800" b="1"/>
            </a:lvl1pPr>
            <a:lvl2pPr marL="347663" indent="0">
              <a:lnSpc>
                <a:spcPct val="90000"/>
              </a:lnSpc>
              <a:buNone/>
              <a:defRPr sz="1600"/>
            </a:lvl2pPr>
            <a:lvl3pPr>
              <a:defRPr sz="1600"/>
            </a:lvl3pPr>
            <a:lvl4pPr>
              <a:defRPr sz="1400"/>
            </a:lvl4pPr>
            <a:lvl5pPr>
              <a:defRPr sz="1400"/>
            </a:lvl5pPr>
          </a:lstStyle>
          <a:p>
            <a:pPr lvl="0"/>
            <a:r>
              <a:rPr lang="en-US" dirty="0"/>
              <a:t>Bullet point</a:t>
            </a:r>
          </a:p>
        </p:txBody>
      </p:sp>
      <p:sp>
        <p:nvSpPr>
          <p:cNvPr id="15" name="Content Placeholder 2"/>
          <p:cNvSpPr>
            <a:spLocks noGrp="1"/>
          </p:cNvSpPr>
          <p:nvPr>
            <p:ph sz="half" idx="25" hasCustomPrompt="1"/>
          </p:nvPr>
        </p:nvSpPr>
        <p:spPr>
          <a:xfrm>
            <a:off x="606435" y="5011781"/>
            <a:ext cx="3193427" cy="457200"/>
          </a:xfrm>
        </p:spPr>
        <p:txBody>
          <a:bodyPr>
            <a:normAutofit/>
          </a:bodyPr>
          <a:lstStyle>
            <a:lvl1pPr marL="0" indent="0" algn="ctr">
              <a:lnSpc>
                <a:spcPct val="90000"/>
              </a:lnSpc>
              <a:buNone/>
              <a:defRPr sz="1800" b="1" baseline="0"/>
            </a:lvl1pPr>
            <a:lvl2pPr marL="347663" indent="0">
              <a:lnSpc>
                <a:spcPct val="90000"/>
              </a:lnSpc>
              <a:buNone/>
              <a:defRPr sz="1600"/>
            </a:lvl2pPr>
            <a:lvl3pPr>
              <a:defRPr sz="1600"/>
            </a:lvl3pPr>
            <a:lvl4pPr>
              <a:defRPr sz="1400"/>
            </a:lvl4pPr>
            <a:lvl5pPr>
              <a:defRPr sz="1400"/>
            </a:lvl5pPr>
          </a:lstStyle>
          <a:p>
            <a:pPr lvl="0"/>
            <a:r>
              <a:rPr lang="en-US" dirty="0"/>
              <a:t>Bullet point</a:t>
            </a:r>
          </a:p>
        </p:txBody>
      </p:sp>
      <p:sp>
        <p:nvSpPr>
          <p:cNvPr id="17" name="Title 10"/>
          <p:cNvSpPr>
            <a:spLocks noGrp="1"/>
          </p:cNvSpPr>
          <p:nvPr>
            <p:ph type="title" hasCustomPrompt="1"/>
          </p:nvPr>
        </p:nvSpPr>
        <p:spPr>
          <a:xfrm>
            <a:off x="312912" y="205100"/>
            <a:ext cx="11566185" cy="918445"/>
          </a:xfrm>
          <a:prstGeom prst="rect">
            <a:avLst/>
          </a:prstGeom>
        </p:spPr>
        <p:txBody>
          <a:bodyPr>
            <a:noAutofit/>
          </a:bodyPr>
          <a:lstStyle>
            <a:lvl1pPr>
              <a:defRPr sz="2800" b="0" baseline="0">
                <a:latin typeface="Franklin Gothic Medium" panose="020B0603020102020204" pitchFamily="34" charset="0"/>
                <a:cs typeface="Adobe Devanagari" panose="02040503050201020203" pitchFamily="18" charset="0"/>
              </a:defRPr>
            </a:lvl1pPr>
          </a:lstStyle>
          <a:p>
            <a:r>
              <a:rPr lang="en-US" dirty="0"/>
              <a:t>“So what?” statement. No more than two lines detailing the ONE idea/topic for slide. (12-15 words)</a:t>
            </a:r>
          </a:p>
        </p:txBody>
      </p:sp>
      <p:sp>
        <p:nvSpPr>
          <p:cNvPr id="18" name="Text Placeholder 11"/>
          <p:cNvSpPr>
            <a:spLocks noGrp="1"/>
          </p:cNvSpPr>
          <p:nvPr>
            <p:ph type="body" sz="quarter" idx="10" hasCustomPrompt="1"/>
          </p:nvPr>
        </p:nvSpPr>
        <p:spPr>
          <a:xfrm>
            <a:off x="312911" y="6205538"/>
            <a:ext cx="10055987" cy="550862"/>
          </a:xfrm>
        </p:spPr>
        <p:txBody>
          <a:bodyPr>
            <a:normAutofit/>
          </a:bodyPr>
          <a:lstStyle>
            <a:lvl1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sz="1000"/>
            </a:lvl1pPr>
          </a:lstStyle>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US" dirty="0"/>
              <a:t>Acronyms: </a:t>
            </a:r>
          </a:p>
        </p:txBody>
      </p:sp>
      <p:sp>
        <p:nvSpPr>
          <p:cNvPr id="12" name="Content Placeholder 2"/>
          <p:cNvSpPr>
            <a:spLocks noGrp="1"/>
          </p:cNvSpPr>
          <p:nvPr>
            <p:ph sz="half" idx="26" hasCustomPrompt="1"/>
          </p:nvPr>
        </p:nvSpPr>
        <p:spPr>
          <a:xfrm>
            <a:off x="5617443" y="2977938"/>
            <a:ext cx="5852160" cy="1373206"/>
          </a:xfrm>
        </p:spPr>
        <p:txBody>
          <a:bodyPr>
            <a:normAutofit/>
          </a:bodyPr>
          <a:lstStyle>
            <a:lvl1pPr>
              <a:lnSpc>
                <a:spcPct val="90000"/>
              </a:lnSpc>
              <a:defRPr sz="1800" baseline="0"/>
            </a:lvl1pPr>
            <a:lvl2pPr marL="576263" indent="-228600">
              <a:lnSpc>
                <a:spcPct val="90000"/>
              </a:lnSpc>
              <a:defRPr sz="1600"/>
            </a:lvl2pPr>
            <a:lvl3pPr>
              <a:defRPr sz="1600"/>
            </a:lvl3pPr>
            <a:lvl4pPr>
              <a:defRPr sz="1400"/>
            </a:lvl4pPr>
            <a:lvl5pPr>
              <a:defRPr sz="1400"/>
            </a:lvl5pPr>
          </a:lstStyle>
          <a:p>
            <a:pPr lvl="0"/>
            <a:r>
              <a:rPr lang="en-US" dirty="0"/>
              <a:t>Click to add text to elaborate </a:t>
            </a:r>
          </a:p>
        </p:txBody>
      </p:sp>
      <p:sp>
        <p:nvSpPr>
          <p:cNvPr id="19" name="Content Placeholder 2"/>
          <p:cNvSpPr>
            <a:spLocks noGrp="1"/>
          </p:cNvSpPr>
          <p:nvPr>
            <p:ph sz="half" idx="27" hasCustomPrompt="1"/>
          </p:nvPr>
        </p:nvSpPr>
        <p:spPr>
          <a:xfrm>
            <a:off x="5617443" y="4553778"/>
            <a:ext cx="5852160" cy="1373206"/>
          </a:xfrm>
        </p:spPr>
        <p:txBody>
          <a:bodyPr>
            <a:normAutofit/>
          </a:bodyPr>
          <a:lstStyle>
            <a:lvl1pPr>
              <a:lnSpc>
                <a:spcPct val="90000"/>
              </a:lnSpc>
              <a:defRPr sz="1800" baseline="0"/>
            </a:lvl1pPr>
            <a:lvl2pPr marL="576263" indent="-228600">
              <a:lnSpc>
                <a:spcPct val="90000"/>
              </a:lnSpc>
              <a:defRPr sz="1600"/>
            </a:lvl2pPr>
            <a:lvl3pPr>
              <a:defRPr sz="1600"/>
            </a:lvl3pPr>
            <a:lvl4pPr>
              <a:defRPr sz="1400"/>
            </a:lvl4pPr>
            <a:lvl5pPr>
              <a:defRPr sz="1400"/>
            </a:lvl5pPr>
          </a:lstStyle>
          <a:p>
            <a:pPr lvl="0"/>
            <a:r>
              <a:rPr lang="en-US" dirty="0"/>
              <a:t>Click to add text to elaborate </a:t>
            </a:r>
          </a:p>
        </p:txBody>
      </p:sp>
      <p:sp>
        <p:nvSpPr>
          <p:cNvPr id="20" name="Content Placeholder 2"/>
          <p:cNvSpPr>
            <a:spLocks noGrp="1"/>
          </p:cNvSpPr>
          <p:nvPr>
            <p:ph sz="half" idx="28" hasCustomPrompt="1"/>
          </p:nvPr>
        </p:nvSpPr>
        <p:spPr>
          <a:xfrm>
            <a:off x="5617443" y="1437025"/>
            <a:ext cx="5852160" cy="1373206"/>
          </a:xfrm>
        </p:spPr>
        <p:txBody>
          <a:bodyPr>
            <a:normAutofit/>
          </a:bodyPr>
          <a:lstStyle>
            <a:lvl1pPr>
              <a:lnSpc>
                <a:spcPct val="90000"/>
              </a:lnSpc>
              <a:defRPr sz="1800" baseline="0"/>
            </a:lvl1pPr>
            <a:lvl2pPr marL="576263" indent="-228600">
              <a:lnSpc>
                <a:spcPct val="90000"/>
              </a:lnSpc>
              <a:defRPr sz="1600"/>
            </a:lvl2pPr>
            <a:lvl3pPr>
              <a:defRPr sz="1600"/>
            </a:lvl3pPr>
            <a:lvl4pPr>
              <a:defRPr sz="1400"/>
            </a:lvl4pPr>
            <a:lvl5pPr>
              <a:defRPr sz="1400"/>
            </a:lvl5pPr>
          </a:lstStyle>
          <a:p>
            <a:pPr lvl="0"/>
            <a:r>
              <a:rPr lang="en-US" dirty="0"/>
              <a:t>Click to add text to elaborate </a:t>
            </a:r>
          </a:p>
        </p:txBody>
      </p:sp>
    </p:spTree>
    <p:extLst>
      <p:ext uri="{BB962C8B-B14F-4D97-AF65-F5344CB8AC3E}">
        <p14:creationId xmlns:p14="http://schemas.microsoft.com/office/powerpoint/2010/main" val="34618334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Large Imag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12912" y="1209478"/>
            <a:ext cx="11566184" cy="3722455"/>
          </a:xfrm>
          <a:prstGeom prst="rect">
            <a:avLst/>
          </a:prstGeom>
        </p:spPr>
        <p:txBody>
          <a:bodyPr/>
          <a:lstStyle>
            <a:lvl1pPr marL="0" indent="0">
              <a:buNone/>
              <a:defRPr sz="2400"/>
            </a:lvl1pPr>
            <a:lvl2pPr marL="342891" indent="0">
              <a:buNone/>
              <a:defRPr sz="2100"/>
            </a:lvl2pPr>
            <a:lvl3pPr marL="685783" indent="0">
              <a:buNone/>
              <a:defRPr sz="1800"/>
            </a:lvl3pPr>
            <a:lvl4pPr marL="1028674" indent="0">
              <a:buNone/>
              <a:defRPr sz="1500"/>
            </a:lvl4pPr>
            <a:lvl5pPr marL="1371566" indent="0">
              <a:buNone/>
              <a:defRPr sz="1500"/>
            </a:lvl5pPr>
            <a:lvl6pPr marL="1714457" indent="0">
              <a:buNone/>
              <a:defRPr sz="1500"/>
            </a:lvl6pPr>
            <a:lvl7pPr marL="2057349" indent="0">
              <a:buNone/>
              <a:defRPr sz="1500"/>
            </a:lvl7pPr>
            <a:lvl8pPr marL="2400240" indent="0">
              <a:buNone/>
              <a:defRPr sz="1500"/>
            </a:lvl8pPr>
            <a:lvl9pPr marL="2743131" indent="0">
              <a:buNone/>
              <a:defRPr sz="1500"/>
            </a:lvl9pPr>
          </a:lstStyle>
          <a:p>
            <a:r>
              <a:rPr lang="en-US"/>
              <a:t>Click icon to add picture</a:t>
            </a:r>
            <a:endParaRPr lang="en-US" dirty="0"/>
          </a:p>
        </p:txBody>
      </p:sp>
      <p:sp>
        <p:nvSpPr>
          <p:cNvPr id="11" name="Text Placeholder 10"/>
          <p:cNvSpPr>
            <a:spLocks noGrp="1"/>
          </p:cNvSpPr>
          <p:nvPr>
            <p:ph type="body" sz="quarter" idx="10" hasCustomPrompt="1"/>
          </p:nvPr>
        </p:nvSpPr>
        <p:spPr>
          <a:xfrm>
            <a:off x="763238" y="5007001"/>
            <a:ext cx="10665529" cy="1098505"/>
          </a:xfrm>
        </p:spPr>
        <p:txBody>
          <a:bodyPr/>
          <a:lstStyle>
            <a:lvl1pPr marL="0" indent="0">
              <a:buNone/>
              <a:defRPr/>
            </a:lvl1pPr>
            <a:lvl2pPr>
              <a:defRPr/>
            </a:lvl2pPr>
          </a:lstStyle>
          <a:p>
            <a:pPr lvl="0"/>
            <a:r>
              <a:rPr lang="en-US" dirty="0"/>
              <a:t>Click to add text</a:t>
            </a:r>
          </a:p>
        </p:txBody>
      </p:sp>
      <p:sp>
        <p:nvSpPr>
          <p:cNvPr id="6" name="Title 10"/>
          <p:cNvSpPr>
            <a:spLocks noGrp="1"/>
          </p:cNvSpPr>
          <p:nvPr>
            <p:ph type="title" hasCustomPrompt="1"/>
          </p:nvPr>
        </p:nvSpPr>
        <p:spPr>
          <a:xfrm>
            <a:off x="312912" y="205100"/>
            <a:ext cx="11566185" cy="918445"/>
          </a:xfrm>
          <a:prstGeom prst="rect">
            <a:avLst/>
          </a:prstGeom>
        </p:spPr>
        <p:txBody>
          <a:bodyPr>
            <a:noAutofit/>
          </a:bodyPr>
          <a:lstStyle>
            <a:lvl1pPr>
              <a:defRPr sz="2800" b="0" baseline="0">
                <a:latin typeface="Franklin Gothic Medium" panose="020B0603020102020204" pitchFamily="34" charset="0"/>
                <a:cs typeface="Adobe Devanagari" panose="02040503050201020203" pitchFamily="18" charset="0"/>
              </a:defRPr>
            </a:lvl1pPr>
          </a:lstStyle>
          <a:p>
            <a:r>
              <a:rPr lang="en-US" dirty="0"/>
              <a:t>“So what?” statement. No more than two lines detailing the ONE idea/topic for slide. (12-15 words)</a:t>
            </a:r>
          </a:p>
        </p:txBody>
      </p:sp>
      <p:sp>
        <p:nvSpPr>
          <p:cNvPr id="5" name="Text Placeholder 11"/>
          <p:cNvSpPr>
            <a:spLocks noGrp="1"/>
          </p:cNvSpPr>
          <p:nvPr>
            <p:ph type="body" sz="quarter" idx="11" hasCustomPrompt="1"/>
          </p:nvPr>
        </p:nvSpPr>
        <p:spPr>
          <a:xfrm>
            <a:off x="312911" y="6205538"/>
            <a:ext cx="10055987" cy="550862"/>
          </a:xfrm>
        </p:spPr>
        <p:txBody>
          <a:bodyPr>
            <a:normAutofit/>
          </a:bodyPr>
          <a:lstStyle>
            <a:lvl1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sz="1000"/>
            </a:lvl1pPr>
          </a:lstStyle>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US" dirty="0"/>
              <a:t>Acronyms: </a:t>
            </a:r>
          </a:p>
        </p:txBody>
      </p:sp>
    </p:spTree>
    <p:extLst>
      <p:ext uri="{BB962C8B-B14F-4D97-AF65-F5344CB8AC3E}">
        <p14:creationId xmlns:p14="http://schemas.microsoft.com/office/powerpoint/2010/main" val="33855230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 Images - 1 Text box">
    <p:spTree>
      <p:nvGrpSpPr>
        <p:cNvPr id="1" name=""/>
        <p:cNvGrpSpPr/>
        <p:nvPr/>
      </p:nvGrpSpPr>
      <p:grpSpPr>
        <a:xfrm>
          <a:off x="0" y="0"/>
          <a:ext cx="0" cy="0"/>
          <a:chOff x="0" y="0"/>
          <a:chExt cx="0" cy="0"/>
        </a:xfrm>
      </p:grpSpPr>
      <p:sp>
        <p:nvSpPr>
          <p:cNvPr id="4" name="Picture Placeholder 8"/>
          <p:cNvSpPr>
            <a:spLocks noGrp="1"/>
          </p:cNvSpPr>
          <p:nvPr>
            <p:ph type="pic" sz="quarter" idx="14"/>
          </p:nvPr>
        </p:nvSpPr>
        <p:spPr>
          <a:xfrm>
            <a:off x="312910" y="1230172"/>
            <a:ext cx="6415041" cy="2286000"/>
          </a:xfrm>
          <a:ln>
            <a:solidFill>
              <a:schemeClr val="bg1">
                <a:lumMod val="85000"/>
              </a:schemeClr>
            </a:solidFill>
          </a:ln>
        </p:spPr>
        <p:txBody>
          <a:bodyPr/>
          <a:lstStyle>
            <a:lvl1pPr marL="0" indent="0">
              <a:buNone/>
              <a:defRPr/>
            </a:lvl1pPr>
          </a:lstStyle>
          <a:p>
            <a:r>
              <a:rPr lang="en-US"/>
              <a:t>Click icon to add picture</a:t>
            </a:r>
            <a:endParaRPr lang="en-US" dirty="0"/>
          </a:p>
        </p:txBody>
      </p:sp>
      <p:sp>
        <p:nvSpPr>
          <p:cNvPr id="7" name="Title 10"/>
          <p:cNvSpPr>
            <a:spLocks noGrp="1"/>
          </p:cNvSpPr>
          <p:nvPr>
            <p:ph type="title" hasCustomPrompt="1"/>
          </p:nvPr>
        </p:nvSpPr>
        <p:spPr>
          <a:xfrm>
            <a:off x="312912" y="205100"/>
            <a:ext cx="11566185" cy="918445"/>
          </a:xfrm>
          <a:prstGeom prst="rect">
            <a:avLst/>
          </a:prstGeom>
        </p:spPr>
        <p:txBody>
          <a:bodyPr>
            <a:noAutofit/>
          </a:bodyPr>
          <a:lstStyle>
            <a:lvl1pPr>
              <a:defRPr sz="2800" b="0" baseline="0">
                <a:latin typeface="Franklin Gothic Medium" panose="020B0603020102020204" pitchFamily="34" charset="0"/>
                <a:cs typeface="Adobe Devanagari" panose="02040503050201020203" pitchFamily="18" charset="0"/>
              </a:defRPr>
            </a:lvl1pPr>
          </a:lstStyle>
          <a:p>
            <a:r>
              <a:rPr lang="en-US" dirty="0"/>
              <a:t>“So what?” statement. No more than two lines detailing the ONE idea/topic for slide. (12-15 words)</a:t>
            </a:r>
          </a:p>
        </p:txBody>
      </p:sp>
      <p:sp>
        <p:nvSpPr>
          <p:cNvPr id="8" name="Text Placeholder 11"/>
          <p:cNvSpPr>
            <a:spLocks noGrp="1"/>
          </p:cNvSpPr>
          <p:nvPr>
            <p:ph type="body" sz="quarter" idx="11" hasCustomPrompt="1"/>
          </p:nvPr>
        </p:nvSpPr>
        <p:spPr>
          <a:xfrm>
            <a:off x="312911" y="6205538"/>
            <a:ext cx="10055987" cy="550862"/>
          </a:xfrm>
        </p:spPr>
        <p:txBody>
          <a:bodyPr>
            <a:normAutofit/>
          </a:bodyPr>
          <a:lstStyle>
            <a:lvl1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sz="1000"/>
            </a:lvl1pPr>
          </a:lstStyle>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US" dirty="0"/>
              <a:t>Acronyms: </a:t>
            </a:r>
          </a:p>
        </p:txBody>
      </p:sp>
      <p:sp>
        <p:nvSpPr>
          <p:cNvPr id="9" name="Content Placeholder 2"/>
          <p:cNvSpPr>
            <a:spLocks noGrp="1"/>
          </p:cNvSpPr>
          <p:nvPr>
            <p:ph sz="half" idx="15" hasCustomPrompt="1"/>
          </p:nvPr>
        </p:nvSpPr>
        <p:spPr>
          <a:xfrm>
            <a:off x="315898" y="3622800"/>
            <a:ext cx="6412055" cy="2286000"/>
          </a:xfrm>
        </p:spPr>
        <p:txBody>
          <a:bodyPr>
            <a:normAutofit/>
          </a:bodyPr>
          <a:lstStyle>
            <a:lvl1pPr>
              <a:lnSpc>
                <a:spcPct val="90000"/>
              </a:lnSpc>
              <a:defRPr sz="1800"/>
            </a:lvl1pPr>
            <a:lvl2pPr marL="576263" indent="-228600">
              <a:lnSpc>
                <a:spcPct val="90000"/>
              </a:lnSpc>
              <a:defRPr sz="1600"/>
            </a:lvl2pPr>
            <a:lvl3pPr>
              <a:defRPr sz="1600"/>
            </a:lvl3pPr>
            <a:lvl4pPr>
              <a:defRPr sz="1400"/>
            </a:lvl4pPr>
            <a:lvl5pPr>
              <a:defRPr sz="1400"/>
            </a:lvl5pPr>
          </a:lstStyle>
          <a:p>
            <a:pPr lvl="0"/>
            <a:r>
              <a:rPr lang="en-US" dirty="0"/>
              <a:t>Click to add bullet text.</a:t>
            </a:r>
          </a:p>
          <a:p>
            <a:pPr lvl="1"/>
            <a:r>
              <a:rPr lang="en-US" dirty="0"/>
              <a:t>Keep it short</a:t>
            </a:r>
          </a:p>
          <a:p>
            <a:pPr lvl="2"/>
            <a:r>
              <a:rPr lang="en-US" dirty="0"/>
              <a:t>Keep it to the point</a:t>
            </a:r>
          </a:p>
          <a:p>
            <a:pPr lvl="3"/>
            <a:r>
              <a:rPr lang="en-US" dirty="0"/>
              <a:t>Keep it under six items</a:t>
            </a:r>
          </a:p>
        </p:txBody>
      </p:sp>
      <p:sp>
        <p:nvSpPr>
          <p:cNvPr id="10" name="Picture Placeholder 8"/>
          <p:cNvSpPr>
            <a:spLocks noGrp="1"/>
          </p:cNvSpPr>
          <p:nvPr>
            <p:ph type="pic" sz="quarter" idx="16"/>
          </p:nvPr>
        </p:nvSpPr>
        <p:spPr>
          <a:xfrm>
            <a:off x="7018952" y="1230172"/>
            <a:ext cx="4860144" cy="2286000"/>
          </a:xfrm>
          <a:ln>
            <a:solidFill>
              <a:schemeClr val="bg1">
                <a:lumMod val="85000"/>
              </a:schemeClr>
            </a:solidFill>
          </a:ln>
        </p:spPr>
        <p:txBody>
          <a:bodyPr/>
          <a:lstStyle>
            <a:lvl1pPr marL="0" indent="0">
              <a:buNone/>
              <a:defRPr/>
            </a:lvl1pPr>
          </a:lstStyle>
          <a:p>
            <a:r>
              <a:rPr lang="en-US"/>
              <a:t>Click icon to add picture</a:t>
            </a:r>
            <a:endParaRPr lang="en-US" dirty="0"/>
          </a:p>
        </p:txBody>
      </p:sp>
      <p:sp>
        <p:nvSpPr>
          <p:cNvPr id="11" name="Picture Placeholder 8"/>
          <p:cNvSpPr>
            <a:spLocks noGrp="1"/>
          </p:cNvSpPr>
          <p:nvPr>
            <p:ph type="pic" sz="quarter" idx="17"/>
          </p:nvPr>
        </p:nvSpPr>
        <p:spPr>
          <a:xfrm>
            <a:off x="7018952" y="3622800"/>
            <a:ext cx="4860144" cy="2286000"/>
          </a:xfrm>
          <a:ln>
            <a:solidFill>
              <a:schemeClr val="bg1">
                <a:lumMod val="85000"/>
              </a:schemeClr>
            </a:solidFill>
          </a:ln>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31550733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 Images - 2 Text boxes">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5467042" y="1230172"/>
            <a:ext cx="6412055" cy="2286000"/>
          </a:xfrm>
        </p:spPr>
        <p:txBody>
          <a:bodyPr>
            <a:normAutofit/>
          </a:bodyPr>
          <a:lstStyle>
            <a:lvl1pPr>
              <a:lnSpc>
                <a:spcPct val="90000"/>
              </a:lnSpc>
              <a:defRPr sz="1800"/>
            </a:lvl1pPr>
            <a:lvl2pPr marL="576263" indent="-228600">
              <a:lnSpc>
                <a:spcPct val="90000"/>
              </a:lnSpc>
              <a:defRPr sz="1600"/>
            </a:lvl2pPr>
            <a:lvl3pPr>
              <a:defRPr sz="1600"/>
            </a:lvl3pPr>
            <a:lvl4pPr>
              <a:defRPr sz="1400"/>
            </a:lvl4pPr>
            <a:lvl5pPr>
              <a:defRPr sz="1400"/>
            </a:lvl5pPr>
          </a:lstStyle>
          <a:p>
            <a:pPr lvl="0"/>
            <a:r>
              <a:rPr lang="en-US" dirty="0"/>
              <a:t>Click to add bullet text.</a:t>
            </a:r>
          </a:p>
          <a:p>
            <a:pPr lvl="1"/>
            <a:r>
              <a:rPr lang="en-US" dirty="0"/>
              <a:t>Keep it short</a:t>
            </a:r>
          </a:p>
          <a:p>
            <a:pPr lvl="2"/>
            <a:r>
              <a:rPr lang="en-US" dirty="0"/>
              <a:t>Keep it to the point</a:t>
            </a:r>
          </a:p>
          <a:p>
            <a:pPr lvl="3"/>
            <a:r>
              <a:rPr lang="en-US" dirty="0"/>
              <a:t>Keep it under six items</a:t>
            </a:r>
          </a:p>
        </p:txBody>
      </p:sp>
      <p:sp>
        <p:nvSpPr>
          <p:cNvPr id="4" name="Picture Placeholder 8"/>
          <p:cNvSpPr>
            <a:spLocks noGrp="1"/>
          </p:cNvSpPr>
          <p:nvPr>
            <p:ph type="pic" sz="quarter" idx="14"/>
          </p:nvPr>
        </p:nvSpPr>
        <p:spPr>
          <a:xfrm>
            <a:off x="312911" y="1230172"/>
            <a:ext cx="4860144" cy="2286000"/>
          </a:xfrm>
          <a:ln>
            <a:solidFill>
              <a:schemeClr val="bg1">
                <a:lumMod val="85000"/>
              </a:schemeClr>
            </a:solidFill>
          </a:ln>
        </p:spPr>
        <p:txBody>
          <a:bodyPr/>
          <a:lstStyle>
            <a:lvl1pPr marL="0" indent="0">
              <a:buNone/>
              <a:defRPr/>
            </a:lvl1pPr>
          </a:lstStyle>
          <a:p>
            <a:r>
              <a:rPr lang="en-US"/>
              <a:t>Click icon to add picture</a:t>
            </a:r>
            <a:endParaRPr lang="en-US" dirty="0"/>
          </a:p>
        </p:txBody>
      </p:sp>
      <p:sp>
        <p:nvSpPr>
          <p:cNvPr id="7" name="Title 10"/>
          <p:cNvSpPr>
            <a:spLocks noGrp="1"/>
          </p:cNvSpPr>
          <p:nvPr>
            <p:ph type="title" hasCustomPrompt="1"/>
          </p:nvPr>
        </p:nvSpPr>
        <p:spPr>
          <a:xfrm>
            <a:off x="312912" y="205100"/>
            <a:ext cx="11566185" cy="918445"/>
          </a:xfrm>
          <a:prstGeom prst="rect">
            <a:avLst/>
          </a:prstGeom>
        </p:spPr>
        <p:txBody>
          <a:bodyPr>
            <a:noAutofit/>
          </a:bodyPr>
          <a:lstStyle>
            <a:lvl1pPr>
              <a:defRPr sz="2800" b="0" baseline="0">
                <a:latin typeface="Franklin Gothic Medium" panose="020B0603020102020204" pitchFamily="34" charset="0"/>
                <a:cs typeface="Adobe Devanagari" panose="02040503050201020203" pitchFamily="18" charset="0"/>
              </a:defRPr>
            </a:lvl1pPr>
          </a:lstStyle>
          <a:p>
            <a:r>
              <a:rPr lang="en-US" dirty="0"/>
              <a:t>“So what?” statement. No more than two lines detailing the ONE idea/topic for slide. (12-15 words)</a:t>
            </a:r>
          </a:p>
        </p:txBody>
      </p:sp>
      <p:sp>
        <p:nvSpPr>
          <p:cNvPr id="8" name="Text Placeholder 11"/>
          <p:cNvSpPr>
            <a:spLocks noGrp="1"/>
          </p:cNvSpPr>
          <p:nvPr>
            <p:ph type="body" sz="quarter" idx="11" hasCustomPrompt="1"/>
          </p:nvPr>
        </p:nvSpPr>
        <p:spPr>
          <a:xfrm>
            <a:off x="312911" y="6205538"/>
            <a:ext cx="10055987" cy="550862"/>
          </a:xfrm>
        </p:spPr>
        <p:txBody>
          <a:bodyPr>
            <a:normAutofit/>
          </a:bodyPr>
          <a:lstStyle>
            <a:lvl1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sz="1000"/>
            </a:lvl1pPr>
          </a:lstStyle>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US" dirty="0"/>
              <a:t>Acronyms: </a:t>
            </a:r>
          </a:p>
        </p:txBody>
      </p:sp>
      <p:sp>
        <p:nvSpPr>
          <p:cNvPr id="9" name="Content Placeholder 2"/>
          <p:cNvSpPr>
            <a:spLocks noGrp="1"/>
          </p:cNvSpPr>
          <p:nvPr>
            <p:ph sz="half" idx="15" hasCustomPrompt="1"/>
          </p:nvPr>
        </p:nvSpPr>
        <p:spPr>
          <a:xfrm>
            <a:off x="5467041" y="3749757"/>
            <a:ext cx="6412055" cy="2286000"/>
          </a:xfrm>
        </p:spPr>
        <p:txBody>
          <a:bodyPr>
            <a:normAutofit/>
          </a:bodyPr>
          <a:lstStyle>
            <a:lvl1pPr>
              <a:lnSpc>
                <a:spcPct val="90000"/>
              </a:lnSpc>
              <a:defRPr sz="1800"/>
            </a:lvl1pPr>
            <a:lvl2pPr marL="576263" indent="-228600">
              <a:lnSpc>
                <a:spcPct val="90000"/>
              </a:lnSpc>
              <a:defRPr sz="1600"/>
            </a:lvl2pPr>
            <a:lvl3pPr>
              <a:defRPr sz="1600"/>
            </a:lvl3pPr>
            <a:lvl4pPr>
              <a:defRPr sz="1400"/>
            </a:lvl4pPr>
            <a:lvl5pPr>
              <a:defRPr sz="1400"/>
            </a:lvl5pPr>
          </a:lstStyle>
          <a:p>
            <a:pPr lvl="0"/>
            <a:r>
              <a:rPr lang="en-US" dirty="0"/>
              <a:t>Click to add bullet text.</a:t>
            </a:r>
          </a:p>
          <a:p>
            <a:pPr lvl="1"/>
            <a:r>
              <a:rPr lang="en-US" dirty="0"/>
              <a:t>Keep it short</a:t>
            </a:r>
          </a:p>
          <a:p>
            <a:pPr lvl="2"/>
            <a:r>
              <a:rPr lang="en-US" dirty="0"/>
              <a:t>Keep it to the point</a:t>
            </a:r>
          </a:p>
          <a:p>
            <a:pPr lvl="3"/>
            <a:r>
              <a:rPr lang="en-US" dirty="0"/>
              <a:t>Keep it under six items</a:t>
            </a:r>
          </a:p>
        </p:txBody>
      </p:sp>
      <p:sp>
        <p:nvSpPr>
          <p:cNvPr id="10" name="Picture Placeholder 8"/>
          <p:cNvSpPr>
            <a:spLocks noGrp="1"/>
          </p:cNvSpPr>
          <p:nvPr>
            <p:ph type="pic" sz="quarter" idx="16"/>
          </p:nvPr>
        </p:nvSpPr>
        <p:spPr>
          <a:xfrm>
            <a:off x="312911" y="3749757"/>
            <a:ext cx="4860144" cy="2286000"/>
          </a:xfrm>
          <a:ln>
            <a:solidFill>
              <a:schemeClr val="bg1">
                <a:lumMod val="85000"/>
              </a:schemeClr>
            </a:solidFill>
          </a:ln>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20775200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 Images with caption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72252" y="4366155"/>
            <a:ext cx="3193427" cy="457200"/>
          </a:xfrm>
        </p:spPr>
        <p:txBody>
          <a:bodyPr>
            <a:normAutofit/>
          </a:bodyPr>
          <a:lstStyle>
            <a:lvl1pPr marL="0" indent="0" algn="ctr">
              <a:lnSpc>
                <a:spcPct val="90000"/>
              </a:lnSpc>
              <a:buNone/>
              <a:defRPr sz="1400"/>
            </a:lvl1pPr>
            <a:lvl2pPr marL="347663" indent="0">
              <a:lnSpc>
                <a:spcPct val="90000"/>
              </a:lnSpc>
              <a:buNone/>
              <a:defRPr sz="1600"/>
            </a:lvl2pPr>
            <a:lvl3pPr>
              <a:defRPr sz="1600"/>
            </a:lvl3pPr>
            <a:lvl4pPr>
              <a:defRPr sz="1400"/>
            </a:lvl4pPr>
            <a:lvl5pPr>
              <a:defRPr sz="1400"/>
            </a:lvl5pPr>
          </a:lstStyle>
          <a:p>
            <a:pPr lvl="0"/>
            <a:r>
              <a:rPr lang="en-US"/>
              <a:t>Edit Master text styles</a:t>
            </a:r>
          </a:p>
        </p:txBody>
      </p:sp>
      <p:sp>
        <p:nvSpPr>
          <p:cNvPr id="4" name="Picture Placeholder 8"/>
          <p:cNvSpPr>
            <a:spLocks noGrp="1"/>
          </p:cNvSpPr>
          <p:nvPr>
            <p:ph type="pic" sz="quarter" idx="14"/>
          </p:nvPr>
        </p:nvSpPr>
        <p:spPr>
          <a:xfrm>
            <a:off x="279205" y="2336378"/>
            <a:ext cx="3779520" cy="2011680"/>
          </a:xfrm>
          <a:ln>
            <a:solidFill>
              <a:schemeClr val="bg1">
                <a:lumMod val="85000"/>
              </a:schemeClr>
            </a:solidFill>
          </a:ln>
        </p:spPr>
        <p:txBody>
          <a:bodyPr/>
          <a:lstStyle>
            <a:lvl1pPr marL="0" indent="0">
              <a:buNone/>
              <a:defRPr/>
            </a:lvl1pPr>
          </a:lstStyle>
          <a:p>
            <a:r>
              <a:rPr lang="en-US"/>
              <a:t>Click icon to add picture</a:t>
            </a:r>
            <a:endParaRPr lang="en-US" dirty="0"/>
          </a:p>
        </p:txBody>
      </p:sp>
      <p:sp>
        <p:nvSpPr>
          <p:cNvPr id="13" name="Content Placeholder 2"/>
          <p:cNvSpPr>
            <a:spLocks noGrp="1"/>
          </p:cNvSpPr>
          <p:nvPr>
            <p:ph sz="half" idx="23"/>
          </p:nvPr>
        </p:nvSpPr>
        <p:spPr>
          <a:xfrm>
            <a:off x="4520851" y="4366155"/>
            <a:ext cx="3193427" cy="457200"/>
          </a:xfrm>
        </p:spPr>
        <p:txBody>
          <a:bodyPr>
            <a:normAutofit/>
          </a:bodyPr>
          <a:lstStyle>
            <a:lvl1pPr marL="0" indent="0" algn="ctr">
              <a:lnSpc>
                <a:spcPct val="90000"/>
              </a:lnSpc>
              <a:buNone/>
              <a:defRPr sz="1400"/>
            </a:lvl1pPr>
            <a:lvl2pPr marL="347663" indent="0">
              <a:lnSpc>
                <a:spcPct val="90000"/>
              </a:lnSpc>
              <a:buNone/>
              <a:defRPr sz="1600"/>
            </a:lvl2pPr>
            <a:lvl3pPr>
              <a:defRPr sz="1600"/>
            </a:lvl3pPr>
            <a:lvl4pPr>
              <a:defRPr sz="1400"/>
            </a:lvl4pPr>
            <a:lvl5pPr>
              <a:defRPr sz="1400"/>
            </a:lvl5pPr>
          </a:lstStyle>
          <a:p>
            <a:pPr lvl="0"/>
            <a:r>
              <a:rPr lang="en-US"/>
              <a:t>Edit Master text styles</a:t>
            </a:r>
          </a:p>
        </p:txBody>
      </p:sp>
      <p:sp>
        <p:nvSpPr>
          <p:cNvPr id="14" name="Picture Placeholder 8"/>
          <p:cNvSpPr>
            <a:spLocks noGrp="1"/>
          </p:cNvSpPr>
          <p:nvPr>
            <p:ph type="pic" sz="quarter" idx="24"/>
          </p:nvPr>
        </p:nvSpPr>
        <p:spPr>
          <a:xfrm>
            <a:off x="4227804" y="2318186"/>
            <a:ext cx="3779520" cy="2011680"/>
          </a:xfrm>
          <a:ln>
            <a:solidFill>
              <a:schemeClr val="bg1">
                <a:lumMod val="85000"/>
              </a:schemeClr>
            </a:solidFill>
          </a:ln>
        </p:spPr>
        <p:txBody>
          <a:bodyPr/>
          <a:lstStyle>
            <a:lvl1pPr marL="0" indent="0">
              <a:buNone/>
              <a:defRPr/>
            </a:lvl1pPr>
          </a:lstStyle>
          <a:p>
            <a:r>
              <a:rPr lang="en-US"/>
              <a:t>Click icon to add picture</a:t>
            </a:r>
            <a:endParaRPr lang="en-US" dirty="0"/>
          </a:p>
        </p:txBody>
      </p:sp>
      <p:sp>
        <p:nvSpPr>
          <p:cNvPr id="15" name="Content Placeholder 2"/>
          <p:cNvSpPr>
            <a:spLocks noGrp="1"/>
          </p:cNvSpPr>
          <p:nvPr>
            <p:ph sz="half" idx="25"/>
          </p:nvPr>
        </p:nvSpPr>
        <p:spPr>
          <a:xfrm>
            <a:off x="8469449" y="4366155"/>
            <a:ext cx="3193427" cy="457200"/>
          </a:xfrm>
        </p:spPr>
        <p:txBody>
          <a:bodyPr>
            <a:normAutofit/>
          </a:bodyPr>
          <a:lstStyle>
            <a:lvl1pPr marL="0" indent="0" algn="ctr">
              <a:lnSpc>
                <a:spcPct val="90000"/>
              </a:lnSpc>
              <a:buNone/>
              <a:defRPr sz="1400"/>
            </a:lvl1pPr>
            <a:lvl2pPr marL="347663" indent="0">
              <a:lnSpc>
                <a:spcPct val="90000"/>
              </a:lnSpc>
              <a:buNone/>
              <a:defRPr sz="1600"/>
            </a:lvl2pPr>
            <a:lvl3pPr>
              <a:defRPr sz="1600"/>
            </a:lvl3pPr>
            <a:lvl4pPr>
              <a:defRPr sz="1400"/>
            </a:lvl4pPr>
            <a:lvl5pPr>
              <a:defRPr sz="1400"/>
            </a:lvl5pPr>
          </a:lstStyle>
          <a:p>
            <a:pPr lvl="0"/>
            <a:r>
              <a:rPr lang="en-US"/>
              <a:t>Edit Master text styles</a:t>
            </a:r>
          </a:p>
        </p:txBody>
      </p:sp>
      <p:sp>
        <p:nvSpPr>
          <p:cNvPr id="16" name="Picture Placeholder 8"/>
          <p:cNvSpPr>
            <a:spLocks noGrp="1"/>
          </p:cNvSpPr>
          <p:nvPr>
            <p:ph type="pic" sz="quarter" idx="26"/>
          </p:nvPr>
        </p:nvSpPr>
        <p:spPr>
          <a:xfrm>
            <a:off x="8176403" y="2318329"/>
            <a:ext cx="3779520" cy="2011680"/>
          </a:xfrm>
          <a:ln>
            <a:solidFill>
              <a:schemeClr val="bg1">
                <a:lumMod val="85000"/>
              </a:schemeClr>
            </a:solidFill>
          </a:ln>
        </p:spPr>
        <p:txBody>
          <a:bodyPr/>
          <a:lstStyle>
            <a:lvl1pPr marL="0" indent="0">
              <a:buNone/>
              <a:defRPr/>
            </a:lvl1pPr>
          </a:lstStyle>
          <a:p>
            <a:r>
              <a:rPr lang="en-US"/>
              <a:t>Click icon to add picture</a:t>
            </a:r>
            <a:endParaRPr lang="en-US" dirty="0"/>
          </a:p>
        </p:txBody>
      </p:sp>
      <p:sp>
        <p:nvSpPr>
          <p:cNvPr id="17" name="Title 10"/>
          <p:cNvSpPr>
            <a:spLocks noGrp="1"/>
          </p:cNvSpPr>
          <p:nvPr>
            <p:ph type="title" hasCustomPrompt="1"/>
          </p:nvPr>
        </p:nvSpPr>
        <p:spPr>
          <a:xfrm>
            <a:off x="312912" y="205100"/>
            <a:ext cx="11566185" cy="918445"/>
          </a:xfrm>
          <a:prstGeom prst="rect">
            <a:avLst/>
          </a:prstGeom>
        </p:spPr>
        <p:txBody>
          <a:bodyPr>
            <a:noAutofit/>
          </a:bodyPr>
          <a:lstStyle>
            <a:lvl1pPr>
              <a:defRPr sz="2800" b="0" baseline="0">
                <a:latin typeface="Franklin Gothic Medium" panose="020B0603020102020204" pitchFamily="34" charset="0"/>
                <a:cs typeface="Adobe Devanagari" panose="02040503050201020203" pitchFamily="18" charset="0"/>
              </a:defRPr>
            </a:lvl1pPr>
          </a:lstStyle>
          <a:p>
            <a:r>
              <a:rPr lang="en-US" dirty="0"/>
              <a:t>“So what?” statement. No more than two lines detailing the ONE idea/topic for slide. (12-15 words)</a:t>
            </a:r>
          </a:p>
        </p:txBody>
      </p:sp>
      <p:sp>
        <p:nvSpPr>
          <p:cNvPr id="18" name="Text Placeholder 11"/>
          <p:cNvSpPr>
            <a:spLocks noGrp="1"/>
          </p:cNvSpPr>
          <p:nvPr>
            <p:ph type="body" sz="quarter" idx="10" hasCustomPrompt="1"/>
          </p:nvPr>
        </p:nvSpPr>
        <p:spPr>
          <a:xfrm>
            <a:off x="312911" y="6205538"/>
            <a:ext cx="10055987" cy="550862"/>
          </a:xfrm>
        </p:spPr>
        <p:txBody>
          <a:bodyPr>
            <a:normAutofit/>
          </a:bodyPr>
          <a:lstStyle>
            <a:lvl1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sz="1000"/>
            </a:lvl1pPr>
          </a:lstStyle>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US" dirty="0"/>
              <a:t>Acronyms: </a:t>
            </a:r>
          </a:p>
        </p:txBody>
      </p:sp>
    </p:spTree>
    <p:extLst>
      <p:ext uri="{BB962C8B-B14F-4D97-AF65-F5344CB8AC3E}">
        <p14:creationId xmlns:p14="http://schemas.microsoft.com/office/powerpoint/2010/main" val="17909413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ig Image - no caption">
    <p:spTree>
      <p:nvGrpSpPr>
        <p:cNvPr id="1" name=""/>
        <p:cNvGrpSpPr/>
        <p:nvPr/>
      </p:nvGrpSpPr>
      <p:grpSpPr>
        <a:xfrm>
          <a:off x="0" y="0"/>
          <a:ext cx="0" cy="0"/>
          <a:chOff x="0" y="0"/>
          <a:chExt cx="0" cy="0"/>
        </a:xfrm>
      </p:grpSpPr>
      <p:sp>
        <p:nvSpPr>
          <p:cNvPr id="17" name="Title 10"/>
          <p:cNvSpPr>
            <a:spLocks noGrp="1"/>
          </p:cNvSpPr>
          <p:nvPr>
            <p:ph type="title" hasCustomPrompt="1"/>
          </p:nvPr>
        </p:nvSpPr>
        <p:spPr>
          <a:xfrm>
            <a:off x="312912" y="205100"/>
            <a:ext cx="11566185" cy="918445"/>
          </a:xfrm>
          <a:prstGeom prst="rect">
            <a:avLst/>
          </a:prstGeom>
        </p:spPr>
        <p:txBody>
          <a:bodyPr>
            <a:noAutofit/>
          </a:bodyPr>
          <a:lstStyle>
            <a:lvl1pPr>
              <a:defRPr sz="2800" b="0" baseline="0">
                <a:latin typeface="Franklin Gothic Medium" panose="020B0603020102020204" pitchFamily="34" charset="0"/>
                <a:cs typeface="Adobe Devanagari" panose="02040503050201020203" pitchFamily="18" charset="0"/>
              </a:defRPr>
            </a:lvl1pPr>
          </a:lstStyle>
          <a:p>
            <a:r>
              <a:rPr lang="en-US" dirty="0"/>
              <a:t>“So what?” statement. No more than two lines detailing the ONE idea/topic for slide. (12-15 words)</a:t>
            </a:r>
          </a:p>
        </p:txBody>
      </p:sp>
      <p:sp>
        <p:nvSpPr>
          <p:cNvPr id="18" name="Text Placeholder 11"/>
          <p:cNvSpPr>
            <a:spLocks noGrp="1"/>
          </p:cNvSpPr>
          <p:nvPr>
            <p:ph type="body" sz="quarter" idx="10" hasCustomPrompt="1"/>
          </p:nvPr>
        </p:nvSpPr>
        <p:spPr>
          <a:xfrm>
            <a:off x="312911" y="6205538"/>
            <a:ext cx="10055987" cy="550862"/>
          </a:xfrm>
        </p:spPr>
        <p:txBody>
          <a:bodyPr>
            <a:normAutofit/>
          </a:bodyPr>
          <a:lstStyle>
            <a:lvl1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sz="1000"/>
            </a:lvl1pPr>
          </a:lstStyle>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US" dirty="0"/>
              <a:t>Acronyms: </a:t>
            </a:r>
          </a:p>
        </p:txBody>
      </p:sp>
      <p:sp>
        <p:nvSpPr>
          <p:cNvPr id="12" name="Picture Placeholder 8"/>
          <p:cNvSpPr>
            <a:spLocks noGrp="1"/>
          </p:cNvSpPr>
          <p:nvPr>
            <p:ph type="pic" sz="quarter" idx="15"/>
          </p:nvPr>
        </p:nvSpPr>
        <p:spPr>
          <a:xfrm>
            <a:off x="1412907" y="1500360"/>
            <a:ext cx="9366191" cy="4328362"/>
          </a:xfrm>
          <a:ln>
            <a:solidFill>
              <a:schemeClr val="bg1">
                <a:lumMod val="85000"/>
              </a:schemeClr>
            </a:solidFill>
          </a:ln>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1169219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 Images - no captions">
    <p:spTree>
      <p:nvGrpSpPr>
        <p:cNvPr id="1" name=""/>
        <p:cNvGrpSpPr/>
        <p:nvPr/>
      </p:nvGrpSpPr>
      <p:grpSpPr>
        <a:xfrm>
          <a:off x="0" y="0"/>
          <a:ext cx="0" cy="0"/>
          <a:chOff x="0" y="0"/>
          <a:chExt cx="0" cy="0"/>
        </a:xfrm>
      </p:grpSpPr>
      <p:sp>
        <p:nvSpPr>
          <p:cNvPr id="4" name="Picture Placeholder 8"/>
          <p:cNvSpPr>
            <a:spLocks noGrp="1"/>
          </p:cNvSpPr>
          <p:nvPr>
            <p:ph type="pic" sz="quarter" idx="14"/>
          </p:nvPr>
        </p:nvSpPr>
        <p:spPr>
          <a:xfrm>
            <a:off x="312911" y="1494075"/>
            <a:ext cx="5270341" cy="1941334"/>
          </a:xfrm>
          <a:ln>
            <a:solidFill>
              <a:schemeClr val="bg1">
                <a:lumMod val="85000"/>
              </a:schemeClr>
            </a:solidFill>
          </a:ln>
        </p:spPr>
        <p:txBody>
          <a:bodyPr/>
          <a:lstStyle>
            <a:lvl1pPr marL="0" indent="0">
              <a:buNone/>
              <a:defRPr/>
            </a:lvl1pPr>
          </a:lstStyle>
          <a:p>
            <a:r>
              <a:rPr lang="en-US"/>
              <a:t>Click icon to add picture</a:t>
            </a:r>
            <a:endParaRPr lang="en-US" dirty="0"/>
          </a:p>
        </p:txBody>
      </p:sp>
      <p:sp>
        <p:nvSpPr>
          <p:cNvPr id="17" name="Title 10"/>
          <p:cNvSpPr>
            <a:spLocks noGrp="1"/>
          </p:cNvSpPr>
          <p:nvPr>
            <p:ph type="title" hasCustomPrompt="1"/>
          </p:nvPr>
        </p:nvSpPr>
        <p:spPr>
          <a:xfrm>
            <a:off x="312912" y="205100"/>
            <a:ext cx="11566185" cy="918445"/>
          </a:xfrm>
          <a:prstGeom prst="rect">
            <a:avLst/>
          </a:prstGeom>
        </p:spPr>
        <p:txBody>
          <a:bodyPr>
            <a:noAutofit/>
          </a:bodyPr>
          <a:lstStyle>
            <a:lvl1pPr>
              <a:defRPr sz="2800" b="0" baseline="0">
                <a:latin typeface="Franklin Gothic Medium" panose="020B0603020102020204" pitchFamily="34" charset="0"/>
                <a:cs typeface="Adobe Devanagari" panose="02040503050201020203" pitchFamily="18" charset="0"/>
              </a:defRPr>
            </a:lvl1pPr>
          </a:lstStyle>
          <a:p>
            <a:r>
              <a:rPr lang="en-US" dirty="0"/>
              <a:t>“So what?” statement. No more than two lines detailing the ONE idea/topic for slide. (12-15 words)</a:t>
            </a:r>
          </a:p>
        </p:txBody>
      </p:sp>
      <p:sp>
        <p:nvSpPr>
          <p:cNvPr id="18" name="Text Placeholder 11"/>
          <p:cNvSpPr>
            <a:spLocks noGrp="1"/>
          </p:cNvSpPr>
          <p:nvPr>
            <p:ph type="body" sz="quarter" idx="10" hasCustomPrompt="1"/>
          </p:nvPr>
        </p:nvSpPr>
        <p:spPr>
          <a:xfrm>
            <a:off x="312911" y="6205538"/>
            <a:ext cx="10055987" cy="550862"/>
          </a:xfrm>
        </p:spPr>
        <p:txBody>
          <a:bodyPr>
            <a:normAutofit/>
          </a:bodyPr>
          <a:lstStyle>
            <a:lvl1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sz="1000"/>
            </a:lvl1pPr>
          </a:lstStyle>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US" dirty="0"/>
              <a:t>Acronyms: </a:t>
            </a:r>
          </a:p>
        </p:txBody>
      </p:sp>
      <p:sp>
        <p:nvSpPr>
          <p:cNvPr id="12" name="Picture Placeholder 8"/>
          <p:cNvSpPr>
            <a:spLocks noGrp="1"/>
          </p:cNvSpPr>
          <p:nvPr>
            <p:ph type="pic" sz="quarter" idx="15"/>
          </p:nvPr>
        </p:nvSpPr>
        <p:spPr>
          <a:xfrm>
            <a:off x="6420307" y="1494075"/>
            <a:ext cx="5458789" cy="4328362"/>
          </a:xfrm>
          <a:ln>
            <a:solidFill>
              <a:schemeClr val="bg1">
                <a:lumMod val="85000"/>
              </a:schemeClr>
            </a:solidFill>
          </a:ln>
        </p:spPr>
        <p:txBody>
          <a:bodyPr/>
          <a:lstStyle>
            <a:lvl1pPr marL="0" indent="0">
              <a:buNone/>
              <a:defRPr/>
            </a:lvl1pPr>
          </a:lstStyle>
          <a:p>
            <a:r>
              <a:rPr lang="en-US"/>
              <a:t>Click icon to add picture</a:t>
            </a:r>
            <a:endParaRPr lang="en-US" dirty="0"/>
          </a:p>
        </p:txBody>
      </p:sp>
      <p:sp>
        <p:nvSpPr>
          <p:cNvPr id="19" name="Picture Placeholder 8"/>
          <p:cNvSpPr>
            <a:spLocks noGrp="1"/>
          </p:cNvSpPr>
          <p:nvPr>
            <p:ph type="pic" sz="quarter" idx="16"/>
          </p:nvPr>
        </p:nvSpPr>
        <p:spPr>
          <a:xfrm>
            <a:off x="312911" y="3935422"/>
            <a:ext cx="5270341" cy="2004886"/>
          </a:xfrm>
          <a:ln>
            <a:solidFill>
              <a:schemeClr val="bg1">
                <a:lumMod val="85000"/>
              </a:schemeClr>
            </a:solidFill>
          </a:ln>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30695520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entral Image - 4 Text boxes">
    <p:spTree>
      <p:nvGrpSpPr>
        <p:cNvPr id="1" name=""/>
        <p:cNvGrpSpPr/>
        <p:nvPr/>
      </p:nvGrpSpPr>
      <p:grpSpPr>
        <a:xfrm>
          <a:off x="0" y="0"/>
          <a:ext cx="0" cy="0"/>
          <a:chOff x="0" y="0"/>
          <a:chExt cx="0" cy="0"/>
        </a:xfrm>
      </p:grpSpPr>
      <p:sp>
        <p:nvSpPr>
          <p:cNvPr id="4" name="Picture Placeholder 8"/>
          <p:cNvSpPr>
            <a:spLocks noGrp="1"/>
          </p:cNvSpPr>
          <p:nvPr>
            <p:ph type="pic" sz="quarter" idx="14"/>
          </p:nvPr>
        </p:nvSpPr>
        <p:spPr>
          <a:xfrm>
            <a:off x="3569198" y="2315993"/>
            <a:ext cx="4996196" cy="2697095"/>
          </a:xfrm>
          <a:ln>
            <a:solidFill>
              <a:schemeClr val="bg1">
                <a:lumMod val="85000"/>
              </a:schemeClr>
            </a:solidFill>
          </a:ln>
        </p:spPr>
        <p:txBody>
          <a:bodyPr/>
          <a:lstStyle>
            <a:lvl1pPr marL="0" indent="0">
              <a:buNone/>
              <a:defRPr/>
            </a:lvl1pPr>
          </a:lstStyle>
          <a:p>
            <a:r>
              <a:rPr lang="en-US"/>
              <a:t>Click icon to add picture</a:t>
            </a:r>
            <a:endParaRPr lang="en-US" dirty="0"/>
          </a:p>
        </p:txBody>
      </p:sp>
      <p:sp>
        <p:nvSpPr>
          <p:cNvPr id="17" name="Title 10"/>
          <p:cNvSpPr>
            <a:spLocks noGrp="1"/>
          </p:cNvSpPr>
          <p:nvPr>
            <p:ph type="title" hasCustomPrompt="1"/>
          </p:nvPr>
        </p:nvSpPr>
        <p:spPr>
          <a:xfrm>
            <a:off x="312912" y="205100"/>
            <a:ext cx="11566185" cy="918445"/>
          </a:xfrm>
          <a:prstGeom prst="rect">
            <a:avLst/>
          </a:prstGeom>
        </p:spPr>
        <p:txBody>
          <a:bodyPr>
            <a:noAutofit/>
          </a:bodyPr>
          <a:lstStyle>
            <a:lvl1pPr>
              <a:defRPr sz="2800" b="0" baseline="0">
                <a:latin typeface="Franklin Gothic Medium" panose="020B0603020102020204" pitchFamily="34" charset="0"/>
                <a:cs typeface="Adobe Devanagari" panose="02040503050201020203" pitchFamily="18" charset="0"/>
              </a:defRPr>
            </a:lvl1pPr>
          </a:lstStyle>
          <a:p>
            <a:r>
              <a:rPr lang="en-US" dirty="0"/>
              <a:t>“So what?” statement. No more than two lines detailing the ONE idea/topic for slide. (12-15 words)</a:t>
            </a:r>
          </a:p>
        </p:txBody>
      </p:sp>
      <p:sp>
        <p:nvSpPr>
          <p:cNvPr id="18" name="Text Placeholder 11"/>
          <p:cNvSpPr>
            <a:spLocks noGrp="1"/>
          </p:cNvSpPr>
          <p:nvPr>
            <p:ph type="body" sz="quarter" idx="10" hasCustomPrompt="1"/>
          </p:nvPr>
        </p:nvSpPr>
        <p:spPr>
          <a:xfrm>
            <a:off x="312911" y="6205538"/>
            <a:ext cx="10055987" cy="550862"/>
          </a:xfrm>
        </p:spPr>
        <p:txBody>
          <a:bodyPr>
            <a:normAutofit/>
          </a:bodyPr>
          <a:lstStyle>
            <a:lvl1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sz="1000"/>
            </a:lvl1pPr>
          </a:lstStyle>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US" dirty="0"/>
              <a:t>Acronyms: </a:t>
            </a:r>
          </a:p>
        </p:txBody>
      </p:sp>
      <p:sp>
        <p:nvSpPr>
          <p:cNvPr id="10" name="Content Placeholder 2"/>
          <p:cNvSpPr>
            <a:spLocks noGrp="1"/>
          </p:cNvSpPr>
          <p:nvPr>
            <p:ph sz="half" idx="15" hasCustomPrompt="1"/>
          </p:nvPr>
        </p:nvSpPr>
        <p:spPr>
          <a:xfrm>
            <a:off x="8973528" y="1283112"/>
            <a:ext cx="2905569" cy="1373206"/>
          </a:xfrm>
        </p:spPr>
        <p:txBody>
          <a:bodyPr>
            <a:normAutofit/>
          </a:bodyPr>
          <a:lstStyle>
            <a:lvl1pPr>
              <a:lnSpc>
                <a:spcPct val="90000"/>
              </a:lnSpc>
              <a:defRPr sz="1800" baseline="0"/>
            </a:lvl1pPr>
            <a:lvl2pPr marL="576263" indent="-228600">
              <a:lnSpc>
                <a:spcPct val="90000"/>
              </a:lnSpc>
              <a:defRPr sz="1600"/>
            </a:lvl2pPr>
            <a:lvl3pPr>
              <a:defRPr sz="1600"/>
            </a:lvl3pPr>
            <a:lvl4pPr>
              <a:defRPr sz="1400"/>
            </a:lvl4pPr>
            <a:lvl5pPr>
              <a:defRPr sz="1400"/>
            </a:lvl5pPr>
          </a:lstStyle>
          <a:p>
            <a:pPr lvl="0"/>
            <a:r>
              <a:rPr lang="en-US" dirty="0"/>
              <a:t>Click to add text.</a:t>
            </a:r>
          </a:p>
        </p:txBody>
      </p:sp>
      <p:sp>
        <p:nvSpPr>
          <p:cNvPr id="11" name="Content Placeholder 2"/>
          <p:cNvSpPr>
            <a:spLocks noGrp="1"/>
          </p:cNvSpPr>
          <p:nvPr>
            <p:ph sz="half" idx="16" hasCustomPrompt="1"/>
          </p:nvPr>
        </p:nvSpPr>
        <p:spPr>
          <a:xfrm>
            <a:off x="312912" y="1283112"/>
            <a:ext cx="2905569" cy="1373206"/>
          </a:xfrm>
        </p:spPr>
        <p:txBody>
          <a:bodyPr>
            <a:normAutofit/>
          </a:bodyPr>
          <a:lstStyle>
            <a:lvl1pPr>
              <a:lnSpc>
                <a:spcPct val="90000"/>
              </a:lnSpc>
              <a:defRPr sz="1800" baseline="0"/>
            </a:lvl1pPr>
            <a:lvl2pPr marL="576263" indent="-228600">
              <a:lnSpc>
                <a:spcPct val="90000"/>
              </a:lnSpc>
              <a:defRPr sz="1600"/>
            </a:lvl2pPr>
            <a:lvl3pPr>
              <a:defRPr sz="1600"/>
            </a:lvl3pPr>
            <a:lvl4pPr>
              <a:defRPr sz="1400"/>
            </a:lvl4pPr>
            <a:lvl5pPr>
              <a:defRPr sz="1400"/>
            </a:lvl5pPr>
          </a:lstStyle>
          <a:p>
            <a:pPr lvl="0"/>
            <a:r>
              <a:rPr lang="en-US" dirty="0"/>
              <a:t>Click to add text.</a:t>
            </a:r>
          </a:p>
        </p:txBody>
      </p:sp>
      <p:sp>
        <p:nvSpPr>
          <p:cNvPr id="12" name="Content Placeholder 2"/>
          <p:cNvSpPr>
            <a:spLocks noGrp="1"/>
          </p:cNvSpPr>
          <p:nvPr>
            <p:ph sz="half" idx="17" hasCustomPrompt="1"/>
          </p:nvPr>
        </p:nvSpPr>
        <p:spPr>
          <a:xfrm>
            <a:off x="312912" y="4651309"/>
            <a:ext cx="2905569" cy="1373206"/>
          </a:xfrm>
        </p:spPr>
        <p:txBody>
          <a:bodyPr>
            <a:normAutofit/>
          </a:bodyPr>
          <a:lstStyle>
            <a:lvl1pPr>
              <a:lnSpc>
                <a:spcPct val="90000"/>
              </a:lnSpc>
              <a:defRPr sz="1800" baseline="0"/>
            </a:lvl1pPr>
            <a:lvl2pPr marL="576263" indent="-228600">
              <a:lnSpc>
                <a:spcPct val="90000"/>
              </a:lnSpc>
              <a:defRPr sz="1600"/>
            </a:lvl2pPr>
            <a:lvl3pPr>
              <a:defRPr sz="1600"/>
            </a:lvl3pPr>
            <a:lvl4pPr>
              <a:defRPr sz="1400"/>
            </a:lvl4pPr>
            <a:lvl5pPr>
              <a:defRPr sz="1400"/>
            </a:lvl5pPr>
          </a:lstStyle>
          <a:p>
            <a:pPr lvl="0"/>
            <a:r>
              <a:rPr lang="en-US" dirty="0"/>
              <a:t>Click to add text.</a:t>
            </a:r>
          </a:p>
        </p:txBody>
      </p:sp>
      <p:sp>
        <p:nvSpPr>
          <p:cNvPr id="19" name="Content Placeholder 2"/>
          <p:cNvSpPr>
            <a:spLocks noGrp="1"/>
          </p:cNvSpPr>
          <p:nvPr>
            <p:ph sz="half" idx="18" hasCustomPrompt="1"/>
          </p:nvPr>
        </p:nvSpPr>
        <p:spPr>
          <a:xfrm>
            <a:off x="8973528" y="4651309"/>
            <a:ext cx="2905569" cy="1373206"/>
          </a:xfrm>
        </p:spPr>
        <p:txBody>
          <a:bodyPr>
            <a:normAutofit/>
          </a:bodyPr>
          <a:lstStyle>
            <a:lvl1pPr>
              <a:lnSpc>
                <a:spcPct val="90000"/>
              </a:lnSpc>
              <a:defRPr sz="1800" baseline="0"/>
            </a:lvl1pPr>
            <a:lvl2pPr marL="576263" indent="-228600">
              <a:lnSpc>
                <a:spcPct val="90000"/>
              </a:lnSpc>
              <a:defRPr sz="1600"/>
            </a:lvl2pPr>
            <a:lvl3pPr>
              <a:defRPr sz="1600"/>
            </a:lvl3pPr>
            <a:lvl4pPr>
              <a:defRPr sz="1400"/>
            </a:lvl4pPr>
            <a:lvl5pPr>
              <a:defRPr sz="1400"/>
            </a:lvl5pPr>
          </a:lstStyle>
          <a:p>
            <a:pPr lvl="0"/>
            <a:r>
              <a:rPr lang="en-US" dirty="0"/>
              <a:t>Click to add text.</a:t>
            </a:r>
          </a:p>
        </p:txBody>
      </p:sp>
    </p:spTree>
    <p:extLst>
      <p:ext uri="{BB962C8B-B14F-4D97-AF65-F5344CB8AC3E}">
        <p14:creationId xmlns:p14="http://schemas.microsoft.com/office/powerpoint/2010/main" val="1357709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tro statement">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a:xfrm>
            <a:off x="262467" y="2819401"/>
            <a:ext cx="11595100" cy="1154113"/>
          </a:xfrm>
        </p:spPr>
        <p:txBody>
          <a:bodyPr anchor="ctr"/>
          <a:lstStyle>
            <a:lvl1pPr marL="0" marR="0" indent="0" algn="ctr" defTabSz="685783" rtl="0" eaLnBrk="1" fontAlgn="auto" latinLnBrk="0" hangingPunct="1">
              <a:lnSpc>
                <a:spcPct val="90000"/>
              </a:lnSpc>
              <a:spcBef>
                <a:spcPts val="751"/>
              </a:spcBef>
              <a:spcAft>
                <a:spcPts val="0"/>
              </a:spcAft>
              <a:buClrTx/>
              <a:buSzTx/>
              <a:buFont typeface="Arial" panose="020B0604020202020204" pitchFamily="34" charset="0"/>
              <a:buNone/>
              <a:tabLst/>
              <a:defRPr/>
            </a:lvl1pPr>
            <a:lvl2pPr marL="171445" indent="0">
              <a:buNone/>
              <a:defRPr/>
            </a:lvl2pPr>
            <a:lvl3pPr marL="342892" indent="0">
              <a:buNone/>
              <a:defRPr/>
            </a:lvl3pPr>
            <a:lvl4pPr marL="514337" indent="0">
              <a:buNone/>
              <a:defRPr/>
            </a:lvl4pPr>
            <a:lvl5pPr marL="685783" indent="0">
              <a:buNone/>
              <a:defRPr/>
            </a:lvl5pPr>
          </a:lstStyle>
          <a:p>
            <a:pPr marL="0" marR="0" lvl="0" indent="0" algn="ctr" defTabSz="685783" rtl="0" eaLnBrk="1" fontAlgn="auto" latinLnBrk="0" hangingPunct="1">
              <a:lnSpc>
                <a:spcPct val="90000"/>
              </a:lnSpc>
              <a:spcBef>
                <a:spcPts val="751"/>
              </a:spcBef>
              <a:spcAft>
                <a:spcPts val="0"/>
              </a:spcAft>
              <a:buClrTx/>
              <a:buSzTx/>
              <a:buFont typeface="Arial" panose="020B0604020202020204" pitchFamily="34" charset="0"/>
              <a:buNone/>
              <a:tabLst/>
              <a:defRPr/>
            </a:pPr>
            <a:r>
              <a:rPr lang="en-US" b="1" baseline="0" dirty="0">
                <a:solidFill>
                  <a:schemeClr val="tx2">
                    <a:lumMod val="50000"/>
                  </a:schemeClr>
                </a:solidFill>
                <a:latin typeface="Calibri Light" panose="020F0302020204030204" pitchFamily="34" charset="0"/>
                <a:cs typeface="Calibri Light" panose="020F0302020204030204" pitchFamily="34" charset="0"/>
              </a:rPr>
              <a:t>Introduction statement. </a:t>
            </a:r>
            <a:r>
              <a:rPr lang="en-US" b="1" dirty="0">
                <a:solidFill>
                  <a:schemeClr val="tx2">
                    <a:lumMod val="50000"/>
                  </a:schemeClr>
                </a:solidFill>
                <a:latin typeface="Calibri Light" panose="020F0302020204030204" pitchFamily="34" charset="0"/>
                <a:cs typeface="Calibri Light" panose="020F0302020204030204" pitchFamily="34" charset="0"/>
              </a:rPr>
              <a:t>Zoom</a:t>
            </a:r>
            <a:r>
              <a:rPr lang="en-US" b="1" baseline="0" dirty="0">
                <a:solidFill>
                  <a:schemeClr val="tx2">
                    <a:lumMod val="50000"/>
                  </a:schemeClr>
                </a:solidFill>
                <a:latin typeface="Calibri Light" panose="020F0302020204030204" pitchFamily="34" charset="0"/>
                <a:cs typeface="Calibri Light" panose="020F0302020204030204" pitchFamily="34" charset="0"/>
              </a:rPr>
              <a:t> in. What’s the focus here? </a:t>
            </a:r>
            <a:endParaRPr lang="en-US" b="1" dirty="0">
              <a:solidFill>
                <a:schemeClr val="tx2">
                  <a:lumMod val="50000"/>
                </a:schemeClr>
              </a:solidFill>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95257506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4 Images with Text boxes">
    <p:spTree>
      <p:nvGrpSpPr>
        <p:cNvPr id="1" name=""/>
        <p:cNvGrpSpPr/>
        <p:nvPr/>
      </p:nvGrpSpPr>
      <p:grpSpPr>
        <a:xfrm>
          <a:off x="0" y="0"/>
          <a:ext cx="0" cy="0"/>
          <a:chOff x="0" y="0"/>
          <a:chExt cx="0" cy="0"/>
        </a:xfrm>
      </p:grpSpPr>
      <p:sp>
        <p:nvSpPr>
          <p:cNvPr id="17" name="Title 10"/>
          <p:cNvSpPr>
            <a:spLocks noGrp="1"/>
          </p:cNvSpPr>
          <p:nvPr>
            <p:ph type="title" hasCustomPrompt="1"/>
          </p:nvPr>
        </p:nvSpPr>
        <p:spPr>
          <a:xfrm>
            <a:off x="312912" y="205100"/>
            <a:ext cx="11566185" cy="918445"/>
          </a:xfrm>
          <a:prstGeom prst="rect">
            <a:avLst/>
          </a:prstGeom>
        </p:spPr>
        <p:txBody>
          <a:bodyPr>
            <a:noAutofit/>
          </a:bodyPr>
          <a:lstStyle>
            <a:lvl1pPr>
              <a:defRPr sz="2800" b="0" baseline="0">
                <a:latin typeface="Franklin Gothic Medium" panose="020B0603020102020204" pitchFamily="34" charset="0"/>
                <a:cs typeface="Adobe Devanagari" panose="02040503050201020203" pitchFamily="18" charset="0"/>
              </a:defRPr>
            </a:lvl1pPr>
          </a:lstStyle>
          <a:p>
            <a:r>
              <a:rPr lang="en-US" dirty="0"/>
              <a:t>“So what?” statement. No more than two lines detailing the ONE idea/topic for slide. (12-15 words)</a:t>
            </a:r>
          </a:p>
        </p:txBody>
      </p:sp>
      <p:sp>
        <p:nvSpPr>
          <p:cNvPr id="18" name="Text Placeholder 11"/>
          <p:cNvSpPr>
            <a:spLocks noGrp="1"/>
          </p:cNvSpPr>
          <p:nvPr>
            <p:ph type="body" sz="quarter" idx="10" hasCustomPrompt="1"/>
          </p:nvPr>
        </p:nvSpPr>
        <p:spPr>
          <a:xfrm>
            <a:off x="312911" y="6205538"/>
            <a:ext cx="10055987" cy="550862"/>
          </a:xfrm>
        </p:spPr>
        <p:txBody>
          <a:bodyPr>
            <a:normAutofit/>
          </a:bodyPr>
          <a:lstStyle>
            <a:lvl1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sz="1000"/>
            </a:lvl1pPr>
          </a:lstStyle>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US" dirty="0"/>
              <a:t>Acronyms: </a:t>
            </a:r>
          </a:p>
        </p:txBody>
      </p:sp>
      <p:sp>
        <p:nvSpPr>
          <p:cNvPr id="23" name="Picture Placeholder 8"/>
          <p:cNvSpPr>
            <a:spLocks noGrp="1"/>
          </p:cNvSpPr>
          <p:nvPr>
            <p:ph type="pic" sz="quarter" idx="15"/>
          </p:nvPr>
        </p:nvSpPr>
        <p:spPr>
          <a:xfrm>
            <a:off x="6369472" y="1393480"/>
            <a:ext cx="3520864" cy="2011680"/>
          </a:xfrm>
          <a:ln>
            <a:solidFill>
              <a:schemeClr val="bg1">
                <a:lumMod val="85000"/>
              </a:schemeClr>
            </a:solidFill>
          </a:ln>
        </p:spPr>
        <p:txBody>
          <a:bodyPr/>
          <a:lstStyle>
            <a:lvl1pPr marL="0" indent="0">
              <a:buNone/>
              <a:defRPr/>
            </a:lvl1pPr>
          </a:lstStyle>
          <a:p>
            <a:r>
              <a:rPr lang="en-US"/>
              <a:t>Click icon to add picture</a:t>
            </a:r>
            <a:endParaRPr lang="en-US" dirty="0"/>
          </a:p>
        </p:txBody>
      </p:sp>
      <p:sp>
        <p:nvSpPr>
          <p:cNvPr id="25" name="Picture Placeholder 8"/>
          <p:cNvSpPr>
            <a:spLocks noGrp="1"/>
          </p:cNvSpPr>
          <p:nvPr>
            <p:ph type="pic" sz="quarter" idx="16"/>
          </p:nvPr>
        </p:nvSpPr>
        <p:spPr>
          <a:xfrm>
            <a:off x="2275081" y="1393480"/>
            <a:ext cx="3520864" cy="2011680"/>
          </a:xfrm>
          <a:ln>
            <a:solidFill>
              <a:schemeClr val="bg1">
                <a:lumMod val="85000"/>
              </a:schemeClr>
            </a:solidFill>
          </a:ln>
        </p:spPr>
        <p:txBody>
          <a:bodyPr/>
          <a:lstStyle>
            <a:lvl1pPr marL="0" indent="0">
              <a:buNone/>
              <a:defRPr/>
            </a:lvl1pPr>
          </a:lstStyle>
          <a:p>
            <a:r>
              <a:rPr lang="en-US"/>
              <a:t>Click icon to add picture</a:t>
            </a:r>
            <a:endParaRPr lang="en-US" dirty="0"/>
          </a:p>
        </p:txBody>
      </p:sp>
      <p:sp>
        <p:nvSpPr>
          <p:cNvPr id="26" name="Content Placeholder 2"/>
          <p:cNvSpPr>
            <a:spLocks noGrp="1"/>
          </p:cNvSpPr>
          <p:nvPr>
            <p:ph sz="half" idx="17" hasCustomPrompt="1"/>
          </p:nvPr>
        </p:nvSpPr>
        <p:spPr>
          <a:xfrm>
            <a:off x="322401" y="1393480"/>
            <a:ext cx="1863419" cy="2011680"/>
          </a:xfrm>
        </p:spPr>
        <p:txBody>
          <a:bodyPr>
            <a:normAutofit/>
          </a:bodyPr>
          <a:lstStyle>
            <a:lvl1pPr>
              <a:lnSpc>
                <a:spcPct val="90000"/>
              </a:lnSpc>
              <a:defRPr sz="1800" baseline="0"/>
            </a:lvl1pPr>
            <a:lvl2pPr marL="576263" indent="-228600">
              <a:lnSpc>
                <a:spcPct val="90000"/>
              </a:lnSpc>
              <a:defRPr sz="1600"/>
            </a:lvl2pPr>
            <a:lvl3pPr>
              <a:defRPr sz="1600"/>
            </a:lvl3pPr>
            <a:lvl4pPr>
              <a:defRPr sz="1400"/>
            </a:lvl4pPr>
            <a:lvl5pPr>
              <a:defRPr sz="1400"/>
            </a:lvl5pPr>
          </a:lstStyle>
          <a:p>
            <a:pPr lvl="0"/>
            <a:r>
              <a:rPr lang="en-US" dirty="0"/>
              <a:t>Click to add text.</a:t>
            </a:r>
          </a:p>
        </p:txBody>
      </p:sp>
      <p:sp>
        <p:nvSpPr>
          <p:cNvPr id="28" name="Content Placeholder 2"/>
          <p:cNvSpPr>
            <a:spLocks noGrp="1"/>
          </p:cNvSpPr>
          <p:nvPr>
            <p:ph sz="half" idx="18" hasCustomPrompt="1"/>
          </p:nvPr>
        </p:nvSpPr>
        <p:spPr>
          <a:xfrm>
            <a:off x="9979597" y="1393480"/>
            <a:ext cx="1863419" cy="2011680"/>
          </a:xfrm>
        </p:spPr>
        <p:txBody>
          <a:bodyPr>
            <a:normAutofit/>
          </a:bodyPr>
          <a:lstStyle>
            <a:lvl1pPr>
              <a:lnSpc>
                <a:spcPct val="90000"/>
              </a:lnSpc>
              <a:defRPr sz="1800" baseline="0"/>
            </a:lvl1pPr>
            <a:lvl2pPr marL="576263" indent="-228600">
              <a:lnSpc>
                <a:spcPct val="90000"/>
              </a:lnSpc>
              <a:defRPr sz="1600"/>
            </a:lvl2pPr>
            <a:lvl3pPr>
              <a:defRPr sz="1600"/>
            </a:lvl3pPr>
            <a:lvl4pPr>
              <a:defRPr sz="1400"/>
            </a:lvl4pPr>
            <a:lvl5pPr>
              <a:defRPr sz="1400"/>
            </a:lvl5pPr>
          </a:lstStyle>
          <a:p>
            <a:pPr lvl="0"/>
            <a:r>
              <a:rPr lang="en-US" dirty="0"/>
              <a:t>Click to add text.</a:t>
            </a:r>
          </a:p>
        </p:txBody>
      </p:sp>
      <p:sp>
        <p:nvSpPr>
          <p:cNvPr id="29" name="Picture Placeholder 8"/>
          <p:cNvSpPr>
            <a:spLocks noGrp="1"/>
          </p:cNvSpPr>
          <p:nvPr>
            <p:ph type="pic" sz="quarter" idx="19"/>
          </p:nvPr>
        </p:nvSpPr>
        <p:spPr>
          <a:xfrm>
            <a:off x="2275081" y="3827618"/>
            <a:ext cx="3520864" cy="2011680"/>
          </a:xfrm>
          <a:ln>
            <a:solidFill>
              <a:schemeClr val="bg1">
                <a:lumMod val="85000"/>
              </a:schemeClr>
            </a:solidFill>
          </a:ln>
        </p:spPr>
        <p:txBody>
          <a:bodyPr/>
          <a:lstStyle>
            <a:lvl1pPr marL="0" indent="0">
              <a:buNone/>
              <a:defRPr/>
            </a:lvl1pPr>
          </a:lstStyle>
          <a:p>
            <a:r>
              <a:rPr lang="en-US"/>
              <a:t>Click icon to add picture</a:t>
            </a:r>
            <a:endParaRPr lang="en-US" dirty="0"/>
          </a:p>
        </p:txBody>
      </p:sp>
      <p:sp>
        <p:nvSpPr>
          <p:cNvPr id="30" name="Content Placeholder 2"/>
          <p:cNvSpPr>
            <a:spLocks noGrp="1"/>
          </p:cNvSpPr>
          <p:nvPr>
            <p:ph sz="half" idx="20" hasCustomPrompt="1"/>
          </p:nvPr>
        </p:nvSpPr>
        <p:spPr>
          <a:xfrm>
            <a:off x="322401" y="3827618"/>
            <a:ext cx="1863419" cy="2011680"/>
          </a:xfrm>
        </p:spPr>
        <p:txBody>
          <a:bodyPr>
            <a:normAutofit/>
          </a:bodyPr>
          <a:lstStyle>
            <a:lvl1pPr>
              <a:lnSpc>
                <a:spcPct val="90000"/>
              </a:lnSpc>
              <a:defRPr sz="1800" baseline="0"/>
            </a:lvl1pPr>
            <a:lvl2pPr marL="576263" indent="-228600">
              <a:lnSpc>
                <a:spcPct val="90000"/>
              </a:lnSpc>
              <a:defRPr sz="1600"/>
            </a:lvl2pPr>
            <a:lvl3pPr>
              <a:defRPr sz="1600"/>
            </a:lvl3pPr>
            <a:lvl4pPr>
              <a:defRPr sz="1400"/>
            </a:lvl4pPr>
            <a:lvl5pPr>
              <a:defRPr sz="1400"/>
            </a:lvl5pPr>
          </a:lstStyle>
          <a:p>
            <a:pPr lvl="0"/>
            <a:r>
              <a:rPr lang="en-US" dirty="0"/>
              <a:t>Click to add text.</a:t>
            </a:r>
          </a:p>
        </p:txBody>
      </p:sp>
      <p:sp>
        <p:nvSpPr>
          <p:cNvPr id="31" name="Picture Placeholder 8"/>
          <p:cNvSpPr>
            <a:spLocks noGrp="1"/>
          </p:cNvSpPr>
          <p:nvPr>
            <p:ph type="pic" sz="quarter" idx="21"/>
          </p:nvPr>
        </p:nvSpPr>
        <p:spPr>
          <a:xfrm>
            <a:off x="6369472" y="3853246"/>
            <a:ext cx="3520864" cy="2011680"/>
          </a:xfrm>
          <a:ln>
            <a:solidFill>
              <a:schemeClr val="bg1">
                <a:lumMod val="85000"/>
              </a:schemeClr>
            </a:solidFill>
          </a:ln>
        </p:spPr>
        <p:txBody>
          <a:bodyPr/>
          <a:lstStyle>
            <a:lvl1pPr marL="0" indent="0">
              <a:buNone/>
              <a:defRPr/>
            </a:lvl1pPr>
          </a:lstStyle>
          <a:p>
            <a:r>
              <a:rPr lang="en-US"/>
              <a:t>Click icon to add picture</a:t>
            </a:r>
            <a:endParaRPr lang="en-US" dirty="0"/>
          </a:p>
        </p:txBody>
      </p:sp>
      <p:sp>
        <p:nvSpPr>
          <p:cNvPr id="32" name="Content Placeholder 2"/>
          <p:cNvSpPr>
            <a:spLocks noGrp="1"/>
          </p:cNvSpPr>
          <p:nvPr>
            <p:ph sz="half" idx="22" hasCustomPrompt="1"/>
          </p:nvPr>
        </p:nvSpPr>
        <p:spPr>
          <a:xfrm>
            <a:off x="9979597" y="3853246"/>
            <a:ext cx="1863419" cy="2011680"/>
          </a:xfrm>
        </p:spPr>
        <p:txBody>
          <a:bodyPr>
            <a:normAutofit/>
          </a:bodyPr>
          <a:lstStyle>
            <a:lvl1pPr>
              <a:lnSpc>
                <a:spcPct val="90000"/>
              </a:lnSpc>
              <a:defRPr sz="1800" baseline="0"/>
            </a:lvl1pPr>
            <a:lvl2pPr marL="576263" indent="-228600">
              <a:lnSpc>
                <a:spcPct val="90000"/>
              </a:lnSpc>
              <a:defRPr sz="1600"/>
            </a:lvl2pPr>
            <a:lvl3pPr>
              <a:defRPr sz="1600"/>
            </a:lvl3pPr>
            <a:lvl4pPr>
              <a:defRPr sz="1400"/>
            </a:lvl4pPr>
            <a:lvl5pPr>
              <a:defRPr sz="1400"/>
            </a:lvl5pPr>
          </a:lstStyle>
          <a:p>
            <a:pPr lvl="0"/>
            <a:r>
              <a:rPr lang="en-US" dirty="0"/>
              <a:t>Click to add text.</a:t>
            </a:r>
          </a:p>
        </p:txBody>
      </p:sp>
    </p:spTree>
    <p:extLst>
      <p:ext uri="{BB962C8B-B14F-4D97-AF65-F5344CB8AC3E}">
        <p14:creationId xmlns:p14="http://schemas.microsoft.com/office/powerpoint/2010/main" val="28674952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Wide Text box over 3 Images">
    <p:spTree>
      <p:nvGrpSpPr>
        <p:cNvPr id="1" name=""/>
        <p:cNvGrpSpPr/>
        <p:nvPr/>
      </p:nvGrpSpPr>
      <p:grpSpPr>
        <a:xfrm>
          <a:off x="0" y="0"/>
          <a:ext cx="0" cy="0"/>
          <a:chOff x="0" y="0"/>
          <a:chExt cx="0" cy="0"/>
        </a:xfrm>
      </p:grpSpPr>
      <p:sp>
        <p:nvSpPr>
          <p:cNvPr id="4" name="Picture Placeholder 8"/>
          <p:cNvSpPr>
            <a:spLocks noGrp="1"/>
          </p:cNvSpPr>
          <p:nvPr>
            <p:ph type="pic" sz="quarter" idx="14"/>
          </p:nvPr>
        </p:nvSpPr>
        <p:spPr>
          <a:xfrm>
            <a:off x="279205" y="3960083"/>
            <a:ext cx="3779520" cy="2011680"/>
          </a:xfrm>
          <a:ln>
            <a:solidFill>
              <a:schemeClr val="bg1">
                <a:lumMod val="85000"/>
              </a:schemeClr>
            </a:solidFill>
          </a:ln>
        </p:spPr>
        <p:txBody>
          <a:bodyPr/>
          <a:lstStyle>
            <a:lvl1pPr marL="0" indent="0">
              <a:buNone/>
              <a:defRPr/>
            </a:lvl1pPr>
          </a:lstStyle>
          <a:p>
            <a:r>
              <a:rPr lang="en-US"/>
              <a:t>Click icon to add picture</a:t>
            </a:r>
            <a:endParaRPr lang="en-US" dirty="0"/>
          </a:p>
        </p:txBody>
      </p:sp>
      <p:sp>
        <p:nvSpPr>
          <p:cNvPr id="14" name="Picture Placeholder 8"/>
          <p:cNvSpPr>
            <a:spLocks noGrp="1"/>
          </p:cNvSpPr>
          <p:nvPr>
            <p:ph type="pic" sz="quarter" idx="24"/>
          </p:nvPr>
        </p:nvSpPr>
        <p:spPr>
          <a:xfrm>
            <a:off x="4227804" y="3941891"/>
            <a:ext cx="3779520" cy="2011680"/>
          </a:xfrm>
          <a:ln>
            <a:solidFill>
              <a:schemeClr val="bg1">
                <a:lumMod val="85000"/>
              </a:schemeClr>
            </a:solidFill>
          </a:ln>
        </p:spPr>
        <p:txBody>
          <a:bodyPr/>
          <a:lstStyle>
            <a:lvl1pPr marL="0" indent="0">
              <a:buNone/>
              <a:defRPr/>
            </a:lvl1pPr>
          </a:lstStyle>
          <a:p>
            <a:r>
              <a:rPr lang="en-US"/>
              <a:t>Click icon to add picture</a:t>
            </a:r>
            <a:endParaRPr lang="en-US" dirty="0"/>
          </a:p>
        </p:txBody>
      </p:sp>
      <p:sp>
        <p:nvSpPr>
          <p:cNvPr id="16" name="Picture Placeholder 8"/>
          <p:cNvSpPr>
            <a:spLocks noGrp="1"/>
          </p:cNvSpPr>
          <p:nvPr>
            <p:ph type="pic" sz="quarter" idx="26"/>
          </p:nvPr>
        </p:nvSpPr>
        <p:spPr>
          <a:xfrm>
            <a:off x="8176403" y="3942034"/>
            <a:ext cx="3779520" cy="2011680"/>
          </a:xfrm>
          <a:ln>
            <a:solidFill>
              <a:schemeClr val="bg1">
                <a:lumMod val="85000"/>
              </a:schemeClr>
            </a:solidFill>
          </a:ln>
        </p:spPr>
        <p:txBody>
          <a:bodyPr/>
          <a:lstStyle>
            <a:lvl1pPr marL="0" indent="0">
              <a:buNone/>
              <a:defRPr/>
            </a:lvl1pPr>
          </a:lstStyle>
          <a:p>
            <a:r>
              <a:rPr lang="en-US"/>
              <a:t>Click icon to add picture</a:t>
            </a:r>
            <a:endParaRPr lang="en-US" dirty="0"/>
          </a:p>
        </p:txBody>
      </p:sp>
      <p:sp>
        <p:nvSpPr>
          <p:cNvPr id="17" name="Title 10"/>
          <p:cNvSpPr>
            <a:spLocks noGrp="1"/>
          </p:cNvSpPr>
          <p:nvPr>
            <p:ph type="title" hasCustomPrompt="1"/>
          </p:nvPr>
        </p:nvSpPr>
        <p:spPr>
          <a:xfrm>
            <a:off x="312912" y="205100"/>
            <a:ext cx="11566185" cy="918445"/>
          </a:xfrm>
          <a:prstGeom prst="rect">
            <a:avLst/>
          </a:prstGeom>
        </p:spPr>
        <p:txBody>
          <a:bodyPr>
            <a:noAutofit/>
          </a:bodyPr>
          <a:lstStyle>
            <a:lvl1pPr>
              <a:defRPr sz="2800" b="0" baseline="0">
                <a:latin typeface="Franklin Gothic Medium" panose="020B0603020102020204" pitchFamily="34" charset="0"/>
                <a:cs typeface="Adobe Devanagari" panose="02040503050201020203" pitchFamily="18" charset="0"/>
              </a:defRPr>
            </a:lvl1pPr>
          </a:lstStyle>
          <a:p>
            <a:r>
              <a:rPr lang="en-US" dirty="0"/>
              <a:t>“So what?” statement. No more than two lines detailing the ONE idea/topic for slide. (12-15 words)</a:t>
            </a:r>
          </a:p>
        </p:txBody>
      </p:sp>
      <p:sp>
        <p:nvSpPr>
          <p:cNvPr id="18" name="Text Placeholder 11"/>
          <p:cNvSpPr>
            <a:spLocks noGrp="1"/>
          </p:cNvSpPr>
          <p:nvPr>
            <p:ph type="body" sz="quarter" idx="10" hasCustomPrompt="1"/>
          </p:nvPr>
        </p:nvSpPr>
        <p:spPr>
          <a:xfrm>
            <a:off x="312911" y="6205538"/>
            <a:ext cx="10055987" cy="550862"/>
          </a:xfrm>
        </p:spPr>
        <p:txBody>
          <a:bodyPr>
            <a:normAutofit/>
          </a:bodyPr>
          <a:lstStyle>
            <a:lvl1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sz="1000"/>
            </a:lvl1pPr>
          </a:lstStyle>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US" dirty="0"/>
              <a:t>Acronyms: </a:t>
            </a:r>
          </a:p>
        </p:txBody>
      </p:sp>
      <p:sp>
        <p:nvSpPr>
          <p:cNvPr id="10" name="Content Placeholder 2"/>
          <p:cNvSpPr>
            <a:spLocks noGrp="1"/>
          </p:cNvSpPr>
          <p:nvPr>
            <p:ph sz="half" idx="1" hasCustomPrompt="1"/>
          </p:nvPr>
        </p:nvSpPr>
        <p:spPr>
          <a:xfrm>
            <a:off x="279207" y="1230172"/>
            <a:ext cx="11599891" cy="2615435"/>
          </a:xfrm>
        </p:spPr>
        <p:txBody>
          <a:bodyPr>
            <a:normAutofit/>
          </a:bodyPr>
          <a:lstStyle>
            <a:lvl1pPr>
              <a:lnSpc>
                <a:spcPct val="90000"/>
              </a:lnSpc>
              <a:defRPr sz="1800"/>
            </a:lvl1pPr>
            <a:lvl2pPr marL="576263" indent="-228600">
              <a:lnSpc>
                <a:spcPct val="90000"/>
              </a:lnSpc>
              <a:defRPr sz="1600"/>
            </a:lvl2pPr>
            <a:lvl3pPr>
              <a:defRPr sz="1600"/>
            </a:lvl3pPr>
            <a:lvl4pPr>
              <a:defRPr sz="1400"/>
            </a:lvl4pPr>
            <a:lvl5pPr>
              <a:defRPr sz="1400"/>
            </a:lvl5pPr>
          </a:lstStyle>
          <a:p>
            <a:pPr lvl="0"/>
            <a:r>
              <a:rPr lang="en-US" dirty="0"/>
              <a:t>Click to add bullet text.</a:t>
            </a:r>
          </a:p>
          <a:p>
            <a:pPr lvl="1"/>
            <a:r>
              <a:rPr lang="en-US" dirty="0"/>
              <a:t>Keep it short</a:t>
            </a:r>
          </a:p>
          <a:p>
            <a:pPr lvl="2"/>
            <a:r>
              <a:rPr lang="en-US" dirty="0"/>
              <a:t>Keep it to the point</a:t>
            </a:r>
          </a:p>
          <a:p>
            <a:pPr lvl="3"/>
            <a:r>
              <a:rPr lang="en-US" dirty="0"/>
              <a:t>Keep it under six items</a:t>
            </a:r>
          </a:p>
        </p:txBody>
      </p:sp>
    </p:spTree>
    <p:extLst>
      <p:ext uri="{BB962C8B-B14F-4D97-AF65-F5344CB8AC3E}">
        <p14:creationId xmlns:p14="http://schemas.microsoft.com/office/powerpoint/2010/main" val="5779458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6 Images - no captions">
    <p:spTree>
      <p:nvGrpSpPr>
        <p:cNvPr id="1" name=""/>
        <p:cNvGrpSpPr/>
        <p:nvPr/>
      </p:nvGrpSpPr>
      <p:grpSpPr>
        <a:xfrm>
          <a:off x="0" y="0"/>
          <a:ext cx="0" cy="0"/>
          <a:chOff x="0" y="0"/>
          <a:chExt cx="0" cy="0"/>
        </a:xfrm>
      </p:grpSpPr>
      <p:sp>
        <p:nvSpPr>
          <p:cNvPr id="17" name="Title 10"/>
          <p:cNvSpPr>
            <a:spLocks noGrp="1"/>
          </p:cNvSpPr>
          <p:nvPr>
            <p:ph type="title" hasCustomPrompt="1"/>
          </p:nvPr>
        </p:nvSpPr>
        <p:spPr>
          <a:xfrm>
            <a:off x="312912" y="205100"/>
            <a:ext cx="11566185" cy="918445"/>
          </a:xfrm>
          <a:prstGeom prst="rect">
            <a:avLst/>
          </a:prstGeom>
        </p:spPr>
        <p:txBody>
          <a:bodyPr>
            <a:noAutofit/>
          </a:bodyPr>
          <a:lstStyle>
            <a:lvl1pPr>
              <a:defRPr sz="2800" b="0" baseline="0">
                <a:latin typeface="Franklin Gothic Medium" panose="020B0603020102020204" pitchFamily="34" charset="0"/>
                <a:cs typeface="Adobe Devanagari" panose="02040503050201020203" pitchFamily="18" charset="0"/>
              </a:defRPr>
            </a:lvl1pPr>
          </a:lstStyle>
          <a:p>
            <a:r>
              <a:rPr lang="en-US" dirty="0"/>
              <a:t>“So what?” statement. No more than two lines detailing the ONE idea/topic for slide. (12-15 words)</a:t>
            </a:r>
          </a:p>
        </p:txBody>
      </p:sp>
      <p:sp>
        <p:nvSpPr>
          <p:cNvPr id="18" name="Text Placeholder 11"/>
          <p:cNvSpPr>
            <a:spLocks noGrp="1"/>
          </p:cNvSpPr>
          <p:nvPr>
            <p:ph type="body" sz="quarter" idx="10" hasCustomPrompt="1"/>
          </p:nvPr>
        </p:nvSpPr>
        <p:spPr>
          <a:xfrm>
            <a:off x="312911" y="6205538"/>
            <a:ext cx="10055987" cy="550862"/>
          </a:xfrm>
        </p:spPr>
        <p:txBody>
          <a:bodyPr>
            <a:normAutofit/>
          </a:bodyPr>
          <a:lstStyle>
            <a:lvl1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sz="1000"/>
            </a:lvl1pPr>
          </a:lstStyle>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US" dirty="0"/>
              <a:t>Acronyms: </a:t>
            </a:r>
          </a:p>
        </p:txBody>
      </p:sp>
      <p:sp>
        <p:nvSpPr>
          <p:cNvPr id="13" name="Picture Placeholder 8"/>
          <p:cNvSpPr>
            <a:spLocks noGrp="1"/>
          </p:cNvSpPr>
          <p:nvPr>
            <p:ph type="pic" sz="quarter" idx="14"/>
          </p:nvPr>
        </p:nvSpPr>
        <p:spPr>
          <a:xfrm>
            <a:off x="312911" y="3933016"/>
            <a:ext cx="3779520" cy="2011680"/>
          </a:xfrm>
          <a:ln>
            <a:solidFill>
              <a:schemeClr val="bg1">
                <a:lumMod val="85000"/>
              </a:schemeClr>
            </a:solidFill>
          </a:ln>
        </p:spPr>
        <p:txBody>
          <a:bodyPr/>
          <a:lstStyle>
            <a:lvl1pPr marL="0" indent="0">
              <a:buNone/>
              <a:defRPr/>
            </a:lvl1pPr>
          </a:lstStyle>
          <a:p>
            <a:r>
              <a:rPr lang="en-US"/>
              <a:t>Click icon to add picture</a:t>
            </a:r>
            <a:endParaRPr lang="en-US" dirty="0"/>
          </a:p>
        </p:txBody>
      </p:sp>
      <p:sp>
        <p:nvSpPr>
          <p:cNvPr id="14" name="Picture Placeholder 8"/>
          <p:cNvSpPr>
            <a:spLocks noGrp="1"/>
          </p:cNvSpPr>
          <p:nvPr>
            <p:ph type="pic" sz="quarter" idx="15"/>
          </p:nvPr>
        </p:nvSpPr>
        <p:spPr>
          <a:xfrm>
            <a:off x="312911" y="1330538"/>
            <a:ext cx="3779520" cy="2011680"/>
          </a:xfrm>
          <a:ln>
            <a:solidFill>
              <a:schemeClr val="bg1">
                <a:lumMod val="85000"/>
              </a:schemeClr>
            </a:solidFill>
          </a:ln>
        </p:spPr>
        <p:txBody>
          <a:bodyPr/>
          <a:lstStyle>
            <a:lvl1pPr marL="0" indent="0">
              <a:buNone/>
              <a:defRPr/>
            </a:lvl1pPr>
          </a:lstStyle>
          <a:p>
            <a:r>
              <a:rPr lang="en-US"/>
              <a:t>Click icon to add picture</a:t>
            </a:r>
            <a:endParaRPr lang="en-US" dirty="0"/>
          </a:p>
        </p:txBody>
      </p:sp>
      <p:sp>
        <p:nvSpPr>
          <p:cNvPr id="15" name="Picture Placeholder 8"/>
          <p:cNvSpPr>
            <a:spLocks noGrp="1"/>
          </p:cNvSpPr>
          <p:nvPr>
            <p:ph type="pic" sz="quarter" idx="16"/>
          </p:nvPr>
        </p:nvSpPr>
        <p:spPr>
          <a:xfrm>
            <a:off x="4206243" y="3933016"/>
            <a:ext cx="3779520" cy="2011680"/>
          </a:xfrm>
          <a:ln>
            <a:solidFill>
              <a:schemeClr val="bg1">
                <a:lumMod val="85000"/>
              </a:schemeClr>
            </a:solidFill>
          </a:ln>
        </p:spPr>
        <p:txBody>
          <a:bodyPr/>
          <a:lstStyle>
            <a:lvl1pPr marL="0" indent="0">
              <a:buNone/>
              <a:defRPr/>
            </a:lvl1pPr>
          </a:lstStyle>
          <a:p>
            <a:r>
              <a:rPr lang="en-US"/>
              <a:t>Click icon to add picture</a:t>
            </a:r>
            <a:endParaRPr lang="en-US" dirty="0"/>
          </a:p>
        </p:txBody>
      </p:sp>
      <p:sp>
        <p:nvSpPr>
          <p:cNvPr id="16" name="Picture Placeholder 8"/>
          <p:cNvSpPr>
            <a:spLocks noGrp="1"/>
          </p:cNvSpPr>
          <p:nvPr>
            <p:ph type="pic" sz="quarter" idx="17"/>
          </p:nvPr>
        </p:nvSpPr>
        <p:spPr>
          <a:xfrm>
            <a:off x="8099576" y="3933016"/>
            <a:ext cx="3779520" cy="2011680"/>
          </a:xfrm>
          <a:ln>
            <a:solidFill>
              <a:schemeClr val="bg1">
                <a:lumMod val="85000"/>
              </a:schemeClr>
            </a:solidFill>
          </a:ln>
        </p:spPr>
        <p:txBody>
          <a:bodyPr/>
          <a:lstStyle>
            <a:lvl1pPr marL="0" indent="0">
              <a:buNone/>
              <a:defRPr/>
            </a:lvl1pPr>
          </a:lstStyle>
          <a:p>
            <a:r>
              <a:rPr lang="en-US"/>
              <a:t>Click icon to add picture</a:t>
            </a:r>
            <a:endParaRPr lang="en-US" dirty="0"/>
          </a:p>
        </p:txBody>
      </p:sp>
      <p:sp>
        <p:nvSpPr>
          <p:cNvPr id="22" name="Picture Placeholder 8"/>
          <p:cNvSpPr>
            <a:spLocks noGrp="1"/>
          </p:cNvSpPr>
          <p:nvPr>
            <p:ph type="pic" sz="quarter" idx="18"/>
          </p:nvPr>
        </p:nvSpPr>
        <p:spPr>
          <a:xfrm>
            <a:off x="4206243" y="1330538"/>
            <a:ext cx="3779520" cy="2011680"/>
          </a:xfrm>
          <a:ln>
            <a:solidFill>
              <a:schemeClr val="bg1">
                <a:lumMod val="85000"/>
              </a:schemeClr>
            </a:solidFill>
          </a:ln>
        </p:spPr>
        <p:txBody>
          <a:bodyPr/>
          <a:lstStyle>
            <a:lvl1pPr marL="0" indent="0">
              <a:buNone/>
              <a:defRPr/>
            </a:lvl1pPr>
          </a:lstStyle>
          <a:p>
            <a:r>
              <a:rPr lang="en-US"/>
              <a:t>Click icon to add picture</a:t>
            </a:r>
            <a:endParaRPr lang="en-US" dirty="0"/>
          </a:p>
        </p:txBody>
      </p:sp>
      <p:sp>
        <p:nvSpPr>
          <p:cNvPr id="23" name="Picture Placeholder 8"/>
          <p:cNvSpPr>
            <a:spLocks noGrp="1"/>
          </p:cNvSpPr>
          <p:nvPr>
            <p:ph type="pic" sz="quarter" idx="19"/>
          </p:nvPr>
        </p:nvSpPr>
        <p:spPr>
          <a:xfrm>
            <a:off x="8099576" y="1330538"/>
            <a:ext cx="3779520" cy="2011680"/>
          </a:xfrm>
          <a:ln>
            <a:solidFill>
              <a:schemeClr val="bg1">
                <a:lumMod val="85000"/>
              </a:schemeClr>
            </a:solidFill>
          </a:ln>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36089218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entered Title Only">
    <p:spTree>
      <p:nvGrpSpPr>
        <p:cNvPr id="1" name=""/>
        <p:cNvGrpSpPr/>
        <p:nvPr/>
      </p:nvGrpSpPr>
      <p:grpSpPr>
        <a:xfrm>
          <a:off x="0" y="0"/>
          <a:ext cx="0" cy="0"/>
          <a:chOff x="0" y="0"/>
          <a:chExt cx="0" cy="0"/>
        </a:xfrm>
      </p:grpSpPr>
      <p:sp>
        <p:nvSpPr>
          <p:cNvPr id="4" name="Text Placeholder 7"/>
          <p:cNvSpPr>
            <a:spLocks noGrp="1"/>
          </p:cNvSpPr>
          <p:nvPr>
            <p:ph type="body" sz="quarter" idx="10" hasCustomPrompt="1"/>
          </p:nvPr>
        </p:nvSpPr>
        <p:spPr>
          <a:xfrm>
            <a:off x="626692" y="2998788"/>
            <a:ext cx="10962059" cy="1479550"/>
          </a:xfrm>
        </p:spPr>
        <p:txBody>
          <a:bodyPr anchor="ctr">
            <a:normAutofit/>
          </a:bodyPr>
          <a:lstStyle>
            <a:lvl1pPr marL="0" marR="0" indent="0" algn="ctr" defTabSz="685783" rtl="0" eaLnBrk="1" fontAlgn="auto" latinLnBrk="0" hangingPunct="1">
              <a:lnSpc>
                <a:spcPct val="90000"/>
              </a:lnSpc>
              <a:spcBef>
                <a:spcPts val="751"/>
              </a:spcBef>
              <a:spcAft>
                <a:spcPts val="0"/>
              </a:spcAft>
              <a:buClrTx/>
              <a:buSzTx/>
              <a:buFont typeface="Arial" panose="020B0604020202020204" pitchFamily="34" charset="0"/>
              <a:buNone/>
              <a:tabLst/>
              <a:defRPr sz="2800" b="1"/>
            </a:lvl1pPr>
            <a:lvl2pPr marL="171445" indent="0" algn="ctr">
              <a:buNone/>
              <a:defRPr/>
            </a:lvl2pPr>
            <a:lvl3pPr marL="342892" indent="0" algn="ctr">
              <a:buNone/>
              <a:defRPr/>
            </a:lvl3pPr>
            <a:lvl4pPr marL="514337" indent="0" algn="ctr">
              <a:buNone/>
              <a:defRPr/>
            </a:lvl4pPr>
            <a:lvl5pPr marL="685783" indent="0" algn="ctr">
              <a:buNone/>
              <a:defRPr/>
            </a:lvl5pPr>
          </a:lstStyle>
          <a:p>
            <a:pPr marL="0" marR="0" lvl="0" indent="0" algn="ctr" defTabSz="685783" rtl="0" eaLnBrk="1" fontAlgn="auto" latinLnBrk="0" hangingPunct="1">
              <a:lnSpc>
                <a:spcPct val="90000"/>
              </a:lnSpc>
              <a:spcBef>
                <a:spcPts val="751"/>
              </a:spcBef>
              <a:spcAft>
                <a:spcPts val="0"/>
              </a:spcAft>
              <a:buClrTx/>
              <a:buSzTx/>
              <a:buFont typeface="Arial" panose="020B0604020202020204" pitchFamily="34" charset="0"/>
              <a:buNone/>
              <a:tabLst/>
              <a:defRPr/>
            </a:pPr>
            <a:r>
              <a:rPr lang="en-US" dirty="0"/>
              <a:t>“So what?” statement. No more than two lines detailing the ONE idea/topic for slide. (12-15 words)</a:t>
            </a:r>
          </a:p>
        </p:txBody>
      </p:sp>
    </p:spTree>
    <p:extLst>
      <p:ext uri="{BB962C8B-B14F-4D97-AF65-F5344CB8AC3E}">
        <p14:creationId xmlns:p14="http://schemas.microsoft.com/office/powerpoint/2010/main" val="226315212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clusion statement">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319618" y="3033714"/>
            <a:ext cx="11518900" cy="1196975"/>
          </a:xfrm>
        </p:spPr>
        <p:txBody>
          <a:bodyPr anchor="ctr"/>
          <a:lstStyle>
            <a:lvl1pPr marL="0" marR="0" indent="0" algn="ctr" defTabSz="685783" rtl="0" eaLnBrk="1" fontAlgn="auto" latinLnBrk="0" hangingPunct="1">
              <a:lnSpc>
                <a:spcPct val="90000"/>
              </a:lnSpc>
              <a:spcBef>
                <a:spcPts val="751"/>
              </a:spcBef>
              <a:spcAft>
                <a:spcPts val="0"/>
              </a:spcAft>
              <a:buClrTx/>
              <a:buSzTx/>
              <a:buFont typeface="Arial" panose="020B0604020202020204" pitchFamily="34" charset="0"/>
              <a:buNone/>
              <a:tabLst/>
              <a:defRPr/>
            </a:lvl1pPr>
            <a:lvl2pPr marL="171445" indent="0" algn="ctr">
              <a:buNone/>
              <a:defRPr/>
            </a:lvl2pPr>
            <a:lvl3pPr marL="342892" indent="0" algn="ctr">
              <a:buNone/>
              <a:defRPr/>
            </a:lvl3pPr>
            <a:lvl4pPr marL="514337" indent="0" algn="ctr">
              <a:buNone/>
              <a:defRPr/>
            </a:lvl4pPr>
            <a:lvl5pPr marL="685783" indent="0" algn="ctr">
              <a:buNone/>
              <a:defRPr/>
            </a:lvl5pPr>
          </a:lstStyle>
          <a:p>
            <a:pPr marL="0" marR="0" lvl="0" indent="0" algn="ctr" defTabSz="685783" rtl="0" eaLnBrk="1" fontAlgn="auto" latinLnBrk="0" hangingPunct="1">
              <a:lnSpc>
                <a:spcPct val="90000"/>
              </a:lnSpc>
              <a:spcBef>
                <a:spcPts val="751"/>
              </a:spcBef>
              <a:spcAft>
                <a:spcPts val="0"/>
              </a:spcAft>
              <a:buClrTx/>
              <a:buSzTx/>
              <a:buFont typeface="Arial" panose="020B0604020202020204" pitchFamily="34" charset="0"/>
              <a:buNone/>
              <a:tabLst/>
              <a:defRPr/>
            </a:pPr>
            <a:r>
              <a:rPr lang="en-US" b="1" i="0" dirty="0">
                <a:solidFill>
                  <a:schemeClr val="tx2">
                    <a:lumMod val="50000"/>
                  </a:schemeClr>
                </a:solidFill>
                <a:latin typeface="Franklin Gothic Book" panose="020B0503020102020204" pitchFamily="34" charset="0"/>
              </a:rPr>
              <a:t>Zoom</a:t>
            </a:r>
            <a:r>
              <a:rPr lang="en-US" b="1" i="0" baseline="0" dirty="0">
                <a:solidFill>
                  <a:schemeClr val="tx2">
                    <a:lumMod val="50000"/>
                  </a:schemeClr>
                </a:solidFill>
                <a:latin typeface="Franklin Gothic Book" panose="020B0503020102020204" pitchFamily="34" charset="0"/>
              </a:rPr>
              <a:t> out. Give a takeaway. Conclusion.</a:t>
            </a:r>
            <a:endParaRPr lang="en-US" b="1" i="0" dirty="0">
              <a:solidFill>
                <a:schemeClr val="tx2">
                  <a:lumMod val="50000"/>
                </a:schemeClr>
              </a:solidFill>
              <a:latin typeface="Franklin Gothic Book" panose="020B0503020102020204" pitchFamily="34" charset="0"/>
            </a:endParaRPr>
          </a:p>
        </p:txBody>
      </p:sp>
    </p:spTree>
    <p:extLst>
      <p:ext uri="{BB962C8B-B14F-4D97-AF65-F5344CB8AC3E}">
        <p14:creationId xmlns:p14="http://schemas.microsoft.com/office/powerpoint/2010/main" val="271720393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Rectangle 1"/>
          <p:cNvSpPr/>
          <p:nvPr userDrawn="1"/>
        </p:nvSpPr>
        <p:spPr>
          <a:xfrm>
            <a:off x="10456274" y="6254886"/>
            <a:ext cx="1342417" cy="60311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1" rIns="68580" bIns="34291" numCol="1" spcCol="0" rtlCol="0" fromWordArt="0" anchor="ctr" anchorCtr="0" forceAA="0" compatLnSpc="1">
            <a:prstTxWarp prst="textNoShape">
              <a:avLst/>
            </a:prstTxWarp>
            <a:noAutofit/>
          </a:bodyPr>
          <a:lstStyle/>
          <a:p>
            <a:pPr algn="ctr"/>
            <a:endParaRPr lang="en-US" sz="1351" dirty="0">
              <a:noFill/>
            </a:endParaRPr>
          </a:p>
        </p:txBody>
      </p:sp>
      <p:sp>
        <p:nvSpPr>
          <p:cNvPr id="4" name="Title 10"/>
          <p:cNvSpPr txBox="1">
            <a:spLocks/>
          </p:cNvSpPr>
          <p:nvPr userDrawn="1"/>
        </p:nvSpPr>
        <p:spPr bwMode="auto">
          <a:xfrm>
            <a:off x="312910" y="2597921"/>
            <a:ext cx="11566185" cy="91844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algn="l" defTabSz="685783" rtl="0" eaLnBrk="1" latinLnBrk="0" hangingPunct="1">
              <a:lnSpc>
                <a:spcPct val="100000"/>
              </a:lnSpc>
              <a:spcBef>
                <a:spcPct val="0"/>
              </a:spcBef>
              <a:buNone/>
              <a:defRPr sz="2800" b="0" kern="1200" baseline="0">
                <a:solidFill>
                  <a:schemeClr val="tx1"/>
                </a:solidFill>
                <a:latin typeface="Franklin Gothic Medium" panose="020B0603020102020204" pitchFamily="34" charset="0"/>
                <a:ea typeface="+mj-ea"/>
                <a:cs typeface="Adobe Devanagari" panose="02040503050201020203" pitchFamily="18" charset="0"/>
              </a:defRPr>
            </a:lvl1pPr>
          </a:lstStyle>
          <a:p>
            <a:pPr algn="ctr"/>
            <a:endParaRPr lang="en-US" sz="2800" dirty="0"/>
          </a:p>
        </p:txBody>
      </p:sp>
    </p:spTree>
    <p:extLst>
      <p:ext uri="{BB962C8B-B14F-4D97-AF65-F5344CB8AC3E}">
        <p14:creationId xmlns:p14="http://schemas.microsoft.com/office/powerpoint/2010/main" val="1738517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8" name="Slide Number Placeholder 3"/>
          <p:cNvSpPr>
            <a:spLocks noGrp="1"/>
          </p:cNvSpPr>
          <p:nvPr>
            <p:ph type="sldNum" sz="quarter" idx="4"/>
          </p:nvPr>
        </p:nvSpPr>
        <p:spPr>
          <a:xfrm>
            <a:off x="11335451" y="6310710"/>
            <a:ext cx="522103" cy="365125"/>
          </a:xfrm>
          <a:prstGeom prst="rect">
            <a:avLst/>
          </a:prstGeom>
        </p:spPr>
        <p:txBody>
          <a:bodyPr vert="horz" lIns="91440" tIns="45720" rIns="91440" bIns="45720" rtlCol="0" anchor="ctr"/>
          <a:lstStyle>
            <a:lvl1pPr algn="r">
              <a:defRPr sz="1000">
                <a:solidFill>
                  <a:schemeClr val="bg1">
                    <a:lumMod val="50000"/>
                  </a:schemeClr>
                </a:solidFill>
                <a:latin typeface="Segoe UI" panose="020B0502040204020203" pitchFamily="34" charset="0"/>
                <a:cs typeface="Segoe UI" panose="020B0502040204020203" pitchFamily="34" charset="0"/>
              </a:defRPr>
            </a:lvl1pPr>
          </a:lstStyle>
          <a:p>
            <a:fld id="{6FEF7D8D-2123-40E7-9174-E11C2FCE4FA4}" type="slidenum">
              <a:rPr lang="en-US" smtClean="0"/>
              <a:pPr/>
              <a:t>‹#›</a:t>
            </a:fld>
            <a:endParaRPr lang="en-US" dirty="0"/>
          </a:p>
        </p:txBody>
      </p:sp>
      <p:sp>
        <p:nvSpPr>
          <p:cNvPr id="5" name="Title 1"/>
          <p:cNvSpPr>
            <a:spLocks noGrp="1"/>
          </p:cNvSpPr>
          <p:nvPr>
            <p:ph type="title" hasCustomPrompt="1"/>
          </p:nvPr>
        </p:nvSpPr>
        <p:spPr>
          <a:xfrm>
            <a:off x="623703" y="364332"/>
            <a:ext cx="10972800" cy="954107"/>
          </a:xfrm>
        </p:spPr>
        <p:txBody>
          <a:bodyPr/>
          <a:lstStyle>
            <a:lvl1pPr>
              <a:defRPr/>
            </a:lvl1pPr>
          </a:lstStyle>
          <a:p>
            <a:br>
              <a:rPr lang="en-US" dirty="0"/>
            </a:br>
            <a:r>
              <a:rPr lang="en-US" dirty="0"/>
              <a:t>Contents</a:t>
            </a:r>
          </a:p>
        </p:txBody>
      </p:sp>
      <p:sp>
        <p:nvSpPr>
          <p:cNvPr id="6" name="Content Placeholder 2"/>
          <p:cNvSpPr>
            <a:spLocks noGrp="1"/>
          </p:cNvSpPr>
          <p:nvPr>
            <p:ph idx="1" hasCustomPrompt="1"/>
          </p:nvPr>
        </p:nvSpPr>
        <p:spPr>
          <a:xfrm>
            <a:off x="623703" y="1371600"/>
            <a:ext cx="10972800" cy="4754880"/>
          </a:xfrm>
        </p:spPr>
        <p:txBody>
          <a:bodyPr/>
          <a:lstStyle>
            <a:lvl1pPr marL="0" indent="0">
              <a:lnSpc>
                <a:spcPct val="90000"/>
              </a:lnSpc>
              <a:spcBef>
                <a:spcPts val="1200"/>
              </a:spcBef>
              <a:buNone/>
              <a:defRPr baseline="0"/>
            </a:lvl1pPr>
            <a:lvl2pPr marL="347663" indent="0">
              <a:lnSpc>
                <a:spcPct val="90000"/>
              </a:lnSpc>
              <a:buFont typeface="Arial" panose="020B0604020202020204" pitchFamily="34" charset="0"/>
              <a:buNone/>
              <a:defRPr/>
            </a:lvl2pPr>
            <a:lvl3pPr marL="685800" indent="0">
              <a:lnSpc>
                <a:spcPct val="90000"/>
              </a:lnSpc>
              <a:buNone/>
              <a:defRPr/>
            </a:lvl3pPr>
            <a:lvl4pPr>
              <a:lnSpc>
                <a:spcPct val="90000"/>
              </a:lnSpc>
              <a:defRPr/>
            </a:lvl4pPr>
            <a:lvl5pPr>
              <a:lnSpc>
                <a:spcPct val="90000"/>
              </a:lnSpc>
              <a:defRPr/>
            </a:lvl5pPr>
          </a:lstStyle>
          <a:p>
            <a:pPr lvl="0"/>
            <a:r>
              <a:rPr lang="en-US" dirty="0"/>
              <a:t>Main Section</a:t>
            </a:r>
          </a:p>
          <a:p>
            <a:pPr lvl="1"/>
            <a:r>
              <a:rPr lang="en-US" dirty="0"/>
              <a:t>Subsection</a:t>
            </a:r>
          </a:p>
          <a:p>
            <a:pPr lvl="2"/>
            <a:r>
              <a:rPr lang="en-US" dirty="0"/>
              <a:t>Topic</a:t>
            </a:r>
          </a:p>
        </p:txBody>
      </p:sp>
      <p:sp>
        <p:nvSpPr>
          <p:cNvPr id="7" name="Text Placeholder 11"/>
          <p:cNvSpPr>
            <a:spLocks noGrp="1"/>
          </p:cNvSpPr>
          <p:nvPr>
            <p:ph type="body" sz="quarter" idx="10" hasCustomPrompt="1"/>
          </p:nvPr>
        </p:nvSpPr>
        <p:spPr>
          <a:xfrm>
            <a:off x="623703" y="6205538"/>
            <a:ext cx="9765308" cy="550862"/>
          </a:xfrm>
        </p:spPr>
        <p:txBody>
          <a:bodyPr>
            <a:normAutofit/>
          </a:bodyPr>
          <a:lstStyle>
            <a:lvl1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sz="1000" baseline="0"/>
            </a:lvl1pPr>
          </a:lstStyle>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US" dirty="0"/>
              <a:t>Acronyms: </a:t>
            </a:r>
          </a:p>
        </p:txBody>
      </p:sp>
    </p:spTree>
    <p:extLst>
      <p:ext uri="{BB962C8B-B14F-4D97-AF65-F5344CB8AC3E}">
        <p14:creationId xmlns:p14="http://schemas.microsoft.com/office/powerpoint/2010/main" val="2977320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45621" y="1914259"/>
            <a:ext cx="10850880" cy="2217117"/>
          </a:xfrm>
          <a:prstGeom prst="rect">
            <a:avLst/>
          </a:prstGeom>
        </p:spPr>
        <p:txBody>
          <a:bodyPr anchor="b">
            <a:normAutofit/>
          </a:bodyPr>
          <a:lstStyle>
            <a:lvl1pPr algn="ctr">
              <a:defRPr sz="4000" b="0">
                <a:solidFill>
                  <a:schemeClr val="tx1">
                    <a:lumMod val="75000"/>
                    <a:lumOff val="25000"/>
                  </a:schemeClr>
                </a:solidFill>
              </a:defRPr>
            </a:lvl1pPr>
          </a:lstStyle>
          <a:p>
            <a:r>
              <a:rPr lang="en-US" dirty="0"/>
              <a:t>Section header</a:t>
            </a:r>
            <a:br>
              <a:rPr lang="en-US" dirty="0"/>
            </a:br>
            <a:endParaRPr lang="en-US" dirty="0"/>
          </a:p>
        </p:txBody>
      </p:sp>
      <p:sp>
        <p:nvSpPr>
          <p:cNvPr id="8" name="Slide Number Placeholder 3"/>
          <p:cNvSpPr>
            <a:spLocks noGrp="1"/>
          </p:cNvSpPr>
          <p:nvPr>
            <p:ph type="sldNum" sz="quarter" idx="4"/>
          </p:nvPr>
        </p:nvSpPr>
        <p:spPr>
          <a:xfrm>
            <a:off x="11335451" y="6310710"/>
            <a:ext cx="522103" cy="365125"/>
          </a:xfrm>
          <a:prstGeom prst="rect">
            <a:avLst/>
          </a:prstGeom>
        </p:spPr>
        <p:txBody>
          <a:bodyPr vert="horz" lIns="91440" tIns="45720" rIns="91440" bIns="45720" rtlCol="0" anchor="ctr"/>
          <a:lstStyle>
            <a:lvl1pPr algn="r">
              <a:defRPr sz="1000">
                <a:solidFill>
                  <a:schemeClr val="bg1">
                    <a:lumMod val="50000"/>
                  </a:schemeClr>
                </a:solidFill>
                <a:latin typeface="Segoe UI" panose="020B0502040204020203" pitchFamily="34" charset="0"/>
                <a:cs typeface="Segoe UI" panose="020B0502040204020203" pitchFamily="34" charset="0"/>
              </a:defRPr>
            </a:lvl1pPr>
          </a:lstStyle>
          <a:p>
            <a:fld id="{6FEF7D8D-2123-40E7-9174-E11C2FCE4FA4}" type="slidenum">
              <a:rPr lang="en-US" smtClean="0"/>
              <a:pPr/>
              <a:t>‹#›</a:t>
            </a:fld>
            <a:endParaRPr lang="en-US" dirty="0"/>
          </a:p>
        </p:txBody>
      </p:sp>
    </p:spTree>
    <p:extLst>
      <p:ext uri="{BB962C8B-B14F-4D97-AF65-F5344CB8AC3E}">
        <p14:creationId xmlns:p14="http://schemas.microsoft.com/office/powerpoint/2010/main" val="551381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ubsection Header">
    <p:spTree>
      <p:nvGrpSpPr>
        <p:cNvPr id="1" name=""/>
        <p:cNvGrpSpPr/>
        <p:nvPr/>
      </p:nvGrpSpPr>
      <p:grpSpPr>
        <a:xfrm>
          <a:off x="0" y="0"/>
          <a:ext cx="0" cy="0"/>
          <a:chOff x="0" y="0"/>
          <a:chExt cx="0" cy="0"/>
        </a:xfrm>
      </p:grpSpPr>
      <p:sp>
        <p:nvSpPr>
          <p:cNvPr id="8" name="Slide Number Placeholder 3"/>
          <p:cNvSpPr>
            <a:spLocks noGrp="1"/>
          </p:cNvSpPr>
          <p:nvPr>
            <p:ph type="sldNum" sz="quarter" idx="4"/>
          </p:nvPr>
        </p:nvSpPr>
        <p:spPr>
          <a:xfrm>
            <a:off x="11335451" y="6310710"/>
            <a:ext cx="522103" cy="365125"/>
          </a:xfrm>
          <a:prstGeom prst="rect">
            <a:avLst/>
          </a:prstGeom>
        </p:spPr>
        <p:txBody>
          <a:bodyPr vert="horz" lIns="91440" tIns="45720" rIns="91440" bIns="45720" rtlCol="0" anchor="ctr"/>
          <a:lstStyle>
            <a:lvl1pPr algn="r">
              <a:defRPr sz="1000">
                <a:solidFill>
                  <a:schemeClr val="bg1">
                    <a:lumMod val="50000"/>
                  </a:schemeClr>
                </a:solidFill>
                <a:latin typeface="Segoe UI" panose="020B0502040204020203" pitchFamily="34" charset="0"/>
                <a:cs typeface="Segoe UI" panose="020B0502040204020203" pitchFamily="34" charset="0"/>
              </a:defRPr>
            </a:lvl1pPr>
          </a:lstStyle>
          <a:p>
            <a:fld id="{6FEF7D8D-2123-40E7-9174-E11C2FCE4FA4}" type="slidenum">
              <a:rPr lang="en-US" smtClean="0"/>
              <a:pPr/>
              <a:t>‹#›</a:t>
            </a:fld>
            <a:endParaRPr lang="en-US" dirty="0"/>
          </a:p>
        </p:txBody>
      </p:sp>
      <p:sp>
        <p:nvSpPr>
          <p:cNvPr id="5" name="Title 1"/>
          <p:cNvSpPr>
            <a:spLocks noGrp="1"/>
          </p:cNvSpPr>
          <p:nvPr>
            <p:ph type="title" hasCustomPrompt="1"/>
          </p:nvPr>
        </p:nvSpPr>
        <p:spPr>
          <a:xfrm>
            <a:off x="745621" y="1914259"/>
            <a:ext cx="10850880" cy="2217117"/>
          </a:xfrm>
          <a:prstGeom prst="rect">
            <a:avLst/>
          </a:prstGeom>
        </p:spPr>
        <p:txBody>
          <a:bodyPr anchor="b">
            <a:normAutofit/>
          </a:bodyPr>
          <a:lstStyle>
            <a:lvl1pPr algn="ctr">
              <a:defRPr sz="3600" b="0">
                <a:solidFill>
                  <a:schemeClr val="tx2">
                    <a:lumMod val="75000"/>
                  </a:schemeClr>
                </a:solidFill>
              </a:defRPr>
            </a:lvl1pPr>
          </a:lstStyle>
          <a:p>
            <a:br>
              <a:rPr lang="en-US" dirty="0"/>
            </a:br>
            <a:r>
              <a:rPr lang="en-US" dirty="0"/>
              <a:t>Subsection header</a:t>
            </a:r>
          </a:p>
        </p:txBody>
      </p:sp>
    </p:spTree>
    <p:extLst>
      <p:ext uri="{BB962C8B-B14F-4D97-AF65-F5344CB8AC3E}">
        <p14:creationId xmlns:p14="http://schemas.microsoft.com/office/powerpoint/2010/main" val="1719012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319043" y="1219199"/>
            <a:ext cx="11560053" cy="4908136"/>
          </a:xfrm>
        </p:spPr>
        <p:txBody>
          <a:bodyPr/>
          <a:lstStyle>
            <a:lvl1pPr marL="0" indent="0">
              <a:buFont typeface="Arial" panose="020B0604020202020204" pitchFamily="34" charset="0"/>
              <a:buNone/>
              <a:defRPr baseline="0"/>
            </a:lvl1pPr>
          </a:lstStyle>
          <a:p>
            <a:pPr lvl="0"/>
            <a:r>
              <a:rPr lang="en-US" dirty="0"/>
              <a:t>Can you use a picture instead of words?</a:t>
            </a:r>
          </a:p>
          <a:p>
            <a:pPr lvl="0"/>
            <a:endParaRPr lang="en-US" dirty="0"/>
          </a:p>
          <a:p>
            <a:pPr lvl="0"/>
            <a:r>
              <a:rPr lang="en-US" dirty="0"/>
              <a:t>If you add text, be concise - avoid long, full sentences. </a:t>
            </a:r>
          </a:p>
          <a:p>
            <a:pPr lvl="1"/>
            <a:r>
              <a:rPr lang="en-US" dirty="0"/>
              <a:t>Use bullets sparingly and thoughtfully.</a:t>
            </a:r>
          </a:p>
          <a:p>
            <a:pPr lvl="0"/>
            <a:endParaRPr lang="en-US" dirty="0"/>
          </a:p>
        </p:txBody>
      </p:sp>
      <p:sp>
        <p:nvSpPr>
          <p:cNvPr id="5" name="Title 10"/>
          <p:cNvSpPr>
            <a:spLocks noGrp="1"/>
          </p:cNvSpPr>
          <p:nvPr>
            <p:ph type="title" hasCustomPrompt="1"/>
          </p:nvPr>
        </p:nvSpPr>
        <p:spPr>
          <a:xfrm>
            <a:off x="312912" y="205100"/>
            <a:ext cx="11566185" cy="918445"/>
          </a:xfrm>
          <a:prstGeom prst="rect">
            <a:avLst/>
          </a:prstGeom>
        </p:spPr>
        <p:txBody>
          <a:bodyPr>
            <a:noAutofit/>
          </a:bodyPr>
          <a:lstStyle>
            <a:lvl1pPr>
              <a:defRPr sz="2800" b="0" baseline="0">
                <a:latin typeface="Franklin Gothic Medium" panose="020B0603020102020204" pitchFamily="34" charset="0"/>
                <a:cs typeface="Adobe Devanagari" panose="02040503050201020203" pitchFamily="18" charset="0"/>
              </a:defRPr>
            </a:lvl1pPr>
          </a:lstStyle>
          <a:p>
            <a:r>
              <a:rPr lang="en-US" dirty="0"/>
              <a:t>“So what?” statement. No more than two lines detailing the ONE idea/topic for slide. (12-15 words)</a:t>
            </a:r>
          </a:p>
        </p:txBody>
      </p:sp>
      <p:sp>
        <p:nvSpPr>
          <p:cNvPr id="6" name="Text Placeholder 11"/>
          <p:cNvSpPr>
            <a:spLocks noGrp="1"/>
          </p:cNvSpPr>
          <p:nvPr>
            <p:ph type="body" sz="quarter" idx="11" hasCustomPrompt="1"/>
          </p:nvPr>
        </p:nvSpPr>
        <p:spPr>
          <a:xfrm>
            <a:off x="312912" y="6222990"/>
            <a:ext cx="9945693" cy="550862"/>
          </a:xfrm>
        </p:spPr>
        <p:txBody>
          <a:bodyPr>
            <a:normAutofit/>
          </a:bodyPr>
          <a:lstStyle>
            <a:lvl1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sz="1000"/>
            </a:lvl1pPr>
          </a:lstStyle>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US" dirty="0"/>
              <a:t>Acronyms: </a:t>
            </a:r>
          </a:p>
        </p:txBody>
      </p:sp>
    </p:spTree>
    <p:extLst>
      <p:ext uri="{BB962C8B-B14F-4D97-AF65-F5344CB8AC3E}">
        <p14:creationId xmlns:p14="http://schemas.microsoft.com/office/powerpoint/2010/main" val="34012688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Title and Bullets">
    <p:spTree>
      <p:nvGrpSpPr>
        <p:cNvPr id="1" name=""/>
        <p:cNvGrpSpPr/>
        <p:nvPr/>
      </p:nvGrpSpPr>
      <p:grpSpPr>
        <a:xfrm>
          <a:off x="0" y="0"/>
          <a:ext cx="0" cy="0"/>
          <a:chOff x="0" y="0"/>
          <a:chExt cx="0" cy="0"/>
        </a:xfrm>
      </p:grpSpPr>
      <p:sp>
        <p:nvSpPr>
          <p:cNvPr id="6" name="Text Placeholder 4"/>
          <p:cNvSpPr>
            <a:spLocks noGrp="1"/>
          </p:cNvSpPr>
          <p:nvPr>
            <p:ph type="body" sz="quarter" idx="11" hasCustomPrompt="1"/>
          </p:nvPr>
        </p:nvSpPr>
        <p:spPr>
          <a:xfrm>
            <a:off x="312912" y="1209476"/>
            <a:ext cx="11566185" cy="4910328"/>
          </a:xfrm>
        </p:spPr>
        <p:txBody>
          <a:bodyPr/>
          <a:lstStyle>
            <a:lvl1pPr>
              <a:defRPr/>
            </a:lvl1pPr>
            <a:lvl2pPr>
              <a:defRPr baseline="0"/>
            </a:lvl2pPr>
            <a:lvl3pPr>
              <a:defRPr baseline="0"/>
            </a:lvl3pPr>
            <a:lvl4pPr marL="685783" indent="-171446">
              <a:buFont typeface="Wingdings" panose="05000000000000000000" pitchFamily="2" charset="2"/>
              <a:buChar char="§"/>
              <a:defRPr baseline="0"/>
            </a:lvl4pPr>
            <a:lvl5pPr>
              <a:defRPr/>
            </a:lvl5pPr>
          </a:lstStyle>
          <a:p>
            <a:pPr lvl="0"/>
            <a:r>
              <a:rPr lang="en-US" dirty="0"/>
              <a:t>Click to add bullet text.</a:t>
            </a:r>
          </a:p>
          <a:p>
            <a:pPr lvl="1"/>
            <a:r>
              <a:rPr lang="en-US" dirty="0"/>
              <a:t>Keep it short</a:t>
            </a:r>
          </a:p>
          <a:p>
            <a:pPr lvl="2"/>
            <a:r>
              <a:rPr lang="en-US" dirty="0"/>
              <a:t>Keep it to the point</a:t>
            </a:r>
          </a:p>
          <a:p>
            <a:pPr lvl="3"/>
            <a:r>
              <a:rPr lang="en-US" dirty="0"/>
              <a:t>Keep it under six items per slide</a:t>
            </a:r>
          </a:p>
        </p:txBody>
      </p:sp>
      <p:sp>
        <p:nvSpPr>
          <p:cNvPr id="5" name="Title 10"/>
          <p:cNvSpPr>
            <a:spLocks noGrp="1"/>
          </p:cNvSpPr>
          <p:nvPr>
            <p:ph type="title" hasCustomPrompt="1"/>
          </p:nvPr>
        </p:nvSpPr>
        <p:spPr>
          <a:xfrm>
            <a:off x="312912" y="205100"/>
            <a:ext cx="11566185" cy="918445"/>
          </a:xfrm>
          <a:prstGeom prst="rect">
            <a:avLst/>
          </a:prstGeom>
        </p:spPr>
        <p:txBody>
          <a:bodyPr>
            <a:noAutofit/>
          </a:bodyPr>
          <a:lstStyle>
            <a:lvl1pPr>
              <a:defRPr sz="2800" b="0" baseline="0">
                <a:latin typeface="Franklin Gothic Medium" panose="020B0603020102020204" pitchFamily="34" charset="0"/>
                <a:cs typeface="Adobe Devanagari" panose="02040503050201020203" pitchFamily="18" charset="0"/>
              </a:defRPr>
            </a:lvl1pPr>
          </a:lstStyle>
          <a:p>
            <a:r>
              <a:rPr lang="en-US" dirty="0"/>
              <a:t>“So what?” statement. No more than two lines detailing the ONE idea/topic for slide. (12-15 words)</a:t>
            </a:r>
          </a:p>
        </p:txBody>
      </p:sp>
      <p:sp>
        <p:nvSpPr>
          <p:cNvPr id="7" name="Text Placeholder 11"/>
          <p:cNvSpPr>
            <a:spLocks noGrp="1"/>
          </p:cNvSpPr>
          <p:nvPr>
            <p:ph type="body" sz="quarter" idx="12" hasCustomPrompt="1"/>
          </p:nvPr>
        </p:nvSpPr>
        <p:spPr>
          <a:xfrm>
            <a:off x="312912" y="6222990"/>
            <a:ext cx="9945693" cy="550862"/>
          </a:xfrm>
        </p:spPr>
        <p:txBody>
          <a:bodyPr>
            <a:normAutofit/>
          </a:bodyPr>
          <a:lstStyle>
            <a:lvl1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sz="1000"/>
            </a:lvl1pPr>
          </a:lstStyle>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US" dirty="0"/>
              <a:t>Acronyms: </a:t>
            </a:r>
          </a:p>
        </p:txBody>
      </p:sp>
    </p:spTree>
    <p:extLst>
      <p:ext uri="{BB962C8B-B14F-4D97-AF65-F5344CB8AC3E}">
        <p14:creationId xmlns:p14="http://schemas.microsoft.com/office/powerpoint/2010/main" val="2404743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s and Image">
    <p:spTree>
      <p:nvGrpSpPr>
        <p:cNvPr id="1" name=""/>
        <p:cNvGrpSpPr/>
        <p:nvPr/>
      </p:nvGrpSpPr>
      <p:grpSpPr>
        <a:xfrm>
          <a:off x="0" y="0"/>
          <a:ext cx="0" cy="0"/>
          <a:chOff x="0" y="0"/>
          <a:chExt cx="0" cy="0"/>
        </a:xfrm>
      </p:grpSpPr>
      <p:sp>
        <p:nvSpPr>
          <p:cNvPr id="25" name="Text Placeholder 4"/>
          <p:cNvSpPr>
            <a:spLocks noGrp="1"/>
          </p:cNvSpPr>
          <p:nvPr>
            <p:ph type="body" sz="quarter" idx="11" hasCustomPrompt="1"/>
          </p:nvPr>
        </p:nvSpPr>
        <p:spPr>
          <a:xfrm>
            <a:off x="312912" y="1209477"/>
            <a:ext cx="5327313" cy="4910328"/>
          </a:xfrm>
        </p:spPr>
        <p:txBody>
          <a:bodyPr/>
          <a:lstStyle>
            <a:lvl1pPr>
              <a:defRPr>
                <a:latin typeface="Calibri Light" panose="020F0302020204030204" pitchFamily="34" charset="0"/>
                <a:cs typeface="Calibri Light" panose="020F0302020204030204" pitchFamily="34" charset="0"/>
              </a:defRPr>
            </a:lvl1pPr>
            <a:lvl2pPr>
              <a:defRPr>
                <a:latin typeface="Calibri Light" panose="020F0302020204030204" pitchFamily="34" charset="0"/>
                <a:cs typeface="Calibri Light" panose="020F0302020204030204" pitchFamily="34" charset="0"/>
              </a:defRPr>
            </a:lvl2pPr>
            <a:lvl3pPr>
              <a:defRPr>
                <a:latin typeface="Calibri Light" panose="020F0302020204030204" pitchFamily="34" charset="0"/>
                <a:cs typeface="Calibri Light" panose="020F0302020204030204" pitchFamily="34" charset="0"/>
              </a:defRPr>
            </a:lvl3pPr>
            <a:lvl4pPr marL="685783" indent="-171446">
              <a:buFont typeface="Wingdings" panose="05000000000000000000" pitchFamily="2" charset="2"/>
              <a:buChar char="§"/>
              <a:defRPr>
                <a:latin typeface="Calibri Light" panose="020F0302020204030204" pitchFamily="34" charset="0"/>
                <a:cs typeface="Calibri Light" panose="020F0302020204030204" pitchFamily="34" charset="0"/>
              </a:defRPr>
            </a:lvl4pPr>
            <a:lvl5pPr>
              <a:defRPr/>
            </a:lvl5pPr>
          </a:lstStyle>
          <a:p>
            <a:pPr lvl="0"/>
            <a:r>
              <a:rPr lang="en-US" dirty="0"/>
              <a:t>Click to add bullet text.</a:t>
            </a:r>
          </a:p>
          <a:p>
            <a:pPr lvl="1"/>
            <a:r>
              <a:rPr lang="en-US" dirty="0"/>
              <a:t>Keep it short</a:t>
            </a:r>
          </a:p>
          <a:p>
            <a:pPr lvl="2"/>
            <a:r>
              <a:rPr lang="en-US" dirty="0"/>
              <a:t>Keep it to the point</a:t>
            </a:r>
          </a:p>
          <a:p>
            <a:pPr lvl="3"/>
            <a:r>
              <a:rPr lang="en-US" dirty="0"/>
              <a:t>Keep it under six items</a:t>
            </a:r>
          </a:p>
        </p:txBody>
      </p:sp>
      <p:sp>
        <p:nvSpPr>
          <p:cNvPr id="6" name="Content Placeholder 5"/>
          <p:cNvSpPr>
            <a:spLocks noGrp="1"/>
          </p:cNvSpPr>
          <p:nvPr>
            <p:ph sz="quarter" idx="4" hasCustomPrompt="1"/>
          </p:nvPr>
        </p:nvSpPr>
        <p:spPr>
          <a:xfrm>
            <a:off x="5811141" y="1209475"/>
            <a:ext cx="6067956" cy="4910328"/>
          </a:xfrm>
          <a:prstGeom prst="rect">
            <a:avLst/>
          </a:prstGeom>
        </p:spPr>
        <p:txBody>
          <a:bodyPr/>
          <a:lstStyle>
            <a:lvl1pPr marL="0" indent="0">
              <a:buNone/>
              <a:defRPr baseline="0">
                <a:latin typeface="Calibri Light" panose="020F0302020204030204" pitchFamily="34" charset="0"/>
                <a:cs typeface="Calibri Light" panose="020F0302020204030204" pitchFamily="34" charset="0"/>
              </a:defRPr>
            </a:lvl1pPr>
          </a:lstStyle>
          <a:p>
            <a:pPr lvl="0"/>
            <a:r>
              <a:rPr lang="en-US" dirty="0"/>
              <a:t>Insert visual that compliments your topic statement.</a:t>
            </a:r>
          </a:p>
        </p:txBody>
      </p:sp>
      <p:sp>
        <p:nvSpPr>
          <p:cNvPr id="8" name="Title 10"/>
          <p:cNvSpPr>
            <a:spLocks noGrp="1"/>
          </p:cNvSpPr>
          <p:nvPr>
            <p:ph type="title" hasCustomPrompt="1"/>
          </p:nvPr>
        </p:nvSpPr>
        <p:spPr>
          <a:xfrm>
            <a:off x="312912" y="205100"/>
            <a:ext cx="11566185" cy="918445"/>
          </a:xfrm>
          <a:prstGeom prst="rect">
            <a:avLst/>
          </a:prstGeom>
        </p:spPr>
        <p:txBody>
          <a:bodyPr>
            <a:noAutofit/>
          </a:bodyPr>
          <a:lstStyle>
            <a:lvl1pPr>
              <a:defRPr sz="2800" b="0" baseline="0">
                <a:latin typeface="Franklin Gothic Medium" panose="020B0603020102020204" pitchFamily="34" charset="0"/>
                <a:cs typeface="Adobe Devanagari" panose="02040503050201020203" pitchFamily="18" charset="0"/>
              </a:defRPr>
            </a:lvl1pPr>
          </a:lstStyle>
          <a:p>
            <a:r>
              <a:rPr lang="en-US" dirty="0"/>
              <a:t>“So what?” statement. No more than two lines detailing the ONE idea/topic for slide. (12-15 words)</a:t>
            </a:r>
          </a:p>
        </p:txBody>
      </p:sp>
      <p:sp>
        <p:nvSpPr>
          <p:cNvPr id="10" name="Text Placeholder 11"/>
          <p:cNvSpPr>
            <a:spLocks noGrp="1"/>
          </p:cNvSpPr>
          <p:nvPr>
            <p:ph type="body" sz="quarter" idx="12" hasCustomPrompt="1"/>
          </p:nvPr>
        </p:nvSpPr>
        <p:spPr>
          <a:xfrm>
            <a:off x="312912" y="6238770"/>
            <a:ext cx="10020697" cy="550862"/>
          </a:xfrm>
        </p:spPr>
        <p:txBody>
          <a:bodyPr>
            <a:normAutofit/>
          </a:bodyPr>
          <a:lstStyle>
            <a:lvl1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sz="1000" baseline="0"/>
            </a:lvl1pPr>
          </a:lstStyle>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US" dirty="0"/>
              <a:t>Acronyms: </a:t>
            </a:r>
          </a:p>
        </p:txBody>
      </p:sp>
    </p:spTree>
    <p:extLst>
      <p:ext uri="{BB962C8B-B14F-4D97-AF65-F5344CB8AC3E}">
        <p14:creationId xmlns:p14="http://schemas.microsoft.com/office/powerpoint/2010/main" val="4110452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 and Bullets">
    <p:spTree>
      <p:nvGrpSpPr>
        <p:cNvPr id="1" name=""/>
        <p:cNvGrpSpPr/>
        <p:nvPr/>
      </p:nvGrpSpPr>
      <p:grpSpPr>
        <a:xfrm>
          <a:off x="0" y="0"/>
          <a:ext cx="0" cy="0"/>
          <a:chOff x="0" y="0"/>
          <a:chExt cx="0" cy="0"/>
        </a:xfrm>
      </p:grpSpPr>
      <p:sp>
        <p:nvSpPr>
          <p:cNvPr id="7" name="Content Placeholder 2"/>
          <p:cNvSpPr>
            <a:spLocks noGrp="1"/>
          </p:cNvSpPr>
          <p:nvPr>
            <p:ph sz="half" idx="1" hasCustomPrompt="1"/>
          </p:nvPr>
        </p:nvSpPr>
        <p:spPr>
          <a:xfrm>
            <a:off x="7930427" y="1264779"/>
            <a:ext cx="3948669" cy="4875461"/>
          </a:xfrm>
        </p:spPr>
        <p:txBody>
          <a:bodyPr>
            <a:normAutofit/>
          </a:bodyPr>
          <a:lstStyle>
            <a:lvl1pPr>
              <a:lnSpc>
                <a:spcPct val="90000"/>
              </a:lnSpc>
              <a:defRPr sz="1800"/>
            </a:lvl1pPr>
            <a:lvl2pPr marL="576263" indent="-228600">
              <a:lnSpc>
                <a:spcPct val="90000"/>
              </a:lnSpc>
              <a:defRPr sz="1600"/>
            </a:lvl2pPr>
            <a:lvl3pPr>
              <a:defRPr sz="1600"/>
            </a:lvl3pPr>
            <a:lvl4pPr>
              <a:defRPr sz="1400"/>
            </a:lvl4pPr>
            <a:lvl5pPr>
              <a:defRPr sz="1400"/>
            </a:lvl5pPr>
          </a:lstStyle>
          <a:p>
            <a:pPr lvl="0"/>
            <a:r>
              <a:rPr lang="en-US" dirty="0"/>
              <a:t>Click to add bullet text.</a:t>
            </a:r>
          </a:p>
          <a:p>
            <a:pPr lvl="1"/>
            <a:r>
              <a:rPr lang="en-US" dirty="0"/>
              <a:t>Keep it short.</a:t>
            </a:r>
          </a:p>
        </p:txBody>
      </p:sp>
      <p:sp>
        <p:nvSpPr>
          <p:cNvPr id="9" name="Picture Placeholder 8"/>
          <p:cNvSpPr>
            <a:spLocks noGrp="1"/>
          </p:cNvSpPr>
          <p:nvPr>
            <p:ph type="pic" sz="quarter" idx="14" hasCustomPrompt="1"/>
          </p:nvPr>
        </p:nvSpPr>
        <p:spPr>
          <a:xfrm>
            <a:off x="312911" y="1264779"/>
            <a:ext cx="7480853" cy="4875143"/>
          </a:xfrm>
          <a:ln>
            <a:solidFill>
              <a:schemeClr val="bg1">
                <a:lumMod val="85000"/>
              </a:schemeClr>
            </a:solidFill>
          </a:ln>
        </p:spPr>
        <p:txBody>
          <a:bodyPr/>
          <a:lstStyle>
            <a:lvl1pPr marL="0" marR="0" indent="0" algn="l" defTabSz="685783" rtl="0" eaLnBrk="1" fontAlgn="auto" latinLnBrk="0" hangingPunct="1">
              <a:lnSpc>
                <a:spcPct val="90000"/>
              </a:lnSpc>
              <a:spcBef>
                <a:spcPts val="751"/>
              </a:spcBef>
              <a:spcAft>
                <a:spcPts val="0"/>
              </a:spcAft>
              <a:buClrTx/>
              <a:buSzTx/>
              <a:buFont typeface="Arial" panose="020B0604020202020204" pitchFamily="34" charset="0"/>
              <a:buNone/>
              <a:tabLst/>
              <a:defRPr/>
            </a:lvl1pPr>
          </a:lstStyle>
          <a:p>
            <a:pPr marL="0" marR="0" lvl="0" indent="0" algn="l" defTabSz="685783" rtl="0" eaLnBrk="1" fontAlgn="auto" latinLnBrk="0" hangingPunct="1">
              <a:lnSpc>
                <a:spcPct val="90000"/>
              </a:lnSpc>
              <a:spcBef>
                <a:spcPts val="751"/>
              </a:spcBef>
              <a:spcAft>
                <a:spcPts val="0"/>
              </a:spcAft>
              <a:buClrTx/>
              <a:buSzTx/>
              <a:buFont typeface="Arial" panose="020B0604020202020204" pitchFamily="34" charset="0"/>
              <a:buNone/>
              <a:tabLst/>
              <a:defRPr/>
            </a:pPr>
            <a:r>
              <a:rPr lang="en-US" dirty="0"/>
              <a:t>Insert visual that compliments your topic statement.</a:t>
            </a:r>
          </a:p>
          <a:p>
            <a:endParaRPr lang="en-US" dirty="0"/>
          </a:p>
        </p:txBody>
      </p:sp>
      <p:sp>
        <p:nvSpPr>
          <p:cNvPr id="11" name="Text Placeholder 11"/>
          <p:cNvSpPr>
            <a:spLocks noGrp="1"/>
          </p:cNvSpPr>
          <p:nvPr>
            <p:ph type="body" sz="quarter" idx="10" hasCustomPrompt="1"/>
          </p:nvPr>
        </p:nvSpPr>
        <p:spPr>
          <a:xfrm>
            <a:off x="312911" y="6205538"/>
            <a:ext cx="10055987" cy="550862"/>
          </a:xfrm>
        </p:spPr>
        <p:txBody>
          <a:bodyPr>
            <a:normAutofit/>
          </a:bodyPr>
          <a:lstStyle>
            <a:lvl1pPr marL="0" marR="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sz="1000"/>
            </a:lvl1pPr>
          </a:lstStyle>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en-US" dirty="0"/>
              <a:t>Acronyms: </a:t>
            </a:r>
          </a:p>
        </p:txBody>
      </p:sp>
      <p:sp>
        <p:nvSpPr>
          <p:cNvPr id="13" name="Title 10"/>
          <p:cNvSpPr>
            <a:spLocks noGrp="1"/>
          </p:cNvSpPr>
          <p:nvPr>
            <p:ph type="title" hasCustomPrompt="1"/>
          </p:nvPr>
        </p:nvSpPr>
        <p:spPr>
          <a:xfrm>
            <a:off x="312912" y="205100"/>
            <a:ext cx="11566185" cy="918445"/>
          </a:xfrm>
          <a:prstGeom prst="rect">
            <a:avLst/>
          </a:prstGeom>
        </p:spPr>
        <p:txBody>
          <a:bodyPr>
            <a:noAutofit/>
          </a:bodyPr>
          <a:lstStyle>
            <a:lvl1pPr>
              <a:defRPr sz="2800" b="0" baseline="0">
                <a:latin typeface="Franklin Gothic Medium" panose="020B0603020102020204" pitchFamily="34" charset="0"/>
                <a:cs typeface="Adobe Devanagari" panose="02040503050201020203" pitchFamily="18" charset="0"/>
              </a:defRPr>
            </a:lvl1pPr>
          </a:lstStyle>
          <a:p>
            <a:r>
              <a:rPr lang="en-US" dirty="0"/>
              <a:t>“So what?” statement. No more than two lines detailing the ONE idea/topic for slide. (12-15 words)</a:t>
            </a:r>
          </a:p>
        </p:txBody>
      </p:sp>
    </p:spTree>
    <p:extLst>
      <p:ext uri="{BB962C8B-B14F-4D97-AF65-F5344CB8AC3E}">
        <p14:creationId xmlns:p14="http://schemas.microsoft.com/office/powerpoint/2010/main" val="1800016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Text Placeholder 1"/>
          <p:cNvSpPr>
            <a:spLocks noGrp="1"/>
          </p:cNvSpPr>
          <p:nvPr>
            <p:ph type="body" idx="1"/>
          </p:nvPr>
        </p:nvSpPr>
        <p:spPr>
          <a:xfrm>
            <a:off x="603903" y="1312029"/>
            <a:ext cx="10972800" cy="475488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22" name="Slide Number Placeholder 2"/>
          <p:cNvSpPr txBox="1">
            <a:spLocks/>
          </p:cNvSpPr>
          <p:nvPr userDrawn="1"/>
        </p:nvSpPr>
        <p:spPr>
          <a:xfrm>
            <a:off x="11407338" y="6378700"/>
            <a:ext cx="479865" cy="2507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F8DDE87-FADA-4B92-9BFD-BF708B477B5D}" type="slidenum">
              <a:rPr lang="en-US" sz="900" b="0" smtClean="0"/>
              <a:pPr/>
              <a:t>‹#›</a:t>
            </a:fld>
            <a:endParaRPr lang="en-US" sz="900" b="0" dirty="0"/>
          </a:p>
        </p:txBody>
      </p:sp>
      <p:grpSp>
        <p:nvGrpSpPr>
          <p:cNvPr id="25" name="Group 24"/>
          <p:cNvGrpSpPr/>
          <p:nvPr userDrawn="1"/>
        </p:nvGrpSpPr>
        <p:grpSpPr>
          <a:xfrm>
            <a:off x="10702442" y="6299695"/>
            <a:ext cx="695660" cy="408709"/>
            <a:chOff x="7857438" y="6324600"/>
            <a:chExt cx="676962" cy="381000"/>
          </a:xfrm>
        </p:grpSpPr>
        <p:cxnSp>
          <p:nvCxnSpPr>
            <p:cNvPr id="26" name="Straight Connector 25"/>
            <p:cNvCxnSpPr/>
            <p:nvPr userDrawn="1"/>
          </p:nvCxnSpPr>
          <p:spPr>
            <a:xfrm>
              <a:off x="8534400" y="6324600"/>
              <a:ext cx="0" cy="381000"/>
            </a:xfrm>
            <a:prstGeom prst="line">
              <a:avLst/>
            </a:prstGeom>
            <a:ln w="2540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pic>
          <p:nvPicPr>
            <p:cNvPr id="27" name="Picture 26"/>
            <p:cNvPicPr>
              <a:picLocks noChangeAspect="1"/>
            </p:cNvPicPr>
            <p:nvPr userDrawn="1"/>
          </p:nvPicPr>
          <p:blipFill>
            <a:blip r:embed="rId27" cstate="print">
              <a:extLst>
                <a:ext uri="{28A0092B-C50C-407E-A947-70E740481C1C}">
                  <a14:useLocalDpi xmlns:a14="http://schemas.microsoft.com/office/drawing/2010/main" val="0"/>
                </a:ext>
              </a:extLst>
            </a:blip>
            <a:stretch>
              <a:fillRect/>
            </a:stretch>
          </p:blipFill>
          <p:spPr>
            <a:xfrm>
              <a:off x="7857438" y="6378700"/>
              <a:ext cx="578413" cy="255734"/>
            </a:xfrm>
            <a:prstGeom prst="rect">
              <a:avLst/>
            </a:prstGeom>
          </p:spPr>
        </p:pic>
      </p:grpSp>
      <p:sp>
        <p:nvSpPr>
          <p:cNvPr id="11" name="Rectangle 6"/>
          <p:cNvSpPr>
            <a:spLocks noGrp="1" noChangeArrowheads="1"/>
          </p:cNvSpPr>
          <p:nvPr>
            <p:ph type="title"/>
          </p:nvPr>
        </p:nvSpPr>
        <p:spPr bwMode="auto">
          <a:xfrm>
            <a:off x="581119" y="307863"/>
            <a:ext cx="10972800" cy="95410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lvl="0"/>
            <a:br>
              <a:rPr lang="en-US" dirty="0"/>
            </a:br>
            <a:r>
              <a:rPr lang="en-US" dirty="0"/>
              <a:t>Put the takeaway here</a:t>
            </a:r>
          </a:p>
        </p:txBody>
      </p:sp>
    </p:spTree>
    <p:extLst>
      <p:ext uri="{BB962C8B-B14F-4D97-AF65-F5344CB8AC3E}">
        <p14:creationId xmlns:p14="http://schemas.microsoft.com/office/powerpoint/2010/main" val="2084730343"/>
      </p:ext>
    </p:extLst>
  </p:cSld>
  <p:clrMap bg1="lt1" tx1="dk1" bg2="lt2" tx2="dk2" accent1="accent1" accent2="accent2" accent3="accent3" accent4="accent4" accent5="accent5" accent6="accent6" hlink="hlink" folHlink="folHlink"/>
  <p:sldLayoutIdLst>
    <p:sldLayoutId id="2147483649" r:id="rId1"/>
    <p:sldLayoutId id="2147483681" r:id="rId2"/>
    <p:sldLayoutId id="2147483683" r:id="rId3"/>
    <p:sldLayoutId id="2147483666" r:id="rId4"/>
    <p:sldLayoutId id="2147483677" r:id="rId5"/>
    <p:sldLayoutId id="2147483650" r:id="rId6"/>
    <p:sldLayoutId id="2147483663" r:id="rId7"/>
    <p:sldLayoutId id="2147483652" r:id="rId8"/>
    <p:sldLayoutId id="2147483678" r:id="rId9"/>
    <p:sldLayoutId id="2147483660" r:id="rId10"/>
    <p:sldLayoutId id="2147483653" r:id="rId11"/>
    <p:sldLayoutId id="2147483692" r:id="rId12"/>
    <p:sldLayoutId id="2147483657" r:id="rId13"/>
    <p:sldLayoutId id="2147483693" r:id="rId14"/>
    <p:sldLayoutId id="2147483685" r:id="rId15"/>
    <p:sldLayoutId id="2147483684" r:id="rId16"/>
    <p:sldLayoutId id="2147483691" r:id="rId17"/>
    <p:sldLayoutId id="2147483690" r:id="rId18"/>
    <p:sldLayoutId id="2147483689" r:id="rId19"/>
    <p:sldLayoutId id="2147483686" r:id="rId20"/>
    <p:sldLayoutId id="2147483688" r:id="rId21"/>
    <p:sldLayoutId id="2147483687" r:id="rId22"/>
    <p:sldLayoutId id="2147483654" r:id="rId23"/>
    <p:sldLayoutId id="2147483682" r:id="rId24"/>
    <p:sldLayoutId id="2147483661" r:id="rId25"/>
  </p:sldLayoutIdLst>
  <p:hf sldNum="0" hdr="0" ftr="0" dt="0"/>
  <p:txStyles>
    <p:titleStyle>
      <a:lvl1pPr algn="l" defTabSz="685783" rtl="0" eaLnBrk="1" latinLnBrk="0" hangingPunct="1">
        <a:lnSpc>
          <a:spcPct val="100000"/>
        </a:lnSpc>
        <a:spcBef>
          <a:spcPct val="0"/>
        </a:spcBef>
        <a:buNone/>
        <a:defRPr sz="2800" b="0" kern="1200" baseline="0">
          <a:solidFill>
            <a:schemeClr val="tx1"/>
          </a:solidFill>
          <a:latin typeface="Franklin Gothic Medium" panose="020B0603020102020204" pitchFamily="34" charset="0"/>
          <a:ea typeface="+mj-ea"/>
          <a:cs typeface="+mj-cs"/>
        </a:defRPr>
      </a:lvl1pPr>
    </p:titleStyle>
    <p:bodyStyle>
      <a:lvl1pPr marL="171446" indent="-171446" algn="l" defTabSz="685783" rtl="0" eaLnBrk="1" latinLnBrk="0" hangingPunct="1">
        <a:lnSpc>
          <a:spcPct val="90000"/>
        </a:lnSpc>
        <a:spcBef>
          <a:spcPts val="751"/>
        </a:spcBef>
        <a:buFont typeface="Arial" panose="020B0604020202020204" pitchFamily="34" charset="0"/>
        <a:buChar char="•"/>
        <a:defRPr sz="2400" kern="1200" baseline="0">
          <a:solidFill>
            <a:schemeClr val="tx1"/>
          </a:solidFill>
          <a:latin typeface="Calibri Light" panose="020F0302020204030204" pitchFamily="34" charset="0"/>
          <a:ea typeface="+mn-ea"/>
          <a:cs typeface="Calibri Light" panose="020F0302020204030204" pitchFamily="34" charset="0"/>
        </a:defRPr>
      </a:lvl1pPr>
      <a:lvl2pPr marL="342891" indent="-171446" algn="l" defTabSz="685783" rtl="0" eaLnBrk="1" latinLnBrk="0" hangingPunct="1">
        <a:lnSpc>
          <a:spcPct val="90000"/>
        </a:lnSpc>
        <a:spcBef>
          <a:spcPts val="375"/>
        </a:spcBef>
        <a:buFont typeface="Franklin Gothic Book" panose="020B0503020102020204" pitchFamily="34" charset="0"/>
        <a:buChar char="–"/>
        <a:defRPr sz="2000" kern="1200">
          <a:solidFill>
            <a:schemeClr val="tx1"/>
          </a:solidFill>
          <a:latin typeface="Calibri Light" panose="020F0302020204030204" pitchFamily="34" charset="0"/>
          <a:ea typeface="+mn-ea"/>
          <a:cs typeface="Calibri Light" panose="020F0302020204030204" pitchFamily="34" charset="0"/>
        </a:defRPr>
      </a:lvl2pPr>
      <a:lvl3pPr marL="514338" indent="-171446" algn="l" defTabSz="685783" rtl="0" eaLnBrk="1" latinLnBrk="0" hangingPunct="1">
        <a:lnSpc>
          <a:spcPct val="90000"/>
        </a:lnSpc>
        <a:spcBef>
          <a:spcPts val="375"/>
        </a:spcBef>
        <a:buFont typeface="Courier New" panose="02070309020205020404" pitchFamily="49" charset="0"/>
        <a:buChar char="o"/>
        <a:defRPr sz="1800" kern="1200">
          <a:solidFill>
            <a:schemeClr val="tx1"/>
          </a:solidFill>
          <a:latin typeface="Calibri Light" panose="020F0302020204030204" pitchFamily="34" charset="0"/>
          <a:ea typeface="+mn-ea"/>
          <a:cs typeface="Calibri Light" panose="020F0302020204030204" pitchFamily="34" charset="0"/>
        </a:defRPr>
      </a:lvl3pPr>
      <a:lvl4pPr marL="685783" indent="-171446" algn="l" defTabSz="685783" rtl="0" eaLnBrk="1" latinLnBrk="0" hangingPunct="1">
        <a:lnSpc>
          <a:spcPct val="90000"/>
        </a:lnSpc>
        <a:spcBef>
          <a:spcPts val="375"/>
        </a:spcBef>
        <a:buFont typeface="Wingdings" panose="05000000000000000000" pitchFamily="2" charset="2"/>
        <a:buChar char="§"/>
        <a:defRPr sz="1600" kern="1200">
          <a:solidFill>
            <a:schemeClr val="tx1"/>
          </a:solidFill>
          <a:latin typeface="Calibri Light" panose="020F0302020204030204" pitchFamily="34" charset="0"/>
          <a:ea typeface="+mn-ea"/>
          <a:cs typeface="Calibri Light" panose="020F0302020204030204" pitchFamily="34" charset="0"/>
        </a:defRPr>
      </a:lvl4pPr>
      <a:lvl5pPr marL="900091" indent="-214308" algn="l" defTabSz="685783" rtl="0" eaLnBrk="1" latinLnBrk="0" hangingPunct="1">
        <a:lnSpc>
          <a:spcPct val="90000"/>
        </a:lnSpc>
        <a:spcBef>
          <a:spcPts val="375"/>
        </a:spcBef>
        <a:buFont typeface="Wingdings" panose="05000000000000000000" pitchFamily="2" charset="2"/>
        <a:buChar char="Ø"/>
        <a:defRPr sz="1200" kern="1200">
          <a:solidFill>
            <a:schemeClr val="tx1"/>
          </a:solidFill>
          <a:latin typeface="+mn-lt"/>
          <a:ea typeface="+mn-ea"/>
          <a:cs typeface="+mn-cs"/>
        </a:defRPr>
      </a:lvl5pPr>
      <a:lvl6pPr marL="1885904"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8pPr>
      <a:lvl9pPr marL="2914578"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9pPr>
    </p:bodyStyle>
    <p:otherStyle>
      <a:defPPr>
        <a:defRPr lang="en-US"/>
      </a:defPPr>
      <a:lvl1pPr marL="0" algn="l" defTabSz="685783" rtl="0" eaLnBrk="1" latinLnBrk="0" hangingPunct="1">
        <a:defRPr sz="1351" kern="1200">
          <a:solidFill>
            <a:schemeClr val="tx1"/>
          </a:solidFill>
          <a:latin typeface="+mn-lt"/>
          <a:ea typeface="+mn-ea"/>
          <a:cs typeface="+mn-cs"/>
        </a:defRPr>
      </a:lvl1pPr>
      <a:lvl2pPr marL="342891" algn="l" defTabSz="685783" rtl="0" eaLnBrk="1" latinLnBrk="0" hangingPunct="1">
        <a:defRPr sz="1351" kern="1200">
          <a:solidFill>
            <a:schemeClr val="tx1"/>
          </a:solidFill>
          <a:latin typeface="+mn-lt"/>
          <a:ea typeface="+mn-ea"/>
          <a:cs typeface="+mn-cs"/>
        </a:defRPr>
      </a:lvl2pPr>
      <a:lvl3pPr marL="685783" algn="l" defTabSz="685783" rtl="0" eaLnBrk="1" latinLnBrk="0" hangingPunct="1">
        <a:defRPr sz="1351" kern="1200">
          <a:solidFill>
            <a:schemeClr val="tx1"/>
          </a:solidFill>
          <a:latin typeface="+mn-lt"/>
          <a:ea typeface="+mn-ea"/>
          <a:cs typeface="+mn-cs"/>
        </a:defRPr>
      </a:lvl3pPr>
      <a:lvl4pPr marL="1028674" algn="l" defTabSz="685783" rtl="0" eaLnBrk="1" latinLnBrk="0" hangingPunct="1">
        <a:defRPr sz="1351" kern="1200">
          <a:solidFill>
            <a:schemeClr val="tx1"/>
          </a:solidFill>
          <a:latin typeface="+mn-lt"/>
          <a:ea typeface="+mn-ea"/>
          <a:cs typeface="+mn-cs"/>
        </a:defRPr>
      </a:lvl4pPr>
      <a:lvl5pPr marL="1371566" algn="l" defTabSz="685783" rtl="0" eaLnBrk="1" latinLnBrk="0" hangingPunct="1">
        <a:defRPr sz="1351" kern="1200">
          <a:solidFill>
            <a:schemeClr val="tx1"/>
          </a:solidFill>
          <a:latin typeface="+mn-lt"/>
          <a:ea typeface="+mn-ea"/>
          <a:cs typeface="+mn-cs"/>
        </a:defRPr>
      </a:lvl5pPr>
      <a:lvl6pPr marL="1714457" algn="l" defTabSz="685783" rtl="0" eaLnBrk="1" latinLnBrk="0" hangingPunct="1">
        <a:defRPr sz="1351" kern="1200">
          <a:solidFill>
            <a:schemeClr val="tx1"/>
          </a:solidFill>
          <a:latin typeface="+mn-lt"/>
          <a:ea typeface="+mn-ea"/>
          <a:cs typeface="+mn-cs"/>
        </a:defRPr>
      </a:lvl6pPr>
      <a:lvl7pPr marL="2057349" algn="l" defTabSz="685783" rtl="0" eaLnBrk="1" latinLnBrk="0" hangingPunct="1">
        <a:defRPr sz="1351" kern="1200">
          <a:solidFill>
            <a:schemeClr val="tx1"/>
          </a:solidFill>
          <a:latin typeface="+mn-lt"/>
          <a:ea typeface="+mn-ea"/>
          <a:cs typeface="+mn-cs"/>
        </a:defRPr>
      </a:lvl7pPr>
      <a:lvl8pPr marL="2400240" algn="l" defTabSz="685783" rtl="0" eaLnBrk="1" latinLnBrk="0" hangingPunct="1">
        <a:defRPr sz="1351" kern="1200">
          <a:solidFill>
            <a:schemeClr val="tx1"/>
          </a:solidFill>
          <a:latin typeface="+mn-lt"/>
          <a:ea typeface="+mn-ea"/>
          <a:cs typeface="+mn-cs"/>
        </a:defRPr>
      </a:lvl8pPr>
      <a:lvl9pPr marL="2743131" algn="l" defTabSz="685783" rtl="0" eaLnBrk="1" latinLnBrk="0" hangingPunct="1">
        <a:defRPr sz="135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6.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7.png"/><Relationship Id="rId7" Type="http://schemas.openxmlformats.org/officeDocument/2006/relationships/image" Target="../media/image15.png"/><Relationship Id="rId12" Type="http://schemas.openxmlformats.org/officeDocument/2006/relationships/image" Target="../media/image20.svg"/><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14.svg"/><Relationship Id="rId11" Type="http://schemas.openxmlformats.org/officeDocument/2006/relationships/image" Target="../media/image19.png"/><Relationship Id="rId5" Type="http://schemas.openxmlformats.org/officeDocument/2006/relationships/image" Target="../media/image11.png"/><Relationship Id="rId10" Type="http://schemas.openxmlformats.org/officeDocument/2006/relationships/image" Target="../media/image18.svg"/><Relationship Id="rId4" Type="http://schemas.openxmlformats.org/officeDocument/2006/relationships/image" Target="../media/image13.svg"/><Relationship Id="rId9" Type="http://schemas.openxmlformats.org/officeDocument/2006/relationships/image" Target="../media/image17.png"/></Relationships>
</file>

<file path=ppt/slides/_rels/slide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image" Target="../media/image25.jpeg"/><Relationship Id="rId5" Type="http://schemas.openxmlformats.org/officeDocument/2006/relationships/image" Target="../media/image24.png"/><Relationship Id="rId4" Type="http://schemas.openxmlformats.org/officeDocument/2006/relationships/image" Target="../media/image23.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7"/>
          </p:nvPr>
        </p:nvSpPr>
        <p:spPr/>
        <p:txBody>
          <a:bodyPr/>
          <a:lstStyle/>
          <a:p>
            <a:r>
              <a:rPr lang="en-US" dirty="0"/>
              <a:t>DATAWorks 2023</a:t>
            </a:r>
          </a:p>
          <a:p>
            <a:r>
              <a:rPr lang="en-US" dirty="0"/>
              <a:t>I-TREE: a tool for characterizing research using taxonomies</a:t>
            </a:r>
          </a:p>
        </p:txBody>
      </p:sp>
      <p:sp>
        <p:nvSpPr>
          <p:cNvPr id="6" name="Text Placeholder 5"/>
          <p:cNvSpPr>
            <a:spLocks noGrp="1"/>
          </p:cNvSpPr>
          <p:nvPr>
            <p:ph type="body" sz="quarter" idx="18"/>
          </p:nvPr>
        </p:nvSpPr>
        <p:spPr/>
        <p:txBody>
          <a:bodyPr/>
          <a:lstStyle/>
          <a:p>
            <a:r>
              <a:rPr lang="en-US" dirty="0"/>
              <a:t>Aayushi Verma</a:t>
            </a:r>
          </a:p>
          <a:p>
            <a:r>
              <a:rPr lang="en-US" dirty="0"/>
              <a:t>Data Science Fellow, IDA</a:t>
            </a:r>
          </a:p>
        </p:txBody>
      </p:sp>
      <p:sp>
        <p:nvSpPr>
          <p:cNvPr id="7" name="Text Placeholder 6"/>
          <p:cNvSpPr>
            <a:spLocks noGrp="1"/>
          </p:cNvSpPr>
          <p:nvPr>
            <p:ph type="body" sz="quarter" idx="19"/>
          </p:nvPr>
        </p:nvSpPr>
        <p:spPr/>
        <p:txBody>
          <a:bodyPr/>
          <a:lstStyle/>
          <a:p>
            <a:r>
              <a:rPr lang="en-US" dirty="0"/>
              <a:t>April 26, 2023</a:t>
            </a:r>
          </a:p>
        </p:txBody>
      </p:sp>
    </p:spTree>
    <p:extLst>
      <p:ext uri="{BB962C8B-B14F-4D97-AF65-F5344CB8AC3E}">
        <p14:creationId xmlns:p14="http://schemas.microsoft.com/office/powerpoint/2010/main" val="3131319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170EE-6B19-401A-9EB2-9825AB3FF0CF}"/>
              </a:ext>
            </a:extLst>
          </p:cNvPr>
          <p:cNvSpPr>
            <a:spLocks noGrp="1"/>
          </p:cNvSpPr>
          <p:nvPr>
            <p:ph type="title"/>
          </p:nvPr>
        </p:nvSpPr>
        <p:spPr>
          <a:xfrm>
            <a:off x="623703" y="364332"/>
            <a:ext cx="10972800" cy="523220"/>
          </a:xfrm>
        </p:spPr>
        <p:txBody>
          <a:bodyPr/>
          <a:lstStyle/>
          <a:p>
            <a:r>
              <a:rPr lang="en-US" dirty="0"/>
              <a:t>Who are the top n researchers for a research area?</a:t>
            </a:r>
          </a:p>
        </p:txBody>
      </p:sp>
      <p:sp>
        <p:nvSpPr>
          <p:cNvPr id="3" name="Content Placeholder 2">
            <a:extLst>
              <a:ext uri="{FF2B5EF4-FFF2-40B4-BE49-F238E27FC236}">
                <a16:creationId xmlns:a16="http://schemas.microsoft.com/office/drawing/2014/main" id="{47CC1B6F-3B42-4030-AAEA-0997FBD0B2F9}"/>
              </a:ext>
            </a:extLst>
          </p:cNvPr>
          <p:cNvSpPr>
            <a:spLocks noGrp="1"/>
          </p:cNvSpPr>
          <p:nvPr>
            <p:ph idx="1"/>
          </p:nvPr>
        </p:nvSpPr>
        <p:spPr/>
        <p:txBody>
          <a:bodyPr/>
          <a:lstStyle/>
          <a:p>
            <a:endParaRPr lang="en-US"/>
          </a:p>
        </p:txBody>
      </p:sp>
      <p:sp>
        <p:nvSpPr>
          <p:cNvPr id="4" name="Text Placeholder 3">
            <a:extLst>
              <a:ext uri="{FF2B5EF4-FFF2-40B4-BE49-F238E27FC236}">
                <a16:creationId xmlns:a16="http://schemas.microsoft.com/office/drawing/2014/main" id="{37E61DB9-1697-42C9-A67B-7C30C10555CB}"/>
              </a:ext>
            </a:extLst>
          </p:cNvPr>
          <p:cNvSpPr>
            <a:spLocks noGrp="1"/>
          </p:cNvSpPr>
          <p:nvPr>
            <p:ph type="body" sz="quarter" idx="10"/>
          </p:nvPr>
        </p:nvSpPr>
        <p:spPr/>
        <p:txBody>
          <a:bodyPr/>
          <a:lstStyle/>
          <a:p>
            <a:endParaRPr lang="en-US"/>
          </a:p>
        </p:txBody>
      </p:sp>
      <p:pic>
        <p:nvPicPr>
          <p:cNvPr id="6" name="Picture 5">
            <a:extLst>
              <a:ext uri="{FF2B5EF4-FFF2-40B4-BE49-F238E27FC236}">
                <a16:creationId xmlns:a16="http://schemas.microsoft.com/office/drawing/2014/main" id="{5A056A99-3D40-47D8-82A7-177354355C00}"/>
              </a:ext>
            </a:extLst>
          </p:cNvPr>
          <p:cNvPicPr>
            <a:picLocks noChangeAspect="1"/>
          </p:cNvPicPr>
          <p:nvPr/>
        </p:nvPicPr>
        <p:blipFill>
          <a:blip r:embed="rId3"/>
          <a:stretch>
            <a:fillRect/>
          </a:stretch>
        </p:blipFill>
        <p:spPr>
          <a:xfrm>
            <a:off x="0" y="966610"/>
            <a:ext cx="12192000" cy="5675699"/>
          </a:xfrm>
          <a:prstGeom prst="rect">
            <a:avLst/>
          </a:prstGeom>
        </p:spPr>
      </p:pic>
    </p:spTree>
    <p:extLst>
      <p:ext uri="{BB962C8B-B14F-4D97-AF65-F5344CB8AC3E}">
        <p14:creationId xmlns:p14="http://schemas.microsoft.com/office/powerpoint/2010/main" val="808037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170EE-6B19-401A-9EB2-9825AB3FF0CF}"/>
              </a:ext>
            </a:extLst>
          </p:cNvPr>
          <p:cNvSpPr>
            <a:spLocks noGrp="1"/>
          </p:cNvSpPr>
          <p:nvPr>
            <p:ph type="title"/>
          </p:nvPr>
        </p:nvSpPr>
        <p:spPr>
          <a:xfrm>
            <a:off x="623703" y="364332"/>
            <a:ext cx="10972800" cy="523220"/>
          </a:xfrm>
        </p:spPr>
        <p:txBody>
          <a:bodyPr/>
          <a:lstStyle/>
          <a:p>
            <a:r>
              <a:rPr lang="en-US" dirty="0"/>
              <a:t>What is the research expertise of an author?</a:t>
            </a:r>
          </a:p>
        </p:txBody>
      </p:sp>
      <p:sp>
        <p:nvSpPr>
          <p:cNvPr id="3" name="Content Placeholder 2">
            <a:extLst>
              <a:ext uri="{FF2B5EF4-FFF2-40B4-BE49-F238E27FC236}">
                <a16:creationId xmlns:a16="http://schemas.microsoft.com/office/drawing/2014/main" id="{47CC1B6F-3B42-4030-AAEA-0997FBD0B2F9}"/>
              </a:ext>
            </a:extLst>
          </p:cNvPr>
          <p:cNvSpPr>
            <a:spLocks noGrp="1"/>
          </p:cNvSpPr>
          <p:nvPr>
            <p:ph idx="1"/>
          </p:nvPr>
        </p:nvSpPr>
        <p:spPr/>
        <p:txBody>
          <a:bodyPr/>
          <a:lstStyle/>
          <a:p>
            <a:endParaRPr lang="en-US"/>
          </a:p>
        </p:txBody>
      </p:sp>
      <p:sp>
        <p:nvSpPr>
          <p:cNvPr id="4" name="Text Placeholder 3">
            <a:extLst>
              <a:ext uri="{FF2B5EF4-FFF2-40B4-BE49-F238E27FC236}">
                <a16:creationId xmlns:a16="http://schemas.microsoft.com/office/drawing/2014/main" id="{37E61DB9-1697-42C9-A67B-7C30C10555CB}"/>
              </a:ext>
            </a:extLst>
          </p:cNvPr>
          <p:cNvSpPr>
            <a:spLocks noGrp="1"/>
          </p:cNvSpPr>
          <p:nvPr>
            <p:ph type="body" sz="quarter" idx="10"/>
          </p:nvPr>
        </p:nvSpPr>
        <p:spPr/>
        <p:txBody>
          <a:bodyPr/>
          <a:lstStyle/>
          <a:p>
            <a:endParaRPr lang="en-US"/>
          </a:p>
        </p:txBody>
      </p:sp>
      <p:pic>
        <p:nvPicPr>
          <p:cNvPr id="7" name="Picture 6">
            <a:extLst>
              <a:ext uri="{FF2B5EF4-FFF2-40B4-BE49-F238E27FC236}">
                <a16:creationId xmlns:a16="http://schemas.microsoft.com/office/drawing/2014/main" id="{2E167695-DC33-4819-8406-2359716544D5}"/>
              </a:ext>
            </a:extLst>
          </p:cNvPr>
          <p:cNvPicPr>
            <a:picLocks noChangeAspect="1"/>
          </p:cNvPicPr>
          <p:nvPr/>
        </p:nvPicPr>
        <p:blipFill>
          <a:blip r:embed="rId3"/>
          <a:stretch>
            <a:fillRect/>
          </a:stretch>
        </p:blipFill>
        <p:spPr>
          <a:xfrm>
            <a:off x="0" y="1123839"/>
            <a:ext cx="12192000" cy="5632561"/>
          </a:xfrm>
          <a:prstGeom prst="rect">
            <a:avLst/>
          </a:prstGeom>
        </p:spPr>
      </p:pic>
    </p:spTree>
    <p:extLst>
      <p:ext uri="{BB962C8B-B14F-4D97-AF65-F5344CB8AC3E}">
        <p14:creationId xmlns:p14="http://schemas.microsoft.com/office/powerpoint/2010/main" val="30417601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170EE-6B19-401A-9EB2-9825AB3FF0CF}"/>
              </a:ext>
            </a:extLst>
          </p:cNvPr>
          <p:cNvSpPr>
            <a:spLocks noGrp="1"/>
          </p:cNvSpPr>
          <p:nvPr>
            <p:ph type="title"/>
          </p:nvPr>
        </p:nvSpPr>
        <p:spPr>
          <a:xfrm>
            <a:off x="623703" y="364332"/>
            <a:ext cx="10972800" cy="523220"/>
          </a:xfrm>
        </p:spPr>
        <p:txBody>
          <a:bodyPr/>
          <a:lstStyle/>
          <a:p>
            <a:r>
              <a:rPr lang="en-US" dirty="0"/>
              <a:t>What research does a division produce?</a:t>
            </a:r>
          </a:p>
        </p:txBody>
      </p:sp>
      <p:sp>
        <p:nvSpPr>
          <p:cNvPr id="3" name="Content Placeholder 2">
            <a:extLst>
              <a:ext uri="{FF2B5EF4-FFF2-40B4-BE49-F238E27FC236}">
                <a16:creationId xmlns:a16="http://schemas.microsoft.com/office/drawing/2014/main" id="{47CC1B6F-3B42-4030-AAEA-0997FBD0B2F9}"/>
              </a:ext>
            </a:extLst>
          </p:cNvPr>
          <p:cNvSpPr>
            <a:spLocks noGrp="1"/>
          </p:cNvSpPr>
          <p:nvPr>
            <p:ph idx="1"/>
          </p:nvPr>
        </p:nvSpPr>
        <p:spPr/>
        <p:txBody>
          <a:bodyPr/>
          <a:lstStyle/>
          <a:p>
            <a:endParaRPr lang="en-US"/>
          </a:p>
        </p:txBody>
      </p:sp>
      <p:sp>
        <p:nvSpPr>
          <p:cNvPr id="4" name="Text Placeholder 3">
            <a:extLst>
              <a:ext uri="{FF2B5EF4-FFF2-40B4-BE49-F238E27FC236}">
                <a16:creationId xmlns:a16="http://schemas.microsoft.com/office/drawing/2014/main" id="{37E61DB9-1697-42C9-A67B-7C30C10555CB}"/>
              </a:ext>
            </a:extLst>
          </p:cNvPr>
          <p:cNvSpPr>
            <a:spLocks noGrp="1"/>
          </p:cNvSpPr>
          <p:nvPr>
            <p:ph type="body" sz="quarter" idx="10"/>
          </p:nvPr>
        </p:nvSpPr>
        <p:spPr/>
        <p:txBody>
          <a:bodyPr/>
          <a:lstStyle/>
          <a:p>
            <a:endParaRPr lang="en-US"/>
          </a:p>
        </p:txBody>
      </p:sp>
      <p:pic>
        <p:nvPicPr>
          <p:cNvPr id="5" name="Picture 4">
            <a:extLst>
              <a:ext uri="{FF2B5EF4-FFF2-40B4-BE49-F238E27FC236}">
                <a16:creationId xmlns:a16="http://schemas.microsoft.com/office/drawing/2014/main" id="{CB76A3B4-AC30-40C1-A14F-33D20334F2C1}"/>
              </a:ext>
            </a:extLst>
          </p:cNvPr>
          <p:cNvPicPr>
            <a:picLocks noChangeAspect="1"/>
          </p:cNvPicPr>
          <p:nvPr/>
        </p:nvPicPr>
        <p:blipFill>
          <a:blip r:embed="rId3"/>
          <a:stretch>
            <a:fillRect/>
          </a:stretch>
        </p:blipFill>
        <p:spPr>
          <a:xfrm>
            <a:off x="0" y="1057482"/>
            <a:ext cx="12192000" cy="5606635"/>
          </a:xfrm>
          <a:prstGeom prst="rect">
            <a:avLst/>
          </a:prstGeom>
        </p:spPr>
      </p:pic>
    </p:spTree>
    <p:extLst>
      <p:ext uri="{BB962C8B-B14F-4D97-AF65-F5344CB8AC3E}">
        <p14:creationId xmlns:p14="http://schemas.microsoft.com/office/powerpoint/2010/main" val="27595742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170EE-6B19-401A-9EB2-9825AB3FF0CF}"/>
              </a:ext>
            </a:extLst>
          </p:cNvPr>
          <p:cNvSpPr>
            <a:spLocks noGrp="1"/>
          </p:cNvSpPr>
          <p:nvPr>
            <p:ph type="title"/>
          </p:nvPr>
        </p:nvSpPr>
        <p:spPr>
          <a:xfrm>
            <a:off x="623703" y="364332"/>
            <a:ext cx="10972800" cy="523220"/>
          </a:xfrm>
        </p:spPr>
        <p:txBody>
          <a:bodyPr/>
          <a:lstStyle/>
          <a:p>
            <a:r>
              <a:rPr lang="en-US" dirty="0"/>
              <a:t>Who are the top researchers in a division?</a:t>
            </a:r>
          </a:p>
        </p:txBody>
      </p:sp>
      <p:sp>
        <p:nvSpPr>
          <p:cNvPr id="3" name="Content Placeholder 2">
            <a:extLst>
              <a:ext uri="{FF2B5EF4-FFF2-40B4-BE49-F238E27FC236}">
                <a16:creationId xmlns:a16="http://schemas.microsoft.com/office/drawing/2014/main" id="{47CC1B6F-3B42-4030-AAEA-0997FBD0B2F9}"/>
              </a:ext>
            </a:extLst>
          </p:cNvPr>
          <p:cNvSpPr>
            <a:spLocks noGrp="1"/>
          </p:cNvSpPr>
          <p:nvPr>
            <p:ph idx="1"/>
          </p:nvPr>
        </p:nvSpPr>
        <p:spPr/>
        <p:txBody>
          <a:bodyPr/>
          <a:lstStyle/>
          <a:p>
            <a:endParaRPr lang="en-US"/>
          </a:p>
        </p:txBody>
      </p:sp>
      <p:sp>
        <p:nvSpPr>
          <p:cNvPr id="4" name="Text Placeholder 3">
            <a:extLst>
              <a:ext uri="{FF2B5EF4-FFF2-40B4-BE49-F238E27FC236}">
                <a16:creationId xmlns:a16="http://schemas.microsoft.com/office/drawing/2014/main" id="{37E61DB9-1697-42C9-A67B-7C30C10555CB}"/>
              </a:ext>
            </a:extLst>
          </p:cNvPr>
          <p:cNvSpPr>
            <a:spLocks noGrp="1"/>
          </p:cNvSpPr>
          <p:nvPr>
            <p:ph type="body" sz="quarter" idx="10"/>
          </p:nvPr>
        </p:nvSpPr>
        <p:spPr/>
        <p:txBody>
          <a:bodyPr/>
          <a:lstStyle/>
          <a:p>
            <a:endParaRPr lang="en-US"/>
          </a:p>
        </p:txBody>
      </p:sp>
      <p:pic>
        <p:nvPicPr>
          <p:cNvPr id="5" name="Picture 4">
            <a:extLst>
              <a:ext uri="{FF2B5EF4-FFF2-40B4-BE49-F238E27FC236}">
                <a16:creationId xmlns:a16="http://schemas.microsoft.com/office/drawing/2014/main" id="{18761B33-FC45-4ADD-A287-79C29AC7AA03}"/>
              </a:ext>
            </a:extLst>
          </p:cNvPr>
          <p:cNvPicPr>
            <a:picLocks noChangeAspect="1"/>
          </p:cNvPicPr>
          <p:nvPr/>
        </p:nvPicPr>
        <p:blipFill>
          <a:blip r:embed="rId3"/>
          <a:stretch>
            <a:fillRect/>
          </a:stretch>
        </p:blipFill>
        <p:spPr>
          <a:xfrm>
            <a:off x="14103" y="1084450"/>
            <a:ext cx="12192000" cy="5501899"/>
          </a:xfrm>
          <a:prstGeom prst="rect">
            <a:avLst/>
          </a:prstGeom>
        </p:spPr>
      </p:pic>
    </p:spTree>
    <p:extLst>
      <p:ext uri="{BB962C8B-B14F-4D97-AF65-F5344CB8AC3E}">
        <p14:creationId xmlns:p14="http://schemas.microsoft.com/office/powerpoint/2010/main" val="14343433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170EE-6B19-401A-9EB2-9825AB3FF0CF}"/>
              </a:ext>
            </a:extLst>
          </p:cNvPr>
          <p:cNvSpPr>
            <a:spLocks noGrp="1"/>
          </p:cNvSpPr>
          <p:nvPr>
            <p:ph type="title"/>
          </p:nvPr>
        </p:nvSpPr>
        <p:spPr>
          <a:xfrm>
            <a:off x="623703" y="364332"/>
            <a:ext cx="10972800" cy="523220"/>
          </a:xfrm>
        </p:spPr>
        <p:txBody>
          <a:bodyPr/>
          <a:lstStyle/>
          <a:p>
            <a:r>
              <a:rPr lang="en-US" dirty="0"/>
              <a:t>How do the divisions produce research for an area?</a:t>
            </a:r>
          </a:p>
        </p:txBody>
      </p:sp>
      <p:sp>
        <p:nvSpPr>
          <p:cNvPr id="3" name="Content Placeholder 2">
            <a:extLst>
              <a:ext uri="{FF2B5EF4-FFF2-40B4-BE49-F238E27FC236}">
                <a16:creationId xmlns:a16="http://schemas.microsoft.com/office/drawing/2014/main" id="{47CC1B6F-3B42-4030-AAEA-0997FBD0B2F9}"/>
              </a:ext>
            </a:extLst>
          </p:cNvPr>
          <p:cNvSpPr>
            <a:spLocks noGrp="1"/>
          </p:cNvSpPr>
          <p:nvPr>
            <p:ph idx="1"/>
          </p:nvPr>
        </p:nvSpPr>
        <p:spPr/>
        <p:txBody>
          <a:bodyPr/>
          <a:lstStyle/>
          <a:p>
            <a:endParaRPr lang="en-US"/>
          </a:p>
        </p:txBody>
      </p:sp>
      <p:sp>
        <p:nvSpPr>
          <p:cNvPr id="4" name="Text Placeholder 3">
            <a:extLst>
              <a:ext uri="{FF2B5EF4-FFF2-40B4-BE49-F238E27FC236}">
                <a16:creationId xmlns:a16="http://schemas.microsoft.com/office/drawing/2014/main" id="{37E61DB9-1697-42C9-A67B-7C30C10555CB}"/>
              </a:ext>
            </a:extLst>
          </p:cNvPr>
          <p:cNvSpPr>
            <a:spLocks noGrp="1"/>
          </p:cNvSpPr>
          <p:nvPr>
            <p:ph type="body" sz="quarter" idx="10"/>
          </p:nvPr>
        </p:nvSpPr>
        <p:spPr/>
        <p:txBody>
          <a:bodyPr/>
          <a:lstStyle/>
          <a:p>
            <a:endParaRPr lang="en-US"/>
          </a:p>
        </p:txBody>
      </p:sp>
      <p:pic>
        <p:nvPicPr>
          <p:cNvPr id="5" name="Picture 4">
            <a:extLst>
              <a:ext uri="{FF2B5EF4-FFF2-40B4-BE49-F238E27FC236}">
                <a16:creationId xmlns:a16="http://schemas.microsoft.com/office/drawing/2014/main" id="{B027F79B-7AF6-4C6A-B562-5023306E8F49}"/>
              </a:ext>
            </a:extLst>
          </p:cNvPr>
          <p:cNvPicPr>
            <a:picLocks noChangeAspect="1"/>
          </p:cNvPicPr>
          <p:nvPr/>
        </p:nvPicPr>
        <p:blipFill>
          <a:blip r:embed="rId3"/>
          <a:stretch>
            <a:fillRect/>
          </a:stretch>
        </p:blipFill>
        <p:spPr>
          <a:xfrm>
            <a:off x="0" y="966610"/>
            <a:ext cx="12192000" cy="5619091"/>
          </a:xfrm>
          <a:prstGeom prst="rect">
            <a:avLst/>
          </a:prstGeom>
        </p:spPr>
      </p:pic>
    </p:spTree>
    <p:extLst>
      <p:ext uri="{BB962C8B-B14F-4D97-AF65-F5344CB8AC3E}">
        <p14:creationId xmlns:p14="http://schemas.microsoft.com/office/powerpoint/2010/main" val="833895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FF965-2C54-4498-8A8D-794B05803053}"/>
              </a:ext>
            </a:extLst>
          </p:cNvPr>
          <p:cNvSpPr>
            <a:spLocks noGrp="1"/>
          </p:cNvSpPr>
          <p:nvPr>
            <p:ph type="title"/>
          </p:nvPr>
        </p:nvSpPr>
        <p:spPr>
          <a:xfrm>
            <a:off x="623703" y="364332"/>
            <a:ext cx="10972800" cy="523220"/>
          </a:xfrm>
        </p:spPr>
        <p:txBody>
          <a:bodyPr/>
          <a:lstStyle/>
          <a:p>
            <a:r>
              <a:rPr lang="en-US" dirty="0"/>
              <a:t>Impact and Future of I-TREE</a:t>
            </a:r>
          </a:p>
        </p:txBody>
      </p:sp>
      <p:sp>
        <p:nvSpPr>
          <p:cNvPr id="3" name="Content Placeholder 2">
            <a:extLst>
              <a:ext uri="{FF2B5EF4-FFF2-40B4-BE49-F238E27FC236}">
                <a16:creationId xmlns:a16="http://schemas.microsoft.com/office/drawing/2014/main" id="{E1CE579B-4CFE-445E-847F-70E9A176A719}"/>
              </a:ext>
            </a:extLst>
          </p:cNvPr>
          <p:cNvSpPr>
            <a:spLocks noGrp="1"/>
          </p:cNvSpPr>
          <p:nvPr>
            <p:ph idx="1"/>
          </p:nvPr>
        </p:nvSpPr>
        <p:spPr/>
        <p:txBody>
          <a:bodyPr/>
          <a:lstStyle/>
          <a:p>
            <a:pPr marL="342900" indent="-342900">
              <a:buFont typeface="Arial" panose="020B0604020202020204" pitchFamily="34" charset="0"/>
              <a:buChar char="•"/>
            </a:pPr>
            <a:r>
              <a:rPr lang="en-US" dirty="0"/>
              <a:t>I-TREE was deployed at IDA in Jan. 2023</a:t>
            </a:r>
          </a:p>
          <a:p>
            <a:pPr marL="342900" indent="-342900">
              <a:buFont typeface="Arial" panose="020B0604020202020204" pitchFamily="34" charset="0"/>
              <a:buChar char="•"/>
            </a:pPr>
            <a:r>
              <a:rPr lang="en-US" dirty="0"/>
              <a:t>Researchers are actively using I-TREE to:</a:t>
            </a:r>
          </a:p>
          <a:p>
            <a:pPr marL="690563" lvl="1" indent="-342900">
              <a:buFont typeface="Arial" panose="020B0604020202020204" pitchFamily="34" charset="0"/>
              <a:buChar char="•"/>
            </a:pPr>
            <a:r>
              <a:rPr lang="en-US" dirty="0"/>
              <a:t>Find SMEs across divisions to collaborate with</a:t>
            </a:r>
          </a:p>
          <a:p>
            <a:pPr marL="690563" lvl="1" indent="-342900">
              <a:buFont typeface="Arial" panose="020B0604020202020204" pitchFamily="34" charset="0"/>
              <a:buChar char="•"/>
            </a:pPr>
            <a:r>
              <a:rPr lang="en-US" dirty="0"/>
              <a:t>Quantitatively understand research done across divisions</a:t>
            </a:r>
          </a:p>
          <a:p>
            <a:pPr marL="342900" indent="-342900">
              <a:buFont typeface="Arial" panose="020B0604020202020204" pitchFamily="34" charset="0"/>
              <a:buChar char="•"/>
            </a:pPr>
            <a:r>
              <a:rPr lang="en-US" dirty="0"/>
              <a:t>Current iteration of I-TREE lays the groundwork for bringing more rigorous insights to our researchers</a:t>
            </a:r>
          </a:p>
          <a:p>
            <a:pPr marL="342900" indent="-342900">
              <a:buFont typeface="Arial" panose="020B0604020202020204" pitchFamily="34" charset="0"/>
              <a:buChar char="•"/>
            </a:pPr>
            <a:r>
              <a:rPr lang="en-US" dirty="0"/>
              <a:t>Next steps include:</a:t>
            </a:r>
          </a:p>
          <a:p>
            <a:pPr marL="690563" lvl="1" indent="-342900">
              <a:buFont typeface="Arial" panose="020B0604020202020204" pitchFamily="34" charset="0"/>
              <a:buChar char="•"/>
            </a:pPr>
            <a:r>
              <a:rPr lang="en-US" dirty="0"/>
              <a:t>Integrating more data streams to provide a holistic view of the data </a:t>
            </a:r>
          </a:p>
        </p:txBody>
      </p:sp>
      <p:sp>
        <p:nvSpPr>
          <p:cNvPr id="4" name="Text Placeholder 3">
            <a:extLst>
              <a:ext uri="{FF2B5EF4-FFF2-40B4-BE49-F238E27FC236}">
                <a16:creationId xmlns:a16="http://schemas.microsoft.com/office/drawing/2014/main" id="{76D1BD98-DA21-48D4-AF07-40972B7E2B12}"/>
              </a:ext>
            </a:extLst>
          </p:cNvPr>
          <p:cNvSpPr>
            <a:spLocks noGrp="1"/>
          </p:cNvSpPr>
          <p:nvPr>
            <p:ph type="body" sz="quarter" idx="10"/>
          </p:nvPr>
        </p:nvSpPr>
        <p:spPr/>
        <p:txBody>
          <a:bodyPr/>
          <a:lstStyle/>
          <a:p>
            <a:r>
              <a:rPr lang="en-US" dirty="0"/>
              <a:t>SME (Subject-Matter Expert)</a:t>
            </a:r>
          </a:p>
        </p:txBody>
      </p:sp>
    </p:spTree>
    <p:extLst>
      <p:ext uri="{BB962C8B-B14F-4D97-AF65-F5344CB8AC3E}">
        <p14:creationId xmlns:p14="http://schemas.microsoft.com/office/powerpoint/2010/main" val="21334214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8F872-DDDF-4781-B9AF-8DD1654BE9D7}"/>
              </a:ext>
            </a:extLst>
          </p:cNvPr>
          <p:cNvSpPr>
            <a:spLocks noGrp="1"/>
          </p:cNvSpPr>
          <p:nvPr>
            <p:ph type="title"/>
          </p:nvPr>
        </p:nvSpPr>
        <p:spPr/>
        <p:txBody>
          <a:bodyPr/>
          <a:lstStyle/>
          <a:p>
            <a:r>
              <a:rPr lang="en-US" dirty="0"/>
              <a:t>Thank you!</a:t>
            </a:r>
            <a:br>
              <a:rPr lang="en-US" dirty="0"/>
            </a:br>
            <a:r>
              <a:rPr lang="en-US" dirty="0"/>
              <a:t>Questions?</a:t>
            </a:r>
          </a:p>
        </p:txBody>
      </p:sp>
    </p:spTree>
    <p:extLst>
      <p:ext uri="{BB962C8B-B14F-4D97-AF65-F5344CB8AC3E}">
        <p14:creationId xmlns:p14="http://schemas.microsoft.com/office/powerpoint/2010/main" val="1633797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98450" y="730625"/>
            <a:ext cx="11595100" cy="1154113"/>
          </a:xfrm>
        </p:spPr>
        <p:txBody>
          <a:bodyPr/>
          <a:lstStyle/>
          <a:p>
            <a:r>
              <a:rPr lang="en-US" dirty="0"/>
              <a:t>IDA’s Data Initiative Strategy combines data governance and data management to provide resources for our researchers.</a:t>
            </a:r>
          </a:p>
        </p:txBody>
      </p:sp>
      <p:graphicFrame>
        <p:nvGraphicFramePr>
          <p:cNvPr id="3" name="Diagram 2">
            <a:extLst>
              <a:ext uri="{FF2B5EF4-FFF2-40B4-BE49-F238E27FC236}">
                <a16:creationId xmlns:a16="http://schemas.microsoft.com/office/drawing/2014/main" id="{60A7A067-2038-410B-B0AC-170DCA03B2BC}"/>
              </a:ext>
            </a:extLst>
          </p:cNvPr>
          <p:cNvGraphicFramePr/>
          <p:nvPr>
            <p:extLst>
              <p:ext uri="{D42A27DB-BD31-4B8C-83A1-F6EECF244321}">
                <p14:modId xmlns:p14="http://schemas.microsoft.com/office/powerpoint/2010/main" val="3470724133"/>
              </p:ext>
            </p:extLst>
          </p:nvPr>
        </p:nvGraphicFramePr>
        <p:xfrm>
          <a:off x="1783260" y="1884738"/>
          <a:ext cx="8625479" cy="46684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80491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C2B3A-B870-4A27-9B60-8BB1853C1C67}"/>
              </a:ext>
            </a:extLst>
          </p:cNvPr>
          <p:cNvSpPr>
            <a:spLocks noGrp="1"/>
          </p:cNvSpPr>
          <p:nvPr>
            <p:ph type="title"/>
          </p:nvPr>
        </p:nvSpPr>
        <p:spPr>
          <a:xfrm>
            <a:off x="623703" y="364332"/>
            <a:ext cx="10972800" cy="523220"/>
          </a:xfrm>
        </p:spPr>
        <p:txBody>
          <a:bodyPr/>
          <a:lstStyle/>
          <a:p>
            <a:r>
              <a:rPr lang="en-US" dirty="0"/>
              <a:t>IDA Data Strategy</a:t>
            </a:r>
          </a:p>
        </p:txBody>
      </p:sp>
      <p:sp>
        <p:nvSpPr>
          <p:cNvPr id="3" name="Content Placeholder 2">
            <a:extLst>
              <a:ext uri="{FF2B5EF4-FFF2-40B4-BE49-F238E27FC236}">
                <a16:creationId xmlns:a16="http://schemas.microsoft.com/office/drawing/2014/main" id="{6ED3993A-88F1-4ED4-9398-133C76687BE5}"/>
              </a:ext>
            </a:extLst>
          </p:cNvPr>
          <p:cNvSpPr>
            <a:spLocks noGrp="1"/>
          </p:cNvSpPr>
          <p:nvPr>
            <p:ph idx="1"/>
          </p:nvPr>
        </p:nvSpPr>
        <p:spPr/>
        <p:txBody>
          <a:bodyPr>
            <a:normAutofit/>
          </a:bodyPr>
          <a:lstStyle/>
          <a:p>
            <a:pPr marL="342900" indent="-342900">
              <a:buFont typeface="Arial" panose="020B0604020202020204" pitchFamily="34" charset="0"/>
              <a:buChar char="•"/>
            </a:pPr>
            <a:r>
              <a:rPr lang="en-US" dirty="0"/>
              <a:t>IDA answers challenging questions about U.S. national security and science policy through rigorous analyses</a:t>
            </a:r>
          </a:p>
          <a:p>
            <a:pPr marL="342900" indent="-342900">
              <a:buFont typeface="Arial" panose="020B0604020202020204" pitchFamily="34" charset="0"/>
              <a:buChar char="•"/>
            </a:pPr>
            <a:r>
              <a:rPr lang="en-US" dirty="0"/>
              <a:t>The core component of our work is </a:t>
            </a:r>
            <a:r>
              <a:rPr lang="en-US" b="1" dirty="0"/>
              <a:t>data</a:t>
            </a:r>
            <a:r>
              <a:rPr lang="en-US" dirty="0"/>
              <a:t>!</a:t>
            </a:r>
          </a:p>
          <a:p>
            <a:pPr marL="342900" indent="-342900">
              <a:buFont typeface="Arial" panose="020B0604020202020204" pitchFamily="34" charset="0"/>
              <a:buChar char="•"/>
            </a:pPr>
            <a:r>
              <a:rPr lang="en-US" dirty="0"/>
              <a:t>IDA’s Data Strategy aims to build a data-centric culture</a:t>
            </a:r>
          </a:p>
          <a:p>
            <a:pPr marL="690563" lvl="1" indent="-342900">
              <a:buFont typeface="Arial" panose="020B0604020202020204" pitchFamily="34" charset="0"/>
              <a:buChar char="•"/>
            </a:pPr>
            <a:r>
              <a:rPr lang="en-US" dirty="0"/>
              <a:t>Development of solid and sustainable infrastructures and practices</a:t>
            </a:r>
          </a:p>
          <a:p>
            <a:pPr marL="342900" indent="-342900">
              <a:buFont typeface="Arial" panose="020B0604020202020204" pitchFamily="34" charset="0"/>
              <a:buChar char="•"/>
            </a:pPr>
            <a:r>
              <a:rPr lang="en-US" dirty="0"/>
              <a:t>IDA is currently working on numerous initiatives to create a data-centric culture:</a:t>
            </a:r>
          </a:p>
          <a:p>
            <a:pPr marL="690563" lvl="1" indent="-342900">
              <a:buFont typeface="Arial" panose="020B0604020202020204" pitchFamily="34" charset="0"/>
              <a:buChar char="•"/>
            </a:pPr>
            <a:r>
              <a:rPr lang="en-US" dirty="0"/>
              <a:t>Making data accessible</a:t>
            </a:r>
          </a:p>
          <a:p>
            <a:pPr marL="690563" lvl="1" indent="-342900">
              <a:buFont typeface="Arial" panose="020B0604020202020204" pitchFamily="34" charset="0"/>
              <a:buChar char="•"/>
            </a:pPr>
            <a:r>
              <a:rPr lang="en-US" dirty="0"/>
              <a:t>Creating a common language around data</a:t>
            </a:r>
          </a:p>
          <a:p>
            <a:pPr marL="690563" lvl="1" indent="-342900">
              <a:buFont typeface="Arial" panose="020B0604020202020204" pitchFamily="34" charset="0"/>
              <a:buChar char="•"/>
            </a:pPr>
            <a:r>
              <a:rPr lang="en-US" dirty="0"/>
              <a:t>Streamlining data flows</a:t>
            </a:r>
          </a:p>
          <a:p>
            <a:pPr marL="690563" lvl="1" indent="-342900">
              <a:buFont typeface="Arial" panose="020B0604020202020204" pitchFamily="34" charset="0"/>
              <a:buChar char="•"/>
            </a:pPr>
            <a:r>
              <a:rPr lang="en-US" dirty="0"/>
              <a:t>Investing in data literacy</a:t>
            </a:r>
          </a:p>
          <a:p>
            <a:pPr marL="690563" lvl="1" indent="-342900">
              <a:buFont typeface="Arial" panose="020B0604020202020204" pitchFamily="34" charset="0"/>
              <a:buChar char="•"/>
            </a:pPr>
            <a:r>
              <a:rPr lang="en-US" dirty="0"/>
              <a:t>Improving and measuring effects of these initiatives</a:t>
            </a:r>
          </a:p>
          <a:p>
            <a:pPr marL="690563" lvl="1"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p:txBody>
      </p:sp>
      <p:sp>
        <p:nvSpPr>
          <p:cNvPr id="4" name="Text Placeholder 3">
            <a:extLst>
              <a:ext uri="{FF2B5EF4-FFF2-40B4-BE49-F238E27FC236}">
                <a16:creationId xmlns:a16="http://schemas.microsoft.com/office/drawing/2014/main" id="{1410EAC7-1330-447D-8D78-0DA0E5675793}"/>
              </a:ext>
            </a:extLst>
          </p:cNvPr>
          <p:cNvSpPr>
            <a:spLocks noGrp="1"/>
          </p:cNvSpPr>
          <p:nvPr>
            <p:ph type="body" sz="quarter" idx="10"/>
          </p:nvPr>
        </p:nvSpPr>
        <p:spPr/>
        <p:txBody>
          <a:bodyPr/>
          <a:lstStyle/>
          <a:p>
            <a:r>
              <a:rPr lang="en-US" dirty="0"/>
              <a:t>IDA – Institute for Defense Analyses</a:t>
            </a:r>
          </a:p>
        </p:txBody>
      </p:sp>
      <p:pic>
        <p:nvPicPr>
          <p:cNvPr id="6" name="Graphic 5" descr="Database">
            <a:extLst>
              <a:ext uri="{FF2B5EF4-FFF2-40B4-BE49-F238E27FC236}">
                <a16:creationId xmlns:a16="http://schemas.microsoft.com/office/drawing/2014/main" id="{67D27136-9281-457E-BEEF-98F41D682EE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61733" y="2102556"/>
            <a:ext cx="914400" cy="914400"/>
          </a:xfrm>
          <a:prstGeom prst="rect">
            <a:avLst/>
          </a:prstGeom>
        </p:spPr>
      </p:pic>
      <p:pic>
        <p:nvPicPr>
          <p:cNvPr id="8" name="Graphic 7" descr="Bar chart">
            <a:extLst>
              <a:ext uri="{FF2B5EF4-FFF2-40B4-BE49-F238E27FC236}">
                <a16:creationId xmlns:a16="http://schemas.microsoft.com/office/drawing/2014/main" id="{BEE9F838-A2FB-4E42-8803-407A5C36C6D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361733" y="4479288"/>
            <a:ext cx="914400" cy="914400"/>
          </a:xfrm>
          <a:prstGeom prst="rect">
            <a:avLst/>
          </a:prstGeom>
        </p:spPr>
      </p:pic>
    </p:spTree>
    <p:extLst>
      <p:ext uri="{BB962C8B-B14F-4D97-AF65-F5344CB8AC3E}">
        <p14:creationId xmlns:p14="http://schemas.microsoft.com/office/powerpoint/2010/main" val="35547584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5B366-674F-4816-88B6-2D305B565C0E}"/>
              </a:ext>
            </a:extLst>
          </p:cNvPr>
          <p:cNvSpPr>
            <a:spLocks noGrp="1"/>
          </p:cNvSpPr>
          <p:nvPr>
            <p:ph type="title"/>
          </p:nvPr>
        </p:nvSpPr>
        <p:spPr>
          <a:xfrm>
            <a:off x="623703" y="364332"/>
            <a:ext cx="10972800" cy="523220"/>
          </a:xfrm>
        </p:spPr>
        <p:txBody>
          <a:bodyPr/>
          <a:lstStyle/>
          <a:p>
            <a:r>
              <a:rPr lang="en-US" dirty="0"/>
              <a:t>Data Strategy Initiative: Research Taxonomies</a:t>
            </a:r>
          </a:p>
        </p:txBody>
      </p:sp>
      <p:sp>
        <p:nvSpPr>
          <p:cNvPr id="3" name="Content Placeholder 2">
            <a:extLst>
              <a:ext uri="{FF2B5EF4-FFF2-40B4-BE49-F238E27FC236}">
                <a16:creationId xmlns:a16="http://schemas.microsoft.com/office/drawing/2014/main" id="{9F4CCC94-D3EA-4AA8-AB23-FE7AFE63E096}"/>
              </a:ext>
            </a:extLst>
          </p:cNvPr>
          <p:cNvSpPr>
            <a:spLocks noGrp="1"/>
          </p:cNvSpPr>
          <p:nvPr>
            <p:ph idx="1"/>
          </p:nvPr>
        </p:nvSpPr>
        <p:spPr/>
        <p:txBody>
          <a:bodyPr/>
          <a:lstStyle/>
          <a:p>
            <a:pPr marL="342900" indent="-342900">
              <a:buFont typeface="Arial" panose="020B0604020202020204" pitchFamily="34" charset="0"/>
              <a:buChar char="•"/>
            </a:pPr>
            <a:r>
              <a:rPr lang="en-US" dirty="0"/>
              <a:t>Derived from IDA’s four core competencies</a:t>
            </a:r>
          </a:p>
          <a:p>
            <a:pPr marL="342900" indent="-342900">
              <a:buFont typeface="Arial" panose="020B0604020202020204" pitchFamily="34" charset="0"/>
              <a:buChar char="•"/>
            </a:pPr>
            <a:r>
              <a:rPr lang="en-US" dirty="0"/>
              <a:t>Evolving set of hierarchies of organized terms to describe research done at IDA</a:t>
            </a:r>
          </a:p>
        </p:txBody>
      </p:sp>
      <p:grpSp>
        <p:nvGrpSpPr>
          <p:cNvPr id="6" name="Group 5">
            <a:extLst>
              <a:ext uri="{FF2B5EF4-FFF2-40B4-BE49-F238E27FC236}">
                <a16:creationId xmlns:a16="http://schemas.microsoft.com/office/drawing/2014/main" id="{0B47658F-22E5-4693-98F2-C3240026B47B}"/>
              </a:ext>
            </a:extLst>
          </p:cNvPr>
          <p:cNvGrpSpPr/>
          <p:nvPr/>
        </p:nvGrpSpPr>
        <p:grpSpPr>
          <a:xfrm>
            <a:off x="1128889" y="2541374"/>
            <a:ext cx="9934222" cy="3585106"/>
            <a:chOff x="2646415" y="1435766"/>
            <a:chExt cx="8625622" cy="4346125"/>
          </a:xfrm>
        </p:grpSpPr>
        <p:sp>
          <p:nvSpPr>
            <p:cNvPr id="8" name="TextBox 7">
              <a:extLst>
                <a:ext uri="{FF2B5EF4-FFF2-40B4-BE49-F238E27FC236}">
                  <a16:creationId xmlns:a16="http://schemas.microsoft.com/office/drawing/2014/main" id="{7C3DECFC-9B08-47E7-BC45-62641D750ACE}"/>
                </a:ext>
              </a:extLst>
            </p:cNvPr>
            <p:cNvSpPr txBox="1"/>
            <p:nvPr/>
          </p:nvSpPr>
          <p:spPr>
            <a:xfrm>
              <a:off x="7006746" y="5037180"/>
              <a:ext cx="1943100" cy="646331"/>
            </a:xfrm>
            <a:prstGeom prst="rect">
              <a:avLst/>
            </a:prstGeom>
            <a:noFill/>
          </p:spPr>
          <p:txBody>
            <a:bodyPr wrap="square" rtlCol="0">
              <a:spAutoFit/>
            </a:bodyPr>
            <a:lstStyle/>
            <a:p>
              <a:pPr defTabSz="914380"/>
              <a:r>
                <a:rPr lang="en-US" sz="1800" dirty="0">
                  <a:solidFill>
                    <a:prstClr val="black"/>
                  </a:solidFill>
                  <a:latin typeface="Arial"/>
                </a:rPr>
                <a:t>Science and Technology</a:t>
              </a:r>
            </a:p>
          </p:txBody>
        </p:sp>
        <p:sp>
          <p:nvSpPr>
            <p:cNvPr id="9" name="TextBox 8">
              <a:extLst>
                <a:ext uri="{FF2B5EF4-FFF2-40B4-BE49-F238E27FC236}">
                  <a16:creationId xmlns:a16="http://schemas.microsoft.com/office/drawing/2014/main" id="{6369BECD-FB1D-4538-87B7-8636BAB29062}"/>
                </a:ext>
              </a:extLst>
            </p:cNvPr>
            <p:cNvSpPr txBox="1"/>
            <p:nvPr/>
          </p:nvSpPr>
          <p:spPr>
            <a:xfrm>
              <a:off x="8390100" y="4201269"/>
              <a:ext cx="1273031" cy="646331"/>
            </a:xfrm>
            <a:prstGeom prst="rect">
              <a:avLst/>
            </a:prstGeom>
            <a:noFill/>
          </p:spPr>
          <p:txBody>
            <a:bodyPr wrap="square" rtlCol="0">
              <a:spAutoFit/>
            </a:bodyPr>
            <a:lstStyle/>
            <a:p>
              <a:pPr defTabSz="914380"/>
              <a:r>
                <a:rPr lang="en-US" sz="1800" dirty="0">
                  <a:solidFill>
                    <a:prstClr val="black"/>
                  </a:solidFill>
                  <a:latin typeface="Arial"/>
                </a:rPr>
                <a:t>Weapon Systems</a:t>
              </a:r>
            </a:p>
          </p:txBody>
        </p:sp>
        <p:sp>
          <p:nvSpPr>
            <p:cNvPr id="10" name="TextBox 9">
              <a:extLst>
                <a:ext uri="{FF2B5EF4-FFF2-40B4-BE49-F238E27FC236}">
                  <a16:creationId xmlns:a16="http://schemas.microsoft.com/office/drawing/2014/main" id="{5B1CB7E2-9283-4529-8634-873A27A4489E}"/>
                </a:ext>
              </a:extLst>
            </p:cNvPr>
            <p:cNvSpPr txBox="1"/>
            <p:nvPr/>
          </p:nvSpPr>
          <p:spPr>
            <a:xfrm>
              <a:off x="9801436" y="5074060"/>
              <a:ext cx="1088067" cy="646331"/>
            </a:xfrm>
            <a:prstGeom prst="rect">
              <a:avLst/>
            </a:prstGeom>
            <a:noFill/>
          </p:spPr>
          <p:txBody>
            <a:bodyPr wrap="square" rtlCol="0">
              <a:spAutoFit/>
            </a:bodyPr>
            <a:lstStyle/>
            <a:p>
              <a:pPr defTabSz="914380"/>
              <a:r>
                <a:rPr lang="en-US" sz="1800" dirty="0">
                  <a:solidFill>
                    <a:prstClr val="black"/>
                  </a:solidFill>
                  <a:latin typeface="Arial"/>
                </a:rPr>
                <a:t>Mission Areas</a:t>
              </a:r>
            </a:p>
          </p:txBody>
        </p:sp>
        <p:sp>
          <p:nvSpPr>
            <p:cNvPr id="11" name="TextBox 10">
              <a:extLst>
                <a:ext uri="{FF2B5EF4-FFF2-40B4-BE49-F238E27FC236}">
                  <a16:creationId xmlns:a16="http://schemas.microsoft.com/office/drawing/2014/main" id="{DC205BC5-2C03-4E63-AB7F-09F359935409}"/>
                </a:ext>
              </a:extLst>
            </p:cNvPr>
            <p:cNvSpPr txBox="1"/>
            <p:nvPr/>
          </p:nvSpPr>
          <p:spPr>
            <a:xfrm>
              <a:off x="6941980" y="3966419"/>
              <a:ext cx="1943100" cy="369332"/>
            </a:xfrm>
            <a:prstGeom prst="rect">
              <a:avLst/>
            </a:prstGeom>
            <a:noFill/>
          </p:spPr>
          <p:txBody>
            <a:bodyPr wrap="square" rtlCol="0">
              <a:spAutoFit/>
            </a:bodyPr>
            <a:lstStyle/>
            <a:p>
              <a:pPr defTabSz="914380"/>
              <a:r>
                <a:rPr lang="en-US" sz="1800" dirty="0">
                  <a:solidFill>
                    <a:prstClr val="black"/>
                  </a:solidFill>
                  <a:latin typeface="Arial"/>
                </a:rPr>
                <a:t>Domain</a:t>
              </a:r>
            </a:p>
          </p:txBody>
        </p:sp>
        <p:sp>
          <p:nvSpPr>
            <p:cNvPr id="12" name="TextBox 11">
              <a:extLst>
                <a:ext uri="{FF2B5EF4-FFF2-40B4-BE49-F238E27FC236}">
                  <a16:creationId xmlns:a16="http://schemas.microsoft.com/office/drawing/2014/main" id="{3896A0C0-F150-48B8-8273-DC5F5299D50F}"/>
                </a:ext>
              </a:extLst>
            </p:cNvPr>
            <p:cNvSpPr txBox="1"/>
            <p:nvPr/>
          </p:nvSpPr>
          <p:spPr>
            <a:xfrm>
              <a:off x="7497900" y="3111478"/>
              <a:ext cx="1943100" cy="646332"/>
            </a:xfrm>
            <a:prstGeom prst="rect">
              <a:avLst/>
            </a:prstGeom>
            <a:noFill/>
          </p:spPr>
          <p:txBody>
            <a:bodyPr wrap="square" rtlCol="0">
              <a:spAutoFit/>
            </a:bodyPr>
            <a:lstStyle/>
            <a:p>
              <a:pPr defTabSz="914380"/>
              <a:r>
                <a:rPr lang="en-US" sz="1800" dirty="0">
                  <a:solidFill>
                    <a:prstClr val="black"/>
                  </a:solidFill>
                  <a:latin typeface="Arial"/>
                </a:rPr>
                <a:t>Analytical Methods</a:t>
              </a:r>
            </a:p>
          </p:txBody>
        </p:sp>
        <p:grpSp>
          <p:nvGrpSpPr>
            <p:cNvPr id="13" name="Group 12">
              <a:extLst>
                <a:ext uri="{FF2B5EF4-FFF2-40B4-BE49-F238E27FC236}">
                  <a16:creationId xmlns:a16="http://schemas.microsoft.com/office/drawing/2014/main" id="{6F7A34C4-C003-4D61-9BAC-64283291C3F3}"/>
                </a:ext>
              </a:extLst>
            </p:cNvPr>
            <p:cNvGrpSpPr/>
            <p:nvPr/>
          </p:nvGrpSpPr>
          <p:grpSpPr>
            <a:xfrm>
              <a:off x="3020274" y="2135741"/>
              <a:ext cx="1943100" cy="3457065"/>
              <a:chOff x="1928074" y="1783502"/>
              <a:chExt cx="1943100" cy="3457065"/>
            </a:xfrm>
          </p:grpSpPr>
          <p:sp>
            <p:nvSpPr>
              <p:cNvPr id="21" name="TextBox 20">
                <a:extLst>
                  <a:ext uri="{FF2B5EF4-FFF2-40B4-BE49-F238E27FC236}">
                    <a16:creationId xmlns:a16="http://schemas.microsoft.com/office/drawing/2014/main" id="{7D07F004-C3DB-4B30-8055-8995A132298A}"/>
                  </a:ext>
                </a:extLst>
              </p:cNvPr>
              <p:cNvSpPr txBox="1"/>
              <p:nvPr/>
            </p:nvSpPr>
            <p:spPr>
              <a:xfrm>
                <a:off x="1928074" y="1783502"/>
                <a:ext cx="1943100" cy="646331"/>
              </a:xfrm>
              <a:prstGeom prst="rect">
                <a:avLst/>
              </a:prstGeom>
              <a:noFill/>
            </p:spPr>
            <p:txBody>
              <a:bodyPr wrap="square" rtlCol="0">
                <a:spAutoFit/>
              </a:bodyPr>
              <a:lstStyle/>
              <a:p>
                <a:pPr defTabSz="914380"/>
                <a:r>
                  <a:rPr lang="en-US" sz="1800" dirty="0">
                    <a:solidFill>
                      <a:prstClr val="black"/>
                    </a:solidFill>
                    <a:latin typeface="Arial"/>
                  </a:rPr>
                  <a:t>Systemic Capability</a:t>
                </a:r>
              </a:p>
            </p:txBody>
          </p:sp>
          <p:sp>
            <p:nvSpPr>
              <p:cNvPr id="22" name="TextBox 21">
                <a:extLst>
                  <a:ext uri="{FF2B5EF4-FFF2-40B4-BE49-F238E27FC236}">
                    <a16:creationId xmlns:a16="http://schemas.microsoft.com/office/drawing/2014/main" id="{FB66A5E5-9CAD-4463-819C-4D3489A51459}"/>
                  </a:ext>
                </a:extLst>
              </p:cNvPr>
              <p:cNvSpPr txBox="1"/>
              <p:nvPr/>
            </p:nvSpPr>
            <p:spPr>
              <a:xfrm>
                <a:off x="1928074" y="2715658"/>
                <a:ext cx="1943100" cy="646331"/>
              </a:xfrm>
              <a:prstGeom prst="rect">
                <a:avLst/>
              </a:prstGeom>
              <a:noFill/>
            </p:spPr>
            <p:txBody>
              <a:bodyPr wrap="square" rtlCol="0">
                <a:spAutoFit/>
              </a:bodyPr>
              <a:lstStyle/>
              <a:p>
                <a:pPr defTabSz="914380"/>
                <a:r>
                  <a:rPr lang="en-US" sz="1800" dirty="0">
                    <a:solidFill>
                      <a:prstClr val="black"/>
                    </a:solidFill>
                    <a:latin typeface="Arial"/>
                  </a:rPr>
                  <a:t>Resource and Analysis</a:t>
                </a:r>
              </a:p>
            </p:txBody>
          </p:sp>
          <p:sp>
            <p:nvSpPr>
              <p:cNvPr id="23" name="TextBox 22">
                <a:extLst>
                  <a:ext uri="{FF2B5EF4-FFF2-40B4-BE49-F238E27FC236}">
                    <a16:creationId xmlns:a16="http://schemas.microsoft.com/office/drawing/2014/main" id="{D59A2A6F-93FE-45E7-841A-BEA840AD1D36}"/>
                  </a:ext>
                </a:extLst>
              </p:cNvPr>
              <p:cNvSpPr txBox="1"/>
              <p:nvPr/>
            </p:nvSpPr>
            <p:spPr>
              <a:xfrm>
                <a:off x="1928074" y="4594236"/>
                <a:ext cx="1943100" cy="646331"/>
              </a:xfrm>
              <a:prstGeom prst="rect">
                <a:avLst/>
              </a:prstGeom>
              <a:noFill/>
            </p:spPr>
            <p:txBody>
              <a:bodyPr wrap="square" rtlCol="0">
                <a:spAutoFit/>
              </a:bodyPr>
              <a:lstStyle/>
              <a:p>
                <a:pPr defTabSz="914380"/>
                <a:r>
                  <a:rPr lang="en-US" sz="1800" dirty="0">
                    <a:solidFill>
                      <a:prstClr val="black"/>
                    </a:solidFill>
                    <a:latin typeface="Arial"/>
                  </a:rPr>
                  <a:t>Strategy and Forces</a:t>
                </a:r>
              </a:p>
            </p:txBody>
          </p:sp>
          <p:sp>
            <p:nvSpPr>
              <p:cNvPr id="24" name="TextBox 23">
                <a:extLst>
                  <a:ext uri="{FF2B5EF4-FFF2-40B4-BE49-F238E27FC236}">
                    <a16:creationId xmlns:a16="http://schemas.microsoft.com/office/drawing/2014/main" id="{71CEE780-B064-48C1-866F-31346B747BCA}"/>
                  </a:ext>
                </a:extLst>
              </p:cNvPr>
              <p:cNvSpPr txBox="1"/>
              <p:nvPr/>
            </p:nvSpPr>
            <p:spPr>
              <a:xfrm>
                <a:off x="1928074" y="3654947"/>
                <a:ext cx="1943100" cy="646331"/>
              </a:xfrm>
              <a:prstGeom prst="rect">
                <a:avLst/>
              </a:prstGeom>
              <a:noFill/>
            </p:spPr>
            <p:txBody>
              <a:bodyPr wrap="square" rtlCol="0">
                <a:spAutoFit/>
              </a:bodyPr>
              <a:lstStyle/>
              <a:p>
                <a:pPr defTabSz="914380"/>
                <a:r>
                  <a:rPr lang="en-US" sz="1800" dirty="0">
                    <a:solidFill>
                      <a:prstClr val="black"/>
                    </a:solidFill>
                    <a:latin typeface="Arial"/>
                  </a:rPr>
                  <a:t>Technical Assessments</a:t>
                </a:r>
              </a:p>
            </p:txBody>
          </p:sp>
        </p:grpSp>
        <p:sp>
          <p:nvSpPr>
            <p:cNvPr id="14" name="TextBox 13">
              <a:extLst>
                <a:ext uri="{FF2B5EF4-FFF2-40B4-BE49-F238E27FC236}">
                  <a16:creationId xmlns:a16="http://schemas.microsoft.com/office/drawing/2014/main" id="{ADE4C607-8ECE-4A78-A1F2-4A4688A939EE}"/>
                </a:ext>
              </a:extLst>
            </p:cNvPr>
            <p:cNvSpPr txBox="1"/>
            <p:nvPr/>
          </p:nvSpPr>
          <p:spPr>
            <a:xfrm>
              <a:off x="6828716" y="2139979"/>
              <a:ext cx="1943100" cy="369332"/>
            </a:xfrm>
            <a:prstGeom prst="rect">
              <a:avLst/>
            </a:prstGeom>
            <a:noFill/>
          </p:spPr>
          <p:txBody>
            <a:bodyPr wrap="square" rtlCol="0">
              <a:spAutoFit/>
            </a:bodyPr>
            <a:lstStyle/>
            <a:p>
              <a:pPr defTabSz="914380"/>
              <a:r>
                <a:rPr lang="en-US" sz="1800" dirty="0">
                  <a:solidFill>
                    <a:prstClr val="black"/>
                  </a:solidFill>
                  <a:latin typeface="Arial"/>
                </a:rPr>
                <a:t>DoD Systems</a:t>
              </a:r>
            </a:p>
          </p:txBody>
        </p:sp>
        <p:sp>
          <p:nvSpPr>
            <p:cNvPr id="15" name="TextBox 14">
              <a:extLst>
                <a:ext uri="{FF2B5EF4-FFF2-40B4-BE49-F238E27FC236}">
                  <a16:creationId xmlns:a16="http://schemas.microsoft.com/office/drawing/2014/main" id="{50F5FB6D-0EE7-441F-9C7B-5C2F7479019E}"/>
                </a:ext>
              </a:extLst>
            </p:cNvPr>
            <p:cNvSpPr txBox="1"/>
            <p:nvPr/>
          </p:nvSpPr>
          <p:spPr>
            <a:xfrm>
              <a:off x="9299893" y="2035726"/>
              <a:ext cx="1943100" cy="923330"/>
            </a:xfrm>
            <a:prstGeom prst="rect">
              <a:avLst/>
            </a:prstGeom>
            <a:noFill/>
          </p:spPr>
          <p:txBody>
            <a:bodyPr wrap="square" rtlCol="0">
              <a:spAutoFit/>
            </a:bodyPr>
            <a:lstStyle/>
            <a:p>
              <a:pPr defTabSz="914380"/>
              <a:r>
                <a:rPr lang="en-US" sz="1800" dirty="0">
                  <a:solidFill>
                    <a:prstClr val="black"/>
                  </a:solidFill>
                  <a:latin typeface="Arial"/>
                </a:rPr>
                <a:t>Geographical and Geo-Political Entities</a:t>
              </a:r>
            </a:p>
          </p:txBody>
        </p:sp>
        <p:sp>
          <p:nvSpPr>
            <p:cNvPr id="16" name="TextBox 15">
              <a:extLst>
                <a:ext uri="{FF2B5EF4-FFF2-40B4-BE49-F238E27FC236}">
                  <a16:creationId xmlns:a16="http://schemas.microsoft.com/office/drawing/2014/main" id="{80ABCE16-A4AE-4143-8D68-6C51FF457FD9}"/>
                </a:ext>
              </a:extLst>
            </p:cNvPr>
            <p:cNvSpPr txBox="1"/>
            <p:nvPr/>
          </p:nvSpPr>
          <p:spPr>
            <a:xfrm>
              <a:off x="9768104" y="3598011"/>
              <a:ext cx="1503933" cy="646331"/>
            </a:xfrm>
            <a:prstGeom prst="rect">
              <a:avLst/>
            </a:prstGeom>
            <a:noFill/>
          </p:spPr>
          <p:txBody>
            <a:bodyPr wrap="square" rtlCol="0">
              <a:spAutoFit/>
            </a:bodyPr>
            <a:lstStyle/>
            <a:p>
              <a:pPr defTabSz="914380"/>
              <a:r>
                <a:rPr lang="en-US" sz="1800" dirty="0">
                  <a:solidFill>
                    <a:prstClr val="black"/>
                  </a:solidFill>
                  <a:latin typeface="Arial"/>
                </a:rPr>
                <a:t>Military and Policy</a:t>
              </a:r>
            </a:p>
          </p:txBody>
        </p:sp>
        <p:sp>
          <p:nvSpPr>
            <p:cNvPr id="17" name="TextBox 16">
              <a:extLst>
                <a:ext uri="{FF2B5EF4-FFF2-40B4-BE49-F238E27FC236}">
                  <a16:creationId xmlns:a16="http://schemas.microsoft.com/office/drawing/2014/main" id="{C8930B86-0B2C-403B-8BC7-365704A6E836}"/>
                </a:ext>
              </a:extLst>
            </p:cNvPr>
            <p:cNvSpPr txBox="1"/>
            <p:nvPr/>
          </p:nvSpPr>
          <p:spPr>
            <a:xfrm>
              <a:off x="2646415" y="1435766"/>
              <a:ext cx="2654192" cy="369332"/>
            </a:xfrm>
            <a:prstGeom prst="rect">
              <a:avLst/>
            </a:prstGeom>
            <a:noFill/>
          </p:spPr>
          <p:txBody>
            <a:bodyPr wrap="square" rtlCol="0">
              <a:spAutoFit/>
            </a:bodyPr>
            <a:lstStyle/>
            <a:p>
              <a:pPr defTabSz="914380"/>
              <a:r>
                <a:rPr lang="en-US" sz="1800" b="1" dirty="0">
                  <a:solidFill>
                    <a:prstClr val="black"/>
                  </a:solidFill>
                  <a:latin typeface="Arial"/>
                </a:rPr>
                <a:t>4 core competencies</a:t>
              </a:r>
            </a:p>
          </p:txBody>
        </p:sp>
        <p:sp>
          <p:nvSpPr>
            <p:cNvPr id="18" name="TextBox 17">
              <a:extLst>
                <a:ext uri="{FF2B5EF4-FFF2-40B4-BE49-F238E27FC236}">
                  <a16:creationId xmlns:a16="http://schemas.microsoft.com/office/drawing/2014/main" id="{5ABD7A3A-F79E-4AA8-B6F5-F1BDD2DC09C7}"/>
                </a:ext>
              </a:extLst>
            </p:cNvPr>
            <p:cNvSpPr txBox="1"/>
            <p:nvPr/>
          </p:nvSpPr>
          <p:spPr>
            <a:xfrm>
              <a:off x="7474746" y="1469394"/>
              <a:ext cx="3086295" cy="369332"/>
            </a:xfrm>
            <a:prstGeom prst="rect">
              <a:avLst/>
            </a:prstGeom>
            <a:noFill/>
          </p:spPr>
          <p:txBody>
            <a:bodyPr wrap="square" rtlCol="0">
              <a:spAutoFit/>
            </a:bodyPr>
            <a:lstStyle/>
            <a:p>
              <a:pPr defTabSz="914380"/>
              <a:r>
                <a:rPr lang="en-US" sz="1800" b="1" dirty="0">
                  <a:solidFill>
                    <a:prstClr val="black"/>
                  </a:solidFill>
                  <a:latin typeface="Arial"/>
                </a:rPr>
                <a:t>(currently) 8 taxonomies</a:t>
              </a:r>
            </a:p>
          </p:txBody>
        </p:sp>
        <p:sp>
          <p:nvSpPr>
            <p:cNvPr id="19" name="Right Brace 18">
              <a:extLst>
                <a:ext uri="{FF2B5EF4-FFF2-40B4-BE49-F238E27FC236}">
                  <a16:creationId xmlns:a16="http://schemas.microsoft.com/office/drawing/2014/main" id="{73835020-9964-4552-BA0F-02A48D141BAC}"/>
                </a:ext>
              </a:extLst>
            </p:cNvPr>
            <p:cNvSpPr/>
            <p:nvPr/>
          </p:nvSpPr>
          <p:spPr>
            <a:xfrm>
              <a:off x="4732500" y="1965779"/>
              <a:ext cx="768406" cy="3816112"/>
            </a:xfrm>
            <a:prstGeom prst="rightBrace">
              <a:avLst>
                <a:gd name="adj1" fmla="val 8333"/>
                <a:gd name="adj2" fmla="val 50263"/>
              </a:avLst>
            </a:prstGeom>
            <a:noFill/>
            <a:ln w="38100" cap="flat" cmpd="sng" algn="ctr">
              <a:solidFill>
                <a:srgbClr val="900001"/>
              </a:solidFill>
              <a:prstDash val="solid"/>
              <a:miter lim="800000"/>
            </a:ln>
            <a:effectLst/>
          </p:spPr>
          <p:txBody>
            <a:bodyPr rtlCol="0" anchor="ctr"/>
            <a:lstStyle/>
            <a:p>
              <a:pPr algn="ctr" defTabSz="914380">
                <a:defRPr/>
              </a:pPr>
              <a:endParaRPr lang="en-US" sz="1800" kern="0">
                <a:solidFill>
                  <a:prstClr val="black"/>
                </a:solidFill>
                <a:latin typeface="Arial"/>
              </a:endParaRPr>
            </a:p>
          </p:txBody>
        </p:sp>
        <p:sp>
          <p:nvSpPr>
            <p:cNvPr id="20" name="Arrow: Right 19">
              <a:extLst>
                <a:ext uri="{FF2B5EF4-FFF2-40B4-BE49-F238E27FC236}">
                  <a16:creationId xmlns:a16="http://schemas.microsoft.com/office/drawing/2014/main" id="{9983C5B7-477B-4DAF-9A10-F5F9902FFAD0}"/>
                </a:ext>
              </a:extLst>
            </p:cNvPr>
            <p:cNvSpPr/>
            <p:nvPr/>
          </p:nvSpPr>
          <p:spPr>
            <a:xfrm>
              <a:off x="5951187" y="3610298"/>
              <a:ext cx="551817" cy="535549"/>
            </a:xfrm>
            <a:prstGeom prst="rightArrow">
              <a:avLst/>
            </a:prstGeom>
            <a:solidFill>
              <a:srgbClr val="900001"/>
            </a:solidFill>
            <a:ln w="12700" cap="flat" cmpd="sng" algn="ctr">
              <a:solidFill>
                <a:srgbClr val="900001">
                  <a:shade val="50000"/>
                </a:srgbClr>
              </a:solidFill>
              <a:prstDash val="solid"/>
              <a:miter lim="800000"/>
            </a:ln>
            <a:effectLst/>
          </p:spPr>
          <p:txBody>
            <a:bodyPr rtlCol="0" anchor="ctr"/>
            <a:lstStyle/>
            <a:p>
              <a:pPr algn="ctr" defTabSz="914380">
                <a:defRPr/>
              </a:pPr>
              <a:endParaRPr lang="en-US" sz="1800" kern="0">
                <a:solidFill>
                  <a:prstClr val="white"/>
                </a:solidFill>
                <a:latin typeface="Arial"/>
              </a:endParaRPr>
            </a:p>
          </p:txBody>
        </p:sp>
      </p:grpSp>
    </p:spTree>
    <p:extLst>
      <p:ext uri="{BB962C8B-B14F-4D97-AF65-F5344CB8AC3E}">
        <p14:creationId xmlns:p14="http://schemas.microsoft.com/office/powerpoint/2010/main" val="16779005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442D5-5695-4CC1-9004-FCA96F2C4A69}"/>
              </a:ext>
            </a:extLst>
          </p:cNvPr>
          <p:cNvSpPr>
            <a:spLocks noGrp="1"/>
          </p:cNvSpPr>
          <p:nvPr>
            <p:ph type="title"/>
          </p:nvPr>
        </p:nvSpPr>
        <p:spPr>
          <a:xfrm>
            <a:off x="623703" y="364332"/>
            <a:ext cx="10972800" cy="523220"/>
          </a:xfrm>
        </p:spPr>
        <p:txBody>
          <a:bodyPr/>
          <a:lstStyle/>
          <a:p>
            <a:r>
              <a:rPr lang="en-US" dirty="0"/>
              <a:t>Relating Taxonomies to Products</a:t>
            </a:r>
          </a:p>
        </p:txBody>
      </p:sp>
      <p:sp>
        <p:nvSpPr>
          <p:cNvPr id="3" name="Content Placeholder 2">
            <a:extLst>
              <a:ext uri="{FF2B5EF4-FFF2-40B4-BE49-F238E27FC236}">
                <a16:creationId xmlns:a16="http://schemas.microsoft.com/office/drawing/2014/main" id="{59812D8F-878C-45E5-B2B4-C92887363439}"/>
              </a:ext>
            </a:extLst>
          </p:cNvPr>
          <p:cNvSpPr>
            <a:spLocks noGrp="1"/>
          </p:cNvSpPr>
          <p:nvPr>
            <p:ph idx="1"/>
          </p:nvPr>
        </p:nvSpPr>
        <p:spPr/>
        <p:txBody>
          <a:bodyPr/>
          <a:lstStyle/>
          <a:p>
            <a:pPr marL="342900" indent="-342900">
              <a:buFont typeface="Arial" panose="020B0604020202020204" pitchFamily="34" charset="0"/>
              <a:buChar char="•"/>
            </a:pPr>
            <a:r>
              <a:rPr lang="en-US" dirty="0"/>
              <a:t>Research projects have deliverable products</a:t>
            </a:r>
          </a:p>
          <a:p>
            <a:pPr marL="342900" indent="-342900">
              <a:buFont typeface="Arial" panose="020B0604020202020204" pitchFamily="34" charset="0"/>
              <a:buChar char="•"/>
            </a:pPr>
            <a:r>
              <a:rPr lang="en-US" dirty="0"/>
              <a:t>Combine metadata for products with research taxonomies</a:t>
            </a:r>
          </a:p>
        </p:txBody>
      </p:sp>
      <p:sp>
        <p:nvSpPr>
          <p:cNvPr id="4" name="Text Placeholder 3">
            <a:extLst>
              <a:ext uri="{FF2B5EF4-FFF2-40B4-BE49-F238E27FC236}">
                <a16:creationId xmlns:a16="http://schemas.microsoft.com/office/drawing/2014/main" id="{1BE5BB9C-FAED-419D-B8A2-CF42E3E3765A}"/>
              </a:ext>
            </a:extLst>
          </p:cNvPr>
          <p:cNvSpPr>
            <a:spLocks noGrp="1"/>
          </p:cNvSpPr>
          <p:nvPr>
            <p:ph type="body" sz="quarter" idx="10"/>
          </p:nvPr>
        </p:nvSpPr>
        <p:spPr/>
        <p:txBody>
          <a:bodyPr/>
          <a:lstStyle/>
          <a:p>
            <a:endParaRPr lang="en-US"/>
          </a:p>
        </p:txBody>
      </p:sp>
      <p:grpSp>
        <p:nvGrpSpPr>
          <p:cNvPr id="17" name="Group 16">
            <a:extLst>
              <a:ext uri="{FF2B5EF4-FFF2-40B4-BE49-F238E27FC236}">
                <a16:creationId xmlns:a16="http://schemas.microsoft.com/office/drawing/2014/main" id="{26DCA3A2-981E-459E-9D5A-486613697C2D}"/>
              </a:ext>
            </a:extLst>
          </p:cNvPr>
          <p:cNvGrpSpPr/>
          <p:nvPr/>
        </p:nvGrpSpPr>
        <p:grpSpPr>
          <a:xfrm>
            <a:off x="833860" y="3749040"/>
            <a:ext cx="10524279" cy="1016097"/>
            <a:chOff x="623703" y="4604435"/>
            <a:chExt cx="10524279" cy="1016097"/>
          </a:xfrm>
        </p:grpSpPr>
        <p:grpSp>
          <p:nvGrpSpPr>
            <p:cNvPr id="9" name="Group 8">
              <a:extLst>
                <a:ext uri="{FF2B5EF4-FFF2-40B4-BE49-F238E27FC236}">
                  <a16:creationId xmlns:a16="http://schemas.microsoft.com/office/drawing/2014/main" id="{2F506275-B1C2-48E6-A2AF-788171A180A0}"/>
                </a:ext>
              </a:extLst>
            </p:cNvPr>
            <p:cNvGrpSpPr/>
            <p:nvPr/>
          </p:nvGrpSpPr>
          <p:grpSpPr>
            <a:xfrm>
              <a:off x="623703" y="4604435"/>
              <a:ext cx="2947208" cy="914400"/>
              <a:chOff x="3039784" y="4539565"/>
              <a:chExt cx="2947208" cy="914400"/>
            </a:xfrm>
          </p:grpSpPr>
          <p:sp>
            <p:nvSpPr>
              <p:cNvPr id="5" name="TextBox 4">
                <a:extLst>
                  <a:ext uri="{FF2B5EF4-FFF2-40B4-BE49-F238E27FC236}">
                    <a16:creationId xmlns:a16="http://schemas.microsoft.com/office/drawing/2014/main" id="{AEF8A76F-E5E9-4C1D-9B65-FFECFB33BAA8}"/>
                  </a:ext>
                </a:extLst>
              </p:cNvPr>
              <p:cNvSpPr txBox="1"/>
              <p:nvPr/>
            </p:nvSpPr>
            <p:spPr>
              <a:xfrm>
                <a:off x="4043892" y="4706035"/>
                <a:ext cx="1943100" cy="646331"/>
              </a:xfrm>
              <a:prstGeom prst="rect">
                <a:avLst/>
              </a:prstGeom>
              <a:noFill/>
            </p:spPr>
            <p:txBody>
              <a:bodyPr wrap="square" rtlCol="0">
                <a:spAutoFit/>
              </a:bodyPr>
              <a:lstStyle/>
              <a:p>
                <a:r>
                  <a:rPr lang="en-US" dirty="0"/>
                  <a:t>Research Products</a:t>
                </a:r>
              </a:p>
            </p:txBody>
          </p:sp>
          <p:pic>
            <p:nvPicPr>
              <p:cNvPr id="7" name="Graphic 6" descr="Document">
                <a:extLst>
                  <a:ext uri="{FF2B5EF4-FFF2-40B4-BE49-F238E27FC236}">
                    <a16:creationId xmlns:a16="http://schemas.microsoft.com/office/drawing/2014/main" id="{3C48F3B8-0CA6-46F9-8795-8B83A8AB105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39784" y="4539565"/>
                <a:ext cx="914400" cy="914400"/>
              </a:xfrm>
              <a:prstGeom prst="rect">
                <a:avLst/>
              </a:prstGeom>
            </p:spPr>
          </p:pic>
        </p:grpSp>
        <p:grpSp>
          <p:nvGrpSpPr>
            <p:cNvPr id="10" name="Group 9">
              <a:extLst>
                <a:ext uri="{FF2B5EF4-FFF2-40B4-BE49-F238E27FC236}">
                  <a16:creationId xmlns:a16="http://schemas.microsoft.com/office/drawing/2014/main" id="{9B297A93-8350-46CA-BFFF-55F3ED7DB6CB}"/>
                </a:ext>
              </a:extLst>
            </p:cNvPr>
            <p:cNvGrpSpPr/>
            <p:nvPr/>
          </p:nvGrpSpPr>
          <p:grpSpPr>
            <a:xfrm>
              <a:off x="3946671" y="4604435"/>
              <a:ext cx="3119371" cy="914400"/>
              <a:chOff x="6032845" y="4572000"/>
              <a:chExt cx="3119371" cy="914400"/>
            </a:xfrm>
          </p:grpSpPr>
          <p:sp>
            <p:nvSpPr>
              <p:cNvPr id="6" name="TextBox 5">
                <a:extLst>
                  <a:ext uri="{FF2B5EF4-FFF2-40B4-BE49-F238E27FC236}">
                    <a16:creationId xmlns:a16="http://schemas.microsoft.com/office/drawing/2014/main" id="{3B83CE98-C9EF-47DD-8D1D-CBFDBC74C925}"/>
                  </a:ext>
                </a:extLst>
              </p:cNvPr>
              <p:cNvSpPr txBox="1"/>
              <p:nvPr/>
            </p:nvSpPr>
            <p:spPr>
              <a:xfrm>
                <a:off x="7209116" y="4706035"/>
                <a:ext cx="1943100" cy="646331"/>
              </a:xfrm>
              <a:prstGeom prst="rect">
                <a:avLst/>
              </a:prstGeom>
              <a:noFill/>
            </p:spPr>
            <p:txBody>
              <a:bodyPr wrap="square" rtlCol="0">
                <a:spAutoFit/>
              </a:bodyPr>
              <a:lstStyle/>
              <a:p>
                <a:r>
                  <a:rPr lang="en-US" dirty="0"/>
                  <a:t>Tags from taxonomies</a:t>
                </a:r>
              </a:p>
            </p:txBody>
          </p:sp>
          <p:pic>
            <p:nvPicPr>
              <p:cNvPr id="8" name="Graphic 7" descr="Hierarchy">
                <a:extLst>
                  <a:ext uri="{FF2B5EF4-FFF2-40B4-BE49-F238E27FC236}">
                    <a16:creationId xmlns:a16="http://schemas.microsoft.com/office/drawing/2014/main" id="{54E8A3FE-0AAB-4FE9-AF21-35B59C28DA0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032845" y="4572000"/>
                <a:ext cx="914400" cy="914400"/>
              </a:xfrm>
              <a:prstGeom prst="rect">
                <a:avLst/>
              </a:prstGeom>
            </p:spPr>
          </p:pic>
        </p:grpSp>
        <p:sp>
          <p:nvSpPr>
            <p:cNvPr id="11" name="TextBox 10">
              <a:extLst>
                <a:ext uri="{FF2B5EF4-FFF2-40B4-BE49-F238E27FC236}">
                  <a16:creationId xmlns:a16="http://schemas.microsoft.com/office/drawing/2014/main" id="{B4F7C938-3B20-46F4-ACDB-78A18C3EA968}"/>
                </a:ext>
              </a:extLst>
            </p:cNvPr>
            <p:cNvSpPr txBox="1"/>
            <p:nvPr/>
          </p:nvSpPr>
          <p:spPr>
            <a:xfrm>
              <a:off x="3124118" y="4720055"/>
              <a:ext cx="550333" cy="707886"/>
            </a:xfrm>
            <a:prstGeom prst="rect">
              <a:avLst/>
            </a:prstGeom>
            <a:noFill/>
          </p:spPr>
          <p:txBody>
            <a:bodyPr wrap="square" rtlCol="0">
              <a:spAutoFit/>
            </a:bodyPr>
            <a:lstStyle/>
            <a:p>
              <a:r>
                <a:rPr lang="en-US" sz="4000" b="1" dirty="0">
                  <a:solidFill>
                    <a:schemeClr val="bg1">
                      <a:lumMod val="65000"/>
                    </a:schemeClr>
                  </a:solidFill>
                </a:rPr>
                <a:t>+</a:t>
              </a:r>
            </a:p>
          </p:txBody>
        </p:sp>
        <p:grpSp>
          <p:nvGrpSpPr>
            <p:cNvPr id="12" name="Group 11">
              <a:extLst>
                <a:ext uri="{FF2B5EF4-FFF2-40B4-BE49-F238E27FC236}">
                  <a16:creationId xmlns:a16="http://schemas.microsoft.com/office/drawing/2014/main" id="{04789812-6D2D-4374-ACA5-5716E5E6BD8C}"/>
                </a:ext>
              </a:extLst>
            </p:cNvPr>
            <p:cNvGrpSpPr/>
            <p:nvPr/>
          </p:nvGrpSpPr>
          <p:grpSpPr>
            <a:xfrm>
              <a:off x="7568916" y="4604435"/>
              <a:ext cx="3579066" cy="1016097"/>
              <a:chOff x="557736" y="3198475"/>
              <a:chExt cx="3579066" cy="1016097"/>
            </a:xfrm>
          </p:grpSpPr>
          <p:sp>
            <p:nvSpPr>
              <p:cNvPr id="13" name="TextBox 12">
                <a:extLst>
                  <a:ext uri="{FF2B5EF4-FFF2-40B4-BE49-F238E27FC236}">
                    <a16:creationId xmlns:a16="http://schemas.microsoft.com/office/drawing/2014/main" id="{44D6F974-81E5-4A83-A674-F5BDAF702865}"/>
                  </a:ext>
                </a:extLst>
              </p:cNvPr>
              <p:cNvSpPr txBox="1"/>
              <p:nvPr/>
            </p:nvSpPr>
            <p:spPr>
              <a:xfrm>
                <a:off x="2193702" y="3198475"/>
                <a:ext cx="1943100" cy="923330"/>
              </a:xfrm>
              <a:prstGeom prst="rect">
                <a:avLst/>
              </a:prstGeom>
              <a:noFill/>
            </p:spPr>
            <p:txBody>
              <a:bodyPr wrap="square" rtlCol="0">
                <a:spAutoFit/>
              </a:bodyPr>
              <a:lstStyle/>
              <a:p>
                <a:r>
                  <a:rPr lang="en-US" dirty="0"/>
                  <a:t>Products tagged with taxonomy terms</a:t>
                </a:r>
              </a:p>
            </p:txBody>
          </p:sp>
          <p:pic>
            <p:nvPicPr>
              <p:cNvPr id="14" name="Graphic 13" descr="Document">
                <a:extLst>
                  <a:ext uri="{FF2B5EF4-FFF2-40B4-BE49-F238E27FC236}">
                    <a16:creationId xmlns:a16="http://schemas.microsoft.com/office/drawing/2014/main" id="{593BED0E-5F1A-4745-AC82-AC07D66557E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57736" y="3210838"/>
                <a:ext cx="914400" cy="914400"/>
              </a:xfrm>
              <a:prstGeom prst="rect">
                <a:avLst/>
              </a:prstGeom>
            </p:spPr>
          </p:pic>
          <p:pic>
            <p:nvPicPr>
              <p:cNvPr id="15" name="Graphic 14" descr="Label">
                <a:extLst>
                  <a:ext uri="{FF2B5EF4-FFF2-40B4-BE49-F238E27FC236}">
                    <a16:creationId xmlns:a16="http://schemas.microsoft.com/office/drawing/2014/main" id="{FAAF0D4A-5594-402F-A08C-C2850D22C5D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325000" y="3300172"/>
                <a:ext cx="914400" cy="914400"/>
              </a:xfrm>
              <a:prstGeom prst="rect">
                <a:avLst/>
              </a:prstGeom>
            </p:spPr>
          </p:pic>
        </p:grpSp>
        <p:sp>
          <p:nvSpPr>
            <p:cNvPr id="16" name="TextBox 15">
              <a:extLst>
                <a:ext uri="{FF2B5EF4-FFF2-40B4-BE49-F238E27FC236}">
                  <a16:creationId xmlns:a16="http://schemas.microsoft.com/office/drawing/2014/main" id="{A086F2B5-E1BC-4554-8FA1-9AD1025FF254}"/>
                </a:ext>
              </a:extLst>
            </p:cNvPr>
            <p:cNvSpPr txBox="1"/>
            <p:nvPr/>
          </p:nvSpPr>
          <p:spPr>
            <a:xfrm>
              <a:off x="6750947" y="4707692"/>
              <a:ext cx="550333" cy="707886"/>
            </a:xfrm>
            <a:prstGeom prst="rect">
              <a:avLst/>
            </a:prstGeom>
            <a:noFill/>
          </p:spPr>
          <p:txBody>
            <a:bodyPr wrap="square" rtlCol="0">
              <a:spAutoFit/>
            </a:bodyPr>
            <a:lstStyle/>
            <a:p>
              <a:r>
                <a:rPr lang="en-US" sz="4000" b="1" dirty="0">
                  <a:solidFill>
                    <a:schemeClr val="bg1">
                      <a:lumMod val="65000"/>
                    </a:schemeClr>
                  </a:solidFill>
                </a:rPr>
                <a:t>=</a:t>
              </a:r>
            </a:p>
          </p:txBody>
        </p:sp>
      </p:grpSp>
    </p:spTree>
    <p:extLst>
      <p:ext uri="{BB962C8B-B14F-4D97-AF65-F5344CB8AC3E}">
        <p14:creationId xmlns:p14="http://schemas.microsoft.com/office/powerpoint/2010/main" val="37869530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442D5-5695-4CC1-9004-FCA96F2C4A69}"/>
              </a:ext>
            </a:extLst>
          </p:cNvPr>
          <p:cNvSpPr>
            <a:spLocks noGrp="1"/>
          </p:cNvSpPr>
          <p:nvPr>
            <p:ph type="title"/>
          </p:nvPr>
        </p:nvSpPr>
        <p:spPr>
          <a:xfrm>
            <a:off x="623703" y="364332"/>
            <a:ext cx="10972800" cy="523220"/>
          </a:xfrm>
        </p:spPr>
        <p:txBody>
          <a:bodyPr/>
          <a:lstStyle/>
          <a:p>
            <a:r>
              <a:rPr lang="en-US" dirty="0"/>
              <a:t>Research Dataset</a:t>
            </a:r>
          </a:p>
        </p:txBody>
      </p:sp>
      <p:sp>
        <p:nvSpPr>
          <p:cNvPr id="3" name="Content Placeholder 2">
            <a:extLst>
              <a:ext uri="{FF2B5EF4-FFF2-40B4-BE49-F238E27FC236}">
                <a16:creationId xmlns:a16="http://schemas.microsoft.com/office/drawing/2014/main" id="{59812D8F-878C-45E5-B2B4-C92887363439}"/>
              </a:ext>
            </a:extLst>
          </p:cNvPr>
          <p:cNvSpPr>
            <a:spLocks noGrp="1"/>
          </p:cNvSpPr>
          <p:nvPr>
            <p:ph idx="1"/>
          </p:nvPr>
        </p:nvSpPr>
        <p:spPr>
          <a:xfrm>
            <a:off x="623703" y="1371600"/>
            <a:ext cx="10972800" cy="4754880"/>
          </a:xfrm>
        </p:spPr>
        <p:txBody>
          <a:bodyPr/>
          <a:lstStyle/>
          <a:p>
            <a:pPr marL="342900" indent="-342900">
              <a:buFont typeface="Arial" panose="020B0604020202020204" pitchFamily="34" charset="0"/>
              <a:buChar char="•"/>
            </a:pPr>
            <a:r>
              <a:rPr lang="en-US" dirty="0"/>
              <a:t>Periodic tagging effort</a:t>
            </a:r>
          </a:p>
          <a:p>
            <a:pPr marL="690563" lvl="1" indent="-342900">
              <a:buFont typeface="Arial" panose="020B0604020202020204" pitchFamily="34" charset="0"/>
              <a:buChar char="•"/>
            </a:pPr>
            <a:r>
              <a:rPr lang="en-US" dirty="0"/>
              <a:t>Authors of products are asked to tag their products with relevant terms from the taxonomy</a:t>
            </a:r>
          </a:p>
          <a:p>
            <a:pPr marL="342900" indent="-342900">
              <a:buFont typeface="Arial" panose="020B0604020202020204" pitchFamily="34" charset="0"/>
              <a:buChar char="•"/>
            </a:pPr>
            <a:r>
              <a:rPr lang="en-US" dirty="0"/>
              <a:t>This creates a dataset of products, authors, and taxonomy terms that describes IDA research!</a:t>
            </a:r>
          </a:p>
          <a:p>
            <a:pPr marL="342900" indent="-342900">
              <a:buFont typeface="Arial" panose="020B0604020202020204" pitchFamily="34" charset="0"/>
              <a:buChar char="•"/>
            </a:pPr>
            <a:r>
              <a:rPr lang="en-US" dirty="0"/>
              <a:t>Created a web application to interactively display this dataset</a:t>
            </a:r>
          </a:p>
          <a:p>
            <a:endParaRPr lang="en-US" dirty="0"/>
          </a:p>
        </p:txBody>
      </p:sp>
      <p:sp>
        <p:nvSpPr>
          <p:cNvPr id="4" name="Text Placeholder 3">
            <a:extLst>
              <a:ext uri="{FF2B5EF4-FFF2-40B4-BE49-F238E27FC236}">
                <a16:creationId xmlns:a16="http://schemas.microsoft.com/office/drawing/2014/main" id="{1BE5BB9C-FAED-419D-B8A2-CF42E3E3765A}"/>
              </a:ext>
            </a:extLst>
          </p:cNvPr>
          <p:cNvSpPr>
            <a:spLocks noGrp="1"/>
          </p:cNvSpPr>
          <p:nvPr>
            <p:ph type="body" sz="quarter" idx="10"/>
          </p:nvPr>
        </p:nvSpPr>
        <p:spPr/>
        <p:txBody>
          <a:bodyPr/>
          <a:lstStyle/>
          <a:p>
            <a:endParaRPr lang="en-US"/>
          </a:p>
        </p:txBody>
      </p:sp>
      <p:grpSp>
        <p:nvGrpSpPr>
          <p:cNvPr id="18" name="Group 17">
            <a:extLst>
              <a:ext uri="{FF2B5EF4-FFF2-40B4-BE49-F238E27FC236}">
                <a16:creationId xmlns:a16="http://schemas.microsoft.com/office/drawing/2014/main" id="{ED2F9ED5-081B-43CA-8824-4CC16D8F657F}"/>
              </a:ext>
            </a:extLst>
          </p:cNvPr>
          <p:cNvGrpSpPr/>
          <p:nvPr/>
        </p:nvGrpSpPr>
        <p:grpSpPr>
          <a:xfrm>
            <a:off x="1968384" y="3749040"/>
            <a:ext cx="8255232" cy="1834655"/>
            <a:chOff x="41410446" y="3643657"/>
            <a:chExt cx="8255232" cy="1834655"/>
          </a:xfrm>
        </p:grpSpPr>
        <p:grpSp>
          <p:nvGrpSpPr>
            <p:cNvPr id="19" name="Group 18">
              <a:extLst>
                <a:ext uri="{FF2B5EF4-FFF2-40B4-BE49-F238E27FC236}">
                  <a16:creationId xmlns:a16="http://schemas.microsoft.com/office/drawing/2014/main" id="{3FCE2985-5D63-4F57-9AEA-B34290910AC1}"/>
                </a:ext>
              </a:extLst>
            </p:cNvPr>
            <p:cNvGrpSpPr/>
            <p:nvPr/>
          </p:nvGrpSpPr>
          <p:grpSpPr>
            <a:xfrm>
              <a:off x="41410446" y="3643657"/>
              <a:ext cx="1753449" cy="1834655"/>
              <a:chOff x="440043" y="3210838"/>
              <a:chExt cx="1753449" cy="1834656"/>
            </a:xfrm>
          </p:grpSpPr>
          <p:sp>
            <p:nvSpPr>
              <p:cNvPr id="32" name="TextBox 31">
                <a:extLst>
                  <a:ext uri="{FF2B5EF4-FFF2-40B4-BE49-F238E27FC236}">
                    <a16:creationId xmlns:a16="http://schemas.microsoft.com/office/drawing/2014/main" id="{E429F8AA-DB98-4EB4-B92F-17FC4C0002DD}"/>
                  </a:ext>
                </a:extLst>
              </p:cNvPr>
              <p:cNvSpPr txBox="1"/>
              <p:nvPr/>
            </p:nvSpPr>
            <p:spPr>
              <a:xfrm>
                <a:off x="440043" y="4122164"/>
                <a:ext cx="1753449" cy="923330"/>
              </a:xfrm>
              <a:prstGeom prst="rect">
                <a:avLst/>
              </a:prstGeom>
              <a:noFill/>
            </p:spPr>
            <p:txBody>
              <a:bodyPr wrap="square" rtlCol="0">
                <a:spAutoFit/>
              </a:bodyPr>
              <a:lstStyle/>
              <a:p>
                <a:r>
                  <a:rPr lang="en-US" sz="1800" dirty="0"/>
                  <a:t>Products tagged with taxonomy terms</a:t>
                </a:r>
              </a:p>
            </p:txBody>
          </p:sp>
          <p:pic>
            <p:nvPicPr>
              <p:cNvPr id="33" name="Graphic 32" descr="Document">
                <a:extLst>
                  <a:ext uri="{FF2B5EF4-FFF2-40B4-BE49-F238E27FC236}">
                    <a16:creationId xmlns:a16="http://schemas.microsoft.com/office/drawing/2014/main" id="{D5284D37-55A8-4BE5-B093-382190927B9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57736" y="3210838"/>
                <a:ext cx="914400" cy="914400"/>
              </a:xfrm>
              <a:prstGeom prst="rect">
                <a:avLst/>
              </a:prstGeom>
            </p:spPr>
          </p:pic>
          <p:pic>
            <p:nvPicPr>
              <p:cNvPr id="34" name="Graphic 33" descr="Label">
                <a:extLst>
                  <a:ext uri="{FF2B5EF4-FFF2-40B4-BE49-F238E27FC236}">
                    <a16:creationId xmlns:a16="http://schemas.microsoft.com/office/drawing/2014/main" id="{1489A08B-ACBC-4626-BEB8-DD6462E9DE5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170447" y="3300172"/>
                <a:ext cx="914400" cy="914400"/>
              </a:xfrm>
              <a:prstGeom prst="rect">
                <a:avLst/>
              </a:prstGeom>
            </p:spPr>
          </p:pic>
        </p:grpSp>
        <p:sp>
          <p:nvSpPr>
            <p:cNvPr id="20" name="TextBox 19">
              <a:extLst>
                <a:ext uri="{FF2B5EF4-FFF2-40B4-BE49-F238E27FC236}">
                  <a16:creationId xmlns:a16="http://schemas.microsoft.com/office/drawing/2014/main" id="{5AB9C96D-1CE9-408B-A183-839B45253326}"/>
                </a:ext>
              </a:extLst>
            </p:cNvPr>
            <p:cNvSpPr txBox="1"/>
            <p:nvPr/>
          </p:nvSpPr>
          <p:spPr>
            <a:xfrm>
              <a:off x="43355961" y="4048833"/>
              <a:ext cx="550333" cy="707758"/>
            </a:xfrm>
            <a:prstGeom prst="rect">
              <a:avLst/>
            </a:prstGeom>
            <a:noFill/>
          </p:spPr>
          <p:txBody>
            <a:bodyPr wrap="square" rtlCol="0">
              <a:spAutoFit/>
            </a:bodyPr>
            <a:lstStyle/>
            <a:p>
              <a:r>
                <a:rPr lang="en-US" sz="3999" b="1" dirty="0">
                  <a:solidFill>
                    <a:schemeClr val="bg1">
                      <a:lumMod val="65000"/>
                    </a:schemeClr>
                  </a:solidFill>
                </a:rPr>
                <a:t>+</a:t>
              </a:r>
            </a:p>
          </p:txBody>
        </p:sp>
        <p:grpSp>
          <p:nvGrpSpPr>
            <p:cNvPr id="21" name="Group 20">
              <a:extLst>
                <a:ext uri="{FF2B5EF4-FFF2-40B4-BE49-F238E27FC236}">
                  <a16:creationId xmlns:a16="http://schemas.microsoft.com/office/drawing/2014/main" id="{CA1ABFCD-1EE1-4BA2-A866-630B247E748F}"/>
                </a:ext>
              </a:extLst>
            </p:cNvPr>
            <p:cNvGrpSpPr/>
            <p:nvPr/>
          </p:nvGrpSpPr>
          <p:grpSpPr>
            <a:xfrm>
              <a:off x="48412706" y="3665185"/>
              <a:ext cx="1252972" cy="1555022"/>
              <a:chOff x="48790997" y="3758768"/>
              <a:chExt cx="1252972" cy="1555022"/>
            </a:xfrm>
          </p:grpSpPr>
          <p:pic>
            <p:nvPicPr>
              <p:cNvPr id="30" name="Graphic 29" descr="Target Audience">
                <a:extLst>
                  <a:ext uri="{FF2B5EF4-FFF2-40B4-BE49-F238E27FC236}">
                    <a16:creationId xmlns:a16="http://schemas.microsoft.com/office/drawing/2014/main" id="{985BBDAB-3DCF-47AF-90D5-D5E5C43C9D7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8826864" y="3758768"/>
                <a:ext cx="914400" cy="914400"/>
              </a:xfrm>
              <a:prstGeom prst="rect">
                <a:avLst/>
              </a:prstGeom>
            </p:spPr>
          </p:pic>
          <p:sp>
            <p:nvSpPr>
              <p:cNvPr id="31" name="TextBox 30">
                <a:extLst>
                  <a:ext uri="{FF2B5EF4-FFF2-40B4-BE49-F238E27FC236}">
                    <a16:creationId xmlns:a16="http://schemas.microsoft.com/office/drawing/2014/main" id="{734F84D5-BE38-4C68-A0E5-D267436CBA05}"/>
                  </a:ext>
                </a:extLst>
              </p:cNvPr>
              <p:cNvSpPr txBox="1"/>
              <p:nvPr/>
            </p:nvSpPr>
            <p:spPr>
              <a:xfrm>
                <a:off x="48790997" y="4667459"/>
                <a:ext cx="1252972" cy="646331"/>
              </a:xfrm>
              <a:prstGeom prst="rect">
                <a:avLst/>
              </a:prstGeom>
              <a:noFill/>
            </p:spPr>
            <p:txBody>
              <a:bodyPr wrap="square" rtlCol="0">
                <a:spAutoFit/>
              </a:bodyPr>
              <a:lstStyle/>
              <a:p>
                <a:r>
                  <a:rPr lang="en-US" sz="1800" dirty="0"/>
                  <a:t>Filterable dataset</a:t>
                </a:r>
              </a:p>
            </p:txBody>
          </p:sp>
        </p:grpSp>
        <p:grpSp>
          <p:nvGrpSpPr>
            <p:cNvPr id="22" name="Group 21">
              <a:extLst>
                <a:ext uri="{FF2B5EF4-FFF2-40B4-BE49-F238E27FC236}">
                  <a16:creationId xmlns:a16="http://schemas.microsoft.com/office/drawing/2014/main" id="{5CEF87B2-BBEF-461A-93B1-98BC779AACEC}"/>
                </a:ext>
              </a:extLst>
            </p:cNvPr>
            <p:cNvGrpSpPr/>
            <p:nvPr/>
          </p:nvGrpSpPr>
          <p:grpSpPr>
            <a:xfrm>
              <a:off x="44024218" y="3711401"/>
              <a:ext cx="1333197" cy="1501300"/>
              <a:chOff x="44024218" y="3711401"/>
              <a:chExt cx="1333197" cy="1501300"/>
            </a:xfrm>
          </p:grpSpPr>
          <p:pic>
            <p:nvPicPr>
              <p:cNvPr id="28" name="Graphic 27" descr="Users">
                <a:extLst>
                  <a:ext uri="{FF2B5EF4-FFF2-40B4-BE49-F238E27FC236}">
                    <a16:creationId xmlns:a16="http://schemas.microsoft.com/office/drawing/2014/main" id="{E298EE66-950A-4F09-9754-07842CF175C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4174751" y="3711401"/>
                <a:ext cx="914400" cy="914400"/>
              </a:xfrm>
              <a:prstGeom prst="rect">
                <a:avLst/>
              </a:prstGeom>
            </p:spPr>
          </p:pic>
          <p:sp>
            <p:nvSpPr>
              <p:cNvPr id="29" name="TextBox 28">
                <a:extLst>
                  <a:ext uri="{FF2B5EF4-FFF2-40B4-BE49-F238E27FC236}">
                    <a16:creationId xmlns:a16="http://schemas.microsoft.com/office/drawing/2014/main" id="{AFA6CB25-8211-4A8C-BEEB-F20CA2D8E913}"/>
                  </a:ext>
                </a:extLst>
              </p:cNvPr>
              <p:cNvSpPr txBox="1"/>
              <p:nvPr/>
            </p:nvSpPr>
            <p:spPr>
              <a:xfrm>
                <a:off x="44024218" y="4566370"/>
                <a:ext cx="1333197" cy="646331"/>
              </a:xfrm>
              <a:prstGeom prst="rect">
                <a:avLst/>
              </a:prstGeom>
              <a:noFill/>
            </p:spPr>
            <p:txBody>
              <a:bodyPr wrap="square" rtlCol="0">
                <a:spAutoFit/>
              </a:bodyPr>
              <a:lstStyle/>
              <a:p>
                <a:r>
                  <a:rPr lang="en-US" sz="1800" dirty="0"/>
                  <a:t>Authorship data</a:t>
                </a:r>
              </a:p>
            </p:txBody>
          </p:sp>
        </p:grpSp>
        <p:sp>
          <p:nvSpPr>
            <p:cNvPr id="23" name="TextBox 22">
              <a:extLst>
                <a:ext uri="{FF2B5EF4-FFF2-40B4-BE49-F238E27FC236}">
                  <a16:creationId xmlns:a16="http://schemas.microsoft.com/office/drawing/2014/main" id="{C53635BB-0040-4259-B8C7-01C7F71E7347}"/>
                </a:ext>
              </a:extLst>
            </p:cNvPr>
            <p:cNvSpPr txBox="1"/>
            <p:nvPr/>
          </p:nvSpPr>
          <p:spPr>
            <a:xfrm>
              <a:off x="45399858" y="4048833"/>
              <a:ext cx="550333" cy="707758"/>
            </a:xfrm>
            <a:prstGeom prst="rect">
              <a:avLst/>
            </a:prstGeom>
            <a:noFill/>
          </p:spPr>
          <p:txBody>
            <a:bodyPr wrap="square" rtlCol="0">
              <a:spAutoFit/>
            </a:bodyPr>
            <a:lstStyle/>
            <a:p>
              <a:r>
                <a:rPr lang="en-US" sz="3999" b="1" dirty="0">
                  <a:solidFill>
                    <a:schemeClr val="bg1">
                      <a:lumMod val="65000"/>
                    </a:schemeClr>
                  </a:solidFill>
                </a:rPr>
                <a:t>+</a:t>
              </a:r>
            </a:p>
          </p:txBody>
        </p:sp>
        <p:sp>
          <p:nvSpPr>
            <p:cNvPr id="24" name="TextBox 23">
              <a:extLst>
                <a:ext uri="{FF2B5EF4-FFF2-40B4-BE49-F238E27FC236}">
                  <a16:creationId xmlns:a16="http://schemas.microsoft.com/office/drawing/2014/main" id="{4E79E99F-4A56-4B86-8303-3E92ACFA8458}"/>
                </a:ext>
              </a:extLst>
            </p:cNvPr>
            <p:cNvSpPr txBox="1"/>
            <p:nvPr/>
          </p:nvSpPr>
          <p:spPr>
            <a:xfrm>
              <a:off x="47642581" y="4048833"/>
              <a:ext cx="550333" cy="707758"/>
            </a:xfrm>
            <a:prstGeom prst="rect">
              <a:avLst/>
            </a:prstGeom>
            <a:noFill/>
          </p:spPr>
          <p:txBody>
            <a:bodyPr wrap="square" rtlCol="0">
              <a:spAutoFit/>
            </a:bodyPr>
            <a:lstStyle/>
            <a:p>
              <a:r>
                <a:rPr lang="en-US" sz="3999" b="1" dirty="0">
                  <a:solidFill>
                    <a:schemeClr val="bg1">
                      <a:lumMod val="65000"/>
                    </a:schemeClr>
                  </a:solidFill>
                </a:rPr>
                <a:t>=</a:t>
              </a:r>
            </a:p>
          </p:txBody>
        </p:sp>
        <p:grpSp>
          <p:nvGrpSpPr>
            <p:cNvPr id="25" name="Group 24">
              <a:extLst>
                <a:ext uri="{FF2B5EF4-FFF2-40B4-BE49-F238E27FC236}">
                  <a16:creationId xmlns:a16="http://schemas.microsoft.com/office/drawing/2014/main" id="{BF48922B-01F7-4A6A-AA34-E034B48B065A}"/>
                </a:ext>
              </a:extLst>
            </p:cNvPr>
            <p:cNvGrpSpPr/>
            <p:nvPr/>
          </p:nvGrpSpPr>
          <p:grpSpPr>
            <a:xfrm>
              <a:off x="46227787" y="3682209"/>
              <a:ext cx="1112089" cy="1538878"/>
              <a:chOff x="46227787" y="3682209"/>
              <a:chExt cx="1112089" cy="1538878"/>
            </a:xfrm>
          </p:grpSpPr>
          <p:sp>
            <p:nvSpPr>
              <p:cNvPr id="26" name="TextBox 25">
                <a:extLst>
                  <a:ext uri="{FF2B5EF4-FFF2-40B4-BE49-F238E27FC236}">
                    <a16:creationId xmlns:a16="http://schemas.microsoft.com/office/drawing/2014/main" id="{C3D6DC5F-29A6-42AE-ABF2-F378DE1D799A}"/>
                  </a:ext>
                </a:extLst>
              </p:cNvPr>
              <p:cNvSpPr txBox="1"/>
              <p:nvPr/>
            </p:nvSpPr>
            <p:spPr>
              <a:xfrm>
                <a:off x="46252896" y="4574756"/>
                <a:ext cx="1086980" cy="646331"/>
              </a:xfrm>
              <a:prstGeom prst="rect">
                <a:avLst/>
              </a:prstGeom>
              <a:noFill/>
            </p:spPr>
            <p:txBody>
              <a:bodyPr wrap="square" rtlCol="0">
                <a:spAutoFit/>
              </a:bodyPr>
              <a:lstStyle/>
              <a:p>
                <a:r>
                  <a:rPr lang="en-US" sz="1800" dirty="0"/>
                  <a:t>Project data</a:t>
                </a:r>
              </a:p>
            </p:txBody>
          </p:sp>
          <p:pic>
            <p:nvPicPr>
              <p:cNvPr id="27" name="Graphic 26" descr="Meeting">
                <a:extLst>
                  <a:ext uri="{FF2B5EF4-FFF2-40B4-BE49-F238E27FC236}">
                    <a16:creationId xmlns:a16="http://schemas.microsoft.com/office/drawing/2014/main" id="{B1E60418-0519-4859-AD99-93102DCB685E}"/>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46227787" y="3682209"/>
                <a:ext cx="914400" cy="914400"/>
              </a:xfrm>
              <a:prstGeom prst="rect">
                <a:avLst/>
              </a:prstGeom>
            </p:spPr>
          </p:pic>
        </p:grpSp>
      </p:grpSp>
    </p:spTree>
    <p:extLst>
      <p:ext uri="{BB962C8B-B14F-4D97-AF65-F5344CB8AC3E}">
        <p14:creationId xmlns:p14="http://schemas.microsoft.com/office/powerpoint/2010/main" val="22793004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170EE-6B19-401A-9EB2-9825AB3FF0CF}"/>
              </a:ext>
            </a:extLst>
          </p:cNvPr>
          <p:cNvSpPr>
            <a:spLocks noGrp="1"/>
          </p:cNvSpPr>
          <p:nvPr>
            <p:ph type="title"/>
          </p:nvPr>
        </p:nvSpPr>
        <p:spPr>
          <a:xfrm>
            <a:off x="623703" y="364332"/>
            <a:ext cx="10972800" cy="523220"/>
          </a:xfrm>
        </p:spPr>
        <p:txBody>
          <a:bodyPr/>
          <a:lstStyle/>
          <a:p>
            <a:r>
              <a:rPr lang="en-US" dirty="0"/>
              <a:t>I-TREE (IDA-Taxonomical Research Expertise Explorer)</a:t>
            </a:r>
          </a:p>
        </p:txBody>
      </p:sp>
      <p:sp>
        <p:nvSpPr>
          <p:cNvPr id="3" name="Content Placeholder 2">
            <a:extLst>
              <a:ext uri="{FF2B5EF4-FFF2-40B4-BE49-F238E27FC236}">
                <a16:creationId xmlns:a16="http://schemas.microsoft.com/office/drawing/2014/main" id="{47CC1B6F-3B42-4030-AAEA-0997FBD0B2F9}"/>
              </a:ext>
            </a:extLst>
          </p:cNvPr>
          <p:cNvSpPr>
            <a:spLocks noGrp="1"/>
          </p:cNvSpPr>
          <p:nvPr>
            <p:ph idx="1"/>
          </p:nvPr>
        </p:nvSpPr>
        <p:spPr/>
        <p:txBody>
          <a:bodyPr/>
          <a:lstStyle/>
          <a:p>
            <a:endParaRPr lang="en-US"/>
          </a:p>
        </p:txBody>
      </p:sp>
      <p:sp>
        <p:nvSpPr>
          <p:cNvPr id="4" name="Text Placeholder 3">
            <a:extLst>
              <a:ext uri="{FF2B5EF4-FFF2-40B4-BE49-F238E27FC236}">
                <a16:creationId xmlns:a16="http://schemas.microsoft.com/office/drawing/2014/main" id="{37E61DB9-1697-42C9-A67B-7C30C10555CB}"/>
              </a:ext>
            </a:extLst>
          </p:cNvPr>
          <p:cNvSpPr>
            <a:spLocks noGrp="1"/>
          </p:cNvSpPr>
          <p:nvPr>
            <p:ph type="body" sz="quarter" idx="10"/>
          </p:nvPr>
        </p:nvSpPr>
        <p:spPr/>
        <p:txBody>
          <a:bodyPr/>
          <a:lstStyle/>
          <a:p>
            <a:endParaRPr lang="en-US"/>
          </a:p>
        </p:txBody>
      </p:sp>
      <p:pic>
        <p:nvPicPr>
          <p:cNvPr id="6" name="Picture 5">
            <a:extLst>
              <a:ext uri="{FF2B5EF4-FFF2-40B4-BE49-F238E27FC236}">
                <a16:creationId xmlns:a16="http://schemas.microsoft.com/office/drawing/2014/main" id="{5A056A99-3D40-47D8-82A7-177354355C00}"/>
              </a:ext>
            </a:extLst>
          </p:cNvPr>
          <p:cNvPicPr>
            <a:picLocks noChangeAspect="1"/>
          </p:cNvPicPr>
          <p:nvPr/>
        </p:nvPicPr>
        <p:blipFill>
          <a:blip r:embed="rId3"/>
          <a:stretch>
            <a:fillRect/>
          </a:stretch>
        </p:blipFill>
        <p:spPr>
          <a:xfrm>
            <a:off x="0" y="966610"/>
            <a:ext cx="12192000" cy="5675699"/>
          </a:xfrm>
          <a:prstGeom prst="rect">
            <a:avLst/>
          </a:prstGeom>
        </p:spPr>
      </p:pic>
    </p:spTree>
    <p:extLst>
      <p:ext uri="{BB962C8B-B14F-4D97-AF65-F5344CB8AC3E}">
        <p14:creationId xmlns:p14="http://schemas.microsoft.com/office/powerpoint/2010/main" val="28756415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442D5-5695-4CC1-9004-FCA96F2C4A69}"/>
              </a:ext>
            </a:extLst>
          </p:cNvPr>
          <p:cNvSpPr>
            <a:spLocks noGrp="1"/>
          </p:cNvSpPr>
          <p:nvPr>
            <p:ph type="title"/>
          </p:nvPr>
        </p:nvSpPr>
        <p:spPr>
          <a:xfrm>
            <a:off x="623703" y="364332"/>
            <a:ext cx="10972800" cy="523220"/>
          </a:xfrm>
        </p:spPr>
        <p:txBody>
          <a:bodyPr/>
          <a:lstStyle/>
          <a:p>
            <a:r>
              <a:rPr lang="en-US" dirty="0"/>
              <a:t>Data Science Techniques</a:t>
            </a:r>
          </a:p>
        </p:txBody>
      </p:sp>
      <p:sp>
        <p:nvSpPr>
          <p:cNvPr id="3" name="Content Placeholder 2">
            <a:extLst>
              <a:ext uri="{FF2B5EF4-FFF2-40B4-BE49-F238E27FC236}">
                <a16:creationId xmlns:a16="http://schemas.microsoft.com/office/drawing/2014/main" id="{59812D8F-878C-45E5-B2B4-C92887363439}"/>
              </a:ext>
            </a:extLst>
          </p:cNvPr>
          <p:cNvSpPr>
            <a:spLocks noGrp="1"/>
          </p:cNvSpPr>
          <p:nvPr>
            <p:ph idx="1"/>
          </p:nvPr>
        </p:nvSpPr>
        <p:spPr/>
        <p:txBody>
          <a:bodyPr/>
          <a:lstStyle/>
          <a:p>
            <a:pPr marL="342900" indent="-342900">
              <a:spcAft>
                <a:spcPts val="600"/>
              </a:spcAft>
              <a:buFont typeface="Arial" panose="020B0604020202020204" pitchFamily="34" charset="0"/>
              <a:buChar char="•"/>
            </a:pPr>
            <a:r>
              <a:rPr lang="en-US" dirty="0"/>
              <a:t>Used ETL techniques in R to create dataset</a:t>
            </a:r>
          </a:p>
          <a:p>
            <a:pPr marL="342900" indent="-342900">
              <a:spcAft>
                <a:spcPts val="600"/>
              </a:spcAft>
              <a:buFont typeface="Arial" panose="020B0604020202020204" pitchFamily="34" charset="0"/>
              <a:buChar char="•"/>
            </a:pPr>
            <a:r>
              <a:rPr lang="en-US" dirty="0"/>
              <a:t>Data extracted from different sources (SQL server, SQLite files, CSV files, and </a:t>
            </a:r>
            <a:r>
              <a:rPr lang="en-US" dirty="0" err="1"/>
              <a:t>Rds</a:t>
            </a:r>
            <a:r>
              <a:rPr lang="en-US" dirty="0"/>
              <a:t> objects)</a:t>
            </a:r>
          </a:p>
          <a:p>
            <a:pPr marL="342900" indent="-342900">
              <a:spcAft>
                <a:spcPts val="600"/>
              </a:spcAft>
              <a:buFont typeface="Arial" panose="020B0604020202020204" pitchFamily="34" charset="0"/>
              <a:buChar char="•"/>
            </a:pPr>
            <a:r>
              <a:rPr lang="en-US" dirty="0"/>
              <a:t>Reproducible pipeline scripts to continue dataset curation</a:t>
            </a:r>
          </a:p>
          <a:p>
            <a:pPr marL="342900" indent="-342900">
              <a:spcAft>
                <a:spcPts val="600"/>
              </a:spcAft>
              <a:buFont typeface="Arial" panose="020B0604020202020204" pitchFamily="34" charset="0"/>
              <a:buChar char="•"/>
            </a:pPr>
            <a:r>
              <a:rPr lang="en-US" dirty="0"/>
              <a:t>RShiny application deployed on IDA’s Shiny server through a Docker container</a:t>
            </a:r>
          </a:p>
        </p:txBody>
      </p:sp>
      <p:sp>
        <p:nvSpPr>
          <p:cNvPr id="4" name="Text Placeholder 3">
            <a:extLst>
              <a:ext uri="{FF2B5EF4-FFF2-40B4-BE49-F238E27FC236}">
                <a16:creationId xmlns:a16="http://schemas.microsoft.com/office/drawing/2014/main" id="{1BE5BB9C-FAED-419D-B8A2-CF42E3E3765A}"/>
              </a:ext>
            </a:extLst>
          </p:cNvPr>
          <p:cNvSpPr>
            <a:spLocks noGrp="1"/>
          </p:cNvSpPr>
          <p:nvPr>
            <p:ph type="body" sz="quarter" idx="10"/>
          </p:nvPr>
        </p:nvSpPr>
        <p:spPr/>
        <p:txBody>
          <a:bodyPr/>
          <a:lstStyle/>
          <a:p>
            <a:endParaRPr lang="en-US"/>
          </a:p>
        </p:txBody>
      </p:sp>
      <p:grpSp>
        <p:nvGrpSpPr>
          <p:cNvPr id="35" name="Group 34">
            <a:extLst>
              <a:ext uri="{FF2B5EF4-FFF2-40B4-BE49-F238E27FC236}">
                <a16:creationId xmlns:a16="http://schemas.microsoft.com/office/drawing/2014/main" id="{C6024F63-E7F8-4695-990D-F1873DDDC1D6}"/>
              </a:ext>
            </a:extLst>
          </p:cNvPr>
          <p:cNvGrpSpPr/>
          <p:nvPr/>
        </p:nvGrpSpPr>
        <p:grpSpPr>
          <a:xfrm>
            <a:off x="1774000" y="4576250"/>
            <a:ext cx="8672205" cy="1376875"/>
            <a:chOff x="10630486" y="13227561"/>
            <a:chExt cx="8672205" cy="1376875"/>
          </a:xfrm>
        </p:grpSpPr>
        <p:pic>
          <p:nvPicPr>
            <p:cNvPr id="36" name="Picture 2" descr="The tidyverse logo, using ASCII or Unicode characters — tidyverse_logo •  tidyverse">
              <a:extLst>
                <a:ext uri="{FF2B5EF4-FFF2-40B4-BE49-F238E27FC236}">
                  <a16:creationId xmlns:a16="http://schemas.microsoft.com/office/drawing/2014/main" id="{E7184E29-F4E2-449D-865A-A954D8A580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417740" y="13227561"/>
              <a:ext cx="1011181" cy="1167071"/>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4" descr="R (programming language) - Wikipedia">
              <a:extLst>
                <a:ext uri="{FF2B5EF4-FFF2-40B4-BE49-F238E27FC236}">
                  <a16:creationId xmlns:a16="http://schemas.microsoft.com/office/drawing/2014/main" id="{E4EAE946-12AD-4F05-8438-8283B5BE7A1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630486" y="13353579"/>
              <a:ext cx="1180693" cy="915037"/>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6" descr="File:SQLite370.svg - Wikimedia Commons">
              <a:extLst>
                <a:ext uri="{FF2B5EF4-FFF2-40B4-BE49-F238E27FC236}">
                  <a16:creationId xmlns:a16="http://schemas.microsoft.com/office/drawing/2014/main" id="{85C2C25A-FE79-4FF0-BA35-29939BC2279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4035482" y="13378769"/>
              <a:ext cx="1823521" cy="864653"/>
            </a:xfrm>
            <a:prstGeom prst="rect">
              <a:avLst/>
            </a:prstGeom>
            <a:noFill/>
            <a:extLst>
              <a:ext uri="{909E8E84-426E-40DD-AFC4-6F175D3DCCD1}">
                <a14:hiddenFill xmlns:a14="http://schemas.microsoft.com/office/drawing/2010/main">
                  <a:solidFill>
                    <a:srgbClr val="FFFFFF"/>
                  </a:solidFill>
                </a14:hiddenFill>
              </a:ext>
            </a:extLst>
          </p:spPr>
        </p:pic>
        <p:pic>
          <p:nvPicPr>
            <p:cNvPr id="39" name="Picture 8" descr="Sitecore Docker images repository | Sitecore">
              <a:extLst>
                <a:ext uri="{FF2B5EF4-FFF2-40B4-BE49-F238E27FC236}">
                  <a16:creationId xmlns:a16="http://schemas.microsoft.com/office/drawing/2014/main" id="{B063FEEC-BAF5-4297-8602-04B8F748103C}"/>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4763" r="25070"/>
            <a:stretch/>
          </p:blipFill>
          <p:spPr bwMode="auto">
            <a:xfrm>
              <a:off x="17829927" y="13227561"/>
              <a:ext cx="1472764" cy="1376875"/>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10" descr="R) Shiny Days">
              <a:extLst>
                <a:ext uri="{FF2B5EF4-FFF2-40B4-BE49-F238E27FC236}">
                  <a16:creationId xmlns:a16="http://schemas.microsoft.com/office/drawing/2014/main" id="{92BF3248-A213-40E7-8B12-52FDEB88FE2D}"/>
                </a:ext>
              </a:extLst>
            </p:cNvPr>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17248" r="18763"/>
            <a:stretch/>
          </p:blipFill>
          <p:spPr bwMode="auto">
            <a:xfrm>
              <a:off x="16136227" y="13227561"/>
              <a:ext cx="1340780" cy="1179274"/>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2557596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80D0E4-216F-4152-AD8B-43C1AE3AB388}"/>
              </a:ext>
            </a:extLst>
          </p:cNvPr>
          <p:cNvSpPr>
            <a:spLocks noGrp="1"/>
          </p:cNvSpPr>
          <p:nvPr>
            <p:ph type="title"/>
          </p:nvPr>
        </p:nvSpPr>
        <p:spPr>
          <a:xfrm>
            <a:off x="623703" y="364332"/>
            <a:ext cx="10972800" cy="523220"/>
          </a:xfrm>
        </p:spPr>
        <p:txBody>
          <a:bodyPr/>
          <a:lstStyle/>
          <a:p>
            <a:r>
              <a:rPr lang="en-US" dirty="0"/>
              <a:t>I-TREE: Questions Answered</a:t>
            </a:r>
          </a:p>
        </p:txBody>
      </p:sp>
      <p:sp>
        <p:nvSpPr>
          <p:cNvPr id="3" name="Content Placeholder 2">
            <a:extLst>
              <a:ext uri="{FF2B5EF4-FFF2-40B4-BE49-F238E27FC236}">
                <a16:creationId xmlns:a16="http://schemas.microsoft.com/office/drawing/2014/main" id="{51DA3F45-1A2A-41FA-9B7B-70F9F5E5A437}"/>
              </a:ext>
            </a:extLst>
          </p:cNvPr>
          <p:cNvSpPr>
            <a:spLocks noGrp="1"/>
          </p:cNvSpPr>
          <p:nvPr>
            <p:ph idx="1"/>
          </p:nvPr>
        </p:nvSpPr>
        <p:spPr/>
        <p:txBody>
          <a:bodyPr>
            <a:normAutofit/>
          </a:bodyPr>
          <a:lstStyle/>
          <a:p>
            <a:pPr marL="457200" indent="-457200">
              <a:buFont typeface="+mj-lt"/>
              <a:buAutoNum type="arabicPeriod"/>
            </a:pPr>
            <a:r>
              <a:rPr lang="en-US" dirty="0"/>
              <a:t>Who are the top N researchers producing products tagged with a term and its related terms?</a:t>
            </a:r>
          </a:p>
          <a:p>
            <a:pPr marL="457200" indent="-457200">
              <a:buFont typeface="+mj-lt"/>
              <a:buAutoNum type="arabicPeriod"/>
            </a:pPr>
            <a:r>
              <a:rPr lang="en-US" dirty="0"/>
              <a:t>What are the top N areas of expertise for a chosen researcher?</a:t>
            </a:r>
          </a:p>
          <a:p>
            <a:pPr marL="457200" indent="-457200">
              <a:buFont typeface="+mj-lt"/>
              <a:buAutoNum type="arabicPeriod"/>
            </a:pPr>
            <a:r>
              <a:rPr lang="en-US" dirty="0"/>
              <a:t>What is a chosen research division’s top N areas of expertise?</a:t>
            </a:r>
          </a:p>
          <a:p>
            <a:pPr marL="457200" indent="-457200">
              <a:buFont typeface="+mj-lt"/>
              <a:buAutoNum type="arabicPeriod"/>
            </a:pPr>
            <a:r>
              <a:rPr lang="en-US" dirty="0"/>
              <a:t>What are the rankings of the 9 research divisions for a chosen term?</a:t>
            </a:r>
          </a:p>
          <a:p>
            <a:pPr marL="457200" indent="-457200">
              <a:buFont typeface="+mj-lt"/>
              <a:buAutoNum type="arabicPeriod"/>
            </a:pPr>
            <a:r>
              <a:rPr lang="en-US" dirty="0"/>
              <a:t>Who are the researchers who have produced the most products in a chosen division?</a:t>
            </a:r>
          </a:p>
        </p:txBody>
      </p:sp>
      <p:sp>
        <p:nvSpPr>
          <p:cNvPr id="4" name="Text Placeholder 3">
            <a:extLst>
              <a:ext uri="{FF2B5EF4-FFF2-40B4-BE49-F238E27FC236}">
                <a16:creationId xmlns:a16="http://schemas.microsoft.com/office/drawing/2014/main" id="{809F9741-F672-4D9D-A894-194FB9780EC4}"/>
              </a:ext>
            </a:extLst>
          </p:cNvPr>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1501133720"/>
      </p:ext>
    </p:extLst>
  </p:cSld>
  <p:clrMapOvr>
    <a:masterClrMapping/>
  </p:clrMapOvr>
</p:sld>
</file>

<file path=ppt/theme/theme1.xml><?xml version="1.0" encoding="utf-8"?>
<a:theme xmlns:a="http://schemas.openxmlformats.org/drawingml/2006/main" name="Office Theme">
  <a:themeElements>
    <a:clrScheme name="IDA OED">
      <a:dk1>
        <a:sysClr val="windowText" lastClr="000000"/>
      </a:dk1>
      <a:lt1>
        <a:sysClr val="window" lastClr="FFFFFF"/>
      </a:lt1>
      <a:dk2>
        <a:srgbClr val="17375E"/>
      </a:dk2>
      <a:lt2>
        <a:srgbClr val="C4BD97"/>
      </a:lt2>
      <a:accent1>
        <a:srgbClr val="900001"/>
      </a:accent1>
      <a:accent2>
        <a:srgbClr val="1C3F6E"/>
      </a:accent2>
      <a:accent3>
        <a:srgbClr val="EDAE49"/>
      </a:accent3>
      <a:accent4>
        <a:srgbClr val="D1495B"/>
      </a:accent4>
      <a:accent5>
        <a:srgbClr val="00798C"/>
      </a:accent5>
      <a:accent6>
        <a:srgbClr val="404040"/>
      </a:accent6>
      <a:hlink>
        <a:srgbClr val="0000FF"/>
      </a:hlink>
      <a:folHlink>
        <a:srgbClr val="800080"/>
      </a:folHlink>
    </a:clrScheme>
    <a:fontScheme name="IDA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AD1AF172-1678-404B-AC44-D4E9E8624CC4}" vid="{CCFE4AB1-AEE6-42FB-827C-27B5D33D641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DATAWorks Presentation - Wide</Template>
  <TotalTime>10399</TotalTime>
  <Words>1304</Words>
  <Application>Microsoft Office PowerPoint</Application>
  <PresentationFormat>Widescreen</PresentationFormat>
  <Paragraphs>123</Paragraphs>
  <Slides>16</Slides>
  <Notes>14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16</vt:i4>
      </vt:variant>
    </vt:vector>
  </HeadingPairs>
  <TitlesOfParts>
    <vt:vector size="26" baseType="lpstr">
      <vt:lpstr>Adobe Devanagari</vt:lpstr>
      <vt:lpstr>Arial</vt:lpstr>
      <vt:lpstr>Calibri</vt:lpstr>
      <vt:lpstr>Calibri Light</vt:lpstr>
      <vt:lpstr>Courier New</vt:lpstr>
      <vt:lpstr>Franklin Gothic Book</vt:lpstr>
      <vt:lpstr>Franklin Gothic Medium</vt:lpstr>
      <vt:lpstr>Segoe UI</vt:lpstr>
      <vt:lpstr>Wingdings</vt:lpstr>
      <vt:lpstr>Office Theme</vt:lpstr>
      <vt:lpstr>PowerPoint Presentation</vt:lpstr>
      <vt:lpstr>PowerPoint Presentation</vt:lpstr>
      <vt:lpstr>IDA Data Strategy</vt:lpstr>
      <vt:lpstr>Data Strategy Initiative: Research Taxonomies</vt:lpstr>
      <vt:lpstr>Relating Taxonomies to Products</vt:lpstr>
      <vt:lpstr>Research Dataset</vt:lpstr>
      <vt:lpstr>I-TREE (IDA-Taxonomical Research Expertise Explorer)</vt:lpstr>
      <vt:lpstr>Data Science Techniques</vt:lpstr>
      <vt:lpstr>I-TREE: Questions Answered</vt:lpstr>
      <vt:lpstr>Who are the top n researchers for a research area?</vt:lpstr>
      <vt:lpstr>What is the research expertise of an author?</vt:lpstr>
      <vt:lpstr>What research does a division produce?</vt:lpstr>
      <vt:lpstr>Who are the top researchers in a division?</vt:lpstr>
      <vt:lpstr>How do the divisions produce research for an area?</vt:lpstr>
      <vt:lpstr>Impact and Future of I-TREE</vt:lpstr>
      <vt:lpstr>Thank you! Questions?</vt:lpstr>
    </vt:vector>
  </TitlesOfParts>
  <Company>Institute for Defense Analyses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Verma, Aayushi</dc:creator>
  <cp:lastModifiedBy>Verma, Aayushi</cp:lastModifiedBy>
  <cp:revision>66</cp:revision>
  <dcterms:created xsi:type="dcterms:W3CDTF">2023-03-10T13:01:53Z</dcterms:created>
  <dcterms:modified xsi:type="dcterms:W3CDTF">2023-04-24T20:17:43Z</dcterms:modified>
</cp:coreProperties>
</file>