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13"/>
  </p:notesMasterIdLst>
  <p:sldIdLst>
    <p:sldId id="258" r:id="rId2"/>
    <p:sldId id="271" r:id="rId3"/>
    <p:sldId id="261" r:id="rId4"/>
    <p:sldId id="259" r:id="rId5"/>
    <p:sldId id="262" r:id="rId6"/>
    <p:sldId id="272" r:id="rId7"/>
    <p:sldId id="267" r:id="rId8"/>
    <p:sldId id="266" r:id="rId9"/>
    <p:sldId id="268" r:id="rId10"/>
    <p:sldId id="269" r:id="rId11"/>
    <p:sldId id="270" r:id="rId12"/>
  </p:sldIdLst>
  <p:sldSz cx="9144000" cy="6858000" type="screen4x3"/>
  <p:notesSz cx="6858000" cy="9144000"/>
  <p:defaultTextStyle>
    <a:defPPr>
      <a:defRPr lang="en-US"/>
    </a:defPPr>
    <a:lvl1pPr algn="l" rtl="0" eaLnBrk="0" fontAlgn="base" hangingPunct="0">
      <a:spcBef>
        <a:spcPct val="0"/>
      </a:spcBef>
      <a:spcAft>
        <a:spcPct val="0"/>
      </a:spcAft>
      <a:defRPr sz="2400" kern="1200">
        <a:solidFill>
          <a:schemeClr val="tx1"/>
        </a:solidFill>
        <a:latin typeface="Arial" charset="0"/>
        <a:ea typeface="ＭＳ Ｐゴシック" charset="-128"/>
        <a:cs typeface="ＭＳ Ｐゴシック" charset="-128"/>
      </a:defRPr>
    </a:lvl1pPr>
    <a:lvl2pPr marL="457200" algn="l" rtl="0" eaLnBrk="0" fontAlgn="base" hangingPunct="0">
      <a:spcBef>
        <a:spcPct val="0"/>
      </a:spcBef>
      <a:spcAft>
        <a:spcPct val="0"/>
      </a:spcAft>
      <a:defRPr sz="2400" kern="1200">
        <a:solidFill>
          <a:schemeClr val="tx1"/>
        </a:solidFill>
        <a:latin typeface="Arial" charset="0"/>
        <a:ea typeface="ＭＳ Ｐゴシック" charset="-128"/>
        <a:cs typeface="ＭＳ Ｐゴシック" charset="-128"/>
      </a:defRPr>
    </a:lvl2pPr>
    <a:lvl3pPr marL="914400" algn="l" rtl="0" eaLnBrk="0" fontAlgn="base" hangingPunct="0">
      <a:spcBef>
        <a:spcPct val="0"/>
      </a:spcBef>
      <a:spcAft>
        <a:spcPct val="0"/>
      </a:spcAft>
      <a:defRPr sz="2400" kern="1200">
        <a:solidFill>
          <a:schemeClr val="tx1"/>
        </a:solidFill>
        <a:latin typeface="Arial" charset="0"/>
        <a:ea typeface="ＭＳ Ｐゴシック" charset="-128"/>
        <a:cs typeface="ＭＳ Ｐゴシック" charset="-128"/>
      </a:defRPr>
    </a:lvl3pPr>
    <a:lvl4pPr marL="1371600" algn="l" rtl="0" eaLnBrk="0" fontAlgn="base" hangingPunct="0">
      <a:spcBef>
        <a:spcPct val="0"/>
      </a:spcBef>
      <a:spcAft>
        <a:spcPct val="0"/>
      </a:spcAft>
      <a:defRPr sz="2400" kern="1200">
        <a:solidFill>
          <a:schemeClr val="tx1"/>
        </a:solidFill>
        <a:latin typeface="Arial" charset="0"/>
        <a:ea typeface="ＭＳ Ｐゴシック" charset="-128"/>
        <a:cs typeface="ＭＳ Ｐゴシック" charset="-128"/>
      </a:defRPr>
    </a:lvl4pPr>
    <a:lvl5pPr marL="1828800" algn="l" rtl="0" eaLnBrk="0" fontAlgn="base" hangingPunct="0">
      <a:spcBef>
        <a:spcPct val="0"/>
      </a:spcBef>
      <a:spcAft>
        <a:spcPct val="0"/>
      </a:spcAft>
      <a:defRPr sz="2400" kern="1200">
        <a:solidFill>
          <a:schemeClr val="tx1"/>
        </a:solidFill>
        <a:latin typeface="Arial" charset="0"/>
        <a:ea typeface="ＭＳ Ｐゴシック" charset="-128"/>
        <a:cs typeface="ＭＳ Ｐゴシック" charset="-128"/>
      </a:defRPr>
    </a:lvl5pPr>
    <a:lvl6pPr marL="2286000" algn="l" defTabSz="457200" rtl="0" eaLnBrk="1" latinLnBrk="0" hangingPunct="1">
      <a:defRPr sz="2400" kern="1200">
        <a:solidFill>
          <a:schemeClr val="tx1"/>
        </a:solidFill>
        <a:latin typeface="Arial" charset="0"/>
        <a:ea typeface="ＭＳ Ｐゴシック" charset="-128"/>
        <a:cs typeface="ＭＳ Ｐゴシック" charset="-128"/>
      </a:defRPr>
    </a:lvl6pPr>
    <a:lvl7pPr marL="2743200" algn="l" defTabSz="457200" rtl="0" eaLnBrk="1" latinLnBrk="0" hangingPunct="1">
      <a:defRPr sz="2400" kern="1200">
        <a:solidFill>
          <a:schemeClr val="tx1"/>
        </a:solidFill>
        <a:latin typeface="Arial" charset="0"/>
        <a:ea typeface="ＭＳ Ｐゴシック" charset="-128"/>
        <a:cs typeface="ＭＳ Ｐゴシック" charset="-128"/>
      </a:defRPr>
    </a:lvl7pPr>
    <a:lvl8pPr marL="3200400" algn="l" defTabSz="457200" rtl="0" eaLnBrk="1" latinLnBrk="0" hangingPunct="1">
      <a:defRPr sz="2400" kern="1200">
        <a:solidFill>
          <a:schemeClr val="tx1"/>
        </a:solidFill>
        <a:latin typeface="Arial" charset="0"/>
        <a:ea typeface="ＭＳ Ｐゴシック" charset="-128"/>
        <a:cs typeface="ＭＳ Ｐゴシック" charset="-128"/>
      </a:defRPr>
    </a:lvl8pPr>
    <a:lvl9pPr marL="3657600" algn="l" defTabSz="457200" rtl="0" eaLnBrk="1" latinLnBrk="0" hangingPunct="1">
      <a:defRPr sz="2400" kern="1200">
        <a:solidFill>
          <a:schemeClr val="tx1"/>
        </a:solidFill>
        <a:latin typeface="Arial" charset="0"/>
        <a:ea typeface="ＭＳ Ｐゴシック" charset="-128"/>
        <a:cs typeface="ＭＳ Ｐゴシック" charset="-128"/>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DB813"/>
    <a:srgbClr val="FDB8FF"/>
    <a:srgbClr val="4472C4"/>
    <a:srgbClr val="CFD5E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ED083AE6-46FA-4A59-8FB0-9F97EB10719F}" styleName="Light Style 3 - Accent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 styleId="{AF606853-7671-496A-8E4F-DF71F8EC918B}" styleName="Dark Style 1 - Accent 6">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6"/>
          </a:solidFill>
        </a:fill>
      </a:tcStyle>
    </a:wholeTbl>
    <a:band1H>
      <a:tcStyle>
        <a:tcBdr/>
        <a:fill>
          <a:solidFill>
            <a:schemeClr val="accent6">
              <a:shade val="60000"/>
            </a:schemeClr>
          </a:solidFill>
        </a:fill>
      </a:tcStyle>
    </a:band1H>
    <a:band1V>
      <a:tcStyle>
        <a:tcBdr/>
        <a:fill>
          <a:solidFill>
            <a:schemeClr val="accent6">
              <a:shade val="60000"/>
            </a:schemeClr>
          </a:solidFill>
        </a:fill>
      </a:tcStyle>
    </a:band1V>
    <a:lastCol>
      <a:tcTxStyle b="on"/>
      <a:tcStyle>
        <a:tcBdr>
          <a:left>
            <a:ln w="25400" cmpd="sng">
              <a:solidFill>
                <a:schemeClr val="lt1"/>
              </a:solidFill>
            </a:ln>
          </a:left>
        </a:tcBdr>
        <a:fill>
          <a:solidFill>
            <a:schemeClr val="accent6">
              <a:shade val="60000"/>
            </a:schemeClr>
          </a:solidFill>
        </a:fill>
      </a:tcStyle>
    </a:lastCol>
    <a:firstCol>
      <a:tcTxStyle b="on"/>
      <a:tcStyle>
        <a:tcBdr>
          <a:right>
            <a:ln w="25400" cmpd="sng">
              <a:solidFill>
                <a:schemeClr val="lt1"/>
              </a:solidFill>
            </a:ln>
          </a:right>
        </a:tcBdr>
        <a:fill>
          <a:solidFill>
            <a:schemeClr val="accent6">
              <a:shade val="60000"/>
            </a:schemeClr>
          </a:solidFill>
        </a:fill>
      </a:tcStyle>
    </a:firstCol>
    <a:lastRow>
      <a:tcTxStyle b="on"/>
      <a:tcStyle>
        <a:tcBdr>
          <a:top>
            <a:ln w="25400" cmpd="sng">
              <a:solidFill>
                <a:schemeClr val="lt1"/>
              </a:solidFill>
            </a:ln>
          </a:top>
        </a:tcBdr>
        <a:fill>
          <a:solidFill>
            <a:schemeClr val="accent6">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16D9F66E-5EB9-4882-86FB-DCBF35E3C3E4}" styleName="Medium Style 4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616DA210-FB5B-4158-B5E0-FEB733F419BA}" styleName="Light Style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214" autoAdjust="0"/>
    <p:restoredTop sz="73604" autoAdjust="0"/>
  </p:normalViewPr>
  <p:slideViewPr>
    <p:cSldViewPr>
      <p:cViewPr varScale="1">
        <p:scale>
          <a:sx n="77" d="100"/>
          <a:sy n="77" d="100"/>
        </p:scale>
        <p:origin x="1854" y="96"/>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54D08F3-B321-4D35-9BDA-60D201E7E3DE}" type="datetimeFigureOut">
              <a:rPr lang="en-US" smtClean="0"/>
              <a:t>4/19/2023</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FDD94EC-3C09-4C7E-A4A3-AB90C55270CA}" type="slidenum">
              <a:rPr lang="en-US" smtClean="0"/>
              <a:t>‹#›</a:t>
            </a:fld>
            <a:endParaRPr lang="en-US"/>
          </a:p>
        </p:txBody>
      </p:sp>
    </p:spTree>
    <p:extLst>
      <p:ext uri="{BB962C8B-B14F-4D97-AF65-F5344CB8AC3E}">
        <p14:creationId xmlns:p14="http://schemas.microsoft.com/office/powerpoint/2010/main" val="22326740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deployment of ML models in real-world scenarios requires that these models can adapt to changing conditions and handle uncertainties effectively. This ability to be resilient is critical, especially when dealing with complex tasks. ML models must be able to perform well even when faced with incomplete or ambiguous information and make decisions that are robust to uncertainty. </a:t>
            </a:r>
            <a:r>
              <a:rPr lang="en-US"/>
              <a:t>Without solutions to address these challenges, the reliability of ML models will remain uncertain, leaving many industries vulnerable to potential failures.</a:t>
            </a:r>
            <a:endParaRPr lang="en-US" dirty="0"/>
          </a:p>
        </p:txBody>
      </p:sp>
      <p:sp>
        <p:nvSpPr>
          <p:cNvPr id="4" name="Slide Number Placeholder 3"/>
          <p:cNvSpPr>
            <a:spLocks noGrp="1"/>
          </p:cNvSpPr>
          <p:nvPr>
            <p:ph type="sldNum" sz="quarter" idx="5"/>
          </p:nvPr>
        </p:nvSpPr>
        <p:spPr/>
        <p:txBody>
          <a:bodyPr/>
          <a:lstStyle/>
          <a:p>
            <a:fld id="{EFDD94EC-3C09-4C7E-A4A3-AB90C55270CA}" type="slidenum">
              <a:rPr lang="en-US" smtClean="0"/>
              <a:t>2</a:t>
            </a:fld>
            <a:endParaRPr lang="en-US"/>
          </a:p>
        </p:txBody>
      </p:sp>
    </p:spTree>
    <p:extLst>
      <p:ext uri="{BB962C8B-B14F-4D97-AF65-F5344CB8AC3E}">
        <p14:creationId xmlns:p14="http://schemas.microsoft.com/office/powerpoint/2010/main" val="120979648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dirty="0">
                <a:latin typeface="Times New Roman" panose="02020603050405020304" pitchFamily="18" charset="0"/>
                <a:cs typeface="Times New Roman" panose="02020603050405020304" pitchFamily="18" charset="0"/>
              </a:rPr>
              <a:t>Deep learning model used for image classification and object recognition task</a:t>
            </a:r>
          </a:p>
          <a:p>
            <a:pPr marL="171450" indent="-171450">
              <a:buFont typeface="Arial" panose="020B0604020202020204" pitchFamily="34" charset="0"/>
              <a:buChar char="•"/>
            </a:pPr>
            <a:endParaRPr lang="en-US" dirty="0"/>
          </a:p>
          <a:p>
            <a:pPr marL="171450" indent="-171450">
              <a:buFont typeface="Arial" panose="020B0604020202020204" pitchFamily="34" charset="0"/>
              <a:buChar char="•"/>
            </a:pPr>
            <a:r>
              <a:rPr lang="en-US" sz="1200" dirty="0">
                <a:latin typeface="Times New Roman" panose="02020603050405020304" pitchFamily="18" charset="0"/>
                <a:cs typeface="Times New Roman" panose="02020603050405020304" pitchFamily="18" charset="0"/>
              </a:rPr>
              <a:t>Creates attacks designed to deceive the target model into making incorrect predictions</a:t>
            </a:r>
          </a:p>
          <a:p>
            <a:pPr marL="0" indent="0">
              <a:buFont typeface="Arial" panose="020B0604020202020204" pitchFamily="34" charset="0"/>
              <a:buNone/>
            </a:pPr>
            <a:endParaRPr lang="en-US" sz="1200" dirty="0">
              <a:latin typeface="Times New Roman" panose="02020603050405020304" pitchFamily="18" charset="0"/>
              <a:cs typeface="Times New Roman" panose="02020603050405020304" pitchFamily="18" charset="0"/>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dirty="0">
                <a:latin typeface="Times New Roman" panose="02020603050405020304" pitchFamily="18" charset="0"/>
                <a:cs typeface="Times New Roman" panose="02020603050405020304" pitchFamily="18" charset="0"/>
              </a:rPr>
              <a:t>Incorporate adversarial examples into the training data as it becomes available and update the model in real-time</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US" sz="1200" dirty="0">
              <a:latin typeface="Times New Roman" panose="02020603050405020304" pitchFamily="18" charset="0"/>
              <a:cs typeface="Times New Roman" panose="02020603050405020304" pitchFamily="18" charset="0"/>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dirty="0">
                <a:latin typeface="Times New Roman" panose="02020603050405020304" pitchFamily="18" charset="0"/>
                <a:cs typeface="Times New Roman" panose="02020603050405020304" pitchFamily="18" charset="0"/>
              </a:rPr>
              <a:t>Statistical models that describe the number of failures or defects in a software system over time.</a:t>
            </a:r>
            <a:endParaRPr lang="en-US" dirty="0"/>
          </a:p>
          <a:p>
            <a:pPr marL="171450" indent="-171450">
              <a:buFont typeface="Arial" panose="020B0604020202020204" pitchFamily="34" charset="0"/>
              <a:buChar char="•"/>
            </a:pPr>
            <a:endParaRPr lang="en-US" dirty="0"/>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dirty="0">
                <a:latin typeface="Times New Roman" panose="02020603050405020304" pitchFamily="18" charset="0"/>
                <a:cs typeface="Times New Roman" panose="02020603050405020304" pitchFamily="18" charset="0"/>
              </a:rPr>
              <a:t>Characterize failure and defect discovery as a function of test activities and related software metrics</a:t>
            </a:r>
          </a:p>
          <a:p>
            <a:pPr marL="171450" indent="-171450">
              <a:buFont typeface="Arial" panose="020B0604020202020204" pitchFamily="34" charset="0"/>
              <a:buChar char="•"/>
            </a:pPr>
            <a:endParaRPr lang="en-US" dirty="0"/>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dirty="0">
                <a:latin typeface="Times New Roman" panose="02020603050405020304" pitchFamily="18" charset="0"/>
                <a:cs typeface="Times New Roman" panose="02020603050405020304" pitchFamily="18" charset="0"/>
              </a:rPr>
              <a:t>Models used to analyze the relationship between a set of covariates and a discrete measure of performance over time</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US" sz="1200" dirty="0">
              <a:latin typeface="Times New Roman" panose="02020603050405020304" pitchFamily="18" charset="0"/>
              <a:cs typeface="Times New Roman" panose="02020603050405020304" pitchFamily="18" charset="0"/>
            </a:endParaRPr>
          </a:p>
          <a:p>
            <a:pPr marL="171450" indent="-171450">
              <a:buFont typeface="Arial" panose="020B0604020202020204" pitchFamily="34" charset="0"/>
              <a:buChar char="•"/>
            </a:pPr>
            <a:endParaRPr lang="en-US" dirty="0"/>
          </a:p>
          <a:p>
            <a:pPr marL="0" indent="0">
              <a:buFont typeface="Arial" panose="020B0604020202020204" pitchFamily="34" charset="0"/>
              <a:buNone/>
            </a:pPr>
            <a:endParaRPr lang="en-US" dirty="0"/>
          </a:p>
        </p:txBody>
      </p:sp>
      <p:sp>
        <p:nvSpPr>
          <p:cNvPr id="4" name="Slide Number Placeholder 3"/>
          <p:cNvSpPr>
            <a:spLocks noGrp="1"/>
          </p:cNvSpPr>
          <p:nvPr>
            <p:ph type="sldNum" sz="quarter" idx="5"/>
          </p:nvPr>
        </p:nvSpPr>
        <p:spPr/>
        <p:txBody>
          <a:bodyPr/>
          <a:lstStyle/>
          <a:p>
            <a:fld id="{EFDD94EC-3C09-4C7E-A4A3-AB90C55270CA}" type="slidenum">
              <a:rPr lang="en-US" smtClean="0"/>
              <a:t>4</a:t>
            </a:fld>
            <a:endParaRPr lang="en-US"/>
          </a:p>
        </p:txBody>
      </p:sp>
    </p:spTree>
    <p:extLst>
      <p:ext uri="{BB962C8B-B14F-4D97-AF65-F5344CB8AC3E}">
        <p14:creationId xmlns:p14="http://schemas.microsoft.com/office/powerpoint/2010/main" val="175079835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Figure to the left shows the empirical cumulative failure count in each test time iteration as well as the overall best-fitting models using NHPP models without covariates. The dashed vertical line at t = 2.25 × 105 indicates when the model predictions start</a:t>
            </a:r>
          </a:p>
          <a:p>
            <a:endParaRPr lang="en-US" dirty="0"/>
          </a:p>
        </p:txBody>
      </p:sp>
      <p:sp>
        <p:nvSpPr>
          <p:cNvPr id="4" name="Slide Number Placeholder 3"/>
          <p:cNvSpPr>
            <a:spLocks noGrp="1"/>
          </p:cNvSpPr>
          <p:nvPr>
            <p:ph type="sldNum" sz="quarter" idx="5"/>
          </p:nvPr>
        </p:nvSpPr>
        <p:spPr/>
        <p:txBody>
          <a:bodyPr/>
          <a:lstStyle/>
          <a:p>
            <a:fld id="{EFDD94EC-3C09-4C7E-A4A3-AB90C55270CA}" type="slidenum">
              <a:rPr lang="en-US" smtClean="0"/>
              <a:t>7</a:t>
            </a:fld>
            <a:endParaRPr lang="en-US"/>
          </a:p>
        </p:txBody>
      </p:sp>
    </p:spTree>
    <p:extLst>
      <p:ext uri="{BB962C8B-B14F-4D97-AF65-F5344CB8AC3E}">
        <p14:creationId xmlns:p14="http://schemas.microsoft.com/office/powerpoint/2010/main" val="33406917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0" i="0" dirty="0">
                <a:effectLst/>
                <a:latin typeface="Arial" panose="020B0604020202020204" pitchFamily="34" charset="0"/>
              </a:rPr>
              <a:t>Figure 7 shows the model fit of the two covariates models that achieved the best goodness of fit. The dashed vertical line at t = 29 indicates when the model</a:t>
            </a:r>
            <a:br>
              <a:rPr lang="en-US" dirty="0"/>
            </a:br>
            <a:r>
              <a:rPr lang="en-US" b="0" i="0" dirty="0">
                <a:effectLst/>
                <a:latin typeface="Arial" panose="020B0604020202020204" pitchFamily="34" charset="0"/>
              </a:rPr>
              <a:t>predictions start</a:t>
            </a:r>
            <a:endParaRPr lang="en-US" dirty="0"/>
          </a:p>
        </p:txBody>
      </p:sp>
      <p:sp>
        <p:nvSpPr>
          <p:cNvPr id="4" name="Slide Number Placeholder 3"/>
          <p:cNvSpPr>
            <a:spLocks noGrp="1"/>
          </p:cNvSpPr>
          <p:nvPr>
            <p:ph type="sldNum" sz="quarter" idx="5"/>
          </p:nvPr>
        </p:nvSpPr>
        <p:spPr/>
        <p:txBody>
          <a:bodyPr/>
          <a:lstStyle/>
          <a:p>
            <a:fld id="{EFDD94EC-3C09-4C7E-A4A3-AB90C55270CA}" type="slidenum">
              <a:rPr lang="en-US" smtClean="0"/>
              <a:t>8</a:t>
            </a:fld>
            <a:endParaRPr lang="en-US"/>
          </a:p>
        </p:txBody>
      </p:sp>
    </p:spTree>
    <p:extLst>
      <p:ext uri="{BB962C8B-B14F-4D97-AF65-F5344CB8AC3E}">
        <p14:creationId xmlns:p14="http://schemas.microsoft.com/office/powerpoint/2010/main" val="196708330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resilience models utilized accuracy as a performance measure of the CNN system. The resulting displays the expected trend, with an initial drop in accuracy on the third iteration following the CNN model's first introduction to adversarial attacks. However, through the use of Adaptive Adversarial Training (AAT), the model was able to adapt to this disruptive event and return to a nominal performance level.</a:t>
            </a:r>
          </a:p>
          <a:p>
            <a:endParaRPr lang="en-US" dirty="0"/>
          </a:p>
          <a:p>
            <a:r>
              <a:rPr lang="en-US" dirty="0"/>
              <a:t>For the remaining iterations, minimal drops in accuracy were observed due to changes in the amount of noise added to the images. Despite these variations, the CNN model's performance, as indicated by accuracy, remained consistently above 0.8. The resilience figure demonstrates the efficacy of the resilience models in assessing and predicting the performance of ML models under adversarial scenarios, further highlighting the importance of software reliability and resilience assessment for trustworthy deployment of such systems.</a:t>
            </a:r>
          </a:p>
        </p:txBody>
      </p:sp>
      <p:sp>
        <p:nvSpPr>
          <p:cNvPr id="4" name="Slide Number Placeholder 3"/>
          <p:cNvSpPr>
            <a:spLocks noGrp="1"/>
          </p:cNvSpPr>
          <p:nvPr>
            <p:ph type="sldNum" sz="quarter" idx="5"/>
          </p:nvPr>
        </p:nvSpPr>
        <p:spPr/>
        <p:txBody>
          <a:bodyPr/>
          <a:lstStyle/>
          <a:p>
            <a:fld id="{EFDD94EC-3C09-4C7E-A4A3-AB90C55270CA}" type="slidenum">
              <a:rPr lang="en-US" smtClean="0"/>
              <a:t>9</a:t>
            </a:fld>
            <a:endParaRPr lang="en-US"/>
          </a:p>
        </p:txBody>
      </p:sp>
    </p:spTree>
    <p:extLst>
      <p:ext uri="{BB962C8B-B14F-4D97-AF65-F5344CB8AC3E}">
        <p14:creationId xmlns:p14="http://schemas.microsoft.com/office/powerpoint/2010/main" val="47524425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685800" y="2286000"/>
            <a:ext cx="7772400" cy="1143000"/>
          </a:xfrm>
        </p:spPr>
        <p:txBody>
          <a:bodyPr/>
          <a:lstStyle>
            <a:lvl1pPr>
              <a:defRPr/>
            </a:lvl1pPr>
          </a:lstStyle>
          <a:p>
            <a:r>
              <a:rPr lang="en-US"/>
              <a:t>Click to edit Master title style</a:t>
            </a:r>
          </a:p>
        </p:txBody>
      </p:sp>
      <p:sp>
        <p:nvSpPr>
          <p:cNvPr id="3075" name="Rectangle 3"/>
          <p:cNvSpPr>
            <a:spLocks noGrp="1" noChangeArrowheads="1"/>
          </p:cNvSpPr>
          <p:nvPr>
            <p:ph type="subTitle" idx="1"/>
          </p:nvPr>
        </p:nvSpPr>
        <p:spPr>
          <a:xfrm>
            <a:off x="1371600" y="3886200"/>
            <a:ext cx="6400800" cy="1752600"/>
          </a:xfrm>
        </p:spPr>
        <p:txBody>
          <a:bodyPr/>
          <a:lstStyle>
            <a:lvl1pPr marL="0" indent="0" algn="ctr">
              <a:buFontTx/>
              <a:buNone/>
              <a:defRPr/>
            </a:lvl1pPr>
          </a:lstStyle>
          <a:p>
            <a:r>
              <a:rPr lang="en-US"/>
              <a:t>Click to edit Master subtitle style</a:t>
            </a:r>
          </a:p>
        </p:txBody>
      </p:sp>
      <p:sp>
        <p:nvSpPr>
          <p:cNvPr id="4" name="Rectangle 4"/>
          <p:cNvSpPr>
            <a:spLocks noGrp="1" noChangeArrowheads="1"/>
          </p:cNvSpPr>
          <p:nvPr>
            <p:ph type="dt" sz="half" idx="10"/>
          </p:nvPr>
        </p:nvSpPr>
        <p:spPr/>
        <p:txBody>
          <a:bodyPr/>
          <a:lstStyle>
            <a:lvl1pPr>
              <a:defRPr/>
            </a:lvl1pPr>
          </a:lstStyle>
          <a:p>
            <a:pPr>
              <a:defRPr/>
            </a:pPr>
            <a:r>
              <a:rPr lang="en-US"/>
              <a:t>11/24/2020</a:t>
            </a:r>
          </a:p>
        </p:txBody>
      </p:sp>
      <p:sp>
        <p:nvSpPr>
          <p:cNvPr id="5" name="Rectangle 5"/>
          <p:cNvSpPr>
            <a:spLocks noGrp="1" noChangeArrowheads="1"/>
          </p:cNvSpPr>
          <p:nvPr>
            <p:ph type="ftr" sz="quarter" idx="11"/>
          </p:nvPr>
        </p:nvSpPr>
        <p:spPr/>
        <p:txBody>
          <a:bodyPr/>
          <a:lstStyle>
            <a:lvl1pPr>
              <a:defRPr/>
            </a:lvl1pPr>
          </a:lstStyle>
          <a:p>
            <a:pPr>
              <a:defRPr/>
            </a:pPr>
            <a:r>
              <a:rPr lang="en-US"/>
              <a:t>Ph.D. Dissertation Proposal</a:t>
            </a:r>
          </a:p>
        </p:txBody>
      </p:sp>
      <p:sp>
        <p:nvSpPr>
          <p:cNvPr id="6" name="Rectangle 6"/>
          <p:cNvSpPr>
            <a:spLocks noGrp="1" noChangeArrowheads="1"/>
          </p:cNvSpPr>
          <p:nvPr>
            <p:ph type="sldNum" sz="quarter" idx="12"/>
          </p:nvPr>
        </p:nvSpPr>
        <p:spPr/>
        <p:txBody>
          <a:bodyPr/>
          <a:lstStyle>
            <a:lvl1pPr>
              <a:defRPr/>
            </a:lvl1pPr>
          </a:lstStyle>
          <a:p>
            <a:pPr>
              <a:defRPr/>
            </a:pPr>
            <a:fld id="{4282F356-A65B-BF4F-A695-722FA49CE408}"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r>
              <a:rPr lang="en-US"/>
              <a:t>11/24/2020</a:t>
            </a:r>
          </a:p>
        </p:txBody>
      </p:sp>
      <p:sp>
        <p:nvSpPr>
          <p:cNvPr id="5" name="Rectangle 5"/>
          <p:cNvSpPr>
            <a:spLocks noGrp="1" noChangeArrowheads="1"/>
          </p:cNvSpPr>
          <p:nvPr>
            <p:ph type="ftr" sz="quarter" idx="11"/>
          </p:nvPr>
        </p:nvSpPr>
        <p:spPr>
          <a:ln/>
        </p:spPr>
        <p:txBody>
          <a:bodyPr/>
          <a:lstStyle>
            <a:lvl1pPr>
              <a:defRPr/>
            </a:lvl1pPr>
          </a:lstStyle>
          <a:p>
            <a:pPr>
              <a:defRPr/>
            </a:pPr>
            <a:r>
              <a:rPr lang="en-US"/>
              <a:t>Ph.D. Dissertation Proposal</a:t>
            </a:r>
          </a:p>
        </p:txBody>
      </p:sp>
      <p:sp>
        <p:nvSpPr>
          <p:cNvPr id="6" name="Rectangle 6"/>
          <p:cNvSpPr>
            <a:spLocks noGrp="1" noChangeArrowheads="1"/>
          </p:cNvSpPr>
          <p:nvPr>
            <p:ph type="sldNum" sz="quarter" idx="12"/>
          </p:nvPr>
        </p:nvSpPr>
        <p:spPr>
          <a:ln/>
        </p:spPr>
        <p:txBody>
          <a:bodyPr/>
          <a:lstStyle>
            <a:lvl1pPr>
              <a:defRPr/>
            </a:lvl1pPr>
          </a:lstStyle>
          <a:p>
            <a:pPr>
              <a:defRPr/>
            </a:pPr>
            <a:fld id="{E2A907F7-68A0-4840-BEC6-70C8C6E8423F}"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609600"/>
            <a:ext cx="1943100" cy="54864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85800" y="609600"/>
            <a:ext cx="5676900" cy="548640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r>
              <a:rPr lang="en-US"/>
              <a:t>11/24/2020</a:t>
            </a:r>
          </a:p>
        </p:txBody>
      </p:sp>
      <p:sp>
        <p:nvSpPr>
          <p:cNvPr id="5" name="Rectangle 5"/>
          <p:cNvSpPr>
            <a:spLocks noGrp="1" noChangeArrowheads="1"/>
          </p:cNvSpPr>
          <p:nvPr>
            <p:ph type="ftr" sz="quarter" idx="11"/>
          </p:nvPr>
        </p:nvSpPr>
        <p:spPr>
          <a:ln/>
        </p:spPr>
        <p:txBody>
          <a:bodyPr/>
          <a:lstStyle>
            <a:lvl1pPr>
              <a:defRPr/>
            </a:lvl1pPr>
          </a:lstStyle>
          <a:p>
            <a:pPr>
              <a:defRPr/>
            </a:pPr>
            <a:r>
              <a:rPr lang="en-US"/>
              <a:t>Ph.D. Dissertation Proposal</a:t>
            </a:r>
          </a:p>
        </p:txBody>
      </p:sp>
      <p:sp>
        <p:nvSpPr>
          <p:cNvPr id="6" name="Rectangle 6"/>
          <p:cNvSpPr>
            <a:spLocks noGrp="1" noChangeArrowheads="1"/>
          </p:cNvSpPr>
          <p:nvPr>
            <p:ph type="sldNum" sz="quarter" idx="12"/>
          </p:nvPr>
        </p:nvSpPr>
        <p:spPr>
          <a:ln/>
        </p:spPr>
        <p:txBody>
          <a:bodyPr/>
          <a:lstStyle>
            <a:lvl1pPr>
              <a:defRPr/>
            </a:lvl1pPr>
          </a:lstStyle>
          <a:p>
            <a:pPr>
              <a:defRPr/>
            </a:pPr>
            <a:fld id="{47ED13DF-020C-6C45-8B4E-8EBE918E3E70}"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r>
              <a:rPr lang="en-US"/>
              <a:t>11/24/2020</a:t>
            </a:r>
          </a:p>
        </p:txBody>
      </p:sp>
      <p:sp>
        <p:nvSpPr>
          <p:cNvPr id="5" name="Rectangle 5"/>
          <p:cNvSpPr>
            <a:spLocks noGrp="1" noChangeArrowheads="1"/>
          </p:cNvSpPr>
          <p:nvPr>
            <p:ph type="ftr" sz="quarter" idx="11"/>
          </p:nvPr>
        </p:nvSpPr>
        <p:spPr>
          <a:ln/>
        </p:spPr>
        <p:txBody>
          <a:bodyPr/>
          <a:lstStyle>
            <a:lvl1pPr>
              <a:defRPr/>
            </a:lvl1pPr>
          </a:lstStyle>
          <a:p>
            <a:pPr>
              <a:defRPr/>
            </a:pPr>
            <a:r>
              <a:rPr lang="en-US"/>
              <a:t>Ph.D. Dissertation Proposal</a:t>
            </a:r>
          </a:p>
        </p:txBody>
      </p:sp>
      <p:sp>
        <p:nvSpPr>
          <p:cNvPr id="6" name="Rectangle 6"/>
          <p:cNvSpPr>
            <a:spLocks noGrp="1" noChangeArrowheads="1"/>
          </p:cNvSpPr>
          <p:nvPr>
            <p:ph type="sldNum" sz="quarter" idx="12"/>
          </p:nvPr>
        </p:nvSpPr>
        <p:spPr>
          <a:ln/>
        </p:spPr>
        <p:txBody>
          <a:bodyPr/>
          <a:lstStyle>
            <a:lvl1pPr>
              <a:defRPr/>
            </a:lvl1pPr>
          </a:lstStyle>
          <a:p>
            <a:pPr>
              <a:defRPr/>
            </a:pPr>
            <a:fld id="{788BCC38-66BF-BE45-A6D9-CAD824DD631F}"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r>
              <a:rPr lang="en-US"/>
              <a:t>11/24/2020</a:t>
            </a:r>
          </a:p>
        </p:txBody>
      </p:sp>
      <p:sp>
        <p:nvSpPr>
          <p:cNvPr id="5" name="Rectangle 5"/>
          <p:cNvSpPr>
            <a:spLocks noGrp="1" noChangeArrowheads="1"/>
          </p:cNvSpPr>
          <p:nvPr>
            <p:ph type="ftr" sz="quarter" idx="11"/>
          </p:nvPr>
        </p:nvSpPr>
        <p:spPr>
          <a:ln/>
        </p:spPr>
        <p:txBody>
          <a:bodyPr/>
          <a:lstStyle>
            <a:lvl1pPr>
              <a:defRPr/>
            </a:lvl1pPr>
          </a:lstStyle>
          <a:p>
            <a:pPr>
              <a:defRPr/>
            </a:pPr>
            <a:r>
              <a:rPr lang="en-US"/>
              <a:t>Ph.D. Dissertation Proposal</a:t>
            </a:r>
          </a:p>
        </p:txBody>
      </p:sp>
      <p:sp>
        <p:nvSpPr>
          <p:cNvPr id="6" name="Rectangle 6"/>
          <p:cNvSpPr>
            <a:spLocks noGrp="1" noChangeArrowheads="1"/>
          </p:cNvSpPr>
          <p:nvPr>
            <p:ph type="sldNum" sz="quarter" idx="12"/>
          </p:nvPr>
        </p:nvSpPr>
        <p:spPr>
          <a:ln/>
        </p:spPr>
        <p:txBody>
          <a:bodyPr/>
          <a:lstStyle>
            <a:lvl1pPr>
              <a:defRPr/>
            </a:lvl1pPr>
          </a:lstStyle>
          <a:p>
            <a:pPr>
              <a:defRPr/>
            </a:pPr>
            <a:fld id="{F88D61BA-F5C1-6F41-9C5B-C873BE7C0EA7}"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r>
              <a:rPr lang="en-US"/>
              <a:t>11/24/2020</a:t>
            </a:r>
          </a:p>
        </p:txBody>
      </p:sp>
      <p:sp>
        <p:nvSpPr>
          <p:cNvPr id="6" name="Rectangle 5"/>
          <p:cNvSpPr>
            <a:spLocks noGrp="1" noChangeArrowheads="1"/>
          </p:cNvSpPr>
          <p:nvPr>
            <p:ph type="ftr" sz="quarter" idx="11"/>
          </p:nvPr>
        </p:nvSpPr>
        <p:spPr>
          <a:ln/>
        </p:spPr>
        <p:txBody>
          <a:bodyPr/>
          <a:lstStyle>
            <a:lvl1pPr>
              <a:defRPr/>
            </a:lvl1pPr>
          </a:lstStyle>
          <a:p>
            <a:pPr>
              <a:defRPr/>
            </a:pPr>
            <a:r>
              <a:rPr lang="en-US"/>
              <a:t>Ph.D. Dissertation Proposal</a:t>
            </a:r>
          </a:p>
        </p:txBody>
      </p:sp>
      <p:sp>
        <p:nvSpPr>
          <p:cNvPr id="7" name="Rectangle 6"/>
          <p:cNvSpPr>
            <a:spLocks noGrp="1" noChangeArrowheads="1"/>
          </p:cNvSpPr>
          <p:nvPr>
            <p:ph type="sldNum" sz="quarter" idx="12"/>
          </p:nvPr>
        </p:nvSpPr>
        <p:spPr>
          <a:ln/>
        </p:spPr>
        <p:txBody>
          <a:bodyPr/>
          <a:lstStyle>
            <a:lvl1pPr>
              <a:defRPr/>
            </a:lvl1pPr>
          </a:lstStyle>
          <a:p>
            <a:pPr>
              <a:defRPr/>
            </a:pPr>
            <a:fld id="{1CD0E023-F782-5F4A-AEA8-3E72C790F328}"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a:ln/>
        </p:spPr>
        <p:txBody>
          <a:bodyPr/>
          <a:lstStyle>
            <a:lvl1pPr>
              <a:defRPr/>
            </a:lvl1pPr>
          </a:lstStyle>
          <a:p>
            <a:pPr>
              <a:defRPr/>
            </a:pPr>
            <a:r>
              <a:rPr lang="en-US"/>
              <a:t>11/24/2020</a:t>
            </a:r>
          </a:p>
        </p:txBody>
      </p:sp>
      <p:sp>
        <p:nvSpPr>
          <p:cNvPr id="8" name="Rectangle 5"/>
          <p:cNvSpPr>
            <a:spLocks noGrp="1" noChangeArrowheads="1"/>
          </p:cNvSpPr>
          <p:nvPr>
            <p:ph type="ftr" sz="quarter" idx="11"/>
          </p:nvPr>
        </p:nvSpPr>
        <p:spPr>
          <a:ln/>
        </p:spPr>
        <p:txBody>
          <a:bodyPr/>
          <a:lstStyle>
            <a:lvl1pPr>
              <a:defRPr/>
            </a:lvl1pPr>
          </a:lstStyle>
          <a:p>
            <a:pPr>
              <a:defRPr/>
            </a:pPr>
            <a:r>
              <a:rPr lang="en-US"/>
              <a:t>Ph.D. Dissertation Proposal</a:t>
            </a:r>
          </a:p>
        </p:txBody>
      </p:sp>
      <p:sp>
        <p:nvSpPr>
          <p:cNvPr id="9" name="Rectangle 6"/>
          <p:cNvSpPr>
            <a:spLocks noGrp="1" noChangeArrowheads="1"/>
          </p:cNvSpPr>
          <p:nvPr>
            <p:ph type="sldNum" sz="quarter" idx="12"/>
          </p:nvPr>
        </p:nvSpPr>
        <p:spPr>
          <a:ln/>
        </p:spPr>
        <p:txBody>
          <a:bodyPr/>
          <a:lstStyle>
            <a:lvl1pPr>
              <a:defRPr/>
            </a:lvl1pPr>
          </a:lstStyle>
          <a:p>
            <a:pPr>
              <a:defRPr/>
            </a:pPr>
            <a:fld id="{577FF6C1-AA92-7744-ACB4-D57A6085EBBD}"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a:ln/>
        </p:spPr>
        <p:txBody>
          <a:bodyPr/>
          <a:lstStyle>
            <a:lvl1pPr>
              <a:defRPr/>
            </a:lvl1pPr>
          </a:lstStyle>
          <a:p>
            <a:pPr>
              <a:defRPr/>
            </a:pPr>
            <a:r>
              <a:rPr lang="en-US"/>
              <a:t>11/24/2020</a:t>
            </a:r>
          </a:p>
        </p:txBody>
      </p:sp>
      <p:sp>
        <p:nvSpPr>
          <p:cNvPr id="4" name="Rectangle 5"/>
          <p:cNvSpPr>
            <a:spLocks noGrp="1" noChangeArrowheads="1"/>
          </p:cNvSpPr>
          <p:nvPr>
            <p:ph type="ftr" sz="quarter" idx="11"/>
          </p:nvPr>
        </p:nvSpPr>
        <p:spPr>
          <a:ln/>
        </p:spPr>
        <p:txBody>
          <a:bodyPr/>
          <a:lstStyle>
            <a:lvl1pPr>
              <a:defRPr/>
            </a:lvl1pPr>
          </a:lstStyle>
          <a:p>
            <a:pPr>
              <a:defRPr/>
            </a:pPr>
            <a:r>
              <a:rPr lang="en-US"/>
              <a:t>Ph.D. Dissertation Proposal</a:t>
            </a:r>
          </a:p>
        </p:txBody>
      </p:sp>
      <p:sp>
        <p:nvSpPr>
          <p:cNvPr id="5" name="Rectangle 6"/>
          <p:cNvSpPr>
            <a:spLocks noGrp="1" noChangeArrowheads="1"/>
          </p:cNvSpPr>
          <p:nvPr>
            <p:ph type="sldNum" sz="quarter" idx="12"/>
          </p:nvPr>
        </p:nvSpPr>
        <p:spPr>
          <a:ln/>
        </p:spPr>
        <p:txBody>
          <a:bodyPr/>
          <a:lstStyle>
            <a:lvl1pPr>
              <a:defRPr/>
            </a:lvl1pPr>
          </a:lstStyle>
          <a:p>
            <a:pPr>
              <a:defRPr/>
            </a:pPr>
            <a:fld id="{123850F9-5522-0C41-B243-60CC8F7DD93B}"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r>
              <a:rPr lang="en-US"/>
              <a:t>11/24/2020</a:t>
            </a:r>
          </a:p>
        </p:txBody>
      </p:sp>
      <p:sp>
        <p:nvSpPr>
          <p:cNvPr id="3" name="Rectangle 5"/>
          <p:cNvSpPr>
            <a:spLocks noGrp="1" noChangeArrowheads="1"/>
          </p:cNvSpPr>
          <p:nvPr>
            <p:ph type="ftr" sz="quarter" idx="11"/>
          </p:nvPr>
        </p:nvSpPr>
        <p:spPr>
          <a:ln/>
        </p:spPr>
        <p:txBody>
          <a:bodyPr/>
          <a:lstStyle>
            <a:lvl1pPr>
              <a:defRPr/>
            </a:lvl1pPr>
          </a:lstStyle>
          <a:p>
            <a:pPr>
              <a:defRPr/>
            </a:pPr>
            <a:r>
              <a:rPr lang="en-US"/>
              <a:t>Ph.D. Dissertation Proposal</a:t>
            </a:r>
          </a:p>
        </p:txBody>
      </p:sp>
      <p:sp>
        <p:nvSpPr>
          <p:cNvPr id="4" name="Rectangle 6"/>
          <p:cNvSpPr>
            <a:spLocks noGrp="1" noChangeArrowheads="1"/>
          </p:cNvSpPr>
          <p:nvPr>
            <p:ph type="sldNum" sz="quarter" idx="12"/>
          </p:nvPr>
        </p:nvSpPr>
        <p:spPr>
          <a:ln/>
        </p:spPr>
        <p:txBody>
          <a:bodyPr/>
          <a:lstStyle>
            <a:lvl1pPr>
              <a:defRPr/>
            </a:lvl1pPr>
          </a:lstStyle>
          <a:p>
            <a:pPr>
              <a:defRPr/>
            </a:pPr>
            <a:fld id="{8600CF96-99B2-C545-B7EC-60BB5F50A80B}"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r>
              <a:rPr lang="en-US"/>
              <a:t>11/24/2020</a:t>
            </a:r>
          </a:p>
        </p:txBody>
      </p:sp>
      <p:sp>
        <p:nvSpPr>
          <p:cNvPr id="6" name="Rectangle 5"/>
          <p:cNvSpPr>
            <a:spLocks noGrp="1" noChangeArrowheads="1"/>
          </p:cNvSpPr>
          <p:nvPr>
            <p:ph type="ftr" sz="quarter" idx="11"/>
          </p:nvPr>
        </p:nvSpPr>
        <p:spPr>
          <a:ln/>
        </p:spPr>
        <p:txBody>
          <a:bodyPr/>
          <a:lstStyle>
            <a:lvl1pPr>
              <a:defRPr/>
            </a:lvl1pPr>
          </a:lstStyle>
          <a:p>
            <a:pPr>
              <a:defRPr/>
            </a:pPr>
            <a:r>
              <a:rPr lang="en-US"/>
              <a:t>Ph.D. Dissertation Proposal</a:t>
            </a:r>
          </a:p>
        </p:txBody>
      </p:sp>
      <p:sp>
        <p:nvSpPr>
          <p:cNvPr id="7" name="Rectangle 6"/>
          <p:cNvSpPr>
            <a:spLocks noGrp="1" noChangeArrowheads="1"/>
          </p:cNvSpPr>
          <p:nvPr>
            <p:ph type="sldNum" sz="quarter" idx="12"/>
          </p:nvPr>
        </p:nvSpPr>
        <p:spPr>
          <a:ln/>
        </p:spPr>
        <p:txBody>
          <a:bodyPr/>
          <a:lstStyle>
            <a:lvl1pPr>
              <a:defRPr/>
            </a:lvl1pPr>
          </a:lstStyle>
          <a:p>
            <a:pPr>
              <a:defRPr/>
            </a:pPr>
            <a:fld id="{D1E8E16C-62A2-F042-9EA2-F176402826A6}"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r>
              <a:rPr lang="en-US"/>
              <a:t>11/24/2020</a:t>
            </a:r>
          </a:p>
        </p:txBody>
      </p:sp>
      <p:sp>
        <p:nvSpPr>
          <p:cNvPr id="6" name="Rectangle 5"/>
          <p:cNvSpPr>
            <a:spLocks noGrp="1" noChangeArrowheads="1"/>
          </p:cNvSpPr>
          <p:nvPr>
            <p:ph type="ftr" sz="quarter" idx="11"/>
          </p:nvPr>
        </p:nvSpPr>
        <p:spPr>
          <a:ln/>
        </p:spPr>
        <p:txBody>
          <a:bodyPr/>
          <a:lstStyle>
            <a:lvl1pPr>
              <a:defRPr/>
            </a:lvl1pPr>
          </a:lstStyle>
          <a:p>
            <a:pPr>
              <a:defRPr/>
            </a:pPr>
            <a:r>
              <a:rPr lang="en-US"/>
              <a:t>Ph.D. Dissertation Proposal</a:t>
            </a:r>
          </a:p>
        </p:txBody>
      </p:sp>
      <p:sp>
        <p:nvSpPr>
          <p:cNvPr id="7" name="Rectangle 6"/>
          <p:cNvSpPr>
            <a:spLocks noGrp="1" noChangeArrowheads="1"/>
          </p:cNvSpPr>
          <p:nvPr>
            <p:ph type="sldNum" sz="quarter" idx="12"/>
          </p:nvPr>
        </p:nvSpPr>
        <p:spPr>
          <a:ln/>
        </p:spPr>
        <p:txBody>
          <a:bodyPr/>
          <a:lstStyle>
            <a:lvl1pPr>
              <a:defRPr/>
            </a:lvl1pPr>
          </a:lstStyle>
          <a:p>
            <a:pPr>
              <a:defRPr/>
            </a:pPr>
            <a:fld id="{4C8EE512-C4AF-B046-9730-14A63E43FBAA}"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1600200"/>
            <a:ext cx="7772400" cy="4572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7" name="Rectangle 3"/>
          <p:cNvSpPr>
            <a:spLocks noGrp="1" noChangeArrowheads="1"/>
          </p:cNvSpPr>
          <p:nvPr>
            <p:ph type="body" idx="1"/>
          </p:nvPr>
        </p:nvSpPr>
        <p:spPr bwMode="auto">
          <a:xfrm>
            <a:off x="685800" y="2286000"/>
            <a:ext cx="7772400" cy="38100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1028" name="Rectangle 4"/>
          <p:cNvSpPr>
            <a:spLocks noGrp="1" noChangeArrowheads="1"/>
          </p:cNvSpPr>
          <p:nvPr>
            <p:ph type="dt" sz="half" idx="2"/>
          </p:nvPr>
        </p:nvSpPr>
        <p:spPr bwMode="auto">
          <a:xfrm>
            <a:off x="685800" y="6248400"/>
            <a:ext cx="19050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defRPr sz="1400"/>
            </a:lvl1pPr>
          </a:lstStyle>
          <a:p>
            <a:pPr>
              <a:defRPr/>
            </a:pPr>
            <a:r>
              <a:rPr lang="en-US"/>
              <a:t>11/24/2020</a:t>
            </a:r>
          </a:p>
        </p:txBody>
      </p:sp>
      <p:sp>
        <p:nvSpPr>
          <p:cNvPr id="1029" name="Rectangle 5"/>
          <p:cNvSpPr>
            <a:spLocks noGrp="1" noChangeArrowheads="1"/>
          </p:cNvSpPr>
          <p:nvPr>
            <p:ph type="ftr" sz="quarter" idx="3"/>
          </p:nvPr>
        </p:nvSpPr>
        <p:spPr bwMode="auto">
          <a:xfrm>
            <a:off x="3124200" y="6248400"/>
            <a:ext cx="28956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ctr">
              <a:defRPr sz="1400"/>
            </a:lvl1pPr>
          </a:lstStyle>
          <a:p>
            <a:pPr>
              <a:defRPr/>
            </a:pPr>
            <a:r>
              <a:rPr lang="en-US"/>
              <a:t>Ph.D. Dissertation Proposal</a:t>
            </a:r>
          </a:p>
        </p:txBody>
      </p:sp>
      <p:sp>
        <p:nvSpPr>
          <p:cNvPr id="1030" name="Rectangle 6"/>
          <p:cNvSpPr>
            <a:spLocks noGrp="1" noChangeArrowheads="1"/>
          </p:cNvSpPr>
          <p:nvPr>
            <p:ph type="sldNum" sz="quarter" idx="4"/>
          </p:nvPr>
        </p:nvSpPr>
        <p:spPr bwMode="auto">
          <a:xfrm>
            <a:off x="6553200" y="6248400"/>
            <a:ext cx="19050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r">
              <a:defRPr sz="1400"/>
            </a:lvl1pPr>
          </a:lstStyle>
          <a:p>
            <a:pPr>
              <a:defRPr/>
            </a:pPr>
            <a:fld id="{9C74560F-DF23-364C-88B4-2D732944439C}" type="slidenum">
              <a:rPr lang="en-US"/>
              <a:pPr>
                <a:defRPr/>
              </a:pPr>
              <a:t>‹#›</a:t>
            </a:fld>
            <a:endParaRPr lang="en-US"/>
          </a:p>
        </p:txBody>
      </p:sp>
      <p:pic>
        <p:nvPicPr>
          <p:cNvPr id="1031" name="Picture 8" descr="blue header_gold_white_logo.eps"/>
          <p:cNvPicPr>
            <a:picLocks noChangeAspect="1"/>
          </p:cNvPicPr>
          <p:nvPr userDrawn="1"/>
        </p:nvPicPr>
        <p:blipFill>
          <a:blip r:embed="rId13"/>
          <a:srcRect/>
          <a:stretch>
            <a:fillRect/>
          </a:stretch>
        </p:blipFill>
        <p:spPr bwMode="auto">
          <a:xfrm>
            <a:off x="0" y="0"/>
            <a:ext cx="9159875" cy="914400"/>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3695" r:id="rId1"/>
    <p:sldLayoutId id="2147483685" r:id="rId2"/>
    <p:sldLayoutId id="2147483686" r:id="rId3"/>
    <p:sldLayoutId id="2147483687" r:id="rId4"/>
    <p:sldLayoutId id="2147483688" r:id="rId5"/>
    <p:sldLayoutId id="2147483689" r:id="rId6"/>
    <p:sldLayoutId id="2147483690" r:id="rId7"/>
    <p:sldLayoutId id="2147483691" r:id="rId8"/>
    <p:sldLayoutId id="2147483692" r:id="rId9"/>
    <p:sldLayoutId id="2147483693" r:id="rId10"/>
    <p:sldLayoutId id="2147483694" r:id="rId11"/>
  </p:sldLayoutIdLst>
  <p:hf hdr="0" ftr="0" dt="0"/>
  <p:txStyles>
    <p:titleStyle>
      <a:lvl1pPr algn="ctr" rtl="0" eaLnBrk="1" fontAlgn="base" hangingPunct="1">
        <a:spcBef>
          <a:spcPct val="0"/>
        </a:spcBef>
        <a:spcAft>
          <a:spcPct val="0"/>
        </a:spcAft>
        <a:defRPr sz="4400">
          <a:solidFill>
            <a:schemeClr val="tx2"/>
          </a:solidFill>
          <a:latin typeface="+mj-lt"/>
          <a:ea typeface="+mj-ea"/>
          <a:cs typeface="+mj-cs"/>
        </a:defRPr>
      </a:lvl1pPr>
      <a:lvl2pPr algn="ctr" rtl="0" eaLnBrk="1" fontAlgn="base" hangingPunct="1">
        <a:spcBef>
          <a:spcPct val="0"/>
        </a:spcBef>
        <a:spcAft>
          <a:spcPct val="0"/>
        </a:spcAft>
        <a:defRPr sz="4400">
          <a:solidFill>
            <a:schemeClr val="tx2"/>
          </a:solidFill>
          <a:latin typeface="Arial" charset="0"/>
          <a:ea typeface="ＭＳ Ｐゴシック" charset="-128"/>
          <a:cs typeface="ＭＳ Ｐゴシック" charset="-128"/>
        </a:defRPr>
      </a:lvl2pPr>
      <a:lvl3pPr algn="ctr" rtl="0" eaLnBrk="1" fontAlgn="base" hangingPunct="1">
        <a:spcBef>
          <a:spcPct val="0"/>
        </a:spcBef>
        <a:spcAft>
          <a:spcPct val="0"/>
        </a:spcAft>
        <a:defRPr sz="4400">
          <a:solidFill>
            <a:schemeClr val="tx2"/>
          </a:solidFill>
          <a:latin typeface="Arial" charset="0"/>
          <a:ea typeface="ＭＳ Ｐゴシック" charset="-128"/>
          <a:cs typeface="ＭＳ Ｐゴシック" charset="-128"/>
        </a:defRPr>
      </a:lvl3pPr>
      <a:lvl4pPr algn="ctr" rtl="0" eaLnBrk="1" fontAlgn="base" hangingPunct="1">
        <a:spcBef>
          <a:spcPct val="0"/>
        </a:spcBef>
        <a:spcAft>
          <a:spcPct val="0"/>
        </a:spcAft>
        <a:defRPr sz="4400">
          <a:solidFill>
            <a:schemeClr val="tx2"/>
          </a:solidFill>
          <a:latin typeface="Arial" charset="0"/>
          <a:ea typeface="ＭＳ Ｐゴシック" charset="-128"/>
          <a:cs typeface="ＭＳ Ｐゴシック" charset="-128"/>
        </a:defRPr>
      </a:lvl4pPr>
      <a:lvl5pPr algn="ctr" rtl="0" eaLnBrk="1" fontAlgn="base" hangingPunct="1">
        <a:spcBef>
          <a:spcPct val="0"/>
        </a:spcBef>
        <a:spcAft>
          <a:spcPct val="0"/>
        </a:spcAft>
        <a:defRPr sz="4400">
          <a:solidFill>
            <a:schemeClr val="tx2"/>
          </a:solidFill>
          <a:latin typeface="Arial" charset="0"/>
          <a:ea typeface="ＭＳ Ｐゴシック" charset="-128"/>
          <a:cs typeface="ＭＳ Ｐゴシック" charset="-128"/>
        </a:defRPr>
      </a:lvl5pPr>
      <a:lvl6pPr marL="457200" algn="ctr" rtl="0" eaLnBrk="1" fontAlgn="base" hangingPunct="1">
        <a:spcBef>
          <a:spcPct val="0"/>
        </a:spcBef>
        <a:spcAft>
          <a:spcPct val="0"/>
        </a:spcAft>
        <a:defRPr sz="4400">
          <a:solidFill>
            <a:schemeClr val="tx2"/>
          </a:solidFill>
          <a:latin typeface="Arial" charset="0"/>
          <a:ea typeface="ＭＳ Ｐゴシック" charset="-128"/>
          <a:cs typeface="ＭＳ Ｐゴシック" charset="-128"/>
        </a:defRPr>
      </a:lvl6pPr>
      <a:lvl7pPr marL="914400" algn="ctr" rtl="0" eaLnBrk="1" fontAlgn="base" hangingPunct="1">
        <a:spcBef>
          <a:spcPct val="0"/>
        </a:spcBef>
        <a:spcAft>
          <a:spcPct val="0"/>
        </a:spcAft>
        <a:defRPr sz="4400">
          <a:solidFill>
            <a:schemeClr val="tx2"/>
          </a:solidFill>
          <a:latin typeface="Arial" charset="0"/>
          <a:ea typeface="ＭＳ Ｐゴシック" charset="-128"/>
          <a:cs typeface="ＭＳ Ｐゴシック" charset="-128"/>
        </a:defRPr>
      </a:lvl7pPr>
      <a:lvl8pPr marL="1371600" algn="ctr" rtl="0" eaLnBrk="1" fontAlgn="base" hangingPunct="1">
        <a:spcBef>
          <a:spcPct val="0"/>
        </a:spcBef>
        <a:spcAft>
          <a:spcPct val="0"/>
        </a:spcAft>
        <a:defRPr sz="4400">
          <a:solidFill>
            <a:schemeClr val="tx2"/>
          </a:solidFill>
          <a:latin typeface="Arial" charset="0"/>
          <a:ea typeface="ＭＳ Ｐゴシック" charset="-128"/>
          <a:cs typeface="ＭＳ Ｐゴシック" charset="-128"/>
        </a:defRPr>
      </a:lvl8pPr>
      <a:lvl9pPr marL="1828800" algn="ctr" rtl="0" eaLnBrk="1" fontAlgn="base" hangingPunct="1">
        <a:spcBef>
          <a:spcPct val="0"/>
        </a:spcBef>
        <a:spcAft>
          <a:spcPct val="0"/>
        </a:spcAft>
        <a:defRPr sz="4400">
          <a:solidFill>
            <a:schemeClr val="tx2"/>
          </a:solidFill>
          <a:latin typeface="Arial" charset="0"/>
          <a:ea typeface="ＭＳ Ｐゴシック" charset="-128"/>
          <a:cs typeface="ＭＳ Ｐゴシック" charset="-128"/>
        </a:defRPr>
      </a:lvl9pPr>
    </p:titleStyle>
    <p:bodyStyle>
      <a:lvl1pPr marL="342900" indent="-342900" algn="l" rtl="0" eaLnBrk="1" fontAlgn="base" hangingPunct="1">
        <a:spcBef>
          <a:spcPct val="20000"/>
        </a:spcBef>
        <a:spcAft>
          <a:spcPct val="0"/>
        </a:spcAft>
        <a:buChar char="•"/>
        <a:defRPr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800">
          <a:solidFill>
            <a:schemeClr val="tx1"/>
          </a:solidFill>
          <a:latin typeface="+mn-lt"/>
          <a:ea typeface="+mn-ea"/>
        </a:defRPr>
      </a:lvl2pPr>
      <a:lvl3pPr marL="1143000" indent="-228600" algn="l" rtl="0" eaLnBrk="1" fontAlgn="base" hangingPunct="1">
        <a:spcBef>
          <a:spcPct val="20000"/>
        </a:spcBef>
        <a:spcAft>
          <a:spcPct val="0"/>
        </a:spcAft>
        <a:buChar char="•"/>
        <a:defRPr sz="2400">
          <a:solidFill>
            <a:schemeClr val="tx1"/>
          </a:solidFill>
          <a:latin typeface="+mn-lt"/>
          <a:ea typeface="+mn-ea"/>
        </a:defRPr>
      </a:lvl3pPr>
      <a:lvl4pPr marL="1600200" indent="-228600" algn="l" rtl="0" eaLnBrk="1" fontAlgn="base" hangingPunct="1">
        <a:spcBef>
          <a:spcPct val="20000"/>
        </a:spcBef>
        <a:spcAft>
          <a:spcPct val="0"/>
        </a:spcAft>
        <a:buChar char="–"/>
        <a:defRPr sz="2000">
          <a:solidFill>
            <a:schemeClr val="tx1"/>
          </a:solidFill>
          <a:latin typeface="+mn-lt"/>
          <a:ea typeface="+mn-ea"/>
        </a:defRPr>
      </a:lvl4pPr>
      <a:lvl5pPr marL="2057400" indent="-228600" algn="l" rtl="0" eaLnBrk="1" fontAlgn="base" hangingPunct="1">
        <a:spcBef>
          <a:spcPct val="20000"/>
        </a:spcBef>
        <a:spcAft>
          <a:spcPct val="0"/>
        </a:spcAft>
        <a:buChar char="»"/>
        <a:defRPr sz="2000">
          <a:solidFill>
            <a:schemeClr val="tx1"/>
          </a:solidFill>
          <a:latin typeface="+mn-lt"/>
          <a:ea typeface="+mn-ea"/>
        </a:defRPr>
      </a:lvl5pPr>
      <a:lvl6pPr marL="2514600" indent="-228600" algn="l" rtl="0" eaLnBrk="1" fontAlgn="base" hangingPunct="1">
        <a:spcBef>
          <a:spcPct val="20000"/>
        </a:spcBef>
        <a:spcAft>
          <a:spcPct val="0"/>
        </a:spcAft>
        <a:buChar char="»"/>
        <a:defRPr sz="2000">
          <a:solidFill>
            <a:schemeClr val="tx1"/>
          </a:solidFill>
          <a:latin typeface="+mn-lt"/>
          <a:ea typeface="+mn-ea"/>
        </a:defRPr>
      </a:lvl6pPr>
      <a:lvl7pPr marL="2971800" indent="-228600" algn="l" rtl="0" eaLnBrk="1" fontAlgn="base" hangingPunct="1">
        <a:spcBef>
          <a:spcPct val="20000"/>
        </a:spcBef>
        <a:spcAft>
          <a:spcPct val="0"/>
        </a:spcAft>
        <a:buChar char="»"/>
        <a:defRPr sz="2000">
          <a:solidFill>
            <a:schemeClr val="tx1"/>
          </a:solidFill>
          <a:latin typeface="+mn-lt"/>
          <a:ea typeface="+mn-ea"/>
        </a:defRPr>
      </a:lvl7pPr>
      <a:lvl8pPr marL="3429000" indent="-228600" algn="l" rtl="0" eaLnBrk="1" fontAlgn="base" hangingPunct="1">
        <a:spcBef>
          <a:spcPct val="20000"/>
        </a:spcBef>
        <a:spcAft>
          <a:spcPct val="0"/>
        </a:spcAft>
        <a:buChar char="»"/>
        <a:defRPr sz="2000">
          <a:solidFill>
            <a:schemeClr val="tx1"/>
          </a:solidFill>
          <a:latin typeface="+mn-lt"/>
          <a:ea typeface="+mn-ea"/>
        </a:defRPr>
      </a:lvl8pPr>
      <a:lvl9pPr marL="3886200" indent="-228600" algn="l" rtl="0" eaLnBrk="1" fontAlgn="base" hangingPunct="1">
        <a:spcBef>
          <a:spcPct val="20000"/>
        </a:spcBef>
        <a:spcAft>
          <a:spcPct val="0"/>
        </a:spcAft>
        <a:buChar char="»"/>
        <a:defRPr sz="2000">
          <a:solidFill>
            <a:schemeClr val="tx1"/>
          </a:solidFill>
          <a:latin typeface="+mn-lt"/>
          <a:ea typeface="+mn-ea"/>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6.xml"/><Relationship Id="rId4" Type="http://schemas.openxmlformats.org/officeDocument/2006/relationships/image" Target="../media/image5.png"/></Relationships>
</file>

<file path=ppt/slides/_rels/slide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F88C3A-7C56-F848-E323-1EB1F9D28A5F}"/>
              </a:ext>
            </a:extLst>
          </p:cNvPr>
          <p:cNvSpPr>
            <a:spLocks noGrp="1"/>
          </p:cNvSpPr>
          <p:nvPr>
            <p:ph type="title"/>
          </p:nvPr>
        </p:nvSpPr>
        <p:spPr>
          <a:xfrm>
            <a:off x="381000" y="1219200"/>
            <a:ext cx="8382000" cy="1752600"/>
          </a:xfrm>
        </p:spPr>
        <p:txBody>
          <a:bodyPr/>
          <a:lstStyle/>
          <a:p>
            <a:pPr algn="l"/>
            <a:r>
              <a:rPr lang="en-US" altLang="en-US" sz="4000" kern="0" dirty="0">
                <a:latin typeface="Times New Roman" panose="02020603050405020304" pitchFamily="18" charset="0"/>
                <a:cs typeface="Times New Roman" panose="02020603050405020304" pitchFamily="18" charset="0"/>
              </a:rPr>
              <a:t>Application of Software Reliability and Resilience Models to Machine Learning</a:t>
            </a:r>
            <a:endParaRPr lang="en-US" sz="4000" dirty="0">
              <a:latin typeface="Times New Roman" panose="02020603050405020304" pitchFamily="18" charset="0"/>
              <a:cs typeface="Times New Roman" panose="02020603050405020304" pitchFamily="18" charset="0"/>
            </a:endParaRPr>
          </a:p>
        </p:txBody>
      </p:sp>
      <p:sp>
        <p:nvSpPr>
          <p:cNvPr id="3" name="Slide Number Placeholder 2">
            <a:extLst>
              <a:ext uri="{FF2B5EF4-FFF2-40B4-BE49-F238E27FC236}">
                <a16:creationId xmlns:a16="http://schemas.microsoft.com/office/drawing/2014/main" id="{0EFE2CF3-2865-E25F-B51B-2A97A5265CA8}"/>
              </a:ext>
            </a:extLst>
          </p:cNvPr>
          <p:cNvSpPr>
            <a:spLocks noGrp="1"/>
          </p:cNvSpPr>
          <p:nvPr>
            <p:ph type="sldNum" sz="quarter" idx="12"/>
          </p:nvPr>
        </p:nvSpPr>
        <p:spPr/>
        <p:txBody>
          <a:bodyPr/>
          <a:lstStyle/>
          <a:p>
            <a:pPr>
              <a:defRPr/>
            </a:pPr>
            <a:fld id="{123850F9-5522-0C41-B243-60CC8F7DD93B}" type="slidenum">
              <a:rPr lang="en-US" smtClean="0"/>
              <a:pPr>
                <a:defRPr/>
              </a:pPr>
              <a:t>1</a:t>
            </a:fld>
            <a:endParaRPr lang="en-US"/>
          </a:p>
        </p:txBody>
      </p:sp>
      <p:sp>
        <p:nvSpPr>
          <p:cNvPr id="5" name="Subtitle 1">
            <a:extLst>
              <a:ext uri="{FF2B5EF4-FFF2-40B4-BE49-F238E27FC236}">
                <a16:creationId xmlns:a16="http://schemas.microsoft.com/office/drawing/2014/main" id="{CFC3B9E5-139C-EE59-E75A-17753447264F}"/>
              </a:ext>
            </a:extLst>
          </p:cNvPr>
          <p:cNvSpPr txBox="1">
            <a:spLocks noChangeArrowheads="1"/>
          </p:cNvSpPr>
          <p:nvPr/>
        </p:nvSpPr>
        <p:spPr bwMode="auto">
          <a:xfrm>
            <a:off x="902208" y="3467100"/>
            <a:ext cx="7696200" cy="2285999"/>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lvl1pPr marL="0" indent="0" algn="l" rtl="0" eaLnBrk="1" fontAlgn="base" hangingPunct="1">
              <a:spcBef>
                <a:spcPct val="20000"/>
              </a:spcBef>
              <a:spcAft>
                <a:spcPct val="0"/>
              </a:spcAft>
              <a:buNone/>
              <a:defRPr sz="2000">
                <a:solidFill>
                  <a:schemeClr val="tx1"/>
                </a:solidFill>
                <a:latin typeface="+mn-lt"/>
                <a:ea typeface="+mn-ea"/>
                <a:cs typeface="+mn-cs"/>
              </a:defRPr>
            </a:lvl1pPr>
            <a:lvl2pPr marL="457200" indent="0" algn="l" rtl="0" eaLnBrk="1" fontAlgn="base" hangingPunct="1">
              <a:spcBef>
                <a:spcPct val="20000"/>
              </a:spcBef>
              <a:spcAft>
                <a:spcPct val="0"/>
              </a:spcAft>
              <a:buNone/>
              <a:defRPr sz="1800">
                <a:solidFill>
                  <a:schemeClr val="tx1"/>
                </a:solidFill>
                <a:latin typeface="+mn-lt"/>
                <a:ea typeface="+mn-ea"/>
              </a:defRPr>
            </a:lvl2pPr>
            <a:lvl3pPr marL="914400" indent="0" algn="l" rtl="0" eaLnBrk="1" fontAlgn="base" hangingPunct="1">
              <a:spcBef>
                <a:spcPct val="20000"/>
              </a:spcBef>
              <a:spcAft>
                <a:spcPct val="0"/>
              </a:spcAft>
              <a:buNone/>
              <a:defRPr sz="1600">
                <a:solidFill>
                  <a:schemeClr val="tx1"/>
                </a:solidFill>
                <a:latin typeface="+mn-lt"/>
                <a:ea typeface="+mn-ea"/>
              </a:defRPr>
            </a:lvl3pPr>
            <a:lvl4pPr marL="1371600" indent="0" algn="l" rtl="0" eaLnBrk="1" fontAlgn="base" hangingPunct="1">
              <a:spcBef>
                <a:spcPct val="20000"/>
              </a:spcBef>
              <a:spcAft>
                <a:spcPct val="0"/>
              </a:spcAft>
              <a:buNone/>
              <a:defRPr sz="1400">
                <a:solidFill>
                  <a:schemeClr val="tx1"/>
                </a:solidFill>
                <a:latin typeface="+mn-lt"/>
                <a:ea typeface="+mn-ea"/>
              </a:defRPr>
            </a:lvl4pPr>
            <a:lvl5pPr marL="1828800" indent="0" algn="l" rtl="0" eaLnBrk="1" fontAlgn="base" hangingPunct="1">
              <a:spcBef>
                <a:spcPct val="20000"/>
              </a:spcBef>
              <a:spcAft>
                <a:spcPct val="0"/>
              </a:spcAft>
              <a:buNone/>
              <a:defRPr sz="1400">
                <a:solidFill>
                  <a:schemeClr val="tx1"/>
                </a:solidFill>
                <a:latin typeface="+mn-lt"/>
                <a:ea typeface="+mn-ea"/>
              </a:defRPr>
            </a:lvl5pPr>
            <a:lvl6pPr marL="2286000" indent="0" algn="l" rtl="0" eaLnBrk="1" fontAlgn="base" hangingPunct="1">
              <a:spcBef>
                <a:spcPct val="20000"/>
              </a:spcBef>
              <a:spcAft>
                <a:spcPct val="0"/>
              </a:spcAft>
              <a:buNone/>
              <a:defRPr sz="1400">
                <a:solidFill>
                  <a:schemeClr val="tx1"/>
                </a:solidFill>
                <a:latin typeface="+mn-lt"/>
                <a:ea typeface="+mn-ea"/>
              </a:defRPr>
            </a:lvl6pPr>
            <a:lvl7pPr marL="2743200" indent="0" algn="l" rtl="0" eaLnBrk="1" fontAlgn="base" hangingPunct="1">
              <a:spcBef>
                <a:spcPct val="20000"/>
              </a:spcBef>
              <a:spcAft>
                <a:spcPct val="0"/>
              </a:spcAft>
              <a:buNone/>
              <a:defRPr sz="1400">
                <a:solidFill>
                  <a:schemeClr val="tx1"/>
                </a:solidFill>
                <a:latin typeface="+mn-lt"/>
                <a:ea typeface="+mn-ea"/>
              </a:defRPr>
            </a:lvl7pPr>
            <a:lvl8pPr marL="3200400" indent="0" algn="l" rtl="0" eaLnBrk="1" fontAlgn="base" hangingPunct="1">
              <a:spcBef>
                <a:spcPct val="20000"/>
              </a:spcBef>
              <a:spcAft>
                <a:spcPct val="0"/>
              </a:spcAft>
              <a:buNone/>
              <a:defRPr sz="1400">
                <a:solidFill>
                  <a:schemeClr val="tx1"/>
                </a:solidFill>
                <a:latin typeface="+mn-lt"/>
                <a:ea typeface="+mn-ea"/>
              </a:defRPr>
            </a:lvl8pPr>
            <a:lvl9pPr marL="3657600" indent="0" algn="l" rtl="0" eaLnBrk="1" fontAlgn="base" hangingPunct="1">
              <a:spcBef>
                <a:spcPct val="20000"/>
              </a:spcBef>
              <a:spcAft>
                <a:spcPct val="0"/>
              </a:spcAft>
              <a:buNone/>
              <a:defRPr sz="1400">
                <a:solidFill>
                  <a:schemeClr val="tx1"/>
                </a:solidFill>
                <a:latin typeface="+mn-lt"/>
                <a:ea typeface="+mn-ea"/>
              </a:defRPr>
            </a:lvl9pPr>
          </a:lstStyle>
          <a:p>
            <a:r>
              <a:rPr lang="en-US" altLang="en-US" kern="0" dirty="0">
                <a:latin typeface="Times New Roman" panose="02020603050405020304" pitchFamily="18" charset="0"/>
                <a:cs typeface="Times New Roman" panose="02020603050405020304" pitchFamily="18" charset="0"/>
              </a:rPr>
              <a:t>Zakaria Faddi, UMass Dartmouth</a:t>
            </a:r>
          </a:p>
          <a:p>
            <a:r>
              <a:rPr lang="en-US" altLang="en-US" kern="0" dirty="0">
                <a:latin typeface="Times New Roman" panose="02020603050405020304" pitchFamily="18" charset="0"/>
                <a:cs typeface="Times New Roman" panose="02020603050405020304" pitchFamily="18" charset="0"/>
              </a:rPr>
              <a:t>Karen da Mata, UMass Dartmouth</a:t>
            </a:r>
          </a:p>
          <a:p>
            <a:r>
              <a:rPr lang="en-US" altLang="en-US" kern="0" dirty="0">
                <a:latin typeface="Times New Roman" panose="02020603050405020304" pitchFamily="18" charset="0"/>
                <a:cs typeface="Times New Roman" panose="02020603050405020304" pitchFamily="18" charset="0"/>
              </a:rPr>
              <a:t>Priscila Silva, MS, UMass Dartmouth</a:t>
            </a:r>
          </a:p>
          <a:p>
            <a:r>
              <a:rPr lang="en-US" altLang="en-US" kern="0" dirty="0">
                <a:latin typeface="Times New Roman" panose="02020603050405020304" pitchFamily="18" charset="0"/>
                <a:cs typeface="Times New Roman" panose="02020603050405020304" pitchFamily="18" charset="0"/>
              </a:rPr>
              <a:t>Vidhyashree Nagaraju, PhD, Stonehill College</a:t>
            </a:r>
          </a:p>
          <a:p>
            <a:r>
              <a:rPr lang="en-US" altLang="en-US" kern="0" dirty="0" err="1">
                <a:latin typeface="Times New Roman" panose="02020603050405020304" pitchFamily="18" charset="0"/>
                <a:cs typeface="Times New Roman" panose="02020603050405020304" pitchFamily="18" charset="0"/>
              </a:rPr>
              <a:t>Susmita</a:t>
            </a:r>
            <a:r>
              <a:rPr lang="en-US" altLang="en-US" kern="0" dirty="0">
                <a:latin typeface="Times New Roman" panose="02020603050405020304" pitchFamily="18" charset="0"/>
                <a:cs typeface="Times New Roman" panose="02020603050405020304" pitchFamily="18" charset="0"/>
              </a:rPr>
              <a:t> Ghosh, PhD, Jadavpur University, Kolkata</a:t>
            </a:r>
          </a:p>
          <a:p>
            <a:r>
              <a:rPr lang="en-US" altLang="en-US" kern="0" dirty="0">
                <a:latin typeface="Times New Roman" panose="02020603050405020304" pitchFamily="18" charset="0"/>
                <a:cs typeface="Times New Roman" panose="02020603050405020304" pitchFamily="18" charset="0"/>
              </a:rPr>
              <a:t>Lance </a:t>
            </a:r>
            <a:r>
              <a:rPr lang="en-US" altLang="en-US" kern="0" dirty="0" err="1">
                <a:latin typeface="Times New Roman" panose="02020603050405020304" pitchFamily="18" charset="0"/>
                <a:cs typeface="Times New Roman" panose="02020603050405020304" pitchFamily="18" charset="0"/>
              </a:rPr>
              <a:t>Fiondella</a:t>
            </a:r>
            <a:r>
              <a:rPr lang="en-US" altLang="en-US" kern="0" dirty="0">
                <a:latin typeface="Times New Roman" panose="02020603050405020304" pitchFamily="18" charset="0"/>
                <a:cs typeface="Times New Roman" panose="02020603050405020304" pitchFamily="18" charset="0"/>
              </a:rPr>
              <a:t>, PhD, UMass Dartmouth </a:t>
            </a:r>
          </a:p>
        </p:txBody>
      </p:sp>
      <p:cxnSp>
        <p:nvCxnSpPr>
          <p:cNvPr id="9" name="Straight Connector 8">
            <a:extLst>
              <a:ext uri="{FF2B5EF4-FFF2-40B4-BE49-F238E27FC236}">
                <a16:creationId xmlns:a16="http://schemas.microsoft.com/office/drawing/2014/main" id="{A735BB35-B20D-2A1D-EC8F-09E1BC0655ED}"/>
              </a:ext>
            </a:extLst>
          </p:cNvPr>
          <p:cNvCxnSpPr>
            <a:cxnSpLocks/>
          </p:cNvCxnSpPr>
          <p:nvPr/>
        </p:nvCxnSpPr>
        <p:spPr bwMode="auto">
          <a:xfrm>
            <a:off x="304800" y="1600200"/>
            <a:ext cx="0" cy="990600"/>
          </a:xfrm>
          <a:prstGeom prst="line">
            <a:avLst/>
          </a:prstGeom>
          <a:ln>
            <a:solidFill>
              <a:srgbClr val="FDB813"/>
            </a:solidFill>
            <a:headEnd type="none" w="med" len="med"/>
            <a:tailEnd type="none" w="med" len="med"/>
          </a:ln>
          <a:effectLst>
            <a:outerShdw blurRad="40000" dist="23000" dir="5400000" rotWithShape="0">
              <a:srgbClr val="000000">
                <a:alpha val="35000"/>
              </a:srgbClr>
            </a:outerShdw>
          </a:effectLst>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67090263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AB4204-B7CB-D6F4-C8FF-8430CDD705D4}"/>
              </a:ext>
            </a:extLst>
          </p:cNvPr>
          <p:cNvSpPr>
            <a:spLocks noGrp="1"/>
          </p:cNvSpPr>
          <p:nvPr>
            <p:ph type="title"/>
          </p:nvPr>
        </p:nvSpPr>
        <p:spPr>
          <a:xfrm>
            <a:off x="457200" y="1314450"/>
            <a:ext cx="8229600" cy="457200"/>
          </a:xfrm>
        </p:spPr>
        <p:txBody>
          <a:bodyPr/>
          <a:lstStyle/>
          <a:p>
            <a:pPr algn="l"/>
            <a:r>
              <a:rPr lang="en-US" sz="3000" dirty="0">
                <a:latin typeface="Times New Roman" panose="02020603050405020304" pitchFamily="18" charset="0"/>
                <a:cs typeface="Times New Roman" panose="02020603050405020304" pitchFamily="18" charset="0"/>
              </a:rPr>
              <a:t>Summary, Conclusion, and Future Research</a:t>
            </a:r>
          </a:p>
        </p:txBody>
      </p:sp>
      <p:sp>
        <p:nvSpPr>
          <p:cNvPr id="3" name="Content Placeholder 2">
            <a:extLst>
              <a:ext uri="{FF2B5EF4-FFF2-40B4-BE49-F238E27FC236}">
                <a16:creationId xmlns:a16="http://schemas.microsoft.com/office/drawing/2014/main" id="{DC0CE00D-5679-59A3-F516-BE9785F47838}"/>
              </a:ext>
            </a:extLst>
          </p:cNvPr>
          <p:cNvSpPr>
            <a:spLocks noGrp="1"/>
          </p:cNvSpPr>
          <p:nvPr>
            <p:ph idx="1"/>
          </p:nvPr>
        </p:nvSpPr>
        <p:spPr>
          <a:xfrm>
            <a:off x="457200" y="1638300"/>
            <a:ext cx="8229600" cy="4419600"/>
          </a:xfrm>
        </p:spPr>
        <p:txBody>
          <a:bodyPr/>
          <a:lstStyle/>
          <a:p>
            <a:endParaRPr lang="en-US" sz="2400" dirty="0">
              <a:latin typeface="Times New Roman" panose="02020603050405020304" pitchFamily="18" charset="0"/>
              <a:cs typeface="Times New Roman" panose="02020603050405020304" pitchFamily="18" charset="0"/>
            </a:endParaRPr>
          </a:p>
          <a:p>
            <a:endParaRPr lang="en-US" sz="2400" dirty="0">
              <a:latin typeface="Times New Roman" panose="02020603050405020304" pitchFamily="18" charset="0"/>
              <a:cs typeface="Times New Roman" panose="02020603050405020304" pitchFamily="18" charset="0"/>
            </a:endParaRPr>
          </a:p>
        </p:txBody>
      </p:sp>
      <p:sp>
        <p:nvSpPr>
          <p:cNvPr id="4" name="Slide Number Placeholder 3">
            <a:extLst>
              <a:ext uri="{FF2B5EF4-FFF2-40B4-BE49-F238E27FC236}">
                <a16:creationId xmlns:a16="http://schemas.microsoft.com/office/drawing/2014/main" id="{EDD591A0-C029-C702-1D18-FEFCE9C59F69}"/>
              </a:ext>
            </a:extLst>
          </p:cNvPr>
          <p:cNvSpPr>
            <a:spLocks noGrp="1"/>
          </p:cNvSpPr>
          <p:nvPr>
            <p:ph type="sldNum" sz="quarter" idx="12"/>
          </p:nvPr>
        </p:nvSpPr>
        <p:spPr/>
        <p:txBody>
          <a:bodyPr/>
          <a:lstStyle/>
          <a:p>
            <a:pPr>
              <a:defRPr/>
            </a:pPr>
            <a:fld id="{788BCC38-66BF-BE45-A6D9-CAD824DD631F}" type="slidenum">
              <a:rPr lang="en-US" smtClean="0"/>
              <a:pPr>
                <a:defRPr/>
              </a:pPr>
              <a:t>10</a:t>
            </a:fld>
            <a:endParaRPr lang="en-US"/>
          </a:p>
        </p:txBody>
      </p:sp>
      <p:cxnSp>
        <p:nvCxnSpPr>
          <p:cNvPr id="5" name="Straight Connector 4">
            <a:extLst>
              <a:ext uri="{FF2B5EF4-FFF2-40B4-BE49-F238E27FC236}">
                <a16:creationId xmlns:a16="http://schemas.microsoft.com/office/drawing/2014/main" id="{63B01D5E-03EC-5EAC-6C66-E5058217AE83}"/>
              </a:ext>
            </a:extLst>
          </p:cNvPr>
          <p:cNvCxnSpPr>
            <a:cxnSpLocks/>
          </p:cNvCxnSpPr>
          <p:nvPr/>
        </p:nvCxnSpPr>
        <p:spPr bwMode="auto">
          <a:xfrm>
            <a:off x="304800" y="1314450"/>
            <a:ext cx="0" cy="457200"/>
          </a:xfrm>
          <a:prstGeom prst="line">
            <a:avLst/>
          </a:prstGeom>
          <a:ln>
            <a:solidFill>
              <a:srgbClr val="FDB813"/>
            </a:solidFill>
            <a:headEnd type="none" w="med" len="med"/>
            <a:tailEnd type="none" w="med" len="med"/>
          </a:ln>
          <a:effectLst>
            <a:outerShdw blurRad="40000" dist="23000" dir="5400000" rotWithShape="0">
              <a:srgbClr val="000000">
                <a:alpha val="35000"/>
              </a:srgbClr>
            </a:outerShdw>
          </a:effectLst>
        </p:spPr>
        <p:style>
          <a:lnRef idx="3">
            <a:schemeClr val="accent1"/>
          </a:lnRef>
          <a:fillRef idx="0">
            <a:schemeClr val="accent1"/>
          </a:fillRef>
          <a:effectRef idx="2">
            <a:schemeClr val="accent1"/>
          </a:effectRef>
          <a:fontRef idx="minor">
            <a:schemeClr val="tx1"/>
          </a:fontRef>
        </p:style>
      </p:cxnSp>
      <p:sp>
        <p:nvSpPr>
          <p:cNvPr id="6" name="Content Placeholder 2">
            <a:extLst>
              <a:ext uri="{FF2B5EF4-FFF2-40B4-BE49-F238E27FC236}">
                <a16:creationId xmlns:a16="http://schemas.microsoft.com/office/drawing/2014/main" id="{EB58D2D0-6FF2-E683-800E-4C5EA02A5461}"/>
              </a:ext>
            </a:extLst>
          </p:cNvPr>
          <p:cNvSpPr txBox="1">
            <a:spLocks/>
          </p:cNvSpPr>
          <p:nvPr/>
        </p:nvSpPr>
        <p:spPr bwMode="auto">
          <a:xfrm>
            <a:off x="457200" y="1733550"/>
            <a:ext cx="8229600" cy="44196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har char="•"/>
              <a:defRPr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800">
                <a:solidFill>
                  <a:schemeClr val="tx1"/>
                </a:solidFill>
                <a:latin typeface="+mn-lt"/>
                <a:ea typeface="+mn-ea"/>
              </a:defRPr>
            </a:lvl2pPr>
            <a:lvl3pPr marL="1143000" indent="-228600" algn="l" rtl="0" eaLnBrk="1" fontAlgn="base" hangingPunct="1">
              <a:spcBef>
                <a:spcPct val="20000"/>
              </a:spcBef>
              <a:spcAft>
                <a:spcPct val="0"/>
              </a:spcAft>
              <a:buChar char="•"/>
              <a:defRPr sz="2400">
                <a:solidFill>
                  <a:schemeClr val="tx1"/>
                </a:solidFill>
                <a:latin typeface="+mn-lt"/>
                <a:ea typeface="+mn-ea"/>
              </a:defRPr>
            </a:lvl3pPr>
            <a:lvl4pPr marL="1600200" indent="-228600" algn="l" rtl="0" eaLnBrk="1" fontAlgn="base" hangingPunct="1">
              <a:spcBef>
                <a:spcPct val="20000"/>
              </a:spcBef>
              <a:spcAft>
                <a:spcPct val="0"/>
              </a:spcAft>
              <a:buChar char="–"/>
              <a:defRPr sz="2000">
                <a:solidFill>
                  <a:schemeClr val="tx1"/>
                </a:solidFill>
                <a:latin typeface="+mn-lt"/>
                <a:ea typeface="+mn-ea"/>
              </a:defRPr>
            </a:lvl4pPr>
            <a:lvl5pPr marL="2057400" indent="-228600" algn="l" rtl="0" eaLnBrk="1" fontAlgn="base" hangingPunct="1">
              <a:spcBef>
                <a:spcPct val="20000"/>
              </a:spcBef>
              <a:spcAft>
                <a:spcPct val="0"/>
              </a:spcAft>
              <a:buChar char="»"/>
              <a:defRPr sz="2000">
                <a:solidFill>
                  <a:schemeClr val="tx1"/>
                </a:solidFill>
                <a:latin typeface="+mn-lt"/>
                <a:ea typeface="+mn-ea"/>
              </a:defRPr>
            </a:lvl5pPr>
            <a:lvl6pPr marL="2514600" indent="-228600" algn="l" rtl="0" eaLnBrk="1" fontAlgn="base" hangingPunct="1">
              <a:spcBef>
                <a:spcPct val="20000"/>
              </a:spcBef>
              <a:spcAft>
                <a:spcPct val="0"/>
              </a:spcAft>
              <a:buChar char="»"/>
              <a:defRPr sz="2000">
                <a:solidFill>
                  <a:schemeClr val="tx1"/>
                </a:solidFill>
                <a:latin typeface="+mn-lt"/>
                <a:ea typeface="+mn-ea"/>
              </a:defRPr>
            </a:lvl6pPr>
            <a:lvl7pPr marL="2971800" indent="-228600" algn="l" rtl="0" eaLnBrk="1" fontAlgn="base" hangingPunct="1">
              <a:spcBef>
                <a:spcPct val="20000"/>
              </a:spcBef>
              <a:spcAft>
                <a:spcPct val="0"/>
              </a:spcAft>
              <a:buChar char="»"/>
              <a:defRPr sz="2000">
                <a:solidFill>
                  <a:schemeClr val="tx1"/>
                </a:solidFill>
                <a:latin typeface="+mn-lt"/>
                <a:ea typeface="+mn-ea"/>
              </a:defRPr>
            </a:lvl7pPr>
            <a:lvl8pPr marL="3429000" indent="-228600" algn="l" rtl="0" eaLnBrk="1" fontAlgn="base" hangingPunct="1">
              <a:spcBef>
                <a:spcPct val="20000"/>
              </a:spcBef>
              <a:spcAft>
                <a:spcPct val="0"/>
              </a:spcAft>
              <a:buChar char="»"/>
              <a:defRPr sz="2000">
                <a:solidFill>
                  <a:schemeClr val="tx1"/>
                </a:solidFill>
                <a:latin typeface="+mn-lt"/>
                <a:ea typeface="+mn-ea"/>
              </a:defRPr>
            </a:lvl8pPr>
            <a:lvl9pPr marL="3886200" indent="-228600" algn="l" rtl="0" eaLnBrk="1" fontAlgn="base" hangingPunct="1">
              <a:spcBef>
                <a:spcPct val="20000"/>
              </a:spcBef>
              <a:spcAft>
                <a:spcPct val="0"/>
              </a:spcAft>
              <a:buChar char="»"/>
              <a:defRPr sz="2000">
                <a:solidFill>
                  <a:schemeClr val="tx1"/>
                </a:solidFill>
                <a:latin typeface="+mn-lt"/>
                <a:ea typeface="+mn-ea"/>
              </a:defRPr>
            </a:lvl9pPr>
          </a:lstStyle>
          <a:p>
            <a:endParaRPr lang="en-US" sz="2400" kern="0" dirty="0">
              <a:latin typeface="Times New Roman" panose="02020603050405020304" pitchFamily="18" charset="0"/>
              <a:cs typeface="Times New Roman" panose="02020603050405020304" pitchFamily="18" charset="0"/>
            </a:endParaRPr>
          </a:p>
          <a:p>
            <a:r>
              <a:rPr lang="en-US" sz="2400" kern="0" dirty="0">
                <a:latin typeface="Times New Roman" panose="02020603050405020304" pitchFamily="18" charset="0"/>
                <a:cs typeface="Times New Roman" panose="02020603050405020304" pitchFamily="18" charset="0"/>
              </a:rPr>
              <a:t>This research :</a:t>
            </a:r>
          </a:p>
          <a:p>
            <a:pPr lvl="1"/>
            <a:r>
              <a:rPr lang="en-US" sz="2000" kern="0" dirty="0">
                <a:latin typeface="Times New Roman" panose="02020603050405020304" pitchFamily="18" charset="0"/>
                <a:cs typeface="Times New Roman" panose="02020603050405020304" pitchFamily="18" charset="0"/>
              </a:rPr>
              <a:t>Developed data collection technique to apply traditional NHPP models with and without covariates</a:t>
            </a:r>
          </a:p>
          <a:p>
            <a:pPr lvl="1"/>
            <a:r>
              <a:rPr lang="en-US" sz="2000" kern="0" dirty="0">
                <a:latin typeface="Times New Roman" panose="02020603050405020304" pitchFamily="18" charset="0"/>
                <a:cs typeface="Times New Roman" panose="02020603050405020304" pitchFamily="18" charset="0"/>
              </a:rPr>
              <a:t>Successfully characterized the deterioration and recovery of the ML-based model using resilience modeling approaches</a:t>
            </a:r>
          </a:p>
          <a:p>
            <a:r>
              <a:rPr lang="en-US" sz="2400" kern="0" dirty="0">
                <a:latin typeface="Times New Roman" panose="02020603050405020304" pitchFamily="18" charset="0"/>
                <a:cs typeface="Times New Roman" panose="02020603050405020304" pitchFamily="18" charset="0"/>
              </a:rPr>
              <a:t>Future research could explore :</a:t>
            </a:r>
          </a:p>
          <a:p>
            <a:pPr lvl="1"/>
            <a:r>
              <a:rPr lang="en-US" sz="2000" kern="0" dirty="0">
                <a:latin typeface="Times New Roman" panose="02020603050405020304" pitchFamily="18" charset="0"/>
                <a:cs typeface="Times New Roman" panose="02020603050405020304" pitchFamily="18" charset="0"/>
              </a:rPr>
              <a:t>Advanced statistical techniques</a:t>
            </a:r>
          </a:p>
          <a:p>
            <a:pPr lvl="1"/>
            <a:r>
              <a:rPr lang="en-US" sz="2000" kern="0" dirty="0">
                <a:latin typeface="Times New Roman" panose="02020603050405020304" pitchFamily="18" charset="0"/>
                <a:cs typeface="Times New Roman" panose="02020603050405020304" pitchFamily="18" charset="0"/>
              </a:rPr>
              <a:t>Applications to cyber physical systems</a:t>
            </a:r>
          </a:p>
          <a:p>
            <a:pPr lvl="1"/>
            <a:r>
              <a:rPr lang="en-US" sz="2000" kern="0" dirty="0">
                <a:latin typeface="Times New Roman" panose="02020603050405020304" pitchFamily="18" charset="0"/>
                <a:cs typeface="Times New Roman" panose="02020603050405020304" pitchFamily="18" charset="0"/>
              </a:rPr>
              <a:t>Applications to pre-existing ML-based systems</a:t>
            </a:r>
          </a:p>
          <a:p>
            <a:endParaRPr lang="en-US" sz="2400" kern="0" dirty="0">
              <a:latin typeface="Times New Roman" panose="02020603050405020304" pitchFamily="18" charset="0"/>
              <a:cs typeface="Times New Roman" panose="02020603050405020304" pitchFamily="18" charset="0"/>
            </a:endParaRPr>
          </a:p>
          <a:p>
            <a:endParaRPr lang="en-US" sz="2400" kern="0" dirty="0">
              <a:latin typeface="Times New Roman" panose="02020603050405020304" pitchFamily="18" charset="0"/>
              <a:cs typeface="Times New Roman" panose="02020603050405020304" pitchFamily="18" charset="0"/>
            </a:endParaRPr>
          </a:p>
          <a:p>
            <a:endParaRPr lang="en-US" sz="2400" kern="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22967214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AB4204-B7CB-D6F4-C8FF-8430CDD705D4}"/>
              </a:ext>
            </a:extLst>
          </p:cNvPr>
          <p:cNvSpPr>
            <a:spLocks noGrp="1"/>
          </p:cNvSpPr>
          <p:nvPr>
            <p:ph type="title"/>
          </p:nvPr>
        </p:nvSpPr>
        <p:spPr>
          <a:xfrm>
            <a:off x="457200" y="990600"/>
            <a:ext cx="8229600" cy="457200"/>
          </a:xfrm>
        </p:spPr>
        <p:txBody>
          <a:bodyPr/>
          <a:lstStyle/>
          <a:p>
            <a:pPr algn="l"/>
            <a:r>
              <a:rPr lang="en-US" sz="3000" dirty="0">
                <a:latin typeface="Times New Roman" panose="02020603050405020304" pitchFamily="18" charset="0"/>
                <a:cs typeface="Times New Roman" panose="02020603050405020304" pitchFamily="18" charset="0"/>
              </a:rPr>
              <a:t>Acknowledgement</a:t>
            </a:r>
          </a:p>
        </p:txBody>
      </p:sp>
      <p:sp>
        <p:nvSpPr>
          <p:cNvPr id="3" name="Content Placeholder 2">
            <a:extLst>
              <a:ext uri="{FF2B5EF4-FFF2-40B4-BE49-F238E27FC236}">
                <a16:creationId xmlns:a16="http://schemas.microsoft.com/office/drawing/2014/main" id="{DC0CE00D-5679-59A3-F516-BE9785F47838}"/>
              </a:ext>
            </a:extLst>
          </p:cNvPr>
          <p:cNvSpPr>
            <a:spLocks noGrp="1"/>
          </p:cNvSpPr>
          <p:nvPr>
            <p:ph idx="1"/>
          </p:nvPr>
        </p:nvSpPr>
        <p:spPr>
          <a:xfrm>
            <a:off x="457200" y="1638300"/>
            <a:ext cx="8229600" cy="4419600"/>
          </a:xfrm>
        </p:spPr>
        <p:txBody>
          <a:bodyPr/>
          <a:lstStyle/>
          <a:p>
            <a:endParaRPr lang="en-US" sz="2400" dirty="0">
              <a:latin typeface="Times New Roman" panose="02020603050405020304" pitchFamily="18" charset="0"/>
              <a:cs typeface="Times New Roman" panose="02020603050405020304" pitchFamily="18" charset="0"/>
            </a:endParaRPr>
          </a:p>
          <a:p>
            <a:endParaRPr lang="en-US" sz="2400" dirty="0">
              <a:latin typeface="Times New Roman" panose="02020603050405020304" pitchFamily="18" charset="0"/>
              <a:cs typeface="Times New Roman" panose="02020603050405020304" pitchFamily="18" charset="0"/>
            </a:endParaRPr>
          </a:p>
        </p:txBody>
      </p:sp>
      <p:sp>
        <p:nvSpPr>
          <p:cNvPr id="4" name="Slide Number Placeholder 3">
            <a:extLst>
              <a:ext uri="{FF2B5EF4-FFF2-40B4-BE49-F238E27FC236}">
                <a16:creationId xmlns:a16="http://schemas.microsoft.com/office/drawing/2014/main" id="{EDD591A0-C029-C702-1D18-FEFCE9C59F69}"/>
              </a:ext>
            </a:extLst>
          </p:cNvPr>
          <p:cNvSpPr>
            <a:spLocks noGrp="1"/>
          </p:cNvSpPr>
          <p:nvPr>
            <p:ph type="sldNum" sz="quarter" idx="12"/>
          </p:nvPr>
        </p:nvSpPr>
        <p:spPr/>
        <p:txBody>
          <a:bodyPr/>
          <a:lstStyle/>
          <a:p>
            <a:pPr>
              <a:defRPr/>
            </a:pPr>
            <a:fld id="{788BCC38-66BF-BE45-A6D9-CAD824DD631F}" type="slidenum">
              <a:rPr lang="en-US" smtClean="0"/>
              <a:pPr>
                <a:defRPr/>
              </a:pPr>
              <a:t>11</a:t>
            </a:fld>
            <a:endParaRPr lang="en-US"/>
          </a:p>
        </p:txBody>
      </p:sp>
      <p:cxnSp>
        <p:nvCxnSpPr>
          <p:cNvPr id="5" name="Straight Connector 4">
            <a:extLst>
              <a:ext uri="{FF2B5EF4-FFF2-40B4-BE49-F238E27FC236}">
                <a16:creationId xmlns:a16="http://schemas.microsoft.com/office/drawing/2014/main" id="{63B01D5E-03EC-5EAC-6C66-E5058217AE83}"/>
              </a:ext>
            </a:extLst>
          </p:cNvPr>
          <p:cNvCxnSpPr>
            <a:cxnSpLocks/>
          </p:cNvCxnSpPr>
          <p:nvPr/>
        </p:nvCxnSpPr>
        <p:spPr bwMode="auto">
          <a:xfrm>
            <a:off x="320039" y="990600"/>
            <a:ext cx="0" cy="457200"/>
          </a:xfrm>
          <a:prstGeom prst="line">
            <a:avLst/>
          </a:prstGeom>
          <a:ln>
            <a:solidFill>
              <a:srgbClr val="FDB813"/>
            </a:solidFill>
            <a:headEnd type="none" w="med" len="med"/>
            <a:tailEnd type="none" w="med" len="med"/>
          </a:ln>
          <a:effectLst>
            <a:outerShdw blurRad="40000" dist="23000" dir="5400000" rotWithShape="0">
              <a:srgbClr val="000000">
                <a:alpha val="35000"/>
              </a:srgbClr>
            </a:outerShdw>
          </a:effectLst>
        </p:spPr>
        <p:style>
          <a:lnRef idx="3">
            <a:schemeClr val="accent1"/>
          </a:lnRef>
          <a:fillRef idx="0">
            <a:schemeClr val="accent1"/>
          </a:fillRef>
          <a:effectRef idx="2">
            <a:schemeClr val="accent1"/>
          </a:effectRef>
          <a:fontRef idx="minor">
            <a:schemeClr val="tx1"/>
          </a:fontRef>
        </p:style>
      </p:cxnSp>
      <p:sp>
        <p:nvSpPr>
          <p:cNvPr id="6" name="Content Placeholder 2">
            <a:extLst>
              <a:ext uri="{FF2B5EF4-FFF2-40B4-BE49-F238E27FC236}">
                <a16:creationId xmlns:a16="http://schemas.microsoft.com/office/drawing/2014/main" id="{EB58D2D0-6FF2-E683-800E-4C5EA02A5461}"/>
              </a:ext>
            </a:extLst>
          </p:cNvPr>
          <p:cNvSpPr txBox="1">
            <a:spLocks/>
          </p:cNvSpPr>
          <p:nvPr/>
        </p:nvSpPr>
        <p:spPr bwMode="auto">
          <a:xfrm>
            <a:off x="457200" y="1733550"/>
            <a:ext cx="8229600" cy="44196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har char="•"/>
              <a:defRPr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800">
                <a:solidFill>
                  <a:schemeClr val="tx1"/>
                </a:solidFill>
                <a:latin typeface="+mn-lt"/>
                <a:ea typeface="+mn-ea"/>
              </a:defRPr>
            </a:lvl2pPr>
            <a:lvl3pPr marL="1143000" indent="-228600" algn="l" rtl="0" eaLnBrk="1" fontAlgn="base" hangingPunct="1">
              <a:spcBef>
                <a:spcPct val="20000"/>
              </a:spcBef>
              <a:spcAft>
                <a:spcPct val="0"/>
              </a:spcAft>
              <a:buChar char="•"/>
              <a:defRPr sz="2400">
                <a:solidFill>
                  <a:schemeClr val="tx1"/>
                </a:solidFill>
                <a:latin typeface="+mn-lt"/>
                <a:ea typeface="+mn-ea"/>
              </a:defRPr>
            </a:lvl3pPr>
            <a:lvl4pPr marL="1600200" indent="-228600" algn="l" rtl="0" eaLnBrk="1" fontAlgn="base" hangingPunct="1">
              <a:spcBef>
                <a:spcPct val="20000"/>
              </a:spcBef>
              <a:spcAft>
                <a:spcPct val="0"/>
              </a:spcAft>
              <a:buChar char="–"/>
              <a:defRPr sz="2000">
                <a:solidFill>
                  <a:schemeClr val="tx1"/>
                </a:solidFill>
                <a:latin typeface="+mn-lt"/>
                <a:ea typeface="+mn-ea"/>
              </a:defRPr>
            </a:lvl4pPr>
            <a:lvl5pPr marL="2057400" indent="-228600" algn="l" rtl="0" eaLnBrk="1" fontAlgn="base" hangingPunct="1">
              <a:spcBef>
                <a:spcPct val="20000"/>
              </a:spcBef>
              <a:spcAft>
                <a:spcPct val="0"/>
              </a:spcAft>
              <a:buChar char="»"/>
              <a:defRPr sz="2000">
                <a:solidFill>
                  <a:schemeClr val="tx1"/>
                </a:solidFill>
                <a:latin typeface="+mn-lt"/>
                <a:ea typeface="+mn-ea"/>
              </a:defRPr>
            </a:lvl5pPr>
            <a:lvl6pPr marL="2514600" indent="-228600" algn="l" rtl="0" eaLnBrk="1" fontAlgn="base" hangingPunct="1">
              <a:spcBef>
                <a:spcPct val="20000"/>
              </a:spcBef>
              <a:spcAft>
                <a:spcPct val="0"/>
              </a:spcAft>
              <a:buChar char="»"/>
              <a:defRPr sz="2000">
                <a:solidFill>
                  <a:schemeClr val="tx1"/>
                </a:solidFill>
                <a:latin typeface="+mn-lt"/>
                <a:ea typeface="+mn-ea"/>
              </a:defRPr>
            </a:lvl6pPr>
            <a:lvl7pPr marL="2971800" indent="-228600" algn="l" rtl="0" eaLnBrk="1" fontAlgn="base" hangingPunct="1">
              <a:spcBef>
                <a:spcPct val="20000"/>
              </a:spcBef>
              <a:spcAft>
                <a:spcPct val="0"/>
              </a:spcAft>
              <a:buChar char="»"/>
              <a:defRPr sz="2000">
                <a:solidFill>
                  <a:schemeClr val="tx1"/>
                </a:solidFill>
                <a:latin typeface="+mn-lt"/>
                <a:ea typeface="+mn-ea"/>
              </a:defRPr>
            </a:lvl7pPr>
            <a:lvl8pPr marL="3429000" indent="-228600" algn="l" rtl="0" eaLnBrk="1" fontAlgn="base" hangingPunct="1">
              <a:spcBef>
                <a:spcPct val="20000"/>
              </a:spcBef>
              <a:spcAft>
                <a:spcPct val="0"/>
              </a:spcAft>
              <a:buChar char="»"/>
              <a:defRPr sz="2000">
                <a:solidFill>
                  <a:schemeClr val="tx1"/>
                </a:solidFill>
                <a:latin typeface="+mn-lt"/>
                <a:ea typeface="+mn-ea"/>
              </a:defRPr>
            </a:lvl8pPr>
            <a:lvl9pPr marL="3886200" indent="-228600" algn="l" rtl="0" eaLnBrk="1" fontAlgn="base" hangingPunct="1">
              <a:spcBef>
                <a:spcPct val="20000"/>
              </a:spcBef>
              <a:spcAft>
                <a:spcPct val="0"/>
              </a:spcAft>
              <a:buChar char="»"/>
              <a:defRPr sz="2000">
                <a:solidFill>
                  <a:schemeClr val="tx1"/>
                </a:solidFill>
                <a:latin typeface="+mn-lt"/>
                <a:ea typeface="+mn-ea"/>
              </a:defRPr>
            </a:lvl9pPr>
          </a:lstStyle>
          <a:p>
            <a:r>
              <a:rPr lang="en-US" sz="2400" kern="0" dirty="0">
                <a:latin typeface="Times New Roman" panose="02020603050405020304" pitchFamily="18" charset="0"/>
                <a:cs typeface="Times New Roman" panose="02020603050405020304" pitchFamily="18" charset="0"/>
              </a:rPr>
              <a:t>This material is based upon work supported by the National Science Foundation under Grant Number (#1749635). Any opinions, findings, and conclusions or recommendations expressed in this material are those of the authors and do not necessarily reflect the views of the National Science Foundation.</a:t>
            </a:r>
          </a:p>
        </p:txBody>
      </p:sp>
      <p:pic>
        <p:nvPicPr>
          <p:cNvPr id="7" name="Picture 6">
            <a:extLst>
              <a:ext uri="{FF2B5EF4-FFF2-40B4-BE49-F238E27FC236}">
                <a16:creationId xmlns:a16="http://schemas.microsoft.com/office/drawing/2014/main" id="{4576DC9C-DB67-C6DE-AC97-E29258155A4F}"/>
              </a:ext>
            </a:extLst>
          </p:cNvPr>
          <p:cNvPicPr>
            <a:picLocks noChangeAspect="1"/>
          </p:cNvPicPr>
          <p:nvPr/>
        </p:nvPicPr>
        <p:blipFill>
          <a:blip r:embed="rId2"/>
          <a:stretch>
            <a:fillRect/>
          </a:stretch>
        </p:blipFill>
        <p:spPr>
          <a:xfrm>
            <a:off x="6781800" y="4314914"/>
            <a:ext cx="1828959" cy="1828959"/>
          </a:xfrm>
          <a:prstGeom prst="rect">
            <a:avLst/>
          </a:prstGeom>
        </p:spPr>
      </p:pic>
    </p:spTree>
    <p:extLst>
      <p:ext uri="{BB962C8B-B14F-4D97-AF65-F5344CB8AC3E}">
        <p14:creationId xmlns:p14="http://schemas.microsoft.com/office/powerpoint/2010/main" val="378339780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E981E6-4DC1-D6F7-79C8-967609FA59C4}"/>
              </a:ext>
            </a:extLst>
          </p:cNvPr>
          <p:cNvSpPr>
            <a:spLocks noGrp="1"/>
          </p:cNvSpPr>
          <p:nvPr>
            <p:ph type="title"/>
          </p:nvPr>
        </p:nvSpPr>
        <p:spPr>
          <a:xfrm>
            <a:off x="762000" y="1226574"/>
            <a:ext cx="7772400" cy="457200"/>
          </a:xfrm>
        </p:spPr>
        <p:txBody>
          <a:bodyPr/>
          <a:lstStyle/>
          <a:p>
            <a:pPr algn="l"/>
            <a:r>
              <a:rPr lang="en-US" sz="3600" dirty="0">
                <a:latin typeface="Times New Roman" panose="02020603050405020304" pitchFamily="18" charset="0"/>
                <a:cs typeface="Times New Roman" panose="02020603050405020304" pitchFamily="18" charset="0"/>
              </a:rPr>
              <a:t>Problem Statement &amp; Past Research</a:t>
            </a:r>
          </a:p>
        </p:txBody>
      </p:sp>
      <p:sp>
        <p:nvSpPr>
          <p:cNvPr id="3" name="Content Placeholder 2">
            <a:extLst>
              <a:ext uri="{FF2B5EF4-FFF2-40B4-BE49-F238E27FC236}">
                <a16:creationId xmlns:a16="http://schemas.microsoft.com/office/drawing/2014/main" id="{A7651AB0-D06D-D572-6753-ECD5DD962F28}"/>
              </a:ext>
            </a:extLst>
          </p:cNvPr>
          <p:cNvSpPr>
            <a:spLocks noGrp="1"/>
          </p:cNvSpPr>
          <p:nvPr>
            <p:ph idx="1"/>
          </p:nvPr>
        </p:nvSpPr>
        <p:spPr>
          <a:xfrm>
            <a:off x="685800" y="2138516"/>
            <a:ext cx="7772400" cy="3657600"/>
          </a:xfrm>
        </p:spPr>
        <p:txBody>
          <a:bodyPr/>
          <a:lstStyle/>
          <a:p>
            <a:r>
              <a:rPr lang="en-US" sz="2400" dirty="0">
                <a:latin typeface="Times New Roman" panose="02020603050405020304" pitchFamily="18" charset="0"/>
                <a:cs typeface="Times New Roman" panose="02020603050405020304" pitchFamily="18" charset="0"/>
              </a:rPr>
              <a:t>There is a need to prevent the learning component of ML-enabled systems from becoming a means of attack</a:t>
            </a:r>
          </a:p>
          <a:p>
            <a:r>
              <a:rPr lang="en-US" sz="2400" dirty="0">
                <a:latin typeface="Times New Roman" panose="02020603050405020304" pitchFamily="18" charset="0"/>
                <a:cs typeface="Times New Roman" panose="02020603050405020304" pitchFamily="18" charset="0"/>
              </a:rPr>
              <a:t>Research studies propose enhanced techniques to improve defenses of ML algorithms against adversarial attacks</a:t>
            </a:r>
          </a:p>
          <a:p>
            <a:r>
              <a:rPr lang="en-US" sz="2400" dirty="0">
                <a:latin typeface="Times New Roman" panose="02020603050405020304" pitchFamily="18" charset="0"/>
                <a:cs typeface="Times New Roman" panose="02020603050405020304" pitchFamily="18" charset="0"/>
              </a:rPr>
              <a:t>This research proposes a method for quantifying the reliability and resilience of a machine learning model considering NHPP SRGMs and resilience models</a:t>
            </a:r>
          </a:p>
          <a:p>
            <a:endParaRPr lang="en-US" sz="2400" dirty="0">
              <a:latin typeface="Times New Roman" panose="02020603050405020304" pitchFamily="18" charset="0"/>
              <a:cs typeface="Times New Roman" panose="02020603050405020304" pitchFamily="18" charset="0"/>
            </a:endParaRPr>
          </a:p>
        </p:txBody>
      </p:sp>
      <p:sp>
        <p:nvSpPr>
          <p:cNvPr id="4" name="Slide Number Placeholder 3">
            <a:extLst>
              <a:ext uri="{FF2B5EF4-FFF2-40B4-BE49-F238E27FC236}">
                <a16:creationId xmlns:a16="http://schemas.microsoft.com/office/drawing/2014/main" id="{A007F709-A073-4FAD-7170-F45584FC185E}"/>
              </a:ext>
            </a:extLst>
          </p:cNvPr>
          <p:cNvSpPr>
            <a:spLocks noGrp="1"/>
          </p:cNvSpPr>
          <p:nvPr>
            <p:ph type="sldNum" sz="quarter" idx="12"/>
          </p:nvPr>
        </p:nvSpPr>
        <p:spPr/>
        <p:txBody>
          <a:bodyPr/>
          <a:lstStyle/>
          <a:p>
            <a:pPr>
              <a:defRPr/>
            </a:pPr>
            <a:fld id="{788BCC38-66BF-BE45-A6D9-CAD824DD631F}" type="slidenum">
              <a:rPr lang="en-US" smtClean="0"/>
              <a:pPr>
                <a:defRPr/>
              </a:pPr>
              <a:t>2</a:t>
            </a:fld>
            <a:endParaRPr lang="en-US"/>
          </a:p>
        </p:txBody>
      </p:sp>
      <p:cxnSp>
        <p:nvCxnSpPr>
          <p:cNvPr id="5" name="Straight Connector 4">
            <a:extLst>
              <a:ext uri="{FF2B5EF4-FFF2-40B4-BE49-F238E27FC236}">
                <a16:creationId xmlns:a16="http://schemas.microsoft.com/office/drawing/2014/main" id="{69A168AE-7419-8619-CFCD-D81E3E11D247}"/>
              </a:ext>
            </a:extLst>
          </p:cNvPr>
          <p:cNvCxnSpPr>
            <a:cxnSpLocks/>
          </p:cNvCxnSpPr>
          <p:nvPr/>
        </p:nvCxnSpPr>
        <p:spPr bwMode="auto">
          <a:xfrm>
            <a:off x="685800" y="1226574"/>
            <a:ext cx="0" cy="457200"/>
          </a:xfrm>
          <a:prstGeom prst="line">
            <a:avLst/>
          </a:prstGeom>
          <a:ln>
            <a:solidFill>
              <a:srgbClr val="FDB813"/>
            </a:solidFill>
            <a:headEnd type="none" w="med" len="med"/>
            <a:tailEnd type="none" w="med" len="med"/>
          </a:ln>
          <a:effectLst>
            <a:outerShdw blurRad="40000" dist="23000" dir="5400000" rotWithShape="0">
              <a:srgbClr val="000000">
                <a:alpha val="35000"/>
              </a:srgbClr>
            </a:outerShdw>
          </a:effectLst>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25775926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AB4204-B7CB-D6F4-C8FF-8430CDD705D4}"/>
              </a:ext>
            </a:extLst>
          </p:cNvPr>
          <p:cNvSpPr>
            <a:spLocks noGrp="1"/>
          </p:cNvSpPr>
          <p:nvPr>
            <p:ph type="title"/>
          </p:nvPr>
        </p:nvSpPr>
        <p:spPr>
          <a:xfrm>
            <a:off x="457200" y="1371600"/>
            <a:ext cx="8229600" cy="457200"/>
          </a:xfrm>
        </p:spPr>
        <p:txBody>
          <a:bodyPr/>
          <a:lstStyle/>
          <a:p>
            <a:pPr algn="l"/>
            <a:r>
              <a:rPr lang="en-US" sz="3600" dirty="0">
                <a:latin typeface="Times New Roman" panose="02020603050405020304" pitchFamily="18" charset="0"/>
                <a:cs typeface="Times New Roman" panose="02020603050405020304" pitchFamily="18" charset="0"/>
              </a:rPr>
              <a:t>Contributions</a:t>
            </a:r>
          </a:p>
        </p:txBody>
      </p:sp>
      <p:sp>
        <p:nvSpPr>
          <p:cNvPr id="3" name="Content Placeholder 2">
            <a:extLst>
              <a:ext uri="{FF2B5EF4-FFF2-40B4-BE49-F238E27FC236}">
                <a16:creationId xmlns:a16="http://schemas.microsoft.com/office/drawing/2014/main" id="{DC0CE00D-5679-59A3-F516-BE9785F47838}"/>
              </a:ext>
            </a:extLst>
          </p:cNvPr>
          <p:cNvSpPr>
            <a:spLocks noGrp="1"/>
          </p:cNvSpPr>
          <p:nvPr>
            <p:ph idx="1"/>
          </p:nvPr>
        </p:nvSpPr>
        <p:spPr>
          <a:xfrm>
            <a:off x="457200" y="2362200"/>
            <a:ext cx="8229600" cy="3695700"/>
          </a:xfrm>
        </p:spPr>
        <p:txBody>
          <a:bodyPr/>
          <a:lstStyle/>
          <a:p>
            <a:r>
              <a:rPr lang="en-US" sz="2400" dirty="0">
                <a:latin typeface="Times New Roman" panose="02020603050405020304" pitchFamily="18" charset="0"/>
                <a:cs typeface="Times New Roman" panose="02020603050405020304" pitchFamily="18" charset="0"/>
              </a:rPr>
              <a:t>Apply Software Reliability Growth Models (SRGM) to characterize defects discovery in  ML-enabled applications</a:t>
            </a:r>
          </a:p>
          <a:p>
            <a:r>
              <a:rPr lang="en-US" sz="2400" dirty="0">
                <a:latin typeface="Times New Roman" panose="02020603050405020304" pitchFamily="18" charset="0"/>
                <a:cs typeface="Times New Roman" panose="02020603050405020304" pitchFamily="18" charset="0"/>
              </a:rPr>
              <a:t>Apply resilience models to track and predict ML-systems performance under adversarial scenarios </a:t>
            </a:r>
          </a:p>
          <a:p>
            <a:r>
              <a:rPr lang="en-US" sz="2400" dirty="0">
                <a:latin typeface="Times New Roman" panose="02020603050405020304" pitchFamily="18" charset="0"/>
                <a:cs typeface="Times New Roman" panose="02020603050405020304" pitchFamily="18" charset="0"/>
              </a:rPr>
              <a:t>Develop data collection technique to promote risk quantification that can provide best practices in order to conserve resources</a:t>
            </a:r>
          </a:p>
          <a:p>
            <a:pPr lvl="1"/>
            <a:endParaRPr lang="en-US" sz="2000" dirty="0">
              <a:latin typeface="Times New Roman" panose="02020603050405020304" pitchFamily="18" charset="0"/>
              <a:cs typeface="Times New Roman" panose="02020603050405020304" pitchFamily="18" charset="0"/>
            </a:endParaRPr>
          </a:p>
          <a:p>
            <a:endParaRPr lang="en-US" sz="2400" dirty="0">
              <a:latin typeface="Times New Roman" panose="02020603050405020304" pitchFamily="18" charset="0"/>
              <a:cs typeface="Times New Roman" panose="02020603050405020304" pitchFamily="18" charset="0"/>
            </a:endParaRPr>
          </a:p>
        </p:txBody>
      </p:sp>
      <p:sp>
        <p:nvSpPr>
          <p:cNvPr id="4" name="Slide Number Placeholder 3">
            <a:extLst>
              <a:ext uri="{FF2B5EF4-FFF2-40B4-BE49-F238E27FC236}">
                <a16:creationId xmlns:a16="http://schemas.microsoft.com/office/drawing/2014/main" id="{EDD591A0-C029-C702-1D18-FEFCE9C59F69}"/>
              </a:ext>
            </a:extLst>
          </p:cNvPr>
          <p:cNvSpPr>
            <a:spLocks noGrp="1"/>
          </p:cNvSpPr>
          <p:nvPr>
            <p:ph type="sldNum" sz="quarter" idx="12"/>
          </p:nvPr>
        </p:nvSpPr>
        <p:spPr/>
        <p:txBody>
          <a:bodyPr/>
          <a:lstStyle/>
          <a:p>
            <a:pPr>
              <a:defRPr/>
            </a:pPr>
            <a:fld id="{788BCC38-66BF-BE45-A6D9-CAD824DD631F}" type="slidenum">
              <a:rPr lang="en-US" smtClean="0"/>
              <a:pPr>
                <a:defRPr/>
              </a:pPr>
              <a:t>3</a:t>
            </a:fld>
            <a:endParaRPr lang="en-US"/>
          </a:p>
        </p:txBody>
      </p:sp>
      <p:cxnSp>
        <p:nvCxnSpPr>
          <p:cNvPr id="5" name="Straight Connector 4">
            <a:extLst>
              <a:ext uri="{FF2B5EF4-FFF2-40B4-BE49-F238E27FC236}">
                <a16:creationId xmlns:a16="http://schemas.microsoft.com/office/drawing/2014/main" id="{63B01D5E-03EC-5EAC-6C66-E5058217AE83}"/>
              </a:ext>
            </a:extLst>
          </p:cNvPr>
          <p:cNvCxnSpPr>
            <a:cxnSpLocks/>
          </p:cNvCxnSpPr>
          <p:nvPr/>
        </p:nvCxnSpPr>
        <p:spPr bwMode="auto">
          <a:xfrm>
            <a:off x="457200" y="1371600"/>
            <a:ext cx="0" cy="457200"/>
          </a:xfrm>
          <a:prstGeom prst="line">
            <a:avLst/>
          </a:prstGeom>
          <a:ln>
            <a:solidFill>
              <a:srgbClr val="FDB813"/>
            </a:solidFill>
            <a:headEnd type="none" w="med" len="med"/>
            <a:tailEnd type="none" w="med" len="med"/>
          </a:ln>
          <a:effectLst>
            <a:outerShdw blurRad="40000" dist="23000" dir="5400000" rotWithShape="0">
              <a:srgbClr val="000000">
                <a:alpha val="35000"/>
              </a:srgbClr>
            </a:outerShdw>
          </a:effectLst>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44098898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AB4204-B7CB-D6F4-C8FF-8430CDD705D4}"/>
              </a:ext>
            </a:extLst>
          </p:cNvPr>
          <p:cNvSpPr>
            <a:spLocks noGrp="1"/>
          </p:cNvSpPr>
          <p:nvPr>
            <p:ph type="title"/>
          </p:nvPr>
        </p:nvSpPr>
        <p:spPr>
          <a:xfrm>
            <a:off x="457200" y="1143000"/>
            <a:ext cx="8229600" cy="457200"/>
          </a:xfrm>
        </p:spPr>
        <p:txBody>
          <a:bodyPr/>
          <a:lstStyle/>
          <a:p>
            <a:pPr algn="l"/>
            <a:r>
              <a:rPr lang="en-US" sz="3600" dirty="0">
                <a:latin typeface="Times New Roman" panose="02020603050405020304" pitchFamily="18" charset="0"/>
                <a:cs typeface="Times New Roman" panose="02020603050405020304" pitchFamily="18" charset="0"/>
              </a:rPr>
              <a:t>Introduction &amp; Background</a:t>
            </a:r>
          </a:p>
        </p:txBody>
      </p:sp>
      <p:sp>
        <p:nvSpPr>
          <p:cNvPr id="3" name="Content Placeholder 2">
            <a:extLst>
              <a:ext uri="{FF2B5EF4-FFF2-40B4-BE49-F238E27FC236}">
                <a16:creationId xmlns:a16="http://schemas.microsoft.com/office/drawing/2014/main" id="{DC0CE00D-5679-59A3-F516-BE9785F47838}"/>
              </a:ext>
            </a:extLst>
          </p:cNvPr>
          <p:cNvSpPr>
            <a:spLocks noGrp="1"/>
          </p:cNvSpPr>
          <p:nvPr>
            <p:ph idx="1"/>
          </p:nvPr>
        </p:nvSpPr>
        <p:spPr>
          <a:xfrm>
            <a:off x="304799" y="1844040"/>
            <a:ext cx="8610597" cy="4038600"/>
          </a:xfrm>
        </p:spPr>
        <p:txBody>
          <a:bodyPr/>
          <a:lstStyle/>
          <a:p>
            <a:r>
              <a:rPr lang="en-US" sz="2400" dirty="0">
                <a:latin typeface="Times New Roman" panose="02020603050405020304" pitchFamily="18" charset="0"/>
                <a:cs typeface="Times New Roman" panose="02020603050405020304" pitchFamily="18" charset="0"/>
              </a:rPr>
              <a:t>Machine Learning Techniques</a:t>
            </a:r>
          </a:p>
          <a:p>
            <a:pPr lvl="1"/>
            <a:r>
              <a:rPr lang="en-US" sz="2000" dirty="0">
                <a:latin typeface="Times New Roman" panose="02020603050405020304" pitchFamily="18" charset="0"/>
                <a:cs typeface="Times New Roman" panose="02020603050405020304" pitchFamily="18" charset="0"/>
              </a:rPr>
              <a:t>Convolutional Neural Networks (CNNs)</a:t>
            </a:r>
          </a:p>
          <a:p>
            <a:pPr lvl="1"/>
            <a:r>
              <a:rPr lang="en-US" sz="2000" dirty="0">
                <a:latin typeface="Times New Roman" panose="02020603050405020304" pitchFamily="18" charset="0"/>
                <a:cs typeface="Times New Roman" panose="02020603050405020304" pitchFamily="18" charset="0"/>
              </a:rPr>
              <a:t>Generative Adversarial Attacks (GAAs)</a:t>
            </a:r>
            <a:endParaRPr lang="en-US" sz="1600" dirty="0">
              <a:latin typeface="Times New Roman" panose="02020603050405020304" pitchFamily="18" charset="0"/>
              <a:cs typeface="Times New Roman" panose="02020603050405020304" pitchFamily="18" charset="0"/>
            </a:endParaRPr>
          </a:p>
          <a:p>
            <a:pPr lvl="1"/>
            <a:r>
              <a:rPr lang="en-US" sz="2000" dirty="0">
                <a:latin typeface="Times New Roman" panose="02020603050405020304" pitchFamily="18" charset="0"/>
                <a:cs typeface="Times New Roman" panose="02020603050405020304" pitchFamily="18" charset="0"/>
              </a:rPr>
              <a:t>Defensive Measures (Adaptive Adversarial Training) </a:t>
            </a:r>
          </a:p>
          <a:p>
            <a:r>
              <a:rPr lang="en-US" sz="2400" dirty="0">
                <a:latin typeface="Times New Roman" panose="02020603050405020304" pitchFamily="18" charset="0"/>
                <a:cs typeface="Times New Roman" panose="02020603050405020304" pitchFamily="18" charset="0"/>
              </a:rPr>
              <a:t>Reliability &amp; Resilience modeling </a:t>
            </a:r>
          </a:p>
          <a:p>
            <a:pPr lvl="1"/>
            <a:r>
              <a:rPr lang="en-US" sz="2000" dirty="0">
                <a:latin typeface="Times New Roman" panose="02020603050405020304" pitchFamily="18" charset="0"/>
                <a:cs typeface="Times New Roman" panose="02020603050405020304" pitchFamily="18" charset="0"/>
              </a:rPr>
              <a:t>Non-Homogeneous Poisson Process (NHPP) Software Reliability Growth Models (SRGM)</a:t>
            </a:r>
          </a:p>
          <a:p>
            <a:pPr lvl="1"/>
            <a:r>
              <a:rPr lang="en-US" sz="2000" dirty="0">
                <a:latin typeface="Times New Roman" panose="02020603050405020304" pitchFamily="18" charset="0"/>
                <a:cs typeface="Times New Roman" panose="02020603050405020304" pitchFamily="18" charset="0"/>
              </a:rPr>
              <a:t>Discrete cox proportional hazard SRGM</a:t>
            </a:r>
          </a:p>
          <a:p>
            <a:pPr lvl="1"/>
            <a:r>
              <a:rPr lang="en-US" sz="2000" dirty="0">
                <a:latin typeface="Times New Roman" panose="02020603050405020304" pitchFamily="18" charset="0"/>
                <a:cs typeface="Times New Roman" panose="02020603050405020304" pitchFamily="18" charset="0"/>
              </a:rPr>
              <a:t>Discrete resilience models incorporating covariates</a:t>
            </a:r>
          </a:p>
        </p:txBody>
      </p:sp>
      <p:sp>
        <p:nvSpPr>
          <p:cNvPr id="4" name="Slide Number Placeholder 3">
            <a:extLst>
              <a:ext uri="{FF2B5EF4-FFF2-40B4-BE49-F238E27FC236}">
                <a16:creationId xmlns:a16="http://schemas.microsoft.com/office/drawing/2014/main" id="{EDD591A0-C029-C702-1D18-FEFCE9C59F69}"/>
              </a:ext>
            </a:extLst>
          </p:cNvPr>
          <p:cNvSpPr>
            <a:spLocks noGrp="1"/>
          </p:cNvSpPr>
          <p:nvPr>
            <p:ph type="sldNum" sz="quarter" idx="12"/>
          </p:nvPr>
        </p:nvSpPr>
        <p:spPr/>
        <p:txBody>
          <a:bodyPr/>
          <a:lstStyle/>
          <a:p>
            <a:pPr>
              <a:defRPr/>
            </a:pPr>
            <a:fld id="{788BCC38-66BF-BE45-A6D9-CAD824DD631F}" type="slidenum">
              <a:rPr lang="en-US" smtClean="0"/>
              <a:pPr>
                <a:defRPr/>
              </a:pPr>
              <a:t>4</a:t>
            </a:fld>
            <a:endParaRPr lang="en-US"/>
          </a:p>
        </p:txBody>
      </p:sp>
      <p:cxnSp>
        <p:nvCxnSpPr>
          <p:cNvPr id="5" name="Straight Connector 4">
            <a:extLst>
              <a:ext uri="{FF2B5EF4-FFF2-40B4-BE49-F238E27FC236}">
                <a16:creationId xmlns:a16="http://schemas.microsoft.com/office/drawing/2014/main" id="{63B01D5E-03EC-5EAC-6C66-E5058217AE83}"/>
              </a:ext>
            </a:extLst>
          </p:cNvPr>
          <p:cNvCxnSpPr>
            <a:cxnSpLocks/>
          </p:cNvCxnSpPr>
          <p:nvPr/>
        </p:nvCxnSpPr>
        <p:spPr bwMode="auto">
          <a:xfrm>
            <a:off x="426719" y="1181100"/>
            <a:ext cx="0" cy="381000"/>
          </a:xfrm>
          <a:prstGeom prst="line">
            <a:avLst/>
          </a:prstGeom>
          <a:ln>
            <a:solidFill>
              <a:srgbClr val="FDB813"/>
            </a:solidFill>
            <a:headEnd type="none" w="med" len="med"/>
            <a:tailEnd type="none" w="med" len="med"/>
          </a:ln>
          <a:effectLst>
            <a:outerShdw blurRad="40000" dist="23000" dir="5400000" rotWithShape="0">
              <a:srgbClr val="000000">
                <a:alpha val="35000"/>
              </a:srgbClr>
            </a:outerShdw>
          </a:effectLst>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2423638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E6B2EB-9396-CF3F-CEB8-80032DB42D7D}"/>
              </a:ext>
            </a:extLst>
          </p:cNvPr>
          <p:cNvSpPr>
            <a:spLocks noGrp="1"/>
          </p:cNvSpPr>
          <p:nvPr>
            <p:ph type="title"/>
          </p:nvPr>
        </p:nvSpPr>
        <p:spPr>
          <a:xfrm>
            <a:off x="457205" y="1212574"/>
            <a:ext cx="8000995" cy="457200"/>
          </a:xfrm>
        </p:spPr>
        <p:txBody>
          <a:bodyPr/>
          <a:lstStyle/>
          <a:p>
            <a:pPr algn="l"/>
            <a:r>
              <a:rPr lang="en-US" sz="3000" dirty="0">
                <a:latin typeface="Times New Roman" panose="02020603050405020304" pitchFamily="18" charset="0"/>
                <a:cs typeface="Times New Roman" panose="02020603050405020304" pitchFamily="18" charset="0"/>
              </a:rPr>
              <a:t>Adaptive Adversarial Training Model Architecture </a:t>
            </a:r>
          </a:p>
        </p:txBody>
      </p:sp>
      <p:sp>
        <p:nvSpPr>
          <p:cNvPr id="3" name="Slide Number Placeholder 2">
            <a:extLst>
              <a:ext uri="{FF2B5EF4-FFF2-40B4-BE49-F238E27FC236}">
                <a16:creationId xmlns:a16="http://schemas.microsoft.com/office/drawing/2014/main" id="{7DDD4210-8135-D325-3AA6-91A2ADADBF7E}"/>
              </a:ext>
            </a:extLst>
          </p:cNvPr>
          <p:cNvSpPr>
            <a:spLocks noGrp="1"/>
          </p:cNvSpPr>
          <p:nvPr>
            <p:ph type="sldNum" sz="quarter" idx="12"/>
          </p:nvPr>
        </p:nvSpPr>
        <p:spPr/>
        <p:txBody>
          <a:bodyPr/>
          <a:lstStyle/>
          <a:p>
            <a:pPr>
              <a:defRPr/>
            </a:pPr>
            <a:fld id="{123850F9-5522-0C41-B243-60CC8F7DD93B}" type="slidenum">
              <a:rPr lang="en-US" smtClean="0"/>
              <a:pPr>
                <a:defRPr/>
              </a:pPr>
              <a:t>5</a:t>
            </a:fld>
            <a:endParaRPr lang="en-US"/>
          </a:p>
        </p:txBody>
      </p:sp>
      <p:cxnSp>
        <p:nvCxnSpPr>
          <p:cNvPr id="6" name="Straight Connector 5">
            <a:extLst>
              <a:ext uri="{FF2B5EF4-FFF2-40B4-BE49-F238E27FC236}">
                <a16:creationId xmlns:a16="http://schemas.microsoft.com/office/drawing/2014/main" id="{A02AFA6C-AFC4-0E45-A8B2-8CB2A793F8D7}"/>
              </a:ext>
            </a:extLst>
          </p:cNvPr>
          <p:cNvCxnSpPr>
            <a:cxnSpLocks/>
          </p:cNvCxnSpPr>
          <p:nvPr/>
        </p:nvCxnSpPr>
        <p:spPr bwMode="auto">
          <a:xfrm>
            <a:off x="381000" y="1212574"/>
            <a:ext cx="0" cy="457200"/>
          </a:xfrm>
          <a:prstGeom prst="line">
            <a:avLst/>
          </a:prstGeom>
          <a:ln>
            <a:solidFill>
              <a:srgbClr val="FDB813"/>
            </a:solidFill>
            <a:headEnd type="none" w="med" len="med"/>
            <a:tailEnd type="none" w="med" len="med"/>
          </a:ln>
          <a:effectLst>
            <a:outerShdw blurRad="40000" dist="23000" dir="5400000" rotWithShape="0">
              <a:srgbClr val="000000">
                <a:alpha val="35000"/>
              </a:srgbClr>
            </a:outerShdw>
          </a:effectLst>
        </p:spPr>
        <p:style>
          <a:lnRef idx="3">
            <a:schemeClr val="accent1"/>
          </a:lnRef>
          <a:fillRef idx="0">
            <a:schemeClr val="accent1"/>
          </a:fillRef>
          <a:effectRef idx="2">
            <a:schemeClr val="accent1"/>
          </a:effectRef>
          <a:fontRef idx="minor">
            <a:schemeClr val="tx1"/>
          </a:fontRef>
        </p:style>
      </p:cxnSp>
      <p:pic>
        <p:nvPicPr>
          <p:cNvPr id="13" name="Picture 12">
            <a:extLst>
              <a:ext uri="{FF2B5EF4-FFF2-40B4-BE49-F238E27FC236}">
                <a16:creationId xmlns:a16="http://schemas.microsoft.com/office/drawing/2014/main" id="{A694CFE2-7C4F-082F-E3AE-0A360DEDD56A}"/>
              </a:ext>
            </a:extLst>
          </p:cNvPr>
          <p:cNvPicPr>
            <a:picLocks noChangeAspect="1"/>
          </p:cNvPicPr>
          <p:nvPr/>
        </p:nvPicPr>
        <p:blipFill>
          <a:blip r:embed="rId2"/>
          <a:srcRect/>
          <a:stretch/>
        </p:blipFill>
        <p:spPr>
          <a:xfrm>
            <a:off x="3074578" y="5272109"/>
            <a:ext cx="2994843" cy="520128"/>
          </a:xfrm>
          <a:prstGeom prst="rect">
            <a:avLst/>
          </a:prstGeom>
        </p:spPr>
      </p:pic>
      <p:pic>
        <p:nvPicPr>
          <p:cNvPr id="4" name="Picture 2">
            <a:extLst>
              <a:ext uri="{FF2B5EF4-FFF2-40B4-BE49-F238E27FC236}">
                <a16:creationId xmlns:a16="http://schemas.microsoft.com/office/drawing/2014/main" id="{4581911C-470C-4DB0-B64F-E0C98DDDFF1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1794313"/>
            <a:ext cx="9144000" cy="33401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3451688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E6B2EB-9396-CF3F-CEB8-80032DB42D7D}"/>
              </a:ext>
            </a:extLst>
          </p:cNvPr>
          <p:cNvSpPr>
            <a:spLocks noGrp="1"/>
          </p:cNvSpPr>
          <p:nvPr>
            <p:ph type="title"/>
          </p:nvPr>
        </p:nvSpPr>
        <p:spPr>
          <a:xfrm>
            <a:off x="457205" y="1028700"/>
            <a:ext cx="8000995" cy="457200"/>
          </a:xfrm>
        </p:spPr>
        <p:txBody>
          <a:bodyPr/>
          <a:lstStyle/>
          <a:p>
            <a:pPr algn="l"/>
            <a:r>
              <a:rPr lang="en-US" sz="3600" dirty="0">
                <a:latin typeface="Times New Roman" panose="02020603050405020304" pitchFamily="18" charset="0"/>
                <a:cs typeface="Times New Roman" panose="02020603050405020304" pitchFamily="18" charset="0"/>
              </a:rPr>
              <a:t>Data Collection</a:t>
            </a:r>
          </a:p>
        </p:txBody>
      </p:sp>
      <p:sp>
        <p:nvSpPr>
          <p:cNvPr id="3" name="Slide Number Placeholder 2">
            <a:extLst>
              <a:ext uri="{FF2B5EF4-FFF2-40B4-BE49-F238E27FC236}">
                <a16:creationId xmlns:a16="http://schemas.microsoft.com/office/drawing/2014/main" id="{7DDD4210-8135-D325-3AA6-91A2ADADBF7E}"/>
              </a:ext>
            </a:extLst>
          </p:cNvPr>
          <p:cNvSpPr>
            <a:spLocks noGrp="1"/>
          </p:cNvSpPr>
          <p:nvPr>
            <p:ph type="sldNum" sz="quarter" idx="12"/>
          </p:nvPr>
        </p:nvSpPr>
        <p:spPr/>
        <p:txBody>
          <a:bodyPr/>
          <a:lstStyle/>
          <a:p>
            <a:pPr>
              <a:defRPr/>
            </a:pPr>
            <a:fld id="{123850F9-5522-0C41-B243-60CC8F7DD93B}" type="slidenum">
              <a:rPr lang="en-US" smtClean="0"/>
              <a:pPr>
                <a:defRPr/>
              </a:pPr>
              <a:t>6</a:t>
            </a:fld>
            <a:endParaRPr lang="en-US"/>
          </a:p>
        </p:txBody>
      </p:sp>
      <p:cxnSp>
        <p:nvCxnSpPr>
          <p:cNvPr id="6" name="Straight Connector 5">
            <a:extLst>
              <a:ext uri="{FF2B5EF4-FFF2-40B4-BE49-F238E27FC236}">
                <a16:creationId xmlns:a16="http://schemas.microsoft.com/office/drawing/2014/main" id="{A02AFA6C-AFC4-0E45-A8B2-8CB2A793F8D7}"/>
              </a:ext>
            </a:extLst>
          </p:cNvPr>
          <p:cNvCxnSpPr>
            <a:cxnSpLocks/>
          </p:cNvCxnSpPr>
          <p:nvPr/>
        </p:nvCxnSpPr>
        <p:spPr bwMode="auto">
          <a:xfrm>
            <a:off x="457205" y="1028700"/>
            <a:ext cx="0" cy="457200"/>
          </a:xfrm>
          <a:prstGeom prst="line">
            <a:avLst/>
          </a:prstGeom>
          <a:ln>
            <a:solidFill>
              <a:srgbClr val="FDB813"/>
            </a:solidFill>
            <a:headEnd type="none" w="med" len="med"/>
            <a:tailEnd type="none" w="med" len="med"/>
          </a:ln>
          <a:effectLst>
            <a:outerShdw blurRad="40000" dist="23000" dir="5400000" rotWithShape="0">
              <a:srgbClr val="000000">
                <a:alpha val="35000"/>
              </a:srgbClr>
            </a:outerShdw>
          </a:effectLst>
        </p:spPr>
        <p:style>
          <a:lnRef idx="3">
            <a:schemeClr val="accent1"/>
          </a:lnRef>
          <a:fillRef idx="0">
            <a:schemeClr val="accent1"/>
          </a:fillRef>
          <a:effectRef idx="2">
            <a:schemeClr val="accent1"/>
          </a:effectRef>
          <a:fontRef idx="minor">
            <a:schemeClr val="tx1"/>
          </a:fontRef>
        </p:style>
      </p:cxnSp>
      <p:graphicFrame>
        <p:nvGraphicFramePr>
          <p:cNvPr id="5" name="Table 4">
            <a:extLst>
              <a:ext uri="{FF2B5EF4-FFF2-40B4-BE49-F238E27FC236}">
                <a16:creationId xmlns:a16="http://schemas.microsoft.com/office/drawing/2014/main" id="{1688A568-B39E-C99F-8BB9-F7737C09E1B6}"/>
              </a:ext>
            </a:extLst>
          </p:cNvPr>
          <p:cNvGraphicFramePr>
            <a:graphicFrameLocks noGrp="1"/>
          </p:cNvGraphicFramePr>
          <p:nvPr>
            <p:extLst>
              <p:ext uri="{D42A27DB-BD31-4B8C-83A1-F6EECF244321}">
                <p14:modId xmlns:p14="http://schemas.microsoft.com/office/powerpoint/2010/main" val="874959806"/>
              </p:ext>
            </p:extLst>
          </p:nvPr>
        </p:nvGraphicFramePr>
        <p:xfrm>
          <a:off x="685800" y="1565910"/>
          <a:ext cx="7391400" cy="4834890"/>
        </p:xfrm>
        <a:graphic>
          <a:graphicData uri="http://schemas.openxmlformats.org/drawingml/2006/table">
            <a:tbl>
              <a:tblPr firstCol="1" bandRow="1">
                <a:tableStyleId>{2A488322-F2BA-4B5B-9748-0D474271808F}</a:tableStyleId>
              </a:tblPr>
              <a:tblGrid>
                <a:gridCol w="3051737">
                  <a:extLst>
                    <a:ext uri="{9D8B030D-6E8A-4147-A177-3AD203B41FA5}">
                      <a16:colId xmlns:a16="http://schemas.microsoft.com/office/drawing/2014/main" val="915790062"/>
                    </a:ext>
                  </a:extLst>
                </a:gridCol>
                <a:gridCol w="4339663">
                  <a:extLst>
                    <a:ext uri="{9D8B030D-6E8A-4147-A177-3AD203B41FA5}">
                      <a16:colId xmlns:a16="http://schemas.microsoft.com/office/drawing/2014/main" val="2496908684"/>
                    </a:ext>
                  </a:extLst>
                </a:gridCol>
              </a:tblGrid>
              <a:tr h="266700">
                <a:tc gridSpan="2">
                  <a:txBody>
                    <a:bodyPr/>
                    <a:lstStyle/>
                    <a:p>
                      <a:pPr marL="176213" indent="0" algn="ctr" defTabSz="457200" rtl="0" eaLnBrk="1" fontAlgn="b" latinLnBrk="0" hangingPunct="1">
                        <a:tabLst/>
                      </a:pPr>
                      <a:r>
                        <a:rPr lang="en-US" sz="1700" b="1" u="none" strike="noStrike" kern="1200" dirty="0">
                          <a:solidFill>
                            <a:schemeClr val="lt1"/>
                          </a:solidFill>
                          <a:effectLst/>
                          <a:latin typeface="Times New Roman" panose="02020603050405020304" pitchFamily="18" charset="0"/>
                          <a:ea typeface="+mn-ea"/>
                          <a:cs typeface="Times New Roman" panose="02020603050405020304" pitchFamily="18" charset="0"/>
                        </a:rPr>
                        <a:t>NHPP SRGM</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1F4874"/>
                    </a:solidFill>
                  </a:tcPr>
                </a:tc>
                <a:tc hMerge="1">
                  <a:txBody>
                    <a:bodyPr/>
                    <a:lstStyle/>
                    <a:p>
                      <a:pPr marL="176213" indent="0" algn="l" defTabSz="457200" rtl="0" eaLnBrk="1" fontAlgn="b" latinLnBrk="0" hangingPunct="1">
                        <a:tabLst/>
                      </a:pPr>
                      <a:endParaRPr lang="en-US" sz="1800" u="none" strike="noStrike" kern="1200" dirty="0">
                        <a:solidFill>
                          <a:schemeClr val="dk1"/>
                        </a:solidFill>
                        <a:effectLst/>
                        <a:latin typeface="Times New Roman" panose="02020603050405020304" pitchFamily="18" charset="0"/>
                        <a:ea typeface="+mn-ea"/>
                        <a:cs typeface="Times New Roman" panose="02020603050405020304" pitchFamily="18" charset="0"/>
                      </a:endParaRPr>
                    </a:p>
                  </a:txBody>
                  <a:tcPr marL="9525" marR="9525" marT="9525" marB="0" anchor="b"/>
                </a:tc>
                <a:extLst>
                  <a:ext uri="{0D108BD9-81ED-4DB2-BD59-A6C34878D82A}">
                    <a16:rowId xmlns:a16="http://schemas.microsoft.com/office/drawing/2014/main" val="4219429486"/>
                  </a:ext>
                </a:extLst>
              </a:tr>
              <a:tr h="266700">
                <a:tc>
                  <a:txBody>
                    <a:bodyPr/>
                    <a:lstStyle/>
                    <a:p>
                      <a:pPr marL="176213" indent="0" algn="l" defTabSz="457200" rtl="0" eaLnBrk="1" fontAlgn="b" latinLnBrk="0" hangingPunct="1">
                        <a:tabLst/>
                      </a:pPr>
                      <a:r>
                        <a:rPr lang="en-US" sz="1700" b="1" u="none" strike="noStrike" kern="1200" dirty="0">
                          <a:solidFill>
                            <a:schemeClr val="lt1"/>
                          </a:solidFill>
                          <a:effectLst/>
                          <a:latin typeface="Times New Roman" panose="02020603050405020304" pitchFamily="18" charset="0"/>
                          <a:ea typeface="+mn-ea"/>
                          <a:cs typeface="Times New Roman" panose="02020603050405020304" pitchFamily="18" charset="0"/>
                        </a:rPr>
                        <a:t>FN</a:t>
                      </a:r>
                    </a:p>
                  </a:txBody>
                  <a:tcPr marL="9525" marR="9525" marT="9525" marB="0" anchor="b">
                    <a:lnL w="28575" cap="flat" cmpd="sng" algn="ctr">
                      <a:solidFill>
                        <a:schemeClr val="tx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1F4874"/>
                    </a:solidFill>
                  </a:tcPr>
                </a:tc>
                <a:tc>
                  <a:txBody>
                    <a:bodyPr/>
                    <a:lstStyle/>
                    <a:p>
                      <a:pPr marL="176213" indent="0" algn="l" defTabSz="457200" rtl="0" eaLnBrk="1" fontAlgn="b" latinLnBrk="0" hangingPunct="1">
                        <a:tabLst/>
                      </a:pPr>
                      <a:r>
                        <a:rPr lang="en-US" sz="1700" u="none" strike="noStrike" kern="1200" dirty="0">
                          <a:solidFill>
                            <a:schemeClr val="dk1"/>
                          </a:solidFill>
                          <a:effectLst/>
                          <a:latin typeface="Times New Roman" panose="02020603050405020304" pitchFamily="18" charset="0"/>
                          <a:ea typeface="+mn-ea"/>
                          <a:cs typeface="Times New Roman" panose="02020603050405020304" pitchFamily="18" charset="0"/>
                        </a:rPr>
                        <a:t>Failure Number</a:t>
                      </a:r>
                    </a:p>
                  </a:txBody>
                  <a:tcPr marL="9525" marR="9525" marT="9525" marB="0" anchor="b">
                    <a:lnL w="12700" cap="flat" cmpd="sng" algn="ctr">
                      <a:solidFill>
                        <a:schemeClr val="bg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2965787062"/>
                  </a:ext>
                </a:extLst>
              </a:tr>
              <a:tr h="266700">
                <a:tc>
                  <a:txBody>
                    <a:bodyPr/>
                    <a:lstStyle/>
                    <a:p>
                      <a:pPr marL="176213" indent="0" algn="l" defTabSz="457200" rtl="0" eaLnBrk="1" fontAlgn="b" latinLnBrk="0" hangingPunct="1">
                        <a:tabLst/>
                      </a:pPr>
                      <a:r>
                        <a:rPr lang="en-US" sz="1700" b="1" u="none" strike="noStrike" kern="1200" dirty="0">
                          <a:solidFill>
                            <a:schemeClr val="lt1"/>
                          </a:solidFill>
                          <a:effectLst/>
                          <a:latin typeface="Times New Roman" panose="02020603050405020304" pitchFamily="18" charset="0"/>
                          <a:ea typeface="+mn-ea"/>
                          <a:cs typeface="Times New Roman" panose="02020603050405020304" pitchFamily="18" charset="0"/>
                        </a:rPr>
                        <a:t>FT</a:t>
                      </a:r>
                    </a:p>
                  </a:txBody>
                  <a:tcPr marL="9525" marR="9525" marT="9525" marB="0" anchor="b">
                    <a:lnL w="28575" cap="flat" cmpd="sng" algn="ctr">
                      <a:solidFill>
                        <a:schemeClr val="tx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1F4874"/>
                    </a:solidFill>
                  </a:tcPr>
                </a:tc>
                <a:tc>
                  <a:txBody>
                    <a:bodyPr/>
                    <a:lstStyle/>
                    <a:p>
                      <a:pPr marL="176213" indent="0" algn="l" defTabSz="457200" rtl="0" eaLnBrk="1" fontAlgn="b" latinLnBrk="0" hangingPunct="1">
                        <a:tabLst/>
                      </a:pPr>
                      <a:r>
                        <a:rPr lang="en-US" sz="1700" u="none" strike="noStrike" kern="1200" dirty="0">
                          <a:solidFill>
                            <a:schemeClr val="dk1"/>
                          </a:solidFill>
                          <a:effectLst/>
                          <a:latin typeface="Times New Roman" panose="02020603050405020304" pitchFamily="18" charset="0"/>
                          <a:ea typeface="+mn-ea"/>
                          <a:cs typeface="Times New Roman" panose="02020603050405020304" pitchFamily="18" charset="0"/>
                        </a:rPr>
                        <a:t>Failure Time</a:t>
                      </a:r>
                    </a:p>
                  </a:txBody>
                  <a:tcPr marL="9525" marR="9525" marT="9525" marB="0" anchor="b">
                    <a:lnL w="12700" cap="flat" cmpd="sng" algn="ctr">
                      <a:solidFill>
                        <a:schemeClr val="bg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2007537115"/>
                  </a:ext>
                </a:extLst>
              </a:tr>
              <a:tr h="266700">
                <a:tc gridSpan="2">
                  <a:txBody>
                    <a:bodyPr/>
                    <a:lstStyle/>
                    <a:p>
                      <a:pPr marL="176213" indent="0" algn="ctr" defTabSz="457200" rtl="0" eaLnBrk="1" fontAlgn="b" latinLnBrk="0" hangingPunct="1">
                        <a:tabLst/>
                      </a:pPr>
                      <a:r>
                        <a:rPr lang="en-US" sz="1700" b="1" u="none" strike="noStrike" kern="1200" dirty="0">
                          <a:solidFill>
                            <a:schemeClr val="lt1"/>
                          </a:solidFill>
                          <a:effectLst/>
                          <a:latin typeface="Times New Roman" panose="02020603050405020304" pitchFamily="18" charset="0"/>
                          <a:ea typeface="+mn-ea"/>
                          <a:cs typeface="Times New Roman" panose="02020603050405020304" pitchFamily="18" charset="0"/>
                        </a:rPr>
                        <a:t>Discrete Cox Hazard &amp; Resilience Models</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1F4874"/>
                    </a:solidFill>
                  </a:tcPr>
                </a:tc>
                <a:tc hMerge="1">
                  <a:txBody>
                    <a:bodyPr/>
                    <a:lstStyle/>
                    <a:p>
                      <a:pPr marL="176213" indent="0" algn="l" defTabSz="457200" rtl="0" eaLnBrk="1" fontAlgn="b" latinLnBrk="0" hangingPunct="1">
                        <a:tabLst/>
                      </a:pPr>
                      <a:endParaRPr lang="en-US" sz="1800" u="none" strike="noStrike" kern="1200" dirty="0">
                        <a:solidFill>
                          <a:schemeClr val="dk1"/>
                        </a:solidFill>
                        <a:effectLst/>
                        <a:latin typeface="Times New Roman" panose="02020603050405020304" pitchFamily="18" charset="0"/>
                        <a:ea typeface="+mn-ea"/>
                        <a:cs typeface="Times New Roman" panose="02020603050405020304" pitchFamily="18" charset="0"/>
                      </a:endParaRPr>
                    </a:p>
                  </a:txBody>
                  <a:tcPr marL="9525" marR="9525" marT="9525" marB="0" anchor="b"/>
                </a:tc>
                <a:extLst>
                  <a:ext uri="{0D108BD9-81ED-4DB2-BD59-A6C34878D82A}">
                    <a16:rowId xmlns:a16="http://schemas.microsoft.com/office/drawing/2014/main" val="2528072127"/>
                  </a:ext>
                </a:extLst>
              </a:tr>
              <a:tr h="266700">
                <a:tc>
                  <a:txBody>
                    <a:bodyPr/>
                    <a:lstStyle/>
                    <a:p>
                      <a:pPr marL="176213" indent="0" algn="l" defTabSz="457200" rtl="0" eaLnBrk="1" fontAlgn="b" latinLnBrk="0" hangingPunct="1">
                        <a:tabLst/>
                      </a:pPr>
                      <a:r>
                        <a:rPr lang="en-US" sz="1700" b="1" u="none" strike="noStrike" kern="1200" dirty="0">
                          <a:solidFill>
                            <a:schemeClr val="lt1"/>
                          </a:solidFill>
                          <a:effectLst/>
                          <a:latin typeface="Times New Roman" panose="02020603050405020304" pitchFamily="18" charset="0"/>
                          <a:ea typeface="+mn-ea"/>
                          <a:cs typeface="Times New Roman" panose="02020603050405020304" pitchFamily="18" charset="0"/>
                        </a:rPr>
                        <a:t>T</a:t>
                      </a:r>
                    </a:p>
                  </a:txBody>
                  <a:tcPr marL="9525" marR="9525" marT="9525" marB="0" anchor="b">
                    <a:lnL w="28575" cap="flat" cmpd="sng" algn="ctr">
                      <a:solidFill>
                        <a:schemeClr val="tx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1F4874"/>
                    </a:solidFill>
                  </a:tcPr>
                </a:tc>
                <a:tc>
                  <a:txBody>
                    <a:bodyPr/>
                    <a:lstStyle/>
                    <a:p>
                      <a:pPr marL="176213" indent="0" algn="l" defTabSz="457200" rtl="0" eaLnBrk="1" fontAlgn="b" latinLnBrk="0" hangingPunct="1">
                        <a:tabLst/>
                      </a:pPr>
                      <a:r>
                        <a:rPr lang="en-US" sz="1700" u="none" strike="noStrike" kern="1200" dirty="0">
                          <a:solidFill>
                            <a:schemeClr val="dk1"/>
                          </a:solidFill>
                          <a:effectLst/>
                          <a:latin typeface="Times New Roman" panose="02020603050405020304" pitchFamily="18" charset="0"/>
                          <a:ea typeface="+mn-ea"/>
                          <a:cs typeface="Times New Roman" panose="02020603050405020304" pitchFamily="18" charset="0"/>
                        </a:rPr>
                        <a:t>Number of Iterations</a:t>
                      </a:r>
                    </a:p>
                  </a:txBody>
                  <a:tcPr marL="9525" marR="9525" marT="9525" marB="0" anchor="b">
                    <a:lnL w="12700" cap="flat" cmpd="sng" algn="ctr">
                      <a:solidFill>
                        <a:schemeClr val="bg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2358938549"/>
                  </a:ext>
                </a:extLst>
              </a:tr>
              <a:tr h="266700">
                <a:tc>
                  <a:txBody>
                    <a:bodyPr/>
                    <a:lstStyle/>
                    <a:p>
                      <a:pPr marL="176213" indent="0" algn="l" defTabSz="457200" rtl="0" eaLnBrk="1" fontAlgn="b" latinLnBrk="0" hangingPunct="1">
                        <a:tabLst/>
                      </a:pPr>
                      <a:r>
                        <a:rPr lang="en-US" sz="1700" b="1" u="none" strike="noStrike" kern="1200" dirty="0">
                          <a:solidFill>
                            <a:schemeClr val="lt1"/>
                          </a:solidFill>
                          <a:effectLst/>
                          <a:latin typeface="Times New Roman" panose="02020603050405020304" pitchFamily="18" charset="0"/>
                          <a:ea typeface="+mn-ea"/>
                          <a:cs typeface="Times New Roman" panose="02020603050405020304" pitchFamily="18" charset="0"/>
                        </a:rPr>
                        <a:t>FC</a:t>
                      </a:r>
                    </a:p>
                  </a:txBody>
                  <a:tcPr marL="9525" marR="9525" marT="9525" marB="0" anchor="b">
                    <a:lnL w="28575" cap="flat" cmpd="sng" algn="ctr">
                      <a:solidFill>
                        <a:schemeClr val="tx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1F4874"/>
                    </a:solidFill>
                  </a:tcPr>
                </a:tc>
                <a:tc>
                  <a:txBody>
                    <a:bodyPr/>
                    <a:lstStyle/>
                    <a:p>
                      <a:pPr marL="176213" indent="0" algn="l" defTabSz="457200" rtl="0" eaLnBrk="1" fontAlgn="b" latinLnBrk="0" hangingPunct="1">
                        <a:tabLst/>
                      </a:pPr>
                      <a:r>
                        <a:rPr lang="en-US" sz="1700" u="none" strike="noStrike" kern="1200" dirty="0">
                          <a:solidFill>
                            <a:schemeClr val="dk1"/>
                          </a:solidFill>
                          <a:effectLst/>
                          <a:latin typeface="Times New Roman" panose="02020603050405020304" pitchFamily="18" charset="0"/>
                          <a:ea typeface="+mn-ea"/>
                          <a:cs typeface="Times New Roman" panose="02020603050405020304" pitchFamily="18" charset="0"/>
                        </a:rPr>
                        <a:t>Failure Count</a:t>
                      </a:r>
                    </a:p>
                  </a:txBody>
                  <a:tcPr marL="9525" marR="9525" marT="9525" marB="0" anchor="b">
                    <a:lnL w="12700" cap="flat" cmpd="sng" algn="ctr">
                      <a:solidFill>
                        <a:schemeClr val="bg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2707929582"/>
                  </a:ext>
                </a:extLst>
              </a:tr>
              <a:tr h="266700">
                <a:tc>
                  <a:txBody>
                    <a:bodyPr/>
                    <a:lstStyle/>
                    <a:p>
                      <a:pPr marL="176213" indent="0" algn="l" defTabSz="457200" rtl="0" eaLnBrk="1" fontAlgn="b" latinLnBrk="0" hangingPunct="1">
                        <a:tabLst/>
                      </a:pPr>
                      <a:r>
                        <a:rPr lang="en-US" sz="1700" b="1" u="none" strike="noStrike" kern="1200" dirty="0">
                          <a:solidFill>
                            <a:schemeClr val="lt1"/>
                          </a:solidFill>
                          <a:effectLst/>
                          <a:latin typeface="Times New Roman" panose="02020603050405020304" pitchFamily="18" charset="0"/>
                          <a:ea typeface="+mn-ea"/>
                          <a:cs typeface="Times New Roman" panose="02020603050405020304" pitchFamily="18" charset="0"/>
                        </a:rPr>
                        <a:t>Alpha</a:t>
                      </a:r>
                    </a:p>
                  </a:txBody>
                  <a:tcPr marL="9525" marR="9525" marT="9525" marB="0" anchor="b">
                    <a:lnL w="28575" cap="flat" cmpd="sng" algn="ctr">
                      <a:solidFill>
                        <a:schemeClr val="tx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1F4874"/>
                    </a:solidFill>
                  </a:tcPr>
                </a:tc>
                <a:tc>
                  <a:txBody>
                    <a:bodyPr/>
                    <a:lstStyle/>
                    <a:p>
                      <a:pPr marL="176213" indent="0" algn="l" defTabSz="457200" rtl="0" eaLnBrk="1" fontAlgn="b" latinLnBrk="0" hangingPunct="1">
                        <a:tabLst/>
                      </a:pPr>
                      <a:r>
                        <a:rPr lang="en-US" sz="1700" u="none" strike="noStrike" kern="1200" dirty="0">
                          <a:solidFill>
                            <a:schemeClr val="dk1"/>
                          </a:solidFill>
                          <a:effectLst/>
                          <a:latin typeface="Times New Roman" panose="02020603050405020304" pitchFamily="18" charset="0"/>
                          <a:ea typeface="+mn-ea"/>
                          <a:cs typeface="Times New Roman" panose="02020603050405020304" pitchFamily="18" charset="0"/>
                        </a:rPr>
                        <a:t>Learning Rate</a:t>
                      </a:r>
                    </a:p>
                  </a:txBody>
                  <a:tcPr marL="9525" marR="9525" marT="9525" marB="0" anchor="b">
                    <a:lnL w="12700" cap="flat" cmpd="sng" algn="ctr">
                      <a:solidFill>
                        <a:schemeClr val="bg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2615411911"/>
                  </a:ext>
                </a:extLst>
              </a:tr>
              <a:tr h="266700">
                <a:tc>
                  <a:txBody>
                    <a:bodyPr/>
                    <a:lstStyle/>
                    <a:p>
                      <a:pPr marL="176213" indent="0" algn="l" defTabSz="457200" rtl="0" eaLnBrk="1" fontAlgn="b" latinLnBrk="0" hangingPunct="1">
                        <a:tabLst/>
                      </a:pPr>
                      <a:r>
                        <a:rPr lang="en-US" sz="1700" b="1" u="none" strike="noStrike" kern="1200" dirty="0">
                          <a:solidFill>
                            <a:schemeClr val="lt1"/>
                          </a:solidFill>
                          <a:effectLst/>
                          <a:latin typeface="Times New Roman" panose="02020603050405020304" pitchFamily="18" charset="0"/>
                          <a:ea typeface="+mn-ea"/>
                          <a:cs typeface="Times New Roman" panose="02020603050405020304" pitchFamily="18" charset="0"/>
                        </a:rPr>
                        <a:t>Overall F1 Score</a:t>
                      </a:r>
                    </a:p>
                  </a:txBody>
                  <a:tcPr marL="9525" marR="9525" marT="9525" marB="0" anchor="b">
                    <a:lnL w="28575" cap="flat" cmpd="sng" algn="ctr">
                      <a:solidFill>
                        <a:schemeClr val="tx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1F4874"/>
                    </a:solidFill>
                  </a:tcPr>
                </a:tc>
                <a:tc>
                  <a:txBody>
                    <a:bodyPr/>
                    <a:lstStyle/>
                    <a:p>
                      <a:pPr marL="176213" indent="0" algn="l" defTabSz="457200" rtl="0" eaLnBrk="1" fontAlgn="b" latinLnBrk="0" hangingPunct="1">
                        <a:tabLst/>
                      </a:pPr>
                      <a:r>
                        <a:rPr lang="en-US" sz="1700" u="none" strike="noStrike" kern="1200" dirty="0">
                          <a:solidFill>
                            <a:schemeClr val="dk1"/>
                          </a:solidFill>
                          <a:effectLst/>
                          <a:latin typeface="Times New Roman" panose="02020603050405020304" pitchFamily="18" charset="0"/>
                          <a:ea typeface="+mn-ea"/>
                          <a:cs typeface="Times New Roman" panose="02020603050405020304" pitchFamily="18" charset="0"/>
                        </a:rPr>
                        <a:t>Average F1 score of all classes</a:t>
                      </a:r>
                    </a:p>
                  </a:txBody>
                  <a:tcPr marL="9525" marR="9525" marT="9525" marB="0" anchor="b">
                    <a:lnL w="12700" cap="flat" cmpd="sng" algn="ctr">
                      <a:solidFill>
                        <a:schemeClr val="bg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258533452"/>
                  </a:ext>
                </a:extLst>
              </a:tr>
              <a:tr h="266700">
                <a:tc>
                  <a:txBody>
                    <a:bodyPr/>
                    <a:lstStyle/>
                    <a:p>
                      <a:pPr marL="176213" indent="0" algn="l" defTabSz="457200" rtl="0" eaLnBrk="1" fontAlgn="b" latinLnBrk="0" hangingPunct="1">
                        <a:tabLst/>
                      </a:pPr>
                      <a:r>
                        <a:rPr lang="en-US" sz="1700" b="1" u="none" strike="noStrike" kern="1200" dirty="0">
                          <a:solidFill>
                            <a:schemeClr val="lt1"/>
                          </a:solidFill>
                          <a:effectLst/>
                          <a:latin typeface="Times New Roman" panose="02020603050405020304" pitchFamily="18" charset="0"/>
                          <a:ea typeface="+mn-ea"/>
                          <a:cs typeface="Times New Roman" panose="02020603050405020304" pitchFamily="18" charset="0"/>
                        </a:rPr>
                        <a:t>Epsilon</a:t>
                      </a:r>
                    </a:p>
                  </a:txBody>
                  <a:tcPr marL="9525" marR="9525" marT="9525" marB="0" anchor="b">
                    <a:lnL w="28575" cap="flat" cmpd="sng" algn="ctr">
                      <a:solidFill>
                        <a:schemeClr val="tx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1F4874"/>
                    </a:solidFill>
                  </a:tcPr>
                </a:tc>
                <a:tc>
                  <a:txBody>
                    <a:bodyPr/>
                    <a:lstStyle/>
                    <a:p>
                      <a:pPr marL="176213" indent="0" algn="l" defTabSz="457200" rtl="0" eaLnBrk="1" fontAlgn="b" latinLnBrk="0" hangingPunct="1">
                        <a:tabLst/>
                      </a:pPr>
                      <a:r>
                        <a:rPr lang="en-US" sz="1700" u="none" strike="noStrike" kern="1200" dirty="0">
                          <a:solidFill>
                            <a:schemeClr val="dk1"/>
                          </a:solidFill>
                          <a:effectLst/>
                          <a:latin typeface="Times New Roman" panose="02020603050405020304" pitchFamily="18" charset="0"/>
                          <a:ea typeface="+mn-ea"/>
                          <a:cs typeface="Times New Roman" panose="02020603050405020304" pitchFamily="18" charset="0"/>
                        </a:rPr>
                        <a:t>Perturbation amount added to the image</a:t>
                      </a:r>
                    </a:p>
                  </a:txBody>
                  <a:tcPr marL="9525" marR="9525" marT="9525" marB="0" anchor="b">
                    <a:lnL w="12700" cap="flat" cmpd="sng" algn="ctr">
                      <a:solidFill>
                        <a:schemeClr val="bg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4279061523"/>
                  </a:ext>
                </a:extLst>
              </a:tr>
              <a:tr h="266700">
                <a:tc>
                  <a:txBody>
                    <a:bodyPr/>
                    <a:lstStyle/>
                    <a:p>
                      <a:pPr marL="176213" indent="0" algn="l" defTabSz="457200" rtl="0" eaLnBrk="1" fontAlgn="b" latinLnBrk="0" hangingPunct="1">
                        <a:tabLst/>
                      </a:pPr>
                      <a:r>
                        <a:rPr lang="en-US" sz="1700" b="1" u="none" strike="noStrike" kern="1200" dirty="0">
                          <a:solidFill>
                            <a:schemeClr val="lt1"/>
                          </a:solidFill>
                          <a:effectLst/>
                          <a:latin typeface="Times New Roman" panose="02020603050405020304" pitchFamily="18" charset="0"/>
                          <a:ea typeface="+mn-ea"/>
                          <a:cs typeface="Times New Roman" panose="02020603050405020304" pitchFamily="18" charset="0"/>
                        </a:rPr>
                        <a:t>FGSM</a:t>
                      </a:r>
                    </a:p>
                  </a:txBody>
                  <a:tcPr marL="9525" marR="9525" marT="9525" marB="0" anchor="b">
                    <a:lnL w="28575" cap="flat" cmpd="sng" algn="ctr">
                      <a:solidFill>
                        <a:schemeClr val="tx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1F4874"/>
                    </a:solidFill>
                  </a:tcPr>
                </a:tc>
                <a:tc>
                  <a:txBody>
                    <a:bodyPr/>
                    <a:lstStyle/>
                    <a:p>
                      <a:pPr marL="176213" indent="0" algn="l" defTabSz="457200" rtl="0" eaLnBrk="1" fontAlgn="b" latinLnBrk="0" hangingPunct="1">
                        <a:tabLst/>
                      </a:pPr>
                      <a:r>
                        <a:rPr lang="en-US" sz="1700" u="none" strike="noStrike" kern="1200" dirty="0">
                          <a:solidFill>
                            <a:schemeClr val="dk1"/>
                          </a:solidFill>
                          <a:effectLst/>
                          <a:latin typeface="Times New Roman" panose="02020603050405020304" pitchFamily="18" charset="0"/>
                          <a:ea typeface="+mn-ea"/>
                          <a:cs typeface="Times New Roman" panose="02020603050405020304" pitchFamily="18" charset="0"/>
                        </a:rPr>
                        <a:t>% of FGSM Attack</a:t>
                      </a:r>
                    </a:p>
                  </a:txBody>
                  <a:tcPr marL="9525" marR="9525" marT="9525" marB="0" anchor="b">
                    <a:lnL w="12700" cap="flat" cmpd="sng" algn="ctr">
                      <a:solidFill>
                        <a:schemeClr val="bg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742701597"/>
                  </a:ext>
                </a:extLst>
              </a:tr>
              <a:tr h="266700">
                <a:tc>
                  <a:txBody>
                    <a:bodyPr/>
                    <a:lstStyle/>
                    <a:p>
                      <a:pPr marL="176213" indent="0" algn="l" defTabSz="457200" rtl="0" eaLnBrk="1" fontAlgn="b" latinLnBrk="0" hangingPunct="1">
                        <a:tabLst/>
                      </a:pPr>
                      <a:r>
                        <a:rPr lang="en-US" sz="1700" b="1" u="none" strike="noStrike" kern="1200" dirty="0">
                          <a:solidFill>
                            <a:schemeClr val="lt1"/>
                          </a:solidFill>
                          <a:effectLst/>
                          <a:latin typeface="Times New Roman" panose="02020603050405020304" pitchFamily="18" charset="0"/>
                          <a:ea typeface="+mn-ea"/>
                          <a:cs typeface="Times New Roman" panose="02020603050405020304" pitchFamily="18" charset="0"/>
                        </a:rPr>
                        <a:t>PGD</a:t>
                      </a:r>
                    </a:p>
                  </a:txBody>
                  <a:tcPr marL="9525" marR="9525" marT="9525" marB="0" anchor="b">
                    <a:lnL w="28575" cap="flat" cmpd="sng" algn="ctr">
                      <a:solidFill>
                        <a:schemeClr val="tx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1F4874"/>
                    </a:solidFill>
                  </a:tcPr>
                </a:tc>
                <a:tc>
                  <a:txBody>
                    <a:bodyPr/>
                    <a:lstStyle/>
                    <a:p>
                      <a:pPr marL="176213" indent="0" algn="l" defTabSz="457200" rtl="0" eaLnBrk="1" fontAlgn="b" latinLnBrk="0" hangingPunct="1">
                        <a:tabLst/>
                      </a:pPr>
                      <a:r>
                        <a:rPr lang="en-US" sz="1700" u="none" strike="noStrike" kern="1200" dirty="0">
                          <a:solidFill>
                            <a:schemeClr val="dk1"/>
                          </a:solidFill>
                          <a:effectLst/>
                          <a:latin typeface="Times New Roman" panose="02020603050405020304" pitchFamily="18" charset="0"/>
                          <a:ea typeface="+mn-ea"/>
                          <a:cs typeface="Times New Roman" panose="02020603050405020304" pitchFamily="18" charset="0"/>
                        </a:rPr>
                        <a:t>% of PGD Attack</a:t>
                      </a:r>
                    </a:p>
                  </a:txBody>
                  <a:tcPr marL="9525" marR="9525" marT="9525" marB="0" anchor="b">
                    <a:lnL w="12700" cap="flat" cmpd="sng" algn="ctr">
                      <a:solidFill>
                        <a:schemeClr val="bg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522887138"/>
                  </a:ext>
                </a:extLst>
              </a:tr>
              <a:tr h="266700">
                <a:tc>
                  <a:txBody>
                    <a:bodyPr/>
                    <a:lstStyle/>
                    <a:p>
                      <a:pPr marL="176213" indent="0" algn="l" defTabSz="457200" rtl="0" eaLnBrk="1" fontAlgn="b" latinLnBrk="0" hangingPunct="1">
                        <a:tabLst/>
                      </a:pPr>
                      <a:r>
                        <a:rPr lang="en-US" sz="1700" b="1" u="none" strike="noStrike" kern="1200" dirty="0">
                          <a:solidFill>
                            <a:schemeClr val="lt1"/>
                          </a:solidFill>
                          <a:effectLst/>
                          <a:latin typeface="Times New Roman" panose="02020603050405020304" pitchFamily="18" charset="0"/>
                          <a:ea typeface="+mn-ea"/>
                          <a:cs typeface="Times New Roman" panose="02020603050405020304" pitchFamily="18" charset="0"/>
                        </a:rPr>
                        <a:t>Training Accuracy</a:t>
                      </a:r>
                    </a:p>
                  </a:txBody>
                  <a:tcPr marL="9525" marR="9525" marT="9525" marB="0" anchor="b">
                    <a:lnL w="28575" cap="flat" cmpd="sng" algn="ctr">
                      <a:solidFill>
                        <a:schemeClr val="tx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1F4874"/>
                    </a:solidFill>
                  </a:tcPr>
                </a:tc>
                <a:tc>
                  <a:txBody>
                    <a:bodyPr/>
                    <a:lstStyle/>
                    <a:p>
                      <a:pPr marL="176213" indent="0" algn="l" defTabSz="457200" rtl="0" eaLnBrk="1" fontAlgn="b" latinLnBrk="0" hangingPunct="1">
                        <a:tabLst/>
                      </a:pPr>
                      <a:r>
                        <a:rPr lang="en-US" sz="1700" u="none" strike="noStrike" kern="1200" dirty="0">
                          <a:solidFill>
                            <a:schemeClr val="dk1"/>
                          </a:solidFill>
                          <a:effectLst/>
                          <a:latin typeface="Times New Roman" panose="02020603050405020304" pitchFamily="18" charset="0"/>
                          <a:ea typeface="+mn-ea"/>
                          <a:cs typeface="Times New Roman" panose="02020603050405020304" pitchFamily="18" charset="0"/>
                        </a:rPr>
                        <a:t>Accuracy during training</a:t>
                      </a:r>
                    </a:p>
                  </a:txBody>
                  <a:tcPr marL="9525" marR="9525" marT="9525" marB="0" anchor="b">
                    <a:lnL w="12700" cap="flat" cmpd="sng" algn="ctr">
                      <a:solidFill>
                        <a:schemeClr val="bg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2275284901"/>
                  </a:ext>
                </a:extLst>
              </a:tr>
              <a:tr h="266700">
                <a:tc>
                  <a:txBody>
                    <a:bodyPr/>
                    <a:lstStyle/>
                    <a:p>
                      <a:pPr marL="176213" indent="0" algn="l" defTabSz="457200" rtl="0" eaLnBrk="1" fontAlgn="b" latinLnBrk="0" hangingPunct="1">
                        <a:tabLst/>
                      </a:pPr>
                      <a:r>
                        <a:rPr lang="en-US" sz="1700" b="1" u="none" strike="noStrike" kern="1200" dirty="0">
                          <a:solidFill>
                            <a:schemeClr val="lt1"/>
                          </a:solidFill>
                          <a:effectLst/>
                          <a:latin typeface="Times New Roman" panose="02020603050405020304" pitchFamily="18" charset="0"/>
                          <a:ea typeface="+mn-ea"/>
                          <a:cs typeface="Times New Roman" panose="02020603050405020304" pitchFamily="18" charset="0"/>
                        </a:rPr>
                        <a:t>Training Loss</a:t>
                      </a:r>
                    </a:p>
                  </a:txBody>
                  <a:tcPr marL="9525" marR="9525" marT="9525" marB="0" anchor="b">
                    <a:lnL w="28575" cap="flat" cmpd="sng" algn="ctr">
                      <a:solidFill>
                        <a:schemeClr val="tx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1F4874"/>
                    </a:solidFill>
                  </a:tcPr>
                </a:tc>
                <a:tc>
                  <a:txBody>
                    <a:bodyPr/>
                    <a:lstStyle/>
                    <a:p>
                      <a:pPr marL="176213" indent="0" algn="l" defTabSz="457200" rtl="0" eaLnBrk="1" fontAlgn="b" latinLnBrk="0" hangingPunct="1">
                        <a:tabLst/>
                      </a:pPr>
                      <a:r>
                        <a:rPr lang="en-US" sz="1700" u="none" strike="noStrike" kern="1200" dirty="0">
                          <a:solidFill>
                            <a:schemeClr val="dk1"/>
                          </a:solidFill>
                          <a:effectLst/>
                          <a:latin typeface="Times New Roman" panose="02020603050405020304" pitchFamily="18" charset="0"/>
                          <a:ea typeface="+mn-ea"/>
                          <a:cs typeface="Times New Roman" panose="02020603050405020304" pitchFamily="18" charset="0"/>
                        </a:rPr>
                        <a:t>Loss during training</a:t>
                      </a:r>
                    </a:p>
                  </a:txBody>
                  <a:tcPr marL="9525" marR="9525" marT="9525" marB="0" anchor="b">
                    <a:lnL w="12700" cap="flat" cmpd="sng" algn="ctr">
                      <a:solidFill>
                        <a:schemeClr val="bg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2808368026"/>
                  </a:ext>
                </a:extLst>
              </a:tr>
              <a:tr h="266700">
                <a:tc>
                  <a:txBody>
                    <a:bodyPr/>
                    <a:lstStyle/>
                    <a:p>
                      <a:pPr marL="176213" indent="0" algn="l" defTabSz="457200" rtl="0" eaLnBrk="1" fontAlgn="b" latinLnBrk="0" hangingPunct="1">
                        <a:tabLst/>
                      </a:pPr>
                      <a:r>
                        <a:rPr lang="en-US" sz="1700" b="1" u="none" strike="noStrike" kern="1200" dirty="0">
                          <a:solidFill>
                            <a:schemeClr val="lt1"/>
                          </a:solidFill>
                          <a:effectLst/>
                          <a:latin typeface="Times New Roman" panose="02020603050405020304" pitchFamily="18" charset="0"/>
                          <a:ea typeface="+mn-ea"/>
                          <a:cs typeface="Times New Roman" panose="02020603050405020304" pitchFamily="18" charset="0"/>
                        </a:rPr>
                        <a:t>Validation Accuracy</a:t>
                      </a:r>
                    </a:p>
                  </a:txBody>
                  <a:tcPr marL="9525" marR="9525" marT="9525" marB="0" anchor="b">
                    <a:lnL w="28575" cap="flat" cmpd="sng" algn="ctr">
                      <a:solidFill>
                        <a:schemeClr val="tx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1F4874"/>
                    </a:solidFill>
                  </a:tcPr>
                </a:tc>
                <a:tc>
                  <a:txBody>
                    <a:bodyPr/>
                    <a:lstStyle/>
                    <a:p>
                      <a:pPr marL="176213" indent="0" algn="l" defTabSz="457200" rtl="0" eaLnBrk="1" fontAlgn="b" latinLnBrk="0" hangingPunct="1">
                        <a:tabLst/>
                      </a:pPr>
                      <a:r>
                        <a:rPr lang="en-US" sz="1700" u="none" strike="noStrike" kern="1200" dirty="0">
                          <a:solidFill>
                            <a:schemeClr val="dk1"/>
                          </a:solidFill>
                          <a:effectLst/>
                          <a:latin typeface="Times New Roman" panose="02020603050405020304" pitchFamily="18" charset="0"/>
                          <a:ea typeface="+mn-ea"/>
                          <a:cs typeface="Times New Roman" panose="02020603050405020304" pitchFamily="18" charset="0"/>
                        </a:rPr>
                        <a:t>Accuracy of validation data during training</a:t>
                      </a:r>
                    </a:p>
                  </a:txBody>
                  <a:tcPr marL="9525" marR="9525" marT="9525" marB="0" anchor="b">
                    <a:lnL w="12700" cap="flat" cmpd="sng" algn="ctr">
                      <a:solidFill>
                        <a:schemeClr val="bg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1006292533"/>
                  </a:ext>
                </a:extLst>
              </a:tr>
              <a:tr h="266700">
                <a:tc>
                  <a:txBody>
                    <a:bodyPr/>
                    <a:lstStyle/>
                    <a:p>
                      <a:pPr marL="176213" indent="0" algn="l" defTabSz="457200" rtl="0" eaLnBrk="1" fontAlgn="b" latinLnBrk="0" hangingPunct="1">
                        <a:tabLst/>
                      </a:pPr>
                      <a:r>
                        <a:rPr lang="en-US" sz="1700" b="1" u="none" strike="noStrike" kern="1200" dirty="0">
                          <a:solidFill>
                            <a:schemeClr val="lt1"/>
                          </a:solidFill>
                          <a:effectLst/>
                          <a:latin typeface="Times New Roman" panose="02020603050405020304" pitchFamily="18" charset="0"/>
                          <a:ea typeface="+mn-ea"/>
                          <a:cs typeface="Times New Roman" panose="02020603050405020304" pitchFamily="18" charset="0"/>
                        </a:rPr>
                        <a:t>Validation Loss</a:t>
                      </a:r>
                    </a:p>
                  </a:txBody>
                  <a:tcPr marL="9525" marR="9525" marT="9525" marB="0" anchor="b">
                    <a:lnL w="28575" cap="flat" cmpd="sng" algn="ctr">
                      <a:solidFill>
                        <a:schemeClr val="tx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1F4874"/>
                    </a:solidFill>
                  </a:tcPr>
                </a:tc>
                <a:tc>
                  <a:txBody>
                    <a:bodyPr/>
                    <a:lstStyle/>
                    <a:p>
                      <a:pPr marL="176213" indent="0" algn="l" defTabSz="457200" rtl="0" eaLnBrk="1" fontAlgn="b" latinLnBrk="0" hangingPunct="1">
                        <a:tabLst/>
                      </a:pPr>
                      <a:r>
                        <a:rPr lang="en-US" sz="1700" u="none" strike="noStrike" kern="1200" dirty="0">
                          <a:solidFill>
                            <a:schemeClr val="dk1"/>
                          </a:solidFill>
                          <a:effectLst/>
                          <a:latin typeface="Times New Roman" panose="02020603050405020304" pitchFamily="18" charset="0"/>
                          <a:ea typeface="+mn-ea"/>
                          <a:cs typeface="Times New Roman" panose="02020603050405020304" pitchFamily="18" charset="0"/>
                        </a:rPr>
                        <a:t>Loss of validation data during training</a:t>
                      </a:r>
                    </a:p>
                  </a:txBody>
                  <a:tcPr marL="9525" marR="9525" marT="9525" marB="0" anchor="b">
                    <a:lnL w="12700" cap="flat" cmpd="sng" algn="ctr">
                      <a:solidFill>
                        <a:schemeClr val="bg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1561031866"/>
                  </a:ext>
                </a:extLst>
              </a:tr>
              <a:tr h="266700">
                <a:tc>
                  <a:txBody>
                    <a:bodyPr/>
                    <a:lstStyle/>
                    <a:p>
                      <a:pPr marL="176213" indent="0" algn="l" defTabSz="457200" rtl="0" eaLnBrk="1" fontAlgn="b" latinLnBrk="0" hangingPunct="1">
                        <a:tabLst/>
                      </a:pPr>
                      <a:r>
                        <a:rPr lang="en-US" sz="1700" b="1" u="none" strike="noStrike" kern="1200" dirty="0">
                          <a:solidFill>
                            <a:schemeClr val="lt1"/>
                          </a:solidFill>
                          <a:effectLst/>
                          <a:latin typeface="Times New Roman" panose="02020603050405020304" pitchFamily="18" charset="0"/>
                          <a:ea typeface="+mn-ea"/>
                          <a:cs typeface="Times New Roman" panose="02020603050405020304" pitchFamily="18" charset="0"/>
                        </a:rPr>
                        <a:t>Testing Accuracy</a:t>
                      </a:r>
                    </a:p>
                  </a:txBody>
                  <a:tcPr marL="9525" marR="9525" marT="9525" marB="0" anchor="b">
                    <a:lnL w="28575" cap="flat" cmpd="sng" algn="ctr">
                      <a:solidFill>
                        <a:schemeClr val="tx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1F4874"/>
                    </a:solidFill>
                  </a:tcPr>
                </a:tc>
                <a:tc>
                  <a:txBody>
                    <a:bodyPr/>
                    <a:lstStyle/>
                    <a:p>
                      <a:pPr marL="176213" indent="0" algn="l" defTabSz="457200" rtl="0" eaLnBrk="1" fontAlgn="b" latinLnBrk="0" hangingPunct="1">
                        <a:tabLst/>
                      </a:pPr>
                      <a:r>
                        <a:rPr lang="en-US" sz="1700" u="none" strike="noStrike" kern="1200" dirty="0">
                          <a:solidFill>
                            <a:schemeClr val="dk1"/>
                          </a:solidFill>
                          <a:effectLst/>
                          <a:latin typeface="Times New Roman" panose="02020603050405020304" pitchFamily="18" charset="0"/>
                          <a:ea typeface="+mn-ea"/>
                          <a:cs typeface="Times New Roman" panose="02020603050405020304" pitchFamily="18" charset="0"/>
                        </a:rPr>
                        <a:t>Accuracy during unknown attack</a:t>
                      </a:r>
                    </a:p>
                  </a:txBody>
                  <a:tcPr marL="9525" marR="9525" marT="9525" marB="0" anchor="b">
                    <a:lnL w="12700" cap="flat" cmpd="sng" algn="ctr">
                      <a:solidFill>
                        <a:schemeClr val="bg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321861258"/>
                  </a:ext>
                </a:extLst>
              </a:tr>
              <a:tr h="266700">
                <a:tc>
                  <a:txBody>
                    <a:bodyPr/>
                    <a:lstStyle/>
                    <a:p>
                      <a:pPr marL="176213" indent="0" algn="l" defTabSz="457200" rtl="0" eaLnBrk="1" fontAlgn="b" latinLnBrk="0" hangingPunct="1">
                        <a:tabLst/>
                      </a:pPr>
                      <a:r>
                        <a:rPr lang="en-US" sz="1700" b="1" u="none" strike="noStrike" kern="1200" dirty="0">
                          <a:solidFill>
                            <a:schemeClr val="lt1"/>
                          </a:solidFill>
                          <a:effectLst/>
                          <a:latin typeface="Times New Roman" panose="02020603050405020304" pitchFamily="18" charset="0"/>
                          <a:ea typeface="+mn-ea"/>
                          <a:cs typeface="Times New Roman" panose="02020603050405020304" pitchFamily="18" charset="0"/>
                        </a:rPr>
                        <a:t>Testing Loss</a:t>
                      </a:r>
                    </a:p>
                  </a:txBody>
                  <a:tcPr marL="9525" marR="9525" marT="9525" marB="0" anchor="b">
                    <a:lnL w="28575" cap="flat" cmpd="sng" algn="ctr">
                      <a:solidFill>
                        <a:schemeClr val="tx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1F4874"/>
                    </a:solidFill>
                  </a:tcPr>
                </a:tc>
                <a:tc>
                  <a:txBody>
                    <a:bodyPr/>
                    <a:lstStyle/>
                    <a:p>
                      <a:pPr marL="176213" indent="0" algn="l" defTabSz="457200" rtl="0" eaLnBrk="1" fontAlgn="b" latinLnBrk="0" hangingPunct="1">
                        <a:tabLst/>
                      </a:pPr>
                      <a:r>
                        <a:rPr lang="en-US" sz="1700" u="none" strike="noStrike" kern="1200" dirty="0">
                          <a:solidFill>
                            <a:schemeClr val="dk1"/>
                          </a:solidFill>
                          <a:effectLst/>
                          <a:latin typeface="Times New Roman" panose="02020603050405020304" pitchFamily="18" charset="0"/>
                          <a:ea typeface="+mn-ea"/>
                          <a:cs typeface="Times New Roman" panose="02020603050405020304" pitchFamily="18" charset="0"/>
                        </a:rPr>
                        <a:t>Loss during unknown attack</a:t>
                      </a:r>
                    </a:p>
                  </a:txBody>
                  <a:tcPr marL="9525" marR="9525" marT="9525" marB="0" anchor="b">
                    <a:lnL w="12700" cap="flat" cmpd="sng" algn="ctr">
                      <a:solidFill>
                        <a:schemeClr val="bg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398991384"/>
                  </a:ext>
                </a:extLst>
              </a:tr>
              <a:tr h="266700">
                <a:tc>
                  <a:txBody>
                    <a:bodyPr/>
                    <a:lstStyle/>
                    <a:p>
                      <a:pPr marL="176213" indent="0" algn="l" defTabSz="457200" rtl="0" eaLnBrk="1" fontAlgn="b" latinLnBrk="0" hangingPunct="1">
                        <a:tabLst/>
                      </a:pPr>
                      <a:r>
                        <a:rPr lang="en-US" sz="1700" b="1" u="none" strike="noStrike" kern="1200" dirty="0">
                          <a:solidFill>
                            <a:schemeClr val="lt1"/>
                          </a:solidFill>
                          <a:effectLst/>
                          <a:latin typeface="Times New Roman" panose="02020603050405020304" pitchFamily="18" charset="0"/>
                          <a:ea typeface="+mn-ea"/>
                          <a:cs typeface="Times New Roman" panose="02020603050405020304" pitchFamily="18" charset="0"/>
                        </a:rPr>
                        <a:t>Memory</a:t>
                      </a:r>
                    </a:p>
                  </a:txBody>
                  <a:tcPr marL="9525" marR="9525" marT="9525" marB="0" anchor="b">
                    <a:lnL w="28575" cap="flat" cmpd="sng" algn="ctr">
                      <a:solidFill>
                        <a:schemeClr val="tx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rgbClr val="1F4874"/>
                    </a:solidFill>
                  </a:tcPr>
                </a:tc>
                <a:tc>
                  <a:txBody>
                    <a:bodyPr/>
                    <a:lstStyle/>
                    <a:p>
                      <a:pPr marL="176213" indent="0" algn="l" defTabSz="457200" rtl="0" eaLnBrk="1" fontAlgn="b" latinLnBrk="0" hangingPunct="1">
                        <a:tabLst/>
                      </a:pPr>
                      <a:r>
                        <a:rPr lang="en-US" sz="1700" u="none" strike="noStrike" kern="1200" dirty="0">
                          <a:solidFill>
                            <a:schemeClr val="dk1"/>
                          </a:solidFill>
                          <a:effectLst/>
                          <a:latin typeface="Times New Roman" panose="02020603050405020304" pitchFamily="18" charset="0"/>
                          <a:ea typeface="+mn-ea"/>
                          <a:cs typeface="Times New Roman" panose="02020603050405020304" pitchFamily="18" charset="0"/>
                        </a:rPr>
                        <a:t>Memory usage of AAT</a:t>
                      </a:r>
                    </a:p>
                  </a:txBody>
                  <a:tcPr marL="9525" marR="9525" marT="9525" marB="0" anchor="b">
                    <a:lnL w="12700" cap="flat" cmpd="sng" algn="ctr">
                      <a:solidFill>
                        <a:schemeClr val="bg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bg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640824484"/>
                  </a:ext>
                </a:extLst>
              </a:tr>
            </a:tbl>
          </a:graphicData>
        </a:graphic>
      </p:graphicFrame>
    </p:spTree>
    <p:extLst>
      <p:ext uri="{BB962C8B-B14F-4D97-AF65-F5344CB8AC3E}">
        <p14:creationId xmlns:p14="http://schemas.microsoft.com/office/powerpoint/2010/main" val="109932794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2DCF05-F871-4FD3-1E84-9E2510A2C600}"/>
              </a:ext>
            </a:extLst>
          </p:cNvPr>
          <p:cNvSpPr>
            <a:spLocks noGrp="1"/>
          </p:cNvSpPr>
          <p:nvPr>
            <p:ph type="title"/>
          </p:nvPr>
        </p:nvSpPr>
        <p:spPr>
          <a:xfrm>
            <a:off x="685800" y="1143000"/>
            <a:ext cx="7772400" cy="457200"/>
          </a:xfrm>
        </p:spPr>
        <p:txBody>
          <a:bodyPr/>
          <a:lstStyle/>
          <a:p>
            <a:pPr algn="l"/>
            <a:r>
              <a:rPr lang="en-US" sz="3000" dirty="0">
                <a:latin typeface="Times New Roman" panose="02020603050405020304" pitchFamily="18" charset="0"/>
                <a:cs typeface="Times New Roman" panose="02020603050405020304" pitchFamily="18" charset="0"/>
              </a:rPr>
              <a:t>Illustrations:  NHPP SRGM</a:t>
            </a:r>
          </a:p>
        </p:txBody>
      </p:sp>
      <p:sp>
        <p:nvSpPr>
          <p:cNvPr id="3" name="Slide Number Placeholder 2">
            <a:extLst>
              <a:ext uri="{FF2B5EF4-FFF2-40B4-BE49-F238E27FC236}">
                <a16:creationId xmlns:a16="http://schemas.microsoft.com/office/drawing/2014/main" id="{69488512-29C7-5279-DE2C-F43C086E08A7}"/>
              </a:ext>
            </a:extLst>
          </p:cNvPr>
          <p:cNvSpPr>
            <a:spLocks noGrp="1"/>
          </p:cNvSpPr>
          <p:nvPr>
            <p:ph type="sldNum" sz="quarter" idx="12"/>
          </p:nvPr>
        </p:nvSpPr>
        <p:spPr/>
        <p:txBody>
          <a:bodyPr/>
          <a:lstStyle/>
          <a:p>
            <a:pPr>
              <a:defRPr/>
            </a:pPr>
            <a:fld id="{123850F9-5522-0C41-B243-60CC8F7DD93B}" type="slidenum">
              <a:rPr lang="en-US" smtClean="0"/>
              <a:pPr>
                <a:defRPr/>
              </a:pPr>
              <a:t>7</a:t>
            </a:fld>
            <a:endParaRPr lang="en-US" dirty="0"/>
          </a:p>
        </p:txBody>
      </p:sp>
      <p:cxnSp>
        <p:nvCxnSpPr>
          <p:cNvPr id="5" name="Straight Connector 4">
            <a:extLst>
              <a:ext uri="{FF2B5EF4-FFF2-40B4-BE49-F238E27FC236}">
                <a16:creationId xmlns:a16="http://schemas.microsoft.com/office/drawing/2014/main" id="{E408BED8-66C8-C5FD-586E-949C8A01C323}"/>
              </a:ext>
            </a:extLst>
          </p:cNvPr>
          <p:cNvCxnSpPr>
            <a:cxnSpLocks/>
          </p:cNvCxnSpPr>
          <p:nvPr/>
        </p:nvCxnSpPr>
        <p:spPr bwMode="auto">
          <a:xfrm>
            <a:off x="609600" y="1143000"/>
            <a:ext cx="0" cy="381000"/>
          </a:xfrm>
          <a:prstGeom prst="line">
            <a:avLst/>
          </a:prstGeom>
          <a:ln>
            <a:solidFill>
              <a:srgbClr val="FDB813"/>
            </a:solidFill>
            <a:headEnd type="none" w="med" len="med"/>
            <a:tailEnd type="none" w="med" len="med"/>
          </a:ln>
          <a:effectLst>
            <a:outerShdw blurRad="40000" dist="23000" dir="5400000" rotWithShape="0">
              <a:srgbClr val="000000">
                <a:alpha val="35000"/>
              </a:srgbClr>
            </a:outerShdw>
          </a:effectLst>
        </p:spPr>
        <p:style>
          <a:lnRef idx="3">
            <a:schemeClr val="accent1"/>
          </a:lnRef>
          <a:fillRef idx="0">
            <a:schemeClr val="accent1"/>
          </a:fillRef>
          <a:effectRef idx="2">
            <a:schemeClr val="accent1"/>
          </a:effectRef>
          <a:fontRef idx="minor">
            <a:schemeClr val="tx1"/>
          </a:fontRef>
        </p:style>
      </p:cxnSp>
      <p:sp>
        <p:nvSpPr>
          <p:cNvPr id="7" name="TextBox 6">
            <a:extLst>
              <a:ext uri="{FF2B5EF4-FFF2-40B4-BE49-F238E27FC236}">
                <a16:creationId xmlns:a16="http://schemas.microsoft.com/office/drawing/2014/main" id="{11B100AB-B06E-B448-A8F7-0EBA1BBF6512}"/>
              </a:ext>
            </a:extLst>
          </p:cNvPr>
          <p:cNvSpPr txBox="1"/>
          <p:nvPr/>
        </p:nvSpPr>
        <p:spPr>
          <a:xfrm>
            <a:off x="542946" y="5373397"/>
            <a:ext cx="3409908" cy="923330"/>
          </a:xfrm>
          <a:prstGeom prst="rect">
            <a:avLst/>
          </a:prstGeom>
          <a:noFill/>
        </p:spPr>
        <p:txBody>
          <a:bodyPr wrap="none" rtlCol="0">
            <a:spAutoFit/>
          </a:bodyPr>
          <a:lstStyle/>
          <a:p>
            <a:pPr algn="ctr"/>
            <a:r>
              <a:rPr lang="en-US" sz="1800" dirty="0">
                <a:solidFill>
                  <a:srgbClr val="FF0000"/>
                </a:solidFill>
                <a:latin typeface="Times New Roman" panose="02020603050405020304" pitchFamily="18" charset="0"/>
                <a:cs typeface="Times New Roman" panose="02020603050405020304" pitchFamily="18" charset="0"/>
              </a:rPr>
              <a:t>Identify trends in defect discovery </a:t>
            </a:r>
          </a:p>
          <a:p>
            <a:pPr algn="ctr"/>
            <a:r>
              <a:rPr lang="en-US" sz="1800" dirty="0">
                <a:solidFill>
                  <a:srgbClr val="FF0000"/>
                </a:solidFill>
                <a:latin typeface="Times New Roman" panose="02020603050405020304" pitchFamily="18" charset="0"/>
                <a:cs typeface="Times New Roman" panose="02020603050405020304" pitchFamily="18" charset="0"/>
              </a:rPr>
              <a:t>and to identify bottlenecks in the</a:t>
            </a:r>
          </a:p>
          <a:p>
            <a:pPr algn="ctr"/>
            <a:r>
              <a:rPr lang="en-US" sz="1800" dirty="0">
                <a:solidFill>
                  <a:srgbClr val="FF0000"/>
                </a:solidFill>
                <a:latin typeface="Times New Roman" panose="02020603050405020304" pitchFamily="18" charset="0"/>
                <a:cs typeface="Times New Roman" panose="02020603050405020304" pitchFamily="18" charset="0"/>
              </a:rPr>
              <a:t> defect resolution process</a:t>
            </a:r>
          </a:p>
        </p:txBody>
      </p:sp>
      <p:pic>
        <p:nvPicPr>
          <p:cNvPr id="8" name="Picture 7">
            <a:extLst>
              <a:ext uri="{FF2B5EF4-FFF2-40B4-BE49-F238E27FC236}">
                <a16:creationId xmlns:a16="http://schemas.microsoft.com/office/drawing/2014/main" id="{05FA3F18-B34B-44C8-15E1-2F956017B4EC}"/>
              </a:ext>
            </a:extLst>
          </p:cNvPr>
          <p:cNvPicPr>
            <a:picLocks noChangeAspect="1"/>
          </p:cNvPicPr>
          <p:nvPr/>
        </p:nvPicPr>
        <p:blipFill>
          <a:blip r:embed="rId3"/>
          <a:stretch>
            <a:fillRect/>
          </a:stretch>
        </p:blipFill>
        <p:spPr>
          <a:xfrm>
            <a:off x="4501396" y="2279374"/>
            <a:ext cx="4038600" cy="3028950"/>
          </a:xfrm>
          <a:prstGeom prst="rect">
            <a:avLst/>
          </a:prstGeom>
        </p:spPr>
      </p:pic>
      <p:sp>
        <p:nvSpPr>
          <p:cNvPr id="9" name="TextBox 8">
            <a:extLst>
              <a:ext uri="{FF2B5EF4-FFF2-40B4-BE49-F238E27FC236}">
                <a16:creationId xmlns:a16="http://schemas.microsoft.com/office/drawing/2014/main" id="{E18A76F2-A65B-C71D-7104-0885B121AA99}"/>
              </a:ext>
            </a:extLst>
          </p:cNvPr>
          <p:cNvSpPr txBox="1"/>
          <p:nvPr/>
        </p:nvSpPr>
        <p:spPr>
          <a:xfrm>
            <a:off x="4847801" y="5457523"/>
            <a:ext cx="3345788" cy="923330"/>
          </a:xfrm>
          <a:prstGeom prst="rect">
            <a:avLst/>
          </a:prstGeom>
          <a:noFill/>
        </p:spPr>
        <p:txBody>
          <a:bodyPr wrap="none" rtlCol="0">
            <a:spAutoFit/>
          </a:bodyPr>
          <a:lstStyle/>
          <a:p>
            <a:pPr algn="ctr"/>
            <a:r>
              <a:rPr lang="en-US" sz="1800" dirty="0">
                <a:solidFill>
                  <a:srgbClr val="FF0000"/>
                </a:solidFill>
                <a:latin typeface="Times New Roman" panose="02020603050405020304" pitchFamily="18" charset="0"/>
                <a:cs typeface="Times New Roman" panose="02020603050405020304" pitchFamily="18" charset="0"/>
              </a:rPr>
              <a:t> Identify trends in failure rate and </a:t>
            </a:r>
          </a:p>
          <a:p>
            <a:pPr algn="ctr"/>
            <a:r>
              <a:rPr lang="en-US" sz="1800" dirty="0">
                <a:solidFill>
                  <a:srgbClr val="FF0000"/>
                </a:solidFill>
                <a:latin typeface="Times New Roman" panose="02020603050405020304" pitchFamily="18" charset="0"/>
                <a:cs typeface="Times New Roman" panose="02020603050405020304" pitchFamily="18" charset="0"/>
              </a:rPr>
              <a:t>to identify the effectiveness of </a:t>
            </a:r>
          </a:p>
          <a:p>
            <a:pPr algn="ctr"/>
            <a:r>
              <a:rPr lang="en-US" sz="1800" dirty="0">
                <a:solidFill>
                  <a:srgbClr val="FF0000"/>
                </a:solidFill>
                <a:latin typeface="Times New Roman" panose="02020603050405020304" pitchFamily="18" charset="0"/>
                <a:cs typeface="Times New Roman" panose="02020603050405020304" pitchFamily="18" charset="0"/>
              </a:rPr>
              <a:t>corrective actions</a:t>
            </a:r>
          </a:p>
        </p:txBody>
      </p:sp>
      <p:pic>
        <p:nvPicPr>
          <p:cNvPr id="4" name="Picture 3">
            <a:extLst>
              <a:ext uri="{FF2B5EF4-FFF2-40B4-BE49-F238E27FC236}">
                <a16:creationId xmlns:a16="http://schemas.microsoft.com/office/drawing/2014/main" id="{0BB0B711-ACAE-B2DB-BD54-C9BEC46D9764}"/>
              </a:ext>
            </a:extLst>
          </p:cNvPr>
          <p:cNvPicPr>
            <a:picLocks noChangeAspect="1"/>
          </p:cNvPicPr>
          <p:nvPr/>
        </p:nvPicPr>
        <p:blipFill>
          <a:blip r:embed="rId4"/>
          <a:stretch>
            <a:fillRect/>
          </a:stretch>
        </p:blipFill>
        <p:spPr>
          <a:xfrm>
            <a:off x="228600" y="2279374"/>
            <a:ext cx="4038600" cy="3028950"/>
          </a:xfrm>
          <a:prstGeom prst="rect">
            <a:avLst/>
          </a:prstGeom>
        </p:spPr>
      </p:pic>
    </p:spTree>
    <p:extLst>
      <p:ext uri="{BB962C8B-B14F-4D97-AF65-F5344CB8AC3E}">
        <p14:creationId xmlns:p14="http://schemas.microsoft.com/office/powerpoint/2010/main" val="103553859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2DCF05-F871-4FD3-1E84-9E2510A2C600}"/>
              </a:ext>
            </a:extLst>
          </p:cNvPr>
          <p:cNvSpPr>
            <a:spLocks noGrp="1"/>
          </p:cNvSpPr>
          <p:nvPr>
            <p:ph type="title"/>
          </p:nvPr>
        </p:nvSpPr>
        <p:spPr>
          <a:xfrm>
            <a:off x="345291" y="1257300"/>
            <a:ext cx="8610599" cy="457200"/>
          </a:xfrm>
        </p:spPr>
        <p:txBody>
          <a:bodyPr/>
          <a:lstStyle/>
          <a:p>
            <a:pPr algn="l"/>
            <a:r>
              <a:rPr lang="en-US" sz="3000" dirty="0">
                <a:latin typeface="Times New Roman" panose="02020603050405020304" pitchFamily="18" charset="0"/>
                <a:cs typeface="Times New Roman" panose="02020603050405020304" pitchFamily="18" charset="0"/>
              </a:rPr>
              <a:t>Illustrations: Discrete cox proportional hazard SRGM Models</a:t>
            </a:r>
          </a:p>
        </p:txBody>
      </p:sp>
      <p:sp>
        <p:nvSpPr>
          <p:cNvPr id="3" name="Slide Number Placeholder 2">
            <a:extLst>
              <a:ext uri="{FF2B5EF4-FFF2-40B4-BE49-F238E27FC236}">
                <a16:creationId xmlns:a16="http://schemas.microsoft.com/office/drawing/2014/main" id="{69488512-29C7-5279-DE2C-F43C086E08A7}"/>
              </a:ext>
            </a:extLst>
          </p:cNvPr>
          <p:cNvSpPr>
            <a:spLocks noGrp="1"/>
          </p:cNvSpPr>
          <p:nvPr>
            <p:ph type="sldNum" sz="quarter" idx="12"/>
          </p:nvPr>
        </p:nvSpPr>
        <p:spPr/>
        <p:txBody>
          <a:bodyPr/>
          <a:lstStyle/>
          <a:p>
            <a:pPr>
              <a:defRPr/>
            </a:pPr>
            <a:fld id="{123850F9-5522-0C41-B243-60CC8F7DD93B}" type="slidenum">
              <a:rPr lang="en-US" smtClean="0"/>
              <a:pPr>
                <a:defRPr/>
              </a:pPr>
              <a:t>8</a:t>
            </a:fld>
            <a:endParaRPr lang="en-US" dirty="0"/>
          </a:p>
        </p:txBody>
      </p:sp>
      <p:cxnSp>
        <p:nvCxnSpPr>
          <p:cNvPr id="5" name="Straight Connector 4">
            <a:extLst>
              <a:ext uri="{FF2B5EF4-FFF2-40B4-BE49-F238E27FC236}">
                <a16:creationId xmlns:a16="http://schemas.microsoft.com/office/drawing/2014/main" id="{E408BED8-66C8-C5FD-586E-949C8A01C323}"/>
              </a:ext>
            </a:extLst>
          </p:cNvPr>
          <p:cNvCxnSpPr>
            <a:cxnSpLocks/>
          </p:cNvCxnSpPr>
          <p:nvPr/>
        </p:nvCxnSpPr>
        <p:spPr bwMode="auto">
          <a:xfrm>
            <a:off x="228600" y="1143000"/>
            <a:ext cx="0" cy="685800"/>
          </a:xfrm>
          <a:prstGeom prst="line">
            <a:avLst/>
          </a:prstGeom>
          <a:ln>
            <a:solidFill>
              <a:srgbClr val="FDB813"/>
            </a:solidFill>
            <a:headEnd type="none" w="med" len="med"/>
            <a:tailEnd type="none" w="med" len="med"/>
          </a:ln>
          <a:effectLst>
            <a:outerShdw blurRad="40000" dist="23000" dir="5400000" rotWithShape="0">
              <a:srgbClr val="000000">
                <a:alpha val="35000"/>
              </a:srgbClr>
            </a:outerShdw>
          </a:effectLst>
        </p:spPr>
        <p:style>
          <a:lnRef idx="3">
            <a:schemeClr val="accent1"/>
          </a:lnRef>
          <a:fillRef idx="0">
            <a:schemeClr val="accent1"/>
          </a:fillRef>
          <a:effectRef idx="2">
            <a:schemeClr val="accent1"/>
          </a:effectRef>
          <a:fontRef idx="minor">
            <a:schemeClr val="tx1"/>
          </a:fontRef>
        </p:style>
      </p:cxnSp>
      <p:sp>
        <p:nvSpPr>
          <p:cNvPr id="7" name="TextBox 6">
            <a:extLst>
              <a:ext uri="{FF2B5EF4-FFF2-40B4-BE49-F238E27FC236}">
                <a16:creationId xmlns:a16="http://schemas.microsoft.com/office/drawing/2014/main" id="{11B100AB-B06E-B448-A8F7-0EBA1BBF6512}"/>
              </a:ext>
            </a:extLst>
          </p:cNvPr>
          <p:cNvSpPr txBox="1"/>
          <p:nvPr/>
        </p:nvSpPr>
        <p:spPr>
          <a:xfrm>
            <a:off x="1278513" y="6015037"/>
            <a:ext cx="6744154" cy="923330"/>
          </a:xfrm>
          <a:prstGeom prst="rect">
            <a:avLst/>
          </a:prstGeom>
          <a:noFill/>
        </p:spPr>
        <p:txBody>
          <a:bodyPr wrap="none" rtlCol="0">
            <a:spAutoFit/>
          </a:bodyPr>
          <a:lstStyle/>
          <a:p>
            <a:pPr algn="ctr"/>
            <a:r>
              <a:rPr lang="en-US" sz="1800" dirty="0">
                <a:solidFill>
                  <a:srgbClr val="FF0000"/>
                </a:solidFill>
                <a:latin typeface="Times New Roman" panose="02020603050405020304" pitchFamily="18" charset="0"/>
                <a:cs typeface="Times New Roman" panose="02020603050405020304" pitchFamily="18" charset="0"/>
              </a:rPr>
              <a:t>Covariate models are more accurate at fitting data, making predictions,</a:t>
            </a:r>
          </a:p>
          <a:p>
            <a:pPr algn="ctr"/>
            <a:r>
              <a:rPr lang="en-US" sz="1800" dirty="0">
                <a:solidFill>
                  <a:srgbClr val="FF0000"/>
                </a:solidFill>
                <a:latin typeface="Times New Roman" panose="02020603050405020304" pitchFamily="18" charset="0"/>
                <a:cs typeface="Times New Roman" panose="02020603050405020304" pitchFamily="18" charset="0"/>
              </a:rPr>
              <a:t>and have a lower relative error than the other models. </a:t>
            </a:r>
          </a:p>
          <a:p>
            <a:pPr algn="ctr"/>
            <a:endParaRPr lang="en-US" sz="1800" dirty="0">
              <a:solidFill>
                <a:srgbClr val="FF0000"/>
              </a:solidFill>
              <a:latin typeface="Times New Roman" panose="02020603050405020304" pitchFamily="18" charset="0"/>
              <a:cs typeface="Times New Roman" panose="02020603050405020304" pitchFamily="18" charset="0"/>
            </a:endParaRPr>
          </a:p>
        </p:txBody>
      </p:sp>
      <p:pic>
        <p:nvPicPr>
          <p:cNvPr id="6" name="Picture 5">
            <a:extLst>
              <a:ext uri="{FF2B5EF4-FFF2-40B4-BE49-F238E27FC236}">
                <a16:creationId xmlns:a16="http://schemas.microsoft.com/office/drawing/2014/main" id="{D2DC1886-0F3D-D970-48DD-BCC6DB728D0F}"/>
              </a:ext>
            </a:extLst>
          </p:cNvPr>
          <p:cNvPicPr>
            <a:picLocks noChangeAspect="1"/>
          </p:cNvPicPr>
          <p:nvPr/>
        </p:nvPicPr>
        <p:blipFill rotWithShape="1">
          <a:blip r:embed="rId3"/>
          <a:srcRect t="4286"/>
          <a:stretch/>
        </p:blipFill>
        <p:spPr>
          <a:xfrm>
            <a:off x="1739142" y="1947862"/>
            <a:ext cx="5665716" cy="4067175"/>
          </a:xfrm>
          <a:prstGeom prst="rect">
            <a:avLst/>
          </a:prstGeom>
        </p:spPr>
      </p:pic>
    </p:spTree>
    <p:extLst>
      <p:ext uri="{BB962C8B-B14F-4D97-AF65-F5344CB8AC3E}">
        <p14:creationId xmlns:p14="http://schemas.microsoft.com/office/powerpoint/2010/main" val="122223544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2DCF05-F871-4FD3-1E84-9E2510A2C600}"/>
              </a:ext>
            </a:extLst>
          </p:cNvPr>
          <p:cNvSpPr>
            <a:spLocks noGrp="1"/>
          </p:cNvSpPr>
          <p:nvPr>
            <p:ph type="title"/>
          </p:nvPr>
        </p:nvSpPr>
        <p:spPr>
          <a:xfrm>
            <a:off x="609600" y="1143000"/>
            <a:ext cx="7772400" cy="457200"/>
          </a:xfrm>
        </p:spPr>
        <p:txBody>
          <a:bodyPr/>
          <a:lstStyle/>
          <a:p>
            <a:pPr algn="l"/>
            <a:r>
              <a:rPr lang="en-US" sz="3000" dirty="0">
                <a:latin typeface="Times New Roman" panose="02020603050405020304" pitchFamily="18" charset="0"/>
                <a:cs typeface="Times New Roman" panose="02020603050405020304" pitchFamily="18" charset="0"/>
              </a:rPr>
              <a:t>Illustrations: Resilience Model</a:t>
            </a:r>
          </a:p>
        </p:txBody>
      </p:sp>
      <p:sp>
        <p:nvSpPr>
          <p:cNvPr id="3" name="Slide Number Placeholder 2">
            <a:extLst>
              <a:ext uri="{FF2B5EF4-FFF2-40B4-BE49-F238E27FC236}">
                <a16:creationId xmlns:a16="http://schemas.microsoft.com/office/drawing/2014/main" id="{69488512-29C7-5279-DE2C-F43C086E08A7}"/>
              </a:ext>
            </a:extLst>
          </p:cNvPr>
          <p:cNvSpPr>
            <a:spLocks noGrp="1"/>
          </p:cNvSpPr>
          <p:nvPr>
            <p:ph type="sldNum" sz="quarter" idx="12"/>
          </p:nvPr>
        </p:nvSpPr>
        <p:spPr/>
        <p:txBody>
          <a:bodyPr/>
          <a:lstStyle/>
          <a:p>
            <a:pPr>
              <a:defRPr/>
            </a:pPr>
            <a:fld id="{123850F9-5522-0C41-B243-60CC8F7DD93B}" type="slidenum">
              <a:rPr lang="en-US" smtClean="0"/>
              <a:pPr>
                <a:defRPr/>
              </a:pPr>
              <a:t>9</a:t>
            </a:fld>
            <a:endParaRPr lang="en-US" dirty="0"/>
          </a:p>
        </p:txBody>
      </p:sp>
      <p:cxnSp>
        <p:nvCxnSpPr>
          <p:cNvPr id="5" name="Straight Connector 4">
            <a:extLst>
              <a:ext uri="{FF2B5EF4-FFF2-40B4-BE49-F238E27FC236}">
                <a16:creationId xmlns:a16="http://schemas.microsoft.com/office/drawing/2014/main" id="{E408BED8-66C8-C5FD-586E-949C8A01C323}"/>
              </a:ext>
            </a:extLst>
          </p:cNvPr>
          <p:cNvCxnSpPr>
            <a:cxnSpLocks/>
          </p:cNvCxnSpPr>
          <p:nvPr/>
        </p:nvCxnSpPr>
        <p:spPr bwMode="auto">
          <a:xfrm>
            <a:off x="457200" y="1219200"/>
            <a:ext cx="0" cy="304800"/>
          </a:xfrm>
          <a:prstGeom prst="line">
            <a:avLst/>
          </a:prstGeom>
          <a:ln>
            <a:solidFill>
              <a:srgbClr val="FDB813"/>
            </a:solidFill>
            <a:headEnd type="none" w="med" len="med"/>
            <a:tailEnd type="none" w="med" len="med"/>
          </a:ln>
          <a:effectLst>
            <a:outerShdw blurRad="40000" dist="23000" dir="5400000" rotWithShape="0">
              <a:srgbClr val="000000">
                <a:alpha val="35000"/>
              </a:srgbClr>
            </a:outerShdw>
          </a:effectLst>
        </p:spPr>
        <p:style>
          <a:lnRef idx="3">
            <a:schemeClr val="accent1"/>
          </a:lnRef>
          <a:fillRef idx="0">
            <a:schemeClr val="accent1"/>
          </a:fillRef>
          <a:effectRef idx="2">
            <a:schemeClr val="accent1"/>
          </a:effectRef>
          <a:fontRef idx="minor">
            <a:schemeClr val="tx1"/>
          </a:fontRef>
        </p:style>
      </p:cxnSp>
      <p:sp>
        <p:nvSpPr>
          <p:cNvPr id="7" name="TextBox 6">
            <a:extLst>
              <a:ext uri="{FF2B5EF4-FFF2-40B4-BE49-F238E27FC236}">
                <a16:creationId xmlns:a16="http://schemas.microsoft.com/office/drawing/2014/main" id="{11B100AB-B06E-B448-A8F7-0EBA1BBF6512}"/>
              </a:ext>
            </a:extLst>
          </p:cNvPr>
          <p:cNvSpPr txBox="1"/>
          <p:nvPr/>
        </p:nvSpPr>
        <p:spPr>
          <a:xfrm>
            <a:off x="1034301" y="6059269"/>
            <a:ext cx="7075398" cy="646331"/>
          </a:xfrm>
          <a:prstGeom prst="rect">
            <a:avLst/>
          </a:prstGeom>
          <a:noFill/>
        </p:spPr>
        <p:txBody>
          <a:bodyPr wrap="none" rtlCol="0">
            <a:spAutoFit/>
          </a:bodyPr>
          <a:lstStyle/>
          <a:p>
            <a:pPr algn="ctr"/>
            <a:r>
              <a:rPr lang="en-US" sz="1800" dirty="0">
                <a:solidFill>
                  <a:srgbClr val="FF0000"/>
                </a:solidFill>
                <a:latin typeface="Times New Roman" panose="02020603050405020304" pitchFamily="18" charset="0"/>
                <a:cs typeface="Times New Roman" panose="02020603050405020304" pitchFamily="18" charset="0"/>
              </a:rPr>
              <a:t>Figure demonstrates the efficacy of the resilience models in assessing</a:t>
            </a:r>
          </a:p>
          <a:p>
            <a:pPr algn="ctr"/>
            <a:r>
              <a:rPr lang="en-US" sz="1800" dirty="0">
                <a:solidFill>
                  <a:srgbClr val="FF0000"/>
                </a:solidFill>
                <a:latin typeface="Times New Roman" panose="02020603050405020304" pitchFamily="18" charset="0"/>
                <a:cs typeface="Times New Roman" panose="02020603050405020304" pitchFamily="18" charset="0"/>
              </a:rPr>
              <a:t> and predicting the performance of ML models under adversarial scenarios</a:t>
            </a:r>
          </a:p>
        </p:txBody>
      </p:sp>
      <p:pic>
        <p:nvPicPr>
          <p:cNvPr id="6" name="Picture 5">
            <a:extLst>
              <a:ext uri="{FF2B5EF4-FFF2-40B4-BE49-F238E27FC236}">
                <a16:creationId xmlns:a16="http://schemas.microsoft.com/office/drawing/2014/main" id="{D520981F-6E97-4733-2387-57346C4EAE2F}"/>
              </a:ext>
            </a:extLst>
          </p:cNvPr>
          <p:cNvPicPr>
            <a:picLocks noChangeAspect="1"/>
          </p:cNvPicPr>
          <p:nvPr/>
        </p:nvPicPr>
        <p:blipFill rotWithShape="1">
          <a:blip r:embed="rId3"/>
          <a:srcRect t="4936" b="-686"/>
          <a:stretch/>
        </p:blipFill>
        <p:spPr>
          <a:xfrm>
            <a:off x="1427328" y="1664888"/>
            <a:ext cx="6289344" cy="4514850"/>
          </a:xfrm>
          <a:prstGeom prst="rect">
            <a:avLst/>
          </a:prstGeom>
        </p:spPr>
      </p:pic>
    </p:spTree>
    <p:extLst>
      <p:ext uri="{BB962C8B-B14F-4D97-AF65-F5344CB8AC3E}">
        <p14:creationId xmlns:p14="http://schemas.microsoft.com/office/powerpoint/2010/main" val="4232886006"/>
      </p:ext>
    </p:extLst>
  </p:cSld>
  <p:clrMapOvr>
    <a:masterClrMapping/>
  </p:clrMapOvr>
</p:sld>
</file>

<file path=ppt/theme/theme1.xml><?xml version="1.0" encoding="utf-8"?>
<a:theme xmlns:a="http://schemas.openxmlformats.org/drawingml/2006/main" name="PowerPoint2">
  <a:themeElements>
    <a:clrScheme name="Office Them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Theme">
      <a:majorFont>
        <a:latin typeface="Arial"/>
        <a:ea typeface="ＭＳ Ｐゴシック"/>
        <a:cs typeface="ＭＳ Ｐゴシック"/>
      </a:majorFont>
      <a:minorFont>
        <a:latin typeface="Arial"/>
        <a:ea typeface="ＭＳ Ｐゴシック"/>
        <a:cs typeface="ＭＳ Ｐゴシック"/>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chemeClr val="tx1"/>
            </a:solidFill>
            <a:effectLst/>
            <a:latin typeface="Arial" charset="0"/>
            <a:ea typeface="ＭＳ Ｐゴシック" charset="-128"/>
            <a:cs typeface="ＭＳ Ｐゴシック" charset="-128"/>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chemeClr val="tx1"/>
            </a:solidFill>
            <a:effectLst/>
            <a:latin typeface="Arial" charset="0"/>
            <a:ea typeface="ＭＳ Ｐゴシック" charset="-128"/>
            <a:cs typeface="ＭＳ Ｐゴシック" charset="-128"/>
          </a:defRPr>
        </a:defPPr>
      </a:lstStyle>
    </a:lnDef>
  </a:objectDefaults>
  <a:extraClrSchemeLst>
    <a:extraClrScheme>
      <a:clrScheme name="Office Them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Office Theme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Office Theme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Office Theme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Office Theme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Office Theme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Office Theme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Office Theme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Office Theme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Office Theme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Office Theme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Office Theme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Maskura_ECE602_Final</Template>
  <TotalTime>34723</TotalTime>
  <Words>927</Words>
  <Application>Microsoft Office PowerPoint</Application>
  <PresentationFormat>On-screen Show (4:3)</PresentationFormat>
  <Paragraphs>119</Paragraphs>
  <Slides>11</Slides>
  <Notes>5</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11</vt:i4>
      </vt:variant>
    </vt:vector>
  </HeadingPairs>
  <TitlesOfParts>
    <vt:vector size="15" baseType="lpstr">
      <vt:lpstr>Arial</vt:lpstr>
      <vt:lpstr>Calibri</vt:lpstr>
      <vt:lpstr>Times New Roman</vt:lpstr>
      <vt:lpstr>PowerPoint2</vt:lpstr>
      <vt:lpstr>Application of Software Reliability and Resilience Models to Machine Learning</vt:lpstr>
      <vt:lpstr>Problem Statement &amp; Past Research</vt:lpstr>
      <vt:lpstr>Contributions</vt:lpstr>
      <vt:lpstr>Introduction &amp; Background</vt:lpstr>
      <vt:lpstr>Adaptive Adversarial Training Model Architecture </vt:lpstr>
      <vt:lpstr>Data Collection</vt:lpstr>
      <vt:lpstr>Illustrations:  NHPP SRGM</vt:lpstr>
      <vt:lpstr>Illustrations: Discrete cox proportional hazard SRGM Models</vt:lpstr>
      <vt:lpstr>Illustrations: Resilience Model</vt:lpstr>
      <vt:lpstr>Summary, Conclusion, and Future Research</vt:lpstr>
      <vt:lpstr>Acknowledgement</vt:lpstr>
    </vt:vector>
  </TitlesOfParts>
  <Company>UMASS Darmtouth</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 Family of Software Reliability Models with Bathtub-shaped Fault Detection Rate</dc:title>
  <dc:creator>Maskura Nafreen</dc:creator>
  <cp:lastModifiedBy>Faddi, Zak</cp:lastModifiedBy>
  <cp:revision>629</cp:revision>
  <dcterms:created xsi:type="dcterms:W3CDTF">2019-11-19T20:55:32Z</dcterms:created>
  <dcterms:modified xsi:type="dcterms:W3CDTF">2023-04-20T00:29:44Z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dad3be33-4108-4738-9e07-d8656a181486_Enabled">
    <vt:lpwstr>true</vt:lpwstr>
  </property>
  <property fmtid="{D5CDD505-2E9C-101B-9397-08002B2CF9AE}" pid="3" name="MSIP_Label_dad3be33-4108-4738-9e07-d8656a181486_SetDate">
    <vt:lpwstr>2022-10-13T16:32:21Z</vt:lpwstr>
  </property>
  <property fmtid="{D5CDD505-2E9C-101B-9397-08002B2CF9AE}" pid="4" name="MSIP_Label_dad3be33-4108-4738-9e07-d8656a181486_Method">
    <vt:lpwstr>Privileged</vt:lpwstr>
  </property>
  <property fmtid="{D5CDD505-2E9C-101B-9397-08002B2CF9AE}" pid="5" name="MSIP_Label_dad3be33-4108-4738-9e07-d8656a181486_Name">
    <vt:lpwstr>Public No Visual Label</vt:lpwstr>
  </property>
  <property fmtid="{D5CDD505-2E9C-101B-9397-08002B2CF9AE}" pid="6" name="MSIP_Label_dad3be33-4108-4738-9e07-d8656a181486_SiteId">
    <vt:lpwstr>945c199a-83a2-4e80-9f8c-5a91be5752dd</vt:lpwstr>
  </property>
  <property fmtid="{D5CDD505-2E9C-101B-9397-08002B2CF9AE}" pid="7" name="MSIP_Label_dad3be33-4108-4738-9e07-d8656a181486_ActionId">
    <vt:lpwstr>8e19a810-d0e9-4adb-b326-50362dd7a8d0</vt:lpwstr>
  </property>
  <property fmtid="{D5CDD505-2E9C-101B-9397-08002B2CF9AE}" pid="8" name="MSIP_Label_dad3be33-4108-4738-9e07-d8656a181486_ContentBits">
    <vt:lpwstr>0</vt:lpwstr>
  </property>
</Properties>
</file>