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6" r:id="rId1"/>
  </p:sldMasterIdLst>
  <p:notesMasterIdLst>
    <p:notesMasterId r:id="rId26"/>
  </p:notesMasterIdLst>
  <p:sldIdLst>
    <p:sldId id="261" r:id="rId2"/>
    <p:sldId id="310" r:id="rId3"/>
    <p:sldId id="311" r:id="rId4"/>
    <p:sldId id="270" r:id="rId5"/>
    <p:sldId id="313" r:id="rId6"/>
    <p:sldId id="312" r:id="rId7"/>
    <p:sldId id="314" r:id="rId8"/>
    <p:sldId id="315" r:id="rId9"/>
    <p:sldId id="316" r:id="rId10"/>
    <p:sldId id="317" r:id="rId11"/>
    <p:sldId id="318" r:id="rId12"/>
    <p:sldId id="319" r:id="rId13"/>
    <p:sldId id="320" r:id="rId14"/>
    <p:sldId id="321" r:id="rId15"/>
    <p:sldId id="322" r:id="rId16"/>
    <p:sldId id="323" r:id="rId17"/>
    <p:sldId id="324" r:id="rId18"/>
    <p:sldId id="326" r:id="rId19"/>
    <p:sldId id="325" r:id="rId20"/>
    <p:sldId id="327" r:id="rId21"/>
    <p:sldId id="329" r:id="rId22"/>
    <p:sldId id="331" r:id="rId23"/>
    <p:sldId id="330" r:id="rId24"/>
    <p:sldId id="332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58E8756-AF84-4547-9157-C32E166BFE32}">
          <p14:sldIdLst>
            <p14:sldId id="261"/>
            <p14:sldId id="310"/>
            <p14:sldId id="311"/>
            <p14:sldId id="270"/>
            <p14:sldId id="313"/>
            <p14:sldId id="312"/>
            <p14:sldId id="314"/>
            <p14:sldId id="315"/>
            <p14:sldId id="316"/>
            <p14:sldId id="317"/>
            <p14:sldId id="318"/>
            <p14:sldId id="319"/>
            <p14:sldId id="320"/>
            <p14:sldId id="321"/>
            <p14:sldId id="322"/>
            <p14:sldId id="323"/>
            <p14:sldId id="324"/>
            <p14:sldId id="326"/>
            <p14:sldId id="325"/>
            <p14:sldId id="327"/>
            <p14:sldId id="329"/>
            <p14:sldId id="331"/>
            <p14:sldId id="330"/>
            <p14:sldId id="33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0B2892-F15B-4BBD-80A6-9852DAB8C64F}" v="624" dt="2023-04-13T21:31:42.2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96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eb King" userId="730df217-dedb-48f5-9b0f-f3ecd38fe447" providerId="ADAL" clId="{270B2892-F15B-4BBD-80A6-9852DAB8C64F}"/>
    <pc:docChg chg="undo custSel addSld delSld modSld sldOrd delMainMaster delSection modSection">
      <pc:chgData name="Caleb King" userId="730df217-dedb-48f5-9b0f-f3ecd38fe447" providerId="ADAL" clId="{270B2892-F15B-4BBD-80A6-9852DAB8C64F}" dt="2023-04-13T21:31:42.259" v="8991" actId="20577"/>
      <pc:docMkLst>
        <pc:docMk/>
      </pc:docMkLst>
      <pc:sldChg chg="modSp del mod">
        <pc:chgData name="Caleb King" userId="730df217-dedb-48f5-9b0f-f3ecd38fe447" providerId="ADAL" clId="{270B2892-F15B-4BBD-80A6-9852DAB8C64F}" dt="2023-04-10T13:27:51.645" v="688" actId="47"/>
        <pc:sldMkLst>
          <pc:docMk/>
          <pc:sldMk cId="286606892" sldId="256"/>
        </pc:sldMkLst>
        <pc:spChg chg="mod">
          <ac:chgData name="Caleb King" userId="730df217-dedb-48f5-9b0f-f3ecd38fe447" providerId="ADAL" clId="{270B2892-F15B-4BBD-80A6-9852DAB8C64F}" dt="2023-04-10T13:09:49.950" v="511" actId="1076"/>
          <ac:spMkLst>
            <pc:docMk/>
            <pc:sldMk cId="286606892" sldId="256"/>
            <ac:spMk id="3" creationId="{ACA01931-DF44-CED1-ED49-8B0714476F6A}"/>
          </ac:spMkLst>
        </pc:spChg>
      </pc:sldChg>
      <pc:sldChg chg="modSp del mod ord">
        <pc:chgData name="Caleb King" userId="730df217-dedb-48f5-9b0f-f3ecd38fe447" providerId="ADAL" clId="{270B2892-F15B-4BBD-80A6-9852DAB8C64F}" dt="2023-04-10T13:33:52.403" v="867" actId="47"/>
        <pc:sldMkLst>
          <pc:docMk/>
          <pc:sldMk cId="318469698" sldId="257"/>
        </pc:sldMkLst>
        <pc:spChg chg="mod">
          <ac:chgData name="Caleb King" userId="730df217-dedb-48f5-9b0f-f3ecd38fe447" providerId="ADAL" clId="{270B2892-F15B-4BBD-80A6-9852DAB8C64F}" dt="2023-04-10T13:12:45.832" v="529"/>
          <ac:spMkLst>
            <pc:docMk/>
            <pc:sldMk cId="318469698" sldId="257"/>
            <ac:spMk id="2" creationId="{1C00A5DF-5F4C-2E49-1275-62AFE38E16BF}"/>
          </ac:spMkLst>
        </pc:spChg>
        <pc:spChg chg="mod">
          <ac:chgData name="Caleb King" userId="730df217-dedb-48f5-9b0f-f3ecd38fe447" providerId="ADAL" clId="{270B2892-F15B-4BBD-80A6-9852DAB8C64F}" dt="2023-04-10T13:12:46.172" v="530" actId="27636"/>
          <ac:spMkLst>
            <pc:docMk/>
            <pc:sldMk cId="318469698" sldId="257"/>
            <ac:spMk id="3" creationId="{1B2C360B-59C6-36CF-2965-0E8D2C32FA7A}"/>
          </ac:spMkLst>
        </pc:spChg>
        <pc:spChg chg="mod">
          <ac:chgData name="Caleb King" userId="730df217-dedb-48f5-9b0f-f3ecd38fe447" providerId="ADAL" clId="{270B2892-F15B-4BBD-80A6-9852DAB8C64F}" dt="2023-04-10T13:12:45.832" v="529"/>
          <ac:spMkLst>
            <pc:docMk/>
            <pc:sldMk cId="318469698" sldId="257"/>
            <ac:spMk id="4" creationId="{DE48969E-BDB4-BA7E-7561-694A77DCED4F}"/>
          </ac:spMkLst>
        </pc:spChg>
      </pc:sldChg>
      <pc:sldChg chg="modSp del mod">
        <pc:chgData name="Caleb King" userId="730df217-dedb-48f5-9b0f-f3ecd38fe447" providerId="ADAL" clId="{270B2892-F15B-4BBD-80A6-9852DAB8C64F}" dt="2023-04-10T13:34:19.762" v="872" actId="47"/>
        <pc:sldMkLst>
          <pc:docMk/>
          <pc:sldMk cId="230938078" sldId="258"/>
        </pc:sldMkLst>
        <pc:spChg chg="mod">
          <ac:chgData name="Caleb King" userId="730df217-dedb-48f5-9b0f-f3ecd38fe447" providerId="ADAL" clId="{270B2892-F15B-4BBD-80A6-9852DAB8C64F}" dt="2023-04-10T13:12:45.832" v="529"/>
          <ac:spMkLst>
            <pc:docMk/>
            <pc:sldMk cId="230938078" sldId="258"/>
            <ac:spMk id="2" creationId="{1C00A5DF-5F4C-2E49-1275-62AFE38E16BF}"/>
          </ac:spMkLst>
        </pc:spChg>
        <pc:spChg chg="mod">
          <ac:chgData name="Caleb King" userId="730df217-dedb-48f5-9b0f-f3ecd38fe447" providerId="ADAL" clId="{270B2892-F15B-4BBD-80A6-9852DAB8C64F}" dt="2023-04-10T13:12:45.832" v="529"/>
          <ac:spMkLst>
            <pc:docMk/>
            <pc:sldMk cId="230938078" sldId="258"/>
            <ac:spMk id="3" creationId="{1B2C360B-59C6-36CF-2965-0E8D2C32FA7A}"/>
          </ac:spMkLst>
        </pc:spChg>
        <pc:spChg chg="mod">
          <ac:chgData name="Caleb King" userId="730df217-dedb-48f5-9b0f-f3ecd38fe447" providerId="ADAL" clId="{270B2892-F15B-4BBD-80A6-9852DAB8C64F}" dt="2023-04-10T13:12:45.832" v="529"/>
          <ac:spMkLst>
            <pc:docMk/>
            <pc:sldMk cId="230938078" sldId="258"/>
            <ac:spMk id="4" creationId="{DE48969E-BDB4-BA7E-7561-694A77DCED4F}"/>
          </ac:spMkLst>
        </pc:spChg>
      </pc:sldChg>
      <pc:sldChg chg="modSp del mod">
        <pc:chgData name="Caleb King" userId="730df217-dedb-48f5-9b0f-f3ecd38fe447" providerId="ADAL" clId="{270B2892-F15B-4BBD-80A6-9852DAB8C64F}" dt="2023-04-10T13:38:33.539" v="1029" actId="47"/>
        <pc:sldMkLst>
          <pc:docMk/>
          <pc:sldMk cId="1674344266" sldId="259"/>
        </pc:sldMkLst>
        <pc:spChg chg="mod">
          <ac:chgData name="Caleb King" userId="730df217-dedb-48f5-9b0f-f3ecd38fe447" providerId="ADAL" clId="{270B2892-F15B-4BBD-80A6-9852DAB8C64F}" dt="2023-04-10T13:12:45.832" v="529"/>
          <ac:spMkLst>
            <pc:docMk/>
            <pc:sldMk cId="1674344266" sldId="259"/>
            <ac:spMk id="2" creationId="{1C00A5DF-5F4C-2E49-1275-62AFE38E16BF}"/>
          </ac:spMkLst>
        </pc:spChg>
        <pc:spChg chg="mod">
          <ac:chgData name="Caleb King" userId="730df217-dedb-48f5-9b0f-f3ecd38fe447" providerId="ADAL" clId="{270B2892-F15B-4BBD-80A6-9852DAB8C64F}" dt="2023-04-10T13:12:46.202" v="531" actId="27636"/>
          <ac:spMkLst>
            <pc:docMk/>
            <pc:sldMk cId="1674344266" sldId="259"/>
            <ac:spMk id="3" creationId="{1B2C360B-59C6-36CF-2965-0E8D2C32FA7A}"/>
          </ac:spMkLst>
        </pc:spChg>
        <pc:spChg chg="mod">
          <ac:chgData name="Caleb King" userId="730df217-dedb-48f5-9b0f-f3ecd38fe447" providerId="ADAL" clId="{270B2892-F15B-4BBD-80A6-9852DAB8C64F}" dt="2023-04-10T13:12:45.832" v="529"/>
          <ac:spMkLst>
            <pc:docMk/>
            <pc:sldMk cId="1674344266" sldId="259"/>
            <ac:spMk id="4" creationId="{DE48969E-BDB4-BA7E-7561-694A77DCED4F}"/>
          </ac:spMkLst>
        </pc:spChg>
      </pc:sldChg>
      <pc:sldChg chg="modSp new del mod">
        <pc:chgData name="Caleb King" userId="730df217-dedb-48f5-9b0f-f3ecd38fe447" providerId="ADAL" clId="{270B2892-F15B-4BBD-80A6-9852DAB8C64F}" dt="2023-04-10T13:41:55.086" v="1494" actId="47"/>
        <pc:sldMkLst>
          <pc:docMk/>
          <pc:sldMk cId="4021921159" sldId="260"/>
        </pc:sldMkLst>
        <pc:spChg chg="mod">
          <ac:chgData name="Caleb King" userId="730df217-dedb-48f5-9b0f-f3ecd38fe447" providerId="ADAL" clId="{270B2892-F15B-4BBD-80A6-9852DAB8C64F}" dt="2023-04-10T13:12:45.832" v="529"/>
          <ac:spMkLst>
            <pc:docMk/>
            <pc:sldMk cId="4021921159" sldId="260"/>
            <ac:spMk id="2" creationId="{52169026-C2B7-666D-FCD9-96FDBF0EE5FC}"/>
          </ac:spMkLst>
        </pc:spChg>
        <pc:spChg chg="mod">
          <ac:chgData name="Caleb King" userId="730df217-dedb-48f5-9b0f-f3ecd38fe447" providerId="ADAL" clId="{270B2892-F15B-4BBD-80A6-9852DAB8C64F}" dt="2023-04-10T13:12:45.832" v="529"/>
          <ac:spMkLst>
            <pc:docMk/>
            <pc:sldMk cId="4021921159" sldId="260"/>
            <ac:spMk id="3" creationId="{2BE69A1F-7E46-81FD-E74A-6F50E5CD7888}"/>
          </ac:spMkLst>
        </pc:spChg>
        <pc:spChg chg="mod">
          <ac:chgData name="Caleb King" userId="730df217-dedb-48f5-9b0f-f3ecd38fe447" providerId="ADAL" clId="{270B2892-F15B-4BBD-80A6-9852DAB8C64F}" dt="2023-04-10T13:12:45.832" v="529"/>
          <ac:spMkLst>
            <pc:docMk/>
            <pc:sldMk cId="4021921159" sldId="260"/>
            <ac:spMk id="4" creationId="{60FD70EE-475C-0197-0C98-C615A58F8B26}"/>
          </ac:spMkLst>
        </pc:spChg>
      </pc:sldChg>
      <pc:sldChg chg="addSp delSp modSp add mod addAnim delAnim modAnim">
        <pc:chgData name="Caleb King" userId="730df217-dedb-48f5-9b0f-f3ecd38fe447" providerId="ADAL" clId="{270B2892-F15B-4BBD-80A6-9852DAB8C64F}" dt="2023-04-13T20:49:56.593" v="8925"/>
        <pc:sldMkLst>
          <pc:docMk/>
          <pc:sldMk cId="1952275073" sldId="261"/>
        </pc:sldMkLst>
        <pc:spChg chg="mod">
          <ac:chgData name="Caleb King" userId="730df217-dedb-48f5-9b0f-f3ecd38fe447" providerId="ADAL" clId="{270B2892-F15B-4BBD-80A6-9852DAB8C64F}" dt="2023-04-10T14:39:33.116" v="5217" actId="27636"/>
          <ac:spMkLst>
            <pc:docMk/>
            <pc:sldMk cId="1952275073" sldId="261"/>
            <ac:spMk id="2" creationId="{AFFF6179-3D06-4526-BEAF-94BEAF0874D5}"/>
          </ac:spMkLst>
        </pc:spChg>
        <pc:spChg chg="add del mod">
          <ac:chgData name="Caleb King" userId="730df217-dedb-48f5-9b0f-f3ecd38fe447" providerId="ADAL" clId="{270B2892-F15B-4BBD-80A6-9852DAB8C64F}" dt="2023-04-10T13:27:34.977" v="686" actId="20577"/>
          <ac:spMkLst>
            <pc:docMk/>
            <pc:sldMk cId="1952275073" sldId="261"/>
            <ac:spMk id="3" creationId="{F22EB8DA-6B53-4429-AEAB-7A168483655A}"/>
          </ac:spMkLst>
        </pc:spChg>
        <pc:spChg chg="add del mod">
          <ac:chgData name="Caleb King" userId="730df217-dedb-48f5-9b0f-f3ecd38fe447" providerId="ADAL" clId="{270B2892-F15B-4BBD-80A6-9852DAB8C64F}" dt="2023-04-10T13:25:38.954" v="537" actId="478"/>
          <ac:spMkLst>
            <pc:docMk/>
            <pc:sldMk cId="1952275073" sldId="261"/>
            <ac:spMk id="5" creationId="{00DF68CE-C8FE-818D-5C5E-C0D0FC4571FF}"/>
          </ac:spMkLst>
        </pc:spChg>
      </pc:sldChg>
      <pc:sldChg chg="modSp add mod ord">
        <pc:chgData name="Caleb King" userId="730df217-dedb-48f5-9b0f-f3ecd38fe447" providerId="ADAL" clId="{270B2892-F15B-4BBD-80A6-9852DAB8C64F}" dt="2023-04-10T13:33:15.352" v="862" actId="20577"/>
        <pc:sldMkLst>
          <pc:docMk/>
          <pc:sldMk cId="2378020705" sldId="270"/>
        </pc:sldMkLst>
        <pc:spChg chg="mod">
          <ac:chgData name="Caleb King" userId="730df217-dedb-48f5-9b0f-f3ecd38fe447" providerId="ADAL" clId="{270B2892-F15B-4BBD-80A6-9852DAB8C64F}" dt="2023-04-10T13:33:15.352" v="862" actId="20577"/>
          <ac:spMkLst>
            <pc:docMk/>
            <pc:sldMk cId="2378020705" sldId="270"/>
            <ac:spMk id="4" creationId="{F1D21780-EEEF-4E31-9779-CEB0DC5E728B}"/>
          </ac:spMkLst>
        </pc:spChg>
      </pc:sldChg>
      <pc:sldChg chg="modSp add mod ord modAnim">
        <pc:chgData name="Caleb King" userId="730df217-dedb-48f5-9b0f-f3ecd38fe447" providerId="ADAL" clId="{270B2892-F15B-4BBD-80A6-9852DAB8C64F}" dt="2023-04-13T20:59:38.193" v="8952"/>
        <pc:sldMkLst>
          <pc:docMk/>
          <pc:sldMk cId="2175083707" sldId="310"/>
        </pc:sldMkLst>
        <pc:spChg chg="mod">
          <ac:chgData name="Caleb King" userId="730df217-dedb-48f5-9b0f-f3ecd38fe447" providerId="ADAL" clId="{270B2892-F15B-4BBD-80A6-9852DAB8C64F}" dt="2023-04-10T13:33:00.337" v="843" actId="20577"/>
          <ac:spMkLst>
            <pc:docMk/>
            <pc:sldMk cId="2175083707" sldId="310"/>
            <ac:spMk id="2" creationId="{ADA72F1B-DE7A-A94F-9572-B5996199AC9C}"/>
          </ac:spMkLst>
        </pc:spChg>
        <pc:spChg chg="mod">
          <ac:chgData name="Caleb King" userId="730df217-dedb-48f5-9b0f-f3ecd38fe447" providerId="ADAL" clId="{270B2892-F15B-4BBD-80A6-9852DAB8C64F}" dt="2023-04-13T20:57:53.600" v="8949" actId="20577"/>
          <ac:spMkLst>
            <pc:docMk/>
            <pc:sldMk cId="2175083707" sldId="310"/>
            <ac:spMk id="3" creationId="{583B4E6F-36D0-974C-B851-6BD0634A3F6F}"/>
          </ac:spMkLst>
        </pc:spChg>
      </pc:sldChg>
      <pc:sldChg chg="modSp add del mod">
        <pc:chgData name="Caleb King" userId="730df217-dedb-48f5-9b0f-f3ecd38fe447" providerId="ADAL" clId="{270B2892-F15B-4BBD-80A6-9852DAB8C64F}" dt="2023-04-10T13:30:19.376" v="817" actId="47"/>
        <pc:sldMkLst>
          <pc:docMk/>
          <pc:sldMk cId="2239037196" sldId="311"/>
        </pc:sldMkLst>
        <pc:spChg chg="mod">
          <ac:chgData name="Caleb King" userId="730df217-dedb-48f5-9b0f-f3ecd38fe447" providerId="ADAL" clId="{270B2892-F15B-4BBD-80A6-9852DAB8C64F}" dt="2023-04-10T13:28:10.449" v="703" actId="20577"/>
          <ac:spMkLst>
            <pc:docMk/>
            <pc:sldMk cId="2239037196" sldId="311"/>
            <ac:spMk id="2" creationId="{95ACBD1E-F7D6-7E46-A123-2C81A3CDE3C4}"/>
          </ac:spMkLst>
        </pc:spChg>
        <pc:spChg chg="mod">
          <ac:chgData name="Caleb King" userId="730df217-dedb-48f5-9b0f-f3ecd38fe447" providerId="ADAL" clId="{270B2892-F15B-4BBD-80A6-9852DAB8C64F}" dt="2023-04-10T13:30:17.556" v="816" actId="27636"/>
          <ac:spMkLst>
            <pc:docMk/>
            <pc:sldMk cId="2239037196" sldId="311"/>
            <ac:spMk id="3" creationId="{3BCDF525-92CE-4B41-BA03-7DD4A75CAAA8}"/>
          </ac:spMkLst>
        </pc:spChg>
      </pc:sldChg>
      <pc:sldChg chg="modSp add mod modAnim">
        <pc:chgData name="Caleb King" userId="730df217-dedb-48f5-9b0f-f3ecd38fe447" providerId="ADAL" clId="{270B2892-F15B-4BBD-80A6-9852DAB8C64F}" dt="2023-04-13T21:00:16.314" v="8954"/>
        <pc:sldMkLst>
          <pc:docMk/>
          <pc:sldMk cId="2779287165" sldId="311"/>
        </pc:sldMkLst>
        <pc:spChg chg="mod">
          <ac:chgData name="Caleb King" userId="730df217-dedb-48f5-9b0f-f3ecd38fe447" providerId="ADAL" clId="{270B2892-F15B-4BBD-80A6-9852DAB8C64F}" dt="2023-04-11T13:25:12.836" v="7496" actId="5793"/>
          <ac:spMkLst>
            <pc:docMk/>
            <pc:sldMk cId="2779287165" sldId="311"/>
            <ac:spMk id="3" creationId="{583B4E6F-36D0-974C-B851-6BD0634A3F6F}"/>
          </ac:spMkLst>
        </pc:spChg>
      </pc:sldChg>
      <pc:sldChg chg="modSp add mod ord modAnim">
        <pc:chgData name="Caleb King" userId="730df217-dedb-48f5-9b0f-f3ecd38fe447" providerId="ADAL" clId="{270B2892-F15B-4BBD-80A6-9852DAB8C64F}" dt="2023-04-13T21:15:37.142" v="8988" actId="113"/>
        <pc:sldMkLst>
          <pc:docMk/>
          <pc:sldMk cId="959987425" sldId="312"/>
        </pc:sldMkLst>
        <pc:spChg chg="mod">
          <ac:chgData name="Caleb King" userId="730df217-dedb-48f5-9b0f-f3ecd38fe447" providerId="ADAL" clId="{270B2892-F15B-4BBD-80A6-9852DAB8C64F}" dt="2023-04-10T13:38:06.793" v="1026" actId="20577"/>
          <ac:spMkLst>
            <pc:docMk/>
            <pc:sldMk cId="959987425" sldId="312"/>
            <ac:spMk id="2" creationId="{ADA72F1B-DE7A-A94F-9572-B5996199AC9C}"/>
          </ac:spMkLst>
        </pc:spChg>
        <pc:spChg chg="mod">
          <ac:chgData name="Caleb King" userId="730df217-dedb-48f5-9b0f-f3ecd38fe447" providerId="ADAL" clId="{270B2892-F15B-4BBD-80A6-9852DAB8C64F}" dt="2023-04-13T21:15:37.142" v="8988" actId="113"/>
          <ac:spMkLst>
            <pc:docMk/>
            <pc:sldMk cId="959987425" sldId="312"/>
            <ac:spMk id="3" creationId="{583B4E6F-36D0-974C-B851-6BD0634A3F6F}"/>
          </ac:spMkLst>
        </pc:spChg>
      </pc:sldChg>
      <pc:sldChg chg="modSp add mod ord modAnim">
        <pc:chgData name="Caleb King" userId="730df217-dedb-48f5-9b0f-f3ecd38fe447" providerId="ADAL" clId="{270B2892-F15B-4BBD-80A6-9852DAB8C64F}" dt="2023-04-13T21:11:16.694" v="8986" actId="20577"/>
        <pc:sldMkLst>
          <pc:docMk/>
          <pc:sldMk cId="738562358" sldId="313"/>
        </pc:sldMkLst>
        <pc:spChg chg="mod">
          <ac:chgData name="Caleb King" userId="730df217-dedb-48f5-9b0f-f3ecd38fe447" providerId="ADAL" clId="{270B2892-F15B-4BBD-80A6-9852DAB8C64F}" dt="2023-04-10T13:35:21.096" v="924" actId="20577"/>
          <ac:spMkLst>
            <pc:docMk/>
            <pc:sldMk cId="738562358" sldId="313"/>
            <ac:spMk id="2" creationId="{ADA72F1B-DE7A-A94F-9572-B5996199AC9C}"/>
          </ac:spMkLst>
        </pc:spChg>
        <pc:spChg chg="mod">
          <ac:chgData name="Caleb King" userId="730df217-dedb-48f5-9b0f-f3ecd38fe447" providerId="ADAL" clId="{270B2892-F15B-4BBD-80A6-9852DAB8C64F}" dt="2023-04-13T21:11:16.694" v="8986" actId="20577"/>
          <ac:spMkLst>
            <pc:docMk/>
            <pc:sldMk cId="738562358" sldId="313"/>
            <ac:spMk id="3" creationId="{583B4E6F-36D0-974C-B851-6BD0634A3F6F}"/>
          </ac:spMkLst>
        </pc:spChg>
      </pc:sldChg>
      <pc:sldChg chg="modSp add mod modAnim">
        <pc:chgData name="Caleb King" userId="730df217-dedb-48f5-9b0f-f3ecd38fe447" providerId="ADAL" clId="{270B2892-F15B-4BBD-80A6-9852DAB8C64F}" dt="2023-04-13T21:03:24.127" v="8964"/>
        <pc:sldMkLst>
          <pc:docMk/>
          <pc:sldMk cId="2693698178" sldId="314"/>
        </pc:sldMkLst>
        <pc:spChg chg="mod">
          <ac:chgData name="Caleb King" userId="730df217-dedb-48f5-9b0f-f3ecd38fe447" providerId="ADAL" clId="{270B2892-F15B-4BBD-80A6-9852DAB8C64F}" dt="2023-04-10T13:38:52.449" v="1047" actId="20577"/>
          <ac:spMkLst>
            <pc:docMk/>
            <pc:sldMk cId="2693698178" sldId="314"/>
            <ac:spMk id="2" creationId="{ADA72F1B-DE7A-A94F-9572-B5996199AC9C}"/>
          </ac:spMkLst>
        </pc:spChg>
        <pc:spChg chg="mod">
          <ac:chgData name="Caleb King" userId="730df217-dedb-48f5-9b0f-f3ecd38fe447" providerId="ADAL" clId="{270B2892-F15B-4BBD-80A6-9852DAB8C64F}" dt="2023-04-11T13:50:35.025" v="8041" actId="20577"/>
          <ac:spMkLst>
            <pc:docMk/>
            <pc:sldMk cId="2693698178" sldId="314"/>
            <ac:spMk id="3" creationId="{583B4E6F-36D0-974C-B851-6BD0634A3F6F}"/>
          </ac:spMkLst>
        </pc:spChg>
      </pc:sldChg>
      <pc:sldChg chg="modSp add mod modAnim">
        <pc:chgData name="Caleb King" userId="730df217-dedb-48f5-9b0f-f3ecd38fe447" providerId="ADAL" clId="{270B2892-F15B-4BBD-80A6-9852DAB8C64F}" dt="2023-04-13T21:31:42.259" v="8991" actId="20577"/>
        <pc:sldMkLst>
          <pc:docMk/>
          <pc:sldMk cId="1832576168" sldId="315"/>
        </pc:sldMkLst>
        <pc:spChg chg="mod">
          <ac:chgData name="Caleb King" userId="730df217-dedb-48f5-9b0f-f3ecd38fe447" providerId="ADAL" clId="{270B2892-F15B-4BBD-80A6-9852DAB8C64F}" dt="2023-04-10T13:42:01.065" v="1506" actId="20577"/>
          <ac:spMkLst>
            <pc:docMk/>
            <pc:sldMk cId="1832576168" sldId="315"/>
            <ac:spMk id="2" creationId="{ADA72F1B-DE7A-A94F-9572-B5996199AC9C}"/>
          </ac:spMkLst>
        </pc:spChg>
        <pc:spChg chg="mod">
          <ac:chgData name="Caleb King" userId="730df217-dedb-48f5-9b0f-f3ecd38fe447" providerId="ADAL" clId="{270B2892-F15B-4BBD-80A6-9852DAB8C64F}" dt="2023-04-13T21:31:42.259" v="8991" actId="20577"/>
          <ac:spMkLst>
            <pc:docMk/>
            <pc:sldMk cId="1832576168" sldId="315"/>
            <ac:spMk id="3" creationId="{583B4E6F-36D0-974C-B851-6BD0634A3F6F}"/>
          </ac:spMkLst>
        </pc:spChg>
      </pc:sldChg>
      <pc:sldChg chg="modSp add mod ord">
        <pc:chgData name="Caleb King" userId="730df217-dedb-48f5-9b0f-f3ecd38fe447" providerId="ADAL" clId="{270B2892-F15B-4BBD-80A6-9852DAB8C64F}" dt="2023-04-10T13:50:28.450" v="2636" actId="20577"/>
        <pc:sldMkLst>
          <pc:docMk/>
          <pc:sldMk cId="1861148025" sldId="316"/>
        </pc:sldMkLst>
        <pc:spChg chg="mod">
          <ac:chgData name="Caleb King" userId="730df217-dedb-48f5-9b0f-f3ecd38fe447" providerId="ADAL" clId="{270B2892-F15B-4BBD-80A6-9852DAB8C64F}" dt="2023-04-10T13:50:28.450" v="2636" actId="20577"/>
          <ac:spMkLst>
            <pc:docMk/>
            <pc:sldMk cId="1861148025" sldId="316"/>
            <ac:spMk id="4" creationId="{F1D21780-EEEF-4E31-9779-CEB0DC5E728B}"/>
          </ac:spMkLst>
        </pc:spChg>
      </pc:sldChg>
      <pc:sldChg chg="modSp add mod ord modAnim">
        <pc:chgData name="Caleb King" userId="730df217-dedb-48f5-9b0f-f3ecd38fe447" providerId="ADAL" clId="{270B2892-F15B-4BBD-80A6-9852DAB8C64F}" dt="2023-04-13T21:03:53.551" v="8970"/>
        <pc:sldMkLst>
          <pc:docMk/>
          <pc:sldMk cId="2650720072" sldId="317"/>
        </pc:sldMkLst>
        <pc:spChg chg="mod">
          <ac:chgData name="Caleb King" userId="730df217-dedb-48f5-9b0f-f3ecd38fe447" providerId="ADAL" clId="{270B2892-F15B-4BBD-80A6-9852DAB8C64F}" dt="2023-04-10T14:04:35.569" v="2657" actId="20577"/>
          <ac:spMkLst>
            <pc:docMk/>
            <pc:sldMk cId="2650720072" sldId="317"/>
            <ac:spMk id="2" creationId="{ADA72F1B-DE7A-A94F-9572-B5996199AC9C}"/>
          </ac:spMkLst>
        </pc:spChg>
        <pc:spChg chg="mod">
          <ac:chgData name="Caleb King" userId="730df217-dedb-48f5-9b0f-f3ecd38fe447" providerId="ADAL" clId="{270B2892-F15B-4BBD-80A6-9852DAB8C64F}" dt="2023-04-11T13:59:56.579" v="8122" actId="20577"/>
          <ac:spMkLst>
            <pc:docMk/>
            <pc:sldMk cId="2650720072" sldId="317"/>
            <ac:spMk id="3" creationId="{583B4E6F-36D0-974C-B851-6BD0634A3F6F}"/>
          </ac:spMkLst>
        </pc:spChg>
      </pc:sldChg>
      <pc:sldChg chg="modSp add mod modAnim">
        <pc:chgData name="Caleb King" userId="730df217-dedb-48f5-9b0f-f3ecd38fe447" providerId="ADAL" clId="{270B2892-F15B-4BBD-80A6-9852DAB8C64F}" dt="2023-04-13T21:04:08.144" v="8972"/>
        <pc:sldMkLst>
          <pc:docMk/>
          <pc:sldMk cId="876370737" sldId="318"/>
        </pc:sldMkLst>
        <pc:spChg chg="mod">
          <ac:chgData name="Caleb King" userId="730df217-dedb-48f5-9b0f-f3ecd38fe447" providerId="ADAL" clId="{270B2892-F15B-4BBD-80A6-9852DAB8C64F}" dt="2023-04-10T14:19:06.297" v="3551" actId="20577"/>
          <ac:spMkLst>
            <pc:docMk/>
            <pc:sldMk cId="876370737" sldId="318"/>
            <ac:spMk id="2" creationId="{ADA72F1B-DE7A-A94F-9572-B5996199AC9C}"/>
          </ac:spMkLst>
        </pc:spChg>
        <pc:spChg chg="mod">
          <ac:chgData name="Caleb King" userId="730df217-dedb-48f5-9b0f-f3ecd38fe447" providerId="ADAL" clId="{270B2892-F15B-4BBD-80A6-9852DAB8C64F}" dt="2023-04-10T14:35:57.166" v="4853" actId="27636"/>
          <ac:spMkLst>
            <pc:docMk/>
            <pc:sldMk cId="876370737" sldId="318"/>
            <ac:spMk id="3" creationId="{583B4E6F-36D0-974C-B851-6BD0634A3F6F}"/>
          </ac:spMkLst>
        </pc:spChg>
      </pc:sldChg>
      <pc:sldChg chg="modSp add mod modAnim">
        <pc:chgData name="Caleb King" userId="730df217-dedb-48f5-9b0f-f3ecd38fe447" providerId="ADAL" clId="{270B2892-F15B-4BBD-80A6-9852DAB8C64F}" dt="2023-04-13T21:04:20.855" v="8976"/>
        <pc:sldMkLst>
          <pc:docMk/>
          <pc:sldMk cId="1956199070" sldId="319"/>
        </pc:sldMkLst>
        <pc:spChg chg="mod">
          <ac:chgData name="Caleb King" userId="730df217-dedb-48f5-9b0f-f3ecd38fe447" providerId="ADAL" clId="{270B2892-F15B-4BBD-80A6-9852DAB8C64F}" dt="2023-04-11T14:02:27.159" v="8282" actId="6549"/>
          <ac:spMkLst>
            <pc:docMk/>
            <pc:sldMk cId="1956199070" sldId="319"/>
            <ac:spMk id="3" creationId="{583B4E6F-36D0-974C-B851-6BD0634A3F6F}"/>
          </ac:spMkLst>
        </pc:spChg>
      </pc:sldChg>
      <pc:sldChg chg="modSp add mod modAnim">
        <pc:chgData name="Caleb King" userId="730df217-dedb-48f5-9b0f-f3ecd38fe447" providerId="ADAL" clId="{270B2892-F15B-4BBD-80A6-9852DAB8C64F}" dt="2023-04-13T21:04:32.002" v="8979"/>
        <pc:sldMkLst>
          <pc:docMk/>
          <pc:sldMk cId="1903883591" sldId="320"/>
        </pc:sldMkLst>
        <pc:spChg chg="mod">
          <ac:chgData name="Caleb King" userId="730df217-dedb-48f5-9b0f-f3ecd38fe447" providerId="ADAL" clId="{270B2892-F15B-4BBD-80A6-9852DAB8C64F}" dt="2023-04-10T14:40:02.477" v="5246" actId="6549"/>
          <ac:spMkLst>
            <pc:docMk/>
            <pc:sldMk cId="1903883591" sldId="320"/>
            <ac:spMk id="2" creationId="{ADA72F1B-DE7A-A94F-9572-B5996199AC9C}"/>
          </ac:spMkLst>
        </pc:spChg>
        <pc:spChg chg="mod">
          <ac:chgData name="Caleb King" userId="730df217-dedb-48f5-9b0f-f3ecd38fe447" providerId="ADAL" clId="{270B2892-F15B-4BBD-80A6-9852DAB8C64F}" dt="2023-04-12T18:25:58.273" v="8342" actId="20577"/>
          <ac:spMkLst>
            <pc:docMk/>
            <pc:sldMk cId="1903883591" sldId="320"/>
            <ac:spMk id="3" creationId="{583B4E6F-36D0-974C-B851-6BD0634A3F6F}"/>
          </ac:spMkLst>
        </pc:spChg>
      </pc:sldChg>
      <pc:sldChg chg="addSp modSp add mod modAnim">
        <pc:chgData name="Caleb King" userId="730df217-dedb-48f5-9b0f-f3ecd38fe447" providerId="ADAL" clId="{270B2892-F15B-4BBD-80A6-9852DAB8C64F}" dt="2023-04-13T12:50:31.422" v="8539"/>
        <pc:sldMkLst>
          <pc:docMk/>
          <pc:sldMk cId="2153513335" sldId="321"/>
        </pc:sldMkLst>
        <pc:spChg chg="mod">
          <ac:chgData name="Caleb King" userId="730df217-dedb-48f5-9b0f-f3ecd38fe447" providerId="ADAL" clId="{270B2892-F15B-4BBD-80A6-9852DAB8C64F}" dt="2023-04-10T14:43:04.722" v="5445" actId="20577"/>
          <ac:spMkLst>
            <pc:docMk/>
            <pc:sldMk cId="2153513335" sldId="321"/>
            <ac:spMk id="2" creationId="{ADA72F1B-DE7A-A94F-9572-B5996199AC9C}"/>
          </ac:spMkLst>
        </pc:spChg>
        <pc:spChg chg="mod">
          <ac:chgData name="Caleb King" userId="730df217-dedb-48f5-9b0f-f3ecd38fe447" providerId="ADAL" clId="{270B2892-F15B-4BBD-80A6-9852DAB8C64F}" dt="2023-04-10T14:43:09.428" v="5446" actId="6549"/>
          <ac:spMkLst>
            <pc:docMk/>
            <pc:sldMk cId="2153513335" sldId="321"/>
            <ac:spMk id="3" creationId="{583B4E6F-36D0-974C-B851-6BD0634A3F6F}"/>
          </ac:spMkLst>
        </pc:spChg>
        <pc:spChg chg="add mod">
          <ac:chgData name="Caleb King" userId="730df217-dedb-48f5-9b0f-f3ecd38fe447" providerId="ADAL" clId="{270B2892-F15B-4BBD-80A6-9852DAB8C64F}" dt="2023-04-10T14:44:14.163" v="5477" actId="1076"/>
          <ac:spMkLst>
            <pc:docMk/>
            <pc:sldMk cId="2153513335" sldId="321"/>
            <ac:spMk id="9" creationId="{66F86B8C-CDB9-7F62-EE3B-5E7B80E8B767}"/>
          </ac:spMkLst>
        </pc:spChg>
        <pc:spChg chg="add mod">
          <ac:chgData name="Caleb King" userId="730df217-dedb-48f5-9b0f-f3ecd38fe447" providerId="ADAL" clId="{270B2892-F15B-4BBD-80A6-9852DAB8C64F}" dt="2023-04-10T14:44:23.346" v="5481" actId="20577"/>
          <ac:spMkLst>
            <pc:docMk/>
            <pc:sldMk cId="2153513335" sldId="321"/>
            <ac:spMk id="10" creationId="{5F33CD22-F994-F9CA-7B1A-AD226B7DA4FE}"/>
          </ac:spMkLst>
        </pc:spChg>
        <pc:spChg chg="add mod">
          <ac:chgData name="Caleb King" userId="730df217-dedb-48f5-9b0f-f3ecd38fe447" providerId="ADAL" clId="{270B2892-F15B-4BBD-80A6-9852DAB8C64F}" dt="2023-04-13T12:46:41.708" v="8386" actId="208"/>
          <ac:spMkLst>
            <pc:docMk/>
            <pc:sldMk cId="2153513335" sldId="321"/>
            <ac:spMk id="11" creationId="{AF7B60B3-66B2-8263-4F61-39AF89A2A2E1}"/>
          </ac:spMkLst>
        </pc:spChg>
        <pc:spChg chg="add mod">
          <ac:chgData name="Caleb King" userId="730df217-dedb-48f5-9b0f-f3ecd38fe447" providerId="ADAL" clId="{270B2892-F15B-4BBD-80A6-9852DAB8C64F}" dt="2023-04-13T12:46:49.273" v="8388" actId="1076"/>
          <ac:spMkLst>
            <pc:docMk/>
            <pc:sldMk cId="2153513335" sldId="321"/>
            <ac:spMk id="12" creationId="{0FDBDDD9-D200-122C-CD7E-4E611C09F86A}"/>
          </ac:spMkLst>
        </pc:spChg>
        <pc:spChg chg="add mod">
          <ac:chgData name="Caleb King" userId="730df217-dedb-48f5-9b0f-f3ecd38fe447" providerId="ADAL" clId="{270B2892-F15B-4BBD-80A6-9852DAB8C64F}" dt="2023-04-13T12:48:07.276" v="8445" actId="1076"/>
          <ac:spMkLst>
            <pc:docMk/>
            <pc:sldMk cId="2153513335" sldId="321"/>
            <ac:spMk id="22" creationId="{A69C7F5A-8AF5-BFAB-CCD3-B4A22F9EBC09}"/>
          </ac:spMkLst>
        </pc:spChg>
        <pc:spChg chg="add mod">
          <ac:chgData name="Caleb King" userId="730df217-dedb-48f5-9b0f-f3ecd38fe447" providerId="ADAL" clId="{270B2892-F15B-4BBD-80A6-9852DAB8C64F}" dt="2023-04-13T12:49:57.597" v="8532" actId="1076"/>
          <ac:spMkLst>
            <pc:docMk/>
            <pc:sldMk cId="2153513335" sldId="321"/>
            <ac:spMk id="26" creationId="{8140FC51-94E5-AAE5-03A8-94AB488B8B9B}"/>
          </ac:spMkLst>
        </pc:spChg>
        <pc:picChg chg="add mod">
          <ac:chgData name="Caleb King" userId="730df217-dedb-48f5-9b0f-f3ecd38fe447" providerId="ADAL" clId="{270B2892-F15B-4BBD-80A6-9852DAB8C64F}" dt="2023-04-10T14:43:35.935" v="5450" actId="1076"/>
          <ac:picMkLst>
            <pc:docMk/>
            <pc:sldMk cId="2153513335" sldId="321"/>
            <ac:picMk id="6" creationId="{B3D07BF7-4D39-343C-797B-E30084E80835}"/>
          </ac:picMkLst>
        </pc:picChg>
        <pc:picChg chg="add mod">
          <ac:chgData name="Caleb King" userId="730df217-dedb-48f5-9b0f-f3ecd38fe447" providerId="ADAL" clId="{270B2892-F15B-4BBD-80A6-9852DAB8C64F}" dt="2023-04-10T14:43:55.545" v="5454" actId="1076"/>
          <ac:picMkLst>
            <pc:docMk/>
            <pc:sldMk cId="2153513335" sldId="321"/>
            <ac:picMk id="8" creationId="{6661E4C5-E34E-EBF9-F10E-1B0A81510985}"/>
          </ac:picMkLst>
        </pc:picChg>
        <pc:cxnChg chg="add mod">
          <ac:chgData name="Caleb King" userId="730df217-dedb-48f5-9b0f-f3ecd38fe447" providerId="ADAL" clId="{270B2892-F15B-4BBD-80A6-9852DAB8C64F}" dt="2023-04-13T12:47:23.660" v="8397" actId="14100"/>
          <ac:cxnSpMkLst>
            <pc:docMk/>
            <pc:sldMk cId="2153513335" sldId="321"/>
            <ac:cxnSpMk id="14" creationId="{B4CC48E7-0BFD-ABC6-48AC-9C9171F2DF6D}"/>
          </ac:cxnSpMkLst>
        </pc:cxnChg>
        <pc:cxnChg chg="add mod">
          <ac:chgData name="Caleb King" userId="730df217-dedb-48f5-9b0f-f3ecd38fe447" providerId="ADAL" clId="{270B2892-F15B-4BBD-80A6-9852DAB8C64F}" dt="2023-04-13T12:47:28.908" v="8398" actId="14100"/>
          <ac:cxnSpMkLst>
            <pc:docMk/>
            <pc:sldMk cId="2153513335" sldId="321"/>
            <ac:cxnSpMk id="17" creationId="{46274DA6-8D98-EA29-5CD2-6D65277BB516}"/>
          </ac:cxnSpMkLst>
        </pc:cxnChg>
        <pc:cxnChg chg="add mod">
          <ac:chgData name="Caleb King" userId="730df217-dedb-48f5-9b0f-f3ecd38fe447" providerId="ADAL" clId="{270B2892-F15B-4BBD-80A6-9852DAB8C64F}" dt="2023-04-13T12:49:02.828" v="8450" actId="14100"/>
          <ac:cxnSpMkLst>
            <pc:docMk/>
            <pc:sldMk cId="2153513335" sldId="321"/>
            <ac:cxnSpMk id="23" creationId="{93812A26-EB23-52D9-FF21-4CCB6DC88DA3}"/>
          </ac:cxnSpMkLst>
        </pc:cxnChg>
      </pc:sldChg>
      <pc:sldChg chg="addSp delSp modSp add mod setBg modAnim">
        <pc:chgData name="Caleb King" userId="730df217-dedb-48f5-9b0f-f3ecd38fe447" providerId="ADAL" clId="{270B2892-F15B-4BBD-80A6-9852DAB8C64F}" dt="2023-04-13T12:53:47.272" v="8637"/>
        <pc:sldMkLst>
          <pc:docMk/>
          <pc:sldMk cId="3801782081" sldId="322"/>
        </pc:sldMkLst>
        <pc:spChg chg="mod">
          <ac:chgData name="Caleb King" userId="730df217-dedb-48f5-9b0f-f3ecd38fe447" providerId="ADAL" clId="{270B2892-F15B-4BBD-80A6-9852DAB8C64F}" dt="2023-04-10T14:48:42.202" v="5508" actId="20577"/>
          <ac:spMkLst>
            <pc:docMk/>
            <pc:sldMk cId="3801782081" sldId="322"/>
            <ac:spMk id="2" creationId="{ADA72F1B-DE7A-A94F-9572-B5996199AC9C}"/>
          </ac:spMkLst>
        </pc:spChg>
        <pc:spChg chg="mod">
          <ac:chgData name="Caleb King" userId="730df217-dedb-48f5-9b0f-f3ecd38fe447" providerId="ADAL" clId="{270B2892-F15B-4BBD-80A6-9852DAB8C64F}" dt="2023-04-10T14:48:27.221" v="5495" actId="26606"/>
          <ac:spMkLst>
            <pc:docMk/>
            <pc:sldMk cId="3801782081" sldId="322"/>
            <ac:spMk id="3" creationId="{583B4E6F-36D0-974C-B851-6BD0634A3F6F}"/>
          </ac:spMkLst>
        </pc:spChg>
        <pc:spChg chg="mod ord">
          <ac:chgData name="Caleb King" userId="730df217-dedb-48f5-9b0f-f3ecd38fe447" providerId="ADAL" clId="{270B2892-F15B-4BBD-80A6-9852DAB8C64F}" dt="2023-04-10T14:48:27.221" v="5495" actId="26606"/>
          <ac:spMkLst>
            <pc:docMk/>
            <pc:sldMk cId="3801782081" sldId="322"/>
            <ac:spMk id="4" creationId="{721F16C9-625C-9A9A-AB73-CFC278EA5D3F}"/>
          </ac:spMkLst>
        </pc:spChg>
        <pc:spChg chg="del">
          <ac:chgData name="Caleb King" userId="730df217-dedb-48f5-9b0f-f3ecd38fe447" providerId="ADAL" clId="{270B2892-F15B-4BBD-80A6-9852DAB8C64F}" dt="2023-04-10T14:47:43.666" v="5487" actId="478"/>
          <ac:spMkLst>
            <pc:docMk/>
            <pc:sldMk cId="3801782081" sldId="322"/>
            <ac:spMk id="9" creationId="{66F86B8C-CDB9-7F62-EE3B-5E7B80E8B767}"/>
          </ac:spMkLst>
        </pc:spChg>
        <pc:spChg chg="del">
          <ac:chgData name="Caleb King" userId="730df217-dedb-48f5-9b0f-f3ecd38fe447" providerId="ADAL" clId="{270B2892-F15B-4BBD-80A6-9852DAB8C64F}" dt="2023-04-10T14:47:41.042" v="5486" actId="478"/>
          <ac:spMkLst>
            <pc:docMk/>
            <pc:sldMk cId="3801782081" sldId="322"/>
            <ac:spMk id="10" creationId="{5F33CD22-F994-F9CA-7B1A-AD226B7DA4FE}"/>
          </ac:spMkLst>
        </pc:spChg>
        <pc:spChg chg="add mod">
          <ac:chgData name="Caleb King" userId="730df217-dedb-48f5-9b0f-f3ecd38fe447" providerId="ADAL" clId="{270B2892-F15B-4BBD-80A6-9852DAB8C64F}" dt="2023-04-13T12:52:44.117" v="8543" actId="208"/>
          <ac:spMkLst>
            <pc:docMk/>
            <pc:sldMk cId="3801782081" sldId="322"/>
            <ac:spMk id="11" creationId="{1A8C7FB5-562A-8107-725B-A2E26F7F45A0}"/>
          </ac:spMkLst>
        </pc:spChg>
        <pc:spChg chg="add">
          <ac:chgData name="Caleb King" userId="730df217-dedb-48f5-9b0f-f3ecd38fe447" providerId="ADAL" clId="{270B2892-F15B-4BBD-80A6-9852DAB8C64F}" dt="2023-04-10T14:48:27.221" v="5495" actId="26606"/>
          <ac:spMkLst>
            <pc:docMk/>
            <pc:sldMk cId="3801782081" sldId="322"/>
            <ac:spMk id="12" creationId="{8F404549-B4DC-481C-926C-DED3EF1C585B}"/>
          </ac:spMkLst>
        </pc:spChg>
        <pc:spChg chg="add">
          <ac:chgData name="Caleb King" userId="730df217-dedb-48f5-9b0f-f3ecd38fe447" providerId="ADAL" clId="{270B2892-F15B-4BBD-80A6-9852DAB8C64F}" dt="2023-04-10T14:48:27.221" v="5495" actId="26606"/>
          <ac:spMkLst>
            <pc:docMk/>
            <pc:sldMk cId="3801782081" sldId="322"/>
            <ac:spMk id="14" creationId="{1E8FD5CD-351E-4B06-8B78-BD5102D00908}"/>
          </ac:spMkLst>
        </pc:spChg>
        <pc:spChg chg="add mod">
          <ac:chgData name="Caleb King" userId="730df217-dedb-48f5-9b0f-f3ecd38fe447" providerId="ADAL" clId="{270B2892-F15B-4BBD-80A6-9852DAB8C64F}" dt="2023-04-13T12:53:37.757" v="8635" actId="207"/>
          <ac:spMkLst>
            <pc:docMk/>
            <pc:sldMk cId="3801782081" sldId="322"/>
            <ac:spMk id="16" creationId="{B4BFE2B2-4175-7D47-3DAA-0B2014913A78}"/>
          </ac:spMkLst>
        </pc:spChg>
        <pc:picChg chg="del">
          <ac:chgData name="Caleb King" userId="730df217-dedb-48f5-9b0f-f3ecd38fe447" providerId="ADAL" clId="{270B2892-F15B-4BBD-80A6-9852DAB8C64F}" dt="2023-04-10T14:47:36.369" v="5483" actId="478"/>
          <ac:picMkLst>
            <pc:docMk/>
            <pc:sldMk cId="3801782081" sldId="322"/>
            <ac:picMk id="6" creationId="{B3D07BF7-4D39-343C-797B-E30084E80835}"/>
          </ac:picMkLst>
        </pc:picChg>
        <pc:picChg chg="add mod">
          <ac:chgData name="Caleb King" userId="730df217-dedb-48f5-9b0f-f3ecd38fe447" providerId="ADAL" clId="{270B2892-F15B-4BBD-80A6-9852DAB8C64F}" dt="2023-04-10T14:49:12.001" v="5511" actId="1076"/>
          <ac:picMkLst>
            <pc:docMk/>
            <pc:sldMk cId="3801782081" sldId="322"/>
            <ac:picMk id="7" creationId="{40A2AC14-F4FD-A1F1-6B29-C41D39B79178}"/>
          </ac:picMkLst>
        </pc:picChg>
        <pc:picChg chg="del mod">
          <ac:chgData name="Caleb King" userId="730df217-dedb-48f5-9b0f-f3ecd38fe447" providerId="ADAL" clId="{270B2892-F15B-4BBD-80A6-9852DAB8C64F}" dt="2023-04-10T14:47:37.145" v="5485" actId="478"/>
          <ac:picMkLst>
            <pc:docMk/>
            <pc:sldMk cId="3801782081" sldId="322"/>
            <ac:picMk id="8" creationId="{6661E4C5-E34E-EBF9-F10E-1B0A81510985}"/>
          </ac:picMkLst>
        </pc:picChg>
        <pc:cxnChg chg="add mod">
          <ac:chgData name="Caleb King" userId="730df217-dedb-48f5-9b0f-f3ecd38fe447" providerId="ADAL" clId="{270B2892-F15B-4BBD-80A6-9852DAB8C64F}" dt="2023-04-13T12:52:56.192" v="8545" actId="13822"/>
          <ac:cxnSpMkLst>
            <pc:docMk/>
            <pc:sldMk cId="3801782081" sldId="322"/>
            <ac:cxnSpMk id="15" creationId="{435F47B7-B7BA-8628-1530-2123BBF96381}"/>
          </ac:cxnSpMkLst>
        </pc:cxnChg>
      </pc:sldChg>
      <pc:sldChg chg="addSp delSp modSp add mod">
        <pc:chgData name="Caleb King" userId="730df217-dedb-48f5-9b0f-f3ecd38fe447" providerId="ADAL" clId="{270B2892-F15B-4BBD-80A6-9852DAB8C64F}" dt="2023-04-10T14:54:11.220" v="6200" actId="20577"/>
        <pc:sldMkLst>
          <pc:docMk/>
          <pc:sldMk cId="2807897791" sldId="323"/>
        </pc:sldMkLst>
        <pc:spChg chg="add del mod">
          <ac:chgData name="Caleb King" userId="730df217-dedb-48f5-9b0f-f3ecd38fe447" providerId="ADAL" clId="{270B2892-F15B-4BBD-80A6-9852DAB8C64F}" dt="2023-04-10T14:50:26.657" v="5522" actId="478"/>
          <ac:spMkLst>
            <pc:docMk/>
            <pc:sldMk cId="2807897791" sldId="323"/>
            <ac:spMk id="8" creationId="{A1AE5E3F-EB96-4BAA-CC44-7C6A19A76339}"/>
          </ac:spMkLst>
        </pc:spChg>
        <pc:spChg chg="add mod">
          <ac:chgData name="Caleb King" userId="730df217-dedb-48f5-9b0f-f3ecd38fe447" providerId="ADAL" clId="{270B2892-F15B-4BBD-80A6-9852DAB8C64F}" dt="2023-04-10T14:54:11.220" v="6200" actId="20577"/>
          <ac:spMkLst>
            <pc:docMk/>
            <pc:sldMk cId="2807897791" sldId="323"/>
            <ac:spMk id="9" creationId="{9D762779-5AAB-2BC0-442A-73C32750C228}"/>
          </ac:spMkLst>
        </pc:spChg>
        <pc:picChg chg="add mod">
          <ac:chgData name="Caleb King" userId="730df217-dedb-48f5-9b0f-f3ecd38fe447" providerId="ADAL" clId="{270B2892-F15B-4BBD-80A6-9852DAB8C64F}" dt="2023-04-10T14:50:10.777" v="5519" actId="1076"/>
          <ac:picMkLst>
            <pc:docMk/>
            <pc:sldMk cId="2807897791" sldId="323"/>
            <ac:picMk id="6" creationId="{C2536743-1451-023C-3AC0-AA51AF2FF380}"/>
          </ac:picMkLst>
        </pc:picChg>
        <pc:picChg chg="del">
          <ac:chgData name="Caleb King" userId="730df217-dedb-48f5-9b0f-f3ecd38fe447" providerId="ADAL" clId="{270B2892-F15B-4BBD-80A6-9852DAB8C64F}" dt="2023-04-10T14:49:50.241" v="5513" actId="478"/>
          <ac:picMkLst>
            <pc:docMk/>
            <pc:sldMk cId="2807897791" sldId="323"/>
            <ac:picMk id="7" creationId="{40A2AC14-F4FD-A1F1-6B29-C41D39B79178}"/>
          </ac:picMkLst>
        </pc:picChg>
      </pc:sldChg>
      <pc:sldChg chg="addSp delSp modSp add mod ord modAnim">
        <pc:chgData name="Caleb King" userId="730df217-dedb-48f5-9b0f-f3ecd38fe447" providerId="ADAL" clId="{270B2892-F15B-4BBD-80A6-9852DAB8C64F}" dt="2023-04-13T13:05:58.401" v="8775"/>
        <pc:sldMkLst>
          <pc:docMk/>
          <pc:sldMk cId="3842479052" sldId="324"/>
        </pc:sldMkLst>
        <pc:spChg chg="add mod">
          <ac:chgData name="Caleb King" userId="730df217-dedb-48f5-9b0f-f3ecd38fe447" providerId="ADAL" clId="{270B2892-F15B-4BBD-80A6-9852DAB8C64F}" dt="2023-04-10T15:12:23.996" v="6317" actId="1076"/>
          <ac:spMkLst>
            <pc:docMk/>
            <pc:sldMk cId="3842479052" sldId="324"/>
            <ac:spMk id="8" creationId="{62ED29F8-C5CB-7A22-F9FB-554906A856F8}"/>
          </ac:spMkLst>
        </pc:spChg>
        <pc:spChg chg="add mod">
          <ac:chgData name="Caleb King" userId="730df217-dedb-48f5-9b0f-f3ecd38fe447" providerId="ADAL" clId="{270B2892-F15B-4BBD-80A6-9852DAB8C64F}" dt="2023-04-13T12:57:00.302" v="8716" actId="207"/>
          <ac:spMkLst>
            <pc:docMk/>
            <pc:sldMk cId="3842479052" sldId="324"/>
            <ac:spMk id="11" creationId="{1C6E2784-91A8-B65A-4963-5F9773DA177E}"/>
          </ac:spMkLst>
        </pc:spChg>
        <pc:spChg chg="add mod">
          <ac:chgData name="Caleb King" userId="730df217-dedb-48f5-9b0f-f3ecd38fe447" providerId="ADAL" clId="{270B2892-F15B-4BBD-80A6-9852DAB8C64F}" dt="2023-04-13T13:04:41.413" v="8724" actId="14100"/>
          <ac:spMkLst>
            <pc:docMk/>
            <pc:sldMk cId="3842479052" sldId="324"/>
            <ac:spMk id="13" creationId="{5AF2E8CB-8E98-AB41-BA8D-A8B41A5368A1}"/>
          </ac:spMkLst>
        </pc:spChg>
        <pc:spChg chg="add mod">
          <ac:chgData name="Caleb King" userId="730df217-dedb-48f5-9b0f-f3ecd38fe447" providerId="ADAL" clId="{270B2892-F15B-4BBD-80A6-9852DAB8C64F}" dt="2023-04-13T13:04:48.878" v="8726" actId="1076"/>
          <ac:spMkLst>
            <pc:docMk/>
            <pc:sldMk cId="3842479052" sldId="324"/>
            <ac:spMk id="15" creationId="{BAA8241D-0136-53E1-73B6-34423F227665}"/>
          </ac:spMkLst>
        </pc:spChg>
        <pc:spChg chg="add mod">
          <ac:chgData name="Caleb King" userId="730df217-dedb-48f5-9b0f-f3ecd38fe447" providerId="ADAL" clId="{270B2892-F15B-4BBD-80A6-9852DAB8C64F}" dt="2023-04-13T13:05:43.887" v="8773" actId="207"/>
          <ac:spMkLst>
            <pc:docMk/>
            <pc:sldMk cId="3842479052" sldId="324"/>
            <ac:spMk id="21" creationId="{3B9C9242-8491-238E-F8DA-3A6D7C4123DB}"/>
          </ac:spMkLst>
        </pc:spChg>
        <pc:picChg chg="add mod">
          <ac:chgData name="Caleb King" userId="730df217-dedb-48f5-9b0f-f3ecd38fe447" providerId="ADAL" clId="{270B2892-F15B-4BBD-80A6-9852DAB8C64F}" dt="2023-04-10T15:04:06.105" v="6215" actId="1076"/>
          <ac:picMkLst>
            <pc:docMk/>
            <pc:sldMk cId="3842479052" sldId="324"/>
            <ac:picMk id="6" creationId="{EDE5B38E-DB5B-2E93-CCEA-52861A8E595D}"/>
          </ac:picMkLst>
        </pc:picChg>
        <pc:picChg chg="del">
          <ac:chgData name="Caleb King" userId="730df217-dedb-48f5-9b0f-f3ecd38fe447" providerId="ADAL" clId="{270B2892-F15B-4BBD-80A6-9852DAB8C64F}" dt="2023-04-10T14:54:26.353" v="6204" actId="478"/>
          <ac:picMkLst>
            <pc:docMk/>
            <pc:sldMk cId="3842479052" sldId="324"/>
            <ac:picMk id="7" creationId="{40A2AC14-F4FD-A1F1-6B29-C41D39B79178}"/>
          </ac:picMkLst>
        </pc:picChg>
        <pc:cxnChg chg="add mod">
          <ac:chgData name="Caleb King" userId="730df217-dedb-48f5-9b0f-f3ecd38fe447" providerId="ADAL" clId="{270B2892-F15B-4BBD-80A6-9852DAB8C64F}" dt="2023-04-13T12:56:10.816" v="8639" actId="13822"/>
          <ac:cxnSpMkLst>
            <pc:docMk/>
            <pc:sldMk cId="3842479052" sldId="324"/>
            <ac:cxnSpMk id="10" creationId="{D039A4CA-3743-E36D-A74E-4CECFC0778DD}"/>
          </ac:cxnSpMkLst>
        </pc:cxnChg>
        <pc:cxnChg chg="add mod">
          <ac:chgData name="Caleb King" userId="730df217-dedb-48f5-9b0f-f3ecd38fe447" providerId="ADAL" clId="{270B2892-F15B-4BBD-80A6-9852DAB8C64F}" dt="2023-04-13T13:05:10.554" v="8731" actId="13822"/>
          <ac:cxnSpMkLst>
            <pc:docMk/>
            <pc:sldMk cId="3842479052" sldId="324"/>
            <ac:cxnSpMk id="17" creationId="{08E7BF78-F003-1CC0-0448-E7C9ADBD76E6}"/>
          </ac:cxnSpMkLst>
        </pc:cxnChg>
        <pc:cxnChg chg="add mod">
          <ac:chgData name="Caleb King" userId="730df217-dedb-48f5-9b0f-f3ecd38fe447" providerId="ADAL" clId="{270B2892-F15B-4BBD-80A6-9852DAB8C64F}" dt="2023-04-13T13:05:10.554" v="8731" actId="13822"/>
          <ac:cxnSpMkLst>
            <pc:docMk/>
            <pc:sldMk cId="3842479052" sldId="324"/>
            <ac:cxnSpMk id="18" creationId="{930CA972-C465-7B92-9BE9-A851C37E0AAF}"/>
          </ac:cxnSpMkLst>
        </pc:cxnChg>
      </pc:sldChg>
      <pc:sldChg chg="modSp add mod ord modAnim">
        <pc:chgData name="Caleb King" userId="730df217-dedb-48f5-9b0f-f3ecd38fe447" providerId="ADAL" clId="{270B2892-F15B-4BBD-80A6-9852DAB8C64F}" dt="2023-04-13T21:04:48.479" v="8981"/>
        <pc:sldMkLst>
          <pc:docMk/>
          <pc:sldMk cId="3034417045" sldId="325"/>
        </pc:sldMkLst>
        <pc:spChg chg="mod">
          <ac:chgData name="Caleb King" userId="730df217-dedb-48f5-9b0f-f3ecd38fe447" providerId="ADAL" clId="{270B2892-F15B-4BBD-80A6-9852DAB8C64F}" dt="2023-04-10T15:21:36.790" v="6347" actId="20577"/>
          <ac:spMkLst>
            <pc:docMk/>
            <pc:sldMk cId="3034417045" sldId="325"/>
            <ac:spMk id="2" creationId="{ADA72F1B-DE7A-A94F-9572-B5996199AC9C}"/>
          </ac:spMkLst>
        </pc:spChg>
        <pc:spChg chg="mod">
          <ac:chgData name="Caleb King" userId="730df217-dedb-48f5-9b0f-f3ecd38fe447" providerId="ADAL" clId="{270B2892-F15B-4BBD-80A6-9852DAB8C64F}" dt="2023-04-12T18:26:18.888" v="8383" actId="20577"/>
          <ac:spMkLst>
            <pc:docMk/>
            <pc:sldMk cId="3034417045" sldId="325"/>
            <ac:spMk id="3" creationId="{583B4E6F-36D0-974C-B851-6BD0634A3F6F}"/>
          </ac:spMkLst>
        </pc:spChg>
      </pc:sldChg>
      <pc:sldChg chg="modSp add mod ord">
        <pc:chgData name="Caleb King" userId="730df217-dedb-48f5-9b0f-f3ecd38fe447" providerId="ADAL" clId="{270B2892-F15B-4BBD-80A6-9852DAB8C64F}" dt="2023-04-10T15:27:03.563" v="6754" actId="20577"/>
        <pc:sldMkLst>
          <pc:docMk/>
          <pc:sldMk cId="588022186" sldId="326"/>
        </pc:sldMkLst>
        <pc:spChg chg="mod">
          <ac:chgData name="Caleb King" userId="730df217-dedb-48f5-9b0f-f3ecd38fe447" providerId="ADAL" clId="{270B2892-F15B-4BBD-80A6-9852DAB8C64F}" dt="2023-04-10T15:27:03.563" v="6754" actId="20577"/>
          <ac:spMkLst>
            <pc:docMk/>
            <pc:sldMk cId="588022186" sldId="326"/>
            <ac:spMk id="4" creationId="{F1D21780-EEEF-4E31-9779-CEB0DC5E728B}"/>
          </ac:spMkLst>
        </pc:spChg>
      </pc:sldChg>
      <pc:sldChg chg="addSp delSp modSp add mod ord setBg">
        <pc:chgData name="Caleb King" userId="730df217-dedb-48f5-9b0f-f3ecd38fe447" providerId="ADAL" clId="{270B2892-F15B-4BBD-80A6-9852DAB8C64F}" dt="2023-04-13T13:10:09.414" v="8829" actId="1076"/>
        <pc:sldMkLst>
          <pc:docMk/>
          <pc:sldMk cId="4084892589" sldId="327"/>
        </pc:sldMkLst>
        <pc:spChg chg="mod">
          <ac:chgData name="Caleb King" userId="730df217-dedb-48f5-9b0f-f3ecd38fe447" providerId="ADAL" clId="{270B2892-F15B-4BBD-80A6-9852DAB8C64F}" dt="2023-04-10T15:30:16.128" v="6801" actId="26606"/>
          <ac:spMkLst>
            <pc:docMk/>
            <pc:sldMk cId="4084892589" sldId="327"/>
            <ac:spMk id="2" creationId="{ADA72F1B-DE7A-A94F-9572-B5996199AC9C}"/>
          </ac:spMkLst>
        </pc:spChg>
        <pc:spChg chg="mod">
          <ac:chgData name="Caleb King" userId="730df217-dedb-48f5-9b0f-f3ecd38fe447" providerId="ADAL" clId="{270B2892-F15B-4BBD-80A6-9852DAB8C64F}" dt="2023-04-10T15:30:16.128" v="6801" actId="26606"/>
          <ac:spMkLst>
            <pc:docMk/>
            <pc:sldMk cId="4084892589" sldId="327"/>
            <ac:spMk id="3" creationId="{583B4E6F-36D0-974C-B851-6BD0634A3F6F}"/>
          </ac:spMkLst>
        </pc:spChg>
        <pc:spChg chg="mod ord">
          <ac:chgData name="Caleb King" userId="730df217-dedb-48f5-9b0f-f3ecd38fe447" providerId="ADAL" clId="{270B2892-F15B-4BBD-80A6-9852DAB8C64F}" dt="2023-04-10T15:30:16.128" v="6801" actId="26606"/>
          <ac:spMkLst>
            <pc:docMk/>
            <pc:sldMk cId="4084892589" sldId="327"/>
            <ac:spMk id="4" creationId="{721F16C9-625C-9A9A-AB73-CFC278EA5D3F}"/>
          </ac:spMkLst>
        </pc:spChg>
        <pc:spChg chg="del">
          <ac:chgData name="Caleb King" userId="730df217-dedb-48f5-9b0f-f3ecd38fe447" providerId="ADAL" clId="{270B2892-F15B-4BBD-80A6-9852DAB8C64F}" dt="2023-04-10T15:28:33.761" v="6761" actId="478"/>
          <ac:spMkLst>
            <pc:docMk/>
            <pc:sldMk cId="4084892589" sldId="327"/>
            <ac:spMk id="9" creationId="{66F86B8C-CDB9-7F62-EE3B-5E7B80E8B767}"/>
          </ac:spMkLst>
        </pc:spChg>
        <pc:spChg chg="del">
          <ac:chgData name="Caleb King" userId="730df217-dedb-48f5-9b0f-f3ecd38fe447" providerId="ADAL" clId="{270B2892-F15B-4BBD-80A6-9852DAB8C64F}" dt="2023-04-10T15:28:31.710" v="6760" actId="478"/>
          <ac:spMkLst>
            <pc:docMk/>
            <pc:sldMk cId="4084892589" sldId="327"/>
            <ac:spMk id="10" creationId="{5F33CD22-F994-F9CA-7B1A-AD226B7DA4FE}"/>
          </ac:spMkLst>
        </pc:spChg>
        <pc:spChg chg="add">
          <ac:chgData name="Caleb King" userId="730df217-dedb-48f5-9b0f-f3ecd38fe447" providerId="ADAL" clId="{270B2892-F15B-4BBD-80A6-9852DAB8C64F}" dt="2023-04-10T15:30:16.128" v="6801" actId="26606"/>
          <ac:spMkLst>
            <pc:docMk/>
            <pc:sldMk cId="4084892589" sldId="327"/>
            <ac:spMk id="12" creationId="{8F404549-B4DC-481C-926C-DED3EF1C585B}"/>
          </ac:spMkLst>
        </pc:spChg>
        <pc:spChg chg="add">
          <ac:chgData name="Caleb King" userId="730df217-dedb-48f5-9b0f-f3ecd38fe447" providerId="ADAL" clId="{270B2892-F15B-4BBD-80A6-9852DAB8C64F}" dt="2023-04-10T15:30:16.128" v="6801" actId="26606"/>
          <ac:spMkLst>
            <pc:docMk/>
            <pc:sldMk cId="4084892589" sldId="327"/>
            <ac:spMk id="14" creationId="{1E8FD5CD-351E-4B06-8B78-BD5102D00908}"/>
          </ac:spMkLst>
        </pc:spChg>
        <pc:spChg chg="add mod">
          <ac:chgData name="Caleb King" userId="730df217-dedb-48f5-9b0f-f3ecd38fe447" providerId="ADAL" clId="{270B2892-F15B-4BBD-80A6-9852DAB8C64F}" dt="2023-04-13T13:10:09.414" v="8829" actId="1076"/>
          <ac:spMkLst>
            <pc:docMk/>
            <pc:sldMk cId="4084892589" sldId="327"/>
            <ac:spMk id="15" creationId="{735417D1-D03B-8E8E-2854-7DA95CC9B835}"/>
          </ac:spMkLst>
        </pc:spChg>
        <pc:picChg chg="del">
          <ac:chgData name="Caleb King" userId="730df217-dedb-48f5-9b0f-f3ecd38fe447" providerId="ADAL" clId="{270B2892-F15B-4BBD-80A6-9852DAB8C64F}" dt="2023-04-10T15:28:29.546" v="6758" actId="478"/>
          <ac:picMkLst>
            <pc:docMk/>
            <pc:sldMk cId="4084892589" sldId="327"/>
            <ac:picMk id="6" creationId="{B3D07BF7-4D39-343C-797B-E30084E80835}"/>
          </ac:picMkLst>
        </pc:picChg>
        <pc:picChg chg="add del mod">
          <ac:chgData name="Caleb King" userId="730df217-dedb-48f5-9b0f-f3ecd38fe447" providerId="ADAL" clId="{270B2892-F15B-4BBD-80A6-9852DAB8C64F}" dt="2023-04-10T15:30:39.714" v="6805" actId="478"/>
          <ac:picMkLst>
            <pc:docMk/>
            <pc:sldMk cId="4084892589" sldId="327"/>
            <ac:picMk id="7" creationId="{41A68460-CC2A-C104-6F24-02F0CAFB7C1D}"/>
          </ac:picMkLst>
        </pc:picChg>
        <pc:picChg chg="del">
          <ac:chgData name="Caleb King" userId="730df217-dedb-48f5-9b0f-f3ecd38fe447" providerId="ADAL" clId="{270B2892-F15B-4BBD-80A6-9852DAB8C64F}" dt="2023-04-10T15:28:30.226" v="6759" actId="478"/>
          <ac:picMkLst>
            <pc:docMk/>
            <pc:sldMk cId="4084892589" sldId="327"/>
            <ac:picMk id="8" creationId="{6661E4C5-E34E-EBF9-F10E-1B0A81510985}"/>
          </ac:picMkLst>
        </pc:picChg>
        <pc:picChg chg="add mod">
          <ac:chgData name="Caleb King" userId="730df217-dedb-48f5-9b0f-f3ecd38fe447" providerId="ADAL" clId="{270B2892-F15B-4BBD-80A6-9852DAB8C64F}" dt="2023-04-10T15:31:22.778" v="6814" actId="1076"/>
          <ac:picMkLst>
            <pc:docMk/>
            <pc:sldMk cId="4084892589" sldId="327"/>
            <ac:picMk id="13" creationId="{D229A439-15B0-6CC7-B012-AAAECD630DD2}"/>
          </ac:picMkLst>
        </pc:picChg>
      </pc:sldChg>
      <pc:sldChg chg="modSp add del">
        <pc:chgData name="Caleb King" userId="730df217-dedb-48f5-9b0f-f3ecd38fe447" providerId="ADAL" clId="{270B2892-F15B-4BBD-80A6-9852DAB8C64F}" dt="2023-04-13T13:10:13.979" v="8830" actId="47"/>
        <pc:sldMkLst>
          <pc:docMk/>
          <pc:sldMk cId="19255207" sldId="328"/>
        </pc:sldMkLst>
        <pc:picChg chg="mod">
          <ac:chgData name="Caleb King" userId="730df217-dedb-48f5-9b0f-f3ecd38fe447" providerId="ADAL" clId="{270B2892-F15B-4BBD-80A6-9852DAB8C64F}" dt="2023-04-10T15:31:36.408" v="6816" actId="14826"/>
          <ac:picMkLst>
            <pc:docMk/>
            <pc:sldMk cId="19255207" sldId="328"/>
            <ac:picMk id="13" creationId="{D229A439-15B0-6CC7-B012-AAAECD630DD2}"/>
          </ac:picMkLst>
        </pc:picChg>
      </pc:sldChg>
      <pc:sldChg chg="addSp modSp add mod modAnim">
        <pc:chgData name="Caleb King" userId="730df217-dedb-48f5-9b0f-f3ecd38fe447" providerId="ADAL" clId="{270B2892-F15B-4BBD-80A6-9852DAB8C64F}" dt="2023-04-13T13:12:04.453" v="8923"/>
        <pc:sldMkLst>
          <pc:docMk/>
          <pc:sldMk cId="2636822170" sldId="329"/>
        </pc:sldMkLst>
        <pc:spChg chg="add mod">
          <ac:chgData name="Caleb King" userId="730df217-dedb-48f5-9b0f-f3ecd38fe447" providerId="ADAL" clId="{270B2892-F15B-4BBD-80A6-9852DAB8C64F}" dt="2023-04-13T13:11:17.136" v="8834" actId="208"/>
          <ac:spMkLst>
            <pc:docMk/>
            <pc:sldMk cId="2636822170" sldId="329"/>
            <ac:spMk id="5" creationId="{9ECF1CF1-2376-8FAB-3DED-3A35608F577C}"/>
          </ac:spMkLst>
        </pc:spChg>
        <pc:spChg chg="add mod">
          <ac:chgData name="Caleb King" userId="730df217-dedb-48f5-9b0f-f3ecd38fe447" providerId="ADAL" clId="{270B2892-F15B-4BBD-80A6-9852DAB8C64F}" dt="2023-04-13T13:11:58.719" v="8922" actId="207"/>
          <ac:spMkLst>
            <pc:docMk/>
            <pc:sldMk cId="2636822170" sldId="329"/>
            <ac:spMk id="6" creationId="{31930BC7-CDCD-AF67-3849-0BD9696ED8A4}"/>
          </ac:spMkLst>
        </pc:spChg>
        <pc:picChg chg="mod">
          <ac:chgData name="Caleb King" userId="730df217-dedb-48f5-9b0f-f3ecd38fe447" providerId="ADAL" clId="{270B2892-F15B-4BBD-80A6-9852DAB8C64F}" dt="2023-04-13T13:10:43.239" v="8831" actId="14100"/>
          <ac:picMkLst>
            <pc:docMk/>
            <pc:sldMk cId="2636822170" sldId="329"/>
            <ac:picMk id="13" creationId="{D229A439-15B0-6CC7-B012-AAAECD630DD2}"/>
          </ac:picMkLst>
        </pc:picChg>
      </pc:sldChg>
      <pc:sldChg chg="modSp add mod ord modAnim">
        <pc:chgData name="Caleb King" userId="730df217-dedb-48f5-9b0f-f3ecd38fe447" providerId="ADAL" clId="{270B2892-F15B-4BBD-80A6-9852DAB8C64F}" dt="2023-04-13T21:04:58.658" v="8983"/>
        <pc:sldMkLst>
          <pc:docMk/>
          <pc:sldMk cId="2967917567" sldId="330"/>
        </pc:sldMkLst>
        <pc:spChg chg="mod">
          <ac:chgData name="Caleb King" userId="730df217-dedb-48f5-9b0f-f3ecd38fe447" providerId="ADAL" clId="{270B2892-F15B-4BBD-80A6-9852DAB8C64F}" dt="2023-04-10T15:33:31.643" v="6833" actId="20577"/>
          <ac:spMkLst>
            <pc:docMk/>
            <pc:sldMk cId="2967917567" sldId="330"/>
            <ac:spMk id="2" creationId="{ADA72F1B-DE7A-A94F-9572-B5996199AC9C}"/>
          </ac:spMkLst>
        </pc:spChg>
        <pc:spChg chg="mod">
          <ac:chgData name="Caleb King" userId="730df217-dedb-48f5-9b0f-f3ecd38fe447" providerId="ADAL" clId="{270B2892-F15B-4BBD-80A6-9852DAB8C64F}" dt="2023-04-13T20:03:23.188" v="8924" actId="6549"/>
          <ac:spMkLst>
            <pc:docMk/>
            <pc:sldMk cId="2967917567" sldId="330"/>
            <ac:spMk id="3" creationId="{583B4E6F-36D0-974C-B851-6BD0634A3F6F}"/>
          </ac:spMkLst>
        </pc:spChg>
      </pc:sldChg>
      <pc:sldChg chg="addSp delSp modSp add mod">
        <pc:chgData name="Caleb King" userId="730df217-dedb-48f5-9b0f-f3ecd38fe447" providerId="ADAL" clId="{270B2892-F15B-4BBD-80A6-9852DAB8C64F}" dt="2023-04-10T15:34:58.438" v="6895" actId="1076"/>
        <pc:sldMkLst>
          <pc:docMk/>
          <pc:sldMk cId="3320258867" sldId="331"/>
        </pc:sldMkLst>
        <pc:picChg chg="add mod">
          <ac:chgData name="Caleb King" userId="730df217-dedb-48f5-9b0f-f3ecd38fe447" providerId="ADAL" clId="{270B2892-F15B-4BBD-80A6-9852DAB8C64F}" dt="2023-04-10T15:34:58.438" v="6895" actId="1076"/>
          <ac:picMkLst>
            <pc:docMk/>
            <pc:sldMk cId="3320258867" sldId="331"/>
            <ac:picMk id="6" creationId="{E070EA09-433E-D10B-CAB1-07B1EE36606E}"/>
          </ac:picMkLst>
        </pc:picChg>
        <pc:picChg chg="del">
          <ac:chgData name="Caleb King" userId="730df217-dedb-48f5-9b0f-f3ecd38fe447" providerId="ADAL" clId="{270B2892-F15B-4BBD-80A6-9852DAB8C64F}" dt="2023-04-10T15:34:19.050" v="6888" actId="478"/>
          <ac:picMkLst>
            <pc:docMk/>
            <pc:sldMk cId="3320258867" sldId="331"/>
            <ac:picMk id="13" creationId="{D229A439-15B0-6CC7-B012-AAAECD630DD2}"/>
          </ac:picMkLst>
        </pc:picChg>
      </pc:sldChg>
      <pc:sldChg chg="modSp add mod ord">
        <pc:chgData name="Caleb King" userId="730df217-dedb-48f5-9b0f-f3ecd38fe447" providerId="ADAL" clId="{270B2892-F15B-4BBD-80A6-9852DAB8C64F}" dt="2023-04-10T15:38:22.858" v="7413" actId="20577"/>
        <pc:sldMkLst>
          <pc:docMk/>
          <pc:sldMk cId="2527238022" sldId="332"/>
        </pc:sldMkLst>
        <pc:spChg chg="mod">
          <ac:chgData name="Caleb King" userId="730df217-dedb-48f5-9b0f-f3ecd38fe447" providerId="ADAL" clId="{270B2892-F15B-4BBD-80A6-9852DAB8C64F}" dt="2023-04-10T15:38:22.858" v="7413" actId="20577"/>
          <ac:spMkLst>
            <pc:docMk/>
            <pc:sldMk cId="2527238022" sldId="332"/>
            <ac:spMk id="4" creationId="{F1D21780-EEEF-4E31-9779-CEB0DC5E728B}"/>
          </ac:spMkLst>
        </pc:spChg>
      </pc:sldChg>
      <pc:sldChg chg="addSp delSp modSp new del mod">
        <pc:chgData name="Caleb King" userId="730df217-dedb-48f5-9b0f-f3ecd38fe447" providerId="ADAL" clId="{270B2892-F15B-4BBD-80A6-9852DAB8C64F}" dt="2023-04-10T15:38:11.602" v="7401" actId="47"/>
        <pc:sldMkLst>
          <pc:docMk/>
          <pc:sldMk cId="4248574409" sldId="332"/>
        </pc:sldMkLst>
        <pc:picChg chg="add del mod">
          <ac:chgData name="Caleb King" userId="730df217-dedb-48f5-9b0f-f3ecd38fe447" providerId="ADAL" clId="{270B2892-F15B-4BBD-80A6-9852DAB8C64F}" dt="2023-04-10T15:38:09.660" v="7400" actId="478"/>
          <ac:picMkLst>
            <pc:docMk/>
            <pc:sldMk cId="4248574409" sldId="332"/>
            <ac:picMk id="5" creationId="{E0ADAD87-2A89-3F37-D311-EAC4067940A9}"/>
          </ac:picMkLst>
        </pc:picChg>
      </pc:sldChg>
      <pc:sldMasterChg chg="del delSldLayout">
        <pc:chgData name="Caleb King" userId="730df217-dedb-48f5-9b0f-f3ecd38fe447" providerId="ADAL" clId="{270B2892-F15B-4BBD-80A6-9852DAB8C64F}" dt="2023-04-10T13:41:55.086" v="1494" actId="47"/>
        <pc:sldMasterMkLst>
          <pc:docMk/>
          <pc:sldMasterMk cId="3946650268" sldId="2147483848"/>
        </pc:sldMasterMkLst>
        <pc:sldLayoutChg chg="del">
          <pc:chgData name="Caleb King" userId="730df217-dedb-48f5-9b0f-f3ecd38fe447" providerId="ADAL" clId="{270B2892-F15B-4BBD-80A6-9852DAB8C64F}" dt="2023-04-10T13:41:55.086" v="1494" actId="47"/>
          <pc:sldLayoutMkLst>
            <pc:docMk/>
            <pc:sldMasterMk cId="3946650268" sldId="2147483848"/>
            <pc:sldLayoutMk cId="3129323037" sldId="2147483849"/>
          </pc:sldLayoutMkLst>
        </pc:sldLayoutChg>
        <pc:sldLayoutChg chg="del">
          <pc:chgData name="Caleb King" userId="730df217-dedb-48f5-9b0f-f3ecd38fe447" providerId="ADAL" clId="{270B2892-F15B-4BBD-80A6-9852DAB8C64F}" dt="2023-04-10T13:41:55.086" v="1494" actId="47"/>
          <pc:sldLayoutMkLst>
            <pc:docMk/>
            <pc:sldMasterMk cId="3946650268" sldId="2147483848"/>
            <pc:sldLayoutMk cId="2656404064" sldId="2147483850"/>
          </pc:sldLayoutMkLst>
        </pc:sldLayoutChg>
        <pc:sldLayoutChg chg="del">
          <pc:chgData name="Caleb King" userId="730df217-dedb-48f5-9b0f-f3ecd38fe447" providerId="ADAL" clId="{270B2892-F15B-4BBD-80A6-9852DAB8C64F}" dt="2023-04-10T13:41:55.086" v="1494" actId="47"/>
          <pc:sldLayoutMkLst>
            <pc:docMk/>
            <pc:sldMasterMk cId="3946650268" sldId="2147483848"/>
            <pc:sldLayoutMk cId="1631686727" sldId="2147483851"/>
          </pc:sldLayoutMkLst>
        </pc:sldLayoutChg>
        <pc:sldLayoutChg chg="del">
          <pc:chgData name="Caleb King" userId="730df217-dedb-48f5-9b0f-f3ecd38fe447" providerId="ADAL" clId="{270B2892-F15B-4BBD-80A6-9852DAB8C64F}" dt="2023-04-10T13:41:55.086" v="1494" actId="47"/>
          <pc:sldLayoutMkLst>
            <pc:docMk/>
            <pc:sldMasterMk cId="3946650268" sldId="2147483848"/>
            <pc:sldLayoutMk cId="4076153298" sldId="2147483852"/>
          </pc:sldLayoutMkLst>
        </pc:sldLayoutChg>
        <pc:sldLayoutChg chg="del">
          <pc:chgData name="Caleb King" userId="730df217-dedb-48f5-9b0f-f3ecd38fe447" providerId="ADAL" clId="{270B2892-F15B-4BBD-80A6-9852DAB8C64F}" dt="2023-04-10T13:41:55.086" v="1494" actId="47"/>
          <pc:sldLayoutMkLst>
            <pc:docMk/>
            <pc:sldMasterMk cId="3946650268" sldId="2147483848"/>
            <pc:sldLayoutMk cId="1029982715" sldId="2147483853"/>
          </pc:sldLayoutMkLst>
        </pc:sldLayoutChg>
        <pc:sldLayoutChg chg="del">
          <pc:chgData name="Caleb King" userId="730df217-dedb-48f5-9b0f-f3ecd38fe447" providerId="ADAL" clId="{270B2892-F15B-4BBD-80A6-9852DAB8C64F}" dt="2023-04-10T13:41:55.086" v="1494" actId="47"/>
          <pc:sldLayoutMkLst>
            <pc:docMk/>
            <pc:sldMasterMk cId="3946650268" sldId="2147483848"/>
            <pc:sldLayoutMk cId="1143442362" sldId="2147483854"/>
          </pc:sldLayoutMkLst>
        </pc:sldLayoutChg>
        <pc:sldLayoutChg chg="del">
          <pc:chgData name="Caleb King" userId="730df217-dedb-48f5-9b0f-f3ecd38fe447" providerId="ADAL" clId="{270B2892-F15B-4BBD-80A6-9852DAB8C64F}" dt="2023-04-10T13:41:55.086" v="1494" actId="47"/>
          <pc:sldLayoutMkLst>
            <pc:docMk/>
            <pc:sldMasterMk cId="3946650268" sldId="2147483848"/>
            <pc:sldLayoutMk cId="1507729683" sldId="2147483855"/>
          </pc:sldLayoutMkLst>
        </pc:sldLayoutChg>
        <pc:sldLayoutChg chg="del">
          <pc:chgData name="Caleb King" userId="730df217-dedb-48f5-9b0f-f3ecd38fe447" providerId="ADAL" clId="{270B2892-F15B-4BBD-80A6-9852DAB8C64F}" dt="2023-04-10T13:41:55.086" v="1494" actId="47"/>
          <pc:sldLayoutMkLst>
            <pc:docMk/>
            <pc:sldMasterMk cId="3946650268" sldId="2147483848"/>
            <pc:sldLayoutMk cId="2509753370" sldId="2147483856"/>
          </pc:sldLayoutMkLst>
        </pc:sldLayoutChg>
        <pc:sldLayoutChg chg="del">
          <pc:chgData name="Caleb King" userId="730df217-dedb-48f5-9b0f-f3ecd38fe447" providerId="ADAL" clId="{270B2892-F15B-4BBD-80A6-9852DAB8C64F}" dt="2023-04-10T13:41:55.086" v="1494" actId="47"/>
          <pc:sldLayoutMkLst>
            <pc:docMk/>
            <pc:sldMasterMk cId="3946650268" sldId="2147483848"/>
            <pc:sldLayoutMk cId="1650127252" sldId="2147483857"/>
          </pc:sldLayoutMkLst>
        </pc:sldLayoutChg>
        <pc:sldLayoutChg chg="del">
          <pc:chgData name="Caleb King" userId="730df217-dedb-48f5-9b0f-f3ecd38fe447" providerId="ADAL" clId="{270B2892-F15B-4BBD-80A6-9852DAB8C64F}" dt="2023-04-10T13:41:55.086" v="1494" actId="47"/>
          <pc:sldLayoutMkLst>
            <pc:docMk/>
            <pc:sldMasterMk cId="3946650268" sldId="2147483848"/>
            <pc:sldLayoutMk cId="2055130512" sldId="2147483858"/>
          </pc:sldLayoutMkLst>
        </pc:sldLayoutChg>
        <pc:sldLayoutChg chg="del">
          <pc:chgData name="Caleb King" userId="730df217-dedb-48f5-9b0f-f3ecd38fe447" providerId="ADAL" clId="{270B2892-F15B-4BBD-80A6-9852DAB8C64F}" dt="2023-04-10T13:41:55.086" v="1494" actId="47"/>
          <pc:sldLayoutMkLst>
            <pc:docMk/>
            <pc:sldMasterMk cId="3946650268" sldId="2147483848"/>
            <pc:sldLayoutMk cId="4151497553" sldId="2147483859"/>
          </pc:sldLayoutMkLst>
        </pc:sldLayoutChg>
        <pc:sldLayoutChg chg="del">
          <pc:chgData name="Caleb King" userId="730df217-dedb-48f5-9b0f-f3ecd38fe447" providerId="ADAL" clId="{270B2892-F15B-4BBD-80A6-9852DAB8C64F}" dt="2023-04-10T13:41:55.086" v="1494" actId="47"/>
          <pc:sldLayoutMkLst>
            <pc:docMk/>
            <pc:sldMasterMk cId="3946650268" sldId="2147483848"/>
            <pc:sldLayoutMk cId="556855169" sldId="2147483860"/>
          </pc:sldLayoutMkLst>
        </pc:sldLayoutChg>
        <pc:sldLayoutChg chg="del">
          <pc:chgData name="Caleb King" userId="730df217-dedb-48f5-9b0f-f3ecd38fe447" providerId="ADAL" clId="{270B2892-F15B-4BBD-80A6-9852DAB8C64F}" dt="2023-04-10T13:41:55.086" v="1494" actId="47"/>
          <pc:sldLayoutMkLst>
            <pc:docMk/>
            <pc:sldMasterMk cId="3946650268" sldId="2147483848"/>
            <pc:sldLayoutMk cId="27531404" sldId="2147483861"/>
          </pc:sldLayoutMkLst>
        </pc:sldLayoutChg>
        <pc:sldLayoutChg chg="del">
          <pc:chgData name="Caleb King" userId="730df217-dedb-48f5-9b0f-f3ecd38fe447" providerId="ADAL" clId="{270B2892-F15B-4BBD-80A6-9852DAB8C64F}" dt="2023-04-10T13:41:55.086" v="1494" actId="47"/>
          <pc:sldLayoutMkLst>
            <pc:docMk/>
            <pc:sldMasterMk cId="3946650268" sldId="2147483848"/>
            <pc:sldLayoutMk cId="8607221" sldId="2147483862"/>
          </pc:sldLayoutMkLst>
        </pc:sldLayoutChg>
        <pc:sldLayoutChg chg="del">
          <pc:chgData name="Caleb King" userId="730df217-dedb-48f5-9b0f-f3ecd38fe447" providerId="ADAL" clId="{270B2892-F15B-4BBD-80A6-9852DAB8C64F}" dt="2023-04-10T13:41:55.086" v="1494" actId="47"/>
          <pc:sldLayoutMkLst>
            <pc:docMk/>
            <pc:sldMasterMk cId="3946650268" sldId="2147483848"/>
            <pc:sldLayoutMk cId="435051943" sldId="2147483863"/>
          </pc:sldLayoutMkLst>
        </pc:sldLayoutChg>
        <pc:sldLayoutChg chg="del">
          <pc:chgData name="Caleb King" userId="730df217-dedb-48f5-9b0f-f3ecd38fe447" providerId="ADAL" clId="{270B2892-F15B-4BBD-80A6-9852DAB8C64F}" dt="2023-04-10T13:41:55.086" v="1494" actId="47"/>
          <pc:sldLayoutMkLst>
            <pc:docMk/>
            <pc:sldMasterMk cId="3946650268" sldId="2147483848"/>
            <pc:sldLayoutMk cId="831689515" sldId="2147483864"/>
          </pc:sldLayoutMkLst>
        </pc:sldLayoutChg>
        <pc:sldLayoutChg chg="del">
          <pc:chgData name="Caleb King" userId="730df217-dedb-48f5-9b0f-f3ecd38fe447" providerId="ADAL" clId="{270B2892-F15B-4BBD-80A6-9852DAB8C64F}" dt="2023-04-10T13:41:55.086" v="1494" actId="47"/>
          <pc:sldLayoutMkLst>
            <pc:docMk/>
            <pc:sldMasterMk cId="3946650268" sldId="2147483848"/>
            <pc:sldLayoutMk cId="2452308678" sldId="2147483865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FD4F43-E57F-43A8-B387-6EE4CB243705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219FFA-D2EB-43E2-B039-09ACBBAEF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1563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E1CE9FA-B386-4E75-8F35-4DD9378A9A2D}" type="datetime1">
              <a:rPr lang="en-US" smtClean="0"/>
              <a:t>4/10/2023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BFFD162-E725-4D21-A8D9-7622C5470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150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2AFCC-2435-425F-829B-625870B85AD6}" type="datetime1">
              <a:rPr lang="en-US" smtClean="0"/>
              <a:t>4/10/2023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FD162-E725-4D21-A8D9-7622C5470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151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E7E88C2-DC6E-496F-AAFB-CAF50D5915FD}" type="datetime1">
              <a:rPr lang="en-US" smtClean="0"/>
              <a:t>4/10/2023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BFFD162-E725-4D21-A8D9-7622C5470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843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>
            <a:lvl1pPr>
              <a:defRPr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1891454"/>
            <a:ext cx="11029615" cy="39673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008A0-625E-4CA2-9AB3-6FDDE13AA2DA}" type="datetime1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EBFFD162-E725-4D21-A8D9-7622C5470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731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3398B9B-58AF-47B8-8DF5-27FE395CED0D}" type="datetime1">
              <a:rPr lang="en-US" smtClean="0"/>
              <a:t>4/10/2023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BFFD162-E725-4D21-A8D9-7622C5470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685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9CC6B-6EC1-4866-96B4-774D53B8FFA5}" type="datetime1">
              <a:rPr lang="en-US" smtClean="0"/>
              <a:t>4/10/2023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FD162-E725-4D21-A8D9-7622C5470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038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52B16-139A-4F39-A11B-D4A65783D262}" type="datetime1">
              <a:rPr lang="en-US" smtClean="0"/>
              <a:t>4/10/2023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FD162-E725-4D21-A8D9-7622C5470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851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2DDD6-3AD8-4974-8DFC-9F84CDEC2D21}" type="datetime1">
              <a:rPr lang="en-US" smtClean="0"/>
              <a:t>4/10/2023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FD162-E725-4D21-A8D9-7622C5470AE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873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9F48D-E949-4B9E-BCA1-BFC09BF5842A}" type="datetime1">
              <a:rPr lang="en-US" smtClean="0"/>
              <a:t>4/10/2023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FD162-E725-4D21-A8D9-7622C5470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19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6685CD4-1690-4251-ADE1-7C043CA8198D}" type="datetime1">
              <a:rPr lang="en-US" smtClean="0"/>
              <a:t>4/10/2023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BFFD162-E725-4D21-A8D9-7622C5470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637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19A2-9B48-48A6-859E-08C8729B6AF6}" type="datetime1">
              <a:rPr lang="en-US" smtClean="0"/>
              <a:t>4/10/2023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FD162-E725-4D21-A8D9-7622C5470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597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1979720"/>
            <a:ext cx="11029616" cy="387907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C2EA2CA5-BE70-432F-93EA-62A8B602FB02}" type="datetime1">
              <a:rPr lang="en-US" smtClean="0"/>
              <a:t>4/10/2023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EBFFD162-E725-4D21-A8D9-7622C5470AE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74028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</p:sldLayoutIdLst>
  <p:transition>
    <p:fade/>
  </p:transition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illustrations/background-wallpaper-low-poly-4232859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illustrations/background-wallpaper-low-poly-4232859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illustrations/background-wallpaper-low-poly-4232859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illustrations/background-wallpaper-low-poly-4232859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F6179-3D06-4526-BEAF-94BEAF0874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8625" y="971550"/>
            <a:ext cx="11145098" cy="1781280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Empirical Calibration for a Linearly Extrapolated Lower Tolerance Bound</a:t>
            </a:r>
            <a:endParaRPr lang="en-US" sz="5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2EB8DA-6B53-4429-AEAB-7A16848365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0177" y="3219345"/>
            <a:ext cx="10993546" cy="1781280"/>
          </a:xfrm>
        </p:spPr>
        <p:txBody>
          <a:bodyPr>
            <a:noAutofit/>
          </a:bodyPr>
          <a:lstStyle/>
          <a:p>
            <a:r>
              <a:rPr lang="en-US" sz="2400" dirty="0"/>
              <a:t>		Caleb King				     Peter Parker				    Derek Young</a:t>
            </a:r>
          </a:p>
          <a:p>
            <a:r>
              <a:rPr lang="en-US" sz="2400" dirty="0" err="1"/>
              <a:t>Jmp</a:t>
            </a:r>
            <a:r>
              <a:rPr lang="en-US" sz="2400" dirty="0"/>
              <a:t> Statistical Discovery			       NASA				University of Kentucky</a:t>
            </a:r>
          </a:p>
          <a:p>
            <a:endParaRPr lang="en-US" sz="2800" dirty="0"/>
          </a:p>
          <a:p>
            <a:r>
              <a:rPr lang="en-US" sz="2800" dirty="0"/>
              <a:t>									</a:t>
            </a:r>
            <a:r>
              <a:rPr lang="en-US" sz="2800" dirty="0" err="1"/>
              <a:t>DATAWorks</a:t>
            </a:r>
            <a:r>
              <a:rPr lang="en-US" sz="2800" dirty="0"/>
              <a:t> 2023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5A7BB-65D9-3A90-DFF0-E7A494D3D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FD162-E725-4D21-A8D9-7622C5470AE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2750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72F1B-DE7A-A94F-9572-B5996199A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to Calibrate?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3B4E6F-36D0-974C-B851-6BD0634A3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891454"/>
            <a:ext cx="11029615" cy="441049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Both Ho and Lee (2005) and Goldman and Kaplan (2017) sought to calibrate the target confidence level to achieve accuracy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An initial investigation determined that, for extrapolated intervals, this approach may not work as the required confidence level may fall outside 0 or 1. 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Rather than calibrate the confidence level, we instead focus on calibrating the </a:t>
            </a:r>
            <a:r>
              <a:rPr lang="en-US" b="1" dirty="0">
                <a:solidFill>
                  <a:schemeClr val="accent1"/>
                </a:solidFill>
              </a:rPr>
              <a:t>extrapolation weight</a:t>
            </a:r>
          </a:p>
          <a:p>
            <a:pPr lvl="1"/>
            <a:r>
              <a:rPr lang="en-US" dirty="0"/>
              <a:t>Specifically, we will determine the appropriate weight needed to achieve an actual confidence level at or above the target confidence level</a:t>
            </a:r>
          </a:p>
          <a:p>
            <a:pPr lvl="1"/>
            <a:r>
              <a:rPr lang="en-US" dirty="0"/>
              <a:t>As there is no limit on the weight and our focus is on positive data, we will use the weight on log-transformed data but assess coverage on the original data scale</a:t>
            </a:r>
          </a:p>
          <a:p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1F16C9-625C-9A9A-AB73-CFC278EA5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FD162-E725-4D21-A8D9-7622C5470AE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720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72F1B-DE7A-A94F-9572-B5996199A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Pilot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3B4E6F-36D0-974C-B851-6BD0634A3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891454"/>
            <a:ext cx="11029615" cy="441049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We expected that the calibrated weight would be a function of several inputs:</a:t>
            </a:r>
          </a:p>
          <a:p>
            <a:pPr lvl="1"/>
            <a:r>
              <a:rPr lang="en-US" dirty="0"/>
              <a:t>Distribution Model (including shape and scale parameters); Target Confidence Level; Quantile; Sample Size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We conducted an initial pilot simulation study to assess the impact of these factors</a:t>
            </a:r>
          </a:p>
          <a:p>
            <a:pPr lvl="1"/>
            <a:r>
              <a:rPr lang="en-US" dirty="0"/>
              <a:t>Distribution Models: </a:t>
            </a:r>
            <a:r>
              <a:rPr lang="en-US" dirty="0">
                <a:solidFill>
                  <a:schemeClr val="accent2"/>
                </a:solidFill>
              </a:rPr>
              <a:t>Weibull, Lognormal, Gamma, Log-logistic</a:t>
            </a:r>
          </a:p>
          <a:p>
            <a:pPr lvl="1"/>
            <a:r>
              <a:rPr lang="en-US" dirty="0"/>
              <a:t>Target Confidence Levels: </a:t>
            </a:r>
            <a:r>
              <a:rPr lang="en-US" dirty="0">
                <a:solidFill>
                  <a:schemeClr val="accent2"/>
                </a:solidFill>
              </a:rPr>
              <a:t>90%, 95%</a:t>
            </a:r>
          </a:p>
          <a:p>
            <a:pPr lvl="1"/>
            <a:r>
              <a:rPr lang="en-US" dirty="0"/>
              <a:t>Quantiles: </a:t>
            </a:r>
            <a:r>
              <a:rPr lang="en-US" dirty="0">
                <a:solidFill>
                  <a:schemeClr val="accent2"/>
                </a:solidFill>
              </a:rPr>
              <a:t>1e-6, 0.1</a:t>
            </a:r>
          </a:p>
          <a:p>
            <a:pPr lvl="1"/>
            <a:r>
              <a:rPr lang="en-US" dirty="0"/>
              <a:t>Sample Sizes: </a:t>
            </a:r>
            <a:r>
              <a:rPr lang="en-US" dirty="0">
                <a:solidFill>
                  <a:schemeClr val="accent2"/>
                </a:solidFill>
              </a:rPr>
              <a:t>5, 10</a:t>
            </a:r>
          </a:p>
          <a:p>
            <a:pPr lvl="1"/>
            <a:r>
              <a:rPr lang="en-US" dirty="0"/>
              <a:t>Scale Parameters: </a:t>
            </a:r>
            <a:r>
              <a:rPr lang="en-US" dirty="0">
                <a:solidFill>
                  <a:schemeClr val="accent2"/>
                </a:solidFill>
              </a:rPr>
              <a:t>1, 2</a:t>
            </a:r>
          </a:p>
          <a:p>
            <a:pPr lvl="1"/>
            <a:r>
              <a:rPr lang="en-US" dirty="0"/>
              <a:t>Shape Parameters: </a:t>
            </a:r>
            <a:r>
              <a:rPr lang="en-US" dirty="0">
                <a:solidFill>
                  <a:schemeClr val="accent2"/>
                </a:solidFill>
              </a:rPr>
              <a:t>2, 3</a:t>
            </a:r>
          </a:p>
          <a:p>
            <a:endParaRPr lang="en-US" dirty="0"/>
          </a:p>
          <a:p>
            <a:pPr>
              <a:lnSpc>
                <a:spcPct val="100000"/>
              </a:lnSpc>
            </a:pPr>
            <a:endParaRPr lang="en-US" dirty="0"/>
          </a:p>
          <a:p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1F16C9-625C-9A9A-AB73-CFC278EA5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FD162-E725-4D21-A8D9-7622C5470AE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370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72F1B-DE7A-A94F-9572-B5996199A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Pilot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3B4E6F-36D0-974C-B851-6BD0634A3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891454"/>
            <a:ext cx="11029615" cy="4410492"/>
          </a:xfrm>
        </p:spPr>
        <p:txBody>
          <a:bodyPr>
            <a:normAutofit/>
          </a:bodyPr>
          <a:lstStyle/>
          <a:p>
            <a:r>
              <a:rPr lang="en-US" dirty="0"/>
              <a:t>We ran a full factorial design in the factors with the “correct” weight as the response</a:t>
            </a:r>
          </a:p>
          <a:p>
            <a:pPr lvl="1"/>
            <a:r>
              <a:rPr lang="en-US" dirty="0"/>
              <a:t>For each run, we simulated 10 000 simulated experiments at the given factor inputs and computed a log-linear extrapolated bound with an initial guess for the weight</a:t>
            </a:r>
          </a:p>
          <a:p>
            <a:pPr lvl="1"/>
            <a:r>
              <a:rPr lang="en-US" dirty="0"/>
              <a:t>The weight is then adjusted, and the simulations repeated, until the actual coverage is within 0.001 of the target coverage</a:t>
            </a:r>
          </a:p>
          <a:p>
            <a:pPr lvl="1"/>
            <a:r>
              <a:rPr lang="en-US" dirty="0"/>
              <a:t>We record the final weight as the “correct” weight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There were two key findings from the study</a:t>
            </a:r>
          </a:p>
          <a:p>
            <a:pPr lvl="1"/>
            <a:r>
              <a:rPr lang="en-US" dirty="0"/>
              <a:t>Of the four distribution models considered, the most extreme weights were found under the Gamma and Weibull models</a:t>
            </a:r>
          </a:p>
          <a:p>
            <a:pPr lvl="1"/>
            <a:r>
              <a:rPr lang="en-US" dirty="0"/>
              <a:t>Of the distribution parameters, only the shape parameter seemed to have a meaningful impact</a:t>
            </a:r>
          </a:p>
          <a:p>
            <a:endParaRPr lang="en-US" dirty="0"/>
          </a:p>
          <a:p>
            <a:pPr>
              <a:lnSpc>
                <a:spcPct val="100000"/>
              </a:lnSpc>
            </a:pPr>
            <a:endParaRPr lang="en-US" dirty="0"/>
          </a:p>
          <a:p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1F16C9-625C-9A9A-AB73-CFC278EA5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FD162-E725-4D21-A8D9-7622C5470AE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199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72F1B-DE7A-A94F-9572-B5996199A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Simulation Experiment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3B4E6F-36D0-974C-B851-6BD0634A3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891454"/>
            <a:ext cx="11029615" cy="4410492"/>
          </a:xfrm>
        </p:spPr>
        <p:txBody>
          <a:bodyPr>
            <a:normAutofit/>
          </a:bodyPr>
          <a:lstStyle/>
          <a:p>
            <a:r>
              <a:rPr lang="en-US" dirty="0"/>
              <a:t>For the official experiment, we ran a full-factorial design under the following factor settings</a:t>
            </a:r>
          </a:p>
          <a:p>
            <a:pPr lvl="1"/>
            <a:r>
              <a:rPr lang="en-US" dirty="0"/>
              <a:t>Distribution Models: </a:t>
            </a:r>
            <a:r>
              <a:rPr lang="en-US" dirty="0">
                <a:solidFill>
                  <a:schemeClr val="accent2"/>
                </a:solidFill>
              </a:rPr>
              <a:t>Weibull, Gamma</a:t>
            </a:r>
          </a:p>
          <a:p>
            <a:pPr lvl="1"/>
            <a:r>
              <a:rPr lang="en-US" dirty="0"/>
              <a:t>Target Confidence Levels: </a:t>
            </a:r>
            <a:r>
              <a:rPr lang="en-US" dirty="0">
                <a:solidFill>
                  <a:schemeClr val="accent2"/>
                </a:solidFill>
              </a:rPr>
              <a:t>90%, 95%</a:t>
            </a:r>
          </a:p>
          <a:p>
            <a:pPr lvl="1"/>
            <a:r>
              <a:rPr lang="en-US" dirty="0"/>
              <a:t>Quantiles: </a:t>
            </a:r>
            <a:r>
              <a:rPr lang="en-US" dirty="0">
                <a:solidFill>
                  <a:schemeClr val="accent2"/>
                </a:solidFill>
              </a:rPr>
              <a:t>1e-6, 1e-4, 0.1</a:t>
            </a:r>
          </a:p>
          <a:p>
            <a:pPr lvl="1"/>
            <a:r>
              <a:rPr lang="en-US" dirty="0"/>
              <a:t>Sample Sizes: </a:t>
            </a:r>
            <a:r>
              <a:rPr lang="en-US" dirty="0">
                <a:solidFill>
                  <a:schemeClr val="accent2"/>
                </a:solidFill>
              </a:rPr>
              <a:t>5, 15, 20</a:t>
            </a:r>
          </a:p>
          <a:p>
            <a:pPr lvl="1"/>
            <a:r>
              <a:rPr lang="en-US" dirty="0"/>
              <a:t>Shape Parameters: </a:t>
            </a:r>
            <a:r>
              <a:rPr lang="en-US" dirty="0">
                <a:solidFill>
                  <a:schemeClr val="accent2"/>
                </a:solidFill>
              </a:rPr>
              <a:t>2, 3, 4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Each run was conducted in a similar manner to the pilot study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The experiment was run in R and the data analyzed in JMP. </a:t>
            </a:r>
          </a:p>
          <a:p>
            <a:endParaRPr lang="en-US" dirty="0"/>
          </a:p>
          <a:p>
            <a:pPr>
              <a:lnSpc>
                <a:spcPct val="100000"/>
              </a:lnSpc>
            </a:pPr>
            <a:endParaRPr lang="en-US" dirty="0"/>
          </a:p>
          <a:p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1F16C9-625C-9A9A-AB73-CFC278EA5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FD162-E725-4D21-A8D9-7622C5470AE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883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72F1B-DE7A-A94F-9572-B5996199A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3B4E6F-36D0-974C-B851-6BD0634A3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891454"/>
            <a:ext cx="11029615" cy="4410492"/>
          </a:xfrm>
        </p:spPr>
        <p:txBody>
          <a:bodyPr>
            <a:normAutofit/>
          </a:bodyPr>
          <a:lstStyle/>
          <a:p>
            <a:endParaRPr lang="en-US" dirty="0"/>
          </a:p>
          <a:p>
            <a:pPr>
              <a:lnSpc>
                <a:spcPct val="100000"/>
              </a:lnSpc>
            </a:pPr>
            <a:endParaRPr lang="en-US" dirty="0"/>
          </a:p>
          <a:p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1F16C9-625C-9A9A-AB73-CFC278EA5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FD162-E725-4D21-A8D9-7622C5470AEA}" type="slidenum">
              <a:rPr lang="en-US" smtClean="0"/>
              <a:t>14</a:t>
            </a:fld>
            <a:endParaRPr lang="en-US"/>
          </a:p>
        </p:txBody>
      </p:sp>
      <p:pic>
        <p:nvPicPr>
          <p:cNvPr id="6" name="Picture 5" descr="A picture containing text, scale, screenshot&#10;&#10;Description automatically generated">
            <a:extLst>
              <a:ext uri="{FF2B5EF4-FFF2-40B4-BE49-F238E27FC236}">
                <a16:creationId xmlns:a16="http://schemas.microsoft.com/office/drawing/2014/main" id="{B3D07BF7-4D39-343C-797B-E30084E808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191" y="2767167"/>
            <a:ext cx="5943600" cy="3208020"/>
          </a:xfrm>
          <a:prstGeom prst="rect">
            <a:avLst/>
          </a:prstGeom>
        </p:spPr>
      </p:pic>
      <p:pic>
        <p:nvPicPr>
          <p:cNvPr id="8" name="Picture 7" descr="A picture containing text, screenshot, scale&#10;&#10;Description automatically generated">
            <a:extLst>
              <a:ext uri="{FF2B5EF4-FFF2-40B4-BE49-F238E27FC236}">
                <a16:creationId xmlns:a16="http://schemas.microsoft.com/office/drawing/2014/main" id="{6661E4C5-E34E-EBF9-F10E-1B0A815109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0750" y="2790868"/>
            <a:ext cx="5943600" cy="320802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6F86B8C-CDB9-7F62-EE3B-5E7B80E8B767}"/>
              </a:ext>
            </a:extLst>
          </p:cNvPr>
          <p:cNvSpPr txBox="1"/>
          <p:nvPr/>
        </p:nvSpPr>
        <p:spPr>
          <a:xfrm>
            <a:off x="2114550" y="2222337"/>
            <a:ext cx="23310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90% Target Confidence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33CD22-F994-F9CA-7B1A-AD226B7DA4FE}"/>
              </a:ext>
            </a:extLst>
          </p:cNvPr>
          <p:cNvSpPr txBox="1"/>
          <p:nvPr/>
        </p:nvSpPr>
        <p:spPr>
          <a:xfrm>
            <a:off x="7807006" y="2222337"/>
            <a:ext cx="23310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95% Target Confidence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F7B60B3-66B2-8263-4F61-39AF89A2A2E1}"/>
              </a:ext>
            </a:extLst>
          </p:cNvPr>
          <p:cNvSpPr/>
          <p:nvPr/>
        </p:nvSpPr>
        <p:spPr>
          <a:xfrm>
            <a:off x="581191" y="3258105"/>
            <a:ext cx="413108" cy="2565646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0FDBDDD9-D200-122C-CD7E-4E611C09F86A}"/>
              </a:ext>
            </a:extLst>
          </p:cNvPr>
          <p:cNvSpPr/>
          <p:nvPr/>
        </p:nvSpPr>
        <p:spPr>
          <a:xfrm>
            <a:off x="6000749" y="3258105"/>
            <a:ext cx="413108" cy="2565646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4CC48E7-0BFD-ABC6-48AC-9C9171F2DF6D}"/>
              </a:ext>
            </a:extLst>
          </p:cNvPr>
          <p:cNvCxnSpPr>
            <a:cxnSpLocks/>
          </p:cNvCxnSpPr>
          <p:nvPr/>
        </p:nvCxnSpPr>
        <p:spPr>
          <a:xfrm flipH="1" flipV="1">
            <a:off x="994299" y="5823751"/>
            <a:ext cx="1322495" cy="4975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6274DA6-8D98-EA29-5CD2-6D65277BB516}"/>
              </a:ext>
            </a:extLst>
          </p:cNvPr>
          <p:cNvCxnSpPr>
            <a:cxnSpLocks/>
          </p:cNvCxnSpPr>
          <p:nvPr/>
        </p:nvCxnSpPr>
        <p:spPr>
          <a:xfrm flipV="1">
            <a:off x="4012707" y="5823751"/>
            <a:ext cx="1988042" cy="4975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A69C7F5A-8AF5-BFAB-CCD3-B4A22F9EBC09}"/>
              </a:ext>
            </a:extLst>
          </p:cNvPr>
          <p:cNvSpPr txBox="1"/>
          <p:nvPr/>
        </p:nvSpPr>
        <p:spPr>
          <a:xfrm>
            <a:off x="1460524" y="6263497"/>
            <a:ext cx="36391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Different scales based on confidence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3812A26-EB23-52D9-FF21-4CCB6DC88DA3}"/>
              </a:ext>
            </a:extLst>
          </p:cNvPr>
          <p:cNvCxnSpPr>
            <a:cxnSpLocks/>
          </p:cNvCxnSpPr>
          <p:nvPr/>
        </p:nvCxnSpPr>
        <p:spPr>
          <a:xfrm>
            <a:off x="6793992" y="2591669"/>
            <a:ext cx="753532" cy="13036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8140FC51-94E5-AAE5-03A8-94AB488B8B9B}"/>
              </a:ext>
            </a:extLst>
          </p:cNvPr>
          <p:cNvSpPr txBox="1"/>
          <p:nvPr/>
        </p:nvSpPr>
        <p:spPr>
          <a:xfrm>
            <a:off x="4563406" y="2033087"/>
            <a:ext cx="31987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Decreasing change in slope with increasing sample size</a:t>
            </a:r>
          </a:p>
        </p:txBody>
      </p:sp>
    </p:spTree>
    <p:extLst>
      <p:ext uri="{BB962C8B-B14F-4D97-AF65-F5344CB8AC3E}">
        <p14:creationId xmlns:p14="http://schemas.microsoft.com/office/powerpoint/2010/main" val="2153513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22" grpId="0"/>
      <p:bldP spid="2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F404549-B4DC-481C-926C-DED3EF1C5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14406"/>
            <a:ext cx="12192000" cy="624359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E8FD5CD-351E-4B06-8B78-BD5102D009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2377" y="614407"/>
            <a:ext cx="3707477" cy="561177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A72F1B-DE7A-A94F-9572-B5996199A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255" y="702156"/>
            <a:ext cx="3409783" cy="1013800"/>
          </a:xfrm>
        </p:spPr>
        <p:txBody>
          <a:bodyPr>
            <a:normAutofit/>
          </a:bodyPr>
          <a:lstStyle/>
          <a:p>
            <a:r>
              <a:rPr lang="en-US" dirty="0"/>
              <a:t>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3B4E6F-36D0-974C-B851-6BD0634A3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255" y="1964168"/>
            <a:ext cx="3409782" cy="4036582"/>
          </a:xfrm>
        </p:spPr>
        <p:txBody>
          <a:bodyPr>
            <a:normAutofit/>
          </a:bodyPr>
          <a:lstStyle/>
          <a:p>
            <a:endParaRPr lang="en-US">
              <a:solidFill>
                <a:schemeClr val="bg1"/>
              </a:solidFill>
            </a:endParaRPr>
          </a:p>
          <a:p>
            <a:endParaRPr lang="en-US">
              <a:solidFill>
                <a:schemeClr val="bg1"/>
              </a:solidFill>
            </a:endParaRPr>
          </a:p>
          <a:p>
            <a:endParaRPr lang="en-US">
              <a:solidFill>
                <a:schemeClr val="bg1"/>
              </a:solidFill>
            </a:endParaRPr>
          </a:p>
        </p:txBody>
      </p:sp>
      <p:pic>
        <p:nvPicPr>
          <p:cNvPr id="7" name="Picture 6" descr="Chart&#10;&#10;Description automatically generated">
            <a:extLst>
              <a:ext uri="{FF2B5EF4-FFF2-40B4-BE49-F238E27FC236}">
                <a16:creationId xmlns:a16="http://schemas.microsoft.com/office/drawing/2014/main" id="{40A2AC14-F4FD-A1F1-6B29-C41D39B791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2231" y="733439"/>
            <a:ext cx="6540243" cy="5510155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1F16C9-625C-9A9A-AB73-CFC278EA5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00800"/>
            <a:ext cx="105250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EBFFD162-E725-4D21-A8D9-7622C5470AEA}" type="slidenum">
              <a:rPr lang="en-US" smtClean="0"/>
              <a:pPr>
                <a:spcAft>
                  <a:spcPts val="600"/>
                </a:spcAft>
              </a:pPr>
              <a:t>15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1A8C7FB5-562A-8107-725B-A2E26F7F45A0}"/>
              </a:ext>
            </a:extLst>
          </p:cNvPr>
          <p:cNvSpPr/>
          <p:nvPr/>
        </p:nvSpPr>
        <p:spPr>
          <a:xfrm>
            <a:off x="4663440" y="3593592"/>
            <a:ext cx="6236208" cy="411480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35F47B7-B7BA-8628-1530-2123BBF96381}"/>
              </a:ext>
            </a:extLst>
          </p:cNvPr>
          <p:cNvCxnSpPr/>
          <p:nvPr/>
        </p:nvCxnSpPr>
        <p:spPr>
          <a:xfrm flipH="1">
            <a:off x="7863840" y="2185416"/>
            <a:ext cx="1069848" cy="14081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B4BFE2B2-4175-7D47-3DAA-0B2014913A78}"/>
              </a:ext>
            </a:extLst>
          </p:cNvPr>
          <p:cNvSpPr txBox="1"/>
          <p:nvPr/>
        </p:nvSpPr>
        <p:spPr>
          <a:xfrm>
            <a:off x="7862352" y="1262085"/>
            <a:ext cx="31552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The quantile and target confidence are overwhelmingly the top factors here.</a:t>
            </a:r>
          </a:p>
        </p:txBody>
      </p:sp>
    </p:spTree>
    <p:extLst>
      <p:ext uri="{BB962C8B-B14F-4D97-AF65-F5344CB8AC3E}">
        <p14:creationId xmlns:p14="http://schemas.microsoft.com/office/powerpoint/2010/main" val="3801782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F404549-B4DC-481C-926C-DED3EF1C5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14406"/>
            <a:ext cx="12192000" cy="624359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E8FD5CD-351E-4B06-8B78-BD5102D009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2377" y="614407"/>
            <a:ext cx="3707477" cy="561177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A72F1B-DE7A-A94F-9572-B5996199A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255" y="702156"/>
            <a:ext cx="3409783" cy="1013800"/>
          </a:xfrm>
        </p:spPr>
        <p:txBody>
          <a:bodyPr>
            <a:normAutofit/>
          </a:bodyPr>
          <a:lstStyle/>
          <a:p>
            <a:r>
              <a:rPr lang="en-US" dirty="0"/>
              <a:t>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3B4E6F-36D0-974C-B851-6BD0634A3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255" y="1964168"/>
            <a:ext cx="3409782" cy="4036582"/>
          </a:xfrm>
        </p:spPr>
        <p:txBody>
          <a:bodyPr>
            <a:normAutofit/>
          </a:bodyPr>
          <a:lstStyle/>
          <a:p>
            <a:endParaRPr lang="en-US">
              <a:solidFill>
                <a:schemeClr val="bg1"/>
              </a:solidFill>
            </a:endParaRPr>
          </a:p>
          <a:p>
            <a:endParaRPr lang="en-US">
              <a:solidFill>
                <a:schemeClr val="bg1"/>
              </a:solidFill>
            </a:endParaRPr>
          </a:p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1F16C9-625C-9A9A-AB73-CFC278EA5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00800"/>
            <a:ext cx="105250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EBFFD162-E725-4D21-A8D9-7622C5470AEA}" type="slidenum">
              <a:rPr lang="en-US" smtClean="0"/>
              <a:pPr>
                <a:spcAft>
                  <a:spcPts val="600"/>
                </a:spcAft>
              </a:pPr>
              <a:t>16</a:t>
            </a:fld>
            <a:endParaRPr lang="en-US"/>
          </a:p>
        </p:txBody>
      </p:sp>
      <p:pic>
        <p:nvPicPr>
          <p:cNvPr id="6" name="Picture 5" descr="Chart&#10;&#10;Description automatically generated">
            <a:extLst>
              <a:ext uri="{FF2B5EF4-FFF2-40B4-BE49-F238E27FC236}">
                <a16:creationId xmlns:a16="http://schemas.microsoft.com/office/drawing/2014/main" id="{C2536743-1451-023C-3AC0-AA51AF2FF3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4129" y="895350"/>
            <a:ext cx="6926616" cy="2315584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D762779-5AAB-2BC0-442A-73C32750C228}"/>
              </a:ext>
            </a:extLst>
          </p:cNvPr>
          <p:cNvSpPr txBox="1">
            <a:spLocks/>
          </p:cNvSpPr>
          <p:nvPr/>
        </p:nvSpPr>
        <p:spPr>
          <a:xfrm>
            <a:off x="4664129" y="3429000"/>
            <a:ext cx="6946678" cy="287294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We want a model that is robust across distribution models</a:t>
            </a:r>
          </a:p>
          <a:p>
            <a:pPr lvl="1"/>
            <a:r>
              <a:rPr lang="en-US" dirty="0"/>
              <a:t>Choosing the parameter estimates associated with the Weibull distribution should lead to conservative estimates </a:t>
            </a:r>
            <a:br>
              <a:rPr lang="en-US" dirty="0"/>
            </a:br>
            <a:r>
              <a:rPr lang="en-US" dirty="0"/>
              <a:t>(more negative weights = more conservative coverage)</a:t>
            </a:r>
          </a:p>
          <a:p>
            <a:pPr lvl="1"/>
            <a:r>
              <a:rPr lang="en-US" dirty="0"/>
              <a:t>Choosing a shape parameter of 1 is an easy way to “remove”  it as an effect</a:t>
            </a:r>
          </a:p>
          <a:p>
            <a:pPr lvl="1"/>
            <a:r>
              <a:rPr lang="en-US" dirty="0"/>
              <a:t>In essence, we are implicitly assuming an Exponential distribution model for our calibration procedure</a:t>
            </a:r>
          </a:p>
          <a:p>
            <a:endParaRPr lang="en-US" dirty="0"/>
          </a:p>
          <a:p>
            <a:endParaRPr lang="en-US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078977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F404549-B4DC-481C-926C-DED3EF1C5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14406"/>
            <a:ext cx="12192000" cy="624359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E8FD5CD-351E-4B06-8B78-BD5102D009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2377" y="614407"/>
            <a:ext cx="3707477" cy="561177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A72F1B-DE7A-A94F-9572-B5996199A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255" y="702156"/>
            <a:ext cx="3409783" cy="1013800"/>
          </a:xfrm>
        </p:spPr>
        <p:txBody>
          <a:bodyPr>
            <a:normAutofit/>
          </a:bodyPr>
          <a:lstStyle/>
          <a:p>
            <a:r>
              <a:rPr lang="en-US" dirty="0"/>
              <a:t>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3B4E6F-36D0-974C-B851-6BD0634A3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255" y="1964168"/>
            <a:ext cx="3409782" cy="4036582"/>
          </a:xfrm>
        </p:spPr>
        <p:txBody>
          <a:bodyPr>
            <a:normAutofit/>
          </a:bodyPr>
          <a:lstStyle/>
          <a:p>
            <a:endParaRPr lang="en-US">
              <a:solidFill>
                <a:schemeClr val="bg1"/>
              </a:solidFill>
            </a:endParaRPr>
          </a:p>
          <a:p>
            <a:endParaRPr lang="en-US">
              <a:solidFill>
                <a:schemeClr val="bg1"/>
              </a:solidFill>
            </a:endParaRPr>
          </a:p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1F16C9-625C-9A9A-AB73-CFC278EA5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00800"/>
            <a:ext cx="105250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EBFFD162-E725-4D21-A8D9-7622C5470AEA}" type="slidenum">
              <a:rPr lang="en-US" smtClean="0"/>
              <a:pPr>
                <a:spcAft>
                  <a:spcPts val="600"/>
                </a:spcAft>
              </a:pPr>
              <a:t>17</a:t>
            </a:fld>
            <a:endParaRPr lang="en-US"/>
          </a:p>
        </p:txBody>
      </p:sp>
      <p:pic>
        <p:nvPicPr>
          <p:cNvPr id="6" name="Picture 5" descr="Chart&#10;&#10;Description automatically generated">
            <a:extLst>
              <a:ext uri="{FF2B5EF4-FFF2-40B4-BE49-F238E27FC236}">
                <a16:creationId xmlns:a16="http://schemas.microsoft.com/office/drawing/2014/main" id="{EDE5B38E-DB5B-2E93-CCEA-52861A8E59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375" y="702156"/>
            <a:ext cx="6820144" cy="463325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2ED29F8-C5CB-7A22-F9FB-554906A856F8}"/>
                  </a:ext>
                </a:extLst>
              </p:cNvPr>
              <p:cNvSpPr txBox="1"/>
              <p:nvPr/>
            </p:nvSpPr>
            <p:spPr>
              <a:xfrm>
                <a:off x="4743966" y="5423156"/>
                <a:ext cx="7169867" cy="10604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𝜆</m:t>
                          </m:r>
                        </m:e>
                      </m:acc>
                      <m:r>
                        <a:rPr lang="en-US" sz="1400" i="1">
                          <a:latin typeface="Cambria Math" panose="02040503050406030204" pitchFamily="18" charset="0"/>
                        </a:rPr>
                        <m:t>= −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54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46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 + 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18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7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 ∗</m:t>
                      </m:r>
                      <m:func>
                        <m:func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400" i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d>
                            <m:d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l-GR" sz="1400" i="1">
                                      <a:latin typeface="Cambria Math" panose="02040503050406030204" pitchFamily="18" charset="0"/>
                                    </a:rPr>
                                    <m:t>𝛾</m:t>
                                  </m:r>
                                </m:num>
                                <m:den>
                                  <m:r>
                                    <a:rPr lang="el-GR" sz="1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l-GR" sz="14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l-GR" sz="1400" i="1">
                                      <a:latin typeface="Cambria Math" panose="02040503050406030204" pitchFamily="18" charset="0"/>
                                    </a:rPr>
                                    <m:t>𝛾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el-GR" sz="1400" i="1">
                          <a:latin typeface="Cambria Math" panose="02040503050406030204" pitchFamily="18" charset="0"/>
                        </a:rPr>
                        <m:t>+ </m:t>
                      </m:r>
                      <m:r>
                        <a:rPr lang="el-GR" sz="1400" i="1">
                          <a:latin typeface="Cambria Math" panose="02040503050406030204" pitchFamily="18" charset="0"/>
                        </a:rPr>
                        <m:t>12</m:t>
                      </m:r>
                      <m:r>
                        <a:rPr lang="el-GR" sz="1400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l-GR" sz="1400" i="1">
                          <a:latin typeface="Cambria Math" panose="02040503050406030204" pitchFamily="18" charset="0"/>
                        </a:rPr>
                        <m:t>01</m:t>
                      </m:r>
                      <m:r>
                        <a:rPr lang="el-GR" sz="1400" i="1">
                          <a:latin typeface="Cambria Math" panose="02040503050406030204" pitchFamily="18" charset="0"/>
                        </a:rPr>
                        <m:t> ∗ 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𝑙𝑜𝑔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</m:oMath>
                    <m:oMath xmlns:m="http://schemas.openxmlformats.org/officeDocument/2006/math">
                      <m:r>
                        <a:rPr lang="en-US" sz="1400" i="1">
                          <a:latin typeface="Cambria Math" panose="02040503050406030204" pitchFamily="18" charset="0"/>
                        </a:rPr>
                        <m:t>+ 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24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 ∗</m:t>
                      </m:r>
                      <m:func>
                        <m:func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400" i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d>
                            <m:dPr>
                              <m:ctrlPr>
                                <a:rPr lang="en-US" sz="1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e>
                      </m:func>
                      <m:r>
                        <a:rPr lang="en-US" sz="1400" i="1">
                          <a:latin typeface="Cambria Math" panose="02040503050406030204" pitchFamily="18" charset="0"/>
                        </a:rPr>
                        <m:t> ∗ </m:t>
                      </m:r>
                      <m:r>
                        <m:rPr>
                          <m:sty m:val="p"/>
                        </m:rPr>
                        <a:rPr lang="en-US" sz="1400" i="0">
                          <a:latin typeface="Cambria Math" panose="02040503050406030204" pitchFamily="18" charset="0"/>
                        </a:rPr>
                        <m:t>log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⁡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den>
                          </m:f>
                        </m:e>
                      </m:d>
                      <m:r>
                        <a:rPr lang="en-US" sz="1400" i="1">
                          <a:latin typeface="Cambria Math" panose="02040503050406030204" pitchFamily="18" charset="0"/>
                        </a:rPr>
                        <m:t>− 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18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41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 ∗</m:t>
                      </m:r>
                      <m:r>
                        <m:rPr>
                          <m:sty m:val="p"/>
                        </m:rPr>
                        <a:rPr lang="en-US" sz="1400">
                          <a:latin typeface="Cambria Math" panose="02040503050406030204" pitchFamily="18" charset="0"/>
                        </a:rPr>
                        <m:t>log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⁡</m:t>
                      </m:r>
                      <m:d>
                        <m:d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num>
                            <m:den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den>
                          </m:f>
                        </m:e>
                      </m:d>
                      <m:r>
                        <a:rPr lang="en-US" sz="1400" i="1">
                          <a:latin typeface="Cambria Math" panose="02040503050406030204" pitchFamily="18" charset="0"/>
                        </a:rPr>
                        <m:t>+ 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93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 ∗</m:t>
                      </m:r>
                      <m:r>
                        <m:rPr>
                          <m:sty m:val="p"/>
                        </m:rPr>
                        <a:rPr lang="en-US" sz="1400">
                          <a:latin typeface="Cambria Math" panose="02040503050406030204" pitchFamily="18" charset="0"/>
                        </a:rPr>
                        <m:t>log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⁡</m:t>
                      </m:r>
                      <m:d>
                        <m:d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400" i="1">
                                  <a:latin typeface="Cambria Math" panose="02040503050406030204" pitchFamily="18" charset="0"/>
                                </a:rPr>
                                <m:t>𝛾</m:t>
                              </m:r>
                            </m:num>
                            <m:den>
                              <m:r>
                                <a:rPr lang="el-GR" sz="1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l-GR" sz="1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l-GR" sz="1400" i="1">
                                  <a:latin typeface="Cambria Math" panose="02040503050406030204" pitchFamily="18" charset="0"/>
                                </a:rPr>
                                <m:t>𝛾</m:t>
                              </m:r>
                            </m:den>
                          </m:f>
                        </m:e>
                      </m:d>
                      <m:r>
                        <a:rPr lang="el-GR" sz="1400" i="1">
                          <a:latin typeface="Cambria Math" panose="02040503050406030204" pitchFamily="18" charset="0"/>
                        </a:rPr>
                        <m:t>∗</m:t>
                      </m:r>
                      <m:r>
                        <m:rPr>
                          <m:sty m:val="p"/>
                        </m:rPr>
                        <a:rPr lang="en-US" sz="1400">
                          <a:latin typeface="Cambria Math" panose="02040503050406030204" pitchFamily="18" charset="0"/>
                        </a:rPr>
                        <m:t>log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⁡</m:t>
                      </m:r>
                      <m:d>
                        <m:d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num>
                            <m:den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2ED29F8-C5CB-7A22-F9FB-554906A856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3966" y="5423156"/>
                <a:ext cx="7169867" cy="106041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039A4CA-3743-E36D-A74E-4CECFC0778DD}"/>
              </a:ext>
            </a:extLst>
          </p:cNvPr>
          <p:cNvCxnSpPr/>
          <p:nvPr/>
        </p:nvCxnSpPr>
        <p:spPr>
          <a:xfrm flipH="1">
            <a:off x="6254496" y="2167128"/>
            <a:ext cx="2350008" cy="2011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1C6E2784-91A8-B65A-4963-5F9773DA177E}"/>
              </a:ext>
            </a:extLst>
          </p:cNvPr>
          <p:cNvSpPr txBox="1"/>
          <p:nvPr/>
        </p:nvSpPr>
        <p:spPr>
          <a:xfrm>
            <a:off x="8037576" y="1199923"/>
            <a:ext cx="320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Removing the shape causes more discrepancy at extreme quantiles.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5AF2E8CB-8E98-AB41-BA8D-A8B41A5368A1}"/>
              </a:ext>
            </a:extLst>
          </p:cNvPr>
          <p:cNvSpPr/>
          <p:nvPr/>
        </p:nvSpPr>
        <p:spPr>
          <a:xfrm>
            <a:off x="5999226" y="5423155"/>
            <a:ext cx="1535429" cy="577594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BAA8241D-0136-53E1-73B6-34423F227665}"/>
              </a:ext>
            </a:extLst>
          </p:cNvPr>
          <p:cNvSpPr/>
          <p:nvPr/>
        </p:nvSpPr>
        <p:spPr>
          <a:xfrm>
            <a:off x="7403212" y="5921983"/>
            <a:ext cx="1535429" cy="577594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08E7BF78-F003-1CC0-0448-E7C9ADBD76E6}"/>
              </a:ext>
            </a:extLst>
          </p:cNvPr>
          <p:cNvCxnSpPr/>
          <p:nvPr/>
        </p:nvCxnSpPr>
        <p:spPr>
          <a:xfrm flipH="1">
            <a:off x="7534655" y="5532120"/>
            <a:ext cx="210312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930CA972-C465-7B92-9BE9-A851C37E0AAF}"/>
              </a:ext>
            </a:extLst>
          </p:cNvPr>
          <p:cNvCxnSpPr>
            <a:cxnSpLocks/>
          </p:cNvCxnSpPr>
          <p:nvPr/>
        </p:nvCxnSpPr>
        <p:spPr>
          <a:xfrm flipH="1">
            <a:off x="8938641" y="5596128"/>
            <a:ext cx="763143" cy="3572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3B9C9242-8491-238E-F8DA-3A6D7C4123DB}"/>
              </a:ext>
            </a:extLst>
          </p:cNvPr>
          <p:cNvSpPr txBox="1"/>
          <p:nvPr/>
        </p:nvSpPr>
        <p:spPr>
          <a:xfrm>
            <a:off x="9681749" y="5342620"/>
            <a:ext cx="21031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Similar coefficients; opposite sign </a:t>
            </a:r>
          </a:p>
        </p:txBody>
      </p:sp>
    </p:spTree>
    <p:extLst>
      <p:ext uri="{BB962C8B-B14F-4D97-AF65-F5344CB8AC3E}">
        <p14:creationId xmlns:p14="http://schemas.microsoft.com/office/powerpoint/2010/main" val="3842479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 animBg="1"/>
      <p:bldP spid="15" grpId="0" animBg="1"/>
      <p:bldP spid="2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A078A52F-85EA-4C0B-962B-D9D9DD4DD7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919797D5-5700-4683-B30A-5B4D56CB82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856A7B9-9801-42EC-A4C9-7E22A56EF5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AD54DB8-C150-4290-85D6-F5B0262BF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17C35B5F-59FB-4E4A-A4E6-85CC504D79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4C32587E-FF2E-4E50-A9B6-104081F3204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10287" r="909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grpSp>
        <p:nvGrpSpPr>
          <p:cNvPr id="39" name="Group 38">
            <a:extLst>
              <a:ext uri="{FF2B5EF4-FFF2-40B4-BE49-F238E27FC236}">
                <a16:creationId xmlns:a16="http://schemas.microsoft.com/office/drawing/2014/main" id="{266203B4-6411-4E9D-AAC1-D798EF7311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38068" y="457200"/>
            <a:ext cx="3703320" cy="5935132"/>
            <a:chOff x="438068" y="457200"/>
            <a:chExt cx="3703320" cy="5935132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810D9114-A47D-47E3-9417-1858C7C688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618067"/>
              <a:ext cx="3702134" cy="5774265"/>
            </a:xfrm>
            <a:prstGeom prst="rect">
              <a:avLst/>
            </a:prstGeom>
            <a:solidFill>
              <a:schemeClr val="accent1">
                <a:alpha val="97000"/>
              </a:schemeClr>
            </a:solidFill>
            <a:ln w="635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4E6705EF-CBA4-4963-9FCA-08B2780142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457200"/>
              <a:ext cx="3703320" cy="9499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F1D21780-EEEF-4E31-9779-CEB0DC5E7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200" y="2142067"/>
            <a:ext cx="3412067" cy="297180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Performance assessment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717D8CF-B911-D7EC-2EBA-25BFA281B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FD162-E725-4D21-A8D9-7622C5470AE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0221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72F1B-DE7A-A94F-9572-B5996199A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Confirmation Experiment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3B4E6F-36D0-974C-B851-6BD0634A3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891454"/>
            <a:ext cx="11029615" cy="4410492"/>
          </a:xfrm>
        </p:spPr>
        <p:txBody>
          <a:bodyPr>
            <a:normAutofit/>
          </a:bodyPr>
          <a:lstStyle/>
          <a:p>
            <a:r>
              <a:rPr lang="en-US" dirty="0"/>
              <a:t>To assess the performance of the calibration model, we ran another full-factorial design under the following extended factor settings</a:t>
            </a:r>
          </a:p>
          <a:p>
            <a:pPr lvl="1"/>
            <a:r>
              <a:rPr lang="en-US" dirty="0"/>
              <a:t>Distribution Models: </a:t>
            </a:r>
            <a:r>
              <a:rPr lang="en-US" dirty="0">
                <a:solidFill>
                  <a:schemeClr val="accent2"/>
                </a:solidFill>
              </a:rPr>
              <a:t>Weibull, Gamma</a:t>
            </a:r>
            <a:r>
              <a:rPr lang="en-US" dirty="0">
                <a:solidFill>
                  <a:srgbClr val="FF0000"/>
                </a:solidFill>
              </a:rPr>
              <a:t>, Lognormal, Log-logistic</a:t>
            </a:r>
          </a:p>
          <a:p>
            <a:pPr lvl="1"/>
            <a:r>
              <a:rPr lang="en-US" dirty="0"/>
              <a:t>Target Confidence Levels: </a:t>
            </a:r>
            <a:r>
              <a:rPr lang="en-US" dirty="0">
                <a:solidFill>
                  <a:schemeClr val="accent2"/>
                </a:solidFill>
              </a:rPr>
              <a:t>90%, 95%</a:t>
            </a:r>
          </a:p>
          <a:p>
            <a:pPr lvl="1"/>
            <a:r>
              <a:rPr lang="en-US" dirty="0"/>
              <a:t>Quantiles: </a:t>
            </a:r>
            <a:r>
              <a:rPr lang="en-US" dirty="0">
                <a:solidFill>
                  <a:schemeClr val="accent2"/>
                </a:solidFill>
              </a:rPr>
              <a:t>1e-6, </a:t>
            </a:r>
            <a:r>
              <a:rPr lang="en-US" dirty="0">
                <a:solidFill>
                  <a:srgbClr val="FF0000"/>
                </a:solidFill>
              </a:rPr>
              <a:t>1e-5, </a:t>
            </a:r>
            <a:r>
              <a:rPr lang="en-US" dirty="0">
                <a:solidFill>
                  <a:schemeClr val="accent2"/>
                </a:solidFill>
              </a:rPr>
              <a:t>1e-4, </a:t>
            </a:r>
            <a:r>
              <a:rPr lang="en-US" dirty="0">
                <a:solidFill>
                  <a:srgbClr val="FF0000"/>
                </a:solidFill>
              </a:rPr>
              <a:t>1e-3, 0.01, </a:t>
            </a:r>
            <a:r>
              <a:rPr lang="en-US" dirty="0">
                <a:solidFill>
                  <a:schemeClr val="accent2"/>
                </a:solidFill>
              </a:rPr>
              <a:t>0.1</a:t>
            </a:r>
          </a:p>
          <a:p>
            <a:pPr lvl="1"/>
            <a:r>
              <a:rPr lang="en-US" dirty="0"/>
              <a:t>Sample Sizes: </a:t>
            </a:r>
            <a:r>
              <a:rPr lang="en-US" dirty="0">
                <a:solidFill>
                  <a:schemeClr val="accent2"/>
                </a:solidFill>
              </a:rPr>
              <a:t>5, </a:t>
            </a:r>
            <a:r>
              <a:rPr lang="en-US" dirty="0">
                <a:solidFill>
                  <a:srgbClr val="FF0000"/>
                </a:solidFill>
              </a:rPr>
              <a:t>10,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>
                <a:solidFill>
                  <a:schemeClr val="accent2"/>
                </a:solidFill>
              </a:rPr>
              <a:t>15, 20</a:t>
            </a:r>
          </a:p>
          <a:p>
            <a:pPr lvl="1"/>
            <a:r>
              <a:rPr lang="en-US" dirty="0"/>
              <a:t>Shape Parameters: </a:t>
            </a:r>
            <a:r>
              <a:rPr lang="en-US" dirty="0">
                <a:solidFill>
                  <a:srgbClr val="FF0000"/>
                </a:solidFill>
              </a:rPr>
              <a:t>1,</a:t>
            </a:r>
            <a:r>
              <a:rPr lang="en-US" dirty="0"/>
              <a:t> </a:t>
            </a:r>
            <a:r>
              <a:rPr lang="en-US" dirty="0">
                <a:solidFill>
                  <a:schemeClr val="accent2"/>
                </a:solidFill>
              </a:rPr>
              <a:t>2, 3, 4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Scale Parameters: 1, 2 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In addition to our calibrated bound, we also included a log-linear extrapolation version of the </a:t>
            </a:r>
            <a:r>
              <a:rPr lang="en-US" dirty="0" err="1"/>
              <a:t>Beran</a:t>
            </a:r>
            <a:r>
              <a:rPr lang="en-US" dirty="0"/>
              <a:t> and Hall method and parametric methods assuming lognormal and Weibull distribution models (courtesy of the </a:t>
            </a:r>
            <a:r>
              <a:rPr lang="en-US" i="1" dirty="0"/>
              <a:t>tolerance</a:t>
            </a:r>
            <a:r>
              <a:rPr lang="en-US" dirty="0"/>
              <a:t> package in R)</a:t>
            </a:r>
          </a:p>
          <a:p>
            <a:endParaRPr lang="en-US" dirty="0"/>
          </a:p>
          <a:p>
            <a:pPr>
              <a:lnSpc>
                <a:spcPct val="100000"/>
              </a:lnSpc>
            </a:pPr>
            <a:endParaRPr lang="en-US" dirty="0"/>
          </a:p>
          <a:p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1F16C9-625C-9A9A-AB73-CFC278EA5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FD162-E725-4D21-A8D9-7622C5470AE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417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72F1B-DE7A-A94F-9572-B5996199A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3B4E6F-36D0-974C-B851-6BD0634A3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891454"/>
            <a:ext cx="11029615" cy="441049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Tolerance bounds are a common tool for assessing product reliability and constructing product specifications.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i.e. 95% confidence that at least 90% of a material must withstand a breaking force of 2200 Newtons (~500 pounds) of force</a:t>
            </a:r>
          </a:p>
          <a:p>
            <a:pPr lvl="1">
              <a:lnSpc>
                <a:spcPct val="100000"/>
              </a:lnSpc>
            </a:pPr>
            <a:endParaRPr lang="en-US" dirty="0"/>
          </a:p>
          <a:p>
            <a:r>
              <a:rPr lang="en-US" dirty="0"/>
              <a:t>The usual approach to constructing tolerance bounds is to first fit an assumed distribution model, then use the estimated parameters to construct the bound</a:t>
            </a:r>
          </a:p>
          <a:p>
            <a:pPr lvl="1"/>
            <a:r>
              <a:rPr lang="en-US" dirty="0"/>
              <a:t>This approach is perfectly reasonable…if you have enough data</a:t>
            </a:r>
          </a:p>
          <a:p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1F16C9-625C-9A9A-AB73-CFC278EA5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FD162-E725-4D21-A8D9-7622C5470AE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083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F404549-B4DC-481C-926C-DED3EF1C5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14406"/>
            <a:ext cx="12192000" cy="624359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E8FD5CD-351E-4B06-8B78-BD5102D009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2377" y="614407"/>
            <a:ext cx="3707477" cy="561177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A72F1B-DE7A-A94F-9572-B5996199A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255" y="702156"/>
            <a:ext cx="3409783" cy="1013800"/>
          </a:xfrm>
        </p:spPr>
        <p:txBody>
          <a:bodyPr>
            <a:normAutofit/>
          </a:bodyPr>
          <a:lstStyle/>
          <a:p>
            <a:r>
              <a:rPr lang="en-US" sz="2400"/>
              <a:t>Confirmation/Comparison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3B4E6F-36D0-974C-B851-6BD0634A3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255" y="1964168"/>
            <a:ext cx="3409782" cy="4036582"/>
          </a:xfrm>
        </p:spPr>
        <p:txBody>
          <a:bodyPr>
            <a:normAutofit/>
          </a:bodyPr>
          <a:lstStyle/>
          <a:p>
            <a:endParaRPr lang="en-US">
              <a:solidFill>
                <a:schemeClr val="bg1"/>
              </a:solidFill>
            </a:endParaRPr>
          </a:p>
          <a:p>
            <a:endParaRPr lang="en-US">
              <a:solidFill>
                <a:schemeClr val="bg1"/>
              </a:solidFill>
            </a:endParaRPr>
          </a:p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1F16C9-625C-9A9A-AB73-CFC278EA5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00800"/>
            <a:ext cx="105250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EBFFD162-E725-4D21-A8D9-7622C5470AEA}" type="slidenum">
              <a:rPr lang="en-US" smtClean="0"/>
              <a:pPr>
                <a:spcAft>
                  <a:spcPts val="600"/>
                </a:spcAft>
              </a:pPr>
              <a:t>20</a:t>
            </a:fld>
            <a:endParaRPr lang="en-US"/>
          </a:p>
        </p:txBody>
      </p:sp>
      <p:pic>
        <p:nvPicPr>
          <p:cNvPr id="13" name="Picture 12" descr="Table&#10;&#10;Description automatically generated with medium confidence">
            <a:extLst>
              <a:ext uri="{FF2B5EF4-FFF2-40B4-BE49-F238E27FC236}">
                <a16:creationId xmlns:a16="http://schemas.microsoft.com/office/drawing/2014/main" id="{D229A439-15B0-6CC7-B012-AAAECD630D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2" y="1178836"/>
            <a:ext cx="7760480" cy="450032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735417D1-D03B-8E8E-2854-7DA95CC9B835}"/>
              </a:ext>
            </a:extLst>
          </p:cNvPr>
          <p:cNvSpPr txBox="1"/>
          <p:nvPr/>
        </p:nvSpPr>
        <p:spPr>
          <a:xfrm>
            <a:off x="6085259" y="5877421"/>
            <a:ext cx="4171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Similar results for target confidence = 0.95</a:t>
            </a:r>
          </a:p>
        </p:txBody>
      </p:sp>
    </p:spTree>
    <p:extLst>
      <p:ext uri="{BB962C8B-B14F-4D97-AF65-F5344CB8AC3E}">
        <p14:creationId xmlns:p14="http://schemas.microsoft.com/office/powerpoint/2010/main" val="40848925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F404549-B4DC-481C-926C-DED3EF1C5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14406"/>
            <a:ext cx="12192000" cy="624359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E8FD5CD-351E-4B06-8B78-BD5102D009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2377" y="614407"/>
            <a:ext cx="3707477" cy="561177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A72F1B-DE7A-A94F-9572-B5996199A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255" y="702156"/>
            <a:ext cx="3409783" cy="1013800"/>
          </a:xfrm>
        </p:spPr>
        <p:txBody>
          <a:bodyPr>
            <a:normAutofit/>
          </a:bodyPr>
          <a:lstStyle/>
          <a:p>
            <a:r>
              <a:rPr lang="en-US" sz="2400"/>
              <a:t>Confirmation/Comparison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3B4E6F-36D0-974C-B851-6BD0634A3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255" y="1964168"/>
            <a:ext cx="3409782" cy="4036582"/>
          </a:xfrm>
        </p:spPr>
        <p:txBody>
          <a:bodyPr>
            <a:normAutofit/>
          </a:bodyPr>
          <a:lstStyle/>
          <a:p>
            <a:endParaRPr lang="en-US">
              <a:solidFill>
                <a:schemeClr val="bg1"/>
              </a:solidFill>
            </a:endParaRPr>
          </a:p>
          <a:p>
            <a:endParaRPr lang="en-US">
              <a:solidFill>
                <a:schemeClr val="bg1"/>
              </a:solidFill>
            </a:endParaRPr>
          </a:p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1F16C9-625C-9A9A-AB73-CFC278EA5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00800"/>
            <a:ext cx="105250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EBFFD162-E725-4D21-A8D9-7622C5470AEA}" type="slidenum">
              <a:rPr lang="en-US" smtClean="0"/>
              <a:pPr>
                <a:spcAft>
                  <a:spcPts val="600"/>
                </a:spcAft>
              </a:pPr>
              <a:t>21</a:t>
            </a:fld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229A439-15B0-6CC7-B012-AAAECD630D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08782" y="614405"/>
            <a:ext cx="6861520" cy="5611773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ECF1CF1-2376-8FAB-3DED-3A35608F577C}"/>
              </a:ext>
            </a:extLst>
          </p:cNvPr>
          <p:cNvSpPr/>
          <p:nvPr/>
        </p:nvSpPr>
        <p:spPr>
          <a:xfrm>
            <a:off x="6409944" y="702156"/>
            <a:ext cx="1636776" cy="5524022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1930BC7-CDCD-AF67-3849-0BD9696ED8A4}"/>
              </a:ext>
            </a:extLst>
          </p:cNvPr>
          <p:cNvSpPr txBox="1"/>
          <p:nvPr/>
        </p:nvSpPr>
        <p:spPr>
          <a:xfrm>
            <a:off x="4935554" y="6252737"/>
            <a:ext cx="4643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We beat the Weibull method at its own game?!</a:t>
            </a:r>
          </a:p>
        </p:txBody>
      </p:sp>
    </p:spTree>
    <p:extLst>
      <p:ext uri="{BB962C8B-B14F-4D97-AF65-F5344CB8AC3E}">
        <p14:creationId xmlns:p14="http://schemas.microsoft.com/office/powerpoint/2010/main" val="2636822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F404549-B4DC-481C-926C-DED3EF1C5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14406"/>
            <a:ext cx="12192000" cy="624359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E8FD5CD-351E-4B06-8B78-BD5102D009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2377" y="614407"/>
            <a:ext cx="3707477" cy="561177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A72F1B-DE7A-A94F-9572-B5996199A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255" y="702156"/>
            <a:ext cx="3409783" cy="1013800"/>
          </a:xfrm>
        </p:spPr>
        <p:txBody>
          <a:bodyPr>
            <a:normAutofit/>
          </a:bodyPr>
          <a:lstStyle/>
          <a:p>
            <a:r>
              <a:rPr lang="en-US" sz="2400" dirty="0"/>
              <a:t>Confirmation/Comparison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3B4E6F-36D0-974C-B851-6BD0634A3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255" y="1964168"/>
            <a:ext cx="3409782" cy="4036582"/>
          </a:xfrm>
        </p:spPr>
        <p:txBody>
          <a:bodyPr>
            <a:normAutofit/>
          </a:bodyPr>
          <a:lstStyle/>
          <a:p>
            <a:endParaRPr lang="en-US">
              <a:solidFill>
                <a:schemeClr val="bg1"/>
              </a:solidFill>
            </a:endParaRPr>
          </a:p>
          <a:p>
            <a:endParaRPr lang="en-US">
              <a:solidFill>
                <a:schemeClr val="bg1"/>
              </a:solidFill>
            </a:endParaRPr>
          </a:p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1F16C9-625C-9A9A-AB73-CFC278EA5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00800"/>
            <a:ext cx="105250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EBFFD162-E725-4D21-A8D9-7622C5470AEA}" type="slidenum">
              <a:rPr lang="en-US" smtClean="0"/>
              <a:pPr>
                <a:spcAft>
                  <a:spcPts val="600"/>
                </a:spcAft>
              </a:pPr>
              <a:t>22</a:t>
            </a:fld>
            <a:endParaRPr lang="en-US"/>
          </a:p>
        </p:txBody>
      </p:sp>
      <p:pic>
        <p:nvPicPr>
          <p:cNvPr id="6" name="Picture 5" descr="Chart, scatter chart&#10;&#10;Description automatically generated">
            <a:extLst>
              <a:ext uri="{FF2B5EF4-FFF2-40B4-BE49-F238E27FC236}">
                <a16:creationId xmlns:a16="http://schemas.microsoft.com/office/drawing/2014/main" id="{E070EA09-433E-D10B-CAB1-07B1EE3660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2231" y="1733873"/>
            <a:ext cx="6832147" cy="3547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02588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72F1B-DE7A-A94F-9572-B5996199A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3B4E6F-36D0-974C-B851-6BD0634A3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891454"/>
            <a:ext cx="11029615" cy="4410492"/>
          </a:xfrm>
        </p:spPr>
        <p:txBody>
          <a:bodyPr>
            <a:normAutofit/>
          </a:bodyPr>
          <a:lstStyle/>
          <a:p>
            <a:r>
              <a:rPr lang="en-US" dirty="0"/>
              <a:t>Our calibration procedure succeeds at creating tolerance bounds with accurate or conservative coverage levels.</a:t>
            </a:r>
          </a:p>
          <a:p>
            <a:pPr lvl="1"/>
            <a:r>
              <a:rPr lang="en-US" b="1" dirty="0">
                <a:solidFill>
                  <a:schemeClr val="accent1"/>
                </a:solidFill>
              </a:rPr>
              <a:t>Outperforms standard log-linear extrapolation and is more robust to model misspecification than parametric methods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This empirical approach is not meant to be the final answer</a:t>
            </a:r>
          </a:p>
          <a:p>
            <a:pPr lvl="1"/>
            <a:r>
              <a:rPr lang="en-US" dirty="0"/>
              <a:t>We hope this lays the groundwork for future improvements with stronger theoretical underpinnings</a:t>
            </a:r>
          </a:p>
          <a:p>
            <a:pPr lvl="1"/>
            <a:r>
              <a:rPr lang="en-US" dirty="0"/>
              <a:t>The model itself hints at possible avenues for better calibration models</a:t>
            </a:r>
          </a:p>
          <a:p>
            <a:endParaRPr lang="en-US" dirty="0"/>
          </a:p>
          <a:p>
            <a:pPr>
              <a:lnSpc>
                <a:spcPct val="100000"/>
              </a:lnSpc>
            </a:pPr>
            <a:endParaRPr lang="en-US" dirty="0"/>
          </a:p>
          <a:p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1F16C9-625C-9A9A-AB73-CFC278EA5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FD162-E725-4D21-A8D9-7622C5470AEA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917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A078A52F-85EA-4C0B-962B-D9D9DD4DD7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919797D5-5700-4683-B30A-5B4D56CB82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856A7B9-9801-42EC-A4C9-7E22A56EF5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AD54DB8-C150-4290-85D6-F5B0262BF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17C35B5F-59FB-4E4A-A4E6-85CC504D79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4C32587E-FF2E-4E50-A9B6-104081F3204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10287" r="909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grpSp>
        <p:nvGrpSpPr>
          <p:cNvPr id="39" name="Group 38">
            <a:extLst>
              <a:ext uri="{FF2B5EF4-FFF2-40B4-BE49-F238E27FC236}">
                <a16:creationId xmlns:a16="http://schemas.microsoft.com/office/drawing/2014/main" id="{266203B4-6411-4E9D-AAC1-D798EF7311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38068" y="457200"/>
            <a:ext cx="3703320" cy="5935132"/>
            <a:chOff x="438068" y="457200"/>
            <a:chExt cx="3703320" cy="5935132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810D9114-A47D-47E3-9417-1858C7C688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618067"/>
              <a:ext cx="3702134" cy="5774265"/>
            </a:xfrm>
            <a:prstGeom prst="rect">
              <a:avLst/>
            </a:prstGeom>
            <a:solidFill>
              <a:schemeClr val="accent1">
                <a:alpha val="97000"/>
              </a:schemeClr>
            </a:solidFill>
            <a:ln w="635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4E6705EF-CBA4-4963-9FCA-08B2780142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457200"/>
              <a:ext cx="3703320" cy="9499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F1D21780-EEEF-4E31-9779-CEB0DC5E7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200" y="2142067"/>
            <a:ext cx="3412067" cy="297180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Questions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717D8CF-B911-D7EC-2EBA-25BFA281B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FD162-E725-4D21-A8D9-7622C5470AEA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238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72F1B-DE7A-A94F-9572-B5996199A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3B4E6F-36D0-974C-B851-6BD0634A3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891454"/>
            <a:ext cx="11029615" cy="441049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What if you don’t have enough data? If you continue with the parametric approach…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Your tolerance bound’s coverage could be inaccurate if the assumed model is incorrect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You may not be able to adequately distinguish the correct distribution model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b="1" dirty="0">
                <a:solidFill>
                  <a:schemeClr val="accent1"/>
                </a:solidFill>
              </a:rPr>
              <a:t>What are some ways we can address this issue??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1F16C9-625C-9A9A-AB73-CFC278EA5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FD162-E725-4D21-A8D9-7622C5470AE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287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A078A52F-85EA-4C0B-962B-D9D9DD4DD7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919797D5-5700-4683-B30A-5B4D56CB82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856A7B9-9801-42EC-A4C9-7E22A56EF5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AD54DB8-C150-4290-85D6-F5B0262BF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17C35B5F-59FB-4E4A-A4E6-85CC504D79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4C32587E-FF2E-4E50-A9B6-104081F3204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10287" r="909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grpSp>
        <p:nvGrpSpPr>
          <p:cNvPr id="39" name="Group 38">
            <a:extLst>
              <a:ext uri="{FF2B5EF4-FFF2-40B4-BE49-F238E27FC236}">
                <a16:creationId xmlns:a16="http://schemas.microsoft.com/office/drawing/2014/main" id="{266203B4-6411-4E9D-AAC1-D798EF7311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38068" y="457200"/>
            <a:ext cx="3703320" cy="5935132"/>
            <a:chOff x="438068" y="457200"/>
            <a:chExt cx="3703320" cy="5935132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810D9114-A47D-47E3-9417-1858C7C688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618067"/>
              <a:ext cx="3702134" cy="5774265"/>
            </a:xfrm>
            <a:prstGeom prst="rect">
              <a:avLst/>
            </a:prstGeom>
            <a:solidFill>
              <a:schemeClr val="accent1">
                <a:alpha val="97000"/>
              </a:schemeClr>
            </a:solidFill>
            <a:ln w="635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4E6705EF-CBA4-4963-9FCA-08B2780142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457200"/>
              <a:ext cx="3703320" cy="9499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F1D21780-EEEF-4E31-9779-CEB0DC5E7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200" y="2142067"/>
            <a:ext cx="3412067" cy="297180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Available methods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717D8CF-B911-D7EC-2EBA-25BFA281B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FD162-E725-4D21-A8D9-7622C5470AE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020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72F1B-DE7A-A94F-9572-B5996199A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Nonparametric Methods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83B4E6F-36D0-974C-B851-6BD0634A3F6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81192" y="1891454"/>
                <a:ext cx="11029615" cy="4410492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dirty="0"/>
                  <a:t>Distribution-free methods based on order statistics are an enticing alternative!</a:t>
                </a:r>
              </a:p>
              <a:p>
                <a:pPr lvl="1">
                  <a:lnSpc>
                    <a:spcPct val="100000"/>
                  </a:lnSpc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(1)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≤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sub>
                            </m:sSub>
                          </m:e>
                        </m:d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sub>
                                </m:sSub>
                              </m:e>
                            </m:d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𝛾</m:t>
                    </m:r>
                  </m:oMath>
                </a14:m>
                <a:r>
                  <a:rPr lang="en-US" dirty="0"/>
                  <a:t>, where </a:t>
                </a:r>
                <a:r>
                  <a:rPr lang="en-US" i="1" dirty="0"/>
                  <a:t>n</a:t>
                </a:r>
                <a:r>
                  <a:rPr lang="en-US" dirty="0"/>
                  <a:t> is the sample size, </a:t>
                </a:r>
                <a:r>
                  <a:rPr lang="en-US" i="1" dirty="0"/>
                  <a:t>p</a:t>
                </a:r>
                <a:r>
                  <a:rPr lang="en-US" dirty="0"/>
                  <a:t> is the percentile,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𝛾</m:t>
                    </m:r>
                  </m:oMath>
                </a14:m>
                <a:r>
                  <a:rPr lang="en-US" dirty="0"/>
                  <a:t> is the confidence level/coverage, and </a:t>
                </a:r>
                <a:r>
                  <a:rPr lang="en-US" i="1" dirty="0"/>
                  <a:t>F(x) </a:t>
                </a:r>
                <a:r>
                  <a:rPr lang="en-US" dirty="0"/>
                  <a:t>is the cumulative distribution function of the underlying distribution model </a:t>
                </a:r>
              </a:p>
              <a:p>
                <a:pPr lvl="1">
                  <a:lnSpc>
                    <a:spcPct val="100000"/>
                  </a:lnSpc>
                </a:pPr>
                <a:r>
                  <a:rPr lang="en-US" dirty="0"/>
                  <a:t>The catch? </a:t>
                </a:r>
                <a:r>
                  <a:rPr lang="en-US" b="1" dirty="0">
                    <a:solidFill>
                      <a:schemeClr val="accent1"/>
                    </a:solidFill>
                  </a:rPr>
                  <a:t>You have no control over the actual coverage, outside of adjusting </a:t>
                </a:r>
                <a:r>
                  <a:rPr lang="en-US" b="1" i="1" dirty="0">
                    <a:solidFill>
                      <a:schemeClr val="accent1"/>
                    </a:solidFill>
                  </a:rPr>
                  <a:t>p</a:t>
                </a:r>
                <a:r>
                  <a:rPr lang="en-US" b="1" dirty="0">
                    <a:solidFill>
                      <a:schemeClr val="accent1"/>
                    </a:solidFill>
                  </a:rPr>
                  <a:t> or </a:t>
                </a:r>
                <a:r>
                  <a:rPr lang="en-US" b="1" i="1" dirty="0">
                    <a:solidFill>
                      <a:schemeClr val="accent1"/>
                    </a:solidFill>
                  </a:rPr>
                  <a:t>n</a:t>
                </a:r>
                <a:r>
                  <a:rPr lang="en-US" b="1" dirty="0">
                    <a:solidFill>
                      <a:schemeClr val="accent1"/>
                    </a:solidFill>
                  </a:rPr>
                  <a:t>.</a:t>
                </a:r>
              </a:p>
              <a:p>
                <a:endParaRPr lang="en-US" sz="240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83B4E6F-36D0-974C-B851-6BD0634A3F6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81192" y="1891454"/>
                <a:ext cx="11029615" cy="4410492"/>
              </a:xfrm>
              <a:blipFill>
                <a:blip r:embed="rId2"/>
                <a:stretch>
                  <a:fillRect l="-221" t="-6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1F16C9-625C-9A9A-AB73-CFC278EA5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FD162-E725-4D21-A8D9-7622C5470AE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562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72F1B-DE7A-A94F-9572-B5996199A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Semiparametric Extensions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83B4E6F-36D0-974C-B851-6BD0634A3F6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81192" y="1891454"/>
                <a:ext cx="11029615" cy="4410492"/>
              </a:xfrm>
            </p:spPr>
            <p:txBody>
              <a:bodyPr>
                <a:normAutofit lnSpcReduction="10000"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dirty="0"/>
                  <a:t>In 1986, </a:t>
                </a:r>
                <a:r>
                  <a:rPr lang="en-US" dirty="0" err="1"/>
                  <a:t>Hettmansperger</a:t>
                </a:r>
                <a:r>
                  <a:rPr lang="en-US" dirty="0"/>
                  <a:t> and </a:t>
                </a:r>
                <a:r>
                  <a:rPr lang="en-US" dirty="0" err="1"/>
                  <a:t>Sheather</a:t>
                </a:r>
                <a:r>
                  <a:rPr lang="en-US" dirty="0"/>
                  <a:t> conceived of the idea of </a:t>
                </a:r>
                <a:r>
                  <a:rPr lang="en-US" b="1" dirty="0">
                    <a:solidFill>
                      <a:schemeClr val="accent1"/>
                    </a:solidFill>
                  </a:rPr>
                  <a:t>linearly</a:t>
                </a:r>
                <a:r>
                  <a:rPr lang="en-US" dirty="0"/>
                  <a:t> </a:t>
                </a:r>
                <a:r>
                  <a:rPr lang="en-US" b="1" dirty="0">
                    <a:solidFill>
                      <a:schemeClr val="accent1"/>
                    </a:solidFill>
                  </a:rPr>
                  <a:t>interpolated order statistics </a:t>
                </a:r>
                <a:r>
                  <a:rPr lang="en-US" dirty="0"/>
                  <a:t>to better control the coverage of bounds based on order statistics 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</m:e>
                    </m:d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sub>
                    </m:sSub>
                  </m:oMath>
                </a14:m>
                <a:r>
                  <a:rPr lang="en-US" dirty="0"/>
                  <a:t>, where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</m:oMath>
                </a14:m>
                <a:endParaRPr lang="en-US" dirty="0"/>
              </a:p>
              <a:p>
                <a:r>
                  <a:rPr lang="en-US" dirty="0"/>
                  <a:t>There are two popular methods for determining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</m:oMath>
                </a14:m>
                <a:endParaRPr lang="en-US" dirty="0"/>
              </a:p>
              <a:p>
                <a:pPr lvl="1">
                  <a:lnSpc>
                    <a:spcPct val="100000"/>
                  </a:lnSpc>
                </a:pPr>
                <a:r>
                  <a:rPr lang="en-US" dirty="0"/>
                  <a:t>In </a:t>
                </a:r>
                <a:r>
                  <a:rPr lang="en-US" dirty="0" err="1"/>
                  <a:t>Hettmansperger</a:t>
                </a:r>
                <a:r>
                  <a:rPr lang="en-US" dirty="0"/>
                  <a:t> and </a:t>
                </a:r>
                <a:r>
                  <a:rPr lang="en-US" dirty="0" err="1"/>
                  <a:t>Sheather</a:t>
                </a:r>
                <a:r>
                  <a:rPr lang="en-US" dirty="0"/>
                  <a:t> (1986), </a:t>
                </a:r>
                <a:r>
                  <a:rPr lang="en-US" dirty="0" err="1"/>
                  <a:t>Nyblom</a:t>
                </a:r>
                <a:r>
                  <a:rPr lang="en-US" dirty="0"/>
                  <a:t> (1992), and </a:t>
                </a:r>
                <a:r>
                  <a:rPr lang="en-US" dirty="0" err="1"/>
                  <a:t>Beran</a:t>
                </a:r>
                <a:r>
                  <a:rPr lang="en-US" dirty="0"/>
                  <a:t> and Hall (1993),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𝛾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𝛾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𝛾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𝛾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/>
                  <a:t>, 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𝛾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is the coverage from using only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sub>
                    </m:sSub>
                  </m:oMath>
                </a14:m>
                <a:endParaRPr lang="en-US" dirty="0"/>
              </a:p>
              <a:p>
                <a:pPr lvl="1">
                  <a:lnSpc>
                    <a:spcPct val="100000"/>
                  </a:lnSpc>
                </a:pPr>
                <a:r>
                  <a:rPr lang="en-US" dirty="0"/>
                  <a:t>In </a:t>
                </a:r>
                <a:r>
                  <a:rPr lang="en-US" dirty="0" err="1"/>
                  <a:t>Papadatos</a:t>
                </a:r>
                <a:r>
                  <a:rPr lang="en-US" dirty="0"/>
                  <a:t> (1995) and Hutson (1999), the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is computed using the concept of fractional order statistics (Stigler, 1977). </a:t>
                </a:r>
              </a:p>
              <a:p>
                <a:r>
                  <a:rPr lang="en-US" dirty="0"/>
                  <a:t>What’s the catch here?</a:t>
                </a:r>
              </a:p>
              <a:p>
                <a:pPr lvl="1"/>
                <a:r>
                  <a:rPr lang="en-US" b="1" dirty="0">
                    <a:solidFill>
                      <a:schemeClr val="accent1"/>
                    </a:solidFill>
                  </a:rPr>
                  <a:t>These intervals are no longer distribution-free</a:t>
                </a:r>
                <a:r>
                  <a:rPr lang="en-US" dirty="0"/>
                  <a:t>; weights are generally chosen to be conservative for a wide array of distribution models</a:t>
                </a:r>
              </a:p>
              <a:p>
                <a:pPr lvl="1"/>
                <a:r>
                  <a:rPr lang="en-US" dirty="0"/>
                  <a:t>The target confidence must be between the actual confidence level of two order statistics.</a:t>
                </a:r>
              </a:p>
              <a:p>
                <a:pPr lvl="1">
                  <a:lnSpc>
                    <a:spcPct val="100000"/>
                  </a:lnSpc>
                </a:pPr>
                <a:r>
                  <a:rPr lang="en-US" b="1" dirty="0">
                    <a:solidFill>
                      <a:schemeClr val="accent1"/>
                    </a:solidFill>
                  </a:rPr>
                  <a:t>What if it isn’t??</a:t>
                </a:r>
              </a:p>
              <a:p>
                <a:endParaRPr lang="en-US" sz="240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83B4E6F-36D0-974C-B851-6BD0634A3F6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81192" y="1891454"/>
                <a:ext cx="11029615" cy="4410492"/>
              </a:xfrm>
              <a:blipFill>
                <a:blip r:embed="rId2"/>
                <a:stretch>
                  <a:fillRect l="-221" t="-12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1F16C9-625C-9A9A-AB73-CFC278EA5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FD162-E725-4D21-A8D9-7622C5470AE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87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72F1B-DE7A-A94F-9572-B5996199A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Extrapolation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3B4E6F-36D0-974C-B851-6BD0634A3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891454"/>
            <a:ext cx="11029615" cy="4410492"/>
          </a:xfrm>
        </p:spPr>
        <p:txBody>
          <a:bodyPr>
            <a:normAutofit/>
          </a:bodyPr>
          <a:lstStyle/>
          <a:p>
            <a:r>
              <a:rPr lang="en-US" dirty="0"/>
              <a:t>The simplest approach is to perform linear extrapolation on the closest two order statistics</a:t>
            </a:r>
          </a:p>
          <a:p>
            <a:pPr lvl="1"/>
            <a:r>
              <a:rPr lang="en-US" dirty="0"/>
              <a:t>Young and Mathew (2014) showed that this could result in actual coverage much smaller than desired</a:t>
            </a:r>
          </a:p>
          <a:p>
            <a:endParaRPr lang="en-US" dirty="0"/>
          </a:p>
          <a:p>
            <a:r>
              <a:rPr lang="en-US" dirty="0"/>
              <a:t>Scholz (1995) derived a procedure based “linearizing” the relationship between order statistics and their actual coverage</a:t>
            </a:r>
          </a:p>
          <a:p>
            <a:pPr lvl="1"/>
            <a:r>
              <a:rPr lang="en-US" dirty="0"/>
              <a:t>The resulting relationship can then be used to create extrapolated bounds</a:t>
            </a:r>
          </a:p>
          <a:p>
            <a:pPr lvl="1"/>
            <a:r>
              <a:rPr lang="en-US" dirty="0"/>
              <a:t>A tuning parameter is used to determine the linearization</a:t>
            </a:r>
          </a:p>
          <a:p>
            <a:pPr lvl="1"/>
            <a:r>
              <a:rPr lang="en-US" dirty="0" err="1"/>
              <a:t>Banfi</a:t>
            </a:r>
            <a:r>
              <a:rPr lang="en-US" dirty="0"/>
              <a:t> et. al. (2022) ran a comparison study between Scholz and Hutson in the context of hydrology applications and found the results highly depending on the underlying true distribution model, with no clear recommendation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1F16C9-625C-9A9A-AB73-CFC278EA5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FD162-E725-4D21-A8D9-7622C5470AE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698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72F1B-DE7A-A94F-9572-B5996199A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Calibration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3B4E6F-36D0-974C-B851-6BD0634A3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891454"/>
            <a:ext cx="11029615" cy="4410492"/>
          </a:xfrm>
        </p:spPr>
        <p:txBody>
          <a:bodyPr>
            <a:normAutofit/>
          </a:bodyPr>
          <a:lstStyle/>
          <a:p>
            <a:r>
              <a:rPr lang="en-US" dirty="0"/>
              <a:t>In recent years, attempts have been made to address conservative interpolated intervals by calibrating the target coverage</a:t>
            </a:r>
          </a:p>
          <a:p>
            <a:pPr lvl="1"/>
            <a:r>
              <a:rPr lang="en-US" dirty="0"/>
              <a:t>Ho and Lee (2005) provided calibration techniques for the </a:t>
            </a:r>
            <a:r>
              <a:rPr lang="en-US" dirty="0" err="1"/>
              <a:t>Beran</a:t>
            </a:r>
            <a:r>
              <a:rPr lang="en-US" dirty="0"/>
              <a:t> and Hall class of intervals based on an assumed normal distribution model</a:t>
            </a:r>
          </a:p>
          <a:p>
            <a:pPr lvl="1"/>
            <a:r>
              <a:rPr lang="en-US" dirty="0"/>
              <a:t>Goldman and Kaplan (2017) did the same for Hutson’s class of intervals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>
                <a:solidFill>
                  <a:schemeClr val="accent1"/>
                </a:solidFill>
              </a:rPr>
              <a:t>To the best of our knowledge, no one has considered calibration procedures for extrapolation</a:t>
            </a:r>
          </a:p>
          <a:p>
            <a:pPr lvl="1"/>
            <a:endParaRPr lang="en-US" dirty="0"/>
          </a:p>
          <a:p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1F16C9-625C-9A9A-AB73-CFC278EA5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FD162-E725-4D21-A8D9-7622C5470AE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576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A078A52F-85EA-4C0B-962B-D9D9DD4DD7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919797D5-5700-4683-B30A-5B4D56CB82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856A7B9-9801-42EC-A4C9-7E22A56EF5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AD54DB8-C150-4290-85D6-F5B0262BF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17C35B5F-59FB-4E4A-A4E6-85CC504D79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4C32587E-FF2E-4E50-A9B6-104081F3204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10287" r="909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grpSp>
        <p:nvGrpSpPr>
          <p:cNvPr id="39" name="Group 38">
            <a:extLst>
              <a:ext uri="{FF2B5EF4-FFF2-40B4-BE49-F238E27FC236}">
                <a16:creationId xmlns:a16="http://schemas.microsoft.com/office/drawing/2014/main" id="{266203B4-6411-4E9D-AAC1-D798EF7311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38068" y="457200"/>
            <a:ext cx="3703320" cy="5935132"/>
            <a:chOff x="438068" y="457200"/>
            <a:chExt cx="3703320" cy="5935132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810D9114-A47D-47E3-9417-1858C7C688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618067"/>
              <a:ext cx="3702134" cy="5774265"/>
            </a:xfrm>
            <a:prstGeom prst="rect">
              <a:avLst/>
            </a:prstGeom>
            <a:solidFill>
              <a:schemeClr val="accent1">
                <a:alpha val="97000"/>
              </a:schemeClr>
            </a:solidFill>
            <a:ln w="635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4E6705EF-CBA4-4963-9FCA-08B2780142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457200"/>
              <a:ext cx="3703320" cy="9499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F1D21780-EEEF-4E31-9779-CEB0DC5E7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200" y="2142067"/>
            <a:ext cx="3412067" cy="297180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The calibration procedure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717D8CF-B911-D7EC-2EBA-25BFA281B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FD162-E725-4D21-A8D9-7622C5470AE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148025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9335</TotalTime>
  <Words>1412</Words>
  <Application>Microsoft Office PowerPoint</Application>
  <PresentationFormat>Widescreen</PresentationFormat>
  <Paragraphs>164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Calibri</vt:lpstr>
      <vt:lpstr>Calibri Light</vt:lpstr>
      <vt:lpstr>Cambria Math</vt:lpstr>
      <vt:lpstr>Wingdings 2</vt:lpstr>
      <vt:lpstr>Dividend</vt:lpstr>
      <vt:lpstr>Empirical Calibration for a Linearly Extrapolated Lower Tolerance Bound</vt:lpstr>
      <vt:lpstr>Motivation</vt:lpstr>
      <vt:lpstr>Motivation</vt:lpstr>
      <vt:lpstr>Available methods</vt:lpstr>
      <vt:lpstr>Nonparametric Methods</vt:lpstr>
      <vt:lpstr>Semiparametric Extensions</vt:lpstr>
      <vt:lpstr>Extrapolation</vt:lpstr>
      <vt:lpstr>Calibration</vt:lpstr>
      <vt:lpstr>The calibration procedure</vt:lpstr>
      <vt:lpstr>What to Calibrate?</vt:lpstr>
      <vt:lpstr>Pilot Study</vt:lpstr>
      <vt:lpstr>Pilot Study</vt:lpstr>
      <vt:lpstr>Simulation Experiment</vt:lpstr>
      <vt:lpstr>Results</vt:lpstr>
      <vt:lpstr>Analysis</vt:lpstr>
      <vt:lpstr>Analysis</vt:lpstr>
      <vt:lpstr>Analysis</vt:lpstr>
      <vt:lpstr>Performance assessment</vt:lpstr>
      <vt:lpstr>Confirmation Experiment</vt:lpstr>
      <vt:lpstr>Confirmation/Comparison Results</vt:lpstr>
      <vt:lpstr>Confirmation/Comparison Results</vt:lpstr>
      <vt:lpstr>Confirmation/Comparison Results</vt:lpstr>
      <vt:lpstr>Summary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empirically-calibrated semi-parametric lower tolerance bound for positive data</dc:title>
  <dc:creator>Caleb King</dc:creator>
  <cp:lastModifiedBy>Caleb King</cp:lastModifiedBy>
  <cp:revision>1</cp:revision>
  <dcterms:created xsi:type="dcterms:W3CDTF">2023-04-07T09:56:01Z</dcterms:created>
  <dcterms:modified xsi:type="dcterms:W3CDTF">2023-04-13T21:31:50Z</dcterms:modified>
</cp:coreProperties>
</file>