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59" r:id="rId8"/>
    <p:sldId id="264" r:id="rId9"/>
    <p:sldId id="287" r:id="rId10"/>
    <p:sldId id="286" r:id="rId11"/>
    <p:sldId id="288" r:id="rId12"/>
    <p:sldId id="294" r:id="rId13"/>
    <p:sldId id="295" r:id="rId14"/>
    <p:sldId id="296" r:id="rId15"/>
    <p:sldId id="297" r:id="rId16"/>
    <p:sldId id="29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2D86C-F1D8-42DA-A87D-BC17AFA84F2D}" v="1" dt="2024-04-10T16:10:50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F1A49D-D0F2-4AD2-AB2C-BEFD4160454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D2F52-B567-4A64-829B-230B0EC70A78}">
      <dgm:prSet phldrT="[Text]" custT="1"/>
      <dgm:spPr/>
      <dgm:t>
        <a:bodyPr/>
        <a:lstStyle/>
        <a:p>
          <a:r>
            <a:rPr lang="en-US" sz="1400" dirty="0">
              <a:latin typeface="Arial"/>
              <a:cs typeface="Arial"/>
            </a:rPr>
            <a:t>DNN</a:t>
          </a:r>
        </a:p>
      </dgm:t>
    </dgm:pt>
    <dgm:pt modelId="{F97BC58D-62ED-47A3-8ABF-43B87EB82E8F}" type="parTrans" cxnId="{1B806A9B-4668-4005-9302-FBFE76E85F95}">
      <dgm:prSet/>
      <dgm:spPr/>
      <dgm:t>
        <a:bodyPr/>
        <a:lstStyle/>
        <a:p>
          <a:endParaRPr lang="en-US"/>
        </a:p>
      </dgm:t>
    </dgm:pt>
    <dgm:pt modelId="{C7D3F5A3-7B87-477C-ABA8-E32E11A39639}" type="sibTrans" cxnId="{1B806A9B-4668-4005-9302-FBFE76E85F95}">
      <dgm:prSet/>
      <dgm:spPr/>
      <dgm:t>
        <a:bodyPr/>
        <a:lstStyle/>
        <a:p>
          <a:endParaRPr lang="en-US"/>
        </a:p>
      </dgm:t>
    </dgm:pt>
    <dgm:pt modelId="{C45BC35C-676A-4928-A7F2-BCFE4070F0A1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64-sample blocks</a:t>
          </a:r>
        </a:p>
      </dgm:t>
    </dgm:pt>
    <dgm:pt modelId="{F437F943-B3CE-4811-AAFF-2671585081A6}" type="parTrans" cxnId="{96BE5970-48E4-4D5B-8B9F-0E38E990A437}">
      <dgm:prSet/>
      <dgm:spPr/>
      <dgm:t>
        <a:bodyPr/>
        <a:lstStyle/>
        <a:p>
          <a:endParaRPr lang="en-US"/>
        </a:p>
      </dgm:t>
    </dgm:pt>
    <dgm:pt modelId="{7A574F53-7E25-48AC-8805-510ADA6AC671}" type="sibTrans" cxnId="{96BE5970-48E4-4D5B-8B9F-0E38E990A437}">
      <dgm:prSet/>
      <dgm:spPr/>
      <dgm:t>
        <a:bodyPr/>
        <a:lstStyle/>
        <a:p>
          <a:endParaRPr lang="en-US"/>
        </a:p>
      </dgm:t>
    </dgm:pt>
    <dgm:pt modelId="{1C9F9E9B-EAAF-47D2-AB3E-27AEE668CF3F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Looks for event in middle of block only</a:t>
          </a:r>
        </a:p>
      </dgm:t>
    </dgm:pt>
    <dgm:pt modelId="{186C7B41-D3E1-4159-AE50-B438738F0E87}" type="parTrans" cxnId="{2B903B09-8EBD-4A3C-AFFC-78AE99EAC99D}">
      <dgm:prSet/>
      <dgm:spPr/>
      <dgm:t>
        <a:bodyPr/>
        <a:lstStyle/>
        <a:p>
          <a:endParaRPr lang="en-US"/>
        </a:p>
      </dgm:t>
    </dgm:pt>
    <dgm:pt modelId="{4EF71BEE-9B07-46C0-9260-BAF6E1B61B19}" type="sibTrans" cxnId="{2B903B09-8EBD-4A3C-AFFC-78AE99EAC99D}">
      <dgm:prSet/>
      <dgm:spPr/>
      <dgm:t>
        <a:bodyPr/>
        <a:lstStyle/>
        <a:p>
          <a:endParaRPr lang="en-US"/>
        </a:p>
      </dgm:t>
    </dgm:pt>
    <dgm:pt modelId="{E0D0019D-585C-4C2F-96EB-E344295382C4}">
      <dgm:prSet phldrT="[Text]" custT="1"/>
      <dgm:spPr/>
      <dgm:t>
        <a:bodyPr/>
        <a:lstStyle/>
        <a:p>
          <a:r>
            <a:rPr lang="en-US" sz="1400" dirty="0">
              <a:latin typeface="Arial"/>
              <a:cs typeface="Arial"/>
            </a:rPr>
            <a:t>DNN</a:t>
          </a:r>
        </a:p>
      </dgm:t>
    </dgm:pt>
    <dgm:pt modelId="{CC205FF4-DDBB-43F5-A3E7-3F15D7721FD3}" type="parTrans" cxnId="{523BEC09-E90F-4704-9057-80496A848AC8}">
      <dgm:prSet/>
      <dgm:spPr/>
      <dgm:t>
        <a:bodyPr/>
        <a:lstStyle/>
        <a:p>
          <a:endParaRPr lang="en-US"/>
        </a:p>
      </dgm:t>
    </dgm:pt>
    <dgm:pt modelId="{271FF248-CCC4-4C96-BDEB-10A2FDDDD14F}" type="sibTrans" cxnId="{523BEC09-E90F-4704-9057-80496A848AC8}">
      <dgm:prSet/>
      <dgm:spPr/>
      <dgm:t>
        <a:bodyPr/>
        <a:lstStyle/>
        <a:p>
          <a:endParaRPr lang="en-US"/>
        </a:p>
      </dgm:t>
    </dgm:pt>
    <dgm:pt modelId="{38ABE88C-949C-42B2-8E18-29FC7B6D8FB3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512-sample blocks</a:t>
          </a:r>
        </a:p>
      </dgm:t>
    </dgm:pt>
    <dgm:pt modelId="{5F9FBE69-B289-428B-BFBD-50A9317CEC58}" type="parTrans" cxnId="{AEFFF42C-61ED-404F-B032-50D07662658A}">
      <dgm:prSet/>
      <dgm:spPr/>
      <dgm:t>
        <a:bodyPr/>
        <a:lstStyle/>
        <a:p>
          <a:endParaRPr lang="en-US"/>
        </a:p>
      </dgm:t>
    </dgm:pt>
    <dgm:pt modelId="{317EA397-8BD4-477A-BA64-59769BAC903E}" type="sibTrans" cxnId="{AEFFF42C-61ED-404F-B032-50D07662658A}">
      <dgm:prSet/>
      <dgm:spPr/>
      <dgm:t>
        <a:bodyPr/>
        <a:lstStyle/>
        <a:p>
          <a:endParaRPr lang="en-US"/>
        </a:p>
      </dgm:t>
    </dgm:pt>
    <dgm:pt modelId="{CF8EE9B8-B22D-46FC-B9E5-704564B48890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Returns a set of probabilities and positions of potential events</a:t>
          </a:r>
        </a:p>
      </dgm:t>
    </dgm:pt>
    <dgm:pt modelId="{9B1EFF47-337C-454E-A23A-2BE5542A476C}" type="parTrans" cxnId="{2BBFA236-74F0-42F3-9E1A-EC0E2D34497E}">
      <dgm:prSet/>
      <dgm:spPr/>
      <dgm:t>
        <a:bodyPr/>
        <a:lstStyle/>
        <a:p>
          <a:endParaRPr lang="en-US"/>
        </a:p>
      </dgm:t>
    </dgm:pt>
    <dgm:pt modelId="{7804CBEC-BBA9-4316-83E9-20725591AB97}" type="sibTrans" cxnId="{2BBFA236-74F0-42F3-9E1A-EC0E2D34497E}">
      <dgm:prSet/>
      <dgm:spPr/>
      <dgm:t>
        <a:bodyPr/>
        <a:lstStyle/>
        <a:p>
          <a:endParaRPr lang="en-US"/>
        </a:p>
      </dgm:t>
    </dgm:pt>
    <dgm:pt modelId="{95F6E9B0-7D90-47BC-8CE6-4C4C2DF447F4}">
      <dgm:prSet phldrT="[Text]" custT="1"/>
      <dgm:spPr/>
      <dgm:t>
        <a:bodyPr/>
        <a:lstStyle/>
        <a:p>
          <a:r>
            <a:rPr lang="en-US" sz="1400" dirty="0">
              <a:latin typeface="Arial"/>
              <a:cs typeface="Arial"/>
            </a:rPr>
            <a:t>Hybrid</a:t>
          </a:r>
        </a:p>
      </dgm:t>
    </dgm:pt>
    <dgm:pt modelId="{1A974F47-3CA5-492D-A66F-C03EB9A31405}" type="parTrans" cxnId="{C47E89EC-8F3B-4DA4-B723-550870CB9709}">
      <dgm:prSet/>
      <dgm:spPr/>
      <dgm:t>
        <a:bodyPr/>
        <a:lstStyle/>
        <a:p>
          <a:endParaRPr lang="en-US"/>
        </a:p>
      </dgm:t>
    </dgm:pt>
    <dgm:pt modelId="{1C86108A-8FCB-46E3-B152-C4ED1881EF78}" type="sibTrans" cxnId="{C47E89EC-8F3B-4DA4-B723-550870CB9709}">
      <dgm:prSet/>
      <dgm:spPr/>
      <dgm:t>
        <a:bodyPr/>
        <a:lstStyle/>
        <a:p>
          <a:endParaRPr lang="en-US"/>
        </a:p>
      </dgm:t>
    </dgm:pt>
    <dgm:pt modelId="{A5F28EC9-F6FE-402B-8245-F192EC8FC6D0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Uses a spectrogram to find rough area of potential events</a:t>
          </a:r>
        </a:p>
      </dgm:t>
    </dgm:pt>
    <dgm:pt modelId="{0BB2BD0A-78E4-489C-906F-77A96EF641C3}" type="parTrans" cxnId="{F529BC57-318F-4B07-8E9D-2D88AFDE7842}">
      <dgm:prSet/>
      <dgm:spPr/>
      <dgm:t>
        <a:bodyPr/>
        <a:lstStyle/>
        <a:p>
          <a:endParaRPr lang="en-US"/>
        </a:p>
      </dgm:t>
    </dgm:pt>
    <dgm:pt modelId="{1215887F-C830-4BEE-9B0D-AB71157B8212}" type="sibTrans" cxnId="{F529BC57-318F-4B07-8E9D-2D88AFDE7842}">
      <dgm:prSet/>
      <dgm:spPr/>
      <dgm:t>
        <a:bodyPr/>
        <a:lstStyle/>
        <a:p>
          <a:endParaRPr lang="en-US"/>
        </a:p>
      </dgm:t>
    </dgm:pt>
    <dgm:pt modelId="{05D519C1-BF92-437E-AC39-CA813EF07E28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Uses medium block DNN to scan areas found by spectrogram</a:t>
          </a:r>
        </a:p>
      </dgm:t>
    </dgm:pt>
    <dgm:pt modelId="{31807D37-07C0-4338-8745-A3255B4A1392}" type="parTrans" cxnId="{8DC25BDD-FFF9-465F-A1BC-870DDA1C5AA0}">
      <dgm:prSet/>
      <dgm:spPr/>
      <dgm:t>
        <a:bodyPr/>
        <a:lstStyle/>
        <a:p>
          <a:endParaRPr lang="en-US"/>
        </a:p>
      </dgm:t>
    </dgm:pt>
    <dgm:pt modelId="{77CAA84A-C5AF-4204-8B6E-B7ADE741DB5B}" type="sibTrans" cxnId="{8DC25BDD-FFF9-465F-A1BC-870DDA1C5AA0}">
      <dgm:prSet/>
      <dgm:spPr/>
      <dgm:t>
        <a:bodyPr/>
        <a:lstStyle/>
        <a:p>
          <a:endParaRPr lang="en-US"/>
        </a:p>
      </dgm:t>
    </dgm:pt>
    <dgm:pt modelId="{8417B595-4244-43F5-AA16-F4624DDBDEF9}">
      <dgm:prSet phldrT="[Text]" custT="1"/>
      <dgm:spPr/>
      <dgm:t>
        <a:bodyPr/>
        <a:lstStyle/>
        <a:p>
          <a:r>
            <a:rPr lang="en-US" sz="1200" dirty="0">
              <a:latin typeface="Arial"/>
              <a:cs typeface="Arial"/>
            </a:rPr>
            <a:t>Peaks</a:t>
          </a:r>
        </a:p>
      </dgm:t>
    </dgm:pt>
    <dgm:pt modelId="{E92C63C3-FB6A-4C94-B11A-D37EE43ABA0F}" type="parTrans" cxnId="{FB36CBF4-A173-43C3-A51A-7DF3813E2D9A}">
      <dgm:prSet/>
      <dgm:spPr/>
      <dgm:t>
        <a:bodyPr/>
        <a:lstStyle/>
        <a:p>
          <a:endParaRPr lang="en-US"/>
        </a:p>
      </dgm:t>
    </dgm:pt>
    <dgm:pt modelId="{A1688C69-018A-423B-A9CA-0CF84A61E09A}" type="sibTrans" cxnId="{FB36CBF4-A173-43C3-A51A-7DF3813E2D9A}">
      <dgm:prSet/>
      <dgm:spPr/>
      <dgm:t>
        <a:bodyPr/>
        <a:lstStyle/>
        <a:p>
          <a:endParaRPr lang="en-US"/>
        </a:p>
      </dgm:t>
    </dgm:pt>
    <dgm:pt modelId="{607B18A6-ED3D-40F6-88EE-684A1EC2A492}">
      <dgm:prSet phldrT="[Text]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Filtering + Peaks</a:t>
          </a:r>
        </a:p>
      </dgm:t>
    </dgm:pt>
    <dgm:pt modelId="{2B2BCF76-3F53-4054-ABF2-09DAF63990FB}" type="parTrans" cxnId="{3647ADCB-9C8E-43CE-8878-CFD3CAEDD0DD}">
      <dgm:prSet/>
      <dgm:spPr/>
      <dgm:t>
        <a:bodyPr/>
        <a:lstStyle/>
        <a:p>
          <a:endParaRPr lang="en-US"/>
        </a:p>
      </dgm:t>
    </dgm:pt>
    <dgm:pt modelId="{B4AD4B35-2506-4E58-B426-E0F3FF0AF759}" type="sibTrans" cxnId="{3647ADCB-9C8E-43CE-8878-CFD3CAEDD0DD}">
      <dgm:prSet/>
      <dgm:spPr/>
      <dgm:t>
        <a:bodyPr/>
        <a:lstStyle/>
        <a:p>
          <a:endParaRPr lang="en-US"/>
        </a:p>
      </dgm:t>
    </dgm:pt>
    <dgm:pt modelId="{416C5567-5E77-4B89-807E-9BD8FA4A22B3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Uses a purely time-domain peak-finder library</a:t>
          </a:r>
        </a:p>
      </dgm:t>
    </dgm:pt>
    <dgm:pt modelId="{0362E388-33DE-4453-812A-45E3A4174F11}" type="parTrans" cxnId="{C2FFE0C4-5D3E-4900-B2E7-60799813690D}">
      <dgm:prSet/>
      <dgm:spPr/>
      <dgm:t>
        <a:bodyPr/>
        <a:lstStyle/>
        <a:p>
          <a:endParaRPr lang="en-US"/>
        </a:p>
      </dgm:t>
    </dgm:pt>
    <dgm:pt modelId="{490C5A69-BB89-4B8D-BDF3-F6E6D0CC780D}" type="sibTrans" cxnId="{C2FFE0C4-5D3E-4900-B2E7-60799813690D}">
      <dgm:prSet/>
      <dgm:spPr/>
      <dgm:t>
        <a:bodyPr/>
        <a:lstStyle/>
        <a:p>
          <a:endParaRPr lang="en-US"/>
        </a:p>
      </dgm:t>
    </dgm:pt>
    <dgm:pt modelId="{D1653E98-644A-4AE6-8643-749AAAC558E9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Uses a series of filters and peak-finding steps</a:t>
          </a:r>
        </a:p>
      </dgm:t>
    </dgm:pt>
    <dgm:pt modelId="{B3105A98-8180-46EF-85A5-C6F5425F28C1}" type="parTrans" cxnId="{0BBC6AB5-8650-498A-BCDC-72D7DEA634E2}">
      <dgm:prSet/>
      <dgm:spPr/>
      <dgm:t>
        <a:bodyPr/>
        <a:lstStyle/>
        <a:p>
          <a:endParaRPr lang="en-US"/>
        </a:p>
      </dgm:t>
    </dgm:pt>
    <dgm:pt modelId="{D785B844-8C06-4226-8B07-0B75367E8A37}" type="sibTrans" cxnId="{0BBC6AB5-8650-498A-BCDC-72D7DEA634E2}">
      <dgm:prSet/>
      <dgm:spPr/>
      <dgm:t>
        <a:bodyPr/>
        <a:lstStyle/>
        <a:p>
          <a:endParaRPr lang="en-US"/>
        </a:p>
      </dgm:t>
    </dgm:pt>
    <dgm:pt modelId="{08F728B6-E013-4AB1-8F26-E8694D23EC01}">
      <dgm:prSet phldrT="[Text]"/>
      <dgm:spPr/>
      <dgm:t>
        <a:bodyPr/>
        <a:lstStyle/>
        <a:p>
          <a:r>
            <a:rPr lang="en-US" dirty="0">
              <a:latin typeface="Arial"/>
              <a:cs typeface="Arial"/>
            </a:rPr>
            <a:t>Combines results from two parallel algorithms</a:t>
          </a:r>
        </a:p>
      </dgm:t>
    </dgm:pt>
    <dgm:pt modelId="{7CF5FBEE-33A0-4BC2-A210-25B197E2795D}" type="parTrans" cxnId="{5000E79B-8C92-46DF-8768-21F47CA1512F}">
      <dgm:prSet/>
      <dgm:spPr/>
      <dgm:t>
        <a:bodyPr/>
        <a:lstStyle/>
        <a:p>
          <a:endParaRPr lang="en-US"/>
        </a:p>
      </dgm:t>
    </dgm:pt>
    <dgm:pt modelId="{DA59FF57-06C8-4502-994A-942536048514}" type="sibTrans" cxnId="{5000E79B-8C92-46DF-8768-21F47CA1512F}">
      <dgm:prSet/>
      <dgm:spPr/>
      <dgm:t>
        <a:bodyPr/>
        <a:lstStyle/>
        <a:p>
          <a:endParaRPr lang="en-US"/>
        </a:p>
      </dgm:t>
    </dgm:pt>
    <dgm:pt modelId="{C7D5295A-E926-46D8-8616-BC8154C8ADB7}">
      <dgm:prSet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Genetic ML</a:t>
          </a:r>
        </a:p>
      </dgm:t>
    </dgm:pt>
    <dgm:pt modelId="{C1542CD1-8546-4EFA-BE1B-F083CFF2E908}" type="parTrans" cxnId="{3BCE3FE7-F2EA-45BE-9B14-83A0A54F74A2}">
      <dgm:prSet/>
      <dgm:spPr/>
      <dgm:t>
        <a:bodyPr/>
        <a:lstStyle/>
        <a:p>
          <a:endParaRPr lang="en-US"/>
        </a:p>
      </dgm:t>
    </dgm:pt>
    <dgm:pt modelId="{C264FCB4-5591-47CE-9CA7-1AEB3A6D4CE8}" type="sibTrans" cxnId="{3BCE3FE7-F2EA-45BE-9B14-83A0A54F74A2}">
      <dgm:prSet/>
      <dgm:spPr/>
      <dgm:t>
        <a:bodyPr/>
        <a:lstStyle/>
        <a:p>
          <a:endParaRPr lang="en-US"/>
        </a:p>
      </dgm:t>
    </dgm:pt>
    <dgm:pt modelId="{A3AB4E10-B40C-4AD2-8AA2-F1E1DB3A14E5}">
      <dgm:prSet phldr="0"/>
      <dgm:spPr/>
      <dgm:t>
        <a:bodyPr/>
        <a:lstStyle/>
        <a:p>
          <a:pPr rtl="0"/>
          <a:r>
            <a:rPr lang="en-US" dirty="0">
              <a:latin typeface="Arial"/>
              <a:cs typeface="Arial"/>
            </a:rPr>
            <a:t>Used (evolutionary) genetic algorithm to find optimal parameters for the filtering + peak detection algorithm.</a:t>
          </a:r>
        </a:p>
      </dgm:t>
    </dgm:pt>
    <dgm:pt modelId="{6F69E7F0-F718-4C38-AA21-3AD735994772}" type="parTrans" cxnId="{70F5C41C-F383-4BF6-A3FC-6BE33DF29980}">
      <dgm:prSet/>
      <dgm:spPr/>
      <dgm:t>
        <a:bodyPr/>
        <a:lstStyle/>
        <a:p>
          <a:endParaRPr lang="en-US"/>
        </a:p>
      </dgm:t>
    </dgm:pt>
    <dgm:pt modelId="{A03D2930-2D29-49EA-B0FD-F5CFC836982A}" type="sibTrans" cxnId="{70F5C41C-F383-4BF6-A3FC-6BE33DF29980}">
      <dgm:prSet/>
      <dgm:spPr/>
      <dgm:t>
        <a:bodyPr/>
        <a:lstStyle/>
        <a:p>
          <a:endParaRPr lang="en-US"/>
        </a:p>
      </dgm:t>
    </dgm:pt>
    <dgm:pt modelId="{56405E05-CA9F-47B3-88A6-E767332CC4DA}" type="pres">
      <dgm:prSet presAssocID="{0AF1A49D-D0F2-4AD2-AB2C-BEFD4160454D}" presName="linearFlow" presStyleCnt="0">
        <dgm:presLayoutVars>
          <dgm:dir/>
          <dgm:animLvl val="lvl"/>
          <dgm:resizeHandles val="exact"/>
        </dgm:presLayoutVars>
      </dgm:prSet>
      <dgm:spPr/>
    </dgm:pt>
    <dgm:pt modelId="{461DBC53-BEB7-4F7C-BD32-DC920CC156DB}" type="pres">
      <dgm:prSet presAssocID="{BCED2F52-B567-4A64-829B-230B0EC70A78}" presName="composite" presStyleCnt="0"/>
      <dgm:spPr/>
    </dgm:pt>
    <dgm:pt modelId="{1AF88A8C-4AC1-4D70-840D-3C16BB3B39FC}" type="pres">
      <dgm:prSet presAssocID="{BCED2F52-B567-4A64-829B-230B0EC70A78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11FF7CA-8936-4850-81AE-25D77727AB3A}" type="pres">
      <dgm:prSet presAssocID="{BCED2F52-B567-4A64-829B-230B0EC70A78}" presName="descendantText" presStyleLbl="alignAcc1" presStyleIdx="0" presStyleCnt="6">
        <dgm:presLayoutVars>
          <dgm:bulletEnabled val="1"/>
        </dgm:presLayoutVars>
      </dgm:prSet>
      <dgm:spPr/>
    </dgm:pt>
    <dgm:pt modelId="{9507C275-C124-4AA8-B110-17EA3AF7116A}" type="pres">
      <dgm:prSet presAssocID="{C7D3F5A3-7B87-477C-ABA8-E32E11A39639}" presName="sp" presStyleCnt="0"/>
      <dgm:spPr/>
    </dgm:pt>
    <dgm:pt modelId="{EE57297B-FC21-47A6-8758-B4A35E63EDE1}" type="pres">
      <dgm:prSet presAssocID="{E0D0019D-585C-4C2F-96EB-E344295382C4}" presName="composite" presStyleCnt="0"/>
      <dgm:spPr/>
    </dgm:pt>
    <dgm:pt modelId="{4C1A8D1C-ED74-4F66-BC41-97C88D72088E}" type="pres">
      <dgm:prSet presAssocID="{E0D0019D-585C-4C2F-96EB-E344295382C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E89FBB8E-E02C-48C5-BB07-D49856A425F0}" type="pres">
      <dgm:prSet presAssocID="{E0D0019D-585C-4C2F-96EB-E344295382C4}" presName="descendantText" presStyleLbl="alignAcc1" presStyleIdx="1" presStyleCnt="6">
        <dgm:presLayoutVars>
          <dgm:bulletEnabled val="1"/>
        </dgm:presLayoutVars>
      </dgm:prSet>
      <dgm:spPr/>
    </dgm:pt>
    <dgm:pt modelId="{64A2E263-5D30-4332-B155-B47C08504155}" type="pres">
      <dgm:prSet presAssocID="{271FF248-CCC4-4C96-BDEB-10A2FDDDD14F}" presName="sp" presStyleCnt="0"/>
      <dgm:spPr/>
    </dgm:pt>
    <dgm:pt modelId="{CF6E6DB3-9D9E-490C-9B2E-0105F570C985}" type="pres">
      <dgm:prSet presAssocID="{95F6E9B0-7D90-47BC-8CE6-4C4C2DF447F4}" presName="composite" presStyleCnt="0"/>
      <dgm:spPr/>
    </dgm:pt>
    <dgm:pt modelId="{253A8118-870A-472C-9B06-A8C800EC4A73}" type="pres">
      <dgm:prSet presAssocID="{95F6E9B0-7D90-47BC-8CE6-4C4C2DF447F4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ECF4F18-FFE9-41A3-98FA-D7217553360E}" type="pres">
      <dgm:prSet presAssocID="{95F6E9B0-7D90-47BC-8CE6-4C4C2DF447F4}" presName="descendantText" presStyleLbl="alignAcc1" presStyleIdx="2" presStyleCnt="6">
        <dgm:presLayoutVars>
          <dgm:bulletEnabled val="1"/>
        </dgm:presLayoutVars>
      </dgm:prSet>
      <dgm:spPr/>
    </dgm:pt>
    <dgm:pt modelId="{B7FCA7DD-F05A-40DB-A699-8D7D04D1D4EC}" type="pres">
      <dgm:prSet presAssocID="{1C86108A-8FCB-46E3-B152-C4ED1881EF78}" presName="sp" presStyleCnt="0"/>
      <dgm:spPr/>
    </dgm:pt>
    <dgm:pt modelId="{DFE8B07D-67AB-4040-B128-580866D1FA3C}" type="pres">
      <dgm:prSet presAssocID="{8417B595-4244-43F5-AA16-F4624DDBDEF9}" presName="composite" presStyleCnt="0"/>
      <dgm:spPr/>
    </dgm:pt>
    <dgm:pt modelId="{8FCBF417-13AC-4558-8AA6-4F2AFDC93026}" type="pres">
      <dgm:prSet presAssocID="{8417B595-4244-43F5-AA16-F4624DDBDEF9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3101AE60-20EA-49FE-847E-5123842F9DA2}" type="pres">
      <dgm:prSet presAssocID="{8417B595-4244-43F5-AA16-F4624DDBDEF9}" presName="descendantText" presStyleLbl="alignAcc1" presStyleIdx="3" presStyleCnt="6">
        <dgm:presLayoutVars>
          <dgm:bulletEnabled val="1"/>
        </dgm:presLayoutVars>
      </dgm:prSet>
      <dgm:spPr/>
    </dgm:pt>
    <dgm:pt modelId="{D37E36BC-4571-44BA-A51E-A5BB339E207A}" type="pres">
      <dgm:prSet presAssocID="{A1688C69-018A-423B-A9CA-0CF84A61E09A}" presName="sp" presStyleCnt="0"/>
      <dgm:spPr/>
    </dgm:pt>
    <dgm:pt modelId="{94760957-BA07-471E-953E-C54AEAE453A9}" type="pres">
      <dgm:prSet presAssocID="{607B18A6-ED3D-40F6-88EE-684A1EC2A492}" presName="composite" presStyleCnt="0"/>
      <dgm:spPr/>
    </dgm:pt>
    <dgm:pt modelId="{7624640E-F7A8-4914-AF4B-32E6CD7A8406}" type="pres">
      <dgm:prSet presAssocID="{607B18A6-ED3D-40F6-88EE-684A1EC2A492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BF0AB8D-159B-45B5-933D-1156C105BF7D}" type="pres">
      <dgm:prSet presAssocID="{607B18A6-ED3D-40F6-88EE-684A1EC2A492}" presName="descendantText" presStyleLbl="alignAcc1" presStyleIdx="4" presStyleCnt="6">
        <dgm:presLayoutVars>
          <dgm:bulletEnabled val="1"/>
        </dgm:presLayoutVars>
      </dgm:prSet>
      <dgm:spPr/>
    </dgm:pt>
    <dgm:pt modelId="{9A883FB0-895B-4EBE-BD71-54F727BE378F}" type="pres">
      <dgm:prSet presAssocID="{B4AD4B35-2506-4E58-B426-E0F3FF0AF759}" presName="sp" presStyleCnt="0"/>
      <dgm:spPr/>
    </dgm:pt>
    <dgm:pt modelId="{3D85403B-0298-442F-ADE4-2F57424C32A9}" type="pres">
      <dgm:prSet presAssocID="{C7D5295A-E926-46D8-8616-BC8154C8ADB7}" presName="composite" presStyleCnt="0"/>
      <dgm:spPr/>
    </dgm:pt>
    <dgm:pt modelId="{8874D3BD-A9D9-48C1-B344-C16D5679B369}" type="pres">
      <dgm:prSet presAssocID="{C7D5295A-E926-46D8-8616-BC8154C8ADB7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B5A5912-B034-40F6-8D23-84CAFEFB8749}" type="pres">
      <dgm:prSet presAssocID="{C7D5295A-E926-46D8-8616-BC8154C8ADB7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2B903B09-8EBD-4A3C-AFFC-78AE99EAC99D}" srcId="{BCED2F52-B567-4A64-829B-230B0EC70A78}" destId="{1C9F9E9B-EAAF-47D2-AB3E-27AEE668CF3F}" srcOrd="1" destOrd="0" parTransId="{186C7B41-D3E1-4159-AE50-B438738F0E87}" sibTransId="{4EF71BEE-9B07-46C0-9260-BAF6E1B61B19}"/>
    <dgm:cxn modelId="{523BEC09-E90F-4704-9057-80496A848AC8}" srcId="{0AF1A49D-D0F2-4AD2-AB2C-BEFD4160454D}" destId="{E0D0019D-585C-4C2F-96EB-E344295382C4}" srcOrd="1" destOrd="0" parTransId="{CC205FF4-DDBB-43F5-A3E7-3F15D7721FD3}" sibTransId="{271FF248-CCC4-4C96-BDEB-10A2FDDDD14F}"/>
    <dgm:cxn modelId="{66E0F80A-EC11-4E67-A1A1-A94ABBFF6921}" type="presOf" srcId="{C45BC35C-676A-4928-A7F2-BCFE4070F0A1}" destId="{411FF7CA-8936-4850-81AE-25D77727AB3A}" srcOrd="0" destOrd="0" presId="urn:microsoft.com/office/officeart/2005/8/layout/chevron2"/>
    <dgm:cxn modelId="{70F5C41C-F383-4BF6-A3FC-6BE33DF29980}" srcId="{C7D5295A-E926-46D8-8616-BC8154C8ADB7}" destId="{A3AB4E10-B40C-4AD2-8AA2-F1E1DB3A14E5}" srcOrd="0" destOrd="0" parTransId="{6F69E7F0-F718-4C38-AA21-3AD735994772}" sibTransId="{A03D2930-2D29-49EA-B0FD-F5CFC836982A}"/>
    <dgm:cxn modelId="{AEFFF42C-61ED-404F-B032-50D07662658A}" srcId="{E0D0019D-585C-4C2F-96EB-E344295382C4}" destId="{38ABE88C-949C-42B2-8E18-29FC7B6D8FB3}" srcOrd="0" destOrd="0" parTransId="{5F9FBE69-B289-428B-BFBD-50A9317CEC58}" sibTransId="{317EA397-8BD4-477A-BA64-59769BAC903E}"/>
    <dgm:cxn modelId="{2BBFA236-74F0-42F3-9E1A-EC0E2D34497E}" srcId="{E0D0019D-585C-4C2F-96EB-E344295382C4}" destId="{CF8EE9B8-B22D-46FC-B9E5-704564B48890}" srcOrd="1" destOrd="0" parTransId="{9B1EFF47-337C-454E-A23A-2BE5542A476C}" sibTransId="{7804CBEC-BBA9-4316-83E9-20725591AB97}"/>
    <dgm:cxn modelId="{6067534E-EE41-48C1-A0FF-8B0758C65783}" type="presOf" srcId="{C7D5295A-E926-46D8-8616-BC8154C8ADB7}" destId="{8874D3BD-A9D9-48C1-B344-C16D5679B369}" srcOrd="0" destOrd="0" presId="urn:microsoft.com/office/officeart/2005/8/layout/chevron2"/>
    <dgm:cxn modelId="{96BE5970-48E4-4D5B-8B9F-0E38E990A437}" srcId="{BCED2F52-B567-4A64-829B-230B0EC70A78}" destId="{C45BC35C-676A-4928-A7F2-BCFE4070F0A1}" srcOrd="0" destOrd="0" parTransId="{F437F943-B3CE-4811-AAFF-2671585081A6}" sibTransId="{7A574F53-7E25-48AC-8805-510ADA6AC671}"/>
    <dgm:cxn modelId="{F529BC57-318F-4B07-8E9D-2D88AFDE7842}" srcId="{95F6E9B0-7D90-47BC-8CE6-4C4C2DF447F4}" destId="{A5F28EC9-F6FE-402B-8245-F192EC8FC6D0}" srcOrd="0" destOrd="0" parTransId="{0BB2BD0A-78E4-489C-906F-77A96EF641C3}" sibTransId="{1215887F-C830-4BEE-9B0D-AB71157B8212}"/>
    <dgm:cxn modelId="{CC791781-321C-4146-9823-6C54338DC938}" type="presOf" srcId="{95F6E9B0-7D90-47BC-8CE6-4C4C2DF447F4}" destId="{253A8118-870A-472C-9B06-A8C800EC4A73}" srcOrd="0" destOrd="0" presId="urn:microsoft.com/office/officeart/2005/8/layout/chevron2"/>
    <dgm:cxn modelId="{ED552790-1353-43A6-8CE0-E397847F4A5B}" type="presOf" srcId="{1C9F9E9B-EAAF-47D2-AB3E-27AEE668CF3F}" destId="{411FF7CA-8936-4850-81AE-25D77727AB3A}" srcOrd="0" destOrd="1" presId="urn:microsoft.com/office/officeart/2005/8/layout/chevron2"/>
    <dgm:cxn modelId="{1B806A9B-4668-4005-9302-FBFE76E85F95}" srcId="{0AF1A49D-D0F2-4AD2-AB2C-BEFD4160454D}" destId="{BCED2F52-B567-4A64-829B-230B0EC70A78}" srcOrd="0" destOrd="0" parTransId="{F97BC58D-62ED-47A3-8ABF-43B87EB82E8F}" sibTransId="{C7D3F5A3-7B87-477C-ABA8-E32E11A39639}"/>
    <dgm:cxn modelId="{BD6FCA9B-CA4C-447D-B1E3-C9804FBE9E14}" type="presOf" srcId="{8417B595-4244-43F5-AA16-F4624DDBDEF9}" destId="{8FCBF417-13AC-4558-8AA6-4F2AFDC93026}" srcOrd="0" destOrd="0" presId="urn:microsoft.com/office/officeart/2005/8/layout/chevron2"/>
    <dgm:cxn modelId="{5000E79B-8C92-46DF-8768-21F47CA1512F}" srcId="{607B18A6-ED3D-40F6-88EE-684A1EC2A492}" destId="{08F728B6-E013-4AB1-8F26-E8694D23EC01}" srcOrd="1" destOrd="0" parTransId="{7CF5FBEE-33A0-4BC2-A210-25B197E2795D}" sibTransId="{DA59FF57-06C8-4502-994A-942536048514}"/>
    <dgm:cxn modelId="{0EB30EAA-67B1-48BF-945A-B8D59605514F}" type="presOf" srcId="{0AF1A49D-D0F2-4AD2-AB2C-BEFD4160454D}" destId="{56405E05-CA9F-47B3-88A6-E767332CC4DA}" srcOrd="0" destOrd="0" presId="urn:microsoft.com/office/officeart/2005/8/layout/chevron2"/>
    <dgm:cxn modelId="{0BBC6AB5-8650-498A-BCDC-72D7DEA634E2}" srcId="{607B18A6-ED3D-40F6-88EE-684A1EC2A492}" destId="{D1653E98-644A-4AE6-8643-749AAAC558E9}" srcOrd="0" destOrd="0" parTransId="{B3105A98-8180-46EF-85A5-C6F5425F28C1}" sibTransId="{D785B844-8C06-4226-8B07-0B75367E8A37}"/>
    <dgm:cxn modelId="{3BBC79B6-ABDF-4165-9237-609660B62FDB}" type="presOf" srcId="{A5F28EC9-F6FE-402B-8245-F192EC8FC6D0}" destId="{1ECF4F18-FFE9-41A3-98FA-D7217553360E}" srcOrd="0" destOrd="0" presId="urn:microsoft.com/office/officeart/2005/8/layout/chevron2"/>
    <dgm:cxn modelId="{89B676BE-CBB9-4716-9A33-C8DA8820C943}" type="presOf" srcId="{05D519C1-BF92-437E-AC39-CA813EF07E28}" destId="{1ECF4F18-FFE9-41A3-98FA-D7217553360E}" srcOrd="0" destOrd="1" presId="urn:microsoft.com/office/officeart/2005/8/layout/chevron2"/>
    <dgm:cxn modelId="{C2FFE0C4-5D3E-4900-B2E7-60799813690D}" srcId="{8417B595-4244-43F5-AA16-F4624DDBDEF9}" destId="{416C5567-5E77-4B89-807E-9BD8FA4A22B3}" srcOrd="0" destOrd="0" parTransId="{0362E388-33DE-4453-812A-45E3A4174F11}" sibTransId="{490C5A69-BB89-4B8D-BDF3-F6E6D0CC780D}"/>
    <dgm:cxn modelId="{15E6E7C6-AA4C-4AB0-A11A-C4494A3255E1}" type="presOf" srcId="{D1653E98-644A-4AE6-8643-749AAAC558E9}" destId="{EBF0AB8D-159B-45B5-933D-1156C105BF7D}" srcOrd="0" destOrd="0" presId="urn:microsoft.com/office/officeart/2005/8/layout/chevron2"/>
    <dgm:cxn modelId="{5F0FB4C9-7DA3-432E-B345-6491246C6EA8}" type="presOf" srcId="{38ABE88C-949C-42B2-8E18-29FC7B6D8FB3}" destId="{E89FBB8E-E02C-48C5-BB07-D49856A425F0}" srcOrd="0" destOrd="0" presId="urn:microsoft.com/office/officeart/2005/8/layout/chevron2"/>
    <dgm:cxn modelId="{7064A4CA-5C57-4040-A3AE-9D413839E8FF}" type="presOf" srcId="{A3AB4E10-B40C-4AD2-8AA2-F1E1DB3A14E5}" destId="{9B5A5912-B034-40F6-8D23-84CAFEFB8749}" srcOrd="0" destOrd="0" presId="urn:microsoft.com/office/officeart/2005/8/layout/chevron2"/>
    <dgm:cxn modelId="{3647ADCB-9C8E-43CE-8878-CFD3CAEDD0DD}" srcId="{0AF1A49D-D0F2-4AD2-AB2C-BEFD4160454D}" destId="{607B18A6-ED3D-40F6-88EE-684A1EC2A492}" srcOrd="4" destOrd="0" parTransId="{2B2BCF76-3F53-4054-ABF2-09DAF63990FB}" sibTransId="{B4AD4B35-2506-4E58-B426-E0F3FF0AF759}"/>
    <dgm:cxn modelId="{8DC25BDD-FFF9-465F-A1BC-870DDA1C5AA0}" srcId="{95F6E9B0-7D90-47BC-8CE6-4C4C2DF447F4}" destId="{05D519C1-BF92-437E-AC39-CA813EF07E28}" srcOrd="1" destOrd="0" parTransId="{31807D37-07C0-4338-8745-A3255B4A1392}" sibTransId="{77CAA84A-C5AF-4204-8B6E-B7ADE741DB5B}"/>
    <dgm:cxn modelId="{12422FE2-38C5-46D6-8EE4-C230164392F3}" type="presOf" srcId="{BCED2F52-B567-4A64-829B-230B0EC70A78}" destId="{1AF88A8C-4AC1-4D70-840D-3C16BB3B39FC}" srcOrd="0" destOrd="0" presId="urn:microsoft.com/office/officeart/2005/8/layout/chevron2"/>
    <dgm:cxn modelId="{A1B0DAE5-F934-47BB-B300-7D0FF8B99429}" type="presOf" srcId="{E0D0019D-585C-4C2F-96EB-E344295382C4}" destId="{4C1A8D1C-ED74-4F66-BC41-97C88D72088E}" srcOrd="0" destOrd="0" presId="urn:microsoft.com/office/officeart/2005/8/layout/chevron2"/>
    <dgm:cxn modelId="{3BCE3FE7-F2EA-45BE-9B14-83A0A54F74A2}" srcId="{0AF1A49D-D0F2-4AD2-AB2C-BEFD4160454D}" destId="{C7D5295A-E926-46D8-8616-BC8154C8ADB7}" srcOrd="5" destOrd="0" parTransId="{C1542CD1-8546-4EFA-BE1B-F083CFF2E908}" sibTransId="{C264FCB4-5591-47CE-9CA7-1AEB3A6D4CE8}"/>
    <dgm:cxn modelId="{D29E3DE9-EB13-4C7D-800A-DBCC95DA367E}" type="presOf" srcId="{607B18A6-ED3D-40F6-88EE-684A1EC2A492}" destId="{7624640E-F7A8-4914-AF4B-32E6CD7A8406}" srcOrd="0" destOrd="0" presId="urn:microsoft.com/office/officeart/2005/8/layout/chevron2"/>
    <dgm:cxn modelId="{A8FD4BEA-E91F-48D3-8B7C-FE78BAA765DE}" type="presOf" srcId="{08F728B6-E013-4AB1-8F26-E8694D23EC01}" destId="{EBF0AB8D-159B-45B5-933D-1156C105BF7D}" srcOrd="0" destOrd="1" presId="urn:microsoft.com/office/officeart/2005/8/layout/chevron2"/>
    <dgm:cxn modelId="{C47E89EC-8F3B-4DA4-B723-550870CB9709}" srcId="{0AF1A49D-D0F2-4AD2-AB2C-BEFD4160454D}" destId="{95F6E9B0-7D90-47BC-8CE6-4C4C2DF447F4}" srcOrd="2" destOrd="0" parTransId="{1A974F47-3CA5-492D-A66F-C03EB9A31405}" sibTransId="{1C86108A-8FCB-46E3-B152-C4ED1881EF78}"/>
    <dgm:cxn modelId="{FB36CBF4-A173-43C3-A51A-7DF3813E2D9A}" srcId="{0AF1A49D-D0F2-4AD2-AB2C-BEFD4160454D}" destId="{8417B595-4244-43F5-AA16-F4624DDBDEF9}" srcOrd="3" destOrd="0" parTransId="{E92C63C3-FB6A-4C94-B11A-D37EE43ABA0F}" sibTransId="{A1688C69-018A-423B-A9CA-0CF84A61E09A}"/>
    <dgm:cxn modelId="{C2690BF5-BE9B-4E86-AC46-FB719A8CC595}" type="presOf" srcId="{CF8EE9B8-B22D-46FC-B9E5-704564B48890}" destId="{E89FBB8E-E02C-48C5-BB07-D49856A425F0}" srcOrd="0" destOrd="1" presId="urn:microsoft.com/office/officeart/2005/8/layout/chevron2"/>
    <dgm:cxn modelId="{B3A89CFE-374D-4A76-95B8-1AC00AEB853D}" type="presOf" srcId="{416C5567-5E77-4B89-807E-9BD8FA4A22B3}" destId="{3101AE60-20EA-49FE-847E-5123842F9DA2}" srcOrd="0" destOrd="0" presId="urn:microsoft.com/office/officeart/2005/8/layout/chevron2"/>
    <dgm:cxn modelId="{12312F88-462B-48E9-9067-D4264CB72C7A}" type="presParOf" srcId="{56405E05-CA9F-47B3-88A6-E767332CC4DA}" destId="{461DBC53-BEB7-4F7C-BD32-DC920CC156DB}" srcOrd="0" destOrd="0" presId="urn:microsoft.com/office/officeart/2005/8/layout/chevron2"/>
    <dgm:cxn modelId="{1B8F86B2-6D46-4ED1-A9EA-B0BE30ADB30E}" type="presParOf" srcId="{461DBC53-BEB7-4F7C-BD32-DC920CC156DB}" destId="{1AF88A8C-4AC1-4D70-840D-3C16BB3B39FC}" srcOrd="0" destOrd="0" presId="urn:microsoft.com/office/officeart/2005/8/layout/chevron2"/>
    <dgm:cxn modelId="{8C0F9099-DD41-4234-9043-9D66522B8035}" type="presParOf" srcId="{461DBC53-BEB7-4F7C-BD32-DC920CC156DB}" destId="{411FF7CA-8936-4850-81AE-25D77727AB3A}" srcOrd="1" destOrd="0" presId="urn:microsoft.com/office/officeart/2005/8/layout/chevron2"/>
    <dgm:cxn modelId="{291F7771-3711-444D-AF8D-311B12AEE72C}" type="presParOf" srcId="{56405E05-CA9F-47B3-88A6-E767332CC4DA}" destId="{9507C275-C124-4AA8-B110-17EA3AF7116A}" srcOrd="1" destOrd="0" presId="urn:microsoft.com/office/officeart/2005/8/layout/chevron2"/>
    <dgm:cxn modelId="{F2C9C601-ED86-4FB9-B8D5-665481DCBC9A}" type="presParOf" srcId="{56405E05-CA9F-47B3-88A6-E767332CC4DA}" destId="{EE57297B-FC21-47A6-8758-B4A35E63EDE1}" srcOrd="2" destOrd="0" presId="urn:microsoft.com/office/officeart/2005/8/layout/chevron2"/>
    <dgm:cxn modelId="{D14257B6-F7C8-437B-9E09-9FE503ACCDF6}" type="presParOf" srcId="{EE57297B-FC21-47A6-8758-B4A35E63EDE1}" destId="{4C1A8D1C-ED74-4F66-BC41-97C88D72088E}" srcOrd="0" destOrd="0" presId="urn:microsoft.com/office/officeart/2005/8/layout/chevron2"/>
    <dgm:cxn modelId="{988EB5FC-6AC2-4CCD-A84F-4D967F534394}" type="presParOf" srcId="{EE57297B-FC21-47A6-8758-B4A35E63EDE1}" destId="{E89FBB8E-E02C-48C5-BB07-D49856A425F0}" srcOrd="1" destOrd="0" presId="urn:microsoft.com/office/officeart/2005/8/layout/chevron2"/>
    <dgm:cxn modelId="{AC9CFEA4-F347-4F7B-9AE4-330108B6B4C4}" type="presParOf" srcId="{56405E05-CA9F-47B3-88A6-E767332CC4DA}" destId="{64A2E263-5D30-4332-B155-B47C08504155}" srcOrd="3" destOrd="0" presId="urn:microsoft.com/office/officeart/2005/8/layout/chevron2"/>
    <dgm:cxn modelId="{C1D108A4-D417-43A7-98D2-AFF688F11FB4}" type="presParOf" srcId="{56405E05-CA9F-47B3-88A6-E767332CC4DA}" destId="{CF6E6DB3-9D9E-490C-9B2E-0105F570C985}" srcOrd="4" destOrd="0" presId="urn:microsoft.com/office/officeart/2005/8/layout/chevron2"/>
    <dgm:cxn modelId="{CCBBFA64-86FA-4866-8E08-9C0EB287E2B2}" type="presParOf" srcId="{CF6E6DB3-9D9E-490C-9B2E-0105F570C985}" destId="{253A8118-870A-472C-9B06-A8C800EC4A73}" srcOrd="0" destOrd="0" presId="urn:microsoft.com/office/officeart/2005/8/layout/chevron2"/>
    <dgm:cxn modelId="{2226256E-8357-42EB-9FC9-A7C42A0FCE7B}" type="presParOf" srcId="{CF6E6DB3-9D9E-490C-9B2E-0105F570C985}" destId="{1ECF4F18-FFE9-41A3-98FA-D7217553360E}" srcOrd="1" destOrd="0" presId="urn:microsoft.com/office/officeart/2005/8/layout/chevron2"/>
    <dgm:cxn modelId="{70FDA4EA-1A9C-4117-A4A3-69BEAA52C8D0}" type="presParOf" srcId="{56405E05-CA9F-47B3-88A6-E767332CC4DA}" destId="{B7FCA7DD-F05A-40DB-A699-8D7D04D1D4EC}" srcOrd="5" destOrd="0" presId="urn:microsoft.com/office/officeart/2005/8/layout/chevron2"/>
    <dgm:cxn modelId="{C80330DE-BF83-4F05-A0F4-236E1A1E4A01}" type="presParOf" srcId="{56405E05-CA9F-47B3-88A6-E767332CC4DA}" destId="{DFE8B07D-67AB-4040-B128-580866D1FA3C}" srcOrd="6" destOrd="0" presId="urn:microsoft.com/office/officeart/2005/8/layout/chevron2"/>
    <dgm:cxn modelId="{6CEABBED-803D-4916-A88B-9A974CD661E3}" type="presParOf" srcId="{DFE8B07D-67AB-4040-B128-580866D1FA3C}" destId="{8FCBF417-13AC-4558-8AA6-4F2AFDC93026}" srcOrd="0" destOrd="0" presId="urn:microsoft.com/office/officeart/2005/8/layout/chevron2"/>
    <dgm:cxn modelId="{AC73CB4D-BC35-4025-9437-ABC88B71B584}" type="presParOf" srcId="{DFE8B07D-67AB-4040-B128-580866D1FA3C}" destId="{3101AE60-20EA-49FE-847E-5123842F9DA2}" srcOrd="1" destOrd="0" presId="urn:microsoft.com/office/officeart/2005/8/layout/chevron2"/>
    <dgm:cxn modelId="{5356527C-5D24-485D-B6E5-5370E5E95772}" type="presParOf" srcId="{56405E05-CA9F-47B3-88A6-E767332CC4DA}" destId="{D37E36BC-4571-44BA-A51E-A5BB339E207A}" srcOrd="7" destOrd="0" presId="urn:microsoft.com/office/officeart/2005/8/layout/chevron2"/>
    <dgm:cxn modelId="{D5D430D4-0B31-420A-A294-7272479E613D}" type="presParOf" srcId="{56405E05-CA9F-47B3-88A6-E767332CC4DA}" destId="{94760957-BA07-471E-953E-C54AEAE453A9}" srcOrd="8" destOrd="0" presId="urn:microsoft.com/office/officeart/2005/8/layout/chevron2"/>
    <dgm:cxn modelId="{F81D066C-3D1B-4A2E-9651-C138771110A3}" type="presParOf" srcId="{94760957-BA07-471E-953E-C54AEAE453A9}" destId="{7624640E-F7A8-4914-AF4B-32E6CD7A8406}" srcOrd="0" destOrd="0" presId="urn:microsoft.com/office/officeart/2005/8/layout/chevron2"/>
    <dgm:cxn modelId="{2C7D7F1D-8AB2-4522-B293-023D33B19D51}" type="presParOf" srcId="{94760957-BA07-471E-953E-C54AEAE453A9}" destId="{EBF0AB8D-159B-45B5-933D-1156C105BF7D}" srcOrd="1" destOrd="0" presId="urn:microsoft.com/office/officeart/2005/8/layout/chevron2"/>
    <dgm:cxn modelId="{CC722CD9-49B4-4B68-9B75-550E94A24496}" type="presParOf" srcId="{56405E05-CA9F-47B3-88A6-E767332CC4DA}" destId="{9A883FB0-895B-4EBE-BD71-54F727BE378F}" srcOrd="9" destOrd="0" presId="urn:microsoft.com/office/officeart/2005/8/layout/chevron2"/>
    <dgm:cxn modelId="{EB83B65E-0171-4814-9C94-3AD57CBFA1B5}" type="presParOf" srcId="{56405E05-CA9F-47B3-88A6-E767332CC4DA}" destId="{3D85403B-0298-442F-ADE4-2F57424C32A9}" srcOrd="10" destOrd="0" presId="urn:microsoft.com/office/officeart/2005/8/layout/chevron2"/>
    <dgm:cxn modelId="{E33A6F3F-2E70-4739-8256-EC86225BBD7B}" type="presParOf" srcId="{3D85403B-0298-442F-ADE4-2F57424C32A9}" destId="{8874D3BD-A9D9-48C1-B344-C16D5679B369}" srcOrd="0" destOrd="0" presId="urn:microsoft.com/office/officeart/2005/8/layout/chevron2"/>
    <dgm:cxn modelId="{32A3D25D-E9C6-485B-B6C1-D9AC720EAC66}" type="presParOf" srcId="{3D85403B-0298-442F-ADE4-2F57424C32A9}" destId="{9B5A5912-B034-40F6-8D23-84CAFEFB87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2A4FF-37B7-4B90-98DE-FCD92A199F6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EB17272-F3C1-4F89-BB96-E53AA37A8703}">
      <dgm:prSet phldrT="[Text]"/>
      <dgm:spPr/>
      <dgm:t>
        <a:bodyPr/>
        <a:lstStyle/>
        <a:p>
          <a:r>
            <a:rPr lang="en-US"/>
            <a:t>Matching Detections</a:t>
          </a:r>
        </a:p>
      </dgm:t>
    </dgm:pt>
    <dgm:pt modelId="{BBA15183-C4DF-4B22-98FB-044BE4C0B15C}" type="parTrans" cxnId="{B9957985-29B2-4724-8FC8-5405FA3D1423}">
      <dgm:prSet/>
      <dgm:spPr/>
      <dgm:t>
        <a:bodyPr/>
        <a:lstStyle/>
        <a:p>
          <a:endParaRPr lang="en-US"/>
        </a:p>
      </dgm:t>
    </dgm:pt>
    <dgm:pt modelId="{8C8D328D-E2FE-4500-872A-86B112A744FB}" type="sibTrans" cxnId="{B9957985-29B2-4724-8FC8-5405FA3D1423}">
      <dgm:prSet/>
      <dgm:spPr/>
      <dgm:t>
        <a:bodyPr/>
        <a:lstStyle/>
        <a:p>
          <a:endParaRPr lang="en-US"/>
        </a:p>
      </dgm:t>
    </dgm:pt>
    <dgm:pt modelId="{EE7CBE9F-8710-4A10-AC95-05DC067648A3}">
      <dgm:prSet phldrT="[Text]"/>
      <dgm:spPr/>
      <dgm:t>
        <a:bodyPr/>
        <a:lstStyle/>
        <a:p>
          <a:r>
            <a:rPr lang="en-US"/>
            <a:t>Position Estimation</a:t>
          </a:r>
        </a:p>
      </dgm:t>
    </dgm:pt>
    <dgm:pt modelId="{7609DCE1-AA3B-4CC7-AB88-01719A3810C4}" type="parTrans" cxnId="{A45D146E-B4A4-462D-9DE4-3EE82FCBB830}">
      <dgm:prSet/>
      <dgm:spPr/>
      <dgm:t>
        <a:bodyPr/>
        <a:lstStyle/>
        <a:p>
          <a:endParaRPr lang="en-US"/>
        </a:p>
      </dgm:t>
    </dgm:pt>
    <dgm:pt modelId="{7055BA93-80DC-4231-A023-3FF95DFC46D1}" type="sibTrans" cxnId="{A45D146E-B4A4-462D-9DE4-3EE82FCBB830}">
      <dgm:prSet/>
      <dgm:spPr/>
      <dgm:t>
        <a:bodyPr/>
        <a:lstStyle/>
        <a:p>
          <a:endParaRPr lang="en-US"/>
        </a:p>
      </dgm:t>
    </dgm:pt>
    <dgm:pt modelId="{4F629FC2-7A59-45FA-A97D-2C02FDA74CC3}">
      <dgm:prSet phldrT="[Text]"/>
      <dgm:spPr/>
      <dgm:t>
        <a:bodyPr/>
        <a:lstStyle/>
        <a:p>
          <a:r>
            <a:rPr lang="en-US"/>
            <a:t>Direct Generation</a:t>
          </a:r>
        </a:p>
      </dgm:t>
    </dgm:pt>
    <dgm:pt modelId="{96871C3E-22C3-4C24-8CAC-06DB1894292E}" type="parTrans" cxnId="{68B0268E-1FE4-41A9-9A4C-02400D86330B}">
      <dgm:prSet/>
      <dgm:spPr/>
      <dgm:t>
        <a:bodyPr/>
        <a:lstStyle/>
        <a:p>
          <a:endParaRPr lang="en-US"/>
        </a:p>
      </dgm:t>
    </dgm:pt>
    <dgm:pt modelId="{ECAB8500-9C02-433B-A301-CC618941BFA3}" type="sibTrans" cxnId="{68B0268E-1FE4-41A9-9A4C-02400D86330B}">
      <dgm:prSet/>
      <dgm:spPr/>
      <dgm:t>
        <a:bodyPr/>
        <a:lstStyle/>
        <a:p>
          <a:endParaRPr lang="en-US"/>
        </a:p>
      </dgm:t>
    </dgm:pt>
    <dgm:pt modelId="{B43BDF92-D6E7-4E25-93D5-E49071A148FC}" type="pres">
      <dgm:prSet presAssocID="{E172A4FF-37B7-4B90-98DE-FCD92A199F69}" presName="linearFlow" presStyleCnt="0">
        <dgm:presLayoutVars>
          <dgm:resizeHandles val="exact"/>
        </dgm:presLayoutVars>
      </dgm:prSet>
      <dgm:spPr/>
    </dgm:pt>
    <dgm:pt modelId="{90BA9910-6880-487D-9ACD-04AB98400307}" type="pres">
      <dgm:prSet presAssocID="{2EB17272-F3C1-4F89-BB96-E53AA37A8703}" presName="node" presStyleLbl="node1" presStyleIdx="0" presStyleCnt="3">
        <dgm:presLayoutVars>
          <dgm:bulletEnabled val="1"/>
        </dgm:presLayoutVars>
      </dgm:prSet>
      <dgm:spPr/>
    </dgm:pt>
    <dgm:pt modelId="{F2101CB0-2DF1-4D31-AF9E-1CAD926681FB}" type="pres">
      <dgm:prSet presAssocID="{8C8D328D-E2FE-4500-872A-86B112A744FB}" presName="sibTrans" presStyleLbl="sibTrans2D1" presStyleIdx="0" presStyleCnt="2"/>
      <dgm:spPr/>
    </dgm:pt>
    <dgm:pt modelId="{18B8475B-F970-4676-8A29-58A96DA202A5}" type="pres">
      <dgm:prSet presAssocID="{8C8D328D-E2FE-4500-872A-86B112A744FB}" presName="connectorText" presStyleLbl="sibTrans2D1" presStyleIdx="0" presStyleCnt="2"/>
      <dgm:spPr/>
    </dgm:pt>
    <dgm:pt modelId="{FA96882F-4DA8-430C-A63E-A073D0741978}" type="pres">
      <dgm:prSet presAssocID="{EE7CBE9F-8710-4A10-AC95-05DC067648A3}" presName="node" presStyleLbl="node1" presStyleIdx="1" presStyleCnt="3">
        <dgm:presLayoutVars>
          <dgm:bulletEnabled val="1"/>
        </dgm:presLayoutVars>
      </dgm:prSet>
      <dgm:spPr/>
    </dgm:pt>
    <dgm:pt modelId="{5393513B-E614-4306-9CFF-B43A60442116}" type="pres">
      <dgm:prSet presAssocID="{7055BA93-80DC-4231-A023-3FF95DFC46D1}" presName="sibTrans" presStyleLbl="sibTrans2D1" presStyleIdx="1" presStyleCnt="2"/>
      <dgm:spPr/>
    </dgm:pt>
    <dgm:pt modelId="{AF68DBC6-B281-47D0-80FA-82C615A8F7B6}" type="pres">
      <dgm:prSet presAssocID="{7055BA93-80DC-4231-A023-3FF95DFC46D1}" presName="connectorText" presStyleLbl="sibTrans2D1" presStyleIdx="1" presStyleCnt="2"/>
      <dgm:spPr/>
    </dgm:pt>
    <dgm:pt modelId="{8B48A527-72BD-4A4E-AE4B-C60A920B757B}" type="pres">
      <dgm:prSet presAssocID="{4F629FC2-7A59-45FA-A97D-2C02FDA74CC3}" presName="node" presStyleLbl="node1" presStyleIdx="2" presStyleCnt="3">
        <dgm:presLayoutVars>
          <dgm:bulletEnabled val="1"/>
        </dgm:presLayoutVars>
      </dgm:prSet>
      <dgm:spPr/>
    </dgm:pt>
  </dgm:ptLst>
  <dgm:cxnLst>
    <dgm:cxn modelId="{A0A79A2B-E3E2-489A-AAA2-7003C0D63704}" type="presOf" srcId="{7055BA93-80DC-4231-A023-3FF95DFC46D1}" destId="{5393513B-E614-4306-9CFF-B43A60442116}" srcOrd="0" destOrd="0" presId="urn:microsoft.com/office/officeart/2005/8/layout/process2"/>
    <dgm:cxn modelId="{A45D146E-B4A4-462D-9DE4-3EE82FCBB830}" srcId="{E172A4FF-37B7-4B90-98DE-FCD92A199F69}" destId="{EE7CBE9F-8710-4A10-AC95-05DC067648A3}" srcOrd="1" destOrd="0" parTransId="{7609DCE1-AA3B-4CC7-AB88-01719A3810C4}" sibTransId="{7055BA93-80DC-4231-A023-3FF95DFC46D1}"/>
    <dgm:cxn modelId="{5ECE1384-A5E5-4CA0-B8FC-C07A5A991005}" type="presOf" srcId="{7055BA93-80DC-4231-A023-3FF95DFC46D1}" destId="{AF68DBC6-B281-47D0-80FA-82C615A8F7B6}" srcOrd="1" destOrd="0" presId="urn:microsoft.com/office/officeart/2005/8/layout/process2"/>
    <dgm:cxn modelId="{B9957985-29B2-4724-8FC8-5405FA3D1423}" srcId="{E172A4FF-37B7-4B90-98DE-FCD92A199F69}" destId="{2EB17272-F3C1-4F89-BB96-E53AA37A8703}" srcOrd="0" destOrd="0" parTransId="{BBA15183-C4DF-4B22-98FB-044BE4C0B15C}" sibTransId="{8C8D328D-E2FE-4500-872A-86B112A744FB}"/>
    <dgm:cxn modelId="{68B0268E-1FE4-41A9-9A4C-02400D86330B}" srcId="{E172A4FF-37B7-4B90-98DE-FCD92A199F69}" destId="{4F629FC2-7A59-45FA-A97D-2C02FDA74CC3}" srcOrd="2" destOrd="0" parTransId="{96871C3E-22C3-4C24-8CAC-06DB1894292E}" sibTransId="{ECAB8500-9C02-433B-A301-CC618941BFA3}"/>
    <dgm:cxn modelId="{019623B3-8FE5-4DEF-BA0A-7044D18F7399}" type="presOf" srcId="{E172A4FF-37B7-4B90-98DE-FCD92A199F69}" destId="{B43BDF92-D6E7-4E25-93D5-E49071A148FC}" srcOrd="0" destOrd="0" presId="urn:microsoft.com/office/officeart/2005/8/layout/process2"/>
    <dgm:cxn modelId="{18D195DD-A923-421A-929D-D14CCCB2D431}" type="presOf" srcId="{EE7CBE9F-8710-4A10-AC95-05DC067648A3}" destId="{FA96882F-4DA8-430C-A63E-A073D0741978}" srcOrd="0" destOrd="0" presId="urn:microsoft.com/office/officeart/2005/8/layout/process2"/>
    <dgm:cxn modelId="{470C8FE2-4736-469F-9EEC-A7EEC7657506}" type="presOf" srcId="{2EB17272-F3C1-4F89-BB96-E53AA37A8703}" destId="{90BA9910-6880-487D-9ACD-04AB98400307}" srcOrd="0" destOrd="0" presId="urn:microsoft.com/office/officeart/2005/8/layout/process2"/>
    <dgm:cxn modelId="{3732E5E4-C440-4A4D-9B24-0D99E60071C1}" type="presOf" srcId="{4F629FC2-7A59-45FA-A97D-2C02FDA74CC3}" destId="{8B48A527-72BD-4A4E-AE4B-C60A920B757B}" srcOrd="0" destOrd="0" presId="urn:microsoft.com/office/officeart/2005/8/layout/process2"/>
    <dgm:cxn modelId="{15F7AFEB-5BC0-4D01-A0EB-B9E97633ADCD}" type="presOf" srcId="{8C8D328D-E2FE-4500-872A-86B112A744FB}" destId="{F2101CB0-2DF1-4D31-AF9E-1CAD926681FB}" srcOrd="0" destOrd="0" presId="urn:microsoft.com/office/officeart/2005/8/layout/process2"/>
    <dgm:cxn modelId="{4D3A70F5-90BB-4CC0-86A4-D7C569F389A9}" type="presOf" srcId="{8C8D328D-E2FE-4500-872A-86B112A744FB}" destId="{18B8475B-F970-4676-8A29-58A96DA202A5}" srcOrd="1" destOrd="0" presId="urn:microsoft.com/office/officeart/2005/8/layout/process2"/>
    <dgm:cxn modelId="{FB1F68AA-CBD9-465A-ACA0-7355D106C193}" type="presParOf" srcId="{B43BDF92-D6E7-4E25-93D5-E49071A148FC}" destId="{90BA9910-6880-487D-9ACD-04AB98400307}" srcOrd="0" destOrd="0" presId="urn:microsoft.com/office/officeart/2005/8/layout/process2"/>
    <dgm:cxn modelId="{30ED1C2B-BD0C-4254-B78D-643AE18ABC7A}" type="presParOf" srcId="{B43BDF92-D6E7-4E25-93D5-E49071A148FC}" destId="{F2101CB0-2DF1-4D31-AF9E-1CAD926681FB}" srcOrd="1" destOrd="0" presId="urn:microsoft.com/office/officeart/2005/8/layout/process2"/>
    <dgm:cxn modelId="{ABB8444E-C43C-4DC9-9CD1-70336B619DB3}" type="presParOf" srcId="{F2101CB0-2DF1-4D31-AF9E-1CAD926681FB}" destId="{18B8475B-F970-4676-8A29-58A96DA202A5}" srcOrd="0" destOrd="0" presId="urn:microsoft.com/office/officeart/2005/8/layout/process2"/>
    <dgm:cxn modelId="{B4D4062D-7F4D-42C3-8206-8F6DD3132BB6}" type="presParOf" srcId="{B43BDF92-D6E7-4E25-93D5-E49071A148FC}" destId="{FA96882F-4DA8-430C-A63E-A073D0741978}" srcOrd="2" destOrd="0" presId="urn:microsoft.com/office/officeart/2005/8/layout/process2"/>
    <dgm:cxn modelId="{9CBFB6C4-6721-49BD-9208-F24E1E42ACF1}" type="presParOf" srcId="{B43BDF92-D6E7-4E25-93D5-E49071A148FC}" destId="{5393513B-E614-4306-9CFF-B43A60442116}" srcOrd="3" destOrd="0" presId="urn:microsoft.com/office/officeart/2005/8/layout/process2"/>
    <dgm:cxn modelId="{409CB98A-C2F5-4C09-BAF7-E12D7AA4A338}" type="presParOf" srcId="{5393513B-E614-4306-9CFF-B43A60442116}" destId="{AF68DBC6-B281-47D0-80FA-82C615A8F7B6}" srcOrd="0" destOrd="0" presId="urn:microsoft.com/office/officeart/2005/8/layout/process2"/>
    <dgm:cxn modelId="{6FDC801D-DCBF-4281-B204-15E31E275E84}" type="presParOf" srcId="{B43BDF92-D6E7-4E25-93D5-E49071A148FC}" destId="{8B48A527-72BD-4A4E-AE4B-C60A920B757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DE4408-C958-4D1E-80CB-24D12DAF64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C5F528-8132-4A41-86AB-56875FDEA210}">
      <dgm:prSet phldrT="[Text]" custT="1"/>
      <dgm:spPr/>
      <dgm:t>
        <a:bodyPr/>
        <a:lstStyle/>
        <a:p>
          <a:r>
            <a:rPr lang="en-US" sz="1800"/>
            <a:t>Simulated Annealing</a:t>
          </a:r>
        </a:p>
      </dgm:t>
    </dgm:pt>
    <dgm:pt modelId="{F8E8E016-1040-413A-A633-86F1A87AE1D4}" type="parTrans" cxnId="{6B41ADC0-9C73-4E33-B1D1-3FE0BE9F9B50}">
      <dgm:prSet/>
      <dgm:spPr/>
      <dgm:t>
        <a:bodyPr/>
        <a:lstStyle/>
        <a:p>
          <a:endParaRPr lang="en-US"/>
        </a:p>
      </dgm:t>
    </dgm:pt>
    <dgm:pt modelId="{EB64D977-3DE3-4F96-A608-845B03F13FD2}" type="sibTrans" cxnId="{6B41ADC0-9C73-4E33-B1D1-3FE0BE9F9B50}">
      <dgm:prSet/>
      <dgm:spPr/>
      <dgm:t>
        <a:bodyPr/>
        <a:lstStyle/>
        <a:p>
          <a:endParaRPr lang="en-US"/>
        </a:p>
      </dgm:t>
    </dgm:pt>
    <dgm:pt modelId="{39068101-EDD5-4255-8DA5-BEBB058ED53E}">
      <dgm:prSet phldrT="[Text]" custT="1"/>
      <dgm:spPr/>
      <dgm:t>
        <a:bodyPr/>
        <a:lstStyle/>
        <a:p>
          <a:r>
            <a:rPr lang="en-US" sz="1800"/>
            <a:t>Masking</a:t>
          </a:r>
        </a:p>
      </dgm:t>
    </dgm:pt>
    <dgm:pt modelId="{DA9F783F-CDA0-41AA-8B4A-808D94C79B77}" type="parTrans" cxnId="{62E177B7-9250-4522-8855-AFB2D2D6F88F}">
      <dgm:prSet/>
      <dgm:spPr/>
      <dgm:t>
        <a:bodyPr/>
        <a:lstStyle/>
        <a:p>
          <a:endParaRPr lang="en-US"/>
        </a:p>
      </dgm:t>
    </dgm:pt>
    <dgm:pt modelId="{B5B1281A-D688-4A01-92ED-BF06CDE41FF4}" type="sibTrans" cxnId="{62E177B7-9250-4522-8855-AFB2D2D6F88F}">
      <dgm:prSet/>
      <dgm:spPr/>
      <dgm:t>
        <a:bodyPr/>
        <a:lstStyle/>
        <a:p>
          <a:endParaRPr lang="en-US"/>
        </a:p>
      </dgm:t>
    </dgm:pt>
    <dgm:pt modelId="{96395FEA-068C-4D9D-9BC4-B55A46CA36A3}">
      <dgm:prSet phldrT="[Text]" custT="1"/>
      <dgm:spPr/>
      <dgm:t>
        <a:bodyPr/>
        <a:lstStyle/>
        <a:p>
          <a:r>
            <a:rPr lang="en-US" sz="1800"/>
            <a:t>Heuristics</a:t>
          </a:r>
        </a:p>
      </dgm:t>
    </dgm:pt>
    <dgm:pt modelId="{950BBEE2-624D-472B-B446-5D58CBDA944D}" type="parTrans" cxnId="{66FE83EA-BE54-46A6-B5DC-3F1C093E4C5B}">
      <dgm:prSet/>
      <dgm:spPr/>
      <dgm:t>
        <a:bodyPr/>
        <a:lstStyle/>
        <a:p>
          <a:endParaRPr lang="en-US"/>
        </a:p>
      </dgm:t>
    </dgm:pt>
    <dgm:pt modelId="{E9FF3EA6-9C19-4182-B976-D6BB381A42EB}" type="sibTrans" cxnId="{66FE83EA-BE54-46A6-B5DC-3F1C093E4C5B}">
      <dgm:prSet/>
      <dgm:spPr/>
      <dgm:t>
        <a:bodyPr/>
        <a:lstStyle/>
        <a:p>
          <a:endParaRPr lang="en-US"/>
        </a:p>
      </dgm:t>
    </dgm:pt>
    <dgm:pt modelId="{5055B9C3-D224-4D6E-9490-5F3503EFBEA0}" type="pres">
      <dgm:prSet presAssocID="{E4DE4408-C958-4D1E-80CB-24D12DAF6478}" presName="CompostProcess" presStyleCnt="0">
        <dgm:presLayoutVars>
          <dgm:dir/>
          <dgm:resizeHandles val="exact"/>
        </dgm:presLayoutVars>
      </dgm:prSet>
      <dgm:spPr/>
    </dgm:pt>
    <dgm:pt modelId="{C64CB4CC-6580-4607-9C3E-A299B3FE983D}" type="pres">
      <dgm:prSet presAssocID="{E4DE4408-C958-4D1E-80CB-24D12DAF6478}" presName="arrow" presStyleLbl="bgShp" presStyleIdx="0" presStyleCnt="1"/>
      <dgm:spPr/>
    </dgm:pt>
    <dgm:pt modelId="{808CB5E4-D86A-4119-AF4A-E25735B6F535}" type="pres">
      <dgm:prSet presAssocID="{E4DE4408-C958-4D1E-80CB-24D12DAF6478}" presName="linearProcess" presStyleCnt="0"/>
      <dgm:spPr/>
    </dgm:pt>
    <dgm:pt modelId="{A38C0EA9-AF9A-4AE9-B232-B59CF0697E12}" type="pres">
      <dgm:prSet presAssocID="{9EC5F528-8132-4A41-86AB-56875FDEA210}" presName="textNode" presStyleLbl="node1" presStyleIdx="0" presStyleCnt="3">
        <dgm:presLayoutVars>
          <dgm:bulletEnabled val="1"/>
        </dgm:presLayoutVars>
      </dgm:prSet>
      <dgm:spPr/>
    </dgm:pt>
    <dgm:pt modelId="{70E60F26-7462-4FAF-8127-2FF3FD4CF71A}" type="pres">
      <dgm:prSet presAssocID="{EB64D977-3DE3-4F96-A608-845B03F13FD2}" presName="sibTrans" presStyleCnt="0"/>
      <dgm:spPr/>
    </dgm:pt>
    <dgm:pt modelId="{39C5DB1C-04D2-4345-B788-2C2ACC7538FF}" type="pres">
      <dgm:prSet presAssocID="{39068101-EDD5-4255-8DA5-BEBB058ED53E}" presName="textNode" presStyleLbl="node1" presStyleIdx="1" presStyleCnt="3">
        <dgm:presLayoutVars>
          <dgm:bulletEnabled val="1"/>
        </dgm:presLayoutVars>
      </dgm:prSet>
      <dgm:spPr/>
    </dgm:pt>
    <dgm:pt modelId="{5BF1F5AB-7E04-4628-8A2E-A020D085C074}" type="pres">
      <dgm:prSet presAssocID="{B5B1281A-D688-4A01-92ED-BF06CDE41FF4}" presName="sibTrans" presStyleCnt="0"/>
      <dgm:spPr/>
    </dgm:pt>
    <dgm:pt modelId="{685A9B30-2EDB-468A-B68D-53D76243A143}" type="pres">
      <dgm:prSet presAssocID="{96395FEA-068C-4D9D-9BC4-B55A46CA36A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BFDBB008-2780-4F2A-BBC7-D6B2EC9EE0B6}" type="presOf" srcId="{96395FEA-068C-4D9D-9BC4-B55A46CA36A3}" destId="{685A9B30-2EDB-468A-B68D-53D76243A143}" srcOrd="0" destOrd="0" presId="urn:microsoft.com/office/officeart/2005/8/layout/hProcess9"/>
    <dgm:cxn modelId="{24ED6C58-5C2F-4D9C-B6BA-2E59BA19FAC3}" type="presOf" srcId="{39068101-EDD5-4255-8DA5-BEBB058ED53E}" destId="{39C5DB1C-04D2-4345-B788-2C2ACC7538FF}" srcOrd="0" destOrd="0" presId="urn:microsoft.com/office/officeart/2005/8/layout/hProcess9"/>
    <dgm:cxn modelId="{1AC0CEA4-429D-4AE7-A278-C7731BD7C3BC}" type="presOf" srcId="{E4DE4408-C958-4D1E-80CB-24D12DAF6478}" destId="{5055B9C3-D224-4D6E-9490-5F3503EFBEA0}" srcOrd="0" destOrd="0" presId="urn:microsoft.com/office/officeart/2005/8/layout/hProcess9"/>
    <dgm:cxn modelId="{BAA86CA7-2F7C-49FF-BB0E-FB6B810E0EA7}" type="presOf" srcId="{9EC5F528-8132-4A41-86AB-56875FDEA210}" destId="{A38C0EA9-AF9A-4AE9-B232-B59CF0697E12}" srcOrd="0" destOrd="0" presId="urn:microsoft.com/office/officeart/2005/8/layout/hProcess9"/>
    <dgm:cxn modelId="{62E177B7-9250-4522-8855-AFB2D2D6F88F}" srcId="{E4DE4408-C958-4D1E-80CB-24D12DAF6478}" destId="{39068101-EDD5-4255-8DA5-BEBB058ED53E}" srcOrd="1" destOrd="0" parTransId="{DA9F783F-CDA0-41AA-8B4A-808D94C79B77}" sibTransId="{B5B1281A-D688-4A01-92ED-BF06CDE41FF4}"/>
    <dgm:cxn modelId="{6B41ADC0-9C73-4E33-B1D1-3FE0BE9F9B50}" srcId="{E4DE4408-C958-4D1E-80CB-24D12DAF6478}" destId="{9EC5F528-8132-4A41-86AB-56875FDEA210}" srcOrd="0" destOrd="0" parTransId="{F8E8E016-1040-413A-A633-86F1A87AE1D4}" sibTransId="{EB64D977-3DE3-4F96-A608-845B03F13FD2}"/>
    <dgm:cxn modelId="{66FE83EA-BE54-46A6-B5DC-3F1C093E4C5B}" srcId="{E4DE4408-C958-4D1E-80CB-24D12DAF6478}" destId="{96395FEA-068C-4D9D-9BC4-B55A46CA36A3}" srcOrd="2" destOrd="0" parTransId="{950BBEE2-624D-472B-B446-5D58CBDA944D}" sibTransId="{E9FF3EA6-9C19-4182-B976-D6BB381A42EB}"/>
    <dgm:cxn modelId="{C2DD04E2-BF83-4A87-9E8A-1F3B4284CB12}" type="presParOf" srcId="{5055B9C3-D224-4D6E-9490-5F3503EFBEA0}" destId="{C64CB4CC-6580-4607-9C3E-A299B3FE983D}" srcOrd="0" destOrd="0" presId="urn:microsoft.com/office/officeart/2005/8/layout/hProcess9"/>
    <dgm:cxn modelId="{F78D59D0-5AAE-4614-BFDD-157D5A5BD1C4}" type="presParOf" srcId="{5055B9C3-D224-4D6E-9490-5F3503EFBEA0}" destId="{808CB5E4-D86A-4119-AF4A-E25735B6F535}" srcOrd="1" destOrd="0" presId="urn:microsoft.com/office/officeart/2005/8/layout/hProcess9"/>
    <dgm:cxn modelId="{61315693-1593-4229-99D9-2D3AC8053D41}" type="presParOf" srcId="{808CB5E4-D86A-4119-AF4A-E25735B6F535}" destId="{A38C0EA9-AF9A-4AE9-B232-B59CF0697E12}" srcOrd="0" destOrd="0" presId="urn:microsoft.com/office/officeart/2005/8/layout/hProcess9"/>
    <dgm:cxn modelId="{723E75C9-56AC-4BB8-8F38-32A77E939119}" type="presParOf" srcId="{808CB5E4-D86A-4119-AF4A-E25735B6F535}" destId="{70E60F26-7462-4FAF-8127-2FF3FD4CF71A}" srcOrd="1" destOrd="0" presId="urn:microsoft.com/office/officeart/2005/8/layout/hProcess9"/>
    <dgm:cxn modelId="{F261AD40-2BE8-4DCB-BD90-25955107A83E}" type="presParOf" srcId="{808CB5E4-D86A-4119-AF4A-E25735B6F535}" destId="{39C5DB1C-04D2-4345-B788-2C2ACC7538FF}" srcOrd="2" destOrd="0" presId="urn:microsoft.com/office/officeart/2005/8/layout/hProcess9"/>
    <dgm:cxn modelId="{2C5034FE-E98C-4850-AB19-DE4EECC6096A}" type="presParOf" srcId="{808CB5E4-D86A-4119-AF4A-E25735B6F535}" destId="{5BF1F5AB-7E04-4628-8A2E-A020D085C074}" srcOrd="3" destOrd="0" presId="urn:microsoft.com/office/officeart/2005/8/layout/hProcess9"/>
    <dgm:cxn modelId="{D7BA7DBE-DB68-4560-A19A-475623806FBF}" type="presParOf" srcId="{808CB5E4-D86A-4119-AF4A-E25735B6F535}" destId="{685A9B30-2EDB-468A-B68D-53D76243A14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DE4408-C958-4D1E-80CB-24D12DAF64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C5F528-8132-4A41-86AB-56875FDEA210}">
      <dgm:prSet phldrT="[Text]"/>
      <dgm:spPr/>
      <dgm:t>
        <a:bodyPr/>
        <a:lstStyle/>
        <a:p>
          <a:r>
            <a:rPr lang="en-US"/>
            <a:t>Single Path</a:t>
          </a:r>
        </a:p>
      </dgm:t>
    </dgm:pt>
    <dgm:pt modelId="{F8E8E016-1040-413A-A633-86F1A87AE1D4}" type="parTrans" cxnId="{6B41ADC0-9C73-4E33-B1D1-3FE0BE9F9B50}">
      <dgm:prSet/>
      <dgm:spPr/>
      <dgm:t>
        <a:bodyPr/>
        <a:lstStyle/>
        <a:p>
          <a:endParaRPr lang="en-US"/>
        </a:p>
      </dgm:t>
    </dgm:pt>
    <dgm:pt modelId="{EB64D977-3DE3-4F96-A608-845B03F13FD2}" type="sibTrans" cxnId="{6B41ADC0-9C73-4E33-B1D1-3FE0BE9F9B50}">
      <dgm:prSet/>
      <dgm:spPr/>
      <dgm:t>
        <a:bodyPr/>
        <a:lstStyle/>
        <a:p>
          <a:endParaRPr lang="en-US"/>
        </a:p>
      </dgm:t>
    </dgm:pt>
    <dgm:pt modelId="{3C744D04-5F0D-46A0-8D5D-1FEEE10DCEB9}">
      <dgm:prSet phldrT="[Text]"/>
      <dgm:spPr/>
      <dgm:t>
        <a:bodyPr/>
        <a:lstStyle/>
        <a:p>
          <a:r>
            <a:rPr lang="en-US"/>
            <a:t>Many Candidates</a:t>
          </a:r>
        </a:p>
      </dgm:t>
    </dgm:pt>
    <dgm:pt modelId="{9990A9F1-AF16-4F85-AD98-0D460390290B}" type="parTrans" cxnId="{ED5DCF49-D19E-4D1D-9050-AF3B61C27DC7}">
      <dgm:prSet/>
      <dgm:spPr/>
      <dgm:t>
        <a:bodyPr/>
        <a:lstStyle/>
        <a:p>
          <a:endParaRPr lang="en-US"/>
        </a:p>
      </dgm:t>
    </dgm:pt>
    <dgm:pt modelId="{6E42AE54-ED8E-48DB-9F41-B802AAD5F119}" type="sibTrans" cxnId="{ED5DCF49-D19E-4D1D-9050-AF3B61C27DC7}">
      <dgm:prSet/>
      <dgm:spPr/>
      <dgm:t>
        <a:bodyPr/>
        <a:lstStyle/>
        <a:p>
          <a:endParaRPr lang="en-US"/>
        </a:p>
      </dgm:t>
    </dgm:pt>
    <dgm:pt modelId="{B02E114D-3262-4CE3-9E0C-B56FA910D576}">
      <dgm:prSet phldrT="[Text]"/>
      <dgm:spPr/>
      <dgm:t>
        <a:bodyPr/>
        <a:lstStyle/>
        <a:p>
          <a:r>
            <a:rPr lang="en-US"/>
            <a:t>Expanded Searches</a:t>
          </a:r>
        </a:p>
      </dgm:t>
    </dgm:pt>
    <dgm:pt modelId="{F715D9BB-E367-42C5-B615-66230B30946C}" type="parTrans" cxnId="{429A22D8-18AD-402E-88B4-5CADC0007A75}">
      <dgm:prSet/>
      <dgm:spPr/>
      <dgm:t>
        <a:bodyPr/>
        <a:lstStyle/>
        <a:p>
          <a:endParaRPr lang="en-US"/>
        </a:p>
      </dgm:t>
    </dgm:pt>
    <dgm:pt modelId="{ECE55C13-9543-4359-AC95-99793676FE08}" type="sibTrans" cxnId="{429A22D8-18AD-402E-88B4-5CADC0007A75}">
      <dgm:prSet/>
      <dgm:spPr/>
      <dgm:t>
        <a:bodyPr/>
        <a:lstStyle/>
        <a:p>
          <a:endParaRPr lang="en-US"/>
        </a:p>
      </dgm:t>
    </dgm:pt>
    <dgm:pt modelId="{5055B9C3-D224-4D6E-9490-5F3503EFBEA0}" type="pres">
      <dgm:prSet presAssocID="{E4DE4408-C958-4D1E-80CB-24D12DAF6478}" presName="CompostProcess" presStyleCnt="0">
        <dgm:presLayoutVars>
          <dgm:dir/>
          <dgm:resizeHandles val="exact"/>
        </dgm:presLayoutVars>
      </dgm:prSet>
      <dgm:spPr/>
    </dgm:pt>
    <dgm:pt modelId="{C64CB4CC-6580-4607-9C3E-A299B3FE983D}" type="pres">
      <dgm:prSet presAssocID="{E4DE4408-C958-4D1E-80CB-24D12DAF6478}" presName="arrow" presStyleLbl="bgShp" presStyleIdx="0" presStyleCnt="1"/>
      <dgm:spPr/>
    </dgm:pt>
    <dgm:pt modelId="{808CB5E4-D86A-4119-AF4A-E25735B6F535}" type="pres">
      <dgm:prSet presAssocID="{E4DE4408-C958-4D1E-80CB-24D12DAF6478}" presName="linearProcess" presStyleCnt="0"/>
      <dgm:spPr/>
    </dgm:pt>
    <dgm:pt modelId="{A38C0EA9-AF9A-4AE9-B232-B59CF0697E12}" type="pres">
      <dgm:prSet presAssocID="{9EC5F528-8132-4A41-86AB-56875FDEA210}" presName="textNode" presStyleLbl="node1" presStyleIdx="0" presStyleCnt="3">
        <dgm:presLayoutVars>
          <dgm:bulletEnabled val="1"/>
        </dgm:presLayoutVars>
      </dgm:prSet>
      <dgm:spPr/>
    </dgm:pt>
    <dgm:pt modelId="{99AFB06C-5F30-4A81-86F8-7C38F288F3FC}" type="pres">
      <dgm:prSet presAssocID="{EB64D977-3DE3-4F96-A608-845B03F13FD2}" presName="sibTrans" presStyleCnt="0"/>
      <dgm:spPr/>
    </dgm:pt>
    <dgm:pt modelId="{601C03AB-4239-4C23-BE1F-4A24D5DF107B}" type="pres">
      <dgm:prSet presAssocID="{3C744D04-5F0D-46A0-8D5D-1FEEE10DCEB9}" presName="textNode" presStyleLbl="node1" presStyleIdx="1" presStyleCnt="3">
        <dgm:presLayoutVars>
          <dgm:bulletEnabled val="1"/>
        </dgm:presLayoutVars>
      </dgm:prSet>
      <dgm:spPr/>
    </dgm:pt>
    <dgm:pt modelId="{00A15DF5-37EB-45D2-9682-18B25B8ECAF8}" type="pres">
      <dgm:prSet presAssocID="{6E42AE54-ED8E-48DB-9F41-B802AAD5F119}" presName="sibTrans" presStyleCnt="0"/>
      <dgm:spPr/>
    </dgm:pt>
    <dgm:pt modelId="{84D994D8-0549-407D-99EC-6D292CAA8D0D}" type="pres">
      <dgm:prSet presAssocID="{B02E114D-3262-4CE3-9E0C-B56FA910D57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D5DCF49-D19E-4D1D-9050-AF3B61C27DC7}" srcId="{E4DE4408-C958-4D1E-80CB-24D12DAF6478}" destId="{3C744D04-5F0D-46A0-8D5D-1FEEE10DCEB9}" srcOrd="1" destOrd="0" parTransId="{9990A9F1-AF16-4F85-AD98-0D460390290B}" sibTransId="{6E42AE54-ED8E-48DB-9F41-B802AAD5F119}"/>
    <dgm:cxn modelId="{1AC0CEA4-429D-4AE7-A278-C7731BD7C3BC}" type="presOf" srcId="{E4DE4408-C958-4D1E-80CB-24D12DAF6478}" destId="{5055B9C3-D224-4D6E-9490-5F3503EFBEA0}" srcOrd="0" destOrd="0" presId="urn:microsoft.com/office/officeart/2005/8/layout/hProcess9"/>
    <dgm:cxn modelId="{BAA86CA7-2F7C-49FF-BB0E-FB6B810E0EA7}" type="presOf" srcId="{9EC5F528-8132-4A41-86AB-56875FDEA210}" destId="{A38C0EA9-AF9A-4AE9-B232-B59CF0697E12}" srcOrd="0" destOrd="0" presId="urn:microsoft.com/office/officeart/2005/8/layout/hProcess9"/>
    <dgm:cxn modelId="{4B0D4CB4-95A5-4B7F-862D-C2C1CBA48E2B}" type="presOf" srcId="{B02E114D-3262-4CE3-9E0C-B56FA910D576}" destId="{84D994D8-0549-407D-99EC-6D292CAA8D0D}" srcOrd="0" destOrd="0" presId="urn:microsoft.com/office/officeart/2005/8/layout/hProcess9"/>
    <dgm:cxn modelId="{6B41ADC0-9C73-4E33-B1D1-3FE0BE9F9B50}" srcId="{E4DE4408-C958-4D1E-80CB-24D12DAF6478}" destId="{9EC5F528-8132-4A41-86AB-56875FDEA210}" srcOrd="0" destOrd="0" parTransId="{F8E8E016-1040-413A-A633-86F1A87AE1D4}" sibTransId="{EB64D977-3DE3-4F96-A608-845B03F13FD2}"/>
    <dgm:cxn modelId="{B250C5C1-AA42-4341-A092-D37ED2100C8C}" type="presOf" srcId="{3C744D04-5F0D-46A0-8D5D-1FEEE10DCEB9}" destId="{601C03AB-4239-4C23-BE1F-4A24D5DF107B}" srcOrd="0" destOrd="0" presId="urn:microsoft.com/office/officeart/2005/8/layout/hProcess9"/>
    <dgm:cxn modelId="{429A22D8-18AD-402E-88B4-5CADC0007A75}" srcId="{E4DE4408-C958-4D1E-80CB-24D12DAF6478}" destId="{B02E114D-3262-4CE3-9E0C-B56FA910D576}" srcOrd="2" destOrd="0" parTransId="{F715D9BB-E367-42C5-B615-66230B30946C}" sibTransId="{ECE55C13-9543-4359-AC95-99793676FE08}"/>
    <dgm:cxn modelId="{C2DD04E2-BF83-4A87-9E8A-1F3B4284CB12}" type="presParOf" srcId="{5055B9C3-D224-4D6E-9490-5F3503EFBEA0}" destId="{C64CB4CC-6580-4607-9C3E-A299B3FE983D}" srcOrd="0" destOrd="0" presId="urn:microsoft.com/office/officeart/2005/8/layout/hProcess9"/>
    <dgm:cxn modelId="{F78D59D0-5AAE-4614-BFDD-157D5A5BD1C4}" type="presParOf" srcId="{5055B9C3-D224-4D6E-9490-5F3503EFBEA0}" destId="{808CB5E4-D86A-4119-AF4A-E25735B6F535}" srcOrd="1" destOrd="0" presId="urn:microsoft.com/office/officeart/2005/8/layout/hProcess9"/>
    <dgm:cxn modelId="{61315693-1593-4229-99D9-2D3AC8053D41}" type="presParOf" srcId="{808CB5E4-D86A-4119-AF4A-E25735B6F535}" destId="{A38C0EA9-AF9A-4AE9-B232-B59CF0697E12}" srcOrd="0" destOrd="0" presId="urn:microsoft.com/office/officeart/2005/8/layout/hProcess9"/>
    <dgm:cxn modelId="{93737950-D220-4ADE-AAE0-6988F1D62911}" type="presParOf" srcId="{808CB5E4-D86A-4119-AF4A-E25735B6F535}" destId="{99AFB06C-5F30-4A81-86F8-7C38F288F3FC}" srcOrd="1" destOrd="0" presId="urn:microsoft.com/office/officeart/2005/8/layout/hProcess9"/>
    <dgm:cxn modelId="{1B7ACE36-B4EC-44BA-9FEB-838B09853F7A}" type="presParOf" srcId="{808CB5E4-D86A-4119-AF4A-E25735B6F535}" destId="{601C03AB-4239-4C23-BE1F-4A24D5DF107B}" srcOrd="2" destOrd="0" presId="urn:microsoft.com/office/officeart/2005/8/layout/hProcess9"/>
    <dgm:cxn modelId="{A45A0E2F-3AB4-4DF7-8B97-8F9FC4CA7B87}" type="presParOf" srcId="{808CB5E4-D86A-4119-AF4A-E25735B6F535}" destId="{00A15DF5-37EB-45D2-9682-18B25B8ECAF8}" srcOrd="3" destOrd="0" presId="urn:microsoft.com/office/officeart/2005/8/layout/hProcess9"/>
    <dgm:cxn modelId="{819A5E4D-F2AC-45D6-93A3-AB5B9720B5E7}" type="presParOf" srcId="{808CB5E4-D86A-4119-AF4A-E25735B6F535}" destId="{84D994D8-0549-407D-99EC-6D292CAA8D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DE4408-C958-4D1E-80CB-24D12DAF64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C5F528-8132-4A41-86AB-56875FDEA210}">
      <dgm:prSet phldrT="[Text]"/>
      <dgm:spPr/>
      <dgm:t>
        <a:bodyPr/>
        <a:lstStyle/>
        <a:p>
          <a:r>
            <a:rPr lang="en-US"/>
            <a:t>Recursive Grid Search</a:t>
          </a:r>
        </a:p>
      </dgm:t>
    </dgm:pt>
    <dgm:pt modelId="{F8E8E016-1040-413A-A633-86F1A87AE1D4}" type="parTrans" cxnId="{6B41ADC0-9C73-4E33-B1D1-3FE0BE9F9B50}">
      <dgm:prSet/>
      <dgm:spPr/>
      <dgm:t>
        <a:bodyPr/>
        <a:lstStyle/>
        <a:p>
          <a:endParaRPr lang="en-US"/>
        </a:p>
      </dgm:t>
    </dgm:pt>
    <dgm:pt modelId="{EB64D977-3DE3-4F96-A608-845B03F13FD2}" type="sibTrans" cxnId="{6B41ADC0-9C73-4E33-B1D1-3FE0BE9F9B50}">
      <dgm:prSet/>
      <dgm:spPr/>
      <dgm:t>
        <a:bodyPr/>
        <a:lstStyle/>
        <a:p>
          <a:endParaRPr lang="en-US"/>
        </a:p>
      </dgm:t>
    </dgm:pt>
    <dgm:pt modelId="{3C744D04-5F0D-46A0-8D5D-1FEEE10DCEB9}">
      <dgm:prSet phldrT="[Text]"/>
      <dgm:spPr/>
      <dgm:t>
        <a:bodyPr/>
        <a:lstStyle/>
        <a:p>
          <a:r>
            <a:rPr lang="en-US"/>
            <a:t>Direct Position Generation</a:t>
          </a:r>
        </a:p>
      </dgm:t>
    </dgm:pt>
    <dgm:pt modelId="{9990A9F1-AF16-4F85-AD98-0D460390290B}" type="parTrans" cxnId="{ED5DCF49-D19E-4D1D-9050-AF3B61C27DC7}">
      <dgm:prSet/>
      <dgm:spPr/>
      <dgm:t>
        <a:bodyPr/>
        <a:lstStyle/>
        <a:p>
          <a:endParaRPr lang="en-US"/>
        </a:p>
      </dgm:t>
    </dgm:pt>
    <dgm:pt modelId="{6E42AE54-ED8E-48DB-9F41-B802AAD5F119}" type="sibTrans" cxnId="{ED5DCF49-D19E-4D1D-9050-AF3B61C27DC7}">
      <dgm:prSet/>
      <dgm:spPr/>
      <dgm:t>
        <a:bodyPr/>
        <a:lstStyle/>
        <a:p>
          <a:endParaRPr lang="en-US"/>
        </a:p>
      </dgm:t>
    </dgm:pt>
    <dgm:pt modelId="{B02E114D-3262-4CE3-9E0C-B56FA910D576}">
      <dgm:prSet phldrT="[Text]"/>
      <dgm:spPr/>
      <dgm:t>
        <a:bodyPr/>
        <a:lstStyle/>
        <a:p>
          <a:r>
            <a:rPr lang="en-US"/>
            <a:t>Weather Compensation</a:t>
          </a:r>
        </a:p>
      </dgm:t>
    </dgm:pt>
    <dgm:pt modelId="{F715D9BB-E367-42C5-B615-66230B30946C}" type="parTrans" cxnId="{429A22D8-18AD-402E-88B4-5CADC0007A75}">
      <dgm:prSet/>
      <dgm:spPr/>
      <dgm:t>
        <a:bodyPr/>
        <a:lstStyle/>
        <a:p>
          <a:endParaRPr lang="en-US"/>
        </a:p>
      </dgm:t>
    </dgm:pt>
    <dgm:pt modelId="{ECE55C13-9543-4359-AC95-99793676FE08}" type="sibTrans" cxnId="{429A22D8-18AD-402E-88B4-5CADC0007A75}">
      <dgm:prSet/>
      <dgm:spPr/>
      <dgm:t>
        <a:bodyPr/>
        <a:lstStyle/>
        <a:p>
          <a:endParaRPr lang="en-US"/>
        </a:p>
      </dgm:t>
    </dgm:pt>
    <dgm:pt modelId="{5055B9C3-D224-4D6E-9490-5F3503EFBEA0}" type="pres">
      <dgm:prSet presAssocID="{E4DE4408-C958-4D1E-80CB-24D12DAF6478}" presName="CompostProcess" presStyleCnt="0">
        <dgm:presLayoutVars>
          <dgm:dir/>
          <dgm:resizeHandles val="exact"/>
        </dgm:presLayoutVars>
      </dgm:prSet>
      <dgm:spPr/>
    </dgm:pt>
    <dgm:pt modelId="{C64CB4CC-6580-4607-9C3E-A299B3FE983D}" type="pres">
      <dgm:prSet presAssocID="{E4DE4408-C958-4D1E-80CB-24D12DAF6478}" presName="arrow" presStyleLbl="bgShp" presStyleIdx="0" presStyleCnt="1"/>
      <dgm:spPr/>
    </dgm:pt>
    <dgm:pt modelId="{808CB5E4-D86A-4119-AF4A-E25735B6F535}" type="pres">
      <dgm:prSet presAssocID="{E4DE4408-C958-4D1E-80CB-24D12DAF6478}" presName="linearProcess" presStyleCnt="0"/>
      <dgm:spPr/>
    </dgm:pt>
    <dgm:pt modelId="{A38C0EA9-AF9A-4AE9-B232-B59CF0697E12}" type="pres">
      <dgm:prSet presAssocID="{9EC5F528-8132-4A41-86AB-56875FDEA210}" presName="textNode" presStyleLbl="node1" presStyleIdx="0" presStyleCnt="3">
        <dgm:presLayoutVars>
          <dgm:bulletEnabled val="1"/>
        </dgm:presLayoutVars>
      </dgm:prSet>
      <dgm:spPr/>
    </dgm:pt>
    <dgm:pt modelId="{99AFB06C-5F30-4A81-86F8-7C38F288F3FC}" type="pres">
      <dgm:prSet presAssocID="{EB64D977-3DE3-4F96-A608-845B03F13FD2}" presName="sibTrans" presStyleCnt="0"/>
      <dgm:spPr/>
    </dgm:pt>
    <dgm:pt modelId="{601C03AB-4239-4C23-BE1F-4A24D5DF107B}" type="pres">
      <dgm:prSet presAssocID="{3C744D04-5F0D-46A0-8D5D-1FEEE10DCEB9}" presName="textNode" presStyleLbl="node1" presStyleIdx="1" presStyleCnt="3">
        <dgm:presLayoutVars>
          <dgm:bulletEnabled val="1"/>
        </dgm:presLayoutVars>
      </dgm:prSet>
      <dgm:spPr/>
    </dgm:pt>
    <dgm:pt modelId="{00A15DF5-37EB-45D2-9682-18B25B8ECAF8}" type="pres">
      <dgm:prSet presAssocID="{6E42AE54-ED8E-48DB-9F41-B802AAD5F119}" presName="sibTrans" presStyleCnt="0"/>
      <dgm:spPr/>
    </dgm:pt>
    <dgm:pt modelId="{84D994D8-0549-407D-99EC-6D292CAA8D0D}" type="pres">
      <dgm:prSet presAssocID="{B02E114D-3262-4CE3-9E0C-B56FA910D57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D5DCF49-D19E-4D1D-9050-AF3B61C27DC7}" srcId="{E4DE4408-C958-4D1E-80CB-24D12DAF6478}" destId="{3C744D04-5F0D-46A0-8D5D-1FEEE10DCEB9}" srcOrd="1" destOrd="0" parTransId="{9990A9F1-AF16-4F85-AD98-0D460390290B}" sibTransId="{6E42AE54-ED8E-48DB-9F41-B802AAD5F119}"/>
    <dgm:cxn modelId="{1AC0CEA4-429D-4AE7-A278-C7731BD7C3BC}" type="presOf" srcId="{E4DE4408-C958-4D1E-80CB-24D12DAF6478}" destId="{5055B9C3-D224-4D6E-9490-5F3503EFBEA0}" srcOrd="0" destOrd="0" presId="urn:microsoft.com/office/officeart/2005/8/layout/hProcess9"/>
    <dgm:cxn modelId="{BAA86CA7-2F7C-49FF-BB0E-FB6B810E0EA7}" type="presOf" srcId="{9EC5F528-8132-4A41-86AB-56875FDEA210}" destId="{A38C0EA9-AF9A-4AE9-B232-B59CF0697E12}" srcOrd="0" destOrd="0" presId="urn:microsoft.com/office/officeart/2005/8/layout/hProcess9"/>
    <dgm:cxn modelId="{4B0D4CB4-95A5-4B7F-862D-C2C1CBA48E2B}" type="presOf" srcId="{B02E114D-3262-4CE3-9E0C-B56FA910D576}" destId="{84D994D8-0549-407D-99EC-6D292CAA8D0D}" srcOrd="0" destOrd="0" presId="urn:microsoft.com/office/officeart/2005/8/layout/hProcess9"/>
    <dgm:cxn modelId="{6B41ADC0-9C73-4E33-B1D1-3FE0BE9F9B50}" srcId="{E4DE4408-C958-4D1E-80CB-24D12DAF6478}" destId="{9EC5F528-8132-4A41-86AB-56875FDEA210}" srcOrd="0" destOrd="0" parTransId="{F8E8E016-1040-413A-A633-86F1A87AE1D4}" sibTransId="{EB64D977-3DE3-4F96-A608-845B03F13FD2}"/>
    <dgm:cxn modelId="{B250C5C1-AA42-4341-A092-D37ED2100C8C}" type="presOf" srcId="{3C744D04-5F0D-46A0-8D5D-1FEEE10DCEB9}" destId="{601C03AB-4239-4C23-BE1F-4A24D5DF107B}" srcOrd="0" destOrd="0" presId="urn:microsoft.com/office/officeart/2005/8/layout/hProcess9"/>
    <dgm:cxn modelId="{429A22D8-18AD-402E-88B4-5CADC0007A75}" srcId="{E4DE4408-C958-4D1E-80CB-24D12DAF6478}" destId="{B02E114D-3262-4CE3-9E0C-B56FA910D576}" srcOrd="2" destOrd="0" parTransId="{F715D9BB-E367-42C5-B615-66230B30946C}" sibTransId="{ECE55C13-9543-4359-AC95-99793676FE08}"/>
    <dgm:cxn modelId="{C2DD04E2-BF83-4A87-9E8A-1F3B4284CB12}" type="presParOf" srcId="{5055B9C3-D224-4D6E-9490-5F3503EFBEA0}" destId="{C64CB4CC-6580-4607-9C3E-A299B3FE983D}" srcOrd="0" destOrd="0" presId="urn:microsoft.com/office/officeart/2005/8/layout/hProcess9"/>
    <dgm:cxn modelId="{F78D59D0-5AAE-4614-BFDD-157D5A5BD1C4}" type="presParOf" srcId="{5055B9C3-D224-4D6E-9490-5F3503EFBEA0}" destId="{808CB5E4-D86A-4119-AF4A-E25735B6F535}" srcOrd="1" destOrd="0" presId="urn:microsoft.com/office/officeart/2005/8/layout/hProcess9"/>
    <dgm:cxn modelId="{61315693-1593-4229-99D9-2D3AC8053D41}" type="presParOf" srcId="{808CB5E4-D86A-4119-AF4A-E25735B6F535}" destId="{A38C0EA9-AF9A-4AE9-B232-B59CF0697E12}" srcOrd="0" destOrd="0" presId="urn:microsoft.com/office/officeart/2005/8/layout/hProcess9"/>
    <dgm:cxn modelId="{93737950-D220-4ADE-AAE0-6988F1D62911}" type="presParOf" srcId="{808CB5E4-D86A-4119-AF4A-E25735B6F535}" destId="{99AFB06C-5F30-4A81-86F8-7C38F288F3FC}" srcOrd="1" destOrd="0" presId="urn:microsoft.com/office/officeart/2005/8/layout/hProcess9"/>
    <dgm:cxn modelId="{1B7ACE36-B4EC-44BA-9FEB-838B09853F7A}" type="presParOf" srcId="{808CB5E4-D86A-4119-AF4A-E25735B6F535}" destId="{601C03AB-4239-4C23-BE1F-4A24D5DF107B}" srcOrd="2" destOrd="0" presId="urn:microsoft.com/office/officeart/2005/8/layout/hProcess9"/>
    <dgm:cxn modelId="{A45A0E2F-3AB4-4DF7-8B97-8F9FC4CA7B87}" type="presParOf" srcId="{808CB5E4-D86A-4119-AF4A-E25735B6F535}" destId="{00A15DF5-37EB-45D2-9682-18B25B8ECAF8}" srcOrd="3" destOrd="0" presId="urn:microsoft.com/office/officeart/2005/8/layout/hProcess9"/>
    <dgm:cxn modelId="{819A5E4D-F2AC-45D6-93A3-AB5B9720B5E7}" type="presParOf" srcId="{808CB5E4-D86A-4119-AF4A-E25735B6F535}" destId="{84D994D8-0549-407D-99EC-6D292CAA8D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7E35FE-8BD9-4320-99B9-C202B3B8B3A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40FC68-08B0-4CB8-9A28-61C35459B9A3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Data</a:t>
          </a:r>
        </a:p>
      </dgm:t>
    </dgm:pt>
    <dgm:pt modelId="{83C2AF7B-2FA4-45BA-8153-52B46B375D92}" type="parTrans" cxnId="{766EBB77-538E-413E-BC74-46C2C32B64D9}">
      <dgm:prSet/>
      <dgm:spPr/>
      <dgm:t>
        <a:bodyPr/>
        <a:lstStyle/>
        <a:p>
          <a:endParaRPr lang="en-US"/>
        </a:p>
      </dgm:t>
    </dgm:pt>
    <dgm:pt modelId="{690EADCC-F0E2-4E78-AFC3-C6DC5D065CDF}" type="sibTrans" cxnId="{766EBB77-538E-413E-BC74-46C2C32B64D9}">
      <dgm:prSet/>
      <dgm:spPr/>
      <dgm:t>
        <a:bodyPr/>
        <a:lstStyle/>
        <a:p>
          <a:endParaRPr lang="en-US"/>
        </a:p>
      </dgm:t>
    </dgm:pt>
    <dgm:pt modelId="{4A86F58F-5C35-4E8F-BB0A-D5DDECC01614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gm:t>
    </dgm:pt>
    <dgm:pt modelId="{658B701B-4690-4FA7-B4A1-6B2137F73392}" type="parTrans" cxnId="{6528E14B-8260-4EB7-8467-0785054B30C3}">
      <dgm:prSet/>
      <dgm:spPr/>
      <dgm:t>
        <a:bodyPr/>
        <a:lstStyle/>
        <a:p>
          <a:endParaRPr lang="en-US"/>
        </a:p>
      </dgm:t>
    </dgm:pt>
    <dgm:pt modelId="{C2572102-704B-4DB0-8F6A-307126CFF944}" type="sibTrans" cxnId="{6528E14B-8260-4EB7-8467-0785054B30C3}">
      <dgm:prSet/>
      <dgm:spPr/>
      <dgm:t>
        <a:bodyPr/>
        <a:lstStyle/>
        <a:p>
          <a:endParaRPr lang="en-US"/>
        </a:p>
      </dgm:t>
    </dgm:pt>
    <dgm:pt modelId="{F3BE4AAF-83F2-4CC7-8F36-1935F236A334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Execute</a:t>
          </a:r>
        </a:p>
      </dgm:t>
    </dgm:pt>
    <dgm:pt modelId="{5E151AE5-782A-496D-BBB1-ADA133093047}" type="parTrans" cxnId="{B4F1DEB9-AD52-468E-9587-AC1BEF1883AA}">
      <dgm:prSet/>
      <dgm:spPr/>
      <dgm:t>
        <a:bodyPr/>
        <a:lstStyle/>
        <a:p>
          <a:endParaRPr lang="en-US"/>
        </a:p>
      </dgm:t>
    </dgm:pt>
    <dgm:pt modelId="{BAE347CC-3ADE-4525-B718-247225B3BCDA}" type="sibTrans" cxnId="{B4F1DEB9-AD52-468E-9587-AC1BEF1883AA}">
      <dgm:prSet/>
      <dgm:spPr/>
      <dgm:t>
        <a:bodyPr/>
        <a:lstStyle/>
        <a:p>
          <a:endParaRPr lang="en-US"/>
        </a:p>
      </dgm:t>
    </dgm:pt>
    <dgm:pt modelId="{DFF1C0B8-2A6B-4C8A-827B-3845C2CE42BC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gm:t>
    </dgm:pt>
    <dgm:pt modelId="{2AE21268-08FE-4C4C-B5BB-8DFF37E7ABA8}" type="parTrans" cxnId="{41B17061-D5C4-44EE-9ED6-A76EF6877FAE}">
      <dgm:prSet/>
      <dgm:spPr/>
      <dgm:t>
        <a:bodyPr/>
        <a:lstStyle/>
        <a:p>
          <a:endParaRPr lang="en-US"/>
        </a:p>
      </dgm:t>
    </dgm:pt>
    <dgm:pt modelId="{B88CA1CE-284A-4557-9F2F-E9CC3592082A}" type="sibTrans" cxnId="{41B17061-D5C4-44EE-9ED6-A76EF6877FAE}">
      <dgm:prSet/>
      <dgm:spPr/>
      <dgm:t>
        <a:bodyPr/>
        <a:lstStyle/>
        <a:p>
          <a:endParaRPr lang="en-US"/>
        </a:p>
      </dgm:t>
    </dgm:pt>
    <dgm:pt modelId="{CD8A6F9C-6B82-4CAF-8DC0-A5419CEBE7A8}">
      <dgm:prSet phldrT="[Text]" custT="1"/>
      <dgm:spPr/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Refine</a:t>
          </a:r>
        </a:p>
      </dgm:t>
    </dgm:pt>
    <dgm:pt modelId="{54F31EA5-E24B-497F-9005-DBE54BBA26A3}" type="parTrans" cxnId="{50E5B429-34B0-4798-A328-457AF76DA172}">
      <dgm:prSet/>
      <dgm:spPr/>
      <dgm:t>
        <a:bodyPr/>
        <a:lstStyle/>
        <a:p>
          <a:endParaRPr lang="en-US"/>
        </a:p>
      </dgm:t>
    </dgm:pt>
    <dgm:pt modelId="{174ED093-08E7-4545-A944-2EB566F85752}" type="sibTrans" cxnId="{50E5B429-34B0-4798-A328-457AF76DA172}">
      <dgm:prSet/>
      <dgm:spPr/>
      <dgm:t>
        <a:bodyPr/>
        <a:lstStyle/>
        <a:p>
          <a:endParaRPr lang="en-US"/>
        </a:p>
      </dgm:t>
    </dgm:pt>
    <dgm:pt modelId="{17000CB0-5B27-470D-A4B1-7909CD49C10C}" type="pres">
      <dgm:prSet presAssocID="{C07E35FE-8BD9-4320-99B9-C202B3B8B3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AFEE23-881D-4FC4-AA23-15F1A019BF91}" type="pres">
      <dgm:prSet presAssocID="{4D40FC68-08B0-4CB8-9A28-61C35459B9A3}" presName="centerShape" presStyleLbl="node0" presStyleIdx="0" presStyleCnt="1" custScaleX="83722" custScaleY="56162" custLinFactNeighborX="-190" custLinFactNeighborY="0"/>
      <dgm:spPr/>
    </dgm:pt>
    <dgm:pt modelId="{6D649EB7-9150-4E68-A688-15E4D726BC88}" type="pres">
      <dgm:prSet presAssocID="{4A86F58F-5C35-4E8F-BB0A-D5DDECC01614}" presName="node" presStyleLbl="node1" presStyleIdx="0" presStyleCnt="4" custScaleX="160935" custRadScaleRad="106352" custRadScaleInc="-681">
        <dgm:presLayoutVars>
          <dgm:bulletEnabled val="1"/>
        </dgm:presLayoutVars>
      </dgm:prSet>
      <dgm:spPr/>
    </dgm:pt>
    <dgm:pt modelId="{B587DC9B-5F64-482C-B5EB-BFA16118614D}" type="pres">
      <dgm:prSet presAssocID="{4A86F58F-5C35-4E8F-BB0A-D5DDECC01614}" presName="dummy" presStyleCnt="0"/>
      <dgm:spPr/>
    </dgm:pt>
    <dgm:pt modelId="{5F91C0BB-147E-4B3D-A6D8-B29D3CFE3CD4}" type="pres">
      <dgm:prSet presAssocID="{C2572102-704B-4DB0-8F6A-307126CFF944}" presName="sibTrans" presStyleLbl="sibTrans2D1" presStyleIdx="0" presStyleCnt="4"/>
      <dgm:spPr/>
    </dgm:pt>
    <dgm:pt modelId="{6F96CA0D-2232-40D8-9CF4-51D1AD27064A}" type="pres">
      <dgm:prSet presAssocID="{F3BE4AAF-83F2-4CC7-8F36-1935F236A334}" presName="node" presStyleLbl="node1" presStyleIdx="1" presStyleCnt="4" custScaleX="157408">
        <dgm:presLayoutVars>
          <dgm:bulletEnabled val="1"/>
        </dgm:presLayoutVars>
      </dgm:prSet>
      <dgm:spPr/>
    </dgm:pt>
    <dgm:pt modelId="{F8A5DE2D-A6C7-4876-A21B-DE101B2FB6D7}" type="pres">
      <dgm:prSet presAssocID="{F3BE4AAF-83F2-4CC7-8F36-1935F236A334}" presName="dummy" presStyleCnt="0"/>
      <dgm:spPr/>
    </dgm:pt>
    <dgm:pt modelId="{C1B6E083-4B9B-450C-8B75-F3E868A9DF84}" type="pres">
      <dgm:prSet presAssocID="{BAE347CC-3ADE-4525-B718-247225B3BCDA}" presName="sibTrans" presStyleLbl="sibTrans2D1" presStyleIdx="1" presStyleCnt="4"/>
      <dgm:spPr/>
    </dgm:pt>
    <dgm:pt modelId="{83B29067-0281-460F-9817-6D5BFD5ADDFA}" type="pres">
      <dgm:prSet presAssocID="{DFF1C0B8-2A6B-4C8A-827B-3845C2CE42BC}" presName="node" presStyleLbl="node1" presStyleIdx="2" presStyleCnt="4" custScaleX="151210">
        <dgm:presLayoutVars>
          <dgm:bulletEnabled val="1"/>
        </dgm:presLayoutVars>
      </dgm:prSet>
      <dgm:spPr/>
    </dgm:pt>
    <dgm:pt modelId="{7F05F1C1-0A7F-4346-B726-291559F5C8EE}" type="pres">
      <dgm:prSet presAssocID="{DFF1C0B8-2A6B-4C8A-827B-3845C2CE42BC}" presName="dummy" presStyleCnt="0"/>
      <dgm:spPr/>
    </dgm:pt>
    <dgm:pt modelId="{143AD587-FE69-4E45-9DFF-99B9BF648012}" type="pres">
      <dgm:prSet presAssocID="{B88CA1CE-284A-4557-9F2F-E9CC3592082A}" presName="sibTrans" presStyleLbl="sibTrans2D1" presStyleIdx="2" presStyleCnt="4"/>
      <dgm:spPr/>
    </dgm:pt>
    <dgm:pt modelId="{BAB28EA2-46D3-4088-BF01-DF1612EA65A0}" type="pres">
      <dgm:prSet presAssocID="{CD8A6F9C-6B82-4CAF-8DC0-A5419CEBE7A8}" presName="node" presStyleLbl="node1" presStyleIdx="3" presStyleCnt="4" custScaleX="159706">
        <dgm:presLayoutVars>
          <dgm:bulletEnabled val="1"/>
        </dgm:presLayoutVars>
      </dgm:prSet>
      <dgm:spPr/>
    </dgm:pt>
    <dgm:pt modelId="{F17B3407-9822-4B68-8318-23B65739E4AE}" type="pres">
      <dgm:prSet presAssocID="{CD8A6F9C-6B82-4CAF-8DC0-A5419CEBE7A8}" presName="dummy" presStyleCnt="0"/>
      <dgm:spPr/>
    </dgm:pt>
    <dgm:pt modelId="{ECFD0101-722F-4FC8-B1CB-5689BDEFB772}" type="pres">
      <dgm:prSet presAssocID="{174ED093-08E7-4545-A944-2EB566F85752}" presName="sibTrans" presStyleLbl="sibTrans2D1" presStyleIdx="3" presStyleCnt="4"/>
      <dgm:spPr/>
    </dgm:pt>
  </dgm:ptLst>
  <dgm:cxnLst>
    <dgm:cxn modelId="{13CBF60B-B7C8-49C0-9BB3-C08DAD0FCA7A}" type="presOf" srcId="{B88CA1CE-284A-4557-9F2F-E9CC3592082A}" destId="{143AD587-FE69-4E45-9DFF-99B9BF648012}" srcOrd="0" destOrd="0" presId="urn:microsoft.com/office/officeart/2005/8/layout/radial6"/>
    <dgm:cxn modelId="{EE722B21-3C0D-43B2-A782-D10EE0285F4D}" type="presOf" srcId="{4D40FC68-08B0-4CB8-9A28-61C35459B9A3}" destId="{11AFEE23-881D-4FC4-AA23-15F1A019BF91}" srcOrd="0" destOrd="0" presId="urn:microsoft.com/office/officeart/2005/8/layout/radial6"/>
    <dgm:cxn modelId="{B7A6B224-542D-4F0E-A77C-D945CC68A4E2}" type="presOf" srcId="{174ED093-08E7-4545-A944-2EB566F85752}" destId="{ECFD0101-722F-4FC8-B1CB-5689BDEFB772}" srcOrd="0" destOrd="0" presId="urn:microsoft.com/office/officeart/2005/8/layout/radial6"/>
    <dgm:cxn modelId="{50E5B429-34B0-4798-A328-457AF76DA172}" srcId="{4D40FC68-08B0-4CB8-9A28-61C35459B9A3}" destId="{CD8A6F9C-6B82-4CAF-8DC0-A5419CEBE7A8}" srcOrd="3" destOrd="0" parTransId="{54F31EA5-E24B-497F-9005-DBE54BBA26A3}" sibTransId="{174ED093-08E7-4545-A944-2EB566F85752}"/>
    <dgm:cxn modelId="{41B17061-D5C4-44EE-9ED6-A76EF6877FAE}" srcId="{4D40FC68-08B0-4CB8-9A28-61C35459B9A3}" destId="{DFF1C0B8-2A6B-4C8A-827B-3845C2CE42BC}" srcOrd="2" destOrd="0" parTransId="{2AE21268-08FE-4C4C-B5BB-8DFF37E7ABA8}" sibTransId="{B88CA1CE-284A-4557-9F2F-E9CC3592082A}"/>
    <dgm:cxn modelId="{8970A167-764B-4533-9DC9-F081D9C73568}" type="presOf" srcId="{C07E35FE-8BD9-4320-99B9-C202B3B8B3AE}" destId="{17000CB0-5B27-470D-A4B1-7909CD49C10C}" srcOrd="0" destOrd="0" presId="urn:microsoft.com/office/officeart/2005/8/layout/radial6"/>
    <dgm:cxn modelId="{6528E14B-8260-4EB7-8467-0785054B30C3}" srcId="{4D40FC68-08B0-4CB8-9A28-61C35459B9A3}" destId="{4A86F58F-5C35-4E8F-BB0A-D5DDECC01614}" srcOrd="0" destOrd="0" parTransId="{658B701B-4690-4FA7-B4A1-6B2137F73392}" sibTransId="{C2572102-704B-4DB0-8F6A-307126CFF944}"/>
    <dgm:cxn modelId="{D627264C-5CAB-45D9-8462-A668B3E1F8E4}" type="presOf" srcId="{C2572102-704B-4DB0-8F6A-307126CFF944}" destId="{5F91C0BB-147E-4B3D-A6D8-B29D3CFE3CD4}" srcOrd="0" destOrd="0" presId="urn:microsoft.com/office/officeart/2005/8/layout/radial6"/>
    <dgm:cxn modelId="{413D8371-4542-4D64-9D50-ADD9FCE75BB5}" type="presOf" srcId="{CD8A6F9C-6B82-4CAF-8DC0-A5419CEBE7A8}" destId="{BAB28EA2-46D3-4088-BF01-DF1612EA65A0}" srcOrd="0" destOrd="0" presId="urn:microsoft.com/office/officeart/2005/8/layout/radial6"/>
    <dgm:cxn modelId="{766EBB77-538E-413E-BC74-46C2C32B64D9}" srcId="{C07E35FE-8BD9-4320-99B9-C202B3B8B3AE}" destId="{4D40FC68-08B0-4CB8-9A28-61C35459B9A3}" srcOrd="0" destOrd="0" parTransId="{83C2AF7B-2FA4-45BA-8153-52B46B375D92}" sibTransId="{690EADCC-F0E2-4E78-AFC3-C6DC5D065CDF}"/>
    <dgm:cxn modelId="{3AE10291-1844-4B52-8BAC-F3FDE17F84D0}" type="presOf" srcId="{BAE347CC-3ADE-4525-B718-247225B3BCDA}" destId="{C1B6E083-4B9B-450C-8B75-F3E868A9DF84}" srcOrd="0" destOrd="0" presId="urn:microsoft.com/office/officeart/2005/8/layout/radial6"/>
    <dgm:cxn modelId="{016076B4-B668-47BF-8159-7DD213E67BCF}" type="presOf" srcId="{DFF1C0B8-2A6B-4C8A-827B-3845C2CE42BC}" destId="{83B29067-0281-460F-9817-6D5BFD5ADDFA}" srcOrd="0" destOrd="0" presId="urn:microsoft.com/office/officeart/2005/8/layout/radial6"/>
    <dgm:cxn modelId="{B4F1DEB9-AD52-468E-9587-AC1BEF1883AA}" srcId="{4D40FC68-08B0-4CB8-9A28-61C35459B9A3}" destId="{F3BE4AAF-83F2-4CC7-8F36-1935F236A334}" srcOrd="1" destOrd="0" parTransId="{5E151AE5-782A-496D-BBB1-ADA133093047}" sibTransId="{BAE347CC-3ADE-4525-B718-247225B3BCDA}"/>
    <dgm:cxn modelId="{50AD7CC0-775A-43A5-BFDB-B0E90ED2A3B6}" type="presOf" srcId="{F3BE4AAF-83F2-4CC7-8F36-1935F236A334}" destId="{6F96CA0D-2232-40D8-9CF4-51D1AD27064A}" srcOrd="0" destOrd="0" presId="urn:microsoft.com/office/officeart/2005/8/layout/radial6"/>
    <dgm:cxn modelId="{740EC0D7-69D1-46D5-BF24-E558FE2CAA69}" type="presOf" srcId="{4A86F58F-5C35-4E8F-BB0A-D5DDECC01614}" destId="{6D649EB7-9150-4E68-A688-15E4D726BC88}" srcOrd="0" destOrd="0" presId="urn:microsoft.com/office/officeart/2005/8/layout/radial6"/>
    <dgm:cxn modelId="{942B9B1E-BD80-4109-B49B-86B8B878B12C}" type="presParOf" srcId="{17000CB0-5B27-470D-A4B1-7909CD49C10C}" destId="{11AFEE23-881D-4FC4-AA23-15F1A019BF91}" srcOrd="0" destOrd="0" presId="urn:microsoft.com/office/officeart/2005/8/layout/radial6"/>
    <dgm:cxn modelId="{D903560F-A729-42DD-A8E9-A2FA266F98A3}" type="presParOf" srcId="{17000CB0-5B27-470D-A4B1-7909CD49C10C}" destId="{6D649EB7-9150-4E68-A688-15E4D726BC88}" srcOrd="1" destOrd="0" presId="urn:microsoft.com/office/officeart/2005/8/layout/radial6"/>
    <dgm:cxn modelId="{0152A940-2894-462E-B590-AF97152E2043}" type="presParOf" srcId="{17000CB0-5B27-470D-A4B1-7909CD49C10C}" destId="{B587DC9B-5F64-482C-B5EB-BFA16118614D}" srcOrd="2" destOrd="0" presId="urn:microsoft.com/office/officeart/2005/8/layout/radial6"/>
    <dgm:cxn modelId="{0E174729-8288-4FE7-8A63-0A1C61387D43}" type="presParOf" srcId="{17000CB0-5B27-470D-A4B1-7909CD49C10C}" destId="{5F91C0BB-147E-4B3D-A6D8-B29D3CFE3CD4}" srcOrd="3" destOrd="0" presId="urn:microsoft.com/office/officeart/2005/8/layout/radial6"/>
    <dgm:cxn modelId="{0E57215F-A583-4CCF-8307-81EB35713420}" type="presParOf" srcId="{17000CB0-5B27-470D-A4B1-7909CD49C10C}" destId="{6F96CA0D-2232-40D8-9CF4-51D1AD27064A}" srcOrd="4" destOrd="0" presId="urn:microsoft.com/office/officeart/2005/8/layout/radial6"/>
    <dgm:cxn modelId="{5BF230ED-8370-4921-B4D6-F391D5B11D54}" type="presParOf" srcId="{17000CB0-5B27-470D-A4B1-7909CD49C10C}" destId="{F8A5DE2D-A6C7-4876-A21B-DE101B2FB6D7}" srcOrd="5" destOrd="0" presId="urn:microsoft.com/office/officeart/2005/8/layout/radial6"/>
    <dgm:cxn modelId="{6D7C33E0-CB2B-4468-9FDF-346C3F7E5F07}" type="presParOf" srcId="{17000CB0-5B27-470D-A4B1-7909CD49C10C}" destId="{C1B6E083-4B9B-450C-8B75-F3E868A9DF84}" srcOrd="6" destOrd="0" presId="urn:microsoft.com/office/officeart/2005/8/layout/radial6"/>
    <dgm:cxn modelId="{597D6E0A-1C40-4FFB-8C3C-14A264DBFA2C}" type="presParOf" srcId="{17000CB0-5B27-470D-A4B1-7909CD49C10C}" destId="{83B29067-0281-460F-9817-6D5BFD5ADDFA}" srcOrd="7" destOrd="0" presId="urn:microsoft.com/office/officeart/2005/8/layout/radial6"/>
    <dgm:cxn modelId="{0216F343-1D20-4E41-9C4E-0B482DD52939}" type="presParOf" srcId="{17000CB0-5B27-470D-A4B1-7909CD49C10C}" destId="{7F05F1C1-0A7F-4346-B726-291559F5C8EE}" srcOrd="8" destOrd="0" presId="urn:microsoft.com/office/officeart/2005/8/layout/radial6"/>
    <dgm:cxn modelId="{D3DFB25E-58AB-4ED4-A494-F812C9C9D81B}" type="presParOf" srcId="{17000CB0-5B27-470D-A4B1-7909CD49C10C}" destId="{143AD587-FE69-4E45-9DFF-99B9BF648012}" srcOrd="9" destOrd="0" presId="urn:microsoft.com/office/officeart/2005/8/layout/radial6"/>
    <dgm:cxn modelId="{63AE4409-8028-4CA9-A26E-D37F33C5409C}" type="presParOf" srcId="{17000CB0-5B27-470D-A4B1-7909CD49C10C}" destId="{BAB28EA2-46D3-4088-BF01-DF1612EA65A0}" srcOrd="10" destOrd="0" presId="urn:microsoft.com/office/officeart/2005/8/layout/radial6"/>
    <dgm:cxn modelId="{F0B609FA-DB88-4CC9-897C-C314A1DE4F9D}" type="presParOf" srcId="{17000CB0-5B27-470D-A4B1-7909CD49C10C}" destId="{F17B3407-9822-4B68-8318-23B65739E4AE}" srcOrd="11" destOrd="0" presId="urn:microsoft.com/office/officeart/2005/8/layout/radial6"/>
    <dgm:cxn modelId="{4C51A384-1E0F-4A96-84BF-C0BC600D76C1}" type="presParOf" srcId="{17000CB0-5B27-470D-A4B1-7909CD49C10C}" destId="{ECFD0101-722F-4FC8-B1CB-5689BDEFB77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88A8C-4AC1-4D70-840D-3C16BB3B39FC}">
      <dsp:nvSpPr>
        <dsp:cNvPr id="0" name=""/>
        <dsp:cNvSpPr/>
      </dsp:nvSpPr>
      <dsp:spPr>
        <a:xfrm rot="5400000">
          <a:off x="-140235" y="142921"/>
          <a:ext cx="934905" cy="654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/>
              <a:cs typeface="Arial"/>
            </a:rPr>
            <a:t>DNN</a:t>
          </a:r>
        </a:p>
      </dsp:txBody>
      <dsp:txXfrm rot="-5400000">
        <a:off x="2" y="329902"/>
        <a:ext cx="654433" cy="280472"/>
      </dsp:txXfrm>
    </dsp:sp>
    <dsp:sp modelId="{411FF7CA-8936-4850-81AE-25D77727AB3A}">
      <dsp:nvSpPr>
        <dsp:cNvPr id="0" name=""/>
        <dsp:cNvSpPr/>
      </dsp:nvSpPr>
      <dsp:spPr>
        <a:xfrm rot="5400000">
          <a:off x="3854004" y="-3196885"/>
          <a:ext cx="607688" cy="7006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64-sample blocks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Looks for event in middle of block only</a:t>
          </a:r>
        </a:p>
      </dsp:txBody>
      <dsp:txXfrm rot="-5400000">
        <a:off x="654434" y="32350"/>
        <a:ext cx="6977165" cy="548358"/>
      </dsp:txXfrm>
    </dsp:sp>
    <dsp:sp modelId="{4C1A8D1C-ED74-4F66-BC41-97C88D72088E}">
      <dsp:nvSpPr>
        <dsp:cNvPr id="0" name=""/>
        <dsp:cNvSpPr/>
      </dsp:nvSpPr>
      <dsp:spPr>
        <a:xfrm rot="5400000">
          <a:off x="-140235" y="980133"/>
          <a:ext cx="934905" cy="654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/>
              <a:cs typeface="Arial"/>
            </a:rPr>
            <a:t>DNN</a:t>
          </a:r>
        </a:p>
      </dsp:txBody>
      <dsp:txXfrm rot="-5400000">
        <a:off x="2" y="1167114"/>
        <a:ext cx="654433" cy="280472"/>
      </dsp:txXfrm>
    </dsp:sp>
    <dsp:sp modelId="{E89FBB8E-E02C-48C5-BB07-D49856A425F0}">
      <dsp:nvSpPr>
        <dsp:cNvPr id="0" name=""/>
        <dsp:cNvSpPr/>
      </dsp:nvSpPr>
      <dsp:spPr>
        <a:xfrm rot="5400000">
          <a:off x="3854004" y="-2359673"/>
          <a:ext cx="607688" cy="7006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512-sample blocks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Returns a set of probabilities and positions of potential events</a:t>
          </a:r>
        </a:p>
      </dsp:txBody>
      <dsp:txXfrm rot="-5400000">
        <a:off x="654434" y="869562"/>
        <a:ext cx="6977165" cy="548358"/>
      </dsp:txXfrm>
    </dsp:sp>
    <dsp:sp modelId="{253A8118-870A-472C-9B06-A8C800EC4A73}">
      <dsp:nvSpPr>
        <dsp:cNvPr id="0" name=""/>
        <dsp:cNvSpPr/>
      </dsp:nvSpPr>
      <dsp:spPr>
        <a:xfrm rot="5400000">
          <a:off x="-140235" y="1817345"/>
          <a:ext cx="934905" cy="654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/>
              <a:cs typeface="Arial"/>
            </a:rPr>
            <a:t>Hybrid</a:t>
          </a:r>
        </a:p>
      </dsp:txBody>
      <dsp:txXfrm rot="-5400000">
        <a:off x="2" y="2004326"/>
        <a:ext cx="654433" cy="280472"/>
      </dsp:txXfrm>
    </dsp:sp>
    <dsp:sp modelId="{1ECF4F18-FFE9-41A3-98FA-D7217553360E}">
      <dsp:nvSpPr>
        <dsp:cNvPr id="0" name=""/>
        <dsp:cNvSpPr/>
      </dsp:nvSpPr>
      <dsp:spPr>
        <a:xfrm rot="5400000">
          <a:off x="3854004" y="-1522461"/>
          <a:ext cx="607688" cy="7006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Uses a spectrogram to find rough area of potential events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Uses medium block DNN to scan areas found by spectrogram</a:t>
          </a:r>
        </a:p>
      </dsp:txBody>
      <dsp:txXfrm rot="-5400000">
        <a:off x="654434" y="1706774"/>
        <a:ext cx="6977165" cy="548358"/>
      </dsp:txXfrm>
    </dsp:sp>
    <dsp:sp modelId="{8FCBF417-13AC-4558-8AA6-4F2AFDC93026}">
      <dsp:nvSpPr>
        <dsp:cNvPr id="0" name=""/>
        <dsp:cNvSpPr/>
      </dsp:nvSpPr>
      <dsp:spPr>
        <a:xfrm rot="5400000">
          <a:off x="-140235" y="2654557"/>
          <a:ext cx="934905" cy="654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  <a:cs typeface="Arial"/>
            </a:rPr>
            <a:t>Peaks</a:t>
          </a:r>
        </a:p>
      </dsp:txBody>
      <dsp:txXfrm rot="-5400000">
        <a:off x="2" y="2841538"/>
        <a:ext cx="654433" cy="280472"/>
      </dsp:txXfrm>
    </dsp:sp>
    <dsp:sp modelId="{3101AE60-20EA-49FE-847E-5123842F9DA2}">
      <dsp:nvSpPr>
        <dsp:cNvPr id="0" name=""/>
        <dsp:cNvSpPr/>
      </dsp:nvSpPr>
      <dsp:spPr>
        <a:xfrm rot="5400000">
          <a:off x="3854004" y="-685249"/>
          <a:ext cx="607688" cy="7006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Uses a purely time-domain peak-finder library</a:t>
          </a:r>
        </a:p>
      </dsp:txBody>
      <dsp:txXfrm rot="-5400000">
        <a:off x="654434" y="2543986"/>
        <a:ext cx="6977165" cy="548358"/>
      </dsp:txXfrm>
    </dsp:sp>
    <dsp:sp modelId="{7624640E-F7A8-4914-AF4B-32E6CD7A8406}">
      <dsp:nvSpPr>
        <dsp:cNvPr id="0" name=""/>
        <dsp:cNvSpPr/>
      </dsp:nvSpPr>
      <dsp:spPr>
        <a:xfrm rot="5400000">
          <a:off x="-140235" y="3491768"/>
          <a:ext cx="934905" cy="654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/>
              <a:cs typeface="Arial"/>
            </a:rPr>
            <a:t>Filtering + Peaks</a:t>
          </a:r>
        </a:p>
      </dsp:txBody>
      <dsp:txXfrm rot="-5400000">
        <a:off x="2" y="3678749"/>
        <a:ext cx="654433" cy="280472"/>
      </dsp:txXfrm>
    </dsp:sp>
    <dsp:sp modelId="{EBF0AB8D-159B-45B5-933D-1156C105BF7D}">
      <dsp:nvSpPr>
        <dsp:cNvPr id="0" name=""/>
        <dsp:cNvSpPr/>
      </dsp:nvSpPr>
      <dsp:spPr>
        <a:xfrm rot="5400000">
          <a:off x="3854004" y="151962"/>
          <a:ext cx="607688" cy="7006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Uses a series of filters and peak-finding steps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Combines results from two parallel algorithms</a:t>
          </a:r>
        </a:p>
      </dsp:txBody>
      <dsp:txXfrm rot="-5400000">
        <a:off x="654434" y="3381198"/>
        <a:ext cx="6977165" cy="548358"/>
      </dsp:txXfrm>
    </dsp:sp>
    <dsp:sp modelId="{8874D3BD-A9D9-48C1-B344-C16D5679B369}">
      <dsp:nvSpPr>
        <dsp:cNvPr id="0" name=""/>
        <dsp:cNvSpPr/>
      </dsp:nvSpPr>
      <dsp:spPr>
        <a:xfrm rot="5400000">
          <a:off x="-140235" y="4328980"/>
          <a:ext cx="934905" cy="654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rial"/>
              <a:cs typeface="Arial"/>
            </a:rPr>
            <a:t>Genetic ML</a:t>
          </a:r>
        </a:p>
      </dsp:txBody>
      <dsp:txXfrm rot="-5400000">
        <a:off x="2" y="4515961"/>
        <a:ext cx="654433" cy="280472"/>
      </dsp:txXfrm>
    </dsp:sp>
    <dsp:sp modelId="{9B5A5912-B034-40F6-8D23-84CAFEFB8749}">
      <dsp:nvSpPr>
        <dsp:cNvPr id="0" name=""/>
        <dsp:cNvSpPr/>
      </dsp:nvSpPr>
      <dsp:spPr>
        <a:xfrm rot="5400000">
          <a:off x="3854004" y="989174"/>
          <a:ext cx="607688" cy="7006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/>
              <a:cs typeface="Arial"/>
            </a:rPr>
            <a:t>Used (evolutionary) genetic algorithm to find optimal parameters for the filtering + peak detection algorithm.</a:t>
          </a:r>
        </a:p>
      </dsp:txBody>
      <dsp:txXfrm rot="-5400000">
        <a:off x="654434" y="4218410"/>
        <a:ext cx="6977165" cy="548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A9910-6880-487D-9ACD-04AB98400307}">
      <dsp:nvSpPr>
        <dsp:cNvPr id="0" name=""/>
        <dsp:cNvSpPr/>
      </dsp:nvSpPr>
      <dsp:spPr>
        <a:xfrm>
          <a:off x="399864" y="0"/>
          <a:ext cx="2239803" cy="12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Matching Detections</a:t>
          </a:r>
        </a:p>
      </dsp:txBody>
      <dsp:txXfrm>
        <a:off x="436309" y="36445"/>
        <a:ext cx="2166913" cy="1171445"/>
      </dsp:txXfrm>
    </dsp:sp>
    <dsp:sp modelId="{F2101CB0-2DF1-4D31-AF9E-1CAD926681FB}">
      <dsp:nvSpPr>
        <dsp:cNvPr id="0" name=""/>
        <dsp:cNvSpPr/>
      </dsp:nvSpPr>
      <dsp:spPr>
        <a:xfrm rot="5400000">
          <a:off x="1286453" y="1275443"/>
          <a:ext cx="466625" cy="559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1351781" y="1322106"/>
        <a:ext cx="335970" cy="326638"/>
      </dsp:txXfrm>
    </dsp:sp>
    <dsp:sp modelId="{FA96882F-4DA8-430C-A63E-A073D0741978}">
      <dsp:nvSpPr>
        <dsp:cNvPr id="0" name=""/>
        <dsp:cNvSpPr/>
      </dsp:nvSpPr>
      <dsp:spPr>
        <a:xfrm>
          <a:off x="399864" y="1866503"/>
          <a:ext cx="2239803" cy="12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Position Estimation</a:t>
          </a:r>
        </a:p>
      </dsp:txBody>
      <dsp:txXfrm>
        <a:off x="436309" y="1902948"/>
        <a:ext cx="2166913" cy="1171445"/>
      </dsp:txXfrm>
    </dsp:sp>
    <dsp:sp modelId="{5393513B-E614-4306-9CFF-B43A60442116}">
      <dsp:nvSpPr>
        <dsp:cNvPr id="0" name=""/>
        <dsp:cNvSpPr/>
      </dsp:nvSpPr>
      <dsp:spPr>
        <a:xfrm rot="5400000">
          <a:off x="1286453" y="3141947"/>
          <a:ext cx="466625" cy="5599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-5400000">
        <a:off x="1351781" y="3188610"/>
        <a:ext cx="335970" cy="326638"/>
      </dsp:txXfrm>
    </dsp:sp>
    <dsp:sp modelId="{8B48A527-72BD-4A4E-AE4B-C60A920B757B}">
      <dsp:nvSpPr>
        <dsp:cNvPr id="0" name=""/>
        <dsp:cNvSpPr/>
      </dsp:nvSpPr>
      <dsp:spPr>
        <a:xfrm>
          <a:off x="399864" y="3733006"/>
          <a:ext cx="2239803" cy="12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Direct Generation</a:t>
          </a:r>
        </a:p>
      </dsp:txBody>
      <dsp:txXfrm>
        <a:off x="436309" y="3769451"/>
        <a:ext cx="2166913" cy="1171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CB4CC-6580-4607-9C3E-A299B3FE983D}">
      <dsp:nvSpPr>
        <dsp:cNvPr id="0" name=""/>
        <dsp:cNvSpPr/>
      </dsp:nvSpPr>
      <dsp:spPr>
        <a:xfrm>
          <a:off x="313689" y="0"/>
          <a:ext cx="3555153" cy="20404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C0EA9-AF9A-4AE9-B232-B59CF0697E12}">
      <dsp:nvSpPr>
        <dsp:cNvPr id="0" name=""/>
        <dsp:cNvSpPr/>
      </dsp:nvSpPr>
      <dsp:spPr>
        <a:xfrm>
          <a:off x="0" y="612140"/>
          <a:ext cx="1254759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Simulated Annealing</a:t>
          </a:r>
        </a:p>
      </dsp:txBody>
      <dsp:txXfrm>
        <a:off x="39843" y="651983"/>
        <a:ext cx="1175073" cy="736501"/>
      </dsp:txXfrm>
    </dsp:sp>
    <dsp:sp modelId="{39C5DB1C-04D2-4345-B788-2C2ACC7538FF}">
      <dsp:nvSpPr>
        <dsp:cNvPr id="0" name=""/>
        <dsp:cNvSpPr/>
      </dsp:nvSpPr>
      <dsp:spPr>
        <a:xfrm>
          <a:off x="1463886" y="612140"/>
          <a:ext cx="1254759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Masking</a:t>
          </a:r>
        </a:p>
      </dsp:txBody>
      <dsp:txXfrm>
        <a:off x="1503729" y="651983"/>
        <a:ext cx="1175073" cy="736501"/>
      </dsp:txXfrm>
    </dsp:sp>
    <dsp:sp modelId="{685A9B30-2EDB-468A-B68D-53D76243A143}">
      <dsp:nvSpPr>
        <dsp:cNvPr id="0" name=""/>
        <dsp:cNvSpPr/>
      </dsp:nvSpPr>
      <dsp:spPr>
        <a:xfrm>
          <a:off x="2927773" y="612140"/>
          <a:ext cx="1254759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Heuristics</a:t>
          </a:r>
        </a:p>
      </dsp:txBody>
      <dsp:txXfrm>
        <a:off x="2967616" y="651983"/>
        <a:ext cx="1175073" cy="7365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CB4CC-6580-4607-9C3E-A299B3FE983D}">
      <dsp:nvSpPr>
        <dsp:cNvPr id="0" name=""/>
        <dsp:cNvSpPr/>
      </dsp:nvSpPr>
      <dsp:spPr>
        <a:xfrm>
          <a:off x="313689" y="0"/>
          <a:ext cx="3555153" cy="20404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C0EA9-AF9A-4AE9-B232-B59CF0697E12}">
      <dsp:nvSpPr>
        <dsp:cNvPr id="0" name=""/>
        <dsp:cNvSpPr/>
      </dsp:nvSpPr>
      <dsp:spPr>
        <a:xfrm>
          <a:off x="4492" y="612140"/>
          <a:ext cx="1346252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Single Path</a:t>
          </a:r>
        </a:p>
      </dsp:txBody>
      <dsp:txXfrm>
        <a:off x="44335" y="651983"/>
        <a:ext cx="1266566" cy="736501"/>
      </dsp:txXfrm>
    </dsp:sp>
    <dsp:sp modelId="{601C03AB-4239-4C23-BE1F-4A24D5DF107B}">
      <dsp:nvSpPr>
        <dsp:cNvPr id="0" name=""/>
        <dsp:cNvSpPr/>
      </dsp:nvSpPr>
      <dsp:spPr>
        <a:xfrm>
          <a:off x="1418140" y="612140"/>
          <a:ext cx="1346252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Many Candidates</a:t>
          </a:r>
        </a:p>
      </dsp:txBody>
      <dsp:txXfrm>
        <a:off x="1457983" y="651983"/>
        <a:ext cx="1266566" cy="736501"/>
      </dsp:txXfrm>
    </dsp:sp>
    <dsp:sp modelId="{84D994D8-0549-407D-99EC-6D292CAA8D0D}">
      <dsp:nvSpPr>
        <dsp:cNvPr id="0" name=""/>
        <dsp:cNvSpPr/>
      </dsp:nvSpPr>
      <dsp:spPr>
        <a:xfrm>
          <a:off x="2831787" y="612140"/>
          <a:ext cx="1346252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Expanded Searches</a:t>
          </a:r>
        </a:p>
      </dsp:txBody>
      <dsp:txXfrm>
        <a:off x="2871630" y="651983"/>
        <a:ext cx="1266566" cy="736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CB4CC-6580-4607-9C3E-A299B3FE983D}">
      <dsp:nvSpPr>
        <dsp:cNvPr id="0" name=""/>
        <dsp:cNvSpPr/>
      </dsp:nvSpPr>
      <dsp:spPr>
        <a:xfrm>
          <a:off x="313689" y="0"/>
          <a:ext cx="3555153" cy="20404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C0EA9-AF9A-4AE9-B232-B59CF0697E12}">
      <dsp:nvSpPr>
        <dsp:cNvPr id="0" name=""/>
        <dsp:cNvSpPr/>
      </dsp:nvSpPr>
      <dsp:spPr>
        <a:xfrm>
          <a:off x="4492" y="612140"/>
          <a:ext cx="1346252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Recursive Grid Search</a:t>
          </a:r>
        </a:p>
      </dsp:txBody>
      <dsp:txXfrm>
        <a:off x="44335" y="651983"/>
        <a:ext cx="1266566" cy="736501"/>
      </dsp:txXfrm>
    </dsp:sp>
    <dsp:sp modelId="{601C03AB-4239-4C23-BE1F-4A24D5DF107B}">
      <dsp:nvSpPr>
        <dsp:cNvPr id="0" name=""/>
        <dsp:cNvSpPr/>
      </dsp:nvSpPr>
      <dsp:spPr>
        <a:xfrm>
          <a:off x="1418140" y="612140"/>
          <a:ext cx="1346252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Direct Position Generation</a:t>
          </a:r>
        </a:p>
      </dsp:txBody>
      <dsp:txXfrm>
        <a:off x="1457983" y="651983"/>
        <a:ext cx="1266566" cy="736501"/>
      </dsp:txXfrm>
    </dsp:sp>
    <dsp:sp modelId="{84D994D8-0549-407D-99EC-6D292CAA8D0D}">
      <dsp:nvSpPr>
        <dsp:cNvPr id="0" name=""/>
        <dsp:cNvSpPr/>
      </dsp:nvSpPr>
      <dsp:spPr>
        <a:xfrm>
          <a:off x="2831787" y="612140"/>
          <a:ext cx="1346252" cy="8161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Weather Compensation</a:t>
          </a:r>
        </a:p>
      </dsp:txBody>
      <dsp:txXfrm>
        <a:off x="2871630" y="651983"/>
        <a:ext cx="1266566" cy="736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D0101-722F-4FC8-B1CB-5689BDEFB772}">
      <dsp:nvSpPr>
        <dsp:cNvPr id="0" name=""/>
        <dsp:cNvSpPr/>
      </dsp:nvSpPr>
      <dsp:spPr>
        <a:xfrm>
          <a:off x="1988095" y="623241"/>
          <a:ext cx="4167238" cy="4167238"/>
        </a:xfrm>
        <a:prstGeom prst="blockArc">
          <a:avLst>
            <a:gd name="adj1" fmla="val 10795823"/>
            <a:gd name="adj2" fmla="val 16186966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AD587-FE69-4E45-9DFF-99B9BF648012}">
      <dsp:nvSpPr>
        <dsp:cNvPr id="0" name=""/>
        <dsp:cNvSpPr/>
      </dsp:nvSpPr>
      <dsp:spPr>
        <a:xfrm>
          <a:off x="1988097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6E083-4B9B-450C-8B75-F3E868A9DF84}">
      <dsp:nvSpPr>
        <dsp:cNvPr id="0" name=""/>
        <dsp:cNvSpPr/>
      </dsp:nvSpPr>
      <dsp:spPr>
        <a:xfrm>
          <a:off x="1988097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1C0BB-147E-4B3D-A6D8-B29D3CFE3CD4}">
      <dsp:nvSpPr>
        <dsp:cNvPr id="0" name=""/>
        <dsp:cNvSpPr/>
      </dsp:nvSpPr>
      <dsp:spPr>
        <a:xfrm>
          <a:off x="1988098" y="623241"/>
          <a:ext cx="4167238" cy="4167238"/>
        </a:xfrm>
        <a:prstGeom prst="blockArc">
          <a:avLst>
            <a:gd name="adj1" fmla="val 16186961"/>
            <a:gd name="adj2" fmla="val 4177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FEE23-881D-4FC4-AA23-15F1A019BF91}">
      <dsp:nvSpPr>
        <dsp:cNvPr id="0" name=""/>
        <dsp:cNvSpPr/>
      </dsp:nvSpPr>
      <dsp:spPr>
        <a:xfrm>
          <a:off x="3260716" y="2170489"/>
          <a:ext cx="1606533" cy="1077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latin typeface="Arial" panose="020B0604020202020204" pitchFamily="34" charset="0"/>
              <a:cs typeface="Arial" panose="020B0604020202020204" pitchFamily="34" charset="0"/>
            </a:rPr>
            <a:t>Data</a:t>
          </a:r>
        </a:p>
      </dsp:txBody>
      <dsp:txXfrm>
        <a:off x="3495987" y="2328313"/>
        <a:ext cx="1135991" cy="762039"/>
      </dsp:txXfrm>
    </dsp:sp>
    <dsp:sp modelId="{6D649EB7-9150-4E68-A688-15E4D726BC88}">
      <dsp:nvSpPr>
        <dsp:cNvPr id="0" name=""/>
        <dsp:cNvSpPr/>
      </dsp:nvSpPr>
      <dsp:spPr>
        <a:xfrm>
          <a:off x="2983140" y="0"/>
          <a:ext cx="2161716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Plan</a:t>
          </a:r>
        </a:p>
      </dsp:txBody>
      <dsp:txXfrm>
        <a:off x="3299716" y="196710"/>
        <a:ext cx="1528564" cy="949803"/>
      </dsp:txXfrm>
    </dsp:sp>
    <dsp:sp modelId="{6F96CA0D-2232-40D8-9CF4-51D1AD27064A}">
      <dsp:nvSpPr>
        <dsp:cNvPr id="0" name=""/>
        <dsp:cNvSpPr/>
      </dsp:nvSpPr>
      <dsp:spPr>
        <a:xfrm>
          <a:off x="5049809" y="2037721"/>
          <a:ext cx="2114341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Execute</a:t>
          </a:r>
        </a:p>
      </dsp:txBody>
      <dsp:txXfrm>
        <a:off x="5359447" y="2234431"/>
        <a:ext cx="1495065" cy="949803"/>
      </dsp:txXfrm>
    </dsp:sp>
    <dsp:sp modelId="{83B29067-0281-460F-9817-6D5BFD5ADDFA}">
      <dsp:nvSpPr>
        <dsp:cNvPr id="0" name=""/>
        <dsp:cNvSpPr/>
      </dsp:nvSpPr>
      <dsp:spPr>
        <a:xfrm>
          <a:off x="3056172" y="4072985"/>
          <a:ext cx="2031088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sp:txBody>
      <dsp:txXfrm>
        <a:off x="3353618" y="4269695"/>
        <a:ext cx="1436196" cy="949803"/>
      </dsp:txXfrm>
    </dsp:sp>
    <dsp:sp modelId="{BAB28EA2-46D3-4088-BF01-DF1612EA65A0}">
      <dsp:nvSpPr>
        <dsp:cNvPr id="0" name=""/>
        <dsp:cNvSpPr/>
      </dsp:nvSpPr>
      <dsp:spPr>
        <a:xfrm>
          <a:off x="963849" y="2037721"/>
          <a:ext cx="2145208" cy="13432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Refine</a:t>
          </a:r>
        </a:p>
      </dsp:txBody>
      <dsp:txXfrm>
        <a:off x="1278007" y="2234431"/>
        <a:ext cx="1516892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9D7174-191D-5181-1441-5EFF10676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2BCA0-3CDC-9A38-A070-09B286A8A3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BDD-8A9C-4863-BFB7-40274561C2F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6CEB0-3119-1F77-F7C5-675372D3BD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4631D-FEDD-796E-EDAD-712A369A3F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4DBC-F1EE-43C3-8C74-1DBF46DB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BF7E7-96C8-4A5B-8F6A-B279F9F00DC5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74CF8-8A8C-457B-8D37-2E54EA83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5 min intro, context, goals – David N</a:t>
            </a:r>
          </a:p>
          <a:p>
            <a:pPr lvl="1"/>
            <a:r>
              <a:rPr lang="en-US"/>
              <a:t>Mission of AI team at ATEC</a:t>
            </a:r>
          </a:p>
          <a:p>
            <a:pPr lvl="1"/>
            <a:r>
              <a:rPr lang="en-US"/>
              <a:t>Real world purpose for model; also great “test case” for methodologies</a:t>
            </a:r>
          </a:p>
          <a:p>
            <a:pPr lvl="1"/>
            <a:r>
              <a:rPr lang="en-US"/>
              <a:t>What is AI, really? For TE, consider black box, data centric, “new”, user trust</a:t>
            </a:r>
          </a:p>
          <a:p>
            <a:r>
              <a:rPr lang="en-US"/>
              <a:t>5 min data explanation – David B</a:t>
            </a:r>
          </a:p>
          <a:p>
            <a:r>
              <a:rPr lang="en-US"/>
              <a:t>5 min model explanation – David B</a:t>
            </a:r>
          </a:p>
          <a:p>
            <a:r>
              <a:rPr lang="en-US"/>
              <a:t>5 min TE approach explanation – David N</a:t>
            </a:r>
          </a:p>
          <a:p>
            <a:pPr lvl="1"/>
            <a:r>
              <a:rPr lang="en-US"/>
              <a:t>Identify needs/conditions of user and system, limitations of test data amount, external affect -&gt; sensitivity analysis w/ </a:t>
            </a:r>
            <a:r>
              <a:rPr lang="en-US" err="1"/>
              <a:t>aug</a:t>
            </a:r>
            <a:r>
              <a:rPr lang="en-US"/>
              <a:t> data (wind, event clustering, height, type of event); must explain risk associated with each</a:t>
            </a:r>
          </a:p>
          <a:p>
            <a:r>
              <a:rPr lang="en-US"/>
              <a:t>5 min results – David N</a:t>
            </a:r>
          </a:p>
          <a:p>
            <a:r>
              <a:rPr lang="en-US"/>
              <a:t>5 min themes, lessons learned – David N </a:t>
            </a:r>
          </a:p>
          <a:p>
            <a:pPr lvl="1"/>
            <a:r>
              <a:rPr lang="en-US"/>
              <a:t>AI includes much more not covered here (ethics, traceability, dynamic learning,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When limited in TE capabilities (unavoidable in AI/ML), must focus on managing risk</a:t>
            </a:r>
          </a:p>
          <a:p>
            <a:pPr lvl="1"/>
            <a:r>
              <a:rPr lang="en-US"/>
              <a:t>“Test loop” must be as “easy” as possible while being thorough -&gt; starts in system requirements (be in </a:t>
            </a:r>
            <a:r>
              <a:rPr lang="en-US" err="1"/>
              <a:t>DevSecOps</a:t>
            </a:r>
            <a:r>
              <a:rPr lang="en-US"/>
              <a:t> loop) </a:t>
            </a:r>
          </a:p>
          <a:p>
            <a:pPr lvl="1"/>
            <a:r>
              <a:rPr lang="en-US"/>
              <a:t>Deep understanding of data (and flaws) is critical for both sides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AI considerations:</a:t>
            </a:r>
          </a:p>
          <a:p>
            <a:r>
              <a:rPr lang="en-US"/>
              <a:t>Novel Techniques</a:t>
            </a:r>
          </a:p>
          <a:p>
            <a:r>
              <a:rPr lang="en-US"/>
              <a:t>Understandability and Predictability</a:t>
            </a:r>
          </a:p>
          <a:p>
            <a:r>
              <a:rPr lang="en-US"/>
              <a:t>Data centric</a:t>
            </a:r>
          </a:p>
          <a:p>
            <a:r>
              <a:rPr lang="en-US"/>
              <a:t>Safety / Operational / Ethical Risk – low risk, so good test case</a:t>
            </a:r>
          </a:p>
          <a:p>
            <a:r>
              <a:rPr lang="en-US"/>
              <a:t>User Interaction with AI component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6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Imperfect “labels” – YPG engineers selected labels that were good enough for their tests, but suffered inconsistencies; very few “ground truths” based on location</a:t>
            </a:r>
          </a:p>
          <a:p>
            <a:r>
              <a:rPr lang="en-US"/>
              <a:t>Lacked location “ground truth” – only hand-labeled impact times</a:t>
            </a:r>
          </a:p>
          <a:p>
            <a:r>
              <a:rPr lang="en-US"/>
              <a:t>Matching order of impacts across sensors – due to temporal proximity of some impacts, the order at which their sound “hits” the sensors might be mixed; this creates significant error in triangulation calculations</a:t>
            </a:r>
          </a:p>
          <a:p>
            <a:r>
              <a:rPr lang="en-US"/>
              <a:t>Limited amount of data</a:t>
            </a:r>
          </a:p>
          <a:p>
            <a:r>
              <a:rPr lang="en-US"/>
              <a:t>Different types of sensors shape different “signatures” in acoustic measurements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  Why?  What drove changes?</a:t>
            </a:r>
          </a:p>
          <a:p>
            <a:endParaRPr lang="en-US"/>
          </a:p>
          <a:p>
            <a:r>
              <a:rPr lang="en-US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Didn’t continue short-block DNN development long enough to compare with later methods.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Medium block DNN accuracy improved over time, especially when labeling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31956-AE99-4C78-A4F5-21B321D317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9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Opportunity for us to practice our T&amp;E method in “sandbox” fashion</a:t>
            </a:r>
          </a:p>
          <a:p>
            <a:r>
              <a:rPr lang="en-US"/>
              <a:t>Identify </a:t>
            </a:r>
          </a:p>
          <a:p>
            <a:pPr lvl="1"/>
            <a:r>
              <a:rPr lang="en-US"/>
              <a:t>needs/conditions of user and system, </a:t>
            </a:r>
          </a:p>
          <a:p>
            <a:pPr lvl="1"/>
            <a:r>
              <a:rPr lang="en-US"/>
              <a:t>limitations of test data amount, </a:t>
            </a:r>
          </a:p>
          <a:p>
            <a:pPr lvl="1"/>
            <a:r>
              <a:rPr lang="en-US"/>
              <a:t>external affects on system</a:t>
            </a:r>
          </a:p>
          <a:p>
            <a:r>
              <a:rPr lang="en-US"/>
              <a:t>Does plan change if model is “AI”?</a:t>
            </a:r>
          </a:p>
          <a:p>
            <a:r>
              <a:rPr lang="en-US"/>
              <a:t>sensitivity analysis w/ augment data (wind, event clustering, height, type of event); </a:t>
            </a:r>
          </a:p>
          <a:p>
            <a:r>
              <a:rPr lang="en-US"/>
              <a:t>Must explain risk associated with conditions – test can’t cover it all </a:t>
            </a:r>
          </a:p>
          <a:p>
            <a:pPr lvl="1"/>
            <a:r>
              <a:rPr lang="en-US"/>
              <a:t>For example, if system needs to triangulate new type of “event’, needs portable T&amp;E to validate</a:t>
            </a:r>
          </a:p>
          <a:p>
            <a:r>
              <a:rPr lang="en-US"/>
              <a:t>Must be as rapid/automated as possible – users ideally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1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T&amp;E of AI includes much more not covered here (ethics, traceability, dynamic learning, </a:t>
            </a:r>
            <a:r>
              <a:rPr lang="en-US" err="1"/>
              <a:t>etc</a:t>
            </a:r>
            <a:r>
              <a:rPr lang="en-US"/>
              <a:t>)… each one of those could be an entire symposium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74CF8-8A8C-457B-8D37-2E54EA83F5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CC48-80D4-E938-C988-7E48632AE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C9C12-9C38-C6EB-B71D-49D338ACF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1780-D477-0138-68E8-FEA11979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79E6-02BC-BF4B-0E20-06AB0660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D5DEEB-6083-DA1A-8AE5-C80BC386A9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0078" y="3602038"/>
            <a:ext cx="4572000" cy="1655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4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8FD5-C079-8D48-53B0-70AEC7AA3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459" y="320675"/>
            <a:ext cx="764708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C22B0-29D8-60C0-ADAF-4C26174AB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9758-A353-870B-125C-25D630CBD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DB82-009F-2303-53C6-7EB340B4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70DCB-AEAF-4E10-7BC8-C4ACA5269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1F733-4D72-3823-29D8-281FBA01F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7D6E9-090E-E446-9769-7A3187F9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FBC8-04CA-2572-63FD-FDB6EC52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CA5E-B70B-5EEC-4CFC-B6C577B8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04" y="320675"/>
            <a:ext cx="870159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532A4-E624-36B0-C24A-6EE5997B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B2730-AD54-3AEB-D469-0C70946F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AC1C8-CAA3-D919-C6D1-8A64AD27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31E0-A22F-DE4E-167A-0316544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81AF2-D1C0-4546-EF0C-40FCA01A6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30442-063A-3E30-D5A3-090C6CAB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5F2EC-8A13-45A2-3E24-B63101C0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2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F669-7C4E-2F3F-94F5-EB17974E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648" y="320675"/>
            <a:ext cx="805470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3A5DE-9F94-B5E5-2454-209D9982B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B1F1F-114B-82CA-5353-8AE13F0B4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FF6E-FA2C-177D-0596-FCABFA2F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08A3B-A15F-D19D-B454-6E366219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93E7-BAB9-3E15-D8A2-D953892A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149" y="355600"/>
            <a:ext cx="862370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4B682-EDBC-2360-26A1-5ACBF5BB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54FAA-1F05-CFEC-A547-E004EBBE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C4F15-43E1-6723-61CA-5760FF0DC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07DB9-31C7-3433-2DA0-EDD39B9E5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0C9F2-5251-FCD8-D4CE-CB1F4CE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A2B676-B0B2-62CF-34CF-09628C78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BE42-39F1-7B82-A893-B50ECEC3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900" y="376142"/>
            <a:ext cx="772419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85184-8D1E-5B29-7888-2106C617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0689F-04E3-7B99-BFB1-E4E5734B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1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DF070-BC68-4884-148B-7B9C997C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A3572-EC32-8DF8-4E43-72483D93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1403-E23B-6206-0C8D-C0C283C5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0207-3B06-8F50-ABE8-251AE0D9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43295-0541-E64A-B7E0-A53CAFBF4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BBCB1-7A3B-A778-2EDD-1016084B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ED31B-C236-0220-FF2D-76D7BDA3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8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CD0ED-BD8F-5881-D40A-D8435702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08AE3-A418-40DD-6A0F-DAA63A168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8C1E6-22AC-C986-EB96-7CDA3E1D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C58F3-B3A1-DD53-9167-F9B17FB9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FD4CE-99B3-A859-427B-3700AA63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0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9C947-54AC-5B97-49F9-004628EF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583" y="365125"/>
            <a:ext cx="8815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7A67-3EAD-C4F0-E37F-7AFE5BEAB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B44F3-E88F-68C4-11F5-ACA4A5157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4/17/2023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43F42-B60F-5C34-1B9B-07CC7EA89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B29105-2831-456D-8F8D-4F9C48398F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C962DA-A22A-75CD-87AE-38C25D641CBD}"/>
              </a:ext>
            </a:extLst>
          </p:cNvPr>
          <p:cNvSpPr txBox="1">
            <a:spLocks/>
          </p:cNvSpPr>
          <p:nvPr userDrawn="1"/>
        </p:nvSpPr>
        <p:spPr>
          <a:xfrm>
            <a:off x="4036762" y="197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D9D64-0D88-A09F-C7B0-6A3F99944A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1756" y="344888"/>
            <a:ext cx="882564" cy="882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4A4FAE-9AE4-9FBA-634E-5374F2B9745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2229" y="334584"/>
            <a:ext cx="915283" cy="9144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8030A68-A12F-2C89-D800-FF0EFFB6EB6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96" y="271702"/>
            <a:ext cx="768958" cy="9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7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FF6C-61E7-4879-2CFF-FFDCAB567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/>
                <a:cs typeface="Arial"/>
              </a:rPr>
              <a:t>DATAWorks</a:t>
            </a:r>
            <a:r>
              <a:rPr lang="en-US" dirty="0">
                <a:latin typeface="Arial"/>
                <a:cs typeface="Arial"/>
              </a:rPr>
              <a:t> 2024 </a:t>
            </a:r>
            <a:br>
              <a:rPr lang="en-US" dirty="0"/>
            </a:br>
            <a:r>
              <a:rPr lang="en-US" dirty="0">
                <a:latin typeface="Arial"/>
                <a:cs typeface="Arial"/>
              </a:rPr>
              <a:t>Development, Test, and Evaluation of Small-Scale Artificial Intelligence (AI)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C1C74-4E99-2D3B-EF5E-AE39935BA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3994022"/>
            <a:ext cx="4572000" cy="1655762"/>
          </a:xfrm>
        </p:spPr>
        <p:txBody>
          <a:bodyPr>
            <a:normAutofit/>
          </a:bodyPr>
          <a:lstStyle/>
          <a:p>
            <a:r>
              <a:rPr lang="en-US"/>
              <a:t>Dr. David Bauer</a:t>
            </a:r>
          </a:p>
          <a:p>
            <a:r>
              <a:rPr lang="en-US"/>
              <a:t>MAJ David Niblick</a:t>
            </a:r>
          </a:p>
          <a:p>
            <a:r>
              <a:rPr lang="en-US"/>
              <a:t>Dr. Daniel Owens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FF5328-B511-CB91-9306-9D19BAA8DED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53C2C-A089-34FB-B03C-8561BA07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0606-891A-F6C6-D14F-4847DB9F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B5CE8-2E08-61AE-CBFC-A47E9F62ACF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26B94-F557-616C-2C63-AC40D7FA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D0C1D-2930-F234-4DCE-8FFE56F40FAC}"/>
              </a:ext>
            </a:extLst>
          </p:cNvPr>
          <p:cNvSpPr txBox="1"/>
          <p:nvPr/>
        </p:nvSpPr>
        <p:spPr>
          <a:xfrm>
            <a:off x="1045559" y="6064731"/>
            <a:ext cx="1010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Event Spread and Atmospheric Conditions have little impact on accuracy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56354FD-76AE-1258-3E59-295CC637F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70" y="1430939"/>
            <a:ext cx="4538083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431EF92-480F-DF93-449D-60819D6D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31" y="1430939"/>
            <a:ext cx="4602797" cy="46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6EAAD-2678-ABF9-A4CB-1F6E4216DC84}"/>
              </a:ext>
            </a:extLst>
          </p:cNvPr>
          <p:cNvSpPr txBox="1"/>
          <p:nvPr/>
        </p:nvSpPr>
        <p:spPr>
          <a:xfrm>
            <a:off x="1204640" y="1183285"/>
            <a:ext cx="460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Location Error vs Event Spread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680142-2E30-FFA9-B4E9-963C218106E6}"/>
              </a:ext>
            </a:extLst>
          </p:cNvPr>
          <p:cNvSpPr txBox="1"/>
          <p:nvPr/>
        </p:nvSpPr>
        <p:spPr>
          <a:xfrm>
            <a:off x="6348001" y="1183285"/>
            <a:ext cx="460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Atmospheric Effect on Error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C438F0-249F-ADE0-6FAD-62EF1E8BE12C}"/>
              </a:ext>
            </a:extLst>
          </p:cNvPr>
          <p:cNvSpPr txBox="1"/>
          <p:nvPr/>
        </p:nvSpPr>
        <p:spPr>
          <a:xfrm>
            <a:off x="1815210" y="3661168"/>
            <a:ext cx="2735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Pearson P-Value: 0.23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775FF-FE79-63A9-2F71-BFDEDF16D6D4}"/>
              </a:ext>
            </a:extLst>
          </p:cNvPr>
          <p:cNvSpPr txBox="1"/>
          <p:nvPr/>
        </p:nvSpPr>
        <p:spPr>
          <a:xfrm>
            <a:off x="6844410" y="3674523"/>
            <a:ext cx="2735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Pearson P-Value: 0.78</a:t>
            </a:r>
          </a:p>
        </p:txBody>
      </p:sp>
    </p:spTree>
    <p:extLst>
      <p:ext uri="{BB962C8B-B14F-4D97-AF65-F5344CB8AC3E}">
        <p14:creationId xmlns:p14="http://schemas.microsoft.com/office/powerpoint/2010/main" val="330076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7E29-53DE-04B7-6B0D-4828667F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7D70-F4AC-4350-13D1-F984A8F800A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501A9-4217-095F-9DD4-2CAE28C6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DD6201-288A-B618-ED4E-A128CADF8C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 bwMode="auto">
          <a:xfrm>
            <a:off x="96944" y="1808018"/>
            <a:ext cx="6968911" cy="43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598878-3AC1-8745-5ABC-41AA173BB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004030"/>
              </p:ext>
            </p:extLst>
          </p:nvPr>
        </p:nvGraphicFramePr>
        <p:xfrm>
          <a:off x="7065856" y="1646238"/>
          <a:ext cx="5126144" cy="225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96430">
                  <a:extLst>
                    <a:ext uri="{9D8B030D-6E8A-4147-A177-3AD203B41FA5}">
                      <a16:colId xmlns:a16="http://schemas.microsoft.com/office/drawing/2014/main" val="3927131750"/>
                    </a:ext>
                  </a:extLst>
                </a:gridCol>
                <a:gridCol w="1514857">
                  <a:extLst>
                    <a:ext uri="{9D8B030D-6E8A-4147-A177-3AD203B41FA5}">
                      <a16:colId xmlns:a16="http://schemas.microsoft.com/office/drawing/2014/main" val="3834917021"/>
                    </a:ext>
                  </a:extLst>
                </a:gridCol>
                <a:gridCol w="1514857">
                  <a:extLst>
                    <a:ext uri="{9D8B030D-6E8A-4147-A177-3AD203B41FA5}">
                      <a16:colId xmlns:a16="http://schemas.microsoft.com/office/drawing/2014/main" val="3691342589"/>
                    </a:ext>
                  </a:extLst>
                </a:gridCol>
              </a:tblGrid>
              <a:tr h="4104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By Elevation Type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96050"/>
                  </a:ext>
                </a:extLst>
              </a:tr>
              <a:tr h="355685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830726"/>
                  </a:ext>
                </a:extLst>
              </a:tr>
              <a:tr h="62929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Error</a:t>
                      </a:r>
                    </a:p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(Mean, 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en-US" sz="20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601872"/>
                  </a:ext>
                </a:extLst>
              </a:tr>
              <a:tr h="62929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Error</a:t>
                      </a:r>
                    </a:p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(Median, 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en-US" sz="200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</a:t>
                      </a:r>
                      <a:endParaRPr lang="en-US" sz="20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3279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F7457F7-F058-DDD7-F1BB-6AE3654E0DC2}"/>
              </a:ext>
            </a:extLst>
          </p:cNvPr>
          <p:cNvSpPr txBox="1"/>
          <p:nvPr/>
        </p:nvSpPr>
        <p:spPr>
          <a:xfrm>
            <a:off x="7783815" y="4827211"/>
            <a:ext cx="350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Model fails at air events!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FCA804-1A24-F0EF-2A23-CE6D08999F97}"/>
              </a:ext>
            </a:extLst>
          </p:cNvPr>
          <p:cNvSpPr txBox="1"/>
          <p:nvPr/>
        </p:nvSpPr>
        <p:spPr>
          <a:xfrm>
            <a:off x="1018327" y="1438686"/>
            <a:ext cx="512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Box Plot Comparing Air to Ground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7CFE9-B773-FF62-AF44-3944B0CE2DF0}"/>
              </a:ext>
            </a:extLst>
          </p:cNvPr>
          <p:cNvSpPr txBox="1"/>
          <p:nvPr/>
        </p:nvSpPr>
        <p:spPr>
          <a:xfrm>
            <a:off x="7783814" y="4078031"/>
            <a:ext cx="350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T-Test P-Value: 1.15e-16</a:t>
            </a:r>
          </a:p>
        </p:txBody>
      </p:sp>
    </p:spTree>
    <p:extLst>
      <p:ext uri="{BB962C8B-B14F-4D97-AF65-F5344CB8AC3E}">
        <p14:creationId xmlns:p14="http://schemas.microsoft.com/office/powerpoint/2010/main" val="133865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C30C-4FB8-75D9-F905-F9950870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DE41A-AC4A-9DDD-FEC8-775AE17F730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D88BF-B720-9AB6-3E93-19EDBE83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B0B1EC3-CD82-DE5B-BB55-1AA7C5DCA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25493"/>
              </p:ext>
            </p:extLst>
          </p:nvPr>
        </p:nvGraphicFramePr>
        <p:xfrm>
          <a:off x="7206017" y="1963678"/>
          <a:ext cx="4532002" cy="225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3444">
                  <a:extLst>
                    <a:ext uri="{9D8B030D-6E8A-4147-A177-3AD203B41FA5}">
                      <a16:colId xmlns:a16="http://schemas.microsoft.com/office/drawing/2014/main" val="3927131750"/>
                    </a:ext>
                  </a:extLst>
                </a:gridCol>
                <a:gridCol w="1241809">
                  <a:extLst>
                    <a:ext uri="{9D8B030D-6E8A-4147-A177-3AD203B41FA5}">
                      <a16:colId xmlns:a16="http://schemas.microsoft.com/office/drawing/2014/main" val="3834917021"/>
                    </a:ext>
                  </a:extLst>
                </a:gridCol>
                <a:gridCol w="1436749">
                  <a:extLst>
                    <a:ext uri="{9D8B030D-6E8A-4147-A177-3AD203B41FA5}">
                      <a16:colId xmlns:a16="http://schemas.microsoft.com/office/drawing/2014/main" val="3691342589"/>
                    </a:ext>
                  </a:extLst>
                </a:gridCol>
              </a:tblGrid>
              <a:tr h="43751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(Ground) By Event Type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596050"/>
                  </a:ext>
                </a:extLst>
              </a:tr>
              <a:tr h="379176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830726"/>
                  </a:ext>
                </a:extLst>
              </a:tr>
              <a:tr h="67085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Error</a:t>
                      </a:r>
                    </a:p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(Mean, 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86313"/>
                  </a:ext>
                </a:extLst>
              </a:tr>
              <a:tr h="67085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 Error</a:t>
                      </a:r>
                    </a:p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(Median, m)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13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84F46E7-909A-1DC1-763E-A65B4EDFD50F}"/>
              </a:ext>
            </a:extLst>
          </p:cNvPr>
          <p:cNvSpPr txBox="1"/>
          <p:nvPr/>
        </p:nvSpPr>
        <p:spPr>
          <a:xfrm>
            <a:off x="7587873" y="5146358"/>
            <a:ext cx="3504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Possible increased risk with Type Y, </a:t>
            </a:r>
          </a:p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but both meet standard.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4A106-0E74-798E-FFF4-800DCA60D4B7}"/>
              </a:ext>
            </a:extLst>
          </p:cNvPr>
          <p:cNvSpPr txBox="1"/>
          <p:nvPr/>
        </p:nvSpPr>
        <p:spPr>
          <a:xfrm>
            <a:off x="873592" y="1236634"/>
            <a:ext cx="5576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Box Plot Comparing Type X and Type Y Events (Ground Only)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20DD9-1E60-54DA-E413-859DFE8517A6}"/>
              </a:ext>
            </a:extLst>
          </p:cNvPr>
          <p:cNvSpPr txBox="1"/>
          <p:nvPr/>
        </p:nvSpPr>
        <p:spPr>
          <a:xfrm>
            <a:off x="7587873" y="4351972"/>
            <a:ext cx="3504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T-Test P-Value: 0.28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642430B-C841-60EC-CFDA-A9A2B7218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"/>
          <a:stretch/>
        </p:blipFill>
        <p:spPr bwMode="auto">
          <a:xfrm>
            <a:off x="180994" y="1955423"/>
            <a:ext cx="6961230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31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F36C-AA1B-1C2C-78AB-2765A6DC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E61F-F37F-A687-0E9A-61C5816EC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latin typeface="Arial"/>
                <a:cs typeface="Arial"/>
              </a:rPr>
              <a:t>System meets requirements (under certain conditions)</a:t>
            </a:r>
          </a:p>
          <a:p>
            <a:pPr marL="0" indent="0" algn="ctr">
              <a:buNone/>
            </a:pPr>
            <a:endParaRPr lang="en-US"/>
          </a:p>
          <a:p>
            <a:r>
              <a:rPr lang="en-US">
                <a:latin typeface="Arial"/>
                <a:cs typeface="Arial"/>
              </a:rPr>
              <a:t>Event clustering and atmospheric conditions have little effect on error</a:t>
            </a:r>
          </a:p>
          <a:p>
            <a:r>
              <a:rPr lang="en-US">
                <a:latin typeface="Arial"/>
                <a:cs typeface="Arial"/>
              </a:rPr>
              <a:t>Current model not usable with air events</a:t>
            </a:r>
          </a:p>
          <a:p>
            <a:r>
              <a:rPr lang="en-US">
                <a:latin typeface="Arial"/>
                <a:cs typeface="Arial"/>
              </a:rPr>
              <a:t>Possible increased risk for Event Type Y; Need to validate with every new event type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6FF43-DB4A-D0DA-C845-076BDF93309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CEDA7-C09A-894C-48CB-96B68744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3DEF-A829-1F9A-BA24-266CF9EE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CEAC4-1DFE-073C-39B9-DCB58287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Data understanding central to both development and T&amp;E</a:t>
            </a:r>
          </a:p>
          <a:p>
            <a:r>
              <a:rPr lang="en-US"/>
              <a:t>Manage risk through lens of environment and conditions – communicate through capabilities and limitations</a:t>
            </a:r>
          </a:p>
          <a:p>
            <a:r>
              <a:rPr lang="en-US"/>
              <a:t>“Test loop” must be as automated as possible</a:t>
            </a:r>
          </a:p>
          <a:p>
            <a:pPr lvl="1"/>
            <a:r>
              <a:rPr lang="en-US"/>
              <a:t>Starts in system requirements </a:t>
            </a:r>
          </a:p>
          <a:p>
            <a:pPr lvl="1"/>
            <a:r>
              <a:rPr lang="en-US"/>
              <a:t>Ideally user can validate on location after deployment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57E3-0E7B-4D36-46C6-243A8C66045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08E96-A580-CCDA-92CA-C4A8FC82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9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52E1-80E8-F7F4-D09D-33CEE6F8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B9347-9C7F-3716-7D8D-5F6129B9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Purpose</a:t>
            </a:r>
          </a:p>
          <a:p>
            <a:pPr marL="0" indent="0" algn="ctr">
              <a:buNone/>
            </a:pPr>
            <a:r>
              <a:rPr lang="en-US"/>
              <a:t>Dataset</a:t>
            </a:r>
          </a:p>
          <a:p>
            <a:pPr marL="0" indent="0" algn="ctr">
              <a:buNone/>
            </a:pPr>
            <a:r>
              <a:rPr lang="en-US"/>
              <a:t>Solution</a:t>
            </a:r>
          </a:p>
          <a:p>
            <a:pPr marL="0" indent="0" algn="ctr">
              <a:buNone/>
            </a:pPr>
            <a:r>
              <a:rPr lang="en-US"/>
              <a:t>Test and Evaluation Approach</a:t>
            </a:r>
          </a:p>
          <a:p>
            <a:pPr marL="0" indent="0" algn="ctr">
              <a:buNone/>
            </a:pPr>
            <a:r>
              <a:rPr lang="en-US"/>
              <a:t>Results</a:t>
            </a:r>
          </a:p>
          <a:p>
            <a:pPr marL="0" indent="0" algn="ctr">
              <a:buNone/>
            </a:pPr>
            <a:r>
              <a:rPr lang="en-US"/>
              <a:t>Observations and Lessons Learned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6C62-9483-250A-FFE6-011A88D7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A73C74-E10C-BC41-A960-778E1A4888C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</p:spTree>
    <p:extLst>
      <p:ext uri="{BB962C8B-B14F-4D97-AF65-F5344CB8AC3E}">
        <p14:creationId xmlns:p14="http://schemas.microsoft.com/office/powerpoint/2010/main" val="15156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65438-337F-29AD-BB35-DB6362E2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E135F-32CB-A390-C5AD-656C8166C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Mission of ATEC, AI Team</a:t>
            </a:r>
          </a:p>
          <a:p>
            <a:endParaRPr lang="en-US" dirty="0"/>
          </a:p>
          <a:p>
            <a:r>
              <a:rPr lang="en-US" dirty="0"/>
              <a:t>Small scale model could solve real-world problems at ATEC while serving as “test case”</a:t>
            </a:r>
          </a:p>
          <a:p>
            <a:endParaRPr lang="en-US" dirty="0"/>
          </a:p>
          <a:p>
            <a:r>
              <a:rPr lang="en-US" dirty="0"/>
              <a:t>What is AI in the context of Test and Evaluation?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539DC-6805-9EF4-8149-A2F63DCC706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8A1F1-4113-F373-49FA-0597518A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234D386-72F4-8D6E-D498-59D0A6A47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25" y="1646238"/>
            <a:ext cx="41120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FC36-885F-E186-B33B-8768D0F2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2E6E-4893-764C-D982-1EDB800C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/>
              <a:t>Acoustic trilateration using real data from 12 sensor array</a:t>
            </a:r>
          </a:p>
          <a:p>
            <a:r>
              <a:rPr lang="en-US"/>
              <a:t>Each sensor identifies events; time differences between sensors used to calculate location</a:t>
            </a:r>
          </a:p>
          <a:p>
            <a:r>
              <a:rPr lang="en-US"/>
              <a:t>Event detection nontrivial – lends itself to AI 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DDDE1-B5AA-A8C1-872D-98DBC571E93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29936-2674-D754-B9A3-1526BBD4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49749-829E-B13D-98FC-F47EE770A42A}"/>
              </a:ext>
            </a:extLst>
          </p:cNvPr>
          <p:cNvSpPr txBox="1"/>
          <p:nvPr/>
        </p:nvSpPr>
        <p:spPr>
          <a:xfrm>
            <a:off x="1369523" y="5559955"/>
            <a:ext cx="3699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Note: Blue lines depict acoustic signals across 12 sensors. Red dashes depict manually-determined event labels.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9C315E-8887-6B40-68D8-4EE9D22D3DA7}"/>
              </a:ext>
            </a:extLst>
          </p:cNvPr>
          <p:cNvGrpSpPr/>
          <p:nvPr/>
        </p:nvGrpSpPr>
        <p:grpSpPr>
          <a:xfrm>
            <a:off x="394443" y="1509664"/>
            <a:ext cx="5285595" cy="4004125"/>
            <a:chOff x="394443" y="1509664"/>
            <a:chExt cx="5285595" cy="4004125"/>
          </a:xfrm>
        </p:grpSpPr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5C7993F8-BB20-487C-29E5-4B46C0C60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9" t="10676" r="9347" b="11961"/>
            <a:stretch/>
          </p:blipFill>
          <p:spPr>
            <a:xfrm>
              <a:off x="758654" y="1943959"/>
              <a:ext cx="4921384" cy="321971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EEE6D3-B9A2-B619-56AF-289116DB39F9}"/>
                </a:ext>
              </a:extLst>
            </p:cNvPr>
            <p:cNvSpPr txBox="1"/>
            <p:nvPr/>
          </p:nvSpPr>
          <p:spPr>
            <a:xfrm>
              <a:off x="1369525" y="1509664"/>
              <a:ext cx="3699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Example Triangulation Data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143BB0-EB03-2D19-0AB0-4025520CE928}"/>
                </a:ext>
              </a:extLst>
            </p:cNvPr>
            <p:cNvSpPr txBox="1"/>
            <p:nvPr/>
          </p:nvSpPr>
          <p:spPr>
            <a:xfrm>
              <a:off x="1369524" y="5194447"/>
              <a:ext cx="3699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02957A-D394-262A-BC78-9900BDC44F25}"/>
                </a:ext>
              </a:extLst>
            </p:cNvPr>
            <p:cNvSpPr txBox="1"/>
            <p:nvPr/>
          </p:nvSpPr>
          <p:spPr>
            <a:xfrm rot="16200000">
              <a:off x="-1301489" y="3510080"/>
              <a:ext cx="36996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Arial" panose="020B0604020202020204" pitchFamily="34" charset="0"/>
                  <a:cs typeface="Arial" panose="020B0604020202020204" pitchFamily="34" charset="0"/>
                </a:rPr>
                <a:t>Acoustic Magnitude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2566B1-729E-3023-FF9F-D510ABDEE2BA}"/>
                </a:ext>
              </a:extLst>
            </p:cNvPr>
            <p:cNvSpPr/>
            <p:nvPr/>
          </p:nvSpPr>
          <p:spPr>
            <a:xfrm>
              <a:off x="926782" y="2275491"/>
              <a:ext cx="109537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88F256-B230-9CB4-32E9-463398505F55}"/>
                </a:ext>
              </a:extLst>
            </p:cNvPr>
            <p:cNvSpPr/>
            <p:nvPr/>
          </p:nvSpPr>
          <p:spPr>
            <a:xfrm>
              <a:off x="929633" y="2543182"/>
              <a:ext cx="109537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4847B1-1BA6-00B9-AC3A-FF06407DF875}"/>
                </a:ext>
              </a:extLst>
            </p:cNvPr>
            <p:cNvSpPr/>
            <p:nvPr/>
          </p:nvSpPr>
          <p:spPr>
            <a:xfrm>
              <a:off x="919156" y="2819408"/>
              <a:ext cx="109537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53AEF0-209F-C80E-4899-DE730C6C42AA}"/>
                </a:ext>
              </a:extLst>
            </p:cNvPr>
            <p:cNvSpPr/>
            <p:nvPr/>
          </p:nvSpPr>
          <p:spPr>
            <a:xfrm>
              <a:off x="919157" y="3076587"/>
              <a:ext cx="109537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7BB6AD-232B-B436-F264-E9F89D367507}"/>
                </a:ext>
              </a:extLst>
            </p:cNvPr>
            <p:cNvSpPr/>
            <p:nvPr/>
          </p:nvSpPr>
          <p:spPr>
            <a:xfrm>
              <a:off x="919158" y="3879554"/>
              <a:ext cx="109537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9BC78F-7574-4969-3564-B54437005FB4}"/>
                </a:ext>
              </a:extLst>
            </p:cNvPr>
            <p:cNvSpPr/>
            <p:nvPr/>
          </p:nvSpPr>
          <p:spPr>
            <a:xfrm>
              <a:off x="919155" y="4667265"/>
              <a:ext cx="109537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62BC74-77AC-4254-3D65-1A994BF0632E}"/>
                </a:ext>
              </a:extLst>
            </p:cNvPr>
            <p:cNvSpPr/>
            <p:nvPr/>
          </p:nvSpPr>
          <p:spPr>
            <a:xfrm>
              <a:off x="919158" y="4943491"/>
              <a:ext cx="109537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16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A603-B6A4-134D-BD11-3275CE3A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E382-405B-BD8B-38AD-24EDC70AC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32746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Imperfect, inconsistent “labels” for training and testing </a:t>
            </a:r>
          </a:p>
          <a:p>
            <a:r>
              <a:rPr lang="en-US"/>
              <a:t>Lack location “ground truth”; only hand-labeled impact times</a:t>
            </a:r>
          </a:p>
          <a:p>
            <a:r>
              <a:rPr lang="en-US"/>
              <a:t>Matching order of events across sensors significantly affects location calculation</a:t>
            </a:r>
          </a:p>
          <a:p>
            <a:r>
              <a:rPr lang="en-US"/>
              <a:t>Limited amount of data</a:t>
            </a:r>
          </a:p>
          <a:p>
            <a:r>
              <a:rPr lang="en-US"/>
              <a:t>Different types of events and sensors complicate process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E4AE9-12B0-1A3C-A95D-F59C77813DE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B0721-85F3-06F9-EA26-DB573957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0484B5F-4EC1-02B4-044F-7EF5AA86EF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0618" r="35534" b="37836"/>
          <a:stretch/>
        </p:blipFill>
        <p:spPr>
          <a:xfrm>
            <a:off x="6526871" y="1773903"/>
            <a:ext cx="4999485" cy="33101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52C292-82E6-E33A-FC22-EBD877AA4335}"/>
              </a:ext>
            </a:extLst>
          </p:cNvPr>
          <p:cNvSpPr/>
          <p:nvPr/>
        </p:nvSpPr>
        <p:spPr>
          <a:xfrm>
            <a:off x="7298852" y="3037113"/>
            <a:ext cx="829834" cy="428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E8C718-9B3B-2F95-BB9A-9BB334704C1F}"/>
              </a:ext>
            </a:extLst>
          </p:cNvPr>
          <p:cNvSpPr/>
          <p:nvPr/>
        </p:nvSpPr>
        <p:spPr>
          <a:xfrm>
            <a:off x="7302968" y="3449010"/>
            <a:ext cx="829834" cy="428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E50D00-328E-0DD8-929F-657704A2F91D}"/>
              </a:ext>
            </a:extLst>
          </p:cNvPr>
          <p:cNvSpPr/>
          <p:nvPr/>
        </p:nvSpPr>
        <p:spPr>
          <a:xfrm>
            <a:off x="9836115" y="3449007"/>
            <a:ext cx="829834" cy="428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0B73D-8E04-835A-5A87-EE37E03347B8}"/>
              </a:ext>
            </a:extLst>
          </p:cNvPr>
          <p:cNvSpPr/>
          <p:nvPr/>
        </p:nvSpPr>
        <p:spPr>
          <a:xfrm>
            <a:off x="9836113" y="3041232"/>
            <a:ext cx="829834" cy="428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00CE3F-8EC9-B4E4-8A00-7F1EA3F4B33C}"/>
              </a:ext>
            </a:extLst>
          </p:cNvPr>
          <p:cNvSpPr/>
          <p:nvPr/>
        </p:nvSpPr>
        <p:spPr>
          <a:xfrm>
            <a:off x="7302969" y="2238038"/>
            <a:ext cx="829834" cy="428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2257F6-053B-E4E9-F63E-F57F6A2053B7}"/>
              </a:ext>
            </a:extLst>
          </p:cNvPr>
          <p:cNvSpPr/>
          <p:nvPr/>
        </p:nvSpPr>
        <p:spPr>
          <a:xfrm>
            <a:off x="9008209" y="3473721"/>
            <a:ext cx="829834" cy="428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6E57C-312B-1BAC-C3EB-C8EEBA92BC00}"/>
              </a:ext>
            </a:extLst>
          </p:cNvPr>
          <p:cNvSpPr txBox="1"/>
          <p:nvPr/>
        </p:nvSpPr>
        <p:spPr>
          <a:xfrm>
            <a:off x="6522755" y="5135819"/>
            <a:ext cx="4999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Sample of labeled data from single test containing multiple sensors (rows) and events (columns). Labels are depicted with red lines. Discrepancies in the labeled data are highlighted with red boxes.</a:t>
            </a:r>
          </a:p>
        </p:txBody>
      </p:sp>
    </p:spTree>
    <p:extLst>
      <p:ext uri="{BB962C8B-B14F-4D97-AF65-F5344CB8AC3E}">
        <p14:creationId xmlns:p14="http://schemas.microsoft.com/office/powerpoint/2010/main" val="321077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7A28-DC89-A90E-9199-C33495D4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434"/>
            <a:ext cx="10515600" cy="1325563"/>
          </a:xfrm>
        </p:spPr>
        <p:txBody>
          <a:bodyPr/>
          <a:lstStyle/>
          <a:p>
            <a:r>
              <a:rPr lang="en-US"/>
              <a:t>Evolution of Detection Algorithm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CB64B3-F673-DFFE-43B5-56038F1541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248914"/>
              </p:ext>
            </p:extLst>
          </p:nvPr>
        </p:nvGraphicFramePr>
        <p:xfrm>
          <a:off x="258377" y="1305447"/>
          <a:ext cx="7661264" cy="512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49A917-2AE2-BAC1-B058-1DA9266251CC}"/>
              </a:ext>
            </a:extLst>
          </p:cNvPr>
          <p:cNvSpPr txBox="1"/>
          <p:nvPr/>
        </p:nvSpPr>
        <p:spPr>
          <a:xfrm>
            <a:off x="8025003" y="1339067"/>
            <a:ext cx="151721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Very slow!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E3D1D-6853-055B-ABDC-6B707427CD54}"/>
              </a:ext>
            </a:extLst>
          </p:cNvPr>
          <p:cNvSpPr txBox="1"/>
          <p:nvPr/>
        </p:nvSpPr>
        <p:spPr>
          <a:xfrm>
            <a:off x="8014716" y="2346703"/>
            <a:ext cx="15172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Slow!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74A14-1442-9FC1-0065-EECF4090C976}"/>
              </a:ext>
            </a:extLst>
          </p:cNvPr>
          <p:cNvSpPr txBox="1"/>
          <p:nvPr/>
        </p:nvSpPr>
        <p:spPr>
          <a:xfrm>
            <a:off x="8038162" y="3086484"/>
            <a:ext cx="151721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F48B8-08C3-4D4F-9601-0D549C9152FD}"/>
              </a:ext>
            </a:extLst>
          </p:cNvPr>
          <p:cNvSpPr txBox="1"/>
          <p:nvPr/>
        </p:nvSpPr>
        <p:spPr>
          <a:xfrm>
            <a:off x="8038162" y="3892236"/>
            <a:ext cx="150692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222A5-9402-5605-E372-B1A1531C2608}"/>
              </a:ext>
            </a:extLst>
          </p:cNvPr>
          <p:cNvSpPr txBox="1"/>
          <p:nvPr/>
        </p:nvSpPr>
        <p:spPr>
          <a:xfrm>
            <a:off x="8002993" y="4788096"/>
            <a:ext cx="151721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9F41641-D906-CE1D-F23D-10934D170316}"/>
              </a:ext>
            </a:extLst>
          </p:cNvPr>
          <p:cNvSpPr/>
          <p:nvPr/>
        </p:nvSpPr>
        <p:spPr>
          <a:xfrm>
            <a:off x="9682238" y="2303667"/>
            <a:ext cx="317825" cy="1265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35CFF5-A5AA-2577-1306-F259E70601BF}"/>
              </a:ext>
            </a:extLst>
          </p:cNvPr>
          <p:cNvSpPr txBox="1"/>
          <p:nvPr/>
        </p:nvSpPr>
        <p:spPr>
          <a:xfrm>
            <a:off x="10051748" y="2471851"/>
            <a:ext cx="188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Accuracy issues with close and complex events 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A0784CC-7E3B-40E5-E829-53D4B8C6451D}"/>
              </a:ext>
            </a:extLst>
          </p:cNvPr>
          <p:cNvSpPr/>
          <p:nvPr/>
        </p:nvSpPr>
        <p:spPr>
          <a:xfrm>
            <a:off x="10287605" y="3953000"/>
            <a:ext cx="838200" cy="188581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3BFC79-EE3B-FA4B-732E-E35E770A32A1}"/>
              </a:ext>
            </a:extLst>
          </p:cNvPr>
          <p:cNvSpPr txBox="1"/>
          <p:nvPr/>
        </p:nvSpPr>
        <p:spPr>
          <a:xfrm>
            <a:off x="9682238" y="5838818"/>
            <a:ext cx="204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Improving accuracy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817AA-7C37-041F-8429-ED365C41CE1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44AE-6FA8-AF24-FDDE-8AD088E7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6</a:t>
            </a:fld>
            <a:endParaRPr lang="en-US"/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4835D511-9B43-BBAC-0E5D-85C9562316D0}"/>
              </a:ext>
            </a:extLst>
          </p:cNvPr>
          <p:cNvSpPr txBox="1"/>
          <p:nvPr/>
        </p:nvSpPr>
        <p:spPr>
          <a:xfrm>
            <a:off x="8014715" y="5690773"/>
            <a:ext cx="1517211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52214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D922-4C58-2B85-9187-3D3035F1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909" y="102660"/>
            <a:ext cx="8869680" cy="923330"/>
          </a:xfrm>
        </p:spPr>
        <p:txBody>
          <a:bodyPr>
            <a:normAutofit fontScale="90000"/>
          </a:bodyPr>
          <a:lstStyle/>
          <a:p>
            <a:r>
              <a:rPr lang="en-US"/>
              <a:t>Evolution of Event Location Estimation Algorithm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2EDC4C-8610-15DF-D279-83C605B0F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155647"/>
              </p:ext>
            </p:extLst>
          </p:nvPr>
        </p:nvGraphicFramePr>
        <p:xfrm>
          <a:off x="838200" y="1515533"/>
          <a:ext cx="3039533" cy="497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A8D7E3-D7C9-CE06-9F9C-B5C6D6D6C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47591"/>
              </p:ext>
            </p:extLst>
          </p:nvPr>
        </p:nvGraphicFramePr>
        <p:xfrm>
          <a:off x="3784598" y="1083998"/>
          <a:ext cx="4182533" cy="204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23B882-7044-237E-E059-62A3B429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9098583"/>
              </p:ext>
            </p:extLst>
          </p:nvPr>
        </p:nvGraphicFramePr>
        <p:xfrm>
          <a:off x="3784598" y="2983970"/>
          <a:ext cx="4182533" cy="204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3EEBE0E-8DC5-5321-EDBF-E612C3BF58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746534"/>
              </p:ext>
            </p:extLst>
          </p:nvPr>
        </p:nvGraphicFramePr>
        <p:xfrm>
          <a:off x="3784599" y="4906434"/>
          <a:ext cx="4182533" cy="2040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5E02834-60A6-A401-4816-1865A321FCB9}"/>
              </a:ext>
            </a:extLst>
          </p:cNvPr>
          <p:cNvSpPr txBox="1"/>
          <p:nvPr/>
        </p:nvSpPr>
        <p:spPr>
          <a:xfrm>
            <a:off x="8382000" y="1642567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Integer programming problem (hard).  Does not handle detection misses and false positives well.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C8C9B-EB81-6E4F-8031-12DE27B11DD7}"/>
              </a:ext>
            </a:extLst>
          </p:cNvPr>
          <p:cNvSpPr txBox="1"/>
          <p:nvPr/>
        </p:nvSpPr>
        <p:spPr>
          <a:xfrm>
            <a:off x="8382000" y="3542539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Continuous optimization problem (easier).  Natural handling of detection misses.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BD319-EABE-FD5C-D0A0-8BBBAA8DCE6C}"/>
              </a:ext>
            </a:extLst>
          </p:cNvPr>
          <p:cNvSpPr txBox="1"/>
          <p:nvPr/>
        </p:nvSpPr>
        <p:spPr>
          <a:xfrm>
            <a:off x="8382000" y="5465003"/>
            <a:ext cx="305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Faster methods for generating event location candidates.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0F395-3318-6219-4926-F596A36931A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150FBF-1B08-9C2B-E9FC-FDF3AB55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6EB4-ACB9-A07E-1895-A44CEA3DD48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0E7AA-51A0-FE60-7BE3-F558340B0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AF2F57-654C-53F7-4856-E0E268651F4C}"/>
              </a:ext>
            </a:extLst>
          </p:cNvPr>
          <p:cNvGrpSpPr/>
          <p:nvPr/>
        </p:nvGrpSpPr>
        <p:grpSpPr>
          <a:xfrm>
            <a:off x="4546600" y="1265356"/>
            <a:ext cx="8128000" cy="5418667"/>
            <a:chOff x="2032000" y="719666"/>
            <a:chExt cx="8128000" cy="5418667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DB4C78B7-EBD5-619C-34E3-C60B0EB342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55513916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15286651-A607-4AB3-F9E5-F93AD7E40648}"/>
                </a:ext>
              </a:extLst>
            </p:cNvPr>
            <p:cNvSpPr/>
            <p:nvPr/>
          </p:nvSpPr>
          <p:spPr>
            <a:xfrm rot="18777128">
              <a:off x="4338813" y="1981503"/>
              <a:ext cx="337457" cy="50618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E1192F57-F8AE-66D0-602F-0E2AC230BA4D}"/>
                </a:ext>
              </a:extLst>
            </p:cNvPr>
            <p:cNvSpPr/>
            <p:nvPr/>
          </p:nvSpPr>
          <p:spPr>
            <a:xfrm rot="2757364">
              <a:off x="7514744" y="1980218"/>
              <a:ext cx="337457" cy="50618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A8C8047E-CC34-AB04-7756-D8EB21262BD9}"/>
                </a:ext>
              </a:extLst>
            </p:cNvPr>
            <p:cNvSpPr/>
            <p:nvPr/>
          </p:nvSpPr>
          <p:spPr>
            <a:xfrm rot="7791652">
              <a:off x="7513756" y="4451573"/>
              <a:ext cx="337457" cy="50618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A30EDC0B-4246-116A-9901-AB4DD833F9BF}"/>
                </a:ext>
              </a:extLst>
            </p:cNvPr>
            <p:cNvSpPr/>
            <p:nvPr/>
          </p:nvSpPr>
          <p:spPr>
            <a:xfrm rot="13603723">
              <a:off x="4378904" y="4507201"/>
              <a:ext cx="337457" cy="506185"/>
            </a:xfrm>
            <a:prstGeom prst="chevr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Cloud 19">
            <a:extLst>
              <a:ext uri="{FF2B5EF4-FFF2-40B4-BE49-F238E27FC236}">
                <a16:creationId xmlns:a16="http://schemas.microsoft.com/office/drawing/2014/main" id="{A146CC79-43E4-B39F-7764-07044DA3EE7E}"/>
              </a:ext>
            </a:extLst>
          </p:cNvPr>
          <p:cNvSpPr/>
          <p:nvPr/>
        </p:nvSpPr>
        <p:spPr>
          <a:xfrm>
            <a:off x="3567977" y="1265356"/>
            <a:ext cx="1922529" cy="527216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CE6E73-3BB7-E00B-0DB2-5263938B8DF6}"/>
              </a:ext>
            </a:extLst>
          </p:cNvPr>
          <p:cNvSpPr txBox="1"/>
          <p:nvPr/>
        </p:nvSpPr>
        <p:spPr>
          <a:xfrm>
            <a:off x="3452565" y="3199819"/>
            <a:ext cx="2153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2100FE-1707-7D3C-0CAF-511A010E86A3}"/>
              </a:ext>
            </a:extLst>
          </p:cNvPr>
          <p:cNvGrpSpPr/>
          <p:nvPr/>
        </p:nvGrpSpPr>
        <p:grpSpPr>
          <a:xfrm>
            <a:off x="1109642" y="1770333"/>
            <a:ext cx="2176833" cy="1305903"/>
            <a:chOff x="1109642" y="1224643"/>
            <a:chExt cx="2176833" cy="13059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73B2D-798F-88E0-093B-595168791C22}"/>
                </a:ext>
              </a:extLst>
            </p:cNvPr>
            <p:cNvSpPr/>
            <p:nvPr/>
          </p:nvSpPr>
          <p:spPr>
            <a:xfrm>
              <a:off x="1109642" y="1224643"/>
              <a:ext cx="2153351" cy="13059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CB6EFC-FC51-D149-9CE9-95508A1AC808}"/>
                </a:ext>
              </a:extLst>
            </p:cNvPr>
            <p:cNvSpPr txBox="1"/>
            <p:nvPr/>
          </p:nvSpPr>
          <p:spPr>
            <a:xfrm>
              <a:off x="1133124" y="1646761"/>
              <a:ext cx="2153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Requirements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BD30BE-360F-C321-BA77-83C9716FFFBC}"/>
              </a:ext>
            </a:extLst>
          </p:cNvPr>
          <p:cNvGrpSpPr/>
          <p:nvPr/>
        </p:nvGrpSpPr>
        <p:grpSpPr>
          <a:xfrm>
            <a:off x="1089458" y="4889134"/>
            <a:ext cx="2197017" cy="1305903"/>
            <a:chOff x="1089458" y="4343444"/>
            <a:chExt cx="2197017" cy="130590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1E6433B-9030-F38C-B097-F2428318DD08}"/>
                </a:ext>
              </a:extLst>
            </p:cNvPr>
            <p:cNvSpPr/>
            <p:nvPr/>
          </p:nvSpPr>
          <p:spPr>
            <a:xfrm>
              <a:off x="1089458" y="4343444"/>
              <a:ext cx="2153351" cy="130590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75172D-7963-BD0B-2CC0-675E20E952CF}"/>
                </a:ext>
              </a:extLst>
            </p:cNvPr>
            <p:cNvSpPr txBox="1"/>
            <p:nvPr/>
          </p:nvSpPr>
          <p:spPr>
            <a:xfrm>
              <a:off x="1133124" y="4449018"/>
              <a:ext cx="21533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Capabilities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Limitations</a:t>
              </a:r>
            </a:p>
            <a:p>
              <a:pPr algn="ctr"/>
              <a:r>
                <a:rPr lang="en-US"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Risks</a:t>
              </a:r>
            </a:p>
          </p:txBody>
        </p: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B5C013A-595F-1C62-6C71-DDF36705AB32}"/>
              </a:ext>
            </a:extLst>
          </p:cNvPr>
          <p:cNvSpPr/>
          <p:nvPr/>
        </p:nvSpPr>
        <p:spPr>
          <a:xfrm>
            <a:off x="3391986" y="1921766"/>
            <a:ext cx="2514600" cy="85723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1D24B932-6D30-2060-FC84-865428F12B20}"/>
              </a:ext>
            </a:extLst>
          </p:cNvPr>
          <p:cNvSpPr/>
          <p:nvPr/>
        </p:nvSpPr>
        <p:spPr>
          <a:xfrm rot="10800000">
            <a:off x="3327897" y="5113468"/>
            <a:ext cx="2514600" cy="85723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6A24DF3-5ABB-4842-4A17-9D3E6B0D3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04" y="320675"/>
            <a:ext cx="8701591" cy="1325563"/>
          </a:xfrm>
        </p:spPr>
        <p:txBody>
          <a:bodyPr/>
          <a:lstStyle/>
          <a:p>
            <a:r>
              <a:rPr lang="en-US"/>
              <a:t>Test and Evaluation Approach</a:t>
            </a:r>
          </a:p>
        </p:txBody>
      </p:sp>
    </p:spTree>
    <p:extLst>
      <p:ext uri="{BB962C8B-B14F-4D97-AF65-F5344CB8AC3E}">
        <p14:creationId xmlns:p14="http://schemas.microsoft.com/office/powerpoint/2010/main" val="3382005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CA3C-50B8-C466-71F3-A2DD1E21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8A8D3-4E59-B23A-364D-72041029FC0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4/17/2023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7A068-D998-E01A-C58B-984EFED1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9105-2831-456D-8F8D-4F9C48398F38}" type="slidenum">
              <a:rPr lang="en-US" smtClean="0"/>
              <a:t>9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5B1D17-8BAE-5200-75BB-FF8B4F9FEFCD}"/>
              </a:ext>
            </a:extLst>
          </p:cNvPr>
          <p:cNvSpPr txBox="1">
            <a:spLocks/>
          </p:cNvSpPr>
          <p:nvPr/>
        </p:nvSpPr>
        <p:spPr>
          <a:xfrm>
            <a:off x="6352348" y="2377600"/>
            <a:ext cx="5257800" cy="1152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/>
              <a:t>Location Error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/>
              <a:t>Average: 121 m 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/>
              <a:t>Median: 10.5 m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776AE2-E697-EF33-7277-5F9FB63F08E9}"/>
              </a:ext>
            </a:extLst>
          </p:cNvPr>
          <p:cNvSpPr txBox="1"/>
          <p:nvPr/>
        </p:nvSpPr>
        <p:spPr>
          <a:xfrm>
            <a:off x="6832797" y="4278990"/>
            <a:ext cx="429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Model produces mix of acceptable results and extreme outliers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315EBF-8E9A-55A9-C488-B7C73522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31" y="1508488"/>
            <a:ext cx="5214180" cy="521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CF23FB-0184-BFF3-FA1E-7FE059F66911}"/>
              </a:ext>
            </a:extLst>
          </p:cNvPr>
          <p:cNvSpPr txBox="1"/>
          <p:nvPr/>
        </p:nvSpPr>
        <p:spPr>
          <a:xfrm>
            <a:off x="2177142" y="1206352"/>
            <a:ext cx="4296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Location Error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A6FDF-4499-851E-1DED-F95DDA231220}"/>
              </a:ext>
            </a:extLst>
          </p:cNvPr>
          <p:cNvSpPr txBox="1">
            <a:spLocks/>
          </p:cNvSpPr>
          <p:nvPr/>
        </p:nvSpPr>
        <p:spPr>
          <a:xfrm>
            <a:off x="6417662" y="6198026"/>
            <a:ext cx="556649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600"/>
              <a:t>+</a:t>
            </a: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3519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6BE5AABA4CD4D998C2727A5A3706A" ma:contentTypeVersion="15" ma:contentTypeDescription="Create a new document." ma:contentTypeScope="" ma:versionID="263c79075c6fdfa266d4ffbb65563b4c">
  <xsd:schema xmlns:xsd="http://www.w3.org/2001/XMLSchema" xmlns:xs="http://www.w3.org/2001/XMLSchema" xmlns:p="http://schemas.microsoft.com/office/2006/metadata/properties" xmlns:ns2="0883416c-ef56-4f1e-8cd7-468248f02786" xmlns:ns3="f594d177-d642-47b0-8e2d-9f9f4078ea11" targetNamespace="http://schemas.microsoft.com/office/2006/metadata/properties" ma:root="true" ma:fieldsID="2fa6d2bfe9fe86422152ce9f74cdfced" ns2:_="" ns3:_="">
    <xsd:import namespace="0883416c-ef56-4f1e-8cd7-468248f02786"/>
    <xsd:import namespace="f594d177-d642-47b0-8e2d-9f9f4078e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83416c-ef56-4f1e-8cd7-468248f02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4d177-d642-47b0-8e2d-9f9f4078ea1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acd7e06-6c00-49de-838a-9df5e9305ec8}" ma:internalName="TaxCatchAll" ma:showField="CatchAllData" ma:web="f594d177-d642-47b0-8e2d-9f9f4078e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94d177-d642-47b0-8e2d-9f9f4078ea11" xsi:nil="true"/>
    <lcf76f155ced4ddcb4097134ff3c332f xmlns="0883416c-ef56-4f1e-8cd7-468248f02786">
      <Terms xmlns="http://schemas.microsoft.com/office/infopath/2007/PartnerControls"/>
    </lcf76f155ced4ddcb4097134ff3c332f>
    <SharedWithUsers xmlns="f594d177-d642-47b0-8e2d-9f9f4078ea11">
      <UserInfo>
        <DisplayName>Bauer, David A (Dr) CIV USARMY ATEC (USA)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EFFF1C-2860-458B-B5EF-BC646AAF7C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3F62E1-1A73-40CE-80C3-A726A98D1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83416c-ef56-4f1e-8cd7-468248f02786"/>
    <ds:schemaRef ds:uri="f594d177-d642-47b0-8e2d-9f9f4078ea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40DB3-9EE1-4F4A-B5EC-6B8900C8AFC3}">
  <ds:schemaRefs>
    <ds:schemaRef ds:uri="http://purl.org/dc/elements/1.1/"/>
    <ds:schemaRef ds:uri="http://schemas.microsoft.com/office/2006/documentManagement/types"/>
    <ds:schemaRef ds:uri="0883416c-ef56-4f1e-8cd7-468248f02786"/>
    <ds:schemaRef ds:uri="http://schemas.microsoft.com/office/2006/metadata/properties"/>
    <ds:schemaRef ds:uri="f594d177-d642-47b0-8e2d-9f9f4078ea1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1174</Words>
  <Application>Microsoft Office PowerPoint</Application>
  <PresentationFormat>Widescreen</PresentationFormat>
  <Paragraphs>220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DATAWorks 2024  Development, Test, and Evaluation of Small-Scale Artificial Intelligence (AI)</vt:lpstr>
      <vt:lpstr>Agenda</vt:lpstr>
      <vt:lpstr>Purpose</vt:lpstr>
      <vt:lpstr>Dataset</vt:lpstr>
      <vt:lpstr>Problem Complexity</vt:lpstr>
      <vt:lpstr>Evolution of Detection Algorithm</vt:lpstr>
      <vt:lpstr>Evolution of Event Location Estimation Algorithm</vt:lpstr>
      <vt:lpstr>Test and Evaluation Approach</vt:lpstr>
      <vt:lpstr>Results</vt:lpstr>
      <vt:lpstr>Results</vt:lpstr>
      <vt:lpstr>Results</vt:lpstr>
      <vt:lpstr>Results</vt:lpstr>
      <vt:lpstr>Evaluation</vt:lpstr>
      <vt:lpstr>Observations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Niblick, David K MAJ USARMY ATEC (USA)</dc:creator>
  <cp:lastModifiedBy>Niblick, David K MAJ USARMY ATEC (USA)</cp:lastModifiedBy>
  <cp:revision>52</cp:revision>
  <dcterms:created xsi:type="dcterms:W3CDTF">2023-05-19T13:55:57Z</dcterms:created>
  <dcterms:modified xsi:type="dcterms:W3CDTF">2024-04-10T16:12:51Z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0x0101009836BE5AABA4CD4D998C2727A5A3706A</vt:lpwstr>
  </property>
  <property fmtid="{D5CDD505-2E9C-101B-9397-08002B2CF9AE}" pid="3" name="MediaServiceImageTags">
    <vt:lpwstr/>
  </property>
</Properties>
</file>