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 id="2147483836" r:id="rId2"/>
    <p:sldMasterId id="2147483870" r:id="rId3"/>
  </p:sldMasterIdLst>
  <p:notesMasterIdLst>
    <p:notesMasterId r:id="rId27"/>
  </p:notesMasterIdLst>
  <p:handoutMasterIdLst>
    <p:handoutMasterId r:id="rId28"/>
  </p:handoutMasterIdLst>
  <p:sldIdLst>
    <p:sldId id="256" r:id="rId4"/>
    <p:sldId id="443" r:id="rId5"/>
    <p:sldId id="441" r:id="rId6"/>
    <p:sldId id="343" r:id="rId7"/>
    <p:sldId id="376" r:id="rId8"/>
    <p:sldId id="356" r:id="rId9"/>
    <p:sldId id="377" r:id="rId10"/>
    <p:sldId id="368" r:id="rId11"/>
    <p:sldId id="369" r:id="rId12"/>
    <p:sldId id="384" r:id="rId13"/>
    <p:sldId id="379" r:id="rId14"/>
    <p:sldId id="391" r:id="rId15"/>
    <p:sldId id="430" r:id="rId16"/>
    <p:sldId id="429" r:id="rId17"/>
    <p:sldId id="431" r:id="rId18"/>
    <p:sldId id="433" r:id="rId19"/>
    <p:sldId id="434" r:id="rId20"/>
    <p:sldId id="435" r:id="rId21"/>
    <p:sldId id="432" r:id="rId22"/>
    <p:sldId id="437" r:id="rId23"/>
    <p:sldId id="442" r:id="rId24"/>
    <p:sldId id="444" r:id="rId25"/>
    <p:sldId id="445" r:id="rId26"/>
  </p:sldIdLst>
  <p:sldSz cx="9144000" cy="5143500" type="screen16x9"/>
  <p:notesSz cx="7010400" cy="9296400"/>
  <p:defaultTex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300"/>
    <a:srgbClr val="D7AF87"/>
    <a:srgbClr val="8C5D2E"/>
    <a:srgbClr val="C9935D"/>
    <a:srgbClr val="92D050"/>
    <a:srgbClr val="008D42"/>
    <a:srgbClr val="CC0000"/>
    <a:srgbClr val="3A85B3"/>
    <a:srgbClr val="37ABB7"/>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89252" autoAdjust="0"/>
  </p:normalViewPr>
  <p:slideViewPr>
    <p:cSldViewPr snapToGrid="0">
      <p:cViewPr varScale="1">
        <p:scale>
          <a:sx n="146" d="100"/>
          <a:sy n="146" d="100"/>
        </p:scale>
        <p:origin x="1664" y="168"/>
      </p:cViewPr>
      <p:guideLst>
        <p:guide orient="horz" pos="1620"/>
        <p:guide pos="2880"/>
      </p:guideLst>
    </p:cSldViewPr>
  </p:slideViewPr>
  <p:notesTextViewPr>
    <p:cViewPr>
      <p:scale>
        <a:sx n="3" d="2"/>
        <a:sy n="3" d="2"/>
      </p:scale>
      <p:origin x="0" y="0"/>
    </p:cViewPr>
  </p:notesTextViewPr>
  <p:sorterViewPr>
    <p:cViewPr>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87A26-612B-4106-A75F-6EB35455B47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15F2CC2-FE8A-49CF-B88E-9E60702AA3F6}">
      <dgm:prSet phldrT="[Text]" custT="1"/>
      <dgm:spPr/>
      <dgm:t>
        <a:bodyPr/>
        <a:lstStyle/>
        <a:p>
          <a:r>
            <a:rPr lang="en-US" sz="1400" baseline="0" dirty="0"/>
            <a:t>Design</a:t>
          </a:r>
        </a:p>
      </dgm:t>
    </dgm:pt>
    <dgm:pt modelId="{389FB011-0C60-473C-AF59-F16F04ED985B}" type="parTrans" cxnId="{F919FC0B-62EB-4866-BBA9-9D9F48CD2CA5}">
      <dgm:prSet/>
      <dgm:spPr/>
      <dgm:t>
        <a:bodyPr/>
        <a:lstStyle/>
        <a:p>
          <a:endParaRPr lang="en-US"/>
        </a:p>
      </dgm:t>
    </dgm:pt>
    <dgm:pt modelId="{629A04B7-94C0-4B0E-9155-2453ECAEB179}" type="sibTrans" cxnId="{F919FC0B-62EB-4866-BBA9-9D9F48CD2CA5}">
      <dgm:prSet/>
      <dgm:spPr/>
      <dgm:t>
        <a:bodyPr/>
        <a:lstStyle/>
        <a:p>
          <a:endParaRPr lang="en-US"/>
        </a:p>
      </dgm:t>
    </dgm:pt>
    <dgm:pt modelId="{86E4BADD-F154-4F6C-A222-4EE767C6472C}">
      <dgm:prSet phldrT="[Text]" custT="1"/>
      <dgm:spPr/>
      <dgm:t>
        <a:bodyPr/>
        <a:lstStyle/>
        <a:p>
          <a:r>
            <a:rPr lang="en-US" sz="1400" baseline="0" dirty="0"/>
            <a:t>Build</a:t>
          </a:r>
        </a:p>
      </dgm:t>
    </dgm:pt>
    <dgm:pt modelId="{BF59DAAE-FD02-40A8-9F2A-EFFDAA520D16}" type="parTrans" cxnId="{5B975262-C56D-4E94-AB9A-F9EFA9CFEEF5}">
      <dgm:prSet/>
      <dgm:spPr/>
      <dgm:t>
        <a:bodyPr/>
        <a:lstStyle/>
        <a:p>
          <a:endParaRPr lang="en-US"/>
        </a:p>
      </dgm:t>
    </dgm:pt>
    <dgm:pt modelId="{9EB855B1-D149-4657-8563-EB902AD78C70}" type="sibTrans" cxnId="{5B975262-C56D-4E94-AB9A-F9EFA9CFEEF5}">
      <dgm:prSet/>
      <dgm:spPr/>
      <dgm:t>
        <a:bodyPr/>
        <a:lstStyle/>
        <a:p>
          <a:endParaRPr lang="en-US"/>
        </a:p>
      </dgm:t>
    </dgm:pt>
    <dgm:pt modelId="{4EC64BEF-FC6A-42DD-B617-A64F4D842A05}">
      <dgm:prSet phldrT="[Text]" custT="1"/>
      <dgm:spPr/>
      <dgm:t>
        <a:bodyPr/>
        <a:lstStyle/>
        <a:p>
          <a:r>
            <a:rPr lang="en-US" sz="1400" baseline="0" dirty="0"/>
            <a:t>Test</a:t>
          </a:r>
        </a:p>
      </dgm:t>
    </dgm:pt>
    <dgm:pt modelId="{3884695E-FBDE-40CA-8EBF-99D9EC254E72}" type="parTrans" cxnId="{CEA71AA3-CDFE-4041-8EAF-E823048CB0F8}">
      <dgm:prSet/>
      <dgm:spPr/>
      <dgm:t>
        <a:bodyPr/>
        <a:lstStyle/>
        <a:p>
          <a:endParaRPr lang="en-US"/>
        </a:p>
      </dgm:t>
    </dgm:pt>
    <dgm:pt modelId="{BDFD76E7-D217-41F4-8BBA-2D934D5844AA}" type="sibTrans" cxnId="{CEA71AA3-CDFE-4041-8EAF-E823048CB0F8}">
      <dgm:prSet/>
      <dgm:spPr/>
      <dgm:t>
        <a:bodyPr/>
        <a:lstStyle/>
        <a:p>
          <a:endParaRPr lang="en-US"/>
        </a:p>
      </dgm:t>
    </dgm:pt>
    <dgm:pt modelId="{811C8301-CA1C-4BB0-82BE-6F1479DA8ED0}">
      <dgm:prSet phldrT="[Text]" custT="1"/>
      <dgm:spPr/>
      <dgm:t>
        <a:bodyPr/>
        <a:lstStyle/>
        <a:p>
          <a:r>
            <a:rPr lang="en-US" sz="1400" baseline="0" dirty="0"/>
            <a:t>Release</a:t>
          </a:r>
        </a:p>
      </dgm:t>
    </dgm:pt>
    <dgm:pt modelId="{F51B0EDF-AA4F-41A0-81F6-F4A9B2A98C20}" type="parTrans" cxnId="{244A4D20-9E0E-45D4-9E85-B4A1219F33DA}">
      <dgm:prSet/>
      <dgm:spPr/>
      <dgm:t>
        <a:bodyPr/>
        <a:lstStyle/>
        <a:p>
          <a:endParaRPr lang="en-US"/>
        </a:p>
      </dgm:t>
    </dgm:pt>
    <dgm:pt modelId="{211B3ED6-217D-4407-8F7B-FAE5A6FCA3FF}" type="sibTrans" cxnId="{244A4D20-9E0E-45D4-9E85-B4A1219F33DA}">
      <dgm:prSet/>
      <dgm:spPr/>
      <dgm:t>
        <a:bodyPr/>
        <a:lstStyle/>
        <a:p>
          <a:endParaRPr lang="en-US"/>
        </a:p>
      </dgm:t>
    </dgm:pt>
    <dgm:pt modelId="{10A3B485-E920-4A74-91F9-5E65BD286DB0}">
      <dgm:prSet phldrT="[Text]" custT="1"/>
      <dgm:spPr/>
      <dgm:t>
        <a:bodyPr/>
        <a:lstStyle/>
        <a:p>
          <a:r>
            <a:rPr lang="en-US" sz="1400" baseline="0" dirty="0"/>
            <a:t>Operate</a:t>
          </a:r>
        </a:p>
      </dgm:t>
    </dgm:pt>
    <dgm:pt modelId="{970AD194-2706-4DBC-9231-70648EE38F97}" type="parTrans" cxnId="{C5165543-1E69-43FD-B994-760CC30FB573}">
      <dgm:prSet/>
      <dgm:spPr/>
      <dgm:t>
        <a:bodyPr/>
        <a:lstStyle/>
        <a:p>
          <a:endParaRPr lang="en-US"/>
        </a:p>
      </dgm:t>
    </dgm:pt>
    <dgm:pt modelId="{30BCB7A8-E1BE-44E1-8191-A895C15E87EA}" type="sibTrans" cxnId="{C5165543-1E69-43FD-B994-760CC30FB573}">
      <dgm:prSet/>
      <dgm:spPr/>
      <dgm:t>
        <a:bodyPr/>
        <a:lstStyle/>
        <a:p>
          <a:endParaRPr lang="en-US"/>
        </a:p>
      </dgm:t>
    </dgm:pt>
    <dgm:pt modelId="{4E3CF8BE-6F9F-445F-8317-DF0E791479FB}" type="pres">
      <dgm:prSet presAssocID="{41587A26-612B-4106-A75F-6EB35455B47B}" presName="cycle" presStyleCnt="0">
        <dgm:presLayoutVars>
          <dgm:dir/>
          <dgm:resizeHandles val="exact"/>
        </dgm:presLayoutVars>
      </dgm:prSet>
      <dgm:spPr/>
    </dgm:pt>
    <dgm:pt modelId="{A2EA8279-C1FD-4F10-A2BE-EEA2BF849FA5}" type="pres">
      <dgm:prSet presAssocID="{215F2CC2-FE8A-49CF-B88E-9E60702AA3F6}" presName="dummy" presStyleCnt="0"/>
      <dgm:spPr/>
    </dgm:pt>
    <dgm:pt modelId="{D38ED952-E7F0-4F22-B0E8-A1756A5D4D39}" type="pres">
      <dgm:prSet presAssocID="{215F2CC2-FE8A-49CF-B88E-9E60702AA3F6}" presName="node" presStyleLbl="revTx" presStyleIdx="0" presStyleCnt="5" custScaleX="147239">
        <dgm:presLayoutVars>
          <dgm:bulletEnabled val="1"/>
        </dgm:presLayoutVars>
      </dgm:prSet>
      <dgm:spPr/>
    </dgm:pt>
    <dgm:pt modelId="{FE85A529-7B4A-41EA-9E23-2C49F46A40E2}" type="pres">
      <dgm:prSet presAssocID="{629A04B7-94C0-4B0E-9155-2453ECAEB179}" presName="sibTrans" presStyleLbl="node1" presStyleIdx="0" presStyleCnt="5"/>
      <dgm:spPr/>
    </dgm:pt>
    <dgm:pt modelId="{978F6C2D-AEDE-432B-8490-F6125EC10EC9}" type="pres">
      <dgm:prSet presAssocID="{86E4BADD-F154-4F6C-A222-4EE767C6472C}" presName="dummy" presStyleCnt="0"/>
      <dgm:spPr/>
    </dgm:pt>
    <dgm:pt modelId="{F45D3572-6193-49DA-AFDC-32C7FA9B1A63}" type="pres">
      <dgm:prSet presAssocID="{86E4BADD-F154-4F6C-A222-4EE767C6472C}" presName="node" presStyleLbl="revTx" presStyleIdx="1" presStyleCnt="5" custScaleX="134116">
        <dgm:presLayoutVars>
          <dgm:bulletEnabled val="1"/>
        </dgm:presLayoutVars>
      </dgm:prSet>
      <dgm:spPr/>
    </dgm:pt>
    <dgm:pt modelId="{3251EF4D-4A2F-461A-9BDF-533816B008B5}" type="pres">
      <dgm:prSet presAssocID="{9EB855B1-D149-4657-8563-EB902AD78C70}" presName="sibTrans" presStyleLbl="node1" presStyleIdx="1" presStyleCnt="5"/>
      <dgm:spPr/>
    </dgm:pt>
    <dgm:pt modelId="{0788D1AC-4E77-4033-9736-42FFB442402E}" type="pres">
      <dgm:prSet presAssocID="{4EC64BEF-FC6A-42DD-B617-A64F4D842A05}" presName="dummy" presStyleCnt="0"/>
      <dgm:spPr/>
    </dgm:pt>
    <dgm:pt modelId="{E331B364-8A86-454F-BFCE-D22BBA8DA3E3}" type="pres">
      <dgm:prSet presAssocID="{4EC64BEF-FC6A-42DD-B617-A64F4D842A05}" presName="node" presStyleLbl="revTx" presStyleIdx="2" presStyleCnt="5">
        <dgm:presLayoutVars>
          <dgm:bulletEnabled val="1"/>
        </dgm:presLayoutVars>
      </dgm:prSet>
      <dgm:spPr/>
    </dgm:pt>
    <dgm:pt modelId="{0F760864-5068-44EF-B80F-B131DEB46A17}" type="pres">
      <dgm:prSet presAssocID="{BDFD76E7-D217-41F4-8BBA-2D934D5844AA}" presName="sibTrans" presStyleLbl="node1" presStyleIdx="2" presStyleCnt="5"/>
      <dgm:spPr/>
    </dgm:pt>
    <dgm:pt modelId="{147CC012-C7B7-416D-94EC-BA801832C090}" type="pres">
      <dgm:prSet presAssocID="{811C8301-CA1C-4BB0-82BE-6F1479DA8ED0}" presName="dummy" presStyleCnt="0"/>
      <dgm:spPr/>
    </dgm:pt>
    <dgm:pt modelId="{10B5C02E-C14D-4ED7-84D2-10BB9311975B}" type="pres">
      <dgm:prSet presAssocID="{811C8301-CA1C-4BB0-82BE-6F1479DA8ED0}" presName="node" presStyleLbl="revTx" presStyleIdx="3" presStyleCnt="5" custScaleX="182771">
        <dgm:presLayoutVars>
          <dgm:bulletEnabled val="1"/>
        </dgm:presLayoutVars>
      </dgm:prSet>
      <dgm:spPr/>
    </dgm:pt>
    <dgm:pt modelId="{2E6285A7-38B7-4AA1-B2F8-FA17CFE2319B}" type="pres">
      <dgm:prSet presAssocID="{211B3ED6-217D-4407-8F7B-FAE5A6FCA3FF}" presName="sibTrans" presStyleLbl="node1" presStyleIdx="3" presStyleCnt="5" custLinFactNeighborX="6006" custLinFactNeighborY="-479"/>
      <dgm:spPr/>
    </dgm:pt>
    <dgm:pt modelId="{191E8486-68BA-44A9-971A-CF11C41A837B}" type="pres">
      <dgm:prSet presAssocID="{10A3B485-E920-4A74-91F9-5E65BD286DB0}" presName="dummy" presStyleCnt="0"/>
      <dgm:spPr/>
    </dgm:pt>
    <dgm:pt modelId="{F186A470-8354-4A09-BC9A-33CEA015DFA8}" type="pres">
      <dgm:prSet presAssocID="{10A3B485-E920-4A74-91F9-5E65BD286DB0}" presName="node" presStyleLbl="revTx" presStyleIdx="4" presStyleCnt="5" custScaleX="200022">
        <dgm:presLayoutVars>
          <dgm:bulletEnabled val="1"/>
        </dgm:presLayoutVars>
      </dgm:prSet>
      <dgm:spPr/>
    </dgm:pt>
    <dgm:pt modelId="{D1457FAC-0668-456A-9CCC-602B00342DD7}" type="pres">
      <dgm:prSet presAssocID="{30BCB7A8-E1BE-44E1-8191-A895C15E87EA}" presName="sibTrans" presStyleLbl="node1" presStyleIdx="4" presStyleCnt="5"/>
      <dgm:spPr/>
    </dgm:pt>
  </dgm:ptLst>
  <dgm:cxnLst>
    <dgm:cxn modelId="{B214C106-EFE2-41E8-A13A-0B6674C6CF98}" type="presOf" srcId="{4EC64BEF-FC6A-42DD-B617-A64F4D842A05}" destId="{E331B364-8A86-454F-BFCE-D22BBA8DA3E3}" srcOrd="0" destOrd="0" presId="urn:microsoft.com/office/officeart/2005/8/layout/cycle1"/>
    <dgm:cxn modelId="{84061E09-981A-494B-AE3F-8157962EDA9F}" type="presOf" srcId="{41587A26-612B-4106-A75F-6EB35455B47B}" destId="{4E3CF8BE-6F9F-445F-8317-DF0E791479FB}" srcOrd="0" destOrd="0" presId="urn:microsoft.com/office/officeart/2005/8/layout/cycle1"/>
    <dgm:cxn modelId="{F919FC0B-62EB-4866-BBA9-9D9F48CD2CA5}" srcId="{41587A26-612B-4106-A75F-6EB35455B47B}" destId="{215F2CC2-FE8A-49CF-B88E-9E60702AA3F6}" srcOrd="0" destOrd="0" parTransId="{389FB011-0C60-473C-AF59-F16F04ED985B}" sibTransId="{629A04B7-94C0-4B0E-9155-2453ECAEB179}"/>
    <dgm:cxn modelId="{FF80E210-54B6-44E0-8B55-FA671CBDCC90}" type="presOf" srcId="{215F2CC2-FE8A-49CF-B88E-9E60702AA3F6}" destId="{D38ED952-E7F0-4F22-B0E8-A1756A5D4D39}" srcOrd="0" destOrd="0" presId="urn:microsoft.com/office/officeart/2005/8/layout/cycle1"/>
    <dgm:cxn modelId="{244A4D20-9E0E-45D4-9E85-B4A1219F33DA}" srcId="{41587A26-612B-4106-A75F-6EB35455B47B}" destId="{811C8301-CA1C-4BB0-82BE-6F1479DA8ED0}" srcOrd="3" destOrd="0" parTransId="{F51B0EDF-AA4F-41A0-81F6-F4A9B2A98C20}" sibTransId="{211B3ED6-217D-4407-8F7B-FAE5A6FCA3FF}"/>
    <dgm:cxn modelId="{AA914627-624E-4913-A4FA-9ACEBED461ED}" type="presOf" srcId="{811C8301-CA1C-4BB0-82BE-6F1479DA8ED0}" destId="{10B5C02E-C14D-4ED7-84D2-10BB9311975B}" srcOrd="0" destOrd="0" presId="urn:microsoft.com/office/officeart/2005/8/layout/cycle1"/>
    <dgm:cxn modelId="{EF0DE728-8580-4DE0-AD6E-DFB10CEF897D}" type="presOf" srcId="{BDFD76E7-D217-41F4-8BBA-2D934D5844AA}" destId="{0F760864-5068-44EF-B80F-B131DEB46A17}" srcOrd="0" destOrd="0" presId="urn:microsoft.com/office/officeart/2005/8/layout/cycle1"/>
    <dgm:cxn modelId="{C5165543-1E69-43FD-B994-760CC30FB573}" srcId="{41587A26-612B-4106-A75F-6EB35455B47B}" destId="{10A3B485-E920-4A74-91F9-5E65BD286DB0}" srcOrd="4" destOrd="0" parTransId="{970AD194-2706-4DBC-9231-70648EE38F97}" sibTransId="{30BCB7A8-E1BE-44E1-8191-A895C15E87EA}"/>
    <dgm:cxn modelId="{6D2B9D5F-0D12-47BD-B7A2-C7495D8E6FBC}" type="presOf" srcId="{30BCB7A8-E1BE-44E1-8191-A895C15E87EA}" destId="{D1457FAC-0668-456A-9CCC-602B00342DD7}" srcOrd="0" destOrd="0" presId="urn:microsoft.com/office/officeart/2005/8/layout/cycle1"/>
    <dgm:cxn modelId="{5B975262-C56D-4E94-AB9A-F9EFA9CFEEF5}" srcId="{41587A26-612B-4106-A75F-6EB35455B47B}" destId="{86E4BADD-F154-4F6C-A222-4EE767C6472C}" srcOrd="1" destOrd="0" parTransId="{BF59DAAE-FD02-40A8-9F2A-EFFDAA520D16}" sibTransId="{9EB855B1-D149-4657-8563-EB902AD78C70}"/>
    <dgm:cxn modelId="{0862937F-5646-488C-BF4C-7D4B460733F8}" type="presOf" srcId="{211B3ED6-217D-4407-8F7B-FAE5A6FCA3FF}" destId="{2E6285A7-38B7-4AA1-B2F8-FA17CFE2319B}" srcOrd="0" destOrd="0" presId="urn:microsoft.com/office/officeart/2005/8/layout/cycle1"/>
    <dgm:cxn modelId="{221CE383-93DC-4A62-B63E-328CC77BA033}" type="presOf" srcId="{629A04B7-94C0-4B0E-9155-2453ECAEB179}" destId="{FE85A529-7B4A-41EA-9E23-2C49F46A40E2}" srcOrd="0" destOrd="0" presId="urn:microsoft.com/office/officeart/2005/8/layout/cycle1"/>
    <dgm:cxn modelId="{CEA71AA3-CDFE-4041-8EAF-E823048CB0F8}" srcId="{41587A26-612B-4106-A75F-6EB35455B47B}" destId="{4EC64BEF-FC6A-42DD-B617-A64F4D842A05}" srcOrd="2" destOrd="0" parTransId="{3884695E-FBDE-40CA-8EBF-99D9EC254E72}" sibTransId="{BDFD76E7-D217-41F4-8BBA-2D934D5844AA}"/>
    <dgm:cxn modelId="{C5CFC9B8-EE5E-4363-A6C9-4C8C9F436486}" type="presOf" srcId="{86E4BADD-F154-4F6C-A222-4EE767C6472C}" destId="{F45D3572-6193-49DA-AFDC-32C7FA9B1A63}" srcOrd="0" destOrd="0" presId="urn:microsoft.com/office/officeart/2005/8/layout/cycle1"/>
    <dgm:cxn modelId="{F4946DBB-D3F6-460F-AA8C-5C90C8931FC6}" type="presOf" srcId="{10A3B485-E920-4A74-91F9-5E65BD286DB0}" destId="{F186A470-8354-4A09-BC9A-33CEA015DFA8}" srcOrd="0" destOrd="0" presId="urn:microsoft.com/office/officeart/2005/8/layout/cycle1"/>
    <dgm:cxn modelId="{4A3D19C1-659E-45E0-A754-423A524EB9DE}" type="presOf" srcId="{9EB855B1-D149-4657-8563-EB902AD78C70}" destId="{3251EF4D-4A2F-461A-9BDF-533816B008B5}" srcOrd="0" destOrd="0" presId="urn:microsoft.com/office/officeart/2005/8/layout/cycle1"/>
    <dgm:cxn modelId="{18E55420-796E-4DD1-A926-1242ECF18FF3}" type="presParOf" srcId="{4E3CF8BE-6F9F-445F-8317-DF0E791479FB}" destId="{A2EA8279-C1FD-4F10-A2BE-EEA2BF849FA5}" srcOrd="0" destOrd="0" presId="urn:microsoft.com/office/officeart/2005/8/layout/cycle1"/>
    <dgm:cxn modelId="{15BC2E25-E3D2-4D92-B045-77D9722131D5}" type="presParOf" srcId="{4E3CF8BE-6F9F-445F-8317-DF0E791479FB}" destId="{D38ED952-E7F0-4F22-B0E8-A1756A5D4D39}" srcOrd="1" destOrd="0" presId="urn:microsoft.com/office/officeart/2005/8/layout/cycle1"/>
    <dgm:cxn modelId="{8C4CCBFF-8B50-4244-8A06-D8F133528950}" type="presParOf" srcId="{4E3CF8BE-6F9F-445F-8317-DF0E791479FB}" destId="{FE85A529-7B4A-41EA-9E23-2C49F46A40E2}" srcOrd="2" destOrd="0" presId="urn:microsoft.com/office/officeart/2005/8/layout/cycle1"/>
    <dgm:cxn modelId="{EABBFC5F-6511-4E32-AE99-8E832D1F1F27}" type="presParOf" srcId="{4E3CF8BE-6F9F-445F-8317-DF0E791479FB}" destId="{978F6C2D-AEDE-432B-8490-F6125EC10EC9}" srcOrd="3" destOrd="0" presId="urn:microsoft.com/office/officeart/2005/8/layout/cycle1"/>
    <dgm:cxn modelId="{407CD9E9-770E-485E-AC98-0503632C1472}" type="presParOf" srcId="{4E3CF8BE-6F9F-445F-8317-DF0E791479FB}" destId="{F45D3572-6193-49DA-AFDC-32C7FA9B1A63}" srcOrd="4" destOrd="0" presId="urn:microsoft.com/office/officeart/2005/8/layout/cycle1"/>
    <dgm:cxn modelId="{14EB0FC8-64FF-4287-8615-FDF549311A91}" type="presParOf" srcId="{4E3CF8BE-6F9F-445F-8317-DF0E791479FB}" destId="{3251EF4D-4A2F-461A-9BDF-533816B008B5}" srcOrd="5" destOrd="0" presId="urn:microsoft.com/office/officeart/2005/8/layout/cycle1"/>
    <dgm:cxn modelId="{526942A0-4BF9-41A3-AF36-91B79DA85B74}" type="presParOf" srcId="{4E3CF8BE-6F9F-445F-8317-DF0E791479FB}" destId="{0788D1AC-4E77-4033-9736-42FFB442402E}" srcOrd="6" destOrd="0" presId="urn:microsoft.com/office/officeart/2005/8/layout/cycle1"/>
    <dgm:cxn modelId="{FD409A8C-B4CF-4885-B654-39A82DDA3C0C}" type="presParOf" srcId="{4E3CF8BE-6F9F-445F-8317-DF0E791479FB}" destId="{E331B364-8A86-454F-BFCE-D22BBA8DA3E3}" srcOrd="7" destOrd="0" presId="urn:microsoft.com/office/officeart/2005/8/layout/cycle1"/>
    <dgm:cxn modelId="{7DC02A4A-7567-4CAB-BC5F-B56847B62B1C}" type="presParOf" srcId="{4E3CF8BE-6F9F-445F-8317-DF0E791479FB}" destId="{0F760864-5068-44EF-B80F-B131DEB46A17}" srcOrd="8" destOrd="0" presId="urn:microsoft.com/office/officeart/2005/8/layout/cycle1"/>
    <dgm:cxn modelId="{01D735A0-2860-4314-9481-037B59EC02CD}" type="presParOf" srcId="{4E3CF8BE-6F9F-445F-8317-DF0E791479FB}" destId="{147CC012-C7B7-416D-94EC-BA801832C090}" srcOrd="9" destOrd="0" presId="urn:microsoft.com/office/officeart/2005/8/layout/cycle1"/>
    <dgm:cxn modelId="{08CEEBED-C6D5-459B-A194-27063A37D49B}" type="presParOf" srcId="{4E3CF8BE-6F9F-445F-8317-DF0E791479FB}" destId="{10B5C02E-C14D-4ED7-84D2-10BB9311975B}" srcOrd="10" destOrd="0" presId="urn:microsoft.com/office/officeart/2005/8/layout/cycle1"/>
    <dgm:cxn modelId="{D0CF4E8C-5F3E-456D-8D31-456279D74422}" type="presParOf" srcId="{4E3CF8BE-6F9F-445F-8317-DF0E791479FB}" destId="{2E6285A7-38B7-4AA1-B2F8-FA17CFE2319B}" srcOrd="11" destOrd="0" presId="urn:microsoft.com/office/officeart/2005/8/layout/cycle1"/>
    <dgm:cxn modelId="{6B61227C-6269-48D6-BAB6-28484E88D136}" type="presParOf" srcId="{4E3CF8BE-6F9F-445F-8317-DF0E791479FB}" destId="{191E8486-68BA-44A9-971A-CF11C41A837B}" srcOrd="12" destOrd="0" presId="urn:microsoft.com/office/officeart/2005/8/layout/cycle1"/>
    <dgm:cxn modelId="{59DFCF07-C2C7-4605-B1B4-0DCEDC85F515}" type="presParOf" srcId="{4E3CF8BE-6F9F-445F-8317-DF0E791479FB}" destId="{F186A470-8354-4A09-BC9A-33CEA015DFA8}" srcOrd="13" destOrd="0" presId="urn:microsoft.com/office/officeart/2005/8/layout/cycle1"/>
    <dgm:cxn modelId="{10A3CC63-F613-4123-8F77-175FA9572192}" type="presParOf" srcId="{4E3CF8BE-6F9F-445F-8317-DF0E791479FB}" destId="{D1457FAC-0668-456A-9CCC-602B00342DD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ED952-E7F0-4F22-B0E8-A1756A5D4D39}">
      <dsp:nvSpPr>
        <dsp:cNvPr id="0" name=""/>
        <dsp:cNvSpPr/>
      </dsp:nvSpPr>
      <dsp:spPr>
        <a:xfrm>
          <a:off x="1254403" y="12218"/>
          <a:ext cx="615836" cy="41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t>Design</a:t>
          </a:r>
        </a:p>
      </dsp:txBody>
      <dsp:txXfrm>
        <a:off x="1254403" y="12218"/>
        <a:ext cx="615836" cy="418256"/>
      </dsp:txXfrm>
    </dsp:sp>
    <dsp:sp modelId="{FE85A529-7B4A-41EA-9E23-2C49F46A40E2}">
      <dsp:nvSpPr>
        <dsp:cNvPr id="0" name=""/>
        <dsp:cNvSpPr/>
      </dsp:nvSpPr>
      <dsp:spPr>
        <a:xfrm>
          <a:off x="369091" y="92"/>
          <a:ext cx="1568428" cy="1568428"/>
        </a:xfrm>
        <a:prstGeom prst="circularArrow">
          <a:avLst>
            <a:gd name="adj1" fmla="val 5200"/>
            <a:gd name="adj2" fmla="val 335909"/>
            <a:gd name="adj3" fmla="val 21293258"/>
            <a:gd name="adj4" fmla="val 19766225"/>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D3572-6193-49DA-AFDC-32C7FA9B1A63}">
      <dsp:nvSpPr>
        <dsp:cNvPr id="0" name=""/>
        <dsp:cNvSpPr/>
      </dsp:nvSpPr>
      <dsp:spPr>
        <a:xfrm>
          <a:off x="1534632" y="790211"/>
          <a:ext cx="560948" cy="41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t>Build</a:t>
          </a:r>
        </a:p>
      </dsp:txBody>
      <dsp:txXfrm>
        <a:off x="1534632" y="790211"/>
        <a:ext cx="560948" cy="418256"/>
      </dsp:txXfrm>
    </dsp:sp>
    <dsp:sp modelId="{3251EF4D-4A2F-461A-9BDF-533816B008B5}">
      <dsp:nvSpPr>
        <dsp:cNvPr id="0" name=""/>
        <dsp:cNvSpPr/>
      </dsp:nvSpPr>
      <dsp:spPr>
        <a:xfrm>
          <a:off x="369091" y="92"/>
          <a:ext cx="1568428" cy="1568428"/>
        </a:xfrm>
        <a:prstGeom prst="circularArrow">
          <a:avLst>
            <a:gd name="adj1" fmla="val 5200"/>
            <a:gd name="adj2" fmla="val 335909"/>
            <a:gd name="adj3" fmla="val 4014715"/>
            <a:gd name="adj4" fmla="val 2253417"/>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1B364-8A86-454F-BFCE-D22BBA8DA3E3}">
      <dsp:nvSpPr>
        <dsp:cNvPr id="0" name=""/>
        <dsp:cNvSpPr/>
      </dsp:nvSpPr>
      <dsp:spPr>
        <a:xfrm>
          <a:off x="944178" y="1271037"/>
          <a:ext cx="418256" cy="41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t>Test</a:t>
          </a:r>
        </a:p>
      </dsp:txBody>
      <dsp:txXfrm>
        <a:off x="944178" y="1271037"/>
        <a:ext cx="418256" cy="418256"/>
      </dsp:txXfrm>
    </dsp:sp>
    <dsp:sp modelId="{0F760864-5068-44EF-B80F-B131DEB46A17}">
      <dsp:nvSpPr>
        <dsp:cNvPr id="0" name=""/>
        <dsp:cNvSpPr/>
      </dsp:nvSpPr>
      <dsp:spPr>
        <a:xfrm>
          <a:off x="369091" y="92"/>
          <a:ext cx="1568428" cy="1568428"/>
        </a:xfrm>
        <a:prstGeom prst="circularArrow">
          <a:avLst>
            <a:gd name="adj1" fmla="val 5200"/>
            <a:gd name="adj2" fmla="val 335909"/>
            <a:gd name="adj3" fmla="val 8210674"/>
            <a:gd name="adj4" fmla="val 6449376"/>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5C02E-C14D-4ED7-84D2-10BB9311975B}">
      <dsp:nvSpPr>
        <dsp:cNvPr id="0" name=""/>
        <dsp:cNvSpPr/>
      </dsp:nvSpPr>
      <dsp:spPr>
        <a:xfrm>
          <a:off x="109280" y="790211"/>
          <a:ext cx="764450" cy="41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t>Release</a:t>
          </a:r>
        </a:p>
      </dsp:txBody>
      <dsp:txXfrm>
        <a:off x="109280" y="790211"/>
        <a:ext cx="764450" cy="418256"/>
      </dsp:txXfrm>
    </dsp:sp>
    <dsp:sp modelId="{2E6285A7-38B7-4AA1-B2F8-FA17CFE2319B}">
      <dsp:nvSpPr>
        <dsp:cNvPr id="0" name=""/>
        <dsp:cNvSpPr/>
      </dsp:nvSpPr>
      <dsp:spPr>
        <a:xfrm>
          <a:off x="463291" y="-7419"/>
          <a:ext cx="1568428" cy="1568428"/>
        </a:xfrm>
        <a:prstGeom prst="circularArrow">
          <a:avLst>
            <a:gd name="adj1" fmla="val 5200"/>
            <a:gd name="adj2" fmla="val 335909"/>
            <a:gd name="adj3" fmla="val 12297866"/>
            <a:gd name="adj4" fmla="val 10770833"/>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6A470-8354-4A09-BC9A-33CEA015DFA8}">
      <dsp:nvSpPr>
        <dsp:cNvPr id="0" name=""/>
        <dsp:cNvSpPr/>
      </dsp:nvSpPr>
      <dsp:spPr>
        <a:xfrm>
          <a:off x="325989" y="12218"/>
          <a:ext cx="836604" cy="41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t>Operate</a:t>
          </a:r>
        </a:p>
      </dsp:txBody>
      <dsp:txXfrm>
        <a:off x="325989" y="12218"/>
        <a:ext cx="836604" cy="418256"/>
      </dsp:txXfrm>
    </dsp:sp>
    <dsp:sp modelId="{D1457FAC-0668-456A-9CCC-602B00342DD7}">
      <dsp:nvSpPr>
        <dsp:cNvPr id="0" name=""/>
        <dsp:cNvSpPr/>
      </dsp:nvSpPr>
      <dsp:spPr>
        <a:xfrm>
          <a:off x="369091" y="92"/>
          <a:ext cx="1568428" cy="1568428"/>
        </a:xfrm>
        <a:prstGeom prst="circularArrow">
          <a:avLst>
            <a:gd name="adj1" fmla="val 5200"/>
            <a:gd name="adj2" fmla="val 335909"/>
            <a:gd name="adj3" fmla="val 16365314"/>
            <a:gd name="adj4" fmla="val 16245883"/>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dirty="0"/>
          </a:p>
        </p:txBody>
      </p:sp>
      <p:sp>
        <p:nvSpPr>
          <p:cNvPr id="4301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endParaRPr lang="en-US" altLang="en-US" dirty="0"/>
          </a:p>
        </p:txBody>
      </p:sp>
      <p:sp>
        <p:nvSpPr>
          <p:cNvPr id="4301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dirty="0"/>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fld id="{86E21B82-F929-6047-A440-F0A53A1E0EA9}" type="slidenum">
              <a:rPr lang="en-US" altLang="en-US"/>
              <a:pPr>
                <a:defRPr/>
              </a:pPr>
              <a:t>‹#›</a:t>
            </a:fld>
            <a:endParaRPr lang="en-US" altLang="en-US" dirty="0"/>
          </a:p>
        </p:txBody>
      </p:sp>
    </p:spTree>
    <p:extLst>
      <p:ext uri="{BB962C8B-B14F-4D97-AF65-F5344CB8AC3E}">
        <p14:creationId xmlns:p14="http://schemas.microsoft.com/office/powerpoint/2010/main" val="368270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ltLang="en-US" dirty="0"/>
          </a:p>
        </p:txBody>
      </p:sp>
      <p:sp>
        <p:nvSpPr>
          <p:cNvPr id="69635" name="Rectangle 1027"/>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ltLang="en-US" dirty="0"/>
          </a:p>
        </p:txBody>
      </p:sp>
      <p:sp>
        <p:nvSpPr>
          <p:cNvPr id="5124" name="Rectangle 1028"/>
          <p:cNvSpPr>
            <a:spLocks noGrp="1" noRot="1" noChangeAspect="1" noChangeArrowheads="1" noTextEdit="1"/>
          </p:cNvSpPr>
          <p:nvPr>
            <p:ph type="sldImg" idx="2"/>
          </p:nvPr>
        </p:nvSpPr>
        <p:spPr bwMode="auto">
          <a:xfrm>
            <a:off x="390525" y="685800"/>
            <a:ext cx="622935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69637" name="Rectangle 1029"/>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9638" name="Rectangle 1030"/>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ltLang="en-US" dirty="0"/>
          </a:p>
        </p:txBody>
      </p:sp>
      <p:sp>
        <p:nvSpPr>
          <p:cNvPr id="69639" name="Rectangle 1031"/>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ea typeface="+mn-ea"/>
                <a:cs typeface="+mn-cs"/>
              </a:defRPr>
            </a:lvl1pPr>
          </a:lstStyle>
          <a:p>
            <a:pPr>
              <a:defRPr/>
            </a:pPr>
            <a:fld id="{5D26BF1D-08DC-5944-8D0B-14A92512E8F9}" type="slidenum">
              <a:rPr lang="en-US" altLang="en-US"/>
              <a:pPr>
                <a:defRPr/>
              </a:pPr>
              <a:t>‹#›</a:t>
            </a:fld>
            <a:endParaRPr lang="en-US" altLang="en-US" dirty="0"/>
          </a:p>
        </p:txBody>
      </p:sp>
    </p:spTree>
    <p:extLst>
      <p:ext uri="{BB962C8B-B14F-4D97-AF65-F5344CB8AC3E}">
        <p14:creationId xmlns:p14="http://schemas.microsoft.com/office/powerpoint/2010/main" val="2403253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Geneva" charset="0"/>
                <a:cs typeface="Geneva" charset="0"/>
              </a:rPr>
              <a:t>The future viability of DoD’s range enterprise depends on addressing dramatic changes in</a:t>
            </a:r>
          </a:p>
          <a:p>
            <a:r>
              <a:rPr lang="en-US" sz="1200" kern="1200" dirty="0">
                <a:solidFill>
                  <a:schemeClr val="tx1"/>
                </a:solidFill>
                <a:effectLst/>
                <a:latin typeface="Times New Roman" pitchFamily="18" charset="0"/>
                <a:ea typeface="Geneva" charset="0"/>
                <a:cs typeface="Geneva" charset="0"/>
              </a:rPr>
              <a:t>technology, rapid advances in adversary military capabilities, and the evolving approach the United States</a:t>
            </a:r>
          </a:p>
          <a:p>
            <a:r>
              <a:rPr lang="en-US" sz="1200" kern="1200" dirty="0">
                <a:solidFill>
                  <a:schemeClr val="tx1"/>
                </a:solidFill>
                <a:effectLst/>
                <a:latin typeface="Times New Roman" pitchFamily="18" charset="0"/>
                <a:ea typeface="Geneva" charset="0"/>
                <a:cs typeface="Geneva" charset="0"/>
              </a:rPr>
              <a:t>will take to closing kill chains in a Joint All Domain Operations environment. This recognition led DoD’s</a:t>
            </a:r>
          </a:p>
          <a:p>
            <a:r>
              <a:rPr lang="en-US" sz="1200" kern="1200" dirty="0">
                <a:solidFill>
                  <a:schemeClr val="tx1"/>
                </a:solidFill>
                <a:effectLst/>
                <a:latin typeface="Times New Roman" pitchFamily="18" charset="0"/>
                <a:ea typeface="Geneva" charset="0"/>
                <a:cs typeface="Geneva" charset="0"/>
              </a:rPr>
              <a:t>Director of Operational Test and Evaluation (OT&amp;E), the Honorable Robert </a:t>
            </a:r>
            <a:r>
              <a:rPr lang="en-US" sz="1200" kern="1200" dirty="0" err="1">
                <a:solidFill>
                  <a:schemeClr val="tx1"/>
                </a:solidFill>
                <a:effectLst/>
                <a:latin typeface="Times New Roman" pitchFamily="18" charset="0"/>
                <a:ea typeface="Geneva" charset="0"/>
                <a:cs typeface="Geneva" charset="0"/>
              </a:rPr>
              <a:t>Behler</a:t>
            </a:r>
            <a:r>
              <a:rPr lang="en-US" sz="1200" kern="1200" dirty="0">
                <a:solidFill>
                  <a:schemeClr val="tx1"/>
                </a:solidFill>
                <a:effectLst/>
                <a:latin typeface="Times New Roman" pitchFamily="18" charset="0"/>
                <a:ea typeface="Geneva" charset="0"/>
                <a:cs typeface="Geneva" charset="0"/>
              </a:rPr>
              <a:t>, to request that the</a:t>
            </a:r>
          </a:p>
          <a:p>
            <a:r>
              <a:rPr lang="en-US" sz="1200" kern="1200" dirty="0">
                <a:solidFill>
                  <a:schemeClr val="tx1"/>
                </a:solidFill>
                <a:effectLst/>
                <a:latin typeface="Times New Roman" pitchFamily="18" charset="0"/>
                <a:ea typeface="Geneva" charset="0"/>
                <a:cs typeface="Geneva" charset="0"/>
              </a:rPr>
              <a:t>National Academies of Science, Engineering and Medicine examine the physical and technical suitability</a:t>
            </a:r>
          </a:p>
          <a:p>
            <a:r>
              <a:rPr lang="en-US" sz="1200" kern="1200" dirty="0">
                <a:solidFill>
                  <a:schemeClr val="tx1"/>
                </a:solidFill>
                <a:effectLst/>
                <a:latin typeface="Times New Roman" pitchFamily="18" charset="0"/>
                <a:ea typeface="Geneva" charset="0"/>
                <a:cs typeface="Geneva" charset="0"/>
              </a:rPr>
              <a:t>of DoD’s ranges and infrastructure through 2035.</a:t>
            </a:r>
          </a:p>
        </p:txBody>
      </p:sp>
      <p:sp>
        <p:nvSpPr>
          <p:cNvPr id="4" name="Slide Number Placeholder 3"/>
          <p:cNvSpPr>
            <a:spLocks noGrp="1"/>
          </p:cNvSpPr>
          <p:nvPr>
            <p:ph type="sldNum" sz="quarter" idx="5"/>
          </p:nvPr>
        </p:nvSpPr>
        <p:spPr/>
        <p:txBody>
          <a:bodyPr/>
          <a:lstStyle/>
          <a:p>
            <a:pPr>
              <a:defRPr/>
            </a:pPr>
            <a:fld id="{5D26BF1D-08DC-5944-8D0B-14A92512E8F9}" type="slidenum">
              <a:rPr lang="en-US" altLang="en-US" smtClean="0"/>
              <a:pPr>
                <a:defRPr/>
              </a:pPr>
              <a:t>1</a:t>
            </a:fld>
            <a:endParaRPr lang="en-US" altLang="en-US"/>
          </a:p>
        </p:txBody>
      </p:sp>
    </p:spTree>
    <p:extLst>
      <p:ext uri="{BB962C8B-B14F-4D97-AF65-F5344CB8AC3E}">
        <p14:creationId xmlns:p14="http://schemas.microsoft.com/office/powerpoint/2010/main" val="150035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Current test forces are largely aligned to weapon systems</a:t>
            </a:r>
          </a:p>
          <a:p>
            <a:pPr marL="0" lvl="0" indent="0" algn="l" rtl="0">
              <a:spcBef>
                <a:spcPts val="0"/>
              </a:spcBef>
              <a:spcAft>
                <a:spcPts val="0"/>
              </a:spcAft>
              <a:buClr>
                <a:schemeClr val="dk1"/>
              </a:buClr>
              <a:buSzPts val="1100"/>
              <a:buFont typeface="Arial"/>
              <a:buNone/>
            </a:pPr>
            <a:r>
              <a:rPr lang="en-US" sz="1200" dirty="0"/>
              <a:t>There exists a need for means to support sustained funding of multi-domain exercises and environment for test aligned to multi-domain threads and requirements</a:t>
            </a:r>
          </a:p>
          <a:p>
            <a:pPr marL="0" lvl="0" indent="0" algn="l" rtl="0">
              <a:spcBef>
                <a:spcPts val="0"/>
              </a:spcBef>
              <a:spcAft>
                <a:spcPts val="0"/>
              </a:spcAft>
              <a:buClr>
                <a:schemeClr val="dk1"/>
              </a:buClr>
              <a:buSzPts val="1100"/>
              <a:buFont typeface="Arial"/>
              <a:buNone/>
            </a:pPr>
            <a:endParaRPr lang="en-US" sz="1200" dirty="0"/>
          </a:p>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dirty="0"/>
              <a:t>“Success no longer goes to the country that develops a new technology first, but rather to the one that better integrates it and adapts its way of fighting”</a:t>
            </a:r>
            <a:endParaRPr lang="en-US" sz="1200" dirty="0"/>
          </a:p>
          <a:p>
            <a:pPr marL="0" lvl="0" indent="0" algn="l" rtl="0">
              <a:spcBef>
                <a:spcPts val="0"/>
              </a:spcBef>
              <a:spcAft>
                <a:spcPts val="0"/>
              </a:spcAft>
              <a:buClr>
                <a:schemeClr val="dk1"/>
              </a:buClr>
              <a:buSzPts val="1100"/>
              <a:buFont typeface="Arial"/>
              <a:buNone/>
            </a:pPr>
            <a:endParaRPr lang="en-US" sz="1200" dirty="0"/>
          </a:p>
          <a:p>
            <a:pPr marL="0" lvl="0" indent="0" algn="l" rtl="0">
              <a:spcBef>
                <a:spcPts val="0"/>
              </a:spcBef>
              <a:spcAft>
                <a:spcPts val="0"/>
              </a:spcAft>
              <a:buClr>
                <a:schemeClr val="dk1"/>
              </a:buClr>
              <a:buSzPts val="1100"/>
              <a:buFont typeface="Arial"/>
              <a:buNone/>
            </a:pPr>
            <a:r>
              <a:rPr lang="en-US" sz="1200" dirty="0"/>
              <a:t>What is different today is how</a:t>
            </a:r>
          </a:p>
          <a:p>
            <a:pPr marL="0" lvl="0" indent="0" algn="l" rtl="0">
              <a:spcBef>
                <a:spcPts val="0"/>
              </a:spcBef>
              <a:spcAft>
                <a:spcPts val="0"/>
              </a:spcAft>
              <a:buClr>
                <a:schemeClr val="dk1"/>
              </a:buClr>
              <a:buSzPts val="1100"/>
              <a:buFont typeface="Arial"/>
              <a:buNone/>
            </a:pPr>
            <a:r>
              <a:rPr lang="en-US" sz="1200" dirty="0"/>
              <a:t>capabilities in different domains are tightly integrated, how much more effective operations can be by</a:t>
            </a:r>
          </a:p>
          <a:p>
            <a:pPr marL="0" lvl="0" indent="0" algn="l" rtl="0">
              <a:spcBef>
                <a:spcPts val="0"/>
              </a:spcBef>
              <a:spcAft>
                <a:spcPts val="0"/>
              </a:spcAft>
              <a:buClr>
                <a:schemeClr val="dk1"/>
              </a:buClr>
              <a:buSzPts val="1100"/>
              <a:buFont typeface="Arial"/>
              <a:buNone/>
            </a:pPr>
            <a:r>
              <a:rPr lang="en-US" sz="1200" dirty="0"/>
              <a:t>taking advantage of such integration, the speed at which information is exchanged, and how new</a:t>
            </a:r>
          </a:p>
          <a:p>
            <a:pPr marL="0" lvl="0" indent="0" algn="l" rtl="0">
              <a:spcBef>
                <a:spcPts val="0"/>
              </a:spcBef>
              <a:spcAft>
                <a:spcPts val="0"/>
              </a:spcAft>
              <a:buClr>
                <a:schemeClr val="dk1"/>
              </a:buClr>
              <a:buSzPts val="1100"/>
              <a:buFont typeface="Arial"/>
              <a:buNone/>
            </a:pPr>
            <a:r>
              <a:rPr lang="en-US" sz="1200" dirty="0"/>
              <a:t>technologies affect the effectiveness of this integrated capability.</a:t>
            </a:r>
          </a:p>
          <a:p>
            <a:pPr marL="0" lvl="0" indent="0" algn="l" rtl="0">
              <a:spcBef>
                <a:spcPts val="0"/>
              </a:spcBef>
              <a:spcAft>
                <a:spcPts val="0"/>
              </a:spcAft>
              <a:buClr>
                <a:schemeClr val="dk1"/>
              </a:buClr>
              <a:buSzPts val="1100"/>
              <a:buFont typeface="Arial"/>
              <a:buNone/>
            </a:pP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11</a:t>
            </a:fld>
            <a:endParaRPr lang="en-US" altLang="en-US"/>
          </a:p>
        </p:txBody>
      </p:sp>
    </p:spTree>
    <p:extLst>
      <p:ext uri="{BB962C8B-B14F-4D97-AF65-F5344CB8AC3E}">
        <p14:creationId xmlns:p14="http://schemas.microsoft.com/office/powerpoint/2010/main" val="110638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Geneva" charset="0"/>
                <a:cs typeface="Geneva" charset="0"/>
              </a:rPr>
              <a:t>without a</a:t>
            </a:r>
          </a:p>
          <a:p>
            <a:r>
              <a:rPr lang="en-US" sz="1200" kern="1200" dirty="0">
                <a:solidFill>
                  <a:schemeClr val="tx1"/>
                </a:solidFill>
                <a:effectLst/>
                <a:latin typeface="Times New Roman" pitchFamily="18" charset="0"/>
                <a:ea typeface="Geneva" charset="0"/>
                <a:cs typeface="Geneva" charset="0"/>
              </a:rPr>
              <a:t>DoD infrastructure to provide common and maintained M&amp;S, each program develops or acquires its own</a:t>
            </a:r>
          </a:p>
          <a:p>
            <a:r>
              <a:rPr lang="en-US" sz="1200" kern="1200" dirty="0">
                <a:solidFill>
                  <a:schemeClr val="tx1"/>
                </a:solidFill>
                <a:effectLst/>
                <a:latin typeface="Times New Roman" pitchFamily="18" charset="0"/>
                <a:ea typeface="Geneva" charset="0"/>
                <a:cs typeface="Geneva" charset="0"/>
              </a:rPr>
              <a:t>models and emulators to support integration and test against various system interfaces and threats, including</a:t>
            </a:r>
          </a:p>
          <a:p>
            <a:r>
              <a:rPr lang="en-US" sz="1200" kern="1200" dirty="0">
                <a:solidFill>
                  <a:schemeClr val="tx1"/>
                </a:solidFill>
                <a:effectLst/>
                <a:latin typeface="Times New Roman" pitchFamily="18" charset="0"/>
                <a:ea typeface="Geneva" charset="0"/>
                <a:cs typeface="Geneva" charset="0"/>
              </a:rPr>
              <a:t>command-and-control systems, cues from multiple sources, threat radars, targets, etc. This is inefficient</a:t>
            </a:r>
          </a:p>
          <a:p>
            <a:r>
              <a:rPr lang="en-US" sz="1200" kern="1200" dirty="0">
                <a:solidFill>
                  <a:schemeClr val="tx1"/>
                </a:solidFill>
                <a:effectLst/>
                <a:latin typeface="Times New Roman" pitchFamily="18" charset="0"/>
                <a:ea typeface="Geneva" charset="0"/>
                <a:cs typeface="Geneva" charset="0"/>
              </a:rPr>
              <a:t>and will likely result in system deficiencies from the use of outdated or inaccurate model representations,</a:t>
            </a:r>
          </a:p>
          <a:p>
            <a:r>
              <a:rPr lang="en-US" sz="1200" kern="1200" dirty="0">
                <a:solidFill>
                  <a:schemeClr val="tx1"/>
                </a:solidFill>
                <a:effectLst/>
                <a:latin typeface="Times New Roman" pitchFamily="18" charset="0"/>
                <a:ea typeface="Geneva" charset="0"/>
                <a:cs typeface="Geneva" charset="0"/>
              </a:rPr>
              <a:t>which are often developed by organizations that may not have expertise or full insight into those systems.</a:t>
            </a:r>
          </a:p>
          <a:p>
            <a:r>
              <a:rPr lang="en-US" sz="1200" kern="1200" dirty="0">
                <a:solidFill>
                  <a:schemeClr val="tx1"/>
                </a:solidFill>
                <a:effectLst/>
                <a:latin typeface="Times New Roman" pitchFamily="18" charset="0"/>
                <a:ea typeface="Geneva" charset="0"/>
                <a:cs typeface="Geneva" charset="0"/>
              </a:rPr>
              <a:t>There must be a single, managed, trustworthy source for common DoD models that is maintained as part</a:t>
            </a:r>
          </a:p>
          <a:p>
            <a:r>
              <a:rPr lang="en-US" sz="1200" kern="1200" dirty="0">
                <a:solidFill>
                  <a:schemeClr val="tx1"/>
                </a:solidFill>
                <a:effectLst/>
                <a:latin typeface="Times New Roman" pitchFamily="18" charset="0"/>
                <a:ea typeface="Geneva" charset="0"/>
                <a:cs typeface="Geneva" charset="0"/>
              </a:rPr>
              <a:t>of a core DoD infrastructure. One</a:t>
            </a:r>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12</a:t>
            </a:fld>
            <a:endParaRPr lang="en-US" altLang="en-US" dirty="0"/>
          </a:p>
        </p:txBody>
      </p:sp>
    </p:spTree>
    <p:extLst>
      <p:ext uri="{BB962C8B-B14F-4D97-AF65-F5344CB8AC3E}">
        <p14:creationId xmlns:p14="http://schemas.microsoft.com/office/powerpoint/2010/main" val="162032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M&amp;S developed early in a program often not sustained – not a digital thread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Highlights role of M&amp;S at program outset but with a diminishing role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781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403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Simulation should not be viewed only as a replacement for testing or as an alternative that is less expensive or more convenient or that can be carried out in situations where physical testing cannot. Rather, simulation is a fundamentally different approach to testing systems that has its own benefits and advantages that are different from and complement those of physical testing. This means, in particular, that a thoughtful combination of simulation with testing can be much more powerful and effective than either simulation or physical testing alone. </a:t>
            </a:r>
          </a:p>
          <a:p>
            <a:endParaRPr lang="en-US"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A robust simulation environment provides understanding that physical testing cannot.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 the simulation environment can help a user understand the system’s margin in successful tests and identify—through Monte Carlo analysis, for example—those those systems that might have been on the edge of failure. Thus, integrating simulation with physical testing will yield a richer characterization of the system and its performance for the warfighter.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Embracing simulation will drive some testing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The discipline of uncertainty quantification has matured to the point that it is possible both to understand the uncertainty in a simulation result and to understand what parameters drive that uncertainty. Testing can then be focused in a manner that maximizes its value in terms of driving down the overall uncertainty in a simulation and that consequently improves the understanding of the system. </a:t>
            </a:r>
          </a:p>
          <a:p>
            <a:endParaRPr lang="en-US" dirty="0"/>
          </a:p>
          <a:p>
            <a:r>
              <a:rPr lang="en-US" sz="1200" b="0" i="0" kern="1200" dirty="0">
                <a:solidFill>
                  <a:schemeClr val="tx1"/>
                </a:solidFill>
                <a:effectLst/>
                <a:latin typeface="Arial" panose="020B0604020202020204" pitchFamily="34" charset="0"/>
                <a:ea typeface="+mn-ea"/>
                <a:cs typeface="+mn-cs"/>
              </a:rPr>
              <a:t>Increased use of simulation at the program level can create opportunities at the campaign</a:t>
            </a:r>
          </a:p>
          <a:p>
            <a:r>
              <a:rPr lang="en-US" sz="1200" b="0" i="0" kern="1200" dirty="0">
                <a:solidFill>
                  <a:schemeClr val="tx1"/>
                </a:solidFill>
                <a:effectLst/>
                <a:latin typeface="Arial" panose="020B0604020202020204" pitchFamily="34" charset="0"/>
                <a:ea typeface="+mn-ea"/>
                <a:cs typeface="+mn-cs"/>
              </a:rPr>
              <a:t>level.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The increased use of simulation is </a:t>
            </a:r>
            <a:r>
              <a:rPr lang="en-US" sz="1200" b="1" i="0" kern="1200" dirty="0">
                <a:solidFill>
                  <a:schemeClr val="tx1"/>
                </a:solidFill>
                <a:effectLst/>
                <a:latin typeface="Arial" panose="020B0604020202020204" pitchFamily="34" charset="0"/>
                <a:ea typeface="+mn-ea"/>
                <a:cs typeface="+mn-cs"/>
              </a:rPr>
              <a:t>unlikely </a:t>
            </a:r>
            <a:r>
              <a:rPr lang="en-US" sz="1200" b="0" i="0" kern="1200" dirty="0">
                <a:solidFill>
                  <a:schemeClr val="tx1"/>
                </a:solidFill>
                <a:effectLst/>
                <a:latin typeface="Arial" panose="020B0604020202020204" pitchFamily="34" charset="0"/>
                <a:ea typeface="+mn-ea"/>
                <a:cs typeface="+mn-cs"/>
              </a:rPr>
              <a:t>to reduce the load on test ranges. </a:t>
            </a:r>
          </a:p>
          <a:p>
            <a:endParaRPr lang="en-US" dirty="0"/>
          </a:p>
          <a:p>
            <a:r>
              <a:rPr lang="en-US" sz="1200" b="0" i="0" kern="1200" dirty="0">
                <a:solidFill>
                  <a:schemeClr val="tx1"/>
                </a:solidFill>
                <a:effectLst/>
                <a:latin typeface="Arial" panose="020B0604020202020204" pitchFamily="34" charset="0"/>
                <a:ea typeface="+mn-ea"/>
                <a:cs typeface="+mn-cs"/>
              </a:rPr>
              <a:t>The flexibility offered by emerging systems increases the challenges in operational</a:t>
            </a:r>
          </a:p>
          <a:p>
            <a:r>
              <a:rPr lang="en-US" sz="1200" b="0" i="0" kern="1200" dirty="0">
                <a:solidFill>
                  <a:schemeClr val="tx1"/>
                </a:solidFill>
                <a:effectLst/>
                <a:latin typeface="Arial" panose="020B0604020202020204" pitchFamily="34" charset="0"/>
                <a:ea typeface="+mn-ea"/>
                <a:cs typeface="+mn-cs"/>
              </a:rPr>
              <a:t>test in demonstrating that the systems function properly across their entire potential application</a:t>
            </a:r>
          </a:p>
          <a:p>
            <a:r>
              <a:rPr lang="en-US" sz="1200" b="0" i="0" kern="1200" dirty="0">
                <a:solidFill>
                  <a:schemeClr val="tx1"/>
                </a:solidFill>
                <a:effectLst/>
                <a:latin typeface="Arial" panose="020B0604020202020204" pitchFamily="34" charset="0"/>
                <a:ea typeface="+mn-ea"/>
                <a:cs typeface="+mn-cs"/>
              </a:rPr>
              <a:t>space. </a:t>
            </a:r>
            <a:r>
              <a:rPr lang="en-US" sz="1200" b="1" i="0" kern="1200" dirty="0">
                <a:solidFill>
                  <a:schemeClr val="tx1"/>
                </a:solidFill>
                <a:effectLst/>
                <a:latin typeface="Arial" panose="020B0604020202020204" pitchFamily="34" charset="0"/>
                <a:ea typeface="+mn-ea"/>
                <a:cs typeface="+mn-cs"/>
              </a:rPr>
              <a:t>A well-formed operational testing program will integrate simulation with live testing to maximize the demonstrated capability of the system</a:t>
            </a:r>
            <a:r>
              <a:rPr lang="en-US" sz="1200" b="0" i="0" kern="1200" dirty="0">
                <a:solidFill>
                  <a:schemeClr val="tx1"/>
                </a:solidFill>
                <a:effectLst/>
                <a:latin typeface="Arial" panose="020B0604020202020204" pitchFamily="34" charset="0"/>
                <a:ea typeface="+mn-ea"/>
                <a:cs typeface="+mn-cs"/>
              </a:rPr>
              <a:t>. For many of the advanced technology systems, the threshold testing requirements to develop good confidence in the system will be substantial.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3472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and credibility can only be demonstrated though testing of productive representative system in operational conditions, what are the operational conditions and can we physically represent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091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Future systems inevitably change and evolve throughout testing, which makes it difficult to characterize their performance in a repeatable manner. (From </a:t>
            </a:r>
            <a:r>
              <a:rPr lang="en-US" sz="1200" b="0" i="0" kern="1200" dirty="0" err="1">
                <a:solidFill>
                  <a:schemeClr val="tx1"/>
                </a:solidFill>
                <a:effectLst/>
                <a:latin typeface="Arial" panose="020B0604020202020204" pitchFamily="34" charset="0"/>
                <a:ea typeface="+mn-ea"/>
                <a:cs typeface="+mn-cs"/>
              </a:rPr>
              <a:t>Mr</a:t>
            </a:r>
            <a:r>
              <a:rPr lang="en-US" sz="1200" b="0" i="0" kern="1200" dirty="0">
                <a:solidFill>
                  <a:schemeClr val="tx1"/>
                </a:solidFill>
                <a:effectLst/>
                <a:latin typeface="Arial" panose="020B0604020202020204" pitchFamily="34" charset="0"/>
                <a:ea typeface="+mn-ea"/>
                <a:cs typeface="+mn-cs"/>
              </a:rPr>
              <a:t> Cate) Overcoming this issue will require the testing enterprise to work closely with the system developers so that the AI-enabled and autonomous systems are designed from the start with tests in mind; in particular, he suggested, it would be useful to design these systems to collect all</a:t>
            </a:r>
          </a:p>
          <a:p>
            <a:r>
              <a:rPr lang="en-US" sz="1200" b="0" i="0" kern="1200" dirty="0">
                <a:solidFill>
                  <a:schemeClr val="tx1"/>
                </a:solidFill>
                <a:effectLst/>
                <a:latin typeface="Arial" panose="020B0604020202020204" pitchFamily="34" charset="0"/>
                <a:ea typeface="+mn-ea"/>
                <a:cs typeface="+mn-cs"/>
              </a:rPr>
              <a:t>the data that will be needed to characterize and judge their performance (NASEM, 2021).</a:t>
            </a:r>
          </a:p>
          <a:p>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Other top level decisions to support: (Not Just Program Decisions)</a:t>
            </a:r>
          </a:p>
          <a:p>
            <a:r>
              <a:rPr lang="en-US" sz="1200" b="0" i="0" kern="1200" dirty="0">
                <a:solidFill>
                  <a:schemeClr val="tx1"/>
                </a:solidFill>
                <a:effectLst/>
                <a:latin typeface="Arial" panose="020B0604020202020204" pitchFamily="34" charset="0"/>
                <a:ea typeface="+mn-ea"/>
                <a:cs typeface="+mn-cs"/>
              </a:rPr>
              <a:t>- Operational Feedback/Debrief</a:t>
            </a:r>
          </a:p>
          <a:p>
            <a:r>
              <a:rPr lang="en-US" sz="1200" b="0" i="0" kern="1200" dirty="0">
                <a:solidFill>
                  <a:schemeClr val="tx1"/>
                </a:solidFill>
                <a:effectLst/>
                <a:latin typeface="Arial" panose="020B0604020202020204" pitchFamily="34" charset="0"/>
                <a:ea typeface="+mn-ea"/>
                <a:cs typeface="+mn-cs"/>
              </a:rPr>
              <a:t>- What are maintenance reliability</a:t>
            </a:r>
          </a:p>
          <a:p>
            <a:r>
              <a:rPr lang="en-US" sz="1200" b="0" i="0" kern="1200" dirty="0">
                <a:solidFill>
                  <a:schemeClr val="tx1"/>
                </a:solidFill>
                <a:effectLst/>
                <a:latin typeface="Arial" panose="020B0604020202020204" pitchFamily="34" charset="0"/>
                <a:ea typeface="+mn-ea"/>
                <a:cs typeface="+mn-cs"/>
              </a:rPr>
              <a:t>- AI/ML training</a:t>
            </a:r>
          </a:p>
          <a:p>
            <a:r>
              <a:rPr lang="en-US" sz="1200" b="0" i="0" kern="1200" dirty="0">
                <a:solidFill>
                  <a:schemeClr val="tx1"/>
                </a:solidFill>
                <a:effectLst/>
                <a:latin typeface="Arial" panose="020B0604020202020204" pitchFamily="34" charset="0"/>
                <a:ea typeface="+mn-ea"/>
                <a:cs typeface="+mn-cs"/>
              </a:rPr>
              <a:t>- Mission optimization (which capability to use in given scenario)</a:t>
            </a:r>
          </a:p>
          <a:p>
            <a:endParaRPr lang="en-US" sz="1200" b="0" i="0" kern="1200" dirty="0">
              <a:solidFill>
                <a:schemeClr val="tx1"/>
              </a:solidFill>
              <a:effectLst/>
              <a:latin typeface="Arial" panose="020B0604020202020204" pitchFamily="34" charset="0"/>
              <a:ea typeface="+mn-ea"/>
              <a:cs typeface="+mn-cs"/>
            </a:endParaRPr>
          </a:p>
          <a:p>
            <a:endParaRPr lang="en-US" sz="12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382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There will be multiple variants of the models and they will evolve with the lifecycle of the physical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16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255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471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t>Photo – </a:t>
            </a:r>
            <a:r>
              <a:rPr lang="en-US" sz="1200" b="1" dirty="0" err="1"/>
              <a:t>af.mil</a:t>
            </a:r>
            <a:r>
              <a:rPr lang="en-US" sz="1200" b="1" dirty="0"/>
              <a:t>/photos; </a:t>
            </a:r>
            <a:r>
              <a:rPr lang="en-US" sz="1200" b="1" dirty="0" err="1"/>
              <a:t>army.mil</a:t>
            </a:r>
            <a:r>
              <a:rPr lang="en-US" sz="1200" b="1" dirty="0"/>
              <a:t>/photo; </a:t>
            </a:r>
            <a:r>
              <a:rPr lang="en-US" sz="1200" b="1" dirty="0" err="1"/>
              <a:t>navy.mil</a:t>
            </a:r>
            <a:r>
              <a:rPr lang="en-US" sz="1200" b="1" dirty="0"/>
              <a:t>/resources</a:t>
            </a:r>
          </a:p>
          <a:p>
            <a:pPr algn="l"/>
            <a:endParaRPr lang="en-US" sz="1200" b="1" dirty="0"/>
          </a:p>
          <a:p>
            <a:pPr algn="l"/>
            <a:r>
              <a:rPr lang="en-US" sz="1200" b="1" dirty="0"/>
              <a:t>Test to answer questions/inform decisions:</a:t>
            </a:r>
          </a:p>
          <a:p>
            <a:pPr algn="l"/>
            <a:r>
              <a:rPr lang="en-US" sz="1200" dirty="0"/>
              <a:t>Data Fusion?  Fires logic?</a:t>
            </a:r>
          </a:p>
          <a:p>
            <a:pPr algn="l"/>
            <a:r>
              <a:rPr lang="en-US" sz="1200" dirty="0"/>
              <a:t>CONOPS?  Timing?</a:t>
            </a:r>
          </a:p>
          <a:p>
            <a:pPr algn="l"/>
            <a:r>
              <a:rPr lang="en-US" sz="1200" dirty="0"/>
              <a:t>Authorities? HMI?</a:t>
            </a:r>
          </a:p>
          <a:p>
            <a:pPr algn="l"/>
            <a:r>
              <a:rPr lang="en-US" sz="1200" dirty="0"/>
              <a:t>Scenarios at scale</a:t>
            </a:r>
          </a:p>
          <a:p>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What is the mechanism to drive a MD test?</a:t>
            </a:r>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Current test forces are largely aligned to weapon systems</a:t>
            </a:r>
          </a:p>
          <a:p>
            <a:pPr marL="0" lvl="0" indent="0" algn="l" rtl="0">
              <a:spcBef>
                <a:spcPts val="0"/>
              </a:spcBef>
              <a:spcAft>
                <a:spcPts val="0"/>
              </a:spcAft>
              <a:buClr>
                <a:schemeClr val="dk1"/>
              </a:buClr>
              <a:buSzPts val="1100"/>
              <a:buFont typeface="Arial"/>
              <a:buNone/>
            </a:pPr>
            <a:r>
              <a:rPr lang="en-US" sz="1200" dirty="0"/>
              <a:t>There exists a need for means to support sustained funding of multi-domain exercises and environment for test aligned to multi-domain threads and requirements</a:t>
            </a:r>
          </a:p>
          <a:p>
            <a:pPr marL="0" lvl="0" indent="0" algn="l" rtl="0">
              <a:spcBef>
                <a:spcPts val="0"/>
              </a:spcBef>
              <a:spcAft>
                <a:spcPts val="0"/>
              </a:spcAft>
              <a:buClr>
                <a:schemeClr val="dk1"/>
              </a:buClr>
              <a:buSzPts val="1100"/>
              <a:buFont typeface="Arial"/>
              <a:buNone/>
            </a:pPr>
            <a:endParaRPr lang="en-US" sz="1200" dirty="0"/>
          </a:p>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dirty="0"/>
              <a:t>“Success no longer goes to the country that develops a new technology first, but rather to the one that better integrates it and adapts its way of fighting”</a:t>
            </a:r>
            <a:endParaRPr lang="en-US" sz="1200" dirty="0"/>
          </a:p>
          <a:p>
            <a:pPr marL="0" lvl="0" indent="0" algn="l" rtl="0">
              <a:spcBef>
                <a:spcPts val="0"/>
              </a:spcBef>
              <a:spcAft>
                <a:spcPts val="0"/>
              </a:spcAft>
              <a:buClr>
                <a:schemeClr val="dk1"/>
              </a:buClr>
              <a:buSzPts val="1100"/>
              <a:buFont typeface="Arial"/>
              <a:buNone/>
            </a:pPr>
            <a:endParaRPr lang="en-US" sz="1200" dirty="0"/>
          </a:p>
          <a:p>
            <a:pPr marL="0" lvl="0" indent="0" algn="l" rtl="0">
              <a:spcBef>
                <a:spcPts val="0"/>
              </a:spcBef>
              <a:spcAft>
                <a:spcPts val="0"/>
              </a:spcAft>
              <a:buClr>
                <a:schemeClr val="dk1"/>
              </a:buClr>
              <a:buSzPts val="1100"/>
              <a:buFont typeface="Arial"/>
              <a:buNone/>
            </a:pPr>
            <a:r>
              <a:rPr lang="en-US" sz="1200" dirty="0"/>
              <a:t>What is different today is how</a:t>
            </a:r>
          </a:p>
          <a:p>
            <a:pPr marL="0" lvl="0" indent="0" algn="l" rtl="0">
              <a:spcBef>
                <a:spcPts val="0"/>
              </a:spcBef>
              <a:spcAft>
                <a:spcPts val="0"/>
              </a:spcAft>
              <a:buClr>
                <a:schemeClr val="dk1"/>
              </a:buClr>
              <a:buSzPts val="1100"/>
              <a:buFont typeface="Arial"/>
              <a:buNone/>
            </a:pPr>
            <a:r>
              <a:rPr lang="en-US" sz="1200" dirty="0"/>
              <a:t>capabilities in different domains are tightly integrated, how much more effective operations can be by</a:t>
            </a:r>
          </a:p>
          <a:p>
            <a:pPr marL="0" lvl="0" indent="0" algn="l" rtl="0">
              <a:spcBef>
                <a:spcPts val="0"/>
              </a:spcBef>
              <a:spcAft>
                <a:spcPts val="0"/>
              </a:spcAft>
              <a:buClr>
                <a:schemeClr val="dk1"/>
              </a:buClr>
              <a:buSzPts val="1100"/>
              <a:buFont typeface="Arial"/>
              <a:buNone/>
            </a:pPr>
            <a:r>
              <a:rPr lang="en-US" sz="1200" dirty="0"/>
              <a:t>taking advantage of such integration, the speed at which information is exchanged, and how new</a:t>
            </a:r>
          </a:p>
          <a:p>
            <a:pPr marL="0" lvl="0" indent="0" algn="l" rtl="0">
              <a:spcBef>
                <a:spcPts val="0"/>
              </a:spcBef>
              <a:spcAft>
                <a:spcPts val="0"/>
              </a:spcAft>
              <a:buClr>
                <a:schemeClr val="dk1"/>
              </a:buClr>
              <a:buSzPts val="1100"/>
              <a:buFont typeface="Arial"/>
              <a:buNone/>
            </a:pPr>
            <a:r>
              <a:rPr lang="en-US" sz="1200" dirty="0"/>
              <a:t>technologies affect the effectiveness of this integrated capability.</a:t>
            </a:r>
          </a:p>
          <a:p>
            <a:pPr marL="0" lvl="0" indent="0" algn="l" rtl="0">
              <a:spcBef>
                <a:spcPts val="0"/>
              </a:spcBef>
              <a:spcAft>
                <a:spcPts val="0"/>
              </a:spcAft>
              <a:buClr>
                <a:schemeClr val="dk1"/>
              </a:buClr>
              <a:buSzPts val="1100"/>
              <a:buFont typeface="Arial"/>
              <a:buNone/>
            </a:pP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3</a:t>
            </a:fld>
            <a:endParaRPr lang="en-US" altLang="en-US"/>
          </a:p>
        </p:txBody>
      </p:sp>
    </p:spTree>
    <p:extLst>
      <p:ext uri="{BB962C8B-B14F-4D97-AF65-F5344CB8AC3E}">
        <p14:creationId xmlns:p14="http://schemas.microsoft.com/office/powerpoint/2010/main" val="187050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panose="020B0604020202020204" pitchFamily="34" charset="0"/>
                <a:ea typeface="+mn-ea"/>
                <a:cs typeface="+mn-cs"/>
              </a:rPr>
              <a:t>The future will have unexpected use-cases and unknown potential outcomes</a:t>
            </a:r>
          </a:p>
          <a:p>
            <a:endParaRPr lang="en-US" sz="1200" b="0" i="0" u="none" strike="noStrike"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89008-A845-3542-9030-80EE4706E75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52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t>Photo – </a:t>
            </a:r>
            <a:r>
              <a:rPr lang="en-US" sz="1200" b="1" dirty="0" err="1"/>
              <a:t>af.mil</a:t>
            </a:r>
            <a:r>
              <a:rPr lang="en-US" sz="1200" b="1" dirty="0"/>
              <a:t>/photos; </a:t>
            </a:r>
            <a:r>
              <a:rPr lang="en-US" sz="1200" b="1" dirty="0" err="1"/>
              <a:t>army.mil</a:t>
            </a:r>
            <a:r>
              <a:rPr lang="en-US" sz="1200" b="1" dirty="0"/>
              <a:t>/photo; </a:t>
            </a:r>
            <a:r>
              <a:rPr lang="en-US" sz="1200" b="1" dirty="0" err="1"/>
              <a:t>navy.mil</a:t>
            </a:r>
            <a:r>
              <a:rPr lang="en-US" sz="1200" b="1" dirty="0"/>
              <a:t>/resources</a:t>
            </a:r>
          </a:p>
          <a:p>
            <a:pPr algn="l"/>
            <a:endParaRPr lang="en-US" sz="1200" b="1" dirty="0"/>
          </a:p>
          <a:p>
            <a:pPr algn="l"/>
            <a:r>
              <a:rPr lang="en-US" sz="1200" b="1" dirty="0"/>
              <a:t>Test to answer questions/inform decisions:</a:t>
            </a:r>
          </a:p>
          <a:p>
            <a:pPr algn="l"/>
            <a:r>
              <a:rPr lang="en-US" sz="1200" dirty="0"/>
              <a:t>Data Fusion?  Fires logic?</a:t>
            </a:r>
          </a:p>
          <a:p>
            <a:pPr algn="l"/>
            <a:r>
              <a:rPr lang="en-US" sz="1200" dirty="0"/>
              <a:t>CONOPS?  Timing?</a:t>
            </a:r>
          </a:p>
          <a:p>
            <a:pPr algn="l"/>
            <a:r>
              <a:rPr lang="en-US" sz="1200" dirty="0"/>
              <a:t>Authorities? HMI?</a:t>
            </a:r>
          </a:p>
          <a:p>
            <a:pPr algn="l"/>
            <a:r>
              <a:rPr lang="en-US" sz="1200" dirty="0"/>
              <a:t>Scenarios at scale</a:t>
            </a:r>
          </a:p>
          <a:p>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What is the mechanism to drive a MD test?</a:t>
            </a:r>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Current test forces are largely aligned to weapon systems</a:t>
            </a:r>
          </a:p>
          <a:p>
            <a:pPr marL="0" lvl="0" indent="0" algn="l" rtl="0">
              <a:spcBef>
                <a:spcPts val="0"/>
              </a:spcBef>
              <a:spcAft>
                <a:spcPts val="0"/>
              </a:spcAft>
              <a:buClr>
                <a:schemeClr val="dk1"/>
              </a:buClr>
              <a:buSzPts val="1100"/>
              <a:buFont typeface="Arial"/>
              <a:buNone/>
            </a:pPr>
            <a:r>
              <a:rPr lang="en-US" sz="1200" dirty="0"/>
              <a:t>There exists a need for means to support sustained funding of multi-domain exercises and environment for test aligned to multi-domain threads and requirements</a:t>
            </a:r>
          </a:p>
          <a:p>
            <a:pPr marL="0" lvl="0" indent="0" algn="l" rtl="0">
              <a:spcBef>
                <a:spcPts val="0"/>
              </a:spcBef>
              <a:spcAft>
                <a:spcPts val="0"/>
              </a:spcAft>
              <a:buClr>
                <a:schemeClr val="dk1"/>
              </a:buClr>
              <a:buSzPts val="1100"/>
              <a:buFont typeface="Arial"/>
              <a:buNone/>
            </a:pPr>
            <a:endParaRPr lang="en-US" sz="1200" dirty="0"/>
          </a:p>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dirty="0"/>
              <a:t>“Success no longer goes to the country that develops a new technology first, but rather to the one that better integrates it and adapts its way of fighting”</a:t>
            </a:r>
            <a:endParaRPr lang="en-US" sz="1200" dirty="0"/>
          </a:p>
          <a:p>
            <a:pPr marL="0" lvl="0" indent="0" algn="l" rtl="0">
              <a:spcBef>
                <a:spcPts val="0"/>
              </a:spcBef>
              <a:spcAft>
                <a:spcPts val="0"/>
              </a:spcAft>
              <a:buClr>
                <a:schemeClr val="dk1"/>
              </a:buClr>
              <a:buSzPts val="1100"/>
              <a:buFont typeface="Arial"/>
              <a:buNone/>
            </a:pPr>
            <a:endParaRPr lang="en-US" sz="1200" dirty="0"/>
          </a:p>
          <a:p>
            <a:pPr marL="0" lvl="0" indent="0" algn="l" rtl="0">
              <a:spcBef>
                <a:spcPts val="0"/>
              </a:spcBef>
              <a:spcAft>
                <a:spcPts val="0"/>
              </a:spcAft>
              <a:buClr>
                <a:schemeClr val="dk1"/>
              </a:buClr>
              <a:buSzPts val="1100"/>
              <a:buFont typeface="Arial"/>
              <a:buNone/>
            </a:pPr>
            <a:r>
              <a:rPr lang="en-US" sz="1200" dirty="0"/>
              <a:t>What is different today is how</a:t>
            </a:r>
          </a:p>
          <a:p>
            <a:pPr marL="0" lvl="0" indent="0" algn="l" rtl="0">
              <a:spcBef>
                <a:spcPts val="0"/>
              </a:spcBef>
              <a:spcAft>
                <a:spcPts val="0"/>
              </a:spcAft>
              <a:buClr>
                <a:schemeClr val="dk1"/>
              </a:buClr>
              <a:buSzPts val="1100"/>
              <a:buFont typeface="Arial"/>
              <a:buNone/>
            </a:pPr>
            <a:r>
              <a:rPr lang="en-US" sz="1200" dirty="0"/>
              <a:t>capabilities in different domains are tightly integrated, how much more effective operations can be by</a:t>
            </a:r>
          </a:p>
          <a:p>
            <a:pPr marL="0" lvl="0" indent="0" algn="l" rtl="0">
              <a:spcBef>
                <a:spcPts val="0"/>
              </a:spcBef>
              <a:spcAft>
                <a:spcPts val="0"/>
              </a:spcAft>
              <a:buClr>
                <a:schemeClr val="dk1"/>
              </a:buClr>
              <a:buSzPts val="1100"/>
              <a:buFont typeface="Arial"/>
              <a:buNone/>
            </a:pPr>
            <a:r>
              <a:rPr lang="en-US" sz="1200" dirty="0"/>
              <a:t>taking advantage of such integration, the speed at which information is exchanged, and how new</a:t>
            </a:r>
          </a:p>
          <a:p>
            <a:pPr marL="0" lvl="0" indent="0" algn="l" rtl="0">
              <a:spcBef>
                <a:spcPts val="0"/>
              </a:spcBef>
              <a:spcAft>
                <a:spcPts val="0"/>
              </a:spcAft>
              <a:buClr>
                <a:schemeClr val="dk1"/>
              </a:buClr>
              <a:buSzPts val="1100"/>
              <a:buFont typeface="Arial"/>
              <a:buNone/>
            </a:pPr>
            <a:r>
              <a:rPr lang="en-US" sz="1200" dirty="0"/>
              <a:t>technologies affect the effectiveness of this integrated capability.</a:t>
            </a:r>
          </a:p>
          <a:p>
            <a:pPr marL="0" lvl="0" indent="0" algn="l" rtl="0">
              <a:spcBef>
                <a:spcPts val="0"/>
              </a:spcBef>
              <a:spcAft>
                <a:spcPts val="0"/>
              </a:spcAft>
              <a:buClr>
                <a:schemeClr val="dk1"/>
              </a:buClr>
              <a:buSzPts val="1100"/>
              <a:buFont typeface="Arial"/>
              <a:buNone/>
            </a:pP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22</a:t>
            </a:fld>
            <a:endParaRPr lang="en-US" altLang="en-US"/>
          </a:p>
        </p:txBody>
      </p:sp>
    </p:spTree>
    <p:extLst>
      <p:ext uri="{BB962C8B-B14F-4D97-AF65-F5344CB8AC3E}">
        <p14:creationId xmlns:p14="http://schemas.microsoft.com/office/powerpoint/2010/main" val="267402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Times New Roman" pitchFamily="18" charset="0"/>
                <a:ea typeface="Geneva" charset="0"/>
                <a:cs typeface="Geneva" charset="0"/>
              </a:rPr>
              <a:t>Behler</a:t>
            </a:r>
            <a:r>
              <a:rPr lang="en-US" sz="1200" kern="1200" dirty="0">
                <a:solidFill>
                  <a:schemeClr val="tx1"/>
                </a:solidFill>
                <a:effectLst/>
                <a:latin typeface="Times New Roman" pitchFamily="18" charset="0"/>
                <a:ea typeface="Geneva" charset="0"/>
                <a:cs typeface="Geneva" charset="0"/>
              </a:rPr>
              <a:t> guidance “everyone will have the weapons we have, secret is how to integrate it into combined arms?”</a:t>
            </a:r>
            <a:r>
              <a:rPr lang="en-US" dirty="0">
                <a:effectLst/>
              </a:rPr>
              <a:t> </a:t>
            </a:r>
          </a:p>
          <a:p>
            <a:endParaRPr lang="en-US" dirty="0">
              <a:effectLst/>
            </a:endParaRPr>
          </a:p>
          <a:p>
            <a:r>
              <a:rPr lang="en-US" dirty="0">
                <a:effectLst/>
              </a:rPr>
              <a:t>Committee</a:t>
            </a:r>
          </a:p>
          <a:p>
            <a:r>
              <a:rPr lang="en-US" dirty="0"/>
              <a:t>DANA “KEOKI” JACKSON, MITRE Corporation, Chair</a:t>
            </a:r>
          </a:p>
          <a:p>
            <a:r>
              <a:rPr lang="en-US" dirty="0"/>
              <a:t>DARRYL AHNER, Air Force Institute of Technology</a:t>
            </a:r>
          </a:p>
          <a:p>
            <a:r>
              <a:rPr lang="en-US" dirty="0"/>
              <a:t>KAREN BUTLER-PURRY, Texas A&amp;M University</a:t>
            </a:r>
          </a:p>
          <a:p>
            <a:r>
              <a:rPr lang="en-US" dirty="0"/>
              <a:t>GRAHAM V. CANDLER, University of Minnesota</a:t>
            </a:r>
          </a:p>
          <a:p>
            <a:r>
              <a:rPr lang="en-US" dirty="0"/>
              <a:t>GORDON FORNELL, United States Air Force, Retired</a:t>
            </a:r>
          </a:p>
          <a:p>
            <a:r>
              <a:rPr lang="en-US" dirty="0"/>
              <a:t>DERRICK HINTON, Scientific Research Corporation</a:t>
            </a:r>
          </a:p>
          <a:p>
            <a:r>
              <a:rPr lang="en-US" dirty="0"/>
              <a:t>ROB KEWLEY, </a:t>
            </a:r>
            <a:r>
              <a:rPr lang="en-US" dirty="0" err="1"/>
              <a:t>stimlytics.cloud</a:t>
            </a:r>
            <a:r>
              <a:rPr lang="en-US" dirty="0"/>
              <a:t>, LLC</a:t>
            </a:r>
          </a:p>
          <a:p>
            <a:r>
              <a:rPr lang="en-US" dirty="0"/>
              <a:t>LAURA J. MCGILL, Sandia National Laboratories</a:t>
            </a:r>
          </a:p>
          <a:p>
            <a:r>
              <a:rPr lang="en-US" dirty="0"/>
              <a:t>HANS MILLER, MITRE Corporation</a:t>
            </a:r>
          </a:p>
          <a:p>
            <a:r>
              <a:rPr lang="en-US" dirty="0"/>
              <a:t>HEIDI C. PERRY, Massachusetts Institute of Technology Lincoln Laboratory</a:t>
            </a:r>
          </a:p>
          <a:p>
            <a:r>
              <a:rPr lang="en-US" dirty="0"/>
              <a:t>GARY POLANSKY, Sandia National Laboratories</a:t>
            </a:r>
          </a:p>
          <a:p>
            <a:r>
              <a:rPr lang="en-US" dirty="0"/>
              <a:t>KARL F. SCHNEIDER, Department of the Army, Retired</a:t>
            </a:r>
          </a:p>
          <a:p>
            <a:r>
              <a:rPr lang="en-US" dirty="0"/>
              <a:t>WILLIAM WILSON, Carnegie Mellon University</a:t>
            </a:r>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4</a:t>
            </a:fld>
            <a:endParaRPr lang="en-US" altLang="en-US"/>
          </a:p>
        </p:txBody>
      </p:sp>
    </p:spTree>
    <p:extLst>
      <p:ext uri="{BB962C8B-B14F-4D97-AF65-F5344CB8AC3E}">
        <p14:creationId xmlns:p14="http://schemas.microsoft.com/office/powerpoint/2010/main" val="209306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Geneva" charset="0"/>
                <a:cs typeface="Geneva" charset="0"/>
              </a:rPr>
              <a:t>Future combat will demand connected kill chains in a joint all-domain operations (JADO)</a:t>
            </a:r>
          </a:p>
          <a:p>
            <a:r>
              <a:rPr lang="en-US" sz="1200" kern="1200" dirty="0">
                <a:solidFill>
                  <a:schemeClr val="tx1"/>
                </a:solidFill>
                <a:effectLst/>
                <a:latin typeface="Times New Roman" pitchFamily="18" charset="0"/>
                <a:ea typeface="Geneva" charset="0"/>
                <a:cs typeface="Geneva" charset="0"/>
              </a:rPr>
              <a:t>environment. DoD acquisition processes,</a:t>
            </a:r>
          </a:p>
          <a:p>
            <a:r>
              <a:rPr lang="en-US" sz="1200" kern="1200" dirty="0">
                <a:solidFill>
                  <a:schemeClr val="tx1"/>
                </a:solidFill>
                <a:effectLst/>
                <a:latin typeface="Times New Roman" pitchFamily="18" charset="0"/>
                <a:ea typeface="Geneva" charset="0"/>
                <a:cs typeface="Geneva" charset="0"/>
              </a:rPr>
              <a:t>organizational stovepipes, test methods, and range infrastructure that were optimized for the</a:t>
            </a:r>
          </a:p>
          <a:p>
            <a:r>
              <a:rPr lang="en-US" sz="1200" kern="1200" dirty="0">
                <a:solidFill>
                  <a:schemeClr val="tx1"/>
                </a:solidFill>
                <a:effectLst/>
                <a:latin typeface="Times New Roman" pitchFamily="18" charset="0"/>
                <a:ea typeface="Geneva" charset="0"/>
                <a:cs typeface="Geneva" charset="0"/>
              </a:rPr>
              <a:t>testing of individual weapon systems in single domains will be inadequate to test future</a:t>
            </a:r>
          </a:p>
          <a:p>
            <a:r>
              <a:rPr lang="en-US" sz="1200" kern="1200" dirty="0">
                <a:solidFill>
                  <a:schemeClr val="tx1"/>
                </a:solidFill>
                <a:effectLst/>
                <a:latin typeface="Times New Roman" pitchFamily="18" charset="0"/>
                <a:ea typeface="Geneva" charset="0"/>
                <a:cs typeface="Geneva" charset="0"/>
              </a:rPr>
              <a:t>integrated weapon systems in the way that they will be operated in machine-speed warfare that</a:t>
            </a:r>
          </a:p>
          <a:p>
            <a:r>
              <a:rPr lang="en-US" sz="1200" kern="1200" dirty="0">
                <a:solidFill>
                  <a:schemeClr val="tx1"/>
                </a:solidFill>
                <a:effectLst/>
                <a:latin typeface="Times New Roman" pitchFamily="18" charset="0"/>
                <a:ea typeface="Geneva" charset="0"/>
                <a:cs typeface="Geneva" charset="0"/>
              </a:rPr>
              <a:t>crosses all combat domains, including land, sea, air, space, cyber and the electromagnetic</a:t>
            </a:r>
          </a:p>
          <a:p>
            <a:r>
              <a:rPr lang="en-US" sz="1200" kern="1200" dirty="0">
                <a:solidFill>
                  <a:schemeClr val="tx1"/>
                </a:solidFill>
                <a:effectLst/>
                <a:latin typeface="Times New Roman" pitchFamily="18" charset="0"/>
                <a:ea typeface="Geneva" charset="0"/>
                <a:cs typeface="Geneva" charset="0"/>
              </a:rPr>
              <a:t>spectrum.</a:t>
            </a:r>
          </a:p>
          <a:p>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Digital technologies not only changing the nature of what we test but the advent of digital twins and high-performance</a:t>
            </a:r>
          </a:p>
          <a:p>
            <a:r>
              <a:rPr lang="en-US" sz="1200" kern="1200" dirty="0">
                <a:solidFill>
                  <a:schemeClr val="tx1"/>
                </a:solidFill>
                <a:effectLst/>
                <a:latin typeface="Times New Roman" pitchFamily="18" charset="0"/>
                <a:ea typeface="Geneva" charset="0"/>
                <a:cs typeface="Geneva" charset="0"/>
              </a:rPr>
              <a:t>modeling and simulation (M&amp;S) is enabling new ways of testing, and combinations of new</a:t>
            </a:r>
          </a:p>
          <a:p>
            <a:r>
              <a:rPr lang="en-US" sz="1200" kern="1200" dirty="0">
                <a:solidFill>
                  <a:schemeClr val="tx1"/>
                </a:solidFill>
                <a:effectLst/>
                <a:latin typeface="Times New Roman" pitchFamily="18" charset="0"/>
                <a:ea typeface="Geneva" charset="0"/>
                <a:cs typeface="Geneva" charset="0"/>
              </a:rPr>
              <a:t>domains and operational constraints increasingly make virtual testing the only practical</a:t>
            </a:r>
          </a:p>
          <a:p>
            <a:r>
              <a:rPr lang="en-US" sz="1200" kern="1200" dirty="0">
                <a:solidFill>
                  <a:schemeClr val="tx1"/>
                </a:solidFill>
                <a:effectLst/>
                <a:latin typeface="Times New Roman" pitchFamily="18" charset="0"/>
                <a:ea typeface="Geneva" charset="0"/>
                <a:cs typeface="Geneva" charset="0"/>
              </a:rPr>
              <a:t>approach for certain applications.</a:t>
            </a:r>
          </a:p>
          <a:p>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And speed to field is driving different acquisition practices and a constantly sharing</a:t>
            </a:r>
          </a:p>
          <a:p>
            <a:endParaRPr lang="en-US" sz="1200" b="1" kern="1200" dirty="0">
              <a:solidFill>
                <a:schemeClr val="tx1"/>
              </a:solidFill>
              <a:effectLst/>
              <a:latin typeface="Times New Roman" pitchFamily="18" charset="0"/>
              <a:ea typeface="Geneva" charset="0"/>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5</a:t>
            </a:fld>
            <a:endParaRPr lang="en-US" altLang="en-US"/>
          </a:p>
        </p:txBody>
      </p:sp>
    </p:spTree>
    <p:extLst>
      <p:ext uri="{BB962C8B-B14F-4D97-AF65-F5344CB8AC3E}">
        <p14:creationId xmlns:p14="http://schemas.microsoft.com/office/powerpoint/2010/main" val="250333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6</a:t>
            </a:fld>
            <a:endParaRPr lang="en-US" altLang="en-US"/>
          </a:p>
        </p:txBody>
      </p:sp>
    </p:spTree>
    <p:extLst>
      <p:ext uri="{BB962C8B-B14F-4D97-AF65-F5344CB8AC3E}">
        <p14:creationId xmlns:p14="http://schemas.microsoft.com/office/powerpoint/2010/main" val="84598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7</a:t>
            </a:fld>
            <a:endParaRPr lang="en-US" altLang="en-US"/>
          </a:p>
        </p:txBody>
      </p:sp>
    </p:spTree>
    <p:extLst>
      <p:ext uri="{BB962C8B-B14F-4D97-AF65-F5344CB8AC3E}">
        <p14:creationId xmlns:p14="http://schemas.microsoft.com/office/powerpoint/2010/main" val="254728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8</a:t>
            </a:fld>
            <a:endParaRPr lang="en-US" altLang="en-US"/>
          </a:p>
        </p:txBody>
      </p:sp>
    </p:spTree>
    <p:extLst>
      <p:ext uri="{BB962C8B-B14F-4D97-AF65-F5344CB8AC3E}">
        <p14:creationId xmlns:p14="http://schemas.microsoft.com/office/powerpoint/2010/main" val="26873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9</a:t>
            </a:fld>
            <a:endParaRPr lang="en-US" altLang="en-US"/>
          </a:p>
        </p:txBody>
      </p:sp>
    </p:spTree>
    <p:extLst>
      <p:ext uri="{BB962C8B-B14F-4D97-AF65-F5344CB8AC3E}">
        <p14:creationId xmlns:p14="http://schemas.microsoft.com/office/powerpoint/2010/main" val="197855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 of the Secretary of Defense addressed the committee at the public workshop and shared successes</a:t>
            </a:r>
          </a:p>
          <a:p>
            <a:r>
              <a:rPr lang="en-US" dirty="0"/>
              <a:t>realized in the AEGIS combat system’s use of an onboard digital twin that can operate simultaneously with</a:t>
            </a:r>
          </a:p>
          <a:p>
            <a:r>
              <a:rPr lang="en-US" dirty="0"/>
              <a:t>the operational system.</a:t>
            </a:r>
          </a:p>
          <a:p>
            <a:endParaRPr lang="en-US" dirty="0"/>
          </a:p>
          <a:p>
            <a:r>
              <a:rPr lang="en-US" dirty="0"/>
              <a:t>An opportunity exists to further accelerate the pace of testing and to improve understanding of the performance of advanced technology systems by embracing a more integrated approach to development, testing, and simulation. In this approach, illustrated in Figure 4-3, DoD develops and sustains a persistent M&amp;S and data environment for a particular military domain. As shown in the figure, a persistent M&amp;S and data environment supports all phases of the life-cycle. </a:t>
            </a:r>
          </a:p>
          <a:p>
            <a:endParaRPr lang="en-US" dirty="0"/>
          </a:p>
          <a:p>
            <a:r>
              <a:rPr lang="en-US" sz="1200" kern="1200" dirty="0">
                <a:solidFill>
                  <a:schemeClr val="tx1"/>
                </a:solidFill>
                <a:effectLst/>
                <a:latin typeface="Times New Roman" pitchFamily="18" charset="0"/>
                <a:ea typeface="Geneva" charset="0"/>
                <a:cs typeface="Geneva" charset="0"/>
              </a:rPr>
              <a:t>In the early phase, M&amp;S supports concept development and digital engineering to inform requirements and rapidly assess the effectiveness of engineering choices. As system development begins, M&amp;S supports developmental testing to verify the performance of components and sub-systems. Finally, M&amp;S supports operational testing to validate the</a:t>
            </a:r>
          </a:p>
          <a:p>
            <a:r>
              <a:rPr lang="en-US" sz="1200" kern="1200" dirty="0">
                <a:solidFill>
                  <a:schemeClr val="tx1"/>
                </a:solidFill>
                <a:effectLst/>
                <a:latin typeface="Times New Roman" pitchFamily="18" charset="0"/>
                <a:ea typeface="Geneva" charset="0"/>
                <a:cs typeface="Geneva" charset="0"/>
              </a:rPr>
              <a:t>system itself using realistic models of its operating environment throughout deployment to assess emerging operational uses as well as the effects of aging on system performance. Furthermore, M&amp;S data and results are shared by different levels in M&amp;S abstraction. For example, component and sub-system models are not necessarily re-used in system models, but their data and results enable the development of more abstract models suitable for system validation. Finally, M&amp;S is not simply used to predict test results; </a:t>
            </a:r>
            <a:r>
              <a:rPr lang="en-US" sz="1200" b="1" kern="1200" dirty="0">
                <a:solidFill>
                  <a:schemeClr val="tx1"/>
                </a:solidFill>
                <a:effectLst/>
                <a:latin typeface="Times New Roman" pitchFamily="18" charset="0"/>
                <a:ea typeface="Geneva" charset="0"/>
                <a:cs typeface="Geneva" charset="0"/>
              </a:rPr>
              <a:t>it is used to focus testing in particular areas with the goal of driving down uncertainties in system-level understanding</a:t>
            </a:r>
            <a:r>
              <a:rPr lang="en-US" sz="1200" kern="1200" dirty="0">
                <a:solidFill>
                  <a:schemeClr val="tx1"/>
                </a:solidFill>
                <a:effectLst/>
                <a:latin typeface="Times New Roman" pitchFamily="18" charset="0"/>
                <a:ea typeface="Geneva" charset="0"/>
                <a:cs typeface="Geneva" charset="0"/>
              </a:rPr>
              <a:t>. Under this approach, M&amp;S is sustained and evolves through the program life-cycle to support the system throughout its life-cycle deployment.</a:t>
            </a:r>
          </a:p>
          <a:p>
            <a:endParaRPr lang="en-US" dirty="0"/>
          </a:p>
          <a:p>
            <a:r>
              <a:rPr lang="en-US" sz="1200" kern="1200" dirty="0">
                <a:solidFill>
                  <a:schemeClr val="tx1"/>
                </a:solidFill>
                <a:effectLst/>
                <a:latin typeface="Times New Roman" pitchFamily="18" charset="0"/>
                <a:ea typeface="Geneva" charset="0"/>
                <a:cs typeface="Geneva" charset="0"/>
              </a:rPr>
              <a:t>In considering the approach illustrated in Figure 4-3, it is important to keep in mind that programs</a:t>
            </a:r>
          </a:p>
          <a:p>
            <a:r>
              <a:rPr lang="en-US" sz="1200" kern="1200" dirty="0">
                <a:solidFill>
                  <a:schemeClr val="tx1"/>
                </a:solidFill>
                <a:effectLst/>
                <a:latin typeface="Times New Roman" pitchFamily="18" charset="0"/>
                <a:ea typeface="Geneva" charset="0"/>
                <a:cs typeface="Geneva" charset="0"/>
              </a:rPr>
              <a:t>do not need to decide between testing and simulation. The issue is often framed in terms of the question</a:t>
            </a:r>
          </a:p>
          <a:p>
            <a:r>
              <a:rPr lang="en-US" sz="1200" kern="1200" dirty="0">
                <a:solidFill>
                  <a:schemeClr val="tx1"/>
                </a:solidFill>
                <a:effectLst/>
                <a:latin typeface="Times New Roman" pitchFamily="18" charset="0"/>
                <a:ea typeface="Geneva" charset="0"/>
                <a:cs typeface="Geneva" charset="0"/>
              </a:rPr>
              <a:t>“Can simulation be used to replace testing (and reduce cost)?” when the better framing is to ask “How can</a:t>
            </a:r>
          </a:p>
          <a:p>
            <a:r>
              <a:rPr lang="en-US" sz="1200" kern="1200" dirty="0">
                <a:solidFill>
                  <a:schemeClr val="tx1"/>
                </a:solidFill>
                <a:effectLst/>
                <a:latin typeface="Times New Roman" pitchFamily="18" charset="0"/>
                <a:ea typeface="Geneva" charset="0"/>
                <a:cs typeface="Geneva" charset="0"/>
              </a:rPr>
              <a:t>simulation be used with testing to maximize the effectiveness of advanced technology systems for the</a:t>
            </a:r>
          </a:p>
          <a:p>
            <a:r>
              <a:rPr lang="en-US" sz="1200" kern="1200" dirty="0">
                <a:solidFill>
                  <a:schemeClr val="tx1"/>
                </a:solidFill>
                <a:effectLst/>
                <a:latin typeface="Times New Roman" pitchFamily="18" charset="0"/>
                <a:ea typeface="Geneva" charset="0"/>
                <a:cs typeface="Geneva" charset="0"/>
              </a:rPr>
              <a:t>warfighter?” The optimal strategy may involve integrating testing and simulation in a way that produces</a:t>
            </a:r>
          </a:p>
          <a:p>
            <a:r>
              <a:rPr lang="en-US" sz="1200" kern="1200" dirty="0">
                <a:solidFill>
                  <a:schemeClr val="tx1"/>
                </a:solidFill>
                <a:effectLst/>
                <a:latin typeface="Times New Roman" pitchFamily="18" charset="0"/>
                <a:ea typeface="Geneva" charset="0"/>
                <a:cs typeface="Geneva" charset="0"/>
              </a:rPr>
              <a:t>the greatest value, maximizing understanding and minimizing the cost for testing the program.</a:t>
            </a:r>
          </a:p>
          <a:p>
            <a:endParaRPr lang="en-US" dirty="0"/>
          </a:p>
        </p:txBody>
      </p:sp>
      <p:sp>
        <p:nvSpPr>
          <p:cNvPr id="4" name="Slide Number Placeholder 3"/>
          <p:cNvSpPr>
            <a:spLocks noGrp="1"/>
          </p:cNvSpPr>
          <p:nvPr>
            <p:ph type="sldNum" sz="quarter" idx="10"/>
          </p:nvPr>
        </p:nvSpPr>
        <p:spPr/>
        <p:txBody>
          <a:bodyPr/>
          <a:lstStyle/>
          <a:p>
            <a:pPr>
              <a:defRPr/>
            </a:pPr>
            <a:fld id="{5D26BF1D-08DC-5944-8D0B-14A92512E8F9}" type="slidenum">
              <a:rPr lang="en-US" altLang="en-US" smtClean="0"/>
              <a:pPr>
                <a:defRPr/>
              </a:pPr>
              <a:t>10</a:t>
            </a:fld>
            <a:endParaRPr lang="en-US" altLang="en-US"/>
          </a:p>
        </p:txBody>
      </p:sp>
    </p:spTree>
    <p:extLst>
      <p:ext uri="{BB962C8B-B14F-4D97-AF65-F5344CB8AC3E}">
        <p14:creationId xmlns:p14="http://schemas.microsoft.com/office/powerpoint/2010/main" val="3578397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4" name="Picture 2" descr="030767 PPT 2017_16x9_orbits title_1920x1080.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1526286"/>
            <a:ext cx="8229600" cy="1830452"/>
          </a:xfrm>
          <a:prstGeom prst="rect">
            <a:avLst/>
          </a:prstGeom>
        </p:spPr>
        <p:txBody>
          <a:bodyPr/>
          <a:lstStyle>
            <a:lvl1pPr>
              <a:defRPr sz="4400">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967861"/>
            <a:ext cx="9144000" cy="369242"/>
          </a:xfrm>
          <a:prstGeom prst="rect">
            <a:avLst/>
          </a:prstGeom>
        </p:spPr>
        <p:txBody>
          <a:bodyPr vert="horz"/>
          <a:lstStyle>
            <a:lvl1pPr marL="0" indent="0" algn="ctr">
              <a:buFontTx/>
              <a:buNone/>
              <a:defRPr sz="2200" cap="all">
                <a:solidFill>
                  <a:srgbClr val="3A85B3"/>
                </a:solidFill>
                <a:latin typeface="Tw Cen MT"/>
              </a:defRPr>
            </a:lvl1pPr>
            <a:lvl2pPr marL="457200" indent="0" algn="ctr">
              <a:buFontTx/>
              <a:buNone/>
              <a:defRPr sz="2200" cap="all">
                <a:solidFill>
                  <a:srgbClr val="3A85B3"/>
                </a:solidFill>
                <a:latin typeface="Tw Cen MT"/>
              </a:defRPr>
            </a:lvl2pPr>
            <a:lvl3pPr marL="914400" indent="0" algn="ctr">
              <a:buFontTx/>
              <a:buNone/>
              <a:defRPr sz="2200" cap="all">
                <a:solidFill>
                  <a:srgbClr val="3A85B3"/>
                </a:solidFill>
                <a:latin typeface="Tw Cen MT"/>
              </a:defRPr>
            </a:lvl3pPr>
            <a:lvl4pPr marL="1371600" indent="0" algn="ctr">
              <a:buFontTx/>
              <a:buNone/>
              <a:defRPr sz="2200" cap="all">
                <a:solidFill>
                  <a:srgbClr val="3A85B3"/>
                </a:solidFill>
                <a:latin typeface="Tw Cen MT"/>
              </a:defRPr>
            </a:lvl4pPr>
            <a:lvl5pPr marL="1828800" indent="0" algn="ctr">
              <a:buFontTx/>
              <a:buNone/>
              <a:defRPr sz="2200"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118021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vider Slide 3">
    <p:spTree>
      <p:nvGrpSpPr>
        <p:cNvPr id="1" name=""/>
        <p:cNvGrpSpPr/>
        <p:nvPr/>
      </p:nvGrpSpPr>
      <p:grpSpPr>
        <a:xfrm>
          <a:off x="0" y="0"/>
          <a:ext cx="0" cy="0"/>
          <a:chOff x="0" y="0"/>
          <a:chExt cx="0" cy="0"/>
        </a:xfrm>
      </p:grpSpPr>
      <p:sp>
        <p:nvSpPr>
          <p:cNvPr id="7" name="Title 8"/>
          <p:cNvSpPr>
            <a:spLocks noGrp="1"/>
          </p:cNvSpPr>
          <p:nvPr>
            <p:ph type="title" hasCustomPrompt="1"/>
          </p:nvPr>
        </p:nvSpPr>
        <p:spPr>
          <a:xfrm>
            <a:off x="342900" y="1534819"/>
            <a:ext cx="7000875" cy="1036932"/>
          </a:xfrm>
        </p:spPr>
        <p:txBody>
          <a:bodyPr/>
          <a:lstStyle>
            <a:lvl1pPr algn="l">
              <a:lnSpc>
                <a:spcPct val="100000"/>
              </a:lnSpc>
              <a:defRPr sz="4050" cap="none" baseline="0">
                <a:solidFill>
                  <a:schemeClr val="tx1"/>
                </a:solidFill>
              </a:defRPr>
            </a:lvl1pPr>
          </a:lstStyle>
          <a:p>
            <a:r>
              <a:rPr lang="en-US" dirty="0"/>
              <a:t>Section Title</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8" name="Picture 7">
            <a:extLst>
              <a:ext uri="{FF2B5EF4-FFF2-40B4-BE49-F238E27FC236}">
                <a16:creationId xmlns:a16="http://schemas.microsoft.com/office/drawing/2014/main" id="{1EC0BB03-948C-4A12-8DBC-361F0C66729D}"/>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6723"/>
            <a:ext cx="418275" cy="116192"/>
          </a:xfrm>
          <a:prstGeom prst="rect">
            <a:avLst/>
          </a:prstGeom>
        </p:spPr>
      </p:pic>
    </p:spTree>
    <p:extLst>
      <p:ext uri="{BB962C8B-B14F-4D97-AF65-F5344CB8AC3E}">
        <p14:creationId xmlns:p14="http://schemas.microsoft.com/office/powerpoint/2010/main" val="124054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ullet List_Navy">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342900" y="285750"/>
            <a:ext cx="8458200" cy="520003"/>
          </a:xfrm>
        </p:spPr>
        <p:txBody>
          <a:bodyPr anchor="ctr"/>
          <a:lstStyle>
            <a:lvl1pPr>
              <a:defRPr sz="2400" cap="none">
                <a:solidFill>
                  <a:schemeClr val="tx1"/>
                </a:solidFill>
              </a:defRPr>
            </a:lvl1pPr>
          </a:lstStyle>
          <a:p>
            <a:r>
              <a:rPr lang="en-US" dirty="0"/>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342900" y="893619"/>
            <a:ext cx="8458200" cy="3802367"/>
          </a:xfrm>
        </p:spPr>
        <p:txBody>
          <a:bodyPr>
            <a:noAutofit/>
          </a:bodyPr>
          <a:lstStyle>
            <a:lvl1pPr marL="169069" indent="-169069">
              <a:buFont typeface="Wingdings" panose="05000000000000000000" pitchFamily="2" charset="2"/>
              <a:buChar char="§"/>
              <a:defRPr b="0">
                <a:solidFill>
                  <a:schemeClr val="tx1"/>
                </a:solidFill>
              </a:defRPr>
            </a:lvl1pPr>
            <a:lvl2pPr marL="516731" indent="-258366">
              <a:buClr>
                <a:schemeClr val="tx1"/>
              </a:buClr>
              <a:buSzPct val="110000"/>
              <a:buFont typeface="Wingdings" panose="05000000000000000000" pitchFamily="2" charset="2"/>
              <a:buChar char="§"/>
              <a:defRPr>
                <a:solidFill>
                  <a:schemeClr val="tx1"/>
                </a:solidFill>
              </a:defRPr>
            </a:lvl2pPr>
            <a:lvl3pPr marL="775097" indent="-258366">
              <a:buFont typeface="Wingdings" panose="05000000000000000000" pitchFamily="2" charset="2"/>
              <a:buChar char="§"/>
              <a:defRPr sz="1650">
                <a:solidFill>
                  <a:schemeClr val="tx1"/>
                </a:solidFill>
              </a:defRPr>
            </a:lvl3pPr>
            <a:lvl4pPr marL="775097" indent="-258366">
              <a:buFont typeface="Courier New" panose="02070309020205020404" pitchFamily="49" charset="0"/>
              <a:buChar char="o"/>
              <a:defRPr sz="1650">
                <a:solidFill>
                  <a:schemeClr val="tx1"/>
                </a:solidFill>
              </a:defRPr>
            </a:lvl4pPr>
            <a:lvl5pPr marL="1033463" indent="-178594">
              <a:buFont typeface="Wingdings" panose="05000000000000000000" pitchFamily="2" charset="2"/>
              <a:buChar char="§"/>
              <a:defRPr sz="1350">
                <a:solidFill>
                  <a:schemeClr val="tx1"/>
                </a:solidFill>
              </a:defRPr>
            </a:lvl5pPr>
            <a:lvl6pPr marL="1202531" indent="-169069">
              <a:buFont typeface="Wingdings" panose="05000000000000000000" pitchFamily="2" charset="2"/>
              <a:buChar char="§"/>
              <a:defRPr sz="12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pic>
        <p:nvPicPr>
          <p:cNvPr id="6" name="Picture 5">
            <a:extLst>
              <a:ext uri="{FF2B5EF4-FFF2-40B4-BE49-F238E27FC236}">
                <a16:creationId xmlns:a16="http://schemas.microsoft.com/office/drawing/2014/main" id="{3EB79E39-B804-433D-A46E-6245A4354F48}"/>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125565437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 No Title_Navy">
    <p:spTree>
      <p:nvGrpSpPr>
        <p:cNvPr id="1" name=""/>
        <p:cNvGrpSpPr/>
        <p:nvPr/>
      </p:nvGrpSpPr>
      <p:grpSpPr>
        <a:xfrm>
          <a:off x="0" y="0"/>
          <a:ext cx="0" cy="0"/>
          <a:chOff x="0" y="0"/>
          <a:chExt cx="0" cy="0"/>
        </a:xfrm>
      </p:grpSpPr>
      <p:sp>
        <p:nvSpPr>
          <p:cNvPr id="11" name="Text Placeholder 2"/>
          <p:cNvSpPr>
            <a:spLocks noGrp="1"/>
          </p:cNvSpPr>
          <p:nvPr>
            <p:ph type="body" idx="1" hasCustomPrompt="1"/>
          </p:nvPr>
        </p:nvSpPr>
        <p:spPr>
          <a:xfrm>
            <a:off x="342900" y="2543176"/>
            <a:ext cx="2712242"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16" name="Picture Placeholder 15"/>
          <p:cNvSpPr>
            <a:spLocks noGrp="1"/>
          </p:cNvSpPr>
          <p:nvPr>
            <p:ph type="pic" sz="quarter" idx="11" hasCustomPrompt="1"/>
          </p:nvPr>
        </p:nvSpPr>
        <p:spPr>
          <a:xfrm>
            <a:off x="657070" y="285751"/>
            <a:ext cx="2088665" cy="2073032"/>
          </a:xfrm>
          <a:prstGeom prst="rect">
            <a:avLst/>
          </a:prstGeom>
          <a:solidFill>
            <a:schemeClr val="tx1">
              <a:lumMod val="95000"/>
            </a:schemeClr>
          </a:solidFill>
        </p:spPr>
        <p:txBody>
          <a:bodyPr/>
          <a:lstStyle>
            <a:lvl1pPr algn="ctr">
              <a:defRPr sz="1050" b="0" cap="none">
                <a:solidFill>
                  <a:srgbClr val="0B2338"/>
                </a:solidFill>
              </a:defRPr>
            </a:lvl1pPr>
          </a:lstStyle>
          <a:p>
            <a:r>
              <a:rPr lang="en-US" dirty="0"/>
              <a:t>Drag photo to placeholder or click on icon to place photo from file. </a:t>
            </a:r>
          </a:p>
        </p:txBody>
      </p:sp>
      <p:sp>
        <p:nvSpPr>
          <p:cNvPr id="24" name="Picture Placeholder 15"/>
          <p:cNvSpPr>
            <a:spLocks noGrp="1"/>
          </p:cNvSpPr>
          <p:nvPr>
            <p:ph type="pic" sz="quarter" idx="12" hasCustomPrompt="1"/>
          </p:nvPr>
        </p:nvSpPr>
        <p:spPr>
          <a:xfrm>
            <a:off x="3513379" y="285751"/>
            <a:ext cx="2088665" cy="2073032"/>
          </a:xfrm>
          <a:prstGeom prst="rect">
            <a:avLst/>
          </a:prstGeom>
          <a:solidFill>
            <a:schemeClr val="tx2">
              <a:lumMod val="9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1050" b="0" cap="none">
                <a:solidFill>
                  <a:srgbClr val="0B2338"/>
                </a:solidFill>
              </a:defRPr>
            </a:lvl1pPr>
          </a:lstStyle>
          <a:p>
            <a:r>
              <a:rPr lang="en-US" dirty="0"/>
              <a:t>Drag photo to placeholder or click on icon to place photo from file. </a:t>
            </a:r>
          </a:p>
        </p:txBody>
      </p:sp>
      <p:sp>
        <p:nvSpPr>
          <p:cNvPr id="25" name="Picture Placeholder 15"/>
          <p:cNvSpPr>
            <a:spLocks noGrp="1"/>
          </p:cNvSpPr>
          <p:nvPr>
            <p:ph type="pic" sz="quarter" idx="13" hasCustomPrompt="1"/>
          </p:nvPr>
        </p:nvSpPr>
        <p:spPr>
          <a:xfrm>
            <a:off x="6369688" y="285751"/>
            <a:ext cx="2088665" cy="2073032"/>
          </a:xfrm>
          <a:prstGeom prst="rect">
            <a:avLst/>
          </a:prstGeom>
          <a:solidFill>
            <a:schemeClr val="tx2">
              <a:lumMod val="9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1050" b="0" cap="none">
                <a:solidFill>
                  <a:srgbClr val="0B2338"/>
                </a:solidFill>
              </a:defRPr>
            </a:lvl1pPr>
          </a:lstStyle>
          <a:p>
            <a:r>
              <a:rPr lang="en-US" dirty="0"/>
              <a:t>Drag photo to placeholder or click on icon to place photo from file. </a:t>
            </a:r>
          </a:p>
          <a:p>
            <a:endParaRPr lang="en-US" dirty="0"/>
          </a:p>
        </p:txBody>
      </p:sp>
      <p:sp>
        <p:nvSpPr>
          <p:cNvPr id="26" name="Text Placeholder 2"/>
          <p:cNvSpPr>
            <a:spLocks noGrp="1"/>
          </p:cNvSpPr>
          <p:nvPr>
            <p:ph type="body" idx="14" hasCustomPrompt="1"/>
          </p:nvPr>
        </p:nvSpPr>
        <p:spPr>
          <a:xfrm>
            <a:off x="3199209" y="2543176"/>
            <a:ext cx="2712242"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8" name="Text Placeholder 2"/>
          <p:cNvSpPr>
            <a:spLocks noGrp="1"/>
          </p:cNvSpPr>
          <p:nvPr>
            <p:ph type="body" idx="16" hasCustomPrompt="1"/>
          </p:nvPr>
        </p:nvSpPr>
        <p:spPr>
          <a:xfrm>
            <a:off x="6055518" y="2543176"/>
            <a:ext cx="2712242"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 name="Slide Number Placeholder 1"/>
          <p:cNvSpPr>
            <a:spLocks noGrp="1"/>
          </p:cNvSpPr>
          <p:nvPr>
            <p:ph type="sldNum" sz="quarter" idx="18"/>
          </p:nvPr>
        </p:nvSpPr>
        <p:spPr>
          <a:xfrm>
            <a:off x="8170067" y="4864075"/>
            <a:ext cx="600075" cy="188890"/>
          </a:xfrm>
        </p:spPr>
        <p:txBody>
          <a:bodyPr/>
          <a:lstStyle>
            <a:lvl1pPr algn="r">
              <a:defRPr>
                <a:solidFill>
                  <a:schemeClr val="tx1"/>
                </a:solidFill>
              </a:defRPr>
            </a:lvl1pPr>
          </a:lstStyle>
          <a:p>
            <a:fld id="{2F2F552B-1952-B44E-8CAB-5705F0ACD2E2}" type="slidenum">
              <a:rPr lang="uk-UA" smtClean="0"/>
              <a:pPr/>
              <a:t>‹#›</a:t>
            </a:fld>
            <a:endParaRPr lang="uk-UA" dirty="0"/>
          </a:p>
        </p:txBody>
      </p:sp>
      <p:sp>
        <p:nvSpPr>
          <p:cNvPr id="4" name="Text Placeholder 3">
            <a:extLst>
              <a:ext uri="{FF2B5EF4-FFF2-40B4-BE49-F238E27FC236}">
                <a16:creationId xmlns:a16="http://schemas.microsoft.com/office/drawing/2014/main" id="{ABD48F8F-F2E8-4F73-9030-FB00A087F591}"/>
              </a:ext>
            </a:extLst>
          </p:cNvPr>
          <p:cNvSpPr>
            <a:spLocks noGrp="1"/>
          </p:cNvSpPr>
          <p:nvPr>
            <p:ph type="body" sz="quarter" idx="19"/>
          </p:nvPr>
        </p:nvSpPr>
        <p:spPr>
          <a:xfrm>
            <a:off x="345282" y="2974450"/>
            <a:ext cx="2712244" cy="1176338"/>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a:t>Click to edit Master text styles</a:t>
            </a:r>
          </a:p>
        </p:txBody>
      </p:sp>
      <p:sp>
        <p:nvSpPr>
          <p:cNvPr id="15" name="Text Placeholder 3">
            <a:extLst>
              <a:ext uri="{FF2B5EF4-FFF2-40B4-BE49-F238E27FC236}">
                <a16:creationId xmlns:a16="http://schemas.microsoft.com/office/drawing/2014/main" id="{A9BBD24B-BA71-4BF8-8506-D0B84537AEFB}"/>
              </a:ext>
            </a:extLst>
          </p:cNvPr>
          <p:cNvSpPr>
            <a:spLocks noGrp="1"/>
          </p:cNvSpPr>
          <p:nvPr>
            <p:ph type="body" sz="quarter" idx="20"/>
          </p:nvPr>
        </p:nvSpPr>
        <p:spPr>
          <a:xfrm>
            <a:off x="3201589" y="2974450"/>
            <a:ext cx="2712244" cy="1176338"/>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a:t>Click to edit Master text styles</a:t>
            </a:r>
          </a:p>
        </p:txBody>
      </p:sp>
      <p:sp>
        <p:nvSpPr>
          <p:cNvPr id="17" name="Text Placeholder 3">
            <a:extLst>
              <a:ext uri="{FF2B5EF4-FFF2-40B4-BE49-F238E27FC236}">
                <a16:creationId xmlns:a16="http://schemas.microsoft.com/office/drawing/2014/main" id="{42B79737-3312-4FC8-AC98-3A2E9BBF11C4}"/>
              </a:ext>
            </a:extLst>
          </p:cNvPr>
          <p:cNvSpPr>
            <a:spLocks noGrp="1"/>
          </p:cNvSpPr>
          <p:nvPr>
            <p:ph type="body" sz="quarter" idx="21"/>
          </p:nvPr>
        </p:nvSpPr>
        <p:spPr>
          <a:xfrm>
            <a:off x="6057898" y="2974450"/>
            <a:ext cx="2712244" cy="1176338"/>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a:t>Click to edit Master text styles</a:t>
            </a:r>
          </a:p>
        </p:txBody>
      </p:sp>
      <p:pic>
        <p:nvPicPr>
          <p:cNvPr id="13" name="Picture 12">
            <a:extLst>
              <a:ext uri="{FF2B5EF4-FFF2-40B4-BE49-F238E27FC236}">
                <a16:creationId xmlns:a16="http://schemas.microsoft.com/office/drawing/2014/main" id="{A79F5D51-61E5-4B38-BE9B-7745F7365A24}"/>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12618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 With Title_Navy">
    <p:spTree>
      <p:nvGrpSpPr>
        <p:cNvPr id="1" name=""/>
        <p:cNvGrpSpPr/>
        <p:nvPr/>
      </p:nvGrpSpPr>
      <p:grpSpPr>
        <a:xfrm>
          <a:off x="0" y="0"/>
          <a:ext cx="0" cy="0"/>
          <a:chOff x="0" y="0"/>
          <a:chExt cx="0" cy="0"/>
        </a:xfrm>
      </p:grpSpPr>
      <p:sp>
        <p:nvSpPr>
          <p:cNvPr id="16" name="Picture Placeholder 15"/>
          <p:cNvSpPr>
            <a:spLocks noGrp="1"/>
          </p:cNvSpPr>
          <p:nvPr>
            <p:ph type="pic" sz="quarter" idx="11" hasCustomPrompt="1"/>
          </p:nvPr>
        </p:nvSpPr>
        <p:spPr>
          <a:xfrm>
            <a:off x="345283" y="1040100"/>
            <a:ext cx="2570405" cy="1750303"/>
          </a:xfrm>
          <a:prstGeom prst="rect">
            <a:avLst/>
          </a:prstGeom>
          <a:solidFill>
            <a:schemeClr val="tx2">
              <a:lumMod val="9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1050" b="0" cap="none">
                <a:solidFill>
                  <a:srgbClr val="0B2338"/>
                </a:solidFill>
              </a:defRPr>
            </a:lvl1pPr>
          </a:lstStyle>
          <a:p>
            <a:r>
              <a:rPr lang="en-US" dirty="0"/>
              <a:t>Drag photo to placeholder or click on icon to place photo from file. </a:t>
            </a:r>
          </a:p>
          <a:p>
            <a:endParaRPr lang="en-US" dirty="0"/>
          </a:p>
        </p:txBody>
      </p:sp>
      <p:sp>
        <p:nvSpPr>
          <p:cNvPr id="15" name="Text Placeholder 2"/>
          <p:cNvSpPr>
            <a:spLocks noGrp="1"/>
          </p:cNvSpPr>
          <p:nvPr>
            <p:ph type="body" idx="1" hasCustomPrompt="1"/>
          </p:nvPr>
        </p:nvSpPr>
        <p:spPr>
          <a:xfrm>
            <a:off x="345283" y="2927438"/>
            <a:ext cx="2579453"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4" name="Text Placeholder 2"/>
          <p:cNvSpPr>
            <a:spLocks noGrp="1"/>
          </p:cNvSpPr>
          <p:nvPr>
            <p:ph type="body" idx="14" hasCustomPrompt="1"/>
          </p:nvPr>
        </p:nvSpPr>
        <p:spPr>
          <a:xfrm>
            <a:off x="3287119" y="2927438"/>
            <a:ext cx="2570405"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6" name="Text Placeholder 2"/>
          <p:cNvSpPr>
            <a:spLocks noGrp="1"/>
          </p:cNvSpPr>
          <p:nvPr>
            <p:ph type="body" idx="16" hasCustomPrompt="1"/>
          </p:nvPr>
        </p:nvSpPr>
        <p:spPr>
          <a:xfrm>
            <a:off x="6223972" y="2927438"/>
            <a:ext cx="2566341"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3" name="Title 2"/>
          <p:cNvSpPr>
            <a:spLocks noGrp="1"/>
          </p:cNvSpPr>
          <p:nvPr>
            <p:ph type="title" hasCustomPrompt="1"/>
          </p:nvPr>
        </p:nvSpPr>
        <p:spPr>
          <a:xfrm>
            <a:off x="342900" y="291224"/>
            <a:ext cx="8458200" cy="492638"/>
          </a:xfrm>
        </p:spPr>
        <p:txBody>
          <a:bodyPr/>
          <a:lstStyle>
            <a:lvl1pPr algn="ctr">
              <a:defRPr sz="2400" cap="none">
                <a:solidFill>
                  <a:schemeClr val="tx1"/>
                </a:solidFill>
              </a:defRPr>
            </a:lvl1pPr>
          </a:lstStyle>
          <a:p>
            <a:r>
              <a:rPr lang="en-US" dirty="0"/>
              <a:t>Slide Title, Arial 32 Pt.</a:t>
            </a:r>
          </a:p>
        </p:txBody>
      </p:sp>
      <p:sp>
        <p:nvSpPr>
          <p:cNvPr id="28" name="Picture Placeholder 15"/>
          <p:cNvSpPr>
            <a:spLocks noGrp="1"/>
          </p:cNvSpPr>
          <p:nvPr>
            <p:ph type="pic" sz="quarter" idx="18" hasCustomPrompt="1"/>
          </p:nvPr>
        </p:nvSpPr>
        <p:spPr>
          <a:xfrm>
            <a:off x="3278072" y="1040100"/>
            <a:ext cx="2570405" cy="1750303"/>
          </a:xfrm>
          <a:prstGeom prst="rect">
            <a:avLst/>
          </a:prstGeom>
          <a:solidFill>
            <a:schemeClr val="tx2">
              <a:lumMod val="9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1050" b="0" cap="none">
                <a:solidFill>
                  <a:srgbClr val="0B2338"/>
                </a:solidFill>
              </a:defRPr>
            </a:lvl1pPr>
          </a:lstStyle>
          <a:p>
            <a:r>
              <a:rPr lang="en-US" dirty="0"/>
              <a:t>Drag photo to placeholder or click on icon to place photo from file. </a:t>
            </a:r>
          </a:p>
          <a:p>
            <a:endParaRPr lang="en-US" dirty="0"/>
          </a:p>
        </p:txBody>
      </p:sp>
      <p:sp>
        <p:nvSpPr>
          <p:cNvPr id="29" name="Picture Placeholder 15"/>
          <p:cNvSpPr>
            <a:spLocks noGrp="1"/>
          </p:cNvSpPr>
          <p:nvPr>
            <p:ph type="pic" sz="quarter" idx="19" hasCustomPrompt="1"/>
          </p:nvPr>
        </p:nvSpPr>
        <p:spPr>
          <a:xfrm>
            <a:off x="6210861" y="1040100"/>
            <a:ext cx="2570405" cy="1750303"/>
          </a:xfrm>
          <a:prstGeom prst="rect">
            <a:avLst/>
          </a:prstGeom>
          <a:solidFill>
            <a:schemeClr val="tx2">
              <a:lumMod val="95000"/>
            </a:schemeClr>
          </a:solidFill>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1050" b="0" cap="none">
                <a:solidFill>
                  <a:srgbClr val="0B2338"/>
                </a:solidFill>
              </a:defRPr>
            </a:lvl1pPr>
          </a:lstStyle>
          <a:p>
            <a:r>
              <a:rPr lang="en-US" dirty="0"/>
              <a:t>Drag photo to placeholder or click on icon to place photo from file. </a:t>
            </a:r>
          </a:p>
          <a:p>
            <a:endParaRPr lang="en-US" dirty="0"/>
          </a:p>
        </p:txBody>
      </p:sp>
      <p:sp>
        <p:nvSpPr>
          <p:cNvPr id="2" name="Slide Number Placeholder 1"/>
          <p:cNvSpPr>
            <a:spLocks noGrp="1"/>
          </p:cNvSpPr>
          <p:nvPr>
            <p:ph type="sldNum" sz="quarter" idx="20"/>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17" name="Text Placeholder 3">
            <a:extLst>
              <a:ext uri="{FF2B5EF4-FFF2-40B4-BE49-F238E27FC236}">
                <a16:creationId xmlns:a16="http://schemas.microsoft.com/office/drawing/2014/main" id="{678FE3D0-043E-4E41-B23C-6B8EB88E0290}"/>
              </a:ext>
            </a:extLst>
          </p:cNvPr>
          <p:cNvSpPr>
            <a:spLocks noGrp="1"/>
          </p:cNvSpPr>
          <p:nvPr>
            <p:ph type="body" sz="quarter" idx="21"/>
          </p:nvPr>
        </p:nvSpPr>
        <p:spPr>
          <a:xfrm>
            <a:off x="345282" y="3323543"/>
            <a:ext cx="2579453" cy="1176338"/>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a:t>Click to edit Master text styles</a:t>
            </a:r>
          </a:p>
        </p:txBody>
      </p:sp>
      <p:sp>
        <p:nvSpPr>
          <p:cNvPr id="18" name="Text Placeholder 3">
            <a:extLst>
              <a:ext uri="{FF2B5EF4-FFF2-40B4-BE49-F238E27FC236}">
                <a16:creationId xmlns:a16="http://schemas.microsoft.com/office/drawing/2014/main" id="{13010D54-552B-4047-99A4-03DE23E68139}"/>
              </a:ext>
            </a:extLst>
          </p:cNvPr>
          <p:cNvSpPr>
            <a:spLocks noGrp="1"/>
          </p:cNvSpPr>
          <p:nvPr>
            <p:ph type="body" sz="quarter" idx="22"/>
          </p:nvPr>
        </p:nvSpPr>
        <p:spPr>
          <a:xfrm>
            <a:off x="6210860" y="3323543"/>
            <a:ext cx="2579453" cy="1176338"/>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a:t>Click to edit Master text styles</a:t>
            </a:r>
          </a:p>
        </p:txBody>
      </p:sp>
      <p:sp>
        <p:nvSpPr>
          <p:cNvPr id="19" name="Text Placeholder 3">
            <a:extLst>
              <a:ext uri="{FF2B5EF4-FFF2-40B4-BE49-F238E27FC236}">
                <a16:creationId xmlns:a16="http://schemas.microsoft.com/office/drawing/2014/main" id="{E0B40436-66AC-4444-BF02-7E4752A291AD}"/>
              </a:ext>
            </a:extLst>
          </p:cNvPr>
          <p:cNvSpPr>
            <a:spLocks noGrp="1"/>
          </p:cNvSpPr>
          <p:nvPr>
            <p:ph type="body" sz="quarter" idx="23"/>
          </p:nvPr>
        </p:nvSpPr>
        <p:spPr>
          <a:xfrm>
            <a:off x="3278071" y="3323543"/>
            <a:ext cx="2579453" cy="1176338"/>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a:t>Click to edit Master text styles</a:t>
            </a:r>
          </a:p>
        </p:txBody>
      </p:sp>
      <p:pic>
        <p:nvPicPr>
          <p:cNvPr id="21" name="Picture 20">
            <a:extLst>
              <a:ext uri="{FF2B5EF4-FFF2-40B4-BE49-F238E27FC236}">
                <a16:creationId xmlns:a16="http://schemas.microsoft.com/office/drawing/2014/main" id="{C4BC3F3B-A551-47E1-A36B-1028268BB92D}"/>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1545770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_Navy">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342900" y="285750"/>
            <a:ext cx="8458200" cy="520003"/>
          </a:xfrm>
        </p:spPr>
        <p:txBody>
          <a:bodyPr anchor="ctr"/>
          <a:lstStyle>
            <a:lvl1pPr>
              <a:defRPr sz="2400" cap="none">
                <a:solidFill>
                  <a:schemeClr val="tx1"/>
                </a:solidFill>
              </a:defRPr>
            </a:lvl1pPr>
          </a:lstStyle>
          <a:p>
            <a:r>
              <a:rPr lang="en-US" dirty="0"/>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342900" y="893619"/>
            <a:ext cx="8458200" cy="3802367"/>
          </a:xfrm>
        </p:spPr>
        <p:txBody>
          <a:bodyPr>
            <a:noAutofit/>
          </a:bodyPr>
          <a:lstStyle>
            <a:lvl1pPr marL="169069" indent="-169069">
              <a:buFont typeface="Wingdings" panose="05000000000000000000" pitchFamily="2" charset="2"/>
              <a:buChar char="§"/>
              <a:defRPr b="0">
                <a:solidFill>
                  <a:schemeClr val="tx1"/>
                </a:solidFill>
              </a:defRPr>
            </a:lvl1pPr>
            <a:lvl2pPr marL="516731" indent="-258366">
              <a:buClr>
                <a:schemeClr val="tx1"/>
              </a:buClr>
              <a:buSzPct val="110000"/>
              <a:buFont typeface="Wingdings" panose="05000000000000000000" pitchFamily="2" charset="2"/>
              <a:buChar char="§"/>
              <a:defRPr>
                <a:solidFill>
                  <a:schemeClr val="tx1"/>
                </a:solidFill>
              </a:defRPr>
            </a:lvl2pPr>
            <a:lvl3pPr marL="775097" indent="-258366">
              <a:buFont typeface="Wingdings" panose="05000000000000000000" pitchFamily="2" charset="2"/>
              <a:buChar char="§"/>
              <a:defRPr sz="1650">
                <a:solidFill>
                  <a:schemeClr val="tx1"/>
                </a:solidFill>
              </a:defRPr>
            </a:lvl3pPr>
            <a:lvl4pPr marL="775097" indent="-258366">
              <a:buFont typeface="Courier New" panose="02070309020205020404" pitchFamily="49" charset="0"/>
              <a:buChar char="o"/>
              <a:defRPr sz="1650">
                <a:solidFill>
                  <a:schemeClr val="tx1"/>
                </a:solidFill>
              </a:defRPr>
            </a:lvl4pPr>
            <a:lvl5pPr marL="1033463" indent="-178594">
              <a:buFont typeface="Wingdings" panose="05000000000000000000" pitchFamily="2" charset="2"/>
              <a:buChar char="§"/>
              <a:defRPr sz="1350">
                <a:solidFill>
                  <a:schemeClr val="tx1"/>
                </a:solidFill>
              </a:defRPr>
            </a:lvl5pPr>
            <a:lvl6pPr marL="1202531" indent="-169069">
              <a:buFont typeface="Wingdings" panose="05000000000000000000" pitchFamily="2" charset="2"/>
              <a:buChar char="§"/>
              <a:defRPr sz="12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pic>
        <p:nvPicPr>
          <p:cNvPr id="6" name="Picture 5">
            <a:extLst>
              <a:ext uri="{FF2B5EF4-FFF2-40B4-BE49-F238E27FC236}">
                <a16:creationId xmlns:a16="http://schemas.microsoft.com/office/drawing/2014/main" id="{61585A4E-0F23-4F45-99A6-6448278FA42E}"/>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21230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342900" y="293095"/>
            <a:ext cx="8458200" cy="520003"/>
          </a:xfrm>
        </p:spPr>
        <p:txBody>
          <a:bodyPr/>
          <a:lstStyle>
            <a:lvl1pPr>
              <a:defRPr sz="2400">
                <a:solidFill>
                  <a:schemeClr val="tx1"/>
                </a:solidFill>
              </a:defRPr>
            </a:lvl1pPr>
          </a:lstStyle>
          <a:p>
            <a:r>
              <a:rPr lang="en-US" dirty="0"/>
              <a:t>Slide Title, Arial 32 pt.</a:t>
            </a:r>
          </a:p>
        </p:txBody>
      </p:sp>
      <p:sp>
        <p:nvSpPr>
          <p:cNvPr id="4" name="Content Placeholder 3">
            <a:extLst>
              <a:ext uri="{FF2B5EF4-FFF2-40B4-BE49-F238E27FC236}">
                <a16:creationId xmlns:a16="http://schemas.microsoft.com/office/drawing/2014/main" id="{738D90CE-67F6-4B4B-B71D-C7D5E38835C9}"/>
              </a:ext>
            </a:extLst>
          </p:cNvPr>
          <p:cNvSpPr>
            <a:spLocks noGrp="1"/>
          </p:cNvSpPr>
          <p:nvPr>
            <p:ph sz="quarter" idx="12" hasCustomPrompt="1"/>
          </p:nvPr>
        </p:nvSpPr>
        <p:spPr>
          <a:xfrm>
            <a:off x="342900" y="907473"/>
            <a:ext cx="8458200" cy="3778827"/>
          </a:xfrm>
        </p:spPr>
        <p:txBody>
          <a:bodyPr/>
          <a:lstStyle>
            <a:lvl1pPr>
              <a:defRPr/>
            </a:lvl1pPr>
          </a:lstStyle>
          <a:p>
            <a:pPr lvl="0"/>
            <a:r>
              <a:rPr lang="en-US" dirty="0"/>
              <a:t>Click to add content</a:t>
            </a:r>
          </a:p>
        </p:txBody>
      </p:sp>
      <p:pic>
        <p:nvPicPr>
          <p:cNvPr id="6" name="Picture 5">
            <a:extLst>
              <a:ext uri="{FF2B5EF4-FFF2-40B4-BE49-F238E27FC236}">
                <a16:creationId xmlns:a16="http://schemas.microsoft.com/office/drawing/2014/main" id="{9434B183-E242-4BEB-A0C8-856BF8515D5D}"/>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1432928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List_Nav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08395" y="932688"/>
            <a:ext cx="3429000" cy="437284"/>
          </a:xfrm>
          <a:prstGeom prst="rect">
            <a:avLst/>
          </a:prstGeom>
        </p:spPr>
        <p:txBody>
          <a:bodyPr anchor="ctr">
            <a:noAutofit/>
          </a:bodyPr>
          <a:lstStyle>
            <a:lvl1pPr marL="0" indent="0">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Subheadline</a:t>
            </a:r>
            <a:endParaRPr lang="en-US" dirty="0"/>
          </a:p>
        </p:txBody>
      </p:sp>
      <p:sp>
        <p:nvSpPr>
          <p:cNvPr id="5" name="Text Placeholder 4"/>
          <p:cNvSpPr>
            <a:spLocks noGrp="1"/>
          </p:cNvSpPr>
          <p:nvPr>
            <p:ph type="body" sz="quarter" idx="3" hasCustomPrompt="1"/>
          </p:nvPr>
        </p:nvSpPr>
        <p:spPr>
          <a:xfrm>
            <a:off x="5002014" y="932688"/>
            <a:ext cx="3429000" cy="437284"/>
          </a:xfrm>
          <a:prstGeom prst="rect">
            <a:avLst/>
          </a:prstGeom>
        </p:spPr>
        <p:txBody>
          <a:bodyPr vert="horz" lIns="91440" tIns="45720" rIns="91440" bIns="45720" rtlCol="0" anchor="ctr">
            <a:noAutofit/>
          </a:bodyPr>
          <a:lstStyle>
            <a:lvl1pPr>
              <a:defRPr lang="en-US" baseline="0" dirty="0">
                <a:solidFill>
                  <a:schemeClr val="tx1"/>
                </a:solidFill>
              </a:defRPr>
            </a:lvl1pPr>
          </a:lstStyle>
          <a:p>
            <a:pPr lvl="0"/>
            <a:r>
              <a:rPr lang="en-US" dirty="0" err="1"/>
              <a:t>Subheadline</a:t>
            </a:r>
            <a:endParaRPr lang="en-US" dirty="0"/>
          </a:p>
        </p:txBody>
      </p:sp>
      <p:sp>
        <p:nvSpPr>
          <p:cNvPr id="13" name="Title 12"/>
          <p:cNvSpPr>
            <a:spLocks noGrp="1"/>
          </p:cNvSpPr>
          <p:nvPr>
            <p:ph type="title" hasCustomPrompt="1"/>
          </p:nvPr>
        </p:nvSpPr>
        <p:spPr>
          <a:xfrm>
            <a:off x="342900" y="285750"/>
            <a:ext cx="8458200" cy="520003"/>
          </a:xfrm>
        </p:spPr>
        <p:txBody>
          <a:bodyPr anchor="ctr">
            <a:noAutofit/>
          </a:bodyPr>
          <a:lstStyle>
            <a:lvl1pPr algn="ctr">
              <a:defRPr sz="2400">
                <a:solidFill>
                  <a:schemeClr val="tx1"/>
                </a:solidFill>
              </a:defRPr>
            </a:lvl1pPr>
          </a:lstStyle>
          <a:p>
            <a:r>
              <a:rPr lang="en-US" dirty="0"/>
              <a:t>Slide Title, Arial 32 pt.</a:t>
            </a:r>
          </a:p>
        </p:txBody>
      </p:sp>
      <p:sp>
        <p:nvSpPr>
          <p:cNvPr id="2" name="Slide Number Placeholder 1"/>
          <p:cNvSpPr>
            <a:spLocks noGrp="1"/>
          </p:cNvSpPr>
          <p:nvPr>
            <p:ph type="sldNum" sz="quarter" idx="13"/>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12" name="Text Placeholder 19">
            <a:extLst>
              <a:ext uri="{FF2B5EF4-FFF2-40B4-BE49-F238E27FC236}">
                <a16:creationId xmlns:a16="http://schemas.microsoft.com/office/drawing/2014/main" id="{2789C70E-D4F5-4539-825F-8102ABC6844C}"/>
              </a:ext>
            </a:extLst>
          </p:cNvPr>
          <p:cNvSpPr>
            <a:spLocks noGrp="1"/>
          </p:cNvSpPr>
          <p:nvPr>
            <p:ph type="body" sz="quarter" idx="21" hasCustomPrompt="1"/>
          </p:nvPr>
        </p:nvSpPr>
        <p:spPr>
          <a:xfrm>
            <a:off x="708395" y="1457341"/>
            <a:ext cx="3429000" cy="3228959"/>
          </a:xfrm>
        </p:spPr>
        <p:txBody>
          <a:bodyPr/>
          <a:lstStyle>
            <a:lvl1pPr>
              <a:defRPr b="0"/>
            </a:lvl1pPr>
            <a:lvl2pPr marL="264319" indent="-176213">
              <a:buFont typeface="Wingdings" panose="05000000000000000000" pitchFamily="2" charset="2"/>
              <a:buChar char="§"/>
              <a:defRPr/>
            </a:lvl2pPr>
            <a:lvl3pPr marL="342900" indent="-166688">
              <a:buFont typeface="Arial" panose="020B0604020202020204" pitchFamily="34" charset="0"/>
              <a:buChar char="‒"/>
              <a:defRPr sz="1500"/>
            </a:lvl3pPr>
          </a:lstStyle>
          <a:p>
            <a:pPr lvl="0"/>
            <a:r>
              <a:rPr lang="en-US" dirty="0"/>
              <a:t>Click to edit master text styles</a:t>
            </a:r>
          </a:p>
          <a:p>
            <a:pPr lvl="1"/>
            <a:r>
              <a:rPr lang="en-US" dirty="0"/>
              <a:t>Second level</a:t>
            </a:r>
          </a:p>
          <a:p>
            <a:pPr lvl="2"/>
            <a:r>
              <a:rPr lang="en-US" dirty="0"/>
              <a:t>Third level</a:t>
            </a:r>
          </a:p>
        </p:txBody>
      </p:sp>
      <p:sp>
        <p:nvSpPr>
          <p:cNvPr id="14" name="Text Placeholder 19">
            <a:extLst>
              <a:ext uri="{FF2B5EF4-FFF2-40B4-BE49-F238E27FC236}">
                <a16:creationId xmlns:a16="http://schemas.microsoft.com/office/drawing/2014/main" id="{473FA333-9240-48EF-A5C6-7ECA7313EA79}"/>
              </a:ext>
            </a:extLst>
          </p:cNvPr>
          <p:cNvSpPr>
            <a:spLocks noGrp="1"/>
          </p:cNvSpPr>
          <p:nvPr>
            <p:ph type="body" sz="quarter" idx="22" hasCustomPrompt="1"/>
          </p:nvPr>
        </p:nvSpPr>
        <p:spPr>
          <a:xfrm>
            <a:off x="5016729" y="1457341"/>
            <a:ext cx="3429000" cy="3228959"/>
          </a:xfrm>
        </p:spPr>
        <p:txBody>
          <a:bodyPr/>
          <a:lstStyle>
            <a:lvl1pPr>
              <a:defRPr b="0"/>
            </a:lvl1pPr>
            <a:lvl2pPr marL="264319" indent="-176213">
              <a:buFont typeface="Wingdings" panose="05000000000000000000" pitchFamily="2" charset="2"/>
              <a:buChar char="§"/>
              <a:defRPr/>
            </a:lvl2pPr>
            <a:lvl3pPr marL="342900" indent="-166688">
              <a:buFont typeface="Arial" panose="020B0604020202020204" pitchFamily="34" charset="0"/>
              <a:buChar char="‒"/>
              <a:defRPr sz="1500"/>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8DEDA517-8260-4280-A7EC-5559C8218D8E}"/>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3596261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umn Layout_NoSub_Navy">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342900" y="285750"/>
            <a:ext cx="8458200" cy="520003"/>
          </a:xfrm>
        </p:spPr>
        <p:txBody>
          <a:bodyPr anchor="ctr">
            <a:noAutofit/>
          </a:bodyPr>
          <a:lstStyle>
            <a:lvl1pPr algn="ctr">
              <a:defRPr sz="2400">
                <a:solidFill>
                  <a:schemeClr val="tx1"/>
                </a:solidFill>
              </a:defRPr>
            </a:lvl1pPr>
          </a:lstStyle>
          <a:p>
            <a:r>
              <a:rPr lang="en-US" dirty="0"/>
              <a:t>Slide Title, Arial 32 pt.</a:t>
            </a:r>
          </a:p>
        </p:txBody>
      </p:sp>
      <p:sp>
        <p:nvSpPr>
          <p:cNvPr id="2" name="Slide Number Placeholder 1"/>
          <p:cNvSpPr>
            <a:spLocks noGrp="1"/>
          </p:cNvSpPr>
          <p:nvPr>
            <p:ph type="sldNum" sz="quarter" idx="13"/>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12" name="Text Placeholder 19">
            <a:extLst>
              <a:ext uri="{FF2B5EF4-FFF2-40B4-BE49-F238E27FC236}">
                <a16:creationId xmlns:a16="http://schemas.microsoft.com/office/drawing/2014/main" id="{2789C70E-D4F5-4539-825F-8102ABC6844C}"/>
              </a:ext>
            </a:extLst>
          </p:cNvPr>
          <p:cNvSpPr>
            <a:spLocks noGrp="1"/>
          </p:cNvSpPr>
          <p:nvPr>
            <p:ph type="body" sz="quarter" idx="21" hasCustomPrompt="1"/>
          </p:nvPr>
        </p:nvSpPr>
        <p:spPr>
          <a:xfrm>
            <a:off x="708395" y="1130643"/>
            <a:ext cx="3429000" cy="3555657"/>
          </a:xfrm>
        </p:spPr>
        <p:txBody>
          <a:bodyPr/>
          <a:lstStyle>
            <a:lvl1pPr>
              <a:defRPr b="0"/>
            </a:lvl1pPr>
            <a:lvl2pPr marL="264319" indent="-176213">
              <a:buFont typeface="Wingdings" panose="05000000000000000000" pitchFamily="2" charset="2"/>
              <a:buChar char="§"/>
              <a:defRPr/>
            </a:lvl2pPr>
            <a:lvl3pPr marL="342900" indent="-166688">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level</a:t>
            </a:r>
          </a:p>
        </p:txBody>
      </p:sp>
      <p:sp>
        <p:nvSpPr>
          <p:cNvPr id="14" name="Text Placeholder 19">
            <a:extLst>
              <a:ext uri="{FF2B5EF4-FFF2-40B4-BE49-F238E27FC236}">
                <a16:creationId xmlns:a16="http://schemas.microsoft.com/office/drawing/2014/main" id="{473FA333-9240-48EF-A5C6-7ECA7313EA79}"/>
              </a:ext>
            </a:extLst>
          </p:cNvPr>
          <p:cNvSpPr>
            <a:spLocks noGrp="1"/>
          </p:cNvSpPr>
          <p:nvPr>
            <p:ph type="body" sz="quarter" idx="22" hasCustomPrompt="1"/>
          </p:nvPr>
        </p:nvSpPr>
        <p:spPr>
          <a:xfrm>
            <a:off x="5016729" y="1130643"/>
            <a:ext cx="3429000" cy="3555657"/>
          </a:xfrm>
        </p:spPr>
        <p:txBody>
          <a:bodyPr/>
          <a:lstStyle>
            <a:lvl1pPr>
              <a:defRPr b="0"/>
            </a:lvl1pPr>
            <a:lvl2pPr marL="264319" indent="-176213">
              <a:buFont typeface="Wingdings" panose="05000000000000000000" pitchFamily="2" charset="2"/>
              <a:buChar char="§"/>
              <a:defRPr/>
            </a:lvl2pPr>
            <a:lvl3pPr marL="342900" indent="-166688">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8DEDA517-8260-4280-A7EC-5559C8218D8E}"/>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340303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List_Nav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57973" y="932688"/>
            <a:ext cx="2714625" cy="451731"/>
          </a:xfrm>
          <a:prstGeom prst="rect">
            <a:avLst/>
          </a:prstGeom>
        </p:spPr>
        <p:txBody>
          <a:bodyPr anchor="ctr">
            <a:noAutofit/>
          </a:bodyPr>
          <a:lstStyle>
            <a:lvl1pPr marL="0" indent="0">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Subheadline</a:t>
            </a:r>
            <a:endParaRPr lang="en-US" dirty="0"/>
          </a:p>
        </p:txBody>
      </p:sp>
      <p:sp>
        <p:nvSpPr>
          <p:cNvPr id="13" name="Title 12"/>
          <p:cNvSpPr>
            <a:spLocks noGrp="1"/>
          </p:cNvSpPr>
          <p:nvPr>
            <p:ph type="title" hasCustomPrompt="1"/>
          </p:nvPr>
        </p:nvSpPr>
        <p:spPr>
          <a:xfrm>
            <a:off x="342900" y="285750"/>
            <a:ext cx="8458200" cy="520003"/>
          </a:xfrm>
        </p:spPr>
        <p:txBody>
          <a:bodyPr/>
          <a:lstStyle>
            <a:lvl1pPr algn="ctr">
              <a:defRPr sz="2400">
                <a:solidFill>
                  <a:schemeClr val="tx1"/>
                </a:solidFill>
              </a:defRPr>
            </a:lvl1pPr>
          </a:lstStyle>
          <a:p>
            <a:r>
              <a:rPr lang="en-US" dirty="0"/>
              <a:t>Slide Title, Arial 32 pt.</a:t>
            </a:r>
          </a:p>
        </p:txBody>
      </p:sp>
      <p:sp>
        <p:nvSpPr>
          <p:cNvPr id="9" name="Text Placeholder 2"/>
          <p:cNvSpPr>
            <a:spLocks noGrp="1"/>
          </p:cNvSpPr>
          <p:nvPr>
            <p:ph type="body" idx="12" hasCustomPrompt="1"/>
          </p:nvPr>
        </p:nvSpPr>
        <p:spPr>
          <a:xfrm>
            <a:off x="3218612" y="932688"/>
            <a:ext cx="2714625" cy="451731"/>
          </a:xfrm>
          <a:prstGeom prst="rect">
            <a:avLst/>
          </a:prstGeom>
        </p:spPr>
        <p:txBody>
          <a:bodyPr anchor="ctr">
            <a:noAutofit/>
          </a:bodyPr>
          <a:lstStyle>
            <a:lvl1pPr marL="0" indent="0">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Subheadline</a:t>
            </a:r>
            <a:endParaRPr lang="en-US" dirty="0"/>
          </a:p>
        </p:txBody>
      </p:sp>
      <p:sp>
        <p:nvSpPr>
          <p:cNvPr id="17" name="Text Placeholder 2"/>
          <p:cNvSpPr>
            <a:spLocks noGrp="1"/>
          </p:cNvSpPr>
          <p:nvPr>
            <p:ph type="body" idx="14" hasCustomPrompt="1"/>
          </p:nvPr>
        </p:nvSpPr>
        <p:spPr>
          <a:xfrm>
            <a:off x="6079250" y="932688"/>
            <a:ext cx="2714625" cy="451731"/>
          </a:xfrm>
          <a:prstGeom prst="rect">
            <a:avLst/>
          </a:prstGeom>
        </p:spPr>
        <p:txBody>
          <a:bodyPr anchor="ctr">
            <a:noAutofit/>
          </a:bodyPr>
          <a:lstStyle>
            <a:lvl1pPr marL="0" indent="0">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Subheadline</a:t>
            </a:r>
            <a:endParaRPr lang="en-US" dirty="0"/>
          </a:p>
        </p:txBody>
      </p:sp>
      <p:sp>
        <p:nvSpPr>
          <p:cNvPr id="2" name="Slide Number Placeholder 1"/>
          <p:cNvSpPr>
            <a:spLocks noGrp="1"/>
          </p:cNvSpPr>
          <p:nvPr>
            <p:ph type="sldNum" sz="quarter" idx="16"/>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20" name="Text Placeholder 19">
            <a:extLst>
              <a:ext uri="{FF2B5EF4-FFF2-40B4-BE49-F238E27FC236}">
                <a16:creationId xmlns:a16="http://schemas.microsoft.com/office/drawing/2014/main" id="{96CCB086-36EF-4F8A-8FB2-EC29098B9753}"/>
              </a:ext>
            </a:extLst>
          </p:cNvPr>
          <p:cNvSpPr>
            <a:spLocks noGrp="1"/>
          </p:cNvSpPr>
          <p:nvPr>
            <p:ph type="body" sz="quarter" idx="21" hasCustomPrompt="1"/>
          </p:nvPr>
        </p:nvSpPr>
        <p:spPr>
          <a:xfrm>
            <a:off x="358379" y="1504018"/>
            <a:ext cx="2714625" cy="3174945"/>
          </a:xfrm>
        </p:spPr>
        <p:txBody>
          <a:bodyPr/>
          <a:lstStyle>
            <a:lvl1pPr>
              <a:defRPr b="0"/>
            </a:lvl1pPr>
            <a:lvl2pPr marL="264319" indent="-176213">
              <a:buFont typeface="Wingdings" panose="05000000000000000000" pitchFamily="2" charset="2"/>
              <a:buChar char="§"/>
              <a:defRPr/>
            </a:lvl2pPr>
            <a:lvl3pPr marL="342900" indent="-166688">
              <a:buFont typeface="Arial" panose="020B0604020202020204" pitchFamily="34" charset="0"/>
              <a:buChar char="‒"/>
              <a:defRPr sz="1500"/>
            </a:lvl3pPr>
          </a:lstStyle>
          <a:p>
            <a:pPr lvl="0"/>
            <a:r>
              <a:rPr lang="en-US" dirty="0"/>
              <a:t>Click to edit master text styles</a:t>
            </a:r>
          </a:p>
          <a:p>
            <a:pPr lvl="1"/>
            <a:r>
              <a:rPr lang="en-US" dirty="0"/>
              <a:t>Second level</a:t>
            </a:r>
          </a:p>
          <a:p>
            <a:pPr lvl="2"/>
            <a:r>
              <a:rPr lang="en-US" dirty="0"/>
              <a:t>Third level</a:t>
            </a:r>
          </a:p>
        </p:txBody>
      </p:sp>
      <p:sp>
        <p:nvSpPr>
          <p:cNvPr id="21" name="Text Placeholder 19">
            <a:extLst>
              <a:ext uri="{FF2B5EF4-FFF2-40B4-BE49-F238E27FC236}">
                <a16:creationId xmlns:a16="http://schemas.microsoft.com/office/drawing/2014/main" id="{1378EDB8-0740-4899-9053-3E5A2591CF5A}"/>
              </a:ext>
            </a:extLst>
          </p:cNvPr>
          <p:cNvSpPr>
            <a:spLocks noGrp="1"/>
          </p:cNvSpPr>
          <p:nvPr>
            <p:ph type="body" sz="quarter" idx="22" hasCustomPrompt="1"/>
          </p:nvPr>
        </p:nvSpPr>
        <p:spPr>
          <a:xfrm>
            <a:off x="6086475" y="1503550"/>
            <a:ext cx="2714625" cy="3174945"/>
          </a:xfrm>
        </p:spPr>
        <p:txBody>
          <a:bodyPr/>
          <a:lstStyle>
            <a:lvl1pPr>
              <a:defRPr b="0"/>
            </a:lvl1pPr>
            <a:lvl2pPr marL="264319" indent="-176213">
              <a:buFont typeface="Wingdings" panose="05000000000000000000" pitchFamily="2" charset="2"/>
              <a:buChar char="§"/>
              <a:defRPr/>
            </a:lvl2pPr>
            <a:lvl3pPr marL="342900" indent="-166688">
              <a:buFont typeface="Arial" panose="020B0604020202020204" pitchFamily="34" charset="0"/>
              <a:buChar char="‒"/>
              <a:defRPr sz="1500"/>
            </a:lvl3pPr>
          </a:lstStyle>
          <a:p>
            <a:pPr lvl="0"/>
            <a:r>
              <a:rPr lang="en-US" dirty="0"/>
              <a:t>Click to edit master text styles</a:t>
            </a:r>
          </a:p>
          <a:p>
            <a:pPr lvl="1"/>
            <a:r>
              <a:rPr lang="en-US" dirty="0"/>
              <a:t>Second level</a:t>
            </a:r>
          </a:p>
          <a:p>
            <a:pPr lvl="2"/>
            <a:r>
              <a:rPr lang="en-US" dirty="0"/>
              <a:t>Third level</a:t>
            </a:r>
          </a:p>
        </p:txBody>
      </p:sp>
      <p:sp>
        <p:nvSpPr>
          <p:cNvPr id="22" name="Text Placeholder 19">
            <a:extLst>
              <a:ext uri="{FF2B5EF4-FFF2-40B4-BE49-F238E27FC236}">
                <a16:creationId xmlns:a16="http://schemas.microsoft.com/office/drawing/2014/main" id="{E0DBD197-6D2F-4C08-9281-235DD012C3AE}"/>
              </a:ext>
            </a:extLst>
          </p:cNvPr>
          <p:cNvSpPr>
            <a:spLocks noGrp="1"/>
          </p:cNvSpPr>
          <p:nvPr>
            <p:ph type="body" sz="quarter" idx="23" hasCustomPrompt="1"/>
          </p:nvPr>
        </p:nvSpPr>
        <p:spPr>
          <a:xfrm>
            <a:off x="3214688" y="1511355"/>
            <a:ext cx="2714625" cy="3174945"/>
          </a:xfrm>
        </p:spPr>
        <p:txBody>
          <a:bodyPr/>
          <a:lstStyle>
            <a:lvl1pPr>
              <a:defRPr b="0"/>
            </a:lvl1pPr>
            <a:lvl2pPr marL="264319" indent="-176213">
              <a:buFont typeface="Wingdings" panose="05000000000000000000" pitchFamily="2" charset="2"/>
              <a:buChar char="§"/>
              <a:defRPr/>
            </a:lvl2pPr>
            <a:lvl3pPr marL="342900" indent="-166688">
              <a:buFont typeface="Arial" panose="020B0604020202020204" pitchFamily="34" charset="0"/>
              <a:buChar char="‒"/>
              <a:defRPr sz="1500"/>
            </a:lvl3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5E38DE22-45AE-4C21-8B18-7AE528A43EB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276348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irlce Images_Navy">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a:xfrm>
            <a:off x="778669" y="1161329"/>
            <a:ext cx="1143000" cy="1143000"/>
          </a:xfrm>
          <a:prstGeom prst="rect">
            <a:avLst/>
          </a:prstGeom>
          <a:solidFill>
            <a:schemeClr val="tx2">
              <a:lumMod val="95000"/>
            </a:schemeClr>
          </a:solidFill>
          <a:ln w="38100">
            <a:solidFill>
              <a:schemeClr val="accent3"/>
            </a:solidFill>
            <a:miter lim="800000"/>
          </a:ln>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900" b="0" cap="none">
                <a:solidFill>
                  <a:srgbClr val="0B2338"/>
                </a:solidFill>
              </a:defRPr>
            </a:lvl1pPr>
          </a:lstStyle>
          <a:p>
            <a:r>
              <a:rPr lang="en-US" dirty="0"/>
              <a:t>Drag photo to placeholder or click on icon to place photo from file. </a:t>
            </a:r>
          </a:p>
          <a:p>
            <a:endParaRPr lang="en-US" dirty="0"/>
          </a:p>
        </p:txBody>
      </p:sp>
      <p:sp>
        <p:nvSpPr>
          <p:cNvPr id="14" name="Picture Placeholder 5"/>
          <p:cNvSpPr>
            <a:spLocks noGrp="1"/>
          </p:cNvSpPr>
          <p:nvPr>
            <p:ph type="pic" sz="quarter" idx="17" hasCustomPrompt="1"/>
          </p:nvPr>
        </p:nvSpPr>
        <p:spPr>
          <a:xfrm>
            <a:off x="2928938" y="1161329"/>
            <a:ext cx="1143000" cy="1143000"/>
          </a:xfrm>
          <a:prstGeom prst="rect">
            <a:avLst/>
          </a:prstGeom>
          <a:solidFill>
            <a:schemeClr val="tx2">
              <a:lumMod val="95000"/>
            </a:schemeClr>
          </a:solidFill>
          <a:ln w="38100">
            <a:solidFill>
              <a:schemeClr val="accent3"/>
            </a:solidFill>
            <a:miter lim="800000"/>
          </a:ln>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900" b="0" cap="none">
                <a:solidFill>
                  <a:srgbClr val="0B2338"/>
                </a:solidFill>
              </a:defRPr>
            </a:lvl1pPr>
          </a:lstStyle>
          <a:p>
            <a:r>
              <a:rPr lang="en-US" dirty="0"/>
              <a:t>Drag photo to placeholder or click on icon to place photo from file. </a:t>
            </a:r>
          </a:p>
          <a:p>
            <a:endParaRPr lang="en-US" dirty="0"/>
          </a:p>
        </p:txBody>
      </p:sp>
      <p:sp>
        <p:nvSpPr>
          <p:cNvPr id="15" name="Picture Placeholder 5"/>
          <p:cNvSpPr>
            <a:spLocks noGrp="1"/>
          </p:cNvSpPr>
          <p:nvPr>
            <p:ph type="pic" sz="quarter" idx="18" hasCustomPrompt="1"/>
          </p:nvPr>
        </p:nvSpPr>
        <p:spPr>
          <a:xfrm>
            <a:off x="5079206" y="1161329"/>
            <a:ext cx="1143000" cy="1143000"/>
          </a:xfrm>
          <a:prstGeom prst="rect">
            <a:avLst/>
          </a:prstGeom>
          <a:solidFill>
            <a:schemeClr val="tx2">
              <a:lumMod val="95000"/>
            </a:schemeClr>
          </a:solidFill>
          <a:ln w="38100">
            <a:solidFill>
              <a:schemeClr val="accent3"/>
            </a:solidFill>
            <a:miter lim="800000"/>
          </a:ln>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900" b="0" cap="none">
                <a:solidFill>
                  <a:srgbClr val="0B2338"/>
                </a:solidFill>
              </a:defRPr>
            </a:lvl1pPr>
          </a:lstStyle>
          <a:p>
            <a:r>
              <a:rPr lang="en-US" dirty="0"/>
              <a:t>Drag photo to placeholder or click on icon to place photo from file. </a:t>
            </a:r>
          </a:p>
          <a:p>
            <a:endParaRPr lang="en-US" dirty="0"/>
          </a:p>
        </p:txBody>
      </p:sp>
      <p:sp>
        <p:nvSpPr>
          <p:cNvPr id="16" name="Picture Placeholder 5"/>
          <p:cNvSpPr>
            <a:spLocks noGrp="1"/>
          </p:cNvSpPr>
          <p:nvPr>
            <p:ph type="pic" sz="quarter" idx="19" hasCustomPrompt="1"/>
          </p:nvPr>
        </p:nvSpPr>
        <p:spPr>
          <a:xfrm>
            <a:off x="7222331" y="1161329"/>
            <a:ext cx="1143000" cy="1143000"/>
          </a:xfrm>
          <a:prstGeom prst="rect">
            <a:avLst/>
          </a:prstGeom>
          <a:solidFill>
            <a:schemeClr val="tx2">
              <a:lumMod val="95000"/>
            </a:schemeClr>
          </a:solidFill>
          <a:ln w="38100">
            <a:solidFill>
              <a:schemeClr val="accent3"/>
            </a:solidFill>
            <a:miter lim="800000"/>
          </a:ln>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900" b="0" cap="none">
                <a:solidFill>
                  <a:srgbClr val="0B2338"/>
                </a:solidFill>
              </a:defRPr>
            </a:lvl1pPr>
          </a:lstStyle>
          <a:p>
            <a:r>
              <a:rPr lang="en-US" dirty="0"/>
              <a:t>Drag photo to placeholder or click on icon to place photo from file. </a:t>
            </a:r>
          </a:p>
          <a:p>
            <a:endParaRPr lang="en-US" dirty="0"/>
          </a:p>
        </p:txBody>
      </p:sp>
      <p:sp>
        <p:nvSpPr>
          <p:cNvPr id="17" name="Text Placeholder 2"/>
          <p:cNvSpPr>
            <a:spLocks noGrp="1"/>
          </p:cNvSpPr>
          <p:nvPr>
            <p:ph type="body" idx="1" hasCustomPrompt="1"/>
          </p:nvPr>
        </p:nvSpPr>
        <p:spPr>
          <a:xfrm>
            <a:off x="366859" y="2555416"/>
            <a:ext cx="1920240"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3" name="Text Placeholder 2"/>
          <p:cNvSpPr>
            <a:spLocks noGrp="1"/>
          </p:cNvSpPr>
          <p:nvPr>
            <p:ph type="body" idx="20" hasCustomPrompt="1"/>
          </p:nvPr>
        </p:nvSpPr>
        <p:spPr>
          <a:xfrm>
            <a:off x="2512366" y="2555416"/>
            <a:ext cx="1920240"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5" name="Text Placeholder 2"/>
          <p:cNvSpPr>
            <a:spLocks noGrp="1"/>
          </p:cNvSpPr>
          <p:nvPr>
            <p:ph type="body" idx="22" hasCustomPrompt="1"/>
          </p:nvPr>
        </p:nvSpPr>
        <p:spPr>
          <a:xfrm>
            <a:off x="4728776" y="2555416"/>
            <a:ext cx="1920240"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7" name="Text Placeholder 2"/>
          <p:cNvSpPr>
            <a:spLocks noGrp="1"/>
          </p:cNvSpPr>
          <p:nvPr>
            <p:ph type="body" idx="24" hasCustomPrompt="1"/>
          </p:nvPr>
        </p:nvSpPr>
        <p:spPr>
          <a:xfrm>
            <a:off x="6880860" y="2555416"/>
            <a:ext cx="1920240" cy="347804"/>
          </a:xfrm>
          <a:prstGeom prst="rect">
            <a:avLst/>
          </a:prstGeom>
        </p:spPr>
        <p:txBody>
          <a:bodyPr anchor="b">
            <a:noAutofit/>
          </a:bodyPr>
          <a:lstStyle>
            <a:lvl1pPr marL="0" indent="0" algn="ctr">
              <a:buNone/>
              <a:defRPr sz="18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Lorem ipsum</a:t>
            </a:r>
          </a:p>
        </p:txBody>
      </p:sp>
      <p:sp>
        <p:nvSpPr>
          <p:cNvPr id="29" name="Title 28"/>
          <p:cNvSpPr>
            <a:spLocks noGrp="1"/>
          </p:cNvSpPr>
          <p:nvPr>
            <p:ph type="title" hasCustomPrompt="1"/>
          </p:nvPr>
        </p:nvSpPr>
        <p:spPr>
          <a:xfrm>
            <a:off x="342900" y="297679"/>
            <a:ext cx="8458200" cy="520003"/>
          </a:xfrm>
        </p:spPr>
        <p:txBody>
          <a:bodyPr/>
          <a:lstStyle>
            <a:lvl1pPr algn="ctr">
              <a:defRPr sz="2400">
                <a:solidFill>
                  <a:schemeClr val="tx1"/>
                </a:solidFill>
              </a:defRPr>
            </a:lvl1pPr>
          </a:lstStyle>
          <a:p>
            <a:r>
              <a:rPr lang="en-US" dirty="0"/>
              <a:t>Slide Title, Arial 32 pt.</a:t>
            </a:r>
          </a:p>
        </p:txBody>
      </p:sp>
      <p:sp>
        <p:nvSpPr>
          <p:cNvPr id="2" name="Slide Number Placeholder 1"/>
          <p:cNvSpPr>
            <a:spLocks noGrp="1"/>
          </p:cNvSpPr>
          <p:nvPr>
            <p:ph type="sldNum" sz="quarter" idx="27"/>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20" name="Text Placeholder 3">
            <a:extLst>
              <a:ext uri="{FF2B5EF4-FFF2-40B4-BE49-F238E27FC236}">
                <a16:creationId xmlns:a16="http://schemas.microsoft.com/office/drawing/2014/main" id="{A72CD6B6-9C07-420E-9231-F63233160BD1}"/>
              </a:ext>
            </a:extLst>
          </p:cNvPr>
          <p:cNvSpPr>
            <a:spLocks noGrp="1"/>
          </p:cNvSpPr>
          <p:nvPr>
            <p:ph type="body" sz="quarter" idx="28" hasCustomPrompt="1"/>
          </p:nvPr>
        </p:nvSpPr>
        <p:spPr>
          <a:xfrm>
            <a:off x="356070" y="2979401"/>
            <a:ext cx="1920240" cy="925101"/>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dirty="0"/>
              <a:t>Click to edit master text styles</a:t>
            </a:r>
          </a:p>
        </p:txBody>
      </p:sp>
      <p:sp>
        <p:nvSpPr>
          <p:cNvPr id="21" name="Text Placeholder 3">
            <a:extLst>
              <a:ext uri="{FF2B5EF4-FFF2-40B4-BE49-F238E27FC236}">
                <a16:creationId xmlns:a16="http://schemas.microsoft.com/office/drawing/2014/main" id="{D8F24A27-0605-44A5-AC6D-02C755F07B8A}"/>
              </a:ext>
            </a:extLst>
          </p:cNvPr>
          <p:cNvSpPr>
            <a:spLocks noGrp="1"/>
          </p:cNvSpPr>
          <p:nvPr>
            <p:ph type="body" sz="quarter" idx="29" hasCustomPrompt="1"/>
          </p:nvPr>
        </p:nvSpPr>
        <p:spPr>
          <a:xfrm>
            <a:off x="2513111" y="2979401"/>
            <a:ext cx="1920240" cy="925101"/>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dirty="0"/>
              <a:t>Click to edit master text styles</a:t>
            </a:r>
          </a:p>
        </p:txBody>
      </p:sp>
      <p:sp>
        <p:nvSpPr>
          <p:cNvPr id="22" name="Text Placeholder 3">
            <a:extLst>
              <a:ext uri="{FF2B5EF4-FFF2-40B4-BE49-F238E27FC236}">
                <a16:creationId xmlns:a16="http://schemas.microsoft.com/office/drawing/2014/main" id="{1ADA441C-C4BE-4EAB-8819-5C78BDC65DA4}"/>
              </a:ext>
            </a:extLst>
          </p:cNvPr>
          <p:cNvSpPr>
            <a:spLocks noGrp="1"/>
          </p:cNvSpPr>
          <p:nvPr>
            <p:ph type="body" sz="quarter" idx="30" hasCustomPrompt="1"/>
          </p:nvPr>
        </p:nvSpPr>
        <p:spPr>
          <a:xfrm>
            <a:off x="4723820" y="2972648"/>
            <a:ext cx="1920240" cy="925101"/>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dirty="0"/>
              <a:t>Click to edit master text styles</a:t>
            </a:r>
          </a:p>
        </p:txBody>
      </p:sp>
      <p:sp>
        <p:nvSpPr>
          <p:cNvPr id="30" name="Text Placeholder 3">
            <a:extLst>
              <a:ext uri="{FF2B5EF4-FFF2-40B4-BE49-F238E27FC236}">
                <a16:creationId xmlns:a16="http://schemas.microsoft.com/office/drawing/2014/main" id="{E708554F-2173-4A8D-B673-E68B1415F335}"/>
              </a:ext>
            </a:extLst>
          </p:cNvPr>
          <p:cNvSpPr>
            <a:spLocks noGrp="1"/>
          </p:cNvSpPr>
          <p:nvPr>
            <p:ph type="body" sz="quarter" idx="31" hasCustomPrompt="1"/>
          </p:nvPr>
        </p:nvSpPr>
        <p:spPr>
          <a:xfrm>
            <a:off x="6880860" y="2979401"/>
            <a:ext cx="1920240" cy="925101"/>
          </a:xfrm>
        </p:spPr>
        <p:txBody>
          <a:bodyPr>
            <a:noAutofit/>
          </a:bodyPr>
          <a:lstStyle>
            <a:lvl1pPr algn="ctr">
              <a:defRPr sz="1800" b="0" i="0" baseline="0"/>
            </a:lvl1pPr>
            <a:lvl2pPr>
              <a:defRPr sz="1800" b="0" i="0" baseline="0"/>
            </a:lvl2pPr>
            <a:lvl3pPr>
              <a:defRPr sz="1800" b="0" i="0" baseline="0"/>
            </a:lvl3pPr>
            <a:lvl4pPr>
              <a:defRPr sz="1800" b="0" i="0" baseline="0"/>
            </a:lvl4pPr>
            <a:lvl5pPr>
              <a:defRPr sz="1800" b="0" i="0" baseline="0"/>
            </a:lvl5pPr>
          </a:lstStyle>
          <a:p>
            <a:pPr lvl="0"/>
            <a:r>
              <a:rPr lang="en-US" dirty="0"/>
              <a:t>Click to edit master text styles</a:t>
            </a:r>
          </a:p>
        </p:txBody>
      </p:sp>
      <p:pic>
        <p:nvPicPr>
          <p:cNvPr id="19" name="Picture 18">
            <a:extLst>
              <a:ext uri="{FF2B5EF4-FFF2-40B4-BE49-F238E27FC236}">
                <a16:creationId xmlns:a16="http://schemas.microsoft.com/office/drawing/2014/main" id="{8760724D-7DC9-41A3-B4D7-9EFE4E7F65AF}"/>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290603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8" y="1152000"/>
            <a:ext cx="8459369" cy="315021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799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Text_Nav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2900" y="297679"/>
            <a:ext cx="8458200" cy="520003"/>
          </a:xfrm>
        </p:spPr>
        <p:txBody>
          <a:bodyPr lIns="91440" rIns="91440" anchor="ctr">
            <a:noAutofit/>
          </a:bodyPr>
          <a:lstStyle>
            <a:lvl1pPr>
              <a:defRPr sz="2400" baseline="0">
                <a:solidFill>
                  <a:schemeClr val="tx1"/>
                </a:solidFill>
              </a:defRPr>
            </a:lvl1pPr>
          </a:lstStyle>
          <a:p>
            <a:r>
              <a:rPr lang="en-US" dirty="0"/>
              <a:t>Slide Title, Arial 36 pt.</a:t>
            </a:r>
          </a:p>
        </p:txBody>
      </p:sp>
      <p:sp>
        <p:nvSpPr>
          <p:cNvPr id="10" name="Text Placeholder 9"/>
          <p:cNvSpPr>
            <a:spLocks noGrp="1"/>
          </p:cNvSpPr>
          <p:nvPr>
            <p:ph type="body" sz="quarter" idx="25" hasCustomPrompt="1"/>
          </p:nvPr>
        </p:nvSpPr>
        <p:spPr>
          <a:xfrm>
            <a:off x="342900" y="1310823"/>
            <a:ext cx="4143375" cy="883635"/>
          </a:xfrm>
          <a:prstGeom prst="rect">
            <a:avLst/>
          </a:prstGeom>
        </p:spPr>
        <p:txBody>
          <a:bodyPr anchor="ctr">
            <a:noAutofit/>
          </a:bodyPr>
          <a:lstStyle>
            <a:lvl1pPr>
              <a:defRPr b="0">
                <a:solidFill>
                  <a:schemeClr val="tx2"/>
                </a:solidFill>
              </a:defRPr>
            </a:lvl1pPr>
            <a:lvl2pPr>
              <a:lnSpc>
                <a:spcPct val="100000"/>
              </a:lnSpc>
              <a:defRPr>
                <a:solidFill>
                  <a:schemeClr val="tx1"/>
                </a:solidFill>
              </a:defRPr>
            </a:lvl2pPr>
          </a:lstStyle>
          <a:p>
            <a:pPr lvl="1"/>
            <a:r>
              <a:rPr lang="en-US" dirty="0"/>
              <a:t>Lorem ipsum dolor sit </a:t>
            </a:r>
            <a:r>
              <a:rPr lang="en-US" dirty="0" err="1"/>
              <a:t>amet</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a:t>
            </a:r>
          </a:p>
        </p:txBody>
      </p:sp>
      <p:sp>
        <p:nvSpPr>
          <p:cNvPr id="9" name="Text Placeholder 9"/>
          <p:cNvSpPr>
            <a:spLocks noGrp="1"/>
          </p:cNvSpPr>
          <p:nvPr>
            <p:ph type="body" sz="quarter" idx="28" hasCustomPrompt="1"/>
          </p:nvPr>
        </p:nvSpPr>
        <p:spPr>
          <a:xfrm>
            <a:off x="342900" y="932688"/>
            <a:ext cx="4143375" cy="263129"/>
          </a:xfrm>
          <a:prstGeom prst="rect">
            <a:avLst/>
          </a:prstGeom>
        </p:spPr>
        <p:txBody>
          <a:bodyPr anchor="ctr">
            <a:noAutofit/>
          </a:bodyPr>
          <a:lstStyle>
            <a:lvl1pPr>
              <a:defRPr b="1" cap="none" baseline="0">
                <a:solidFill>
                  <a:schemeClr val="accent3"/>
                </a:solidFill>
              </a:defRPr>
            </a:lvl1pPr>
          </a:lstStyle>
          <a:p>
            <a:pPr lvl="0"/>
            <a:r>
              <a:rPr lang="en-US" dirty="0"/>
              <a:t>Slide Subtitle, Arial 24 pt.</a:t>
            </a:r>
          </a:p>
        </p:txBody>
      </p:sp>
      <p:sp>
        <p:nvSpPr>
          <p:cNvPr id="4" name="Content Placeholder 3"/>
          <p:cNvSpPr>
            <a:spLocks noGrp="1"/>
          </p:cNvSpPr>
          <p:nvPr>
            <p:ph sz="quarter" idx="33" hasCustomPrompt="1"/>
          </p:nvPr>
        </p:nvSpPr>
        <p:spPr>
          <a:xfrm>
            <a:off x="342900" y="2309464"/>
            <a:ext cx="4142232" cy="2376836"/>
          </a:xfrm>
          <a:prstGeom prst="rect">
            <a:avLst/>
          </a:prstGeom>
        </p:spPr>
        <p:txBody>
          <a:bodyPr>
            <a:noAutofit/>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marL="822960" indent="-219456">
              <a:lnSpc>
                <a:spcPct val="100000"/>
              </a:lnSpc>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34"/>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5" name="Text Placeholder 4">
            <a:extLst>
              <a:ext uri="{FF2B5EF4-FFF2-40B4-BE49-F238E27FC236}">
                <a16:creationId xmlns:a16="http://schemas.microsoft.com/office/drawing/2014/main" id="{64276B16-28A0-4B86-897C-30382FC3EBB6}"/>
              </a:ext>
            </a:extLst>
          </p:cNvPr>
          <p:cNvSpPr>
            <a:spLocks noGrp="1"/>
          </p:cNvSpPr>
          <p:nvPr>
            <p:ph type="body" sz="quarter" idx="35" hasCustomPrompt="1"/>
          </p:nvPr>
        </p:nvSpPr>
        <p:spPr>
          <a:xfrm>
            <a:off x="5200650" y="1456569"/>
            <a:ext cx="3613838" cy="728405"/>
          </a:xfrm>
        </p:spPr>
        <p:txBody>
          <a:bodyPr>
            <a:spAutoFit/>
          </a:bodyPr>
          <a:lstStyle>
            <a:lvl1pPr>
              <a:defRPr sz="2100" cap="none" baseline="0"/>
            </a:lvl1pPr>
            <a:lvl2pPr marL="221456" indent="-214313">
              <a:buClr>
                <a:schemeClr val="accent3"/>
              </a:buClr>
              <a:buSzPct val="110000"/>
              <a:buFont typeface="Arial" panose="020B0604020202020204" pitchFamily="34" charset="0"/>
              <a:buChar char="‒"/>
              <a:defRPr sz="1200" cap="none" baseline="0">
                <a:solidFill>
                  <a:schemeClr val="accent3"/>
                </a:solidFill>
              </a:defRPr>
            </a:lvl2pPr>
            <a:lvl3pPr marL="0" indent="0">
              <a:buNone/>
              <a:defRPr/>
            </a:lvl3pPr>
          </a:lstStyle>
          <a:p>
            <a:pPr lvl="0"/>
            <a:r>
              <a:rPr lang="en-US" dirty="0"/>
              <a:t>“Click to edit text”</a:t>
            </a:r>
          </a:p>
          <a:p>
            <a:pPr lvl="1"/>
            <a:r>
              <a:rPr lang="en-US" dirty="0"/>
              <a:t>To have source text, hit the bullet indent button</a:t>
            </a:r>
          </a:p>
        </p:txBody>
      </p:sp>
      <p:pic>
        <p:nvPicPr>
          <p:cNvPr id="11" name="Picture 10">
            <a:extLst>
              <a:ext uri="{FF2B5EF4-FFF2-40B4-BE49-F238E27FC236}">
                <a16:creationId xmlns:a16="http://schemas.microsoft.com/office/drawing/2014/main" id="{092558DF-6B9E-4F30-9907-341ECFEE0592}"/>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150523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Quotes_Nav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2899" y="285750"/>
            <a:ext cx="7715250" cy="520003"/>
          </a:xfrm>
        </p:spPr>
        <p:txBody>
          <a:bodyPr anchor="ctr">
            <a:noAutofit/>
          </a:bodyPr>
          <a:lstStyle>
            <a:lvl1pPr>
              <a:lnSpc>
                <a:spcPct val="100000"/>
              </a:lnSpc>
              <a:defRPr lang="en-US" sz="2400" b="1" i="0" kern="1200" cap="none" baseline="0" dirty="0">
                <a:solidFill>
                  <a:schemeClr val="tx1"/>
                </a:solidFill>
                <a:latin typeface="+mn-lt"/>
                <a:ea typeface="Arial Narrow" charset="0"/>
                <a:cs typeface="Arial Narrow" charset="0"/>
              </a:defRPr>
            </a:lvl1pPr>
          </a:lstStyle>
          <a:p>
            <a:r>
              <a:rPr lang="en-US" dirty="0"/>
              <a:t>Slide Title, Arial 32 pt.</a:t>
            </a:r>
          </a:p>
        </p:txBody>
      </p:sp>
      <p:sp>
        <p:nvSpPr>
          <p:cNvPr id="9" name="Text Placeholder 9"/>
          <p:cNvSpPr>
            <a:spLocks noGrp="1"/>
          </p:cNvSpPr>
          <p:nvPr>
            <p:ph type="body" sz="quarter" idx="28" hasCustomPrompt="1"/>
          </p:nvPr>
        </p:nvSpPr>
        <p:spPr>
          <a:xfrm>
            <a:off x="342900" y="932688"/>
            <a:ext cx="7715249" cy="368529"/>
          </a:xfrm>
          <a:prstGeom prst="rect">
            <a:avLst/>
          </a:prstGeom>
        </p:spPr>
        <p:txBody>
          <a:bodyPr anchor="ctr">
            <a:noAutofit/>
          </a:bodyPr>
          <a:lstStyle>
            <a:lvl1pPr>
              <a:defRPr b="1" cap="none" baseline="0">
                <a:solidFill>
                  <a:schemeClr val="accent3"/>
                </a:solidFill>
              </a:defRPr>
            </a:lvl1pPr>
          </a:lstStyle>
          <a:p>
            <a:pPr lvl="0"/>
            <a:r>
              <a:rPr lang="en-US" dirty="0"/>
              <a:t>Slide Subtitle, Arial 24 pt.</a:t>
            </a:r>
          </a:p>
        </p:txBody>
      </p:sp>
      <p:sp>
        <p:nvSpPr>
          <p:cNvPr id="2" name="Slide Number Placeholder 1"/>
          <p:cNvSpPr>
            <a:spLocks noGrp="1"/>
          </p:cNvSpPr>
          <p:nvPr>
            <p:ph type="sldNum" sz="quarter" idx="35"/>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13" name="Text Placeholder 12">
            <a:extLst>
              <a:ext uri="{FF2B5EF4-FFF2-40B4-BE49-F238E27FC236}">
                <a16:creationId xmlns:a16="http://schemas.microsoft.com/office/drawing/2014/main" id="{455541CB-C5CF-406B-A04F-B92D0DF858F7}"/>
              </a:ext>
            </a:extLst>
          </p:cNvPr>
          <p:cNvSpPr>
            <a:spLocks noGrp="1"/>
          </p:cNvSpPr>
          <p:nvPr>
            <p:ph type="body" sz="quarter" idx="38" hasCustomPrompt="1"/>
          </p:nvPr>
        </p:nvSpPr>
        <p:spPr>
          <a:xfrm>
            <a:off x="342900" y="1462606"/>
            <a:ext cx="4143375" cy="3223694"/>
          </a:xfrm>
        </p:spPr>
        <p:txBody>
          <a:bodyPr/>
          <a:lstStyle>
            <a:lvl1pPr>
              <a:buFontTx/>
              <a:buNone/>
              <a:defRPr cap="none" baseline="0"/>
            </a:lvl1pPr>
            <a:lvl2pPr marL="264319" indent="-257175">
              <a:buClr>
                <a:schemeClr val="accent3"/>
              </a:buClr>
              <a:buFont typeface="Arial" panose="020B0604020202020204" pitchFamily="34" charset="0"/>
              <a:buChar char="‒"/>
              <a:defRPr sz="1200" cap="none" baseline="0">
                <a:solidFill>
                  <a:schemeClr val="accent3"/>
                </a:solidFill>
              </a:defRPr>
            </a:lvl2pPr>
            <a:lvl3pPr marL="0" indent="0">
              <a:buFontTx/>
              <a:buNone/>
              <a:defRPr/>
            </a:lvl3pPr>
            <a:lvl4pPr marL="259556" indent="0">
              <a:buFontTx/>
              <a:buNone/>
              <a:defRPr/>
            </a:lvl4pPr>
            <a:lvl5pPr marL="902494" indent="0">
              <a:buFontTx/>
              <a:buNone/>
              <a:defRPr/>
            </a:lvl5pPr>
          </a:lstStyle>
          <a:p>
            <a:pPr lvl="0"/>
            <a:r>
              <a:rPr lang="en-US" dirty="0"/>
              <a:t>“Click to edit textbox text”</a:t>
            </a:r>
          </a:p>
          <a:p>
            <a:pPr lvl="1"/>
            <a:r>
              <a:rPr lang="en-US" dirty="0"/>
              <a:t>Source</a:t>
            </a:r>
          </a:p>
        </p:txBody>
      </p:sp>
      <p:pic>
        <p:nvPicPr>
          <p:cNvPr id="10" name="Picture 9">
            <a:extLst>
              <a:ext uri="{FF2B5EF4-FFF2-40B4-BE49-F238E27FC236}">
                <a16:creationId xmlns:a16="http://schemas.microsoft.com/office/drawing/2014/main" id="{154F11A7-B65F-415E-B94A-A94E3E683519}"/>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74901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Blank_Navy">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lnSpc>
                <a:spcPct val="100000"/>
              </a:lnSpc>
              <a:defRPr sz="2400" baseline="0">
                <a:solidFill>
                  <a:schemeClr val="tx1"/>
                </a:solidFill>
              </a:defRPr>
            </a:lvl1pPr>
          </a:lstStyle>
          <a:p>
            <a:r>
              <a:rPr lang="en-US" dirty="0"/>
              <a:t>Slide Title, Arial 32 pt.</a:t>
            </a:r>
          </a:p>
        </p:txBody>
      </p:sp>
      <p:sp>
        <p:nvSpPr>
          <p:cNvPr id="10" name="Text Placeholder 9"/>
          <p:cNvSpPr>
            <a:spLocks noGrp="1"/>
          </p:cNvSpPr>
          <p:nvPr>
            <p:ph type="body" sz="quarter" idx="28" hasCustomPrompt="1"/>
          </p:nvPr>
        </p:nvSpPr>
        <p:spPr>
          <a:xfrm>
            <a:off x="342900" y="932688"/>
            <a:ext cx="4143375" cy="263129"/>
          </a:xfrm>
          <a:prstGeom prst="rect">
            <a:avLst/>
          </a:prstGeom>
        </p:spPr>
        <p:txBody>
          <a:bodyPr anchor="ctr">
            <a:noAutofit/>
          </a:bodyPr>
          <a:lstStyle>
            <a:lvl1pPr>
              <a:defRPr b="1" cap="none" baseline="0">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7" name="Picture 6">
            <a:extLst>
              <a:ext uri="{FF2B5EF4-FFF2-40B4-BE49-F238E27FC236}">
                <a16:creationId xmlns:a16="http://schemas.microsoft.com/office/drawing/2014/main" id="{F77DB5DA-42BB-4CA2-904F-B5CFF726EB8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266363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Blank_Navy">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2400" baseline="0">
                <a:solidFill>
                  <a:schemeClr val="tx1"/>
                </a:solidFill>
              </a:defRPr>
            </a:lvl1pPr>
          </a:lstStyle>
          <a:p>
            <a:r>
              <a:rPr lang="en-US" dirty="0"/>
              <a:t>Slide Title, Arial 32 pt.</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6" name="Picture 5">
            <a:extLst>
              <a:ext uri="{FF2B5EF4-FFF2-40B4-BE49-F238E27FC236}">
                <a16:creationId xmlns:a16="http://schemas.microsoft.com/office/drawing/2014/main" id="{90FC7C9F-14F4-4ECF-8292-C4068523692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952313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_Navy">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4" name="Picture 3">
            <a:extLst>
              <a:ext uri="{FF2B5EF4-FFF2-40B4-BE49-F238E27FC236}">
                <a16:creationId xmlns:a16="http://schemas.microsoft.com/office/drawing/2014/main" id="{79F3A80F-4B09-474F-AC6A-0B559CF8FE7E}"/>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3333205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30" hasCustomPrompt="1"/>
          </p:nvPr>
        </p:nvSpPr>
        <p:spPr>
          <a:xfrm>
            <a:off x="914400" y="1665685"/>
            <a:ext cx="7286625" cy="2795588"/>
          </a:xfrm>
          <a:prstGeom prst="rect">
            <a:avLst/>
          </a:prstGeom>
          <a:solidFill>
            <a:schemeClr val="tx2">
              <a:lumMod val="95000"/>
            </a:schemeClr>
          </a:solidFill>
        </p:spPr>
        <p:txBody>
          <a:bodyPr/>
          <a:lstStyle>
            <a:lvl1pPr algn="ctr">
              <a:defRPr sz="1050" b="0" cap="none">
                <a:solidFill>
                  <a:srgbClr val="0B2338"/>
                </a:solidFill>
              </a:defRPr>
            </a:lvl1pPr>
          </a:lstStyle>
          <a:p>
            <a:r>
              <a:rPr lang="en-US" dirty="0"/>
              <a:t>Drag video to placeholder or click on icon to place video from file. </a:t>
            </a:r>
          </a:p>
        </p:txBody>
      </p:sp>
      <p:sp>
        <p:nvSpPr>
          <p:cNvPr id="8" name="Title 7"/>
          <p:cNvSpPr>
            <a:spLocks noGrp="1"/>
          </p:cNvSpPr>
          <p:nvPr>
            <p:ph type="title" hasCustomPrompt="1"/>
          </p:nvPr>
        </p:nvSpPr>
        <p:spPr>
          <a:xfrm>
            <a:off x="342900" y="285750"/>
            <a:ext cx="8458200" cy="520003"/>
          </a:xfrm>
        </p:spPr>
        <p:txBody>
          <a:bodyPr anchor="ctr">
            <a:noAutofit/>
          </a:bodyPr>
          <a:lstStyle>
            <a:lvl1pPr algn="ctr">
              <a:defRPr sz="2400"/>
            </a:lvl1pPr>
          </a:lstStyle>
          <a:p>
            <a:r>
              <a:rPr lang="en-US" dirty="0"/>
              <a:t>Slide Title, Arial 32 pt.</a:t>
            </a:r>
          </a:p>
        </p:txBody>
      </p:sp>
      <p:sp>
        <p:nvSpPr>
          <p:cNvPr id="9" name="Text Placeholder 9"/>
          <p:cNvSpPr>
            <a:spLocks noGrp="1"/>
          </p:cNvSpPr>
          <p:nvPr>
            <p:ph type="body" sz="quarter" idx="28" hasCustomPrompt="1"/>
          </p:nvPr>
        </p:nvSpPr>
        <p:spPr>
          <a:xfrm>
            <a:off x="342900" y="932688"/>
            <a:ext cx="8458200" cy="263129"/>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7" name="Slide Number Placeholder 6"/>
          <p:cNvSpPr>
            <a:spLocks noGrp="1"/>
          </p:cNvSpPr>
          <p:nvPr>
            <p:ph type="sldNum" sz="quarter" idx="31"/>
          </p:nvPr>
        </p:nvSpPr>
        <p:spPr/>
        <p:txBody>
          <a:bodyPr/>
          <a:lstStyle/>
          <a:p>
            <a:fld id="{2F2F552B-1952-B44E-8CAB-5705F0ACD2E2}" type="slidenum">
              <a:rPr lang="uk-UA" smtClean="0"/>
              <a:pPr/>
              <a:t>‹#›</a:t>
            </a:fld>
            <a:endParaRPr lang="uk-UA" dirty="0"/>
          </a:p>
        </p:txBody>
      </p:sp>
      <p:pic>
        <p:nvPicPr>
          <p:cNvPr id="10" name="Picture 9">
            <a:extLst>
              <a:ext uri="{FF2B5EF4-FFF2-40B4-BE49-F238E27FC236}">
                <a16:creationId xmlns:a16="http://schemas.microsoft.com/office/drawing/2014/main" id="{3D29D446-8F95-48AE-89AE-FBA09C8C3FC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100240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2900" y="288036"/>
            <a:ext cx="8458200" cy="520003"/>
          </a:xfrm>
        </p:spPr>
        <p:txBody>
          <a:bodyPr anchor="ctr"/>
          <a:lstStyle>
            <a:lvl1pPr algn="ctr">
              <a:defRPr sz="2400"/>
            </a:lvl1pPr>
          </a:lstStyle>
          <a:p>
            <a:r>
              <a:rPr lang="en-US" dirty="0"/>
              <a:t>Slide Title, Arial 32 pt.</a:t>
            </a:r>
          </a:p>
        </p:txBody>
      </p:sp>
      <p:sp>
        <p:nvSpPr>
          <p:cNvPr id="9" name="Text Placeholder 9"/>
          <p:cNvSpPr>
            <a:spLocks noGrp="1"/>
          </p:cNvSpPr>
          <p:nvPr>
            <p:ph type="body" sz="quarter" idx="28" hasCustomPrompt="1"/>
          </p:nvPr>
        </p:nvSpPr>
        <p:spPr>
          <a:xfrm>
            <a:off x="342900" y="930466"/>
            <a:ext cx="8458200" cy="263129"/>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914400" y="1665685"/>
            <a:ext cx="7286625" cy="2795588"/>
          </a:xfrm>
          <a:prstGeom prst="rect">
            <a:avLst/>
          </a:prstGeom>
          <a:solidFill>
            <a:schemeClr val="tx2">
              <a:lumMod val="95000"/>
            </a:schemeClr>
          </a:solidFill>
        </p:spPr>
        <p:txBody>
          <a:bodyPr/>
          <a:lstStyle>
            <a:lvl1pPr algn="ctr">
              <a:defRPr sz="1050" b="0" i="0">
                <a:solidFill>
                  <a:srgbClr val="0B2338"/>
                </a:solidFill>
              </a:defRPr>
            </a:lvl1pPr>
          </a:lstStyle>
          <a:p>
            <a:r>
              <a:rPr lang="en-US" dirty="0"/>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7" name="Picture 6">
            <a:extLst>
              <a:ext uri="{FF2B5EF4-FFF2-40B4-BE49-F238E27FC236}">
                <a16:creationId xmlns:a16="http://schemas.microsoft.com/office/drawing/2014/main" id="{1C691912-0D51-4625-BCF6-2DC607E7F310}"/>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1771724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With Tex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2900" y="297679"/>
            <a:ext cx="8458200" cy="520003"/>
          </a:xfrm>
        </p:spPr>
        <p:txBody>
          <a:bodyPr anchor="t"/>
          <a:lstStyle>
            <a:lvl1pPr algn="ctr">
              <a:defRPr sz="2400"/>
            </a:lvl1pPr>
          </a:lstStyle>
          <a:p>
            <a:r>
              <a:rPr lang="en-US" dirty="0"/>
              <a:t>Slide Title, Arial 32 Pt.</a:t>
            </a:r>
          </a:p>
        </p:txBody>
      </p:sp>
      <p:sp>
        <p:nvSpPr>
          <p:cNvPr id="4" name="Chart Placeholder 3"/>
          <p:cNvSpPr>
            <a:spLocks noGrp="1"/>
          </p:cNvSpPr>
          <p:nvPr>
            <p:ph type="chart" sz="quarter" idx="29"/>
          </p:nvPr>
        </p:nvSpPr>
        <p:spPr>
          <a:xfrm>
            <a:off x="774886" y="1541444"/>
            <a:ext cx="3291840" cy="3154680"/>
          </a:xfrm>
          <a:prstGeom prst="rect">
            <a:avLst/>
          </a:prstGeom>
          <a:solidFill>
            <a:schemeClr val="tx2">
              <a:lumMod val="95000"/>
            </a:schemeClr>
          </a:solidFill>
        </p:spPr>
        <p:txBody>
          <a:bodyPr/>
          <a:lstStyle>
            <a:lvl1pPr algn="ctr">
              <a:defRPr sz="1050" b="0" i="0">
                <a:solidFill>
                  <a:srgbClr val="0B2338"/>
                </a:solidFill>
              </a:defRPr>
            </a:lvl1pPr>
          </a:lstStyle>
          <a:p>
            <a:r>
              <a:rPr lang="en-US" dirty="0"/>
              <a:t>Click icon to add chart</a:t>
            </a:r>
          </a:p>
        </p:txBody>
      </p:sp>
      <p:sp>
        <p:nvSpPr>
          <p:cNvPr id="10" name="Text Placeholder 9"/>
          <p:cNvSpPr>
            <a:spLocks noGrp="1"/>
          </p:cNvSpPr>
          <p:nvPr>
            <p:ph type="body" sz="quarter" idx="28" hasCustomPrompt="1"/>
          </p:nvPr>
        </p:nvSpPr>
        <p:spPr>
          <a:xfrm>
            <a:off x="342900" y="932688"/>
            <a:ext cx="8458200" cy="263129"/>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11" name="Text Placeholder 14"/>
          <p:cNvSpPr>
            <a:spLocks noGrp="1"/>
          </p:cNvSpPr>
          <p:nvPr>
            <p:ph type="body" sz="quarter" idx="12" hasCustomPrompt="1"/>
          </p:nvPr>
        </p:nvSpPr>
        <p:spPr>
          <a:xfrm>
            <a:off x="4572000" y="1536024"/>
            <a:ext cx="4229100" cy="3160100"/>
          </a:xfrm>
          <a:prstGeom prst="rect">
            <a:avLst/>
          </a:prstGeom>
        </p:spPr>
        <p:txBody>
          <a:bodyPr>
            <a:noAutofit/>
          </a:bodyPr>
          <a:lstStyle>
            <a:lvl5pPr marL="822960" indent="-219456">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9" name="Picture 8">
            <a:extLst>
              <a:ext uri="{FF2B5EF4-FFF2-40B4-BE49-F238E27FC236}">
                <a16:creationId xmlns:a16="http://schemas.microsoft.com/office/drawing/2014/main" id="{311CD7E1-2D1F-45CC-8991-0AFB4CE00A24}"/>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653990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e Charts">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2900" y="297679"/>
            <a:ext cx="8458200" cy="520003"/>
          </a:xfrm>
        </p:spPr>
        <p:txBody>
          <a:bodyPr/>
          <a:lstStyle>
            <a:lvl1pPr algn="ctr">
              <a:defRPr sz="2400"/>
            </a:lvl1pPr>
          </a:lstStyle>
          <a:p>
            <a:r>
              <a:rPr lang="en-US" dirty="0"/>
              <a:t>Slide Title, Arial 32 pt.</a:t>
            </a:r>
          </a:p>
        </p:txBody>
      </p:sp>
      <p:sp>
        <p:nvSpPr>
          <p:cNvPr id="7" name="Chart Placeholder 3"/>
          <p:cNvSpPr>
            <a:spLocks noGrp="1"/>
          </p:cNvSpPr>
          <p:nvPr>
            <p:ph type="chart" sz="quarter" idx="30"/>
          </p:nvPr>
        </p:nvSpPr>
        <p:spPr>
          <a:xfrm>
            <a:off x="5126355" y="1111952"/>
            <a:ext cx="3291840" cy="3574348"/>
          </a:xfrm>
          <a:prstGeom prst="rect">
            <a:avLst/>
          </a:prstGeom>
          <a:solidFill>
            <a:schemeClr val="tx2">
              <a:lumMod val="95000"/>
            </a:schemeClr>
          </a:solidFill>
        </p:spPr>
        <p:txBody>
          <a:bodyPr/>
          <a:lstStyle>
            <a:lvl1pPr algn="ctr">
              <a:defRPr sz="1050" b="0" i="0">
                <a:solidFill>
                  <a:srgbClr val="0B2338"/>
                </a:solidFill>
              </a:defRPr>
            </a:lvl1pPr>
          </a:lstStyle>
          <a:p>
            <a:r>
              <a:rPr lang="en-US" dirty="0"/>
              <a:t>Click icon to add chart</a:t>
            </a:r>
          </a:p>
        </p:txBody>
      </p:sp>
      <p:sp>
        <p:nvSpPr>
          <p:cNvPr id="6" name="Chart Placeholder 3"/>
          <p:cNvSpPr>
            <a:spLocks noGrp="1"/>
          </p:cNvSpPr>
          <p:nvPr>
            <p:ph type="chart" sz="quarter" idx="29"/>
          </p:nvPr>
        </p:nvSpPr>
        <p:spPr>
          <a:xfrm>
            <a:off x="774886" y="1111952"/>
            <a:ext cx="3291840" cy="3574348"/>
          </a:xfrm>
          <a:prstGeom prst="rect">
            <a:avLst/>
          </a:prstGeom>
          <a:solidFill>
            <a:schemeClr val="tx2">
              <a:lumMod val="95000"/>
            </a:schemeClr>
          </a:solidFill>
        </p:spPr>
        <p:txBody>
          <a:bodyPr/>
          <a:lstStyle>
            <a:lvl1pPr algn="ctr">
              <a:defRPr sz="1050" b="0" i="0">
                <a:solidFill>
                  <a:srgbClr val="0B2338"/>
                </a:solidFill>
              </a:defRPr>
            </a:lvl1pPr>
          </a:lstStyle>
          <a:p>
            <a:r>
              <a:rPr lang="en-US" dirty="0"/>
              <a:t>Click icon to add chart</a:t>
            </a:r>
          </a:p>
        </p:txBody>
      </p:sp>
      <p:sp>
        <p:nvSpPr>
          <p:cNvPr id="2" name="Slide Number Placeholder 1"/>
          <p:cNvSpPr>
            <a:spLocks noGrp="1"/>
          </p:cNvSpPr>
          <p:nvPr>
            <p:ph type="sldNum" sz="quarter" idx="31"/>
          </p:nvPr>
        </p:nvSpPr>
        <p:spPr/>
        <p:txBody>
          <a:bodyPr/>
          <a:lstStyle/>
          <a:p>
            <a:fld id="{2F2F552B-1952-B44E-8CAB-5705F0ACD2E2}" type="slidenum">
              <a:rPr lang="uk-UA" smtClean="0"/>
              <a:pPr/>
              <a:t>‹#›</a:t>
            </a:fld>
            <a:endParaRPr lang="uk-UA" dirty="0"/>
          </a:p>
        </p:txBody>
      </p:sp>
      <p:pic>
        <p:nvPicPr>
          <p:cNvPr id="9" name="Picture 8">
            <a:extLst>
              <a:ext uri="{FF2B5EF4-FFF2-40B4-BE49-F238E27FC236}">
                <a16:creationId xmlns:a16="http://schemas.microsoft.com/office/drawing/2014/main" id="{B26110B8-B9E5-4246-B47F-CD94B48C5BC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4210698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ar Char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2900" y="297679"/>
            <a:ext cx="8458200" cy="520003"/>
          </a:xfrm>
        </p:spPr>
        <p:txBody>
          <a:bodyPr anchor="ctr"/>
          <a:lstStyle>
            <a:lvl1pPr algn="ctr">
              <a:defRPr sz="2400"/>
            </a:lvl1pPr>
          </a:lstStyle>
          <a:p>
            <a:r>
              <a:rPr lang="en-US" dirty="0"/>
              <a:t>Slide Title, Arial 32 pt.</a:t>
            </a:r>
          </a:p>
        </p:txBody>
      </p:sp>
      <p:sp>
        <p:nvSpPr>
          <p:cNvPr id="9" name="Text Placeholder 9"/>
          <p:cNvSpPr>
            <a:spLocks noGrp="1"/>
          </p:cNvSpPr>
          <p:nvPr>
            <p:ph type="body" sz="quarter" idx="28" hasCustomPrompt="1"/>
          </p:nvPr>
        </p:nvSpPr>
        <p:spPr>
          <a:xfrm>
            <a:off x="342900" y="925830"/>
            <a:ext cx="8458200" cy="263129"/>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914400" y="1665685"/>
            <a:ext cx="7286625" cy="2795588"/>
          </a:xfrm>
          <a:prstGeom prst="rect">
            <a:avLst/>
          </a:prstGeom>
          <a:solidFill>
            <a:schemeClr val="tx2">
              <a:lumMod val="95000"/>
            </a:schemeClr>
          </a:solidFill>
        </p:spPr>
        <p:txBody>
          <a:bodyPr/>
          <a:lstStyle>
            <a:lvl1pPr algn="ctr">
              <a:defRPr sz="1050" b="0" i="0">
                <a:solidFill>
                  <a:srgbClr val="0B2338"/>
                </a:solidFill>
              </a:defRPr>
            </a:lvl1pPr>
          </a:lstStyle>
          <a:p>
            <a:r>
              <a:rPr lang="en-US" dirty="0"/>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6" name="Picture 5">
            <a:extLst>
              <a:ext uri="{FF2B5EF4-FFF2-40B4-BE49-F238E27FC236}">
                <a16:creationId xmlns:a16="http://schemas.microsoft.com/office/drawing/2014/main" id="{02581A30-CC92-4726-A92B-33943355A58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253739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9" y="1152000"/>
            <a:ext cx="4002942" cy="315021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11"/>
          </p:nvPr>
        </p:nvSpPr>
        <p:spPr>
          <a:xfrm>
            <a:off x="4802400" y="1152000"/>
            <a:ext cx="4002827" cy="315021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8247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2900" y="297679"/>
            <a:ext cx="8458200" cy="520003"/>
          </a:xfrm>
        </p:spPr>
        <p:txBody>
          <a:bodyPr anchor="ctr"/>
          <a:lstStyle>
            <a:lvl1pPr algn="ctr">
              <a:defRPr sz="2400"/>
            </a:lvl1pPr>
          </a:lstStyle>
          <a:p>
            <a:r>
              <a:rPr lang="en-US" dirty="0"/>
              <a:t>Slide Title, Arial 32 pt.</a:t>
            </a:r>
          </a:p>
        </p:txBody>
      </p:sp>
      <p:sp>
        <p:nvSpPr>
          <p:cNvPr id="9" name="Text Placeholder 9"/>
          <p:cNvSpPr>
            <a:spLocks noGrp="1"/>
          </p:cNvSpPr>
          <p:nvPr>
            <p:ph type="body" sz="quarter" idx="28" hasCustomPrompt="1"/>
          </p:nvPr>
        </p:nvSpPr>
        <p:spPr>
          <a:xfrm>
            <a:off x="342900" y="929851"/>
            <a:ext cx="8458200" cy="263129"/>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914400" y="1665685"/>
            <a:ext cx="7286625" cy="2795588"/>
          </a:xfrm>
          <a:prstGeom prst="rect">
            <a:avLst/>
          </a:prstGeom>
          <a:solidFill>
            <a:schemeClr val="tx2">
              <a:lumMod val="95000"/>
            </a:schemeClr>
          </a:solidFill>
        </p:spPr>
        <p:txBody>
          <a:bodyPr/>
          <a:lstStyle>
            <a:lvl1pPr algn="ctr">
              <a:defRPr sz="1050" b="0" i="0">
                <a:solidFill>
                  <a:srgbClr val="0B2338"/>
                </a:solidFill>
              </a:defRPr>
            </a:lvl1pPr>
          </a:lstStyle>
          <a:p>
            <a:r>
              <a:rPr lang="en-US" dirty="0"/>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6" name="Picture 5">
            <a:extLst>
              <a:ext uri="{FF2B5EF4-FFF2-40B4-BE49-F238E27FC236}">
                <a16:creationId xmlns:a16="http://schemas.microsoft.com/office/drawing/2014/main" id="{29121966-19EA-4D11-9FC9-0C873119044C}"/>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Tree>
    <p:extLst>
      <p:ext uri="{BB962C8B-B14F-4D97-AF65-F5344CB8AC3E}">
        <p14:creationId xmlns:p14="http://schemas.microsoft.com/office/powerpoint/2010/main" val="2087719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Vertical_Shor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2400"/>
            </a:lvl1pPr>
          </a:lstStyle>
          <a:p>
            <a:r>
              <a:rPr lang="en-US" dirty="0"/>
              <a:t>Slide Title, Arial 32 pt.</a:t>
            </a:r>
          </a:p>
        </p:txBody>
      </p:sp>
      <p:sp>
        <p:nvSpPr>
          <p:cNvPr id="10" name="Text Placeholder 9"/>
          <p:cNvSpPr>
            <a:spLocks noGrp="1"/>
          </p:cNvSpPr>
          <p:nvPr>
            <p:ph type="body" sz="quarter" idx="28" hasCustomPrompt="1"/>
          </p:nvPr>
        </p:nvSpPr>
        <p:spPr>
          <a:xfrm>
            <a:off x="342900" y="932688"/>
            <a:ext cx="4143375" cy="263129"/>
          </a:xfrm>
          <a:prstGeom prst="rect">
            <a:avLst/>
          </a:prstGeom>
        </p:spPr>
        <p:txBody>
          <a:bodyPr anchor="ctr">
            <a:noAutofit/>
          </a:bodyPr>
          <a:lstStyle>
            <a:lvl1pPr>
              <a:defRPr b="1">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dirty="0"/>
          </a:p>
        </p:txBody>
      </p:sp>
      <p:sp>
        <p:nvSpPr>
          <p:cNvPr id="7" name="Text Placeholder 11"/>
          <p:cNvSpPr>
            <a:spLocks noGrp="1"/>
          </p:cNvSpPr>
          <p:nvPr>
            <p:ph type="body" sz="quarter" idx="17" hasCustomPrompt="1"/>
          </p:nvPr>
        </p:nvSpPr>
        <p:spPr>
          <a:xfrm>
            <a:off x="6820976" y="1335122"/>
            <a:ext cx="1722950" cy="548640"/>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1" name="Text Placeholder 11"/>
          <p:cNvSpPr>
            <a:spLocks noGrp="1"/>
          </p:cNvSpPr>
          <p:nvPr>
            <p:ph type="body" sz="quarter" idx="18" hasCustomPrompt="1"/>
          </p:nvPr>
        </p:nvSpPr>
        <p:spPr>
          <a:xfrm>
            <a:off x="4629151" y="3934154"/>
            <a:ext cx="1286195" cy="571551"/>
          </a:xfrm>
          <a:prstGeom prst="rect">
            <a:avLst/>
          </a:prstGeom>
        </p:spPr>
        <p:txBody>
          <a:bodyPr lIns="0" rIns="0">
            <a:noAutofit/>
          </a:bodyPr>
          <a:lstStyle>
            <a:lvl1pPr marL="0" indent="0" algn="r">
              <a:lnSpc>
                <a:spcPct val="110000"/>
              </a:lnSpc>
              <a:buNone/>
              <a:defRPr sz="1350" b="0" i="0">
                <a:solidFill>
                  <a:schemeClr val="tx2"/>
                </a:solidFill>
                <a:latin typeface="Arial Regular" charset="0"/>
                <a:ea typeface="Arial Regular" charset="0"/>
                <a:cs typeface="Arial Regular" charset="0"/>
              </a:defRPr>
            </a:lvl1pPr>
            <a:lvl2pPr marL="7144" indent="0" algn="r">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2" name="Straight Connector 11"/>
          <p:cNvCxnSpPr/>
          <p:nvPr userDrawn="1"/>
        </p:nvCxnSpPr>
        <p:spPr>
          <a:xfrm flipH="1">
            <a:off x="6369677" y="1102052"/>
            <a:ext cx="11805" cy="349758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6365894" y="1430821"/>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6553746" y="2443364"/>
            <a:ext cx="532854" cy="206894"/>
          </a:xfrm>
          <a:prstGeom prst="rect">
            <a:avLst/>
          </a:prstGeom>
        </p:spPr>
        <p:txBody>
          <a:bodyPr lIns="0" anchor="ctr">
            <a:noAutofit/>
          </a:bodyPr>
          <a:lstStyle>
            <a:lvl1pPr marL="0" indent="0">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2017</a:t>
            </a:r>
          </a:p>
        </p:txBody>
      </p:sp>
      <p:sp>
        <p:nvSpPr>
          <p:cNvPr id="16" name="Text Placeholder 11"/>
          <p:cNvSpPr>
            <a:spLocks noGrp="1"/>
          </p:cNvSpPr>
          <p:nvPr>
            <p:ph type="body" sz="quarter" idx="31" hasCustomPrompt="1"/>
          </p:nvPr>
        </p:nvSpPr>
        <p:spPr>
          <a:xfrm>
            <a:off x="5676900" y="1352812"/>
            <a:ext cx="542588" cy="172388"/>
          </a:xfrm>
          <a:prstGeom prst="rect">
            <a:avLst/>
          </a:prstGeom>
        </p:spPr>
        <p:txBody>
          <a:bodyPr lIns="0" rIns="0" anchor="ctr">
            <a:noAutofit/>
          </a:bodyPr>
          <a:lstStyle>
            <a:lvl1pPr marL="0" indent="0" algn="r">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2016</a:t>
            </a:r>
          </a:p>
        </p:txBody>
      </p:sp>
      <p:sp>
        <p:nvSpPr>
          <p:cNvPr id="18" name="Text Placeholder 11"/>
          <p:cNvSpPr>
            <a:spLocks noGrp="1"/>
          </p:cNvSpPr>
          <p:nvPr>
            <p:ph type="body" sz="quarter" idx="35" hasCustomPrompt="1"/>
          </p:nvPr>
        </p:nvSpPr>
        <p:spPr>
          <a:xfrm>
            <a:off x="4629151" y="2402618"/>
            <a:ext cx="1286195" cy="548640"/>
          </a:xfrm>
          <a:prstGeom prst="rect">
            <a:avLst/>
          </a:prstGeom>
        </p:spPr>
        <p:txBody>
          <a:bodyPr lIns="0" rIns="0">
            <a:noAutofit/>
          </a:bodyPr>
          <a:lstStyle>
            <a:lvl1pPr marL="0" indent="0" algn="r">
              <a:lnSpc>
                <a:spcPct val="110000"/>
              </a:lnSpc>
              <a:buNone/>
              <a:defRPr sz="1350" b="0" i="0">
                <a:solidFill>
                  <a:schemeClr val="tx2"/>
                </a:solidFill>
                <a:latin typeface="Arial Regular" charset="0"/>
                <a:ea typeface="Arial Regular" charset="0"/>
                <a:cs typeface="Arial Regular" charset="0"/>
              </a:defRPr>
            </a:lvl1pPr>
            <a:lvl2pPr marL="7144" indent="0" algn="r">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9" name="Content Placeholder 12"/>
          <p:cNvSpPr>
            <a:spLocks noGrp="1"/>
          </p:cNvSpPr>
          <p:nvPr>
            <p:ph sz="quarter" idx="36"/>
          </p:nvPr>
        </p:nvSpPr>
        <p:spPr>
          <a:xfrm>
            <a:off x="5990189" y="4051781"/>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5990189" y="2509804"/>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6365894" y="3409061"/>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5676900" y="3321706"/>
            <a:ext cx="542588" cy="159167"/>
          </a:xfrm>
          <a:prstGeom prst="rect">
            <a:avLst/>
          </a:prstGeom>
        </p:spPr>
        <p:txBody>
          <a:bodyPr lIns="0" rIns="0" anchor="ctr">
            <a:noAutofit/>
          </a:bodyPr>
          <a:lstStyle>
            <a:lvl1pPr marL="0" indent="0" algn="r">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2018</a:t>
            </a:r>
          </a:p>
        </p:txBody>
      </p:sp>
      <p:sp>
        <p:nvSpPr>
          <p:cNvPr id="26" name="Text Placeholder 11"/>
          <p:cNvSpPr>
            <a:spLocks noGrp="1"/>
          </p:cNvSpPr>
          <p:nvPr>
            <p:ph type="body" sz="quarter" idx="44" hasCustomPrompt="1"/>
          </p:nvPr>
        </p:nvSpPr>
        <p:spPr>
          <a:xfrm>
            <a:off x="6820976" y="3317179"/>
            <a:ext cx="1701685" cy="548640"/>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7" name="Text Placeholder 11"/>
          <p:cNvSpPr>
            <a:spLocks noGrp="1"/>
          </p:cNvSpPr>
          <p:nvPr>
            <p:ph type="body" sz="quarter" idx="45" hasCustomPrompt="1"/>
          </p:nvPr>
        </p:nvSpPr>
        <p:spPr>
          <a:xfrm>
            <a:off x="6553746" y="3968257"/>
            <a:ext cx="532854" cy="165923"/>
          </a:xfrm>
          <a:prstGeom prst="rect">
            <a:avLst/>
          </a:prstGeom>
        </p:spPr>
        <p:txBody>
          <a:bodyPr lIns="0" anchor="ctr">
            <a:noAutofit/>
          </a:bodyPr>
          <a:lstStyle>
            <a:lvl1pPr marL="0" indent="0">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2019</a:t>
            </a:r>
          </a:p>
        </p:txBody>
      </p:sp>
      <p:sp>
        <p:nvSpPr>
          <p:cNvPr id="30" name="Text Placeholder 14">
            <a:extLst>
              <a:ext uri="{FF2B5EF4-FFF2-40B4-BE49-F238E27FC236}">
                <a16:creationId xmlns:a16="http://schemas.microsoft.com/office/drawing/2014/main" id="{EFCD65FE-8E21-4D83-BA34-36B16ADDC6AD}"/>
              </a:ext>
            </a:extLst>
          </p:cNvPr>
          <p:cNvSpPr>
            <a:spLocks noGrp="1"/>
          </p:cNvSpPr>
          <p:nvPr>
            <p:ph type="body" sz="quarter" idx="12" hasCustomPrompt="1"/>
          </p:nvPr>
        </p:nvSpPr>
        <p:spPr>
          <a:xfrm>
            <a:off x="348834" y="1462607"/>
            <a:ext cx="3892813" cy="3198233"/>
          </a:xfrm>
          <a:prstGeom prst="rect">
            <a:avLst/>
          </a:prstGeom>
        </p:spPr>
        <p:txBody>
          <a:bodyPr>
            <a:noAutofit/>
          </a:bodyPr>
          <a:lstStyle>
            <a:lvl5pPr marL="822960" indent="-219456">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EAF4907B-AB42-4085-A733-84543E3891E5}"/>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
        <p:nvSpPr>
          <p:cNvPr id="31" name="Oval 30">
            <a:extLst>
              <a:ext uri="{FF2B5EF4-FFF2-40B4-BE49-F238E27FC236}">
                <a16:creationId xmlns:a16="http://schemas.microsoft.com/office/drawing/2014/main" id="{45221AF0-44E5-435A-A5F3-80703E0176B8}"/>
              </a:ext>
            </a:extLst>
          </p:cNvPr>
          <p:cNvSpPr/>
          <p:nvPr userDrawn="1"/>
        </p:nvSpPr>
        <p:spPr>
          <a:xfrm>
            <a:off x="6302502" y="1371600"/>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Oval 31">
            <a:extLst>
              <a:ext uri="{FF2B5EF4-FFF2-40B4-BE49-F238E27FC236}">
                <a16:creationId xmlns:a16="http://schemas.microsoft.com/office/drawing/2014/main" id="{6D3DE4E3-7AB4-4F9F-A21F-5ABD1FBFD442}"/>
              </a:ext>
            </a:extLst>
          </p:cNvPr>
          <p:cNvSpPr/>
          <p:nvPr userDrawn="1"/>
        </p:nvSpPr>
        <p:spPr>
          <a:xfrm>
            <a:off x="6302502" y="2429471"/>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Oval 32">
            <a:extLst>
              <a:ext uri="{FF2B5EF4-FFF2-40B4-BE49-F238E27FC236}">
                <a16:creationId xmlns:a16="http://schemas.microsoft.com/office/drawing/2014/main" id="{F65ACCE7-B0BD-4653-8D2D-FAC99EC5ABC7}"/>
              </a:ext>
            </a:extLst>
          </p:cNvPr>
          <p:cNvSpPr/>
          <p:nvPr userDrawn="1"/>
        </p:nvSpPr>
        <p:spPr>
          <a:xfrm>
            <a:off x="6292994" y="3333888"/>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Oval 33">
            <a:extLst>
              <a:ext uri="{FF2B5EF4-FFF2-40B4-BE49-F238E27FC236}">
                <a16:creationId xmlns:a16="http://schemas.microsoft.com/office/drawing/2014/main" id="{200ABA0F-68A8-439D-9E59-6E822802F7B9}"/>
              </a:ext>
            </a:extLst>
          </p:cNvPr>
          <p:cNvSpPr/>
          <p:nvPr userDrawn="1"/>
        </p:nvSpPr>
        <p:spPr>
          <a:xfrm>
            <a:off x="6292977" y="3975686"/>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77353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Vertical_Extended 1">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2400"/>
            </a:lvl1pPr>
          </a:lstStyle>
          <a:p>
            <a:r>
              <a:rPr lang="en-US" dirty="0"/>
              <a:t>Slide Title, Arial 32 pt.</a:t>
            </a:r>
          </a:p>
        </p:txBody>
      </p:sp>
      <p:sp>
        <p:nvSpPr>
          <p:cNvPr id="10" name="Text Placeholder 9"/>
          <p:cNvSpPr>
            <a:spLocks noGrp="1"/>
          </p:cNvSpPr>
          <p:nvPr>
            <p:ph type="body" sz="quarter" idx="28" hasCustomPrompt="1"/>
          </p:nvPr>
        </p:nvSpPr>
        <p:spPr>
          <a:xfrm>
            <a:off x="342900" y="932688"/>
            <a:ext cx="4143375" cy="263129"/>
          </a:xfrm>
          <a:prstGeom prst="rect">
            <a:avLst/>
          </a:prstGeom>
        </p:spPr>
        <p:txBody>
          <a:bodyPr anchor="ctr">
            <a:noAutofit/>
          </a:bodyPr>
          <a:lstStyle>
            <a:lvl1pPr>
              <a:defRPr b="1">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dirty="0"/>
          </a:p>
        </p:txBody>
      </p:sp>
      <p:sp>
        <p:nvSpPr>
          <p:cNvPr id="7" name="Text Placeholder 11"/>
          <p:cNvSpPr>
            <a:spLocks noGrp="1"/>
          </p:cNvSpPr>
          <p:nvPr>
            <p:ph type="body" sz="quarter" idx="17" hasCustomPrompt="1"/>
          </p:nvPr>
        </p:nvSpPr>
        <p:spPr>
          <a:xfrm>
            <a:off x="6820976" y="1335122"/>
            <a:ext cx="1722950" cy="548640"/>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1" name="Text Placeholder 11"/>
          <p:cNvSpPr>
            <a:spLocks noGrp="1"/>
          </p:cNvSpPr>
          <p:nvPr>
            <p:ph type="body" sz="quarter" idx="18" hasCustomPrompt="1"/>
          </p:nvPr>
        </p:nvSpPr>
        <p:spPr>
          <a:xfrm>
            <a:off x="4629151" y="3934154"/>
            <a:ext cx="1286195" cy="571551"/>
          </a:xfrm>
          <a:prstGeom prst="rect">
            <a:avLst/>
          </a:prstGeom>
        </p:spPr>
        <p:txBody>
          <a:bodyPr lIns="0" rIns="0">
            <a:noAutofit/>
          </a:bodyPr>
          <a:lstStyle>
            <a:lvl1pPr marL="0" indent="0" algn="r">
              <a:lnSpc>
                <a:spcPct val="110000"/>
              </a:lnSpc>
              <a:buNone/>
              <a:defRPr sz="1350" b="0" i="0">
                <a:solidFill>
                  <a:schemeClr val="tx2"/>
                </a:solidFill>
                <a:latin typeface="Arial Regular" charset="0"/>
                <a:ea typeface="Arial Regular" charset="0"/>
                <a:cs typeface="Arial Regular" charset="0"/>
              </a:defRPr>
            </a:lvl1pPr>
            <a:lvl2pPr marL="7144" indent="0" algn="r">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2" name="Straight Connector 11"/>
          <p:cNvCxnSpPr>
            <a:cxnSpLocks/>
          </p:cNvCxnSpPr>
          <p:nvPr userDrawn="1"/>
        </p:nvCxnSpPr>
        <p:spPr>
          <a:xfrm flipH="1">
            <a:off x="6373402" y="1102053"/>
            <a:ext cx="13982" cy="4142395"/>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6365894" y="1430821"/>
            <a:ext cx="375705" cy="6858"/>
          </a:xfrm>
          <a:prstGeom prst="rect">
            <a:avLst/>
          </a:prstGeom>
          <a:solidFill>
            <a:schemeClr val="tx2"/>
          </a:solidFill>
        </p:spPr>
        <p:txBody>
          <a:bodyPr>
            <a:normAutofit/>
          </a:bodyPr>
          <a:lstStyle>
            <a:lvl1pPr>
              <a:defRPr sz="100">
                <a:solidFill>
                  <a:schemeClr val="tx2"/>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6553746" y="2443364"/>
            <a:ext cx="532854" cy="206894"/>
          </a:xfrm>
          <a:prstGeom prst="rect">
            <a:avLst/>
          </a:prstGeom>
        </p:spPr>
        <p:txBody>
          <a:bodyPr lIns="0" anchor="ctr">
            <a:noAutofit/>
          </a:bodyPr>
          <a:lstStyle>
            <a:lvl1pPr marL="0" indent="0">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2011</a:t>
            </a:r>
          </a:p>
        </p:txBody>
      </p:sp>
      <p:sp>
        <p:nvSpPr>
          <p:cNvPr id="16" name="Text Placeholder 11"/>
          <p:cNvSpPr>
            <a:spLocks noGrp="1"/>
          </p:cNvSpPr>
          <p:nvPr>
            <p:ph type="body" sz="quarter" idx="31" hasCustomPrompt="1"/>
          </p:nvPr>
        </p:nvSpPr>
        <p:spPr>
          <a:xfrm>
            <a:off x="5676900" y="1352812"/>
            <a:ext cx="542588" cy="172388"/>
          </a:xfrm>
          <a:prstGeom prst="rect">
            <a:avLst/>
          </a:prstGeom>
        </p:spPr>
        <p:txBody>
          <a:bodyPr lIns="0" rIns="0" anchor="ctr">
            <a:noAutofit/>
          </a:bodyPr>
          <a:lstStyle>
            <a:lvl1pPr marL="0" indent="0" algn="r">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2010</a:t>
            </a:r>
          </a:p>
        </p:txBody>
      </p:sp>
      <p:sp>
        <p:nvSpPr>
          <p:cNvPr id="18" name="Text Placeholder 11"/>
          <p:cNvSpPr>
            <a:spLocks noGrp="1"/>
          </p:cNvSpPr>
          <p:nvPr>
            <p:ph type="body" sz="quarter" idx="35" hasCustomPrompt="1"/>
          </p:nvPr>
        </p:nvSpPr>
        <p:spPr>
          <a:xfrm>
            <a:off x="4629151" y="2402618"/>
            <a:ext cx="1286195" cy="548640"/>
          </a:xfrm>
          <a:prstGeom prst="rect">
            <a:avLst/>
          </a:prstGeom>
        </p:spPr>
        <p:txBody>
          <a:bodyPr lIns="0" rIns="0">
            <a:noAutofit/>
          </a:bodyPr>
          <a:lstStyle>
            <a:lvl1pPr marL="0" indent="0" algn="r">
              <a:lnSpc>
                <a:spcPct val="110000"/>
              </a:lnSpc>
              <a:buNone/>
              <a:defRPr sz="1350" b="0" i="0">
                <a:solidFill>
                  <a:schemeClr val="tx2"/>
                </a:solidFill>
                <a:latin typeface="Arial Regular" charset="0"/>
                <a:ea typeface="Arial Regular" charset="0"/>
                <a:cs typeface="Arial Regular" charset="0"/>
              </a:defRPr>
            </a:lvl1pPr>
            <a:lvl2pPr marL="7144" indent="0" algn="r">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9" name="Content Placeholder 12"/>
          <p:cNvSpPr>
            <a:spLocks noGrp="1"/>
          </p:cNvSpPr>
          <p:nvPr>
            <p:ph sz="quarter" idx="36"/>
          </p:nvPr>
        </p:nvSpPr>
        <p:spPr>
          <a:xfrm>
            <a:off x="5990189" y="4051781"/>
            <a:ext cx="375705" cy="6858"/>
          </a:xfrm>
          <a:prstGeom prst="rect">
            <a:avLst/>
          </a:prstGeom>
          <a:solidFill>
            <a:schemeClr val="tx2"/>
          </a:solidFill>
        </p:spPr>
        <p:txBody>
          <a:bodyPr>
            <a:normAutofit/>
          </a:bodyPr>
          <a:lstStyle>
            <a:lvl1pPr>
              <a:defRPr sz="100">
                <a:solidFill>
                  <a:schemeClr val="tx2"/>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5990189" y="2509804"/>
            <a:ext cx="375705" cy="6858"/>
          </a:xfrm>
          <a:prstGeom prst="rect">
            <a:avLst/>
          </a:prstGeom>
          <a:solidFill>
            <a:schemeClr val="tx2"/>
          </a:solidFill>
        </p:spPr>
        <p:txBody>
          <a:bodyPr>
            <a:normAutofit/>
          </a:bodyPr>
          <a:lstStyle>
            <a:lvl1pPr>
              <a:defRPr sz="100">
                <a:solidFill>
                  <a:schemeClr val="tx2"/>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6365894" y="3409061"/>
            <a:ext cx="375705" cy="6858"/>
          </a:xfrm>
          <a:prstGeom prst="rect">
            <a:avLst/>
          </a:prstGeom>
          <a:solidFill>
            <a:schemeClr val="tx2"/>
          </a:solidFill>
        </p:spPr>
        <p:txBody>
          <a:bodyPr>
            <a:normAutofit/>
          </a:bodyPr>
          <a:lstStyle>
            <a:lvl1pPr>
              <a:defRPr sz="100">
                <a:solidFill>
                  <a:schemeClr val="tx2"/>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5676900" y="3321706"/>
            <a:ext cx="542588" cy="159167"/>
          </a:xfrm>
          <a:prstGeom prst="rect">
            <a:avLst/>
          </a:prstGeom>
        </p:spPr>
        <p:txBody>
          <a:bodyPr lIns="0" rIns="0" anchor="ctr">
            <a:noAutofit/>
          </a:bodyPr>
          <a:lstStyle>
            <a:lvl1pPr marL="0" indent="0" algn="r">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2014</a:t>
            </a:r>
          </a:p>
        </p:txBody>
      </p:sp>
      <p:sp>
        <p:nvSpPr>
          <p:cNvPr id="26" name="Text Placeholder 11"/>
          <p:cNvSpPr>
            <a:spLocks noGrp="1"/>
          </p:cNvSpPr>
          <p:nvPr>
            <p:ph type="body" sz="quarter" idx="44" hasCustomPrompt="1"/>
          </p:nvPr>
        </p:nvSpPr>
        <p:spPr>
          <a:xfrm>
            <a:off x="6820976" y="3317179"/>
            <a:ext cx="1701685" cy="548640"/>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7" name="Text Placeholder 11"/>
          <p:cNvSpPr>
            <a:spLocks noGrp="1"/>
          </p:cNvSpPr>
          <p:nvPr>
            <p:ph type="body" sz="quarter" idx="45" hasCustomPrompt="1"/>
          </p:nvPr>
        </p:nvSpPr>
        <p:spPr>
          <a:xfrm>
            <a:off x="6553746" y="3968257"/>
            <a:ext cx="532854" cy="165923"/>
          </a:xfrm>
          <a:prstGeom prst="rect">
            <a:avLst/>
          </a:prstGeom>
        </p:spPr>
        <p:txBody>
          <a:bodyPr lIns="0" anchor="ctr">
            <a:noAutofit/>
          </a:bodyPr>
          <a:lstStyle>
            <a:lvl1pPr marL="0" indent="0">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2015</a:t>
            </a:r>
          </a:p>
        </p:txBody>
      </p:sp>
      <p:sp>
        <p:nvSpPr>
          <p:cNvPr id="30" name="Text Placeholder 11">
            <a:extLst>
              <a:ext uri="{FF2B5EF4-FFF2-40B4-BE49-F238E27FC236}">
                <a16:creationId xmlns:a16="http://schemas.microsoft.com/office/drawing/2014/main" id="{3B489350-C810-F747-8618-803CE32AB658}"/>
              </a:ext>
            </a:extLst>
          </p:cNvPr>
          <p:cNvSpPr>
            <a:spLocks noGrp="1"/>
          </p:cNvSpPr>
          <p:nvPr>
            <p:ph type="body" sz="quarter" idx="47" hasCustomPrompt="1"/>
          </p:nvPr>
        </p:nvSpPr>
        <p:spPr>
          <a:xfrm>
            <a:off x="6831609" y="2836604"/>
            <a:ext cx="1701685" cy="406871"/>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Secondary timeline event.</a:t>
            </a:r>
          </a:p>
        </p:txBody>
      </p:sp>
      <p:sp>
        <p:nvSpPr>
          <p:cNvPr id="31" name="Content Placeholder 12">
            <a:extLst>
              <a:ext uri="{FF2B5EF4-FFF2-40B4-BE49-F238E27FC236}">
                <a16:creationId xmlns:a16="http://schemas.microsoft.com/office/drawing/2014/main" id="{FFF08DC9-5516-C943-85E4-AF95CAA8B3CA}"/>
              </a:ext>
            </a:extLst>
          </p:cNvPr>
          <p:cNvSpPr>
            <a:spLocks noGrp="1"/>
          </p:cNvSpPr>
          <p:nvPr>
            <p:ph sz="quarter" idx="48"/>
          </p:nvPr>
        </p:nvSpPr>
        <p:spPr>
          <a:xfrm>
            <a:off x="6361457" y="2955474"/>
            <a:ext cx="375705" cy="6858"/>
          </a:xfrm>
          <a:prstGeom prst="rect">
            <a:avLst/>
          </a:prstGeom>
          <a:solidFill>
            <a:schemeClr val="tx2"/>
          </a:solidFill>
        </p:spPr>
        <p:txBody>
          <a:bodyPr>
            <a:normAutofit/>
          </a:bodyPr>
          <a:lstStyle>
            <a:lvl1pPr>
              <a:defRPr sz="100">
                <a:solidFill>
                  <a:schemeClr val="tx2"/>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33" name="Text Placeholder 14">
            <a:extLst>
              <a:ext uri="{FF2B5EF4-FFF2-40B4-BE49-F238E27FC236}">
                <a16:creationId xmlns:a16="http://schemas.microsoft.com/office/drawing/2014/main" id="{C6163C09-67F3-46C5-86D7-A7A826259F2B}"/>
              </a:ext>
            </a:extLst>
          </p:cNvPr>
          <p:cNvSpPr>
            <a:spLocks noGrp="1"/>
          </p:cNvSpPr>
          <p:nvPr>
            <p:ph type="body" sz="quarter" idx="12" hasCustomPrompt="1"/>
          </p:nvPr>
        </p:nvSpPr>
        <p:spPr>
          <a:xfrm>
            <a:off x="348834" y="1460754"/>
            <a:ext cx="3892813" cy="3225546"/>
          </a:xfrm>
          <a:prstGeom prst="rect">
            <a:avLst/>
          </a:prstGeom>
        </p:spPr>
        <p:txBody>
          <a:bodyPr>
            <a:noAutofit/>
          </a:bodyPr>
          <a:lstStyle>
            <a:lvl5pPr marL="822960" indent="-219456">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06614CE4-CA70-4BC9-9A09-C7D82F30508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
        <p:nvSpPr>
          <p:cNvPr id="32" name="Oval 31">
            <a:extLst>
              <a:ext uri="{FF2B5EF4-FFF2-40B4-BE49-F238E27FC236}">
                <a16:creationId xmlns:a16="http://schemas.microsoft.com/office/drawing/2014/main" id="{4F3D3AA6-F496-48FD-B37C-CFD89D97114D}"/>
              </a:ext>
            </a:extLst>
          </p:cNvPr>
          <p:cNvSpPr/>
          <p:nvPr userDrawn="1"/>
        </p:nvSpPr>
        <p:spPr>
          <a:xfrm>
            <a:off x="6302502" y="1371600"/>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Oval 33">
            <a:extLst>
              <a:ext uri="{FF2B5EF4-FFF2-40B4-BE49-F238E27FC236}">
                <a16:creationId xmlns:a16="http://schemas.microsoft.com/office/drawing/2014/main" id="{F021F34B-1160-4557-9863-AE5D2033D5DD}"/>
              </a:ext>
            </a:extLst>
          </p:cNvPr>
          <p:cNvSpPr/>
          <p:nvPr userDrawn="1"/>
        </p:nvSpPr>
        <p:spPr>
          <a:xfrm>
            <a:off x="6302502" y="2429471"/>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a:extLst>
              <a:ext uri="{FF2B5EF4-FFF2-40B4-BE49-F238E27FC236}">
                <a16:creationId xmlns:a16="http://schemas.microsoft.com/office/drawing/2014/main" id="{12785919-2DE5-4BD9-8676-3E37BEF19754}"/>
              </a:ext>
            </a:extLst>
          </p:cNvPr>
          <p:cNvSpPr/>
          <p:nvPr userDrawn="1"/>
        </p:nvSpPr>
        <p:spPr>
          <a:xfrm>
            <a:off x="6292994" y="3333888"/>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a:extLst>
              <a:ext uri="{FF2B5EF4-FFF2-40B4-BE49-F238E27FC236}">
                <a16:creationId xmlns:a16="http://schemas.microsoft.com/office/drawing/2014/main" id="{EE9DA351-B5CC-4C16-B498-9DA5317EC3DB}"/>
              </a:ext>
            </a:extLst>
          </p:cNvPr>
          <p:cNvSpPr/>
          <p:nvPr userDrawn="1"/>
        </p:nvSpPr>
        <p:spPr>
          <a:xfrm>
            <a:off x="6292977" y="3975686"/>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668502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Vertical_Extended 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8833" y="292187"/>
            <a:ext cx="5715000" cy="438912"/>
          </a:xfrm>
        </p:spPr>
        <p:txBody>
          <a:bodyPr anchor="ctr"/>
          <a:lstStyle>
            <a:lvl1pPr>
              <a:defRPr sz="2400"/>
            </a:lvl1pPr>
          </a:lstStyle>
          <a:p>
            <a:r>
              <a:rPr lang="en-US" dirty="0"/>
              <a:t>Slide Title, Arial 32 pt.</a:t>
            </a:r>
          </a:p>
        </p:txBody>
      </p:sp>
      <p:sp>
        <p:nvSpPr>
          <p:cNvPr id="10" name="Text Placeholder 9"/>
          <p:cNvSpPr>
            <a:spLocks noGrp="1"/>
          </p:cNvSpPr>
          <p:nvPr>
            <p:ph type="body" sz="quarter" idx="28" hasCustomPrompt="1"/>
          </p:nvPr>
        </p:nvSpPr>
        <p:spPr>
          <a:xfrm>
            <a:off x="342900" y="932688"/>
            <a:ext cx="4201668" cy="263129"/>
          </a:xfrm>
          <a:prstGeom prst="rect">
            <a:avLst/>
          </a:prstGeom>
        </p:spPr>
        <p:txBody>
          <a:bodyPr anchor="ctr">
            <a:noAutofit/>
          </a:bodyPr>
          <a:lstStyle>
            <a:lvl1pPr>
              <a:defRPr b="1" baseline="0">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dirty="0"/>
          </a:p>
        </p:txBody>
      </p:sp>
      <p:sp>
        <p:nvSpPr>
          <p:cNvPr id="7" name="Text Placeholder 11"/>
          <p:cNvSpPr>
            <a:spLocks noGrp="1"/>
          </p:cNvSpPr>
          <p:nvPr>
            <p:ph type="body" sz="quarter" idx="17" hasCustomPrompt="1"/>
          </p:nvPr>
        </p:nvSpPr>
        <p:spPr>
          <a:xfrm>
            <a:off x="6820976" y="1335122"/>
            <a:ext cx="1722950" cy="548640"/>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1" name="Text Placeholder 11"/>
          <p:cNvSpPr>
            <a:spLocks noGrp="1"/>
          </p:cNvSpPr>
          <p:nvPr>
            <p:ph type="body" sz="quarter" idx="18" hasCustomPrompt="1"/>
          </p:nvPr>
        </p:nvSpPr>
        <p:spPr>
          <a:xfrm>
            <a:off x="4629151" y="3934154"/>
            <a:ext cx="1286195" cy="571551"/>
          </a:xfrm>
          <a:prstGeom prst="rect">
            <a:avLst/>
          </a:prstGeom>
        </p:spPr>
        <p:txBody>
          <a:bodyPr lIns="0" rIns="0">
            <a:noAutofit/>
          </a:bodyPr>
          <a:lstStyle>
            <a:lvl1pPr marL="0" indent="0" algn="r">
              <a:lnSpc>
                <a:spcPct val="110000"/>
              </a:lnSpc>
              <a:buNone/>
              <a:defRPr sz="1350" b="0" i="0">
                <a:solidFill>
                  <a:schemeClr val="tx2"/>
                </a:solidFill>
                <a:latin typeface="Arial Regular" charset="0"/>
                <a:ea typeface="Arial Regular" charset="0"/>
                <a:cs typeface="Arial Regular" charset="0"/>
              </a:defRPr>
            </a:lvl1pPr>
            <a:lvl2pPr marL="7144" indent="0" algn="r">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2" name="Straight Connector 11"/>
          <p:cNvCxnSpPr>
            <a:cxnSpLocks/>
          </p:cNvCxnSpPr>
          <p:nvPr userDrawn="1"/>
        </p:nvCxnSpPr>
        <p:spPr>
          <a:xfrm flipH="1">
            <a:off x="6375579" y="1"/>
            <a:ext cx="13716" cy="4498685"/>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6365894" y="1430821"/>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6553746" y="2443364"/>
            <a:ext cx="532854" cy="206894"/>
          </a:xfrm>
          <a:prstGeom prst="rect">
            <a:avLst/>
          </a:prstGeom>
        </p:spPr>
        <p:txBody>
          <a:bodyPr lIns="0" anchor="ctr">
            <a:noAutofit/>
          </a:bodyPr>
          <a:lstStyle>
            <a:lvl1pPr marL="0" indent="0">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2017</a:t>
            </a:r>
          </a:p>
        </p:txBody>
      </p:sp>
      <p:sp>
        <p:nvSpPr>
          <p:cNvPr id="16" name="Text Placeholder 11"/>
          <p:cNvSpPr>
            <a:spLocks noGrp="1"/>
          </p:cNvSpPr>
          <p:nvPr>
            <p:ph type="body" sz="quarter" idx="31" hasCustomPrompt="1"/>
          </p:nvPr>
        </p:nvSpPr>
        <p:spPr>
          <a:xfrm>
            <a:off x="5676900" y="1352812"/>
            <a:ext cx="542588" cy="172388"/>
          </a:xfrm>
          <a:prstGeom prst="rect">
            <a:avLst/>
          </a:prstGeom>
        </p:spPr>
        <p:txBody>
          <a:bodyPr lIns="0" rIns="0" anchor="ctr">
            <a:noAutofit/>
          </a:bodyPr>
          <a:lstStyle>
            <a:lvl1pPr marL="0" indent="0" algn="r">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2016</a:t>
            </a:r>
          </a:p>
        </p:txBody>
      </p:sp>
      <p:sp>
        <p:nvSpPr>
          <p:cNvPr id="18" name="Text Placeholder 11"/>
          <p:cNvSpPr>
            <a:spLocks noGrp="1"/>
          </p:cNvSpPr>
          <p:nvPr>
            <p:ph type="body" sz="quarter" idx="35" hasCustomPrompt="1"/>
          </p:nvPr>
        </p:nvSpPr>
        <p:spPr>
          <a:xfrm>
            <a:off x="4629151" y="2402618"/>
            <a:ext cx="1286195" cy="548640"/>
          </a:xfrm>
          <a:prstGeom prst="rect">
            <a:avLst/>
          </a:prstGeom>
        </p:spPr>
        <p:txBody>
          <a:bodyPr lIns="0" rIns="0">
            <a:noAutofit/>
          </a:bodyPr>
          <a:lstStyle>
            <a:lvl1pPr marL="0" indent="0" algn="r">
              <a:lnSpc>
                <a:spcPct val="110000"/>
              </a:lnSpc>
              <a:buNone/>
              <a:defRPr sz="1350" b="0" i="0">
                <a:solidFill>
                  <a:schemeClr val="tx2"/>
                </a:solidFill>
                <a:latin typeface="Arial Regular" charset="0"/>
                <a:ea typeface="Arial Regular" charset="0"/>
                <a:cs typeface="Arial Regular" charset="0"/>
              </a:defRPr>
            </a:lvl1pPr>
            <a:lvl2pPr marL="7144" indent="0" algn="r">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9" name="Content Placeholder 12"/>
          <p:cNvSpPr>
            <a:spLocks noGrp="1"/>
          </p:cNvSpPr>
          <p:nvPr>
            <p:ph sz="quarter" idx="36"/>
          </p:nvPr>
        </p:nvSpPr>
        <p:spPr>
          <a:xfrm>
            <a:off x="5990189" y="4051832"/>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5990189" y="2509804"/>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6365894" y="3409061"/>
            <a:ext cx="375705" cy="685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5676900" y="3321706"/>
            <a:ext cx="542588" cy="159167"/>
          </a:xfrm>
          <a:prstGeom prst="rect">
            <a:avLst/>
          </a:prstGeom>
        </p:spPr>
        <p:txBody>
          <a:bodyPr lIns="0" rIns="0" anchor="ctr">
            <a:noAutofit/>
          </a:bodyPr>
          <a:lstStyle>
            <a:lvl1pPr marL="0" indent="0" algn="r">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2018</a:t>
            </a:r>
          </a:p>
        </p:txBody>
      </p:sp>
      <p:sp>
        <p:nvSpPr>
          <p:cNvPr id="26" name="Text Placeholder 11"/>
          <p:cNvSpPr>
            <a:spLocks noGrp="1"/>
          </p:cNvSpPr>
          <p:nvPr>
            <p:ph type="body" sz="quarter" idx="44" hasCustomPrompt="1"/>
          </p:nvPr>
        </p:nvSpPr>
        <p:spPr>
          <a:xfrm>
            <a:off x="6820976" y="3317179"/>
            <a:ext cx="1701685" cy="548640"/>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7" name="Text Placeholder 11"/>
          <p:cNvSpPr>
            <a:spLocks noGrp="1"/>
          </p:cNvSpPr>
          <p:nvPr>
            <p:ph type="body" sz="quarter" idx="45" hasCustomPrompt="1"/>
          </p:nvPr>
        </p:nvSpPr>
        <p:spPr>
          <a:xfrm>
            <a:off x="6553746" y="3968257"/>
            <a:ext cx="532854" cy="165923"/>
          </a:xfrm>
          <a:prstGeom prst="rect">
            <a:avLst/>
          </a:prstGeom>
        </p:spPr>
        <p:txBody>
          <a:bodyPr lIns="0" anchor="ctr">
            <a:noAutofit/>
          </a:bodyPr>
          <a:lstStyle>
            <a:lvl1pPr marL="0" indent="0">
              <a:buNone/>
              <a:defRPr sz="135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2019</a:t>
            </a:r>
          </a:p>
        </p:txBody>
      </p:sp>
      <p:sp>
        <p:nvSpPr>
          <p:cNvPr id="29" name="Text Placeholder 11">
            <a:extLst>
              <a:ext uri="{FF2B5EF4-FFF2-40B4-BE49-F238E27FC236}">
                <a16:creationId xmlns:a16="http://schemas.microsoft.com/office/drawing/2014/main" id="{B1CC5B96-EADC-144C-B345-5D69DE7E13BC}"/>
              </a:ext>
            </a:extLst>
          </p:cNvPr>
          <p:cNvSpPr>
            <a:spLocks noGrp="1"/>
          </p:cNvSpPr>
          <p:nvPr>
            <p:ph type="body" sz="quarter" idx="47" hasCustomPrompt="1"/>
          </p:nvPr>
        </p:nvSpPr>
        <p:spPr>
          <a:xfrm>
            <a:off x="6831609" y="2836604"/>
            <a:ext cx="1701685" cy="406871"/>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Secondary timeline event.</a:t>
            </a:r>
          </a:p>
        </p:txBody>
      </p:sp>
      <p:sp>
        <p:nvSpPr>
          <p:cNvPr id="30" name="Content Placeholder 12">
            <a:extLst>
              <a:ext uri="{FF2B5EF4-FFF2-40B4-BE49-F238E27FC236}">
                <a16:creationId xmlns:a16="http://schemas.microsoft.com/office/drawing/2014/main" id="{36F3249E-7F49-2146-8A31-74BE6B6932AB}"/>
              </a:ext>
            </a:extLst>
          </p:cNvPr>
          <p:cNvSpPr>
            <a:spLocks noGrp="1"/>
          </p:cNvSpPr>
          <p:nvPr>
            <p:ph sz="quarter" idx="48"/>
          </p:nvPr>
        </p:nvSpPr>
        <p:spPr>
          <a:xfrm>
            <a:off x="6361457" y="2955474"/>
            <a:ext cx="375705" cy="6858"/>
          </a:xfrm>
          <a:prstGeom prst="rect">
            <a:avLst/>
          </a:prstGeom>
          <a:solidFill>
            <a:schemeClr val="tx2"/>
          </a:solidFill>
        </p:spPr>
        <p:txBody>
          <a:bodyPr>
            <a:normAutofit/>
          </a:bodyPr>
          <a:lstStyle>
            <a:lvl1pPr>
              <a:defRPr sz="100">
                <a:solidFill>
                  <a:schemeClr val="tx2"/>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33" name="Text Placeholder 14">
            <a:extLst>
              <a:ext uri="{FF2B5EF4-FFF2-40B4-BE49-F238E27FC236}">
                <a16:creationId xmlns:a16="http://schemas.microsoft.com/office/drawing/2014/main" id="{9A045578-08BA-467F-A528-43EAFE62D5B6}"/>
              </a:ext>
            </a:extLst>
          </p:cNvPr>
          <p:cNvSpPr>
            <a:spLocks noGrp="1"/>
          </p:cNvSpPr>
          <p:nvPr>
            <p:ph type="body" sz="quarter" idx="12" hasCustomPrompt="1"/>
          </p:nvPr>
        </p:nvSpPr>
        <p:spPr>
          <a:xfrm>
            <a:off x="342015" y="1460754"/>
            <a:ext cx="3892813" cy="3225546"/>
          </a:xfrm>
          <a:prstGeom prst="rect">
            <a:avLst/>
          </a:prstGeom>
        </p:spPr>
        <p:txBody>
          <a:bodyPr>
            <a:noAutofit/>
          </a:bodyPr>
          <a:lstStyle>
            <a:lvl5pPr marL="822960" indent="-219456">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8CE55179-E9D2-43F4-AFF0-971EB8B01535}"/>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
        <p:nvSpPr>
          <p:cNvPr id="32" name="Oval 31">
            <a:extLst>
              <a:ext uri="{FF2B5EF4-FFF2-40B4-BE49-F238E27FC236}">
                <a16:creationId xmlns:a16="http://schemas.microsoft.com/office/drawing/2014/main" id="{45880C37-78FE-4CF8-A2D1-9F2096A9AD86}"/>
              </a:ext>
            </a:extLst>
          </p:cNvPr>
          <p:cNvSpPr/>
          <p:nvPr userDrawn="1"/>
        </p:nvSpPr>
        <p:spPr>
          <a:xfrm>
            <a:off x="6302502" y="1371600"/>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Oval 33">
            <a:extLst>
              <a:ext uri="{FF2B5EF4-FFF2-40B4-BE49-F238E27FC236}">
                <a16:creationId xmlns:a16="http://schemas.microsoft.com/office/drawing/2014/main" id="{319981EC-B700-40AA-9BBB-FC70A2A99716}"/>
              </a:ext>
            </a:extLst>
          </p:cNvPr>
          <p:cNvSpPr/>
          <p:nvPr userDrawn="1"/>
        </p:nvSpPr>
        <p:spPr>
          <a:xfrm>
            <a:off x="6302502" y="2429471"/>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a:extLst>
              <a:ext uri="{FF2B5EF4-FFF2-40B4-BE49-F238E27FC236}">
                <a16:creationId xmlns:a16="http://schemas.microsoft.com/office/drawing/2014/main" id="{856CBAE5-196B-4DE0-83DB-84C7B9E8C8AE}"/>
              </a:ext>
            </a:extLst>
          </p:cNvPr>
          <p:cNvSpPr/>
          <p:nvPr userDrawn="1"/>
        </p:nvSpPr>
        <p:spPr>
          <a:xfrm>
            <a:off x="6292994" y="3333888"/>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a:extLst>
              <a:ext uri="{FF2B5EF4-FFF2-40B4-BE49-F238E27FC236}">
                <a16:creationId xmlns:a16="http://schemas.microsoft.com/office/drawing/2014/main" id="{829236D2-34B2-470A-A875-2D451B66B602}"/>
              </a:ext>
            </a:extLst>
          </p:cNvPr>
          <p:cNvSpPr/>
          <p:nvPr userDrawn="1"/>
        </p:nvSpPr>
        <p:spPr>
          <a:xfrm>
            <a:off x="6292977" y="3975686"/>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190689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Horizontal">
    <p:spTree>
      <p:nvGrpSpPr>
        <p:cNvPr id="1" name=""/>
        <p:cNvGrpSpPr/>
        <p:nvPr/>
      </p:nvGrpSpPr>
      <p:grpSpPr>
        <a:xfrm>
          <a:off x="0" y="0"/>
          <a:ext cx="0" cy="0"/>
          <a:chOff x="0" y="0"/>
          <a:chExt cx="0" cy="0"/>
        </a:xfrm>
      </p:grpSpPr>
      <p:cxnSp>
        <p:nvCxnSpPr>
          <p:cNvPr id="24" name="Straight Connector 23"/>
          <p:cNvCxnSpPr/>
          <p:nvPr userDrawn="1"/>
        </p:nvCxnSpPr>
        <p:spPr>
          <a:xfrm>
            <a:off x="-38966" y="2489548"/>
            <a:ext cx="9223406"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2F2F552B-1952-B44E-8CAB-5705F0ACD2E2}" type="slidenum">
              <a:rPr lang="uk-UA" smtClean="0"/>
              <a:pPr/>
              <a:t>‹#›</a:t>
            </a:fld>
            <a:endParaRPr lang="uk-UA" dirty="0"/>
          </a:p>
        </p:txBody>
      </p:sp>
      <p:sp>
        <p:nvSpPr>
          <p:cNvPr id="6" name="Text Placeholder 11"/>
          <p:cNvSpPr>
            <a:spLocks noGrp="1"/>
          </p:cNvSpPr>
          <p:nvPr>
            <p:ph type="body" sz="quarter" idx="16" hasCustomPrompt="1"/>
          </p:nvPr>
        </p:nvSpPr>
        <p:spPr>
          <a:xfrm>
            <a:off x="3693405" y="809676"/>
            <a:ext cx="2626795" cy="624548"/>
          </a:xfrm>
          <a:prstGeom prst="rect">
            <a:avLst/>
          </a:prstGeom>
        </p:spPr>
        <p:txBody>
          <a:bodyPr l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a:t>
            </a:r>
          </a:p>
        </p:txBody>
      </p:sp>
      <p:sp>
        <p:nvSpPr>
          <p:cNvPr id="7" name="Text Placeholder 11"/>
          <p:cNvSpPr>
            <a:spLocks noGrp="1"/>
          </p:cNvSpPr>
          <p:nvPr>
            <p:ph type="body" sz="quarter" idx="17" hasCustomPrompt="1"/>
          </p:nvPr>
        </p:nvSpPr>
        <p:spPr>
          <a:xfrm>
            <a:off x="6155351" y="1539714"/>
            <a:ext cx="2377145" cy="589337"/>
          </a:xfrm>
          <a:prstGeom prst="rect">
            <a:avLst/>
          </a:prstGeom>
        </p:spPr>
        <p:txBody>
          <a:bodyPr lIns="0">
            <a:noAutofit/>
          </a:bodyPr>
          <a:lstStyle>
            <a:lvl1pPr marL="0" indent="0">
              <a:lnSpc>
                <a:spcPct val="110000"/>
              </a:lnSpc>
              <a:buNone/>
              <a:defRPr sz="1350" b="0" i="0" baseline="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non. </a:t>
            </a:r>
          </a:p>
        </p:txBody>
      </p:sp>
      <p:sp>
        <p:nvSpPr>
          <p:cNvPr id="8" name="Text Placeholder 11"/>
          <p:cNvSpPr>
            <a:spLocks noGrp="1"/>
          </p:cNvSpPr>
          <p:nvPr>
            <p:ph type="body" sz="quarter" idx="18" hasCustomPrompt="1"/>
          </p:nvPr>
        </p:nvSpPr>
        <p:spPr>
          <a:xfrm>
            <a:off x="2162361" y="3652405"/>
            <a:ext cx="2626795" cy="756575"/>
          </a:xfrm>
          <a:prstGeom prst="rect">
            <a:avLst/>
          </a:prstGeom>
        </p:spPr>
        <p:txBody>
          <a:bodyPr l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a:t>
            </a:r>
          </a:p>
        </p:txBody>
      </p:sp>
      <p:sp>
        <p:nvSpPr>
          <p:cNvPr id="11" name="Content Placeholder 12"/>
          <p:cNvSpPr>
            <a:spLocks noGrp="1"/>
          </p:cNvSpPr>
          <p:nvPr>
            <p:ph sz="quarter" idx="21"/>
          </p:nvPr>
        </p:nvSpPr>
        <p:spPr>
          <a:xfrm>
            <a:off x="3641619" y="880353"/>
            <a:ext cx="6858" cy="1612268"/>
          </a:xfrm>
          <a:prstGeom prst="rect">
            <a:avLst/>
          </a:prstGeom>
          <a:solidFill>
            <a:schemeClr val="tx2"/>
          </a:solidFill>
        </p:spPr>
        <p:txBody>
          <a:bodyPr>
            <a:normAutofit/>
          </a:bodyPr>
          <a:lstStyle>
            <a:lvl1pPr>
              <a:defRPr sz="100">
                <a:solidFill>
                  <a:schemeClr val="tx1"/>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a:t>Click to edit Master text styles</a:t>
            </a:r>
          </a:p>
        </p:txBody>
      </p:sp>
      <p:sp>
        <p:nvSpPr>
          <p:cNvPr id="19" name="Text Placeholder 11"/>
          <p:cNvSpPr>
            <a:spLocks noGrp="1"/>
          </p:cNvSpPr>
          <p:nvPr>
            <p:ph type="body" sz="quarter" idx="29" hasCustomPrompt="1"/>
          </p:nvPr>
        </p:nvSpPr>
        <p:spPr>
          <a:xfrm>
            <a:off x="699650" y="2583820"/>
            <a:ext cx="590292" cy="179986"/>
          </a:xfrm>
          <a:prstGeom prst="rect">
            <a:avLst/>
          </a:prstGeom>
        </p:spPr>
        <p:txBody>
          <a:bodyPr lIns="0" anchor="ctr">
            <a:noAutofit/>
          </a:bodyPr>
          <a:lstStyle>
            <a:lvl1pPr marL="0" indent="0">
              <a:buNone/>
              <a:defRPr sz="150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2018</a:t>
            </a:r>
          </a:p>
        </p:txBody>
      </p:sp>
      <p:sp>
        <p:nvSpPr>
          <p:cNvPr id="20" name="Text Placeholder 11"/>
          <p:cNvSpPr>
            <a:spLocks noGrp="1"/>
          </p:cNvSpPr>
          <p:nvPr>
            <p:ph type="body" sz="quarter" idx="30" hasCustomPrompt="1"/>
          </p:nvPr>
        </p:nvSpPr>
        <p:spPr>
          <a:xfrm>
            <a:off x="5239007" y="2595194"/>
            <a:ext cx="590292" cy="179986"/>
          </a:xfrm>
          <a:prstGeom prst="rect">
            <a:avLst/>
          </a:prstGeom>
        </p:spPr>
        <p:txBody>
          <a:bodyPr lIns="0" anchor="ctr">
            <a:noAutofit/>
          </a:bodyPr>
          <a:lstStyle>
            <a:lvl1pPr marL="0" indent="0">
              <a:buNone/>
              <a:defRPr sz="1500" b="1" i="0">
                <a:solidFill>
                  <a:schemeClr val="tx1"/>
                </a:solidFill>
                <a:latin typeface="Arial Regular" charset="0"/>
                <a:ea typeface="Arial Regular" charset="0"/>
                <a:cs typeface="Arial Regular"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2019</a:t>
            </a:r>
          </a:p>
        </p:txBody>
      </p:sp>
      <p:sp>
        <p:nvSpPr>
          <p:cNvPr id="21" name="Picture Placeholder 8"/>
          <p:cNvSpPr>
            <a:spLocks noGrp="1"/>
          </p:cNvSpPr>
          <p:nvPr>
            <p:ph type="pic" sz="quarter" idx="13" hasCustomPrompt="1"/>
          </p:nvPr>
        </p:nvSpPr>
        <p:spPr>
          <a:xfrm>
            <a:off x="354868" y="799439"/>
            <a:ext cx="2754630" cy="1439343"/>
          </a:xfrm>
          <a:prstGeom prst="rect">
            <a:avLst/>
          </a:prstGeom>
          <a:solidFill>
            <a:schemeClr val="tx2">
              <a:lumMod val="95000"/>
            </a:schemeClr>
          </a:solidFill>
        </p:spPr>
        <p:txBody>
          <a:bodyPr tIns="91440" anchor="t">
            <a:normAutofit/>
          </a:bodyPr>
          <a:lstStyle>
            <a:lvl1pPr marL="0" indent="0" algn="ctr">
              <a:buNone/>
              <a:defRPr sz="1050" b="0" i="0" cap="none">
                <a:solidFill>
                  <a:srgbClr val="0B2338"/>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22" name="Picture Placeholder 8"/>
          <p:cNvSpPr>
            <a:spLocks noGrp="1"/>
          </p:cNvSpPr>
          <p:nvPr>
            <p:ph type="pic" sz="quarter" idx="31" hasCustomPrompt="1"/>
          </p:nvPr>
        </p:nvSpPr>
        <p:spPr>
          <a:xfrm>
            <a:off x="5829300" y="2979036"/>
            <a:ext cx="2718014" cy="1440180"/>
          </a:xfrm>
          <a:prstGeom prst="rect">
            <a:avLst/>
          </a:prstGeom>
          <a:solidFill>
            <a:schemeClr val="tx2">
              <a:lumMod val="95000"/>
            </a:schemeClr>
          </a:solidFill>
        </p:spPr>
        <p:txBody>
          <a:bodyPr tIns="91440" anchor="t">
            <a:normAutofit/>
          </a:bodyPr>
          <a:lstStyle>
            <a:lvl1pPr marL="0" indent="0" algn="ctr">
              <a:buNone/>
              <a:defRPr sz="1050" b="0" i="0" cap="none">
                <a:solidFill>
                  <a:srgbClr val="0B2338"/>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23" name="Picture Placeholder 8"/>
          <p:cNvSpPr>
            <a:spLocks noGrp="1"/>
          </p:cNvSpPr>
          <p:nvPr>
            <p:ph type="pic" sz="quarter" idx="32" hasCustomPrompt="1"/>
          </p:nvPr>
        </p:nvSpPr>
        <p:spPr>
          <a:xfrm>
            <a:off x="5137330" y="1542178"/>
            <a:ext cx="891996" cy="743514"/>
          </a:xfrm>
          <a:prstGeom prst="rect">
            <a:avLst/>
          </a:prstGeom>
          <a:solidFill>
            <a:schemeClr val="tx2">
              <a:lumMod val="95000"/>
            </a:schemeClr>
          </a:solidFill>
        </p:spPr>
        <p:txBody>
          <a:bodyPr tIns="91440" anchor="t">
            <a:normAutofit/>
          </a:bodyPr>
          <a:lstStyle>
            <a:lvl1pPr marL="0" indent="0" algn="ctr">
              <a:buFont typeface="Arial" charset="0"/>
              <a:buNone/>
              <a:defRPr sz="750" b="0" i="0" cap="none">
                <a:solidFill>
                  <a:srgbClr val="0B2338"/>
                </a:solidFill>
                <a:latin typeface="Arial Regular" charset="0"/>
                <a:ea typeface="Arial Regular" charset="0"/>
                <a:cs typeface="Arial Regular" charset="0"/>
              </a:defRPr>
            </a:lvl1pPr>
          </a:lstStyle>
          <a:p>
            <a:r>
              <a:rPr lang="en-US" dirty="0"/>
              <a:t>Drag photo to placeholder or click on icon to place file from file.</a:t>
            </a:r>
          </a:p>
        </p:txBody>
      </p:sp>
      <p:sp>
        <p:nvSpPr>
          <p:cNvPr id="25" name="Text Placeholder 11">
            <a:extLst>
              <a:ext uri="{FF2B5EF4-FFF2-40B4-BE49-F238E27FC236}">
                <a16:creationId xmlns:a16="http://schemas.microsoft.com/office/drawing/2014/main" id="{9AB02D0F-3CC6-6245-8DB2-80D316CCD2D2}"/>
              </a:ext>
            </a:extLst>
          </p:cNvPr>
          <p:cNvSpPr>
            <a:spLocks noGrp="1"/>
          </p:cNvSpPr>
          <p:nvPr>
            <p:ph type="body" sz="quarter" idx="47" hasCustomPrompt="1"/>
          </p:nvPr>
        </p:nvSpPr>
        <p:spPr>
          <a:xfrm>
            <a:off x="4028996" y="2909534"/>
            <a:ext cx="1547345" cy="406871"/>
          </a:xfrm>
          <a:prstGeom prst="rect">
            <a:avLst/>
          </a:prstGeom>
        </p:spPr>
        <p:txBody>
          <a:bodyPr lIns="0" rIns="0">
            <a:noAutofit/>
          </a:bodyPr>
          <a:lstStyle>
            <a:lvl1pPr marL="0" indent="0">
              <a:lnSpc>
                <a:spcPct val="110000"/>
              </a:lnSpc>
              <a:buNone/>
              <a:defRPr sz="1350" b="0" i="0">
                <a:solidFill>
                  <a:schemeClr val="tx2"/>
                </a:solidFill>
                <a:latin typeface="Arial Regular" charset="0"/>
                <a:ea typeface="Arial Regular" charset="0"/>
                <a:cs typeface="Arial Regular" charset="0"/>
              </a:defRPr>
            </a:lvl1pPr>
            <a:lvl2pPr marL="7144" indent="0">
              <a:buNone/>
              <a:tabLst/>
              <a:defRPr sz="1350"/>
            </a:lvl2pPr>
            <a:lvl3pPr marL="685800" indent="0">
              <a:buNone/>
              <a:defRPr/>
            </a:lvl3pPr>
            <a:lvl4pPr marL="1028700" indent="0">
              <a:buNone/>
              <a:defRPr/>
            </a:lvl4pPr>
            <a:lvl5pPr marL="1371600" indent="0">
              <a:buNone/>
              <a:defRPr/>
            </a:lvl5pPr>
          </a:lstStyle>
          <a:p>
            <a:pPr lvl="1"/>
            <a:r>
              <a:rPr lang="en-US" dirty="0"/>
              <a:t>Secondary timeline event.</a:t>
            </a:r>
          </a:p>
        </p:txBody>
      </p:sp>
      <p:pic>
        <p:nvPicPr>
          <p:cNvPr id="26" name="Picture 25">
            <a:extLst>
              <a:ext uri="{FF2B5EF4-FFF2-40B4-BE49-F238E27FC236}">
                <a16:creationId xmlns:a16="http://schemas.microsoft.com/office/drawing/2014/main" id="{B081D806-57EA-4AF1-804A-82512300C1B8}"/>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45281" y="4888834"/>
            <a:ext cx="418275" cy="116192"/>
          </a:xfrm>
          <a:prstGeom prst="rect">
            <a:avLst/>
          </a:prstGeom>
        </p:spPr>
      </p:pic>
      <p:sp>
        <p:nvSpPr>
          <p:cNvPr id="29" name="Text Placeholder 20">
            <a:extLst>
              <a:ext uri="{FF2B5EF4-FFF2-40B4-BE49-F238E27FC236}">
                <a16:creationId xmlns:a16="http://schemas.microsoft.com/office/drawing/2014/main" id="{184C264F-0E9F-491A-B9F1-689D83291E1F}"/>
              </a:ext>
            </a:extLst>
          </p:cNvPr>
          <p:cNvSpPr>
            <a:spLocks noGrp="1"/>
          </p:cNvSpPr>
          <p:nvPr>
            <p:ph type="body" sz="quarter" idx="24"/>
          </p:nvPr>
        </p:nvSpPr>
        <p:spPr>
          <a:xfrm>
            <a:off x="3551765" y="2402210"/>
            <a:ext cx="169069" cy="17145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Cl</a:t>
            </a:r>
          </a:p>
        </p:txBody>
      </p:sp>
      <p:sp>
        <p:nvSpPr>
          <p:cNvPr id="30" name="Oval 29">
            <a:extLst>
              <a:ext uri="{FF2B5EF4-FFF2-40B4-BE49-F238E27FC236}">
                <a16:creationId xmlns:a16="http://schemas.microsoft.com/office/drawing/2014/main" id="{C6D05E11-516A-48DD-915D-750404B133B4}"/>
              </a:ext>
            </a:extLst>
          </p:cNvPr>
          <p:cNvSpPr/>
          <p:nvPr userDrawn="1"/>
        </p:nvSpPr>
        <p:spPr>
          <a:xfrm>
            <a:off x="522748" y="2400642"/>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Oval 30">
            <a:extLst>
              <a:ext uri="{FF2B5EF4-FFF2-40B4-BE49-F238E27FC236}">
                <a16:creationId xmlns:a16="http://schemas.microsoft.com/office/drawing/2014/main" id="{A7184C83-DCBA-4EA4-865C-08BB84947FEB}"/>
              </a:ext>
            </a:extLst>
          </p:cNvPr>
          <p:cNvSpPr/>
          <p:nvPr userDrawn="1"/>
        </p:nvSpPr>
        <p:spPr>
          <a:xfrm>
            <a:off x="1985280" y="2403823"/>
            <a:ext cx="171450" cy="171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a:extLst>
              <a:ext uri="{FF2B5EF4-FFF2-40B4-BE49-F238E27FC236}">
                <a16:creationId xmlns:a16="http://schemas.microsoft.com/office/drawing/2014/main" id="{2D07D54D-1928-453C-A10F-D11DAE69D5F4}"/>
              </a:ext>
            </a:extLst>
          </p:cNvPr>
          <p:cNvSpPr/>
          <p:nvPr userDrawn="1"/>
        </p:nvSpPr>
        <p:spPr>
          <a:xfrm>
            <a:off x="2060640" y="2492622"/>
            <a:ext cx="6858" cy="21006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ectangle 32">
            <a:extLst>
              <a:ext uri="{FF2B5EF4-FFF2-40B4-BE49-F238E27FC236}">
                <a16:creationId xmlns:a16="http://schemas.microsoft.com/office/drawing/2014/main" id="{6442A626-EA4A-412E-BA23-217FD25FF006}"/>
              </a:ext>
            </a:extLst>
          </p:cNvPr>
          <p:cNvSpPr/>
          <p:nvPr userDrawn="1"/>
        </p:nvSpPr>
        <p:spPr>
          <a:xfrm>
            <a:off x="604277" y="2239395"/>
            <a:ext cx="6858" cy="2057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24DB29EC-A6A1-4B64-ABB7-A5081788F7FD}"/>
              </a:ext>
            </a:extLst>
          </p:cNvPr>
          <p:cNvSpPr/>
          <p:nvPr userDrawn="1"/>
        </p:nvSpPr>
        <p:spPr>
          <a:xfrm>
            <a:off x="6578402" y="2471577"/>
            <a:ext cx="6858" cy="4800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20">
            <a:extLst>
              <a:ext uri="{FF2B5EF4-FFF2-40B4-BE49-F238E27FC236}">
                <a16:creationId xmlns:a16="http://schemas.microsoft.com/office/drawing/2014/main" id="{305A4E1B-C39C-40EC-B1B1-0EA162CF6134}"/>
              </a:ext>
            </a:extLst>
          </p:cNvPr>
          <p:cNvSpPr>
            <a:spLocks noGrp="1"/>
          </p:cNvSpPr>
          <p:nvPr>
            <p:ph type="body" sz="quarter" idx="46" hasCustomPrompt="1"/>
          </p:nvPr>
        </p:nvSpPr>
        <p:spPr>
          <a:xfrm>
            <a:off x="3931738" y="2425010"/>
            <a:ext cx="111068" cy="112632"/>
          </a:xfrm>
          <a:prstGeom prst="ellipse">
            <a:avLst/>
          </a:prstGeom>
          <a:solidFill>
            <a:schemeClr val="tx1"/>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es</a:t>
            </a:r>
          </a:p>
        </p:txBody>
      </p:sp>
      <p:sp>
        <p:nvSpPr>
          <p:cNvPr id="36" name="Text Placeholder 20">
            <a:extLst>
              <a:ext uri="{FF2B5EF4-FFF2-40B4-BE49-F238E27FC236}">
                <a16:creationId xmlns:a16="http://schemas.microsoft.com/office/drawing/2014/main" id="{389C5EC8-26B5-4663-B314-DAAC656E7357}"/>
              </a:ext>
            </a:extLst>
          </p:cNvPr>
          <p:cNvSpPr>
            <a:spLocks noGrp="1"/>
          </p:cNvSpPr>
          <p:nvPr>
            <p:ph type="body" sz="quarter" idx="49"/>
          </p:nvPr>
        </p:nvSpPr>
        <p:spPr>
          <a:xfrm>
            <a:off x="5061856" y="2410505"/>
            <a:ext cx="169069" cy="17145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Cl</a:t>
            </a:r>
          </a:p>
        </p:txBody>
      </p:sp>
      <p:sp>
        <p:nvSpPr>
          <p:cNvPr id="37" name="Rectangle 36">
            <a:extLst>
              <a:ext uri="{FF2B5EF4-FFF2-40B4-BE49-F238E27FC236}">
                <a16:creationId xmlns:a16="http://schemas.microsoft.com/office/drawing/2014/main" id="{A6E3CE03-3EFE-4EAA-9C4F-718840AEC4F4}"/>
              </a:ext>
            </a:extLst>
          </p:cNvPr>
          <p:cNvSpPr/>
          <p:nvPr userDrawn="1"/>
        </p:nvSpPr>
        <p:spPr>
          <a:xfrm>
            <a:off x="5149049" y="2294198"/>
            <a:ext cx="6858" cy="2057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a:extLst>
              <a:ext uri="{FF2B5EF4-FFF2-40B4-BE49-F238E27FC236}">
                <a16:creationId xmlns:a16="http://schemas.microsoft.com/office/drawing/2014/main" id="{7405CF11-6079-4A46-9F66-36F69F7B6F4E}"/>
              </a:ext>
            </a:extLst>
          </p:cNvPr>
          <p:cNvSpPr/>
          <p:nvPr userDrawn="1"/>
        </p:nvSpPr>
        <p:spPr>
          <a:xfrm>
            <a:off x="3635238" y="784060"/>
            <a:ext cx="6858" cy="1645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 Placeholder 20">
            <a:extLst>
              <a:ext uri="{FF2B5EF4-FFF2-40B4-BE49-F238E27FC236}">
                <a16:creationId xmlns:a16="http://schemas.microsoft.com/office/drawing/2014/main" id="{C22A85A3-DEB6-42BA-A2FF-9B8761594B09}"/>
              </a:ext>
            </a:extLst>
          </p:cNvPr>
          <p:cNvSpPr>
            <a:spLocks noGrp="1"/>
          </p:cNvSpPr>
          <p:nvPr>
            <p:ph type="body" sz="quarter" idx="50"/>
          </p:nvPr>
        </p:nvSpPr>
        <p:spPr>
          <a:xfrm>
            <a:off x="6499588" y="2403823"/>
            <a:ext cx="169069" cy="17145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Cl</a:t>
            </a:r>
          </a:p>
        </p:txBody>
      </p:sp>
      <p:sp>
        <p:nvSpPr>
          <p:cNvPr id="40" name="Rectangle 39">
            <a:extLst>
              <a:ext uri="{FF2B5EF4-FFF2-40B4-BE49-F238E27FC236}">
                <a16:creationId xmlns:a16="http://schemas.microsoft.com/office/drawing/2014/main" id="{A09A23BD-AEBB-4BB6-A3F7-B35D4EECB94E}"/>
              </a:ext>
            </a:extLst>
          </p:cNvPr>
          <p:cNvSpPr/>
          <p:nvPr userDrawn="1"/>
        </p:nvSpPr>
        <p:spPr>
          <a:xfrm>
            <a:off x="3981767" y="2546111"/>
            <a:ext cx="6858" cy="822960"/>
          </a:xfrm>
          <a:prstGeom prst="rect">
            <a:avLst/>
          </a:prstGeom>
          <a:solidFill>
            <a:srgbClr val="D4D3D4"/>
          </a:solidFill>
          <a:ln>
            <a:solidFill>
              <a:srgbClr val="D4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6608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3EA8C-78AF-48A7-A538-DDBFC2B390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9587" y="3461518"/>
            <a:ext cx="266700" cy="216560"/>
          </a:xfrm>
          <a:prstGeom prst="rect">
            <a:avLst/>
          </a:prstGeom>
        </p:spPr>
      </p:pic>
      <p:pic>
        <p:nvPicPr>
          <p:cNvPr id="5" name="Picture 4">
            <a:extLst>
              <a:ext uri="{FF2B5EF4-FFF2-40B4-BE49-F238E27FC236}">
                <a16:creationId xmlns:a16="http://schemas.microsoft.com/office/drawing/2014/main" id="{555D9D0C-1FB8-436D-B167-7D9E3864B6B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4684" y="3745284"/>
            <a:ext cx="372362" cy="364745"/>
          </a:xfrm>
          <a:prstGeom prst="rect">
            <a:avLst/>
          </a:prstGeom>
        </p:spPr>
      </p:pic>
      <p:pic>
        <p:nvPicPr>
          <p:cNvPr id="6" name="Picture 5">
            <a:extLst>
              <a:ext uri="{FF2B5EF4-FFF2-40B4-BE49-F238E27FC236}">
                <a16:creationId xmlns:a16="http://schemas.microsoft.com/office/drawing/2014/main" id="{E3D3F905-A55F-4DFE-B71C-27C0AD701714}"/>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486400" y="4287005"/>
            <a:ext cx="3130782" cy="310653"/>
          </a:xfrm>
          <a:prstGeom prst="rect">
            <a:avLst/>
          </a:prstGeom>
        </p:spPr>
      </p:pic>
      <p:sp>
        <p:nvSpPr>
          <p:cNvPr id="7" name="Text Placeholder 9">
            <a:extLst>
              <a:ext uri="{FF2B5EF4-FFF2-40B4-BE49-F238E27FC236}">
                <a16:creationId xmlns:a16="http://schemas.microsoft.com/office/drawing/2014/main" id="{B473F95A-71DA-4E3E-9617-D9C1EF720A7A}"/>
              </a:ext>
            </a:extLst>
          </p:cNvPr>
          <p:cNvSpPr>
            <a:spLocks noGrp="1"/>
          </p:cNvSpPr>
          <p:nvPr>
            <p:ph type="body" sz="quarter" idx="12" hasCustomPrompt="1"/>
          </p:nvPr>
        </p:nvSpPr>
        <p:spPr>
          <a:xfrm>
            <a:off x="342900" y="2626615"/>
            <a:ext cx="4588002" cy="364745"/>
          </a:xfrm>
        </p:spPr>
        <p:txBody>
          <a:bodyPr/>
          <a:lstStyle>
            <a:lvl1pPr>
              <a:defRPr b="0"/>
            </a:lvl1pPr>
            <a:lvl2pPr>
              <a:defRPr/>
            </a:lvl2pPr>
            <a:lvl3pPr marL="0" indent="0">
              <a:buFontTx/>
              <a:buNone/>
              <a:defRPr/>
            </a:lvl3pPr>
            <a:lvl4pPr marL="259556" indent="0">
              <a:buFontTx/>
              <a:buNone/>
              <a:defRPr/>
            </a:lvl4pPr>
          </a:lstStyle>
          <a:p>
            <a:pPr lvl="0"/>
            <a:r>
              <a:rPr lang="en-US" dirty="0"/>
              <a:t>Name</a:t>
            </a:r>
          </a:p>
        </p:txBody>
      </p:sp>
      <p:sp>
        <p:nvSpPr>
          <p:cNvPr id="8" name="Text Placeholder 29">
            <a:extLst>
              <a:ext uri="{FF2B5EF4-FFF2-40B4-BE49-F238E27FC236}">
                <a16:creationId xmlns:a16="http://schemas.microsoft.com/office/drawing/2014/main" id="{27621E69-3136-412D-9F02-7617ED327F42}"/>
              </a:ext>
            </a:extLst>
          </p:cNvPr>
          <p:cNvSpPr>
            <a:spLocks noGrp="1"/>
          </p:cNvSpPr>
          <p:nvPr>
            <p:ph type="body" sz="quarter" idx="19" hasCustomPrompt="1"/>
          </p:nvPr>
        </p:nvSpPr>
        <p:spPr>
          <a:xfrm>
            <a:off x="1" y="-24492"/>
            <a:ext cx="7796213" cy="862013"/>
          </a:xfrm>
        </p:spPr>
        <p:txBody>
          <a:bodyPr/>
          <a:lstStyle>
            <a:lvl1pPr marL="0" marR="0" indent="0" algn="l" defTabSz="685800" rtl="0" eaLnBrk="1" fontAlgn="auto" latinLnBrk="0" hangingPunct="1">
              <a:lnSpc>
                <a:spcPct val="100000"/>
              </a:lnSpc>
              <a:spcBef>
                <a:spcPts val="450"/>
              </a:spcBef>
              <a:spcAft>
                <a:spcPts val="450"/>
              </a:spcAft>
              <a:buClrTx/>
              <a:buSzTx/>
              <a:buFont typeface="Arial"/>
              <a:buNone/>
              <a:tabLst/>
              <a:defRPr>
                <a:solidFill>
                  <a:srgbClr val="FFFF00"/>
                </a:solidFill>
              </a:defRPr>
            </a:lvl1pPr>
          </a:lstStyle>
          <a:p>
            <a:pPr marL="0" marR="0" lvl="0" indent="0" algn="l" defTabSz="685800" rtl="0" eaLnBrk="1" fontAlgn="auto" latinLnBrk="0" hangingPunct="1">
              <a:lnSpc>
                <a:spcPct val="100000"/>
              </a:lnSpc>
              <a:spcBef>
                <a:spcPts val="450"/>
              </a:spcBef>
              <a:spcAft>
                <a:spcPts val="450"/>
              </a:spcAft>
              <a:buClrTx/>
              <a:buSzTx/>
              <a:buFont typeface="Arial"/>
              <a:buNone/>
              <a:tabLst/>
              <a:defRPr/>
            </a:pPr>
            <a:r>
              <a:rPr lang="en-US" dirty="0"/>
              <a:t>Disclaimer: Presentation Option Only</a:t>
            </a:r>
            <a:endParaRPr kumimoji="0" lang="en-US" altLang="en-US" sz="1800" b="1" i="0" u="none" strike="noStrike" cap="none" normalizeH="0" baseline="0" dirty="0">
              <a:ln>
                <a:noFill/>
              </a:ln>
              <a:solidFill>
                <a:schemeClr val="accent2"/>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BCBE1BCF-F049-4694-80D2-913C99FD72E1}"/>
              </a:ext>
            </a:extLst>
          </p:cNvPr>
          <p:cNvSpPr>
            <a:spLocks noGrp="1"/>
          </p:cNvSpPr>
          <p:nvPr>
            <p:ph type="body" sz="quarter" idx="20" hasCustomPrompt="1"/>
          </p:nvPr>
        </p:nvSpPr>
        <p:spPr>
          <a:xfrm>
            <a:off x="342900" y="3003576"/>
            <a:ext cx="4588002" cy="364745"/>
          </a:xfrm>
        </p:spPr>
        <p:txBody>
          <a:bodyPr/>
          <a:lstStyle>
            <a:lvl2pPr>
              <a:defRPr b="0"/>
            </a:lvl2pPr>
          </a:lstStyle>
          <a:p>
            <a:pPr lvl="1"/>
            <a:r>
              <a:rPr lang="en-US" dirty="0"/>
              <a:t>email@mitre.org</a:t>
            </a:r>
          </a:p>
        </p:txBody>
      </p:sp>
      <p:sp>
        <p:nvSpPr>
          <p:cNvPr id="10" name="Text Placeholder 9">
            <a:extLst>
              <a:ext uri="{FF2B5EF4-FFF2-40B4-BE49-F238E27FC236}">
                <a16:creationId xmlns:a16="http://schemas.microsoft.com/office/drawing/2014/main" id="{0D104053-087A-439B-AB7E-3D867AA16CF3}"/>
              </a:ext>
            </a:extLst>
          </p:cNvPr>
          <p:cNvSpPr>
            <a:spLocks noGrp="1"/>
          </p:cNvSpPr>
          <p:nvPr>
            <p:ph type="body" sz="quarter" idx="21" hasCustomPrompt="1"/>
          </p:nvPr>
        </p:nvSpPr>
        <p:spPr>
          <a:xfrm>
            <a:off x="697045" y="3382738"/>
            <a:ext cx="4233857" cy="364331"/>
          </a:xfrm>
        </p:spPr>
        <p:txBody>
          <a:bodyPr/>
          <a:lstStyle>
            <a:lvl2pPr>
              <a:defRPr b="0"/>
            </a:lvl2pPr>
          </a:lstStyle>
          <a:p>
            <a:pPr lvl="1"/>
            <a:r>
              <a:rPr lang="en-US" dirty="0"/>
              <a:t>@</a:t>
            </a:r>
            <a:r>
              <a:rPr lang="en-US" dirty="0" err="1"/>
              <a:t>TwitterHandle</a:t>
            </a:r>
            <a:endParaRPr lang="en-US" dirty="0"/>
          </a:p>
        </p:txBody>
      </p:sp>
      <p:sp>
        <p:nvSpPr>
          <p:cNvPr id="12" name="Text Placeholder 11">
            <a:extLst>
              <a:ext uri="{FF2B5EF4-FFF2-40B4-BE49-F238E27FC236}">
                <a16:creationId xmlns:a16="http://schemas.microsoft.com/office/drawing/2014/main" id="{77AD7FCA-DE2C-4CCC-8673-38B74D10C402}"/>
              </a:ext>
            </a:extLst>
          </p:cNvPr>
          <p:cNvSpPr>
            <a:spLocks noGrp="1"/>
          </p:cNvSpPr>
          <p:nvPr>
            <p:ph type="body" sz="quarter" idx="22" hasCustomPrompt="1"/>
          </p:nvPr>
        </p:nvSpPr>
        <p:spPr>
          <a:xfrm>
            <a:off x="697046" y="3797750"/>
            <a:ext cx="4235757" cy="383869"/>
          </a:xfrm>
        </p:spPr>
        <p:txBody>
          <a:bodyPr/>
          <a:lstStyle>
            <a:lvl2pPr>
              <a:defRPr b="0"/>
            </a:lvl2pPr>
          </a:lstStyle>
          <a:p>
            <a:pPr lvl="1"/>
            <a:r>
              <a:rPr lang="en-US" dirty="0"/>
              <a:t>linkedin.com/in/</a:t>
            </a:r>
            <a:r>
              <a:rPr lang="en-US" dirty="0" err="1"/>
              <a:t>firstnamelastname</a:t>
            </a:r>
            <a:endParaRPr lang="en-US" dirty="0"/>
          </a:p>
        </p:txBody>
      </p:sp>
    </p:spTree>
    <p:extLst>
      <p:ext uri="{BB962C8B-B14F-4D97-AF65-F5344CB8AC3E}">
        <p14:creationId xmlns:p14="http://schemas.microsoft.com/office/powerpoint/2010/main" val="3264549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roject_disclaimer_Nav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5A9BEE-33FC-4028-A95F-D2A7B8D4D3C1}"/>
              </a:ext>
            </a:extLst>
          </p:cNvPr>
          <p:cNvSpPr>
            <a:spLocks noGrp="1"/>
          </p:cNvSpPr>
          <p:nvPr>
            <p:ph type="body" sz="quarter" idx="12" hasCustomPrompt="1"/>
          </p:nvPr>
        </p:nvSpPr>
        <p:spPr>
          <a:xfrm>
            <a:off x="342901" y="2622948"/>
            <a:ext cx="3574256" cy="442496"/>
          </a:xfrm>
        </p:spPr>
        <p:txBody>
          <a:bodyPr/>
          <a:lstStyle>
            <a:lvl1pPr>
              <a:defRPr/>
            </a:lvl1pPr>
            <a:lvl2pPr>
              <a:defRPr/>
            </a:lvl2pPr>
          </a:lstStyle>
          <a:p>
            <a:pPr lvl="0"/>
            <a:r>
              <a:rPr lang="en-US" dirty="0"/>
              <a:t>Project Name</a:t>
            </a:r>
          </a:p>
        </p:txBody>
      </p:sp>
      <p:pic>
        <p:nvPicPr>
          <p:cNvPr id="3" name="Picture 2">
            <a:extLst>
              <a:ext uri="{FF2B5EF4-FFF2-40B4-BE49-F238E27FC236}">
                <a16:creationId xmlns:a16="http://schemas.microsoft.com/office/drawing/2014/main" id="{D6533CC0-0812-4E22-B6BB-A0C1CC7F5A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486400" y="4287005"/>
            <a:ext cx="3130782" cy="310653"/>
          </a:xfrm>
          <a:prstGeom prst="rect">
            <a:avLst/>
          </a:prstGeom>
        </p:spPr>
      </p:pic>
      <p:sp>
        <p:nvSpPr>
          <p:cNvPr id="8" name="Text Placeholder 6">
            <a:extLst>
              <a:ext uri="{FF2B5EF4-FFF2-40B4-BE49-F238E27FC236}">
                <a16:creationId xmlns:a16="http://schemas.microsoft.com/office/drawing/2014/main" id="{15C892AD-B5C2-4E9D-A06B-A6C82AAA048D}"/>
              </a:ext>
            </a:extLst>
          </p:cNvPr>
          <p:cNvSpPr>
            <a:spLocks noGrp="1"/>
          </p:cNvSpPr>
          <p:nvPr>
            <p:ph type="body" sz="quarter" idx="13" hasCustomPrompt="1"/>
          </p:nvPr>
        </p:nvSpPr>
        <p:spPr>
          <a:xfrm>
            <a:off x="107415" y="91678"/>
            <a:ext cx="8749861" cy="685800"/>
          </a:xfrm>
        </p:spPr>
        <p:txBody>
          <a:bodyPr/>
          <a:lstStyle>
            <a:lvl1pPr marL="0" marR="0" indent="0" algn="l" defTabSz="685800" rtl="0" eaLnBrk="1" fontAlgn="auto" latinLnBrk="0" hangingPunct="1">
              <a:lnSpc>
                <a:spcPct val="100000"/>
              </a:lnSpc>
              <a:spcBef>
                <a:spcPts val="450"/>
              </a:spcBef>
              <a:spcAft>
                <a:spcPts val="450"/>
              </a:spcAft>
              <a:buClrTx/>
              <a:buSzTx/>
              <a:buFont typeface="Arial"/>
              <a:buNone/>
              <a:tabLst/>
              <a:defRPr>
                <a:solidFill>
                  <a:srgbClr val="FFFF00"/>
                </a:solidFill>
              </a:defRPr>
            </a:lvl1pPr>
          </a:lstStyle>
          <a:p>
            <a:pPr marL="0" marR="0" lvl="0" indent="0" algn="l" defTabSz="685800" rtl="0" eaLnBrk="1" fontAlgn="auto" latinLnBrk="0" hangingPunct="1">
              <a:lnSpc>
                <a:spcPct val="100000"/>
              </a:lnSpc>
              <a:spcBef>
                <a:spcPts val="450"/>
              </a:spcBef>
              <a:spcAft>
                <a:spcPts val="450"/>
              </a:spcAft>
              <a:buClrTx/>
              <a:buSzTx/>
              <a:buFont typeface="Arial"/>
              <a:buNone/>
              <a:tabLst/>
              <a:defRPr/>
            </a:pPr>
            <a:r>
              <a:rPr lang="en-US" dirty="0"/>
              <a:t>Disclaimer: Presentation Option Only</a:t>
            </a:r>
            <a:br>
              <a:rPr lang="en-US" dirty="0"/>
            </a:br>
            <a:r>
              <a:rPr lang="en-US" dirty="0"/>
              <a:t>If needed, use this slide to add required contract or project information specific to your sponsor.</a:t>
            </a:r>
            <a:endParaRPr kumimoji="0" lang="en-US" altLang="en-US" sz="1800" b="1" i="0" u="none" strike="noStrike" cap="none" normalizeH="0" baseline="0" dirty="0">
              <a:ln>
                <a:noFill/>
              </a:ln>
              <a:solidFill>
                <a:schemeClr val="accent2"/>
              </a:solidFill>
              <a:effectLst/>
              <a:latin typeface="Arial" panose="020B0604020202020204" pitchFamily="34" charset="0"/>
            </a:endParaRPr>
          </a:p>
        </p:txBody>
      </p:sp>
      <p:sp>
        <p:nvSpPr>
          <p:cNvPr id="4" name="Text Placeholder 3">
            <a:extLst>
              <a:ext uri="{FF2B5EF4-FFF2-40B4-BE49-F238E27FC236}">
                <a16:creationId xmlns:a16="http://schemas.microsoft.com/office/drawing/2014/main" id="{57051AAF-6249-4F73-8776-E5F115F07B50}"/>
              </a:ext>
            </a:extLst>
          </p:cNvPr>
          <p:cNvSpPr>
            <a:spLocks noGrp="1"/>
          </p:cNvSpPr>
          <p:nvPr>
            <p:ph type="body" sz="quarter" idx="14" hasCustomPrompt="1"/>
          </p:nvPr>
        </p:nvSpPr>
        <p:spPr>
          <a:xfrm>
            <a:off x="342901" y="3093916"/>
            <a:ext cx="3574256" cy="442496"/>
          </a:xfrm>
        </p:spPr>
        <p:txBody>
          <a:bodyPr/>
          <a:lstStyle/>
          <a:p>
            <a:pPr lvl="0"/>
            <a:r>
              <a:rPr lang="en-US" dirty="0"/>
              <a:t>Project Number</a:t>
            </a:r>
          </a:p>
        </p:txBody>
      </p:sp>
      <p:sp>
        <p:nvSpPr>
          <p:cNvPr id="9" name="Text Placeholder 8">
            <a:extLst>
              <a:ext uri="{FF2B5EF4-FFF2-40B4-BE49-F238E27FC236}">
                <a16:creationId xmlns:a16="http://schemas.microsoft.com/office/drawing/2014/main" id="{E81EB0F6-AF25-4D65-BA70-6616444B8134}"/>
              </a:ext>
            </a:extLst>
          </p:cNvPr>
          <p:cNvSpPr>
            <a:spLocks noGrp="1"/>
          </p:cNvSpPr>
          <p:nvPr>
            <p:ph type="body" sz="quarter" idx="15" hasCustomPrompt="1"/>
          </p:nvPr>
        </p:nvSpPr>
        <p:spPr>
          <a:xfrm>
            <a:off x="342900" y="3552040"/>
            <a:ext cx="3574256" cy="442913"/>
          </a:xfrm>
        </p:spPr>
        <p:txBody>
          <a:bodyPr/>
          <a:lstStyle/>
          <a:p>
            <a:pPr lvl="0"/>
            <a:r>
              <a:rPr lang="en-US" dirty="0"/>
              <a:t>Disclaimer text</a:t>
            </a:r>
          </a:p>
        </p:txBody>
      </p:sp>
      <p:sp>
        <p:nvSpPr>
          <p:cNvPr id="11" name="Text Placeholder 10">
            <a:extLst>
              <a:ext uri="{FF2B5EF4-FFF2-40B4-BE49-F238E27FC236}">
                <a16:creationId xmlns:a16="http://schemas.microsoft.com/office/drawing/2014/main" id="{C3442EE8-2D01-457F-96E2-EB3DA9BD68CB}"/>
              </a:ext>
            </a:extLst>
          </p:cNvPr>
          <p:cNvSpPr>
            <a:spLocks noGrp="1"/>
          </p:cNvSpPr>
          <p:nvPr>
            <p:ph type="body" sz="quarter" idx="16" hasCustomPrompt="1"/>
          </p:nvPr>
        </p:nvSpPr>
        <p:spPr>
          <a:xfrm>
            <a:off x="342901" y="3998578"/>
            <a:ext cx="3574256" cy="458390"/>
          </a:xfrm>
        </p:spPr>
        <p:txBody>
          <a:bodyPr/>
          <a:lstStyle/>
          <a:p>
            <a:pPr lvl="1"/>
            <a:r>
              <a:rPr lang="en-US" dirty="0"/>
              <a:t>Additional text</a:t>
            </a:r>
          </a:p>
        </p:txBody>
      </p:sp>
    </p:spTree>
    <p:extLst>
      <p:ext uri="{BB962C8B-B14F-4D97-AF65-F5344CB8AC3E}">
        <p14:creationId xmlns:p14="http://schemas.microsoft.com/office/powerpoint/2010/main" val="1964907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05B9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38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462337" y="274322"/>
            <a:ext cx="8427541" cy="56269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173402" indent="-173402" algn="l" defTabSz="684104" rtl="0" eaLnBrk="1" latinLnBrk="0" hangingPunct="1">
              <a:spcBef>
                <a:spcPts val="0"/>
              </a:spcBef>
              <a:spcAft>
                <a:spcPts val="449"/>
              </a:spcAft>
              <a:buClr>
                <a:schemeClr val="tx2"/>
              </a:buClr>
              <a:buSzPct val="120000"/>
              <a:buFont typeface="Wingdings" pitchFamily="2" charset="2"/>
              <a:buChar char="§"/>
              <a:defRPr lang="en-US" sz="135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85997" marR="0" indent="-171026" algn="l" defTabSz="684104" rtl="0" eaLnBrk="1" fontAlgn="auto" latinLnBrk="0" hangingPunct="1">
              <a:lnSpc>
                <a:spcPct val="90000"/>
              </a:lnSpc>
              <a:spcBef>
                <a:spcPts val="0"/>
              </a:spcBef>
              <a:spcAft>
                <a:spcPts val="449"/>
              </a:spcAft>
              <a:buClr>
                <a:schemeClr val="tx2"/>
              </a:buClr>
              <a:buSzTx/>
              <a:buFont typeface="Arial" pitchFamily="34" charset="0"/>
              <a:buChar char="–"/>
              <a:tabLst/>
              <a:defRPr lang="en-US" sz="135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59398" indent="-173402" algn="l" defTabSz="684104" rtl="0" eaLnBrk="1" latinLnBrk="0" hangingPunct="1">
              <a:spcBef>
                <a:spcPts val="0"/>
              </a:spcBef>
              <a:spcAft>
                <a:spcPts val="449"/>
              </a:spcAft>
              <a:buClr>
                <a:schemeClr val="tx2"/>
              </a:buClr>
              <a:buSzPct val="110000"/>
              <a:buFont typeface="Wingdings" pitchFamily="2" charset="2"/>
              <a:buChar char="§"/>
              <a:defRPr lang="en-US" sz="135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684104" rtl="0" eaLnBrk="1" latinLnBrk="0" hangingPunct="1">
              <a:spcBef>
                <a:spcPts val="0"/>
              </a:spcBef>
              <a:spcAft>
                <a:spcPts val="449"/>
              </a:spcAft>
              <a:buClr>
                <a:schemeClr val="tx2"/>
              </a:buClr>
              <a:defRPr lang="en-US" sz="135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684104" rtl="0" eaLnBrk="1" latinLnBrk="0" hangingPunct="1">
              <a:spcBef>
                <a:spcPts val="0"/>
              </a:spcBef>
              <a:spcAft>
                <a:spcPts val="449"/>
              </a:spcAft>
              <a:buClr>
                <a:schemeClr val="tx2"/>
              </a:buClr>
              <a:defRPr lang="en-US" sz="1496" b="1" kern="1200">
                <a:solidFill>
                  <a:schemeClr val="tx1"/>
                </a:solidFill>
                <a:latin typeface="Arial" pitchFamily="34" charset="0"/>
                <a:ea typeface="Verdana" pitchFamily="34" charset="0"/>
                <a:cs typeface="Arial" pitchFamily="34" charset="0"/>
              </a:defRPr>
            </a:lvl5pPr>
          </a:lstStyle>
          <a:p>
            <a:pPr marL="173402" lvl="0" indent="-173402" defTabSz="684104">
              <a:spcBef>
                <a:spcPts val="0"/>
              </a:spcBef>
              <a:spcAft>
                <a:spcPts val="449"/>
              </a:spcAft>
              <a:buClr>
                <a:schemeClr val="tx2"/>
              </a:buClr>
              <a:buSzPct val="120000"/>
              <a:buFont typeface="Wingdings" pitchFamily="2" charset="2"/>
              <a:buChar char="§"/>
            </a:pPr>
            <a:r>
              <a:rPr lang="en-US"/>
              <a:t>Edit Master text styles</a:t>
            </a:r>
          </a:p>
          <a:p>
            <a:pPr marL="173402" lvl="1" indent="-173402" defTabSz="684104">
              <a:spcBef>
                <a:spcPts val="0"/>
              </a:spcBef>
              <a:spcAft>
                <a:spcPts val="449"/>
              </a:spcAft>
              <a:buClr>
                <a:schemeClr val="tx2"/>
              </a:buClr>
              <a:buSzPct val="120000"/>
              <a:buFont typeface="Wingdings" pitchFamily="2" charset="2"/>
              <a:buChar char="§"/>
            </a:pPr>
            <a:r>
              <a:rPr lang="en-US"/>
              <a:t>Second level</a:t>
            </a:r>
          </a:p>
          <a:p>
            <a:pPr marL="173402" lvl="2" indent="-173402" defTabSz="684104">
              <a:spcBef>
                <a:spcPts val="0"/>
              </a:spcBef>
              <a:spcAft>
                <a:spcPts val="449"/>
              </a:spcAft>
              <a:buClr>
                <a:schemeClr val="tx2"/>
              </a:buClr>
              <a:buSzPct val="120000"/>
              <a:buFont typeface="Wingdings" pitchFamily="2" charset="2"/>
              <a:buChar char="§"/>
            </a:pPr>
            <a:r>
              <a:rPr lang="en-US"/>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462336" y="4849908"/>
            <a:ext cx="5652714" cy="179294"/>
          </a:xfr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7706297" y="41701"/>
            <a:ext cx="1324257" cy="189470"/>
          </a:xfrm>
          <a:prstGeom prst="rect">
            <a:avLst/>
          </a:prstGeom>
          <a:ln>
            <a:noFill/>
          </a:ln>
        </p:spPr>
        <p:txBody>
          <a:bodyPr/>
          <a:lstStyle>
            <a:lvl1pPr algn="r">
              <a:defRPr sz="675">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72112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420624" y="977741"/>
            <a:ext cx="6858000" cy="1507290"/>
          </a:xfrm>
        </p:spPr>
        <p:txBody>
          <a:bodyPr anchor="b" anchorCtr="0"/>
          <a:lstStyle>
            <a:lvl1pPr algn="l">
              <a:lnSpc>
                <a:spcPct val="100000"/>
              </a:lnSpc>
              <a:spcBef>
                <a:spcPts val="750"/>
              </a:spcBef>
              <a:defRPr sz="3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420624" y="2585007"/>
            <a:ext cx="6858000" cy="420044"/>
          </a:xfrm>
          <a:prstGeom prst="rect">
            <a:avLst/>
          </a:prstGeom>
        </p:spPr>
        <p:txBody>
          <a:bodyPr/>
          <a:lstStyle>
            <a:lvl1pPr marL="0" indent="0" algn="l">
              <a:lnSpc>
                <a:spcPct val="100000"/>
              </a:lnSpc>
              <a:spcBef>
                <a:spcPts val="750"/>
              </a:spcBef>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B9791879-EF0E-4A4B-8C65-7D96C9E4D68E}"/>
              </a:ext>
            </a:extLst>
          </p:cNvPr>
          <p:cNvSpPr>
            <a:spLocks noGrp="1"/>
          </p:cNvSpPr>
          <p:nvPr>
            <p:ph type="body" sz="quarter" idx="20" hasCustomPrompt="1"/>
          </p:nvPr>
        </p:nvSpPr>
        <p:spPr>
          <a:xfrm>
            <a:off x="420624" y="3068241"/>
            <a:ext cx="4160520" cy="342900"/>
          </a:xfrm>
        </p:spPr>
        <p:txBody>
          <a:bodyPr anchor="t" anchorCtr="0"/>
          <a:lstStyle>
            <a:lvl1pPr marL="0" indent="0">
              <a:lnSpc>
                <a:spcPct val="100000"/>
              </a:lnSpc>
              <a:spcBef>
                <a:spcPts val="750"/>
              </a:spcBef>
              <a:buNone/>
              <a:defRPr sz="1350"/>
            </a:lvl1pPr>
          </a:lstStyle>
          <a:p>
            <a:pPr lvl="0"/>
            <a:r>
              <a:rPr lang="en-US" dirty="0"/>
              <a:t>Click to edit date</a:t>
            </a:r>
          </a:p>
        </p:txBody>
      </p:sp>
      <p:sp>
        <p:nvSpPr>
          <p:cNvPr id="67" name="Footer Placeholder 4">
            <a:extLst>
              <a:ext uri="{FF2B5EF4-FFF2-40B4-BE49-F238E27FC236}">
                <a16:creationId xmlns:a16="http://schemas.microsoft.com/office/drawing/2014/main" id="{E9E460F9-56F1-E546-BD12-3283FA51F49C}"/>
              </a:ext>
            </a:extLst>
          </p:cNvPr>
          <p:cNvSpPr>
            <a:spLocks noGrp="1"/>
          </p:cNvSpPr>
          <p:nvPr>
            <p:ph type="ftr" sz="quarter" idx="3"/>
          </p:nvPr>
        </p:nvSpPr>
        <p:spPr>
          <a:xfrm>
            <a:off x="1234440" y="4663440"/>
            <a:ext cx="3840480" cy="137160"/>
          </a:xfrm>
          <a:prstGeom prst="rect">
            <a:avLst/>
          </a:prstGeom>
        </p:spPr>
        <p:txBody>
          <a:bodyPr vert="horz" lIns="0" tIns="0" rIns="0" bIns="0" rtlCol="0" anchor="ctr">
            <a:noAutofit/>
          </a:bodyPr>
          <a:lstStyle>
            <a:lvl1pPr algn="ctr">
              <a:defRPr sz="600" cap="all" baseline="0">
                <a:solidFill>
                  <a:schemeClr val="tx1"/>
                </a:solidFill>
              </a:defRPr>
            </a:lvl1pPr>
          </a:lstStyle>
          <a:p>
            <a:pPr algn="l"/>
            <a:r>
              <a:rPr lang="en-US" dirty="0"/>
              <a:t>© 2022 THE MITRE CORPORATION. ALL RIGHTS RESERVED. FOR INTERNAL USE ONLY.</a:t>
            </a:r>
          </a:p>
        </p:txBody>
      </p:sp>
      <p:sp>
        <p:nvSpPr>
          <p:cNvPr id="7" name="L-Shape 7">
            <a:extLst>
              <a:ext uri="{FF2B5EF4-FFF2-40B4-BE49-F238E27FC236}">
                <a16:creationId xmlns:a16="http://schemas.microsoft.com/office/drawing/2014/main" id="{CFC0854C-57DE-9242-98F0-D8D2BC1DD757}"/>
              </a:ext>
              <a:ext uri="{C183D7F6-B498-43B3-948B-1728B52AA6E4}">
                <adec:decorative xmlns:adec="http://schemas.microsoft.com/office/drawing/2017/decorative" val="1"/>
              </a:ext>
            </a:extLst>
          </p:cNvPr>
          <p:cNvSpPr/>
          <p:nvPr userDrawn="1"/>
        </p:nvSpPr>
        <p:spPr>
          <a:xfrm rot="10800000">
            <a:off x="7998879" y="-1"/>
            <a:ext cx="1162936" cy="1170615"/>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L-Shape 7">
            <a:extLst>
              <a:ext uri="{FF2B5EF4-FFF2-40B4-BE49-F238E27FC236}">
                <a16:creationId xmlns:a16="http://schemas.microsoft.com/office/drawing/2014/main" id="{6DEFB773-8237-A54F-B786-B5C19211F108}"/>
              </a:ext>
              <a:ext uri="{C183D7F6-B498-43B3-948B-1728B52AA6E4}">
                <adec:decorative xmlns:adec="http://schemas.microsoft.com/office/drawing/2017/decorative" val="1"/>
              </a:ext>
            </a:extLst>
          </p:cNvPr>
          <p:cNvSpPr/>
          <p:nvPr userDrawn="1"/>
        </p:nvSpPr>
        <p:spPr>
          <a:xfrm>
            <a:off x="0" y="3986968"/>
            <a:ext cx="1162936" cy="1170615"/>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9" name="Picture 9" descr="MITRE Logo MITRE Solving Problems For A Safer World">
            <a:extLst>
              <a:ext uri="{FF2B5EF4-FFF2-40B4-BE49-F238E27FC236}">
                <a16:creationId xmlns:a16="http://schemas.microsoft.com/office/drawing/2014/main" id="{1CA5B1A7-52FD-0C4B-8EDC-29DDE1809A0B}"/>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p:blipFill>
        <p:spPr>
          <a:xfrm>
            <a:off x="6756216" y="4634345"/>
            <a:ext cx="2073459" cy="205740"/>
          </a:xfrm>
          <a:prstGeom prst="rect">
            <a:avLst/>
          </a:prstGeom>
        </p:spPr>
      </p:pic>
      <p:sp>
        <p:nvSpPr>
          <p:cNvPr id="11" name="Text Placeholder 11">
            <a:extLst>
              <a:ext uri="{FF2B5EF4-FFF2-40B4-BE49-F238E27FC236}">
                <a16:creationId xmlns:a16="http://schemas.microsoft.com/office/drawing/2014/main" id="{B1078AD4-A728-7E48-9B20-65DA12E532CA}"/>
              </a:ext>
            </a:extLst>
          </p:cNvPr>
          <p:cNvSpPr>
            <a:spLocks noGrp="1"/>
          </p:cNvSpPr>
          <p:nvPr>
            <p:ph type="body" sz="quarter" idx="4294967295" hasCustomPrompt="1"/>
          </p:nvPr>
        </p:nvSpPr>
        <p:spPr>
          <a:xfrm>
            <a:off x="114300" y="113367"/>
            <a:ext cx="6213910" cy="420044"/>
          </a:xfrm>
        </p:spPr>
        <p:txBody>
          <a:bodyPr/>
          <a:lstStyle>
            <a:lvl1pPr marL="0" indent="0">
              <a:spcBef>
                <a:spcPts val="0"/>
              </a:spcBef>
              <a:spcAft>
                <a:spcPts val="0"/>
              </a:spcAft>
              <a:buNone/>
              <a:defRPr/>
            </a:lvl1pPr>
          </a:lstStyle>
          <a:p>
            <a:pPr marL="0" indent="0">
              <a:spcBef>
                <a:spcPts val="0"/>
              </a:spcBef>
              <a:spcAft>
                <a:spcPts val="0"/>
              </a:spcAft>
              <a:buNone/>
            </a:pPr>
            <a:r>
              <a:rPr lang="en-US" dirty="0">
                <a:solidFill>
                  <a:srgbClr val="FF0000"/>
                </a:solidFill>
              </a:rPr>
              <a:t>Disclaimer: Use this title slide with gray framing device for print only.</a:t>
            </a:r>
          </a:p>
        </p:txBody>
      </p:sp>
    </p:spTree>
    <p:extLst>
      <p:ext uri="{BB962C8B-B14F-4D97-AF65-F5344CB8AC3E}">
        <p14:creationId xmlns:p14="http://schemas.microsoft.com/office/powerpoint/2010/main" val="113250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58" y="330080"/>
            <a:ext cx="8459369" cy="397213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054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a:xfrm>
            <a:off x="320040" y="274320"/>
            <a:ext cx="8503920" cy="411480"/>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548D53F-9797-B141-B5E7-AB9CB133F5B0}"/>
              </a:ext>
            </a:extLst>
          </p:cNvPr>
          <p:cNvSpPr>
            <a:spLocks noGrp="1"/>
          </p:cNvSpPr>
          <p:nvPr>
            <p:ph type="ftr" sz="quarter" idx="11"/>
          </p:nvPr>
        </p:nvSpPr>
        <p:spPr>
          <a:xfrm>
            <a:off x="1265526" y="4800600"/>
            <a:ext cx="6612948" cy="137160"/>
          </a:xfrm>
        </p:spPr>
        <p:txBody>
          <a:bodyPr>
            <a:noAutofit/>
          </a:bodyPr>
          <a:lstStyle/>
          <a:p>
            <a:r>
              <a:rPr lang="en-US" dirty="0"/>
              <a:t>© 2022 THE MITRE CORPORATION. ALL RIGHTS RESERVED. FOR INTERNAL USE ONLY.</a:t>
            </a:r>
          </a:p>
        </p:txBody>
      </p:sp>
      <p:sp>
        <p:nvSpPr>
          <p:cNvPr id="7" name="Text Placeholder 6">
            <a:extLst>
              <a:ext uri="{FF2B5EF4-FFF2-40B4-BE49-F238E27FC236}">
                <a16:creationId xmlns:a16="http://schemas.microsoft.com/office/drawing/2014/main" id="{33164F8F-2BF9-7D49-8924-6537913F66D0}"/>
              </a:ext>
            </a:extLst>
          </p:cNvPr>
          <p:cNvSpPr>
            <a:spLocks noGrp="1"/>
          </p:cNvSpPr>
          <p:nvPr>
            <p:ph type="body" sz="quarter" idx="13"/>
          </p:nvPr>
        </p:nvSpPr>
        <p:spPr>
          <a:xfrm>
            <a:off x="320040" y="1028700"/>
            <a:ext cx="8503920" cy="3429000"/>
          </a:xfrm>
        </p:spPr>
        <p:txBody>
          <a:bodyPr/>
          <a:lstStyle>
            <a:lvl1pPr marL="171450" indent="-164306">
              <a:lnSpc>
                <a:spcPct val="100000"/>
              </a:lnSpc>
              <a:spcBef>
                <a:spcPts val="750"/>
              </a:spcBef>
              <a:spcAft>
                <a:spcPts val="0"/>
              </a:spcAft>
              <a:buFont typeface="Wingdings" pitchFamily="2" charset="2"/>
              <a:buChar char="§"/>
              <a:tabLst/>
              <a:defRPr sz="1800" b="0"/>
            </a:lvl1pPr>
            <a:lvl2pPr marL="342900" indent="-171450">
              <a:lnSpc>
                <a:spcPct val="100000"/>
              </a:lnSpc>
              <a:spcBef>
                <a:spcPts val="750"/>
              </a:spcBef>
              <a:spcAft>
                <a:spcPts val="0"/>
              </a:spcAft>
              <a:buFont typeface="Wingdings" pitchFamily="2" charset="2"/>
              <a:buChar char="§"/>
              <a:tabLst/>
              <a:defRPr sz="1500"/>
            </a:lvl2pPr>
            <a:lvl3pPr marL="517922" indent="-171450">
              <a:lnSpc>
                <a:spcPct val="100000"/>
              </a:lnSpc>
              <a:spcBef>
                <a:spcPts val="750"/>
              </a:spcBef>
              <a:spcAft>
                <a:spcPts val="0"/>
              </a:spcAft>
              <a:tabLst/>
              <a:defRPr sz="1350"/>
            </a:lvl3pPr>
            <a:lvl4pPr marL="685800" indent="-171450">
              <a:lnSpc>
                <a:spcPct val="100000"/>
              </a:lnSpc>
              <a:spcBef>
                <a:spcPts val="750"/>
              </a:spcBef>
              <a:spcAft>
                <a:spcPts val="0"/>
              </a:spcAft>
              <a:tabLst/>
              <a:defRPr sz="1200"/>
            </a:lvl4pPr>
            <a:lvl5pPr marL="853679" indent="-171450">
              <a:lnSpc>
                <a:spcPct val="100000"/>
              </a:lnSpc>
              <a:spcBef>
                <a:spcPts val="750"/>
              </a:spcBef>
              <a:spcAft>
                <a:spcPts val="0"/>
              </a:spcAf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MITRE Logo MITRE">
            <a:extLst>
              <a:ext uri="{FF2B5EF4-FFF2-40B4-BE49-F238E27FC236}">
                <a16:creationId xmlns:a16="http://schemas.microsoft.com/office/drawing/2014/main" id="{C571BE03-9705-4AAA-9A08-473E99D83C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326" y="4745736"/>
            <a:ext cx="533812" cy="205740"/>
          </a:xfrm>
          <a:prstGeom prst="rect">
            <a:avLst/>
          </a:prstGeom>
        </p:spPr>
      </p:pic>
    </p:spTree>
    <p:extLst>
      <p:ext uri="{BB962C8B-B14F-4D97-AF65-F5344CB8AC3E}">
        <p14:creationId xmlns:p14="http://schemas.microsoft.com/office/powerpoint/2010/main" val="328093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8366760" y="4800600"/>
            <a:ext cx="466344" cy="137160"/>
          </a:xfrm>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322326" y="2194560"/>
            <a:ext cx="7886700" cy="630173"/>
          </a:xfrm>
        </p:spPr>
        <p:txBody>
          <a:bodyPr anchor="ctr">
            <a:noAutofit/>
          </a:bodyPr>
          <a:lstStyle>
            <a:lvl1pPr>
              <a:lnSpc>
                <a:spcPct val="100000"/>
              </a:lnSpc>
              <a:spcBef>
                <a:spcPts val="750"/>
              </a:spcBef>
              <a:defRPr sz="2700"/>
            </a:lvl1pPr>
          </a:lstStyle>
          <a:p>
            <a:r>
              <a:rPr lang="en-US" dirty="0"/>
              <a:t>Section Title</a:t>
            </a:r>
          </a:p>
        </p:txBody>
      </p:sp>
      <p:sp>
        <p:nvSpPr>
          <p:cNvPr id="26" name="Footer Placeholder 4">
            <a:extLst>
              <a:ext uri="{FF2B5EF4-FFF2-40B4-BE49-F238E27FC236}">
                <a16:creationId xmlns:a16="http://schemas.microsoft.com/office/drawing/2014/main" id="{98673CA4-0124-D543-9D8C-F7757A8D4518}"/>
              </a:ext>
            </a:extLst>
          </p:cNvPr>
          <p:cNvSpPr>
            <a:spLocks noGrp="1"/>
          </p:cNvSpPr>
          <p:nvPr>
            <p:ph type="ftr" sz="quarter" idx="3"/>
          </p:nvPr>
        </p:nvSpPr>
        <p:spPr>
          <a:xfrm>
            <a:off x="1265526" y="4800600"/>
            <a:ext cx="6612948" cy="137160"/>
          </a:xfrm>
          <a:prstGeom prst="rect">
            <a:avLst/>
          </a:prstGeom>
        </p:spPr>
        <p:txBody>
          <a:bodyPr vert="horz" lIns="0" tIns="0" rIns="0" bIns="0" rtlCol="0" anchor="ctr">
            <a:noAutofit/>
          </a:bodyPr>
          <a:lstStyle>
            <a:lvl1pPr algn="ctr">
              <a:defRPr sz="600" cap="all" baseline="0">
                <a:solidFill>
                  <a:schemeClr val="tx1"/>
                </a:solidFill>
              </a:defRPr>
            </a:lvl1pPr>
          </a:lstStyle>
          <a:p>
            <a:r>
              <a:rPr lang="en-US" dirty="0"/>
              <a:t>© 2022 THE MITRE CORPORATION. ALL RIGHTS RESERVED. FOR INTERNAL USE ONLY.</a:t>
            </a:r>
          </a:p>
        </p:txBody>
      </p:sp>
      <p:pic>
        <p:nvPicPr>
          <p:cNvPr id="8" name="Picture 7" descr="MITRE Logo MITRE">
            <a:extLst>
              <a:ext uri="{FF2B5EF4-FFF2-40B4-BE49-F238E27FC236}">
                <a16:creationId xmlns:a16="http://schemas.microsoft.com/office/drawing/2014/main" id="{B8122F50-BD34-455A-A329-6FB6C127B3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326" y="4745736"/>
            <a:ext cx="533812" cy="205740"/>
          </a:xfrm>
          <a:prstGeom prst="rect">
            <a:avLst/>
          </a:prstGeom>
        </p:spPr>
      </p:pic>
    </p:spTree>
    <p:extLst>
      <p:ext uri="{BB962C8B-B14F-4D97-AF65-F5344CB8AC3E}">
        <p14:creationId xmlns:p14="http://schemas.microsoft.com/office/powerpoint/2010/main" val="2074174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24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322326" y="1162655"/>
            <a:ext cx="2571750" cy="1714500"/>
          </a:xfrm>
          <a:prstGeom prst="rect">
            <a:avLst/>
          </a:prstGeom>
          <a:solidFill>
            <a:schemeClr val="bg1">
              <a:lumMod val="95000"/>
            </a:schemeClr>
          </a:solidFill>
        </p:spPr>
        <p:txBody>
          <a:bodyPr>
            <a:noAutofit/>
          </a:bodyPr>
          <a:lstStyle>
            <a:lvl1pPr marL="0" indent="0" algn="ctr">
              <a:buFontTx/>
              <a:buNone/>
              <a:defRPr sz="9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322326" y="3001185"/>
            <a:ext cx="2571750" cy="411480"/>
          </a:xfrm>
          <a:prstGeom prst="rect">
            <a:avLst/>
          </a:prstGeom>
        </p:spPr>
        <p:txBody>
          <a:bodyPr anchor="ctr"/>
          <a:lstStyle>
            <a:lvl1pPr marL="0" indent="0" algn="ct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322326" y="3459506"/>
            <a:ext cx="2571750" cy="1097280"/>
          </a:xfrm>
          <a:prstGeom prst="rect">
            <a:avLst/>
          </a:prstGeom>
        </p:spPr>
        <p:txBody>
          <a:bodyPr lIns="45720" rIns="45720"/>
          <a:lstStyle>
            <a:lvl1pPr marL="0" indent="0" algn="ctr">
              <a:buFontTx/>
              <a:buNone/>
              <a:defRPr sz="150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3286125" y="1162655"/>
            <a:ext cx="2571750" cy="1714500"/>
          </a:xfrm>
          <a:prstGeom prst="rect">
            <a:avLst/>
          </a:prstGeom>
          <a:solidFill>
            <a:schemeClr val="bg1">
              <a:lumMod val="95000"/>
            </a:schemeClr>
          </a:solidFill>
        </p:spPr>
        <p:txBody>
          <a:bodyPr>
            <a:noAutofit/>
          </a:bodyPr>
          <a:lstStyle>
            <a:lvl1pPr marL="0" indent="0" algn="ctr">
              <a:buFontTx/>
              <a:buNone/>
              <a:defRPr sz="900" b="0"/>
            </a:lvl1pPr>
          </a:lstStyle>
          <a:p>
            <a:r>
              <a:rPr lang="en-US" dirty="0"/>
              <a:t>Drag photo to placeholder or click on icon to place photo from file.</a:t>
            </a:r>
          </a:p>
        </p:txBody>
      </p:sp>
      <p:sp>
        <p:nvSpPr>
          <p:cNvPr id="14" name="Text Placeholder 12">
            <a:extLst>
              <a:ext uri="{FF2B5EF4-FFF2-40B4-BE49-F238E27FC236}">
                <a16:creationId xmlns:a16="http://schemas.microsoft.com/office/drawing/2014/main" id="{B67DA3E1-D040-1944-85D2-003542FF29BF}"/>
              </a:ext>
            </a:extLst>
          </p:cNvPr>
          <p:cNvSpPr>
            <a:spLocks noGrp="1"/>
          </p:cNvSpPr>
          <p:nvPr>
            <p:ph type="body" sz="quarter" idx="17"/>
          </p:nvPr>
        </p:nvSpPr>
        <p:spPr>
          <a:xfrm>
            <a:off x="3286125" y="3001185"/>
            <a:ext cx="2571750" cy="411480"/>
          </a:xfrm>
          <a:prstGeom prst="rect">
            <a:avLst/>
          </a:prstGeom>
        </p:spPr>
        <p:txBody>
          <a:bodyPr anchor="ctr"/>
          <a:lstStyle>
            <a:lvl1pPr marL="0" indent="0" algn="ct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F18B598-C082-C74A-9346-8C633AA97C5F}"/>
              </a:ext>
            </a:extLst>
          </p:cNvPr>
          <p:cNvSpPr>
            <a:spLocks noGrp="1"/>
          </p:cNvSpPr>
          <p:nvPr>
            <p:ph type="body" sz="quarter" idx="21"/>
          </p:nvPr>
        </p:nvSpPr>
        <p:spPr>
          <a:xfrm>
            <a:off x="3281987" y="3459506"/>
            <a:ext cx="2571750" cy="1097280"/>
          </a:xfrm>
          <a:prstGeom prst="rect">
            <a:avLst/>
          </a:prstGeom>
        </p:spPr>
        <p:txBody>
          <a:bodyPr lIns="45720" rIns="45720"/>
          <a:lstStyle>
            <a:lvl1pPr marL="0" indent="0" algn="ctr">
              <a:buFontTx/>
              <a:buNone/>
              <a:defRPr sz="150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6262064" y="1162655"/>
            <a:ext cx="2571750" cy="1714500"/>
          </a:xfrm>
          <a:prstGeom prst="rect">
            <a:avLst/>
          </a:prstGeom>
          <a:solidFill>
            <a:schemeClr val="bg1">
              <a:lumMod val="95000"/>
            </a:schemeClr>
          </a:solidFill>
        </p:spPr>
        <p:txBody>
          <a:bodyPr>
            <a:noAutofit/>
          </a:bodyPr>
          <a:lstStyle>
            <a:lvl1pPr marL="0" indent="0" algn="ctr">
              <a:buFontTx/>
              <a:buNone/>
              <a:defRPr sz="900" b="0"/>
            </a:lvl1pPr>
          </a:lstStyle>
          <a:p>
            <a:r>
              <a:rPr lang="en-US" dirty="0"/>
              <a:t>Drag photo to placeholder or click on icon to place photo from file.</a:t>
            </a:r>
          </a:p>
        </p:txBody>
      </p:sp>
      <p:sp>
        <p:nvSpPr>
          <p:cNvPr id="15" name="Text Placeholder 12">
            <a:extLst>
              <a:ext uri="{FF2B5EF4-FFF2-40B4-BE49-F238E27FC236}">
                <a16:creationId xmlns:a16="http://schemas.microsoft.com/office/drawing/2014/main" id="{1AA0E67A-35A8-1447-A809-38A53767F2F5}"/>
              </a:ext>
            </a:extLst>
          </p:cNvPr>
          <p:cNvSpPr>
            <a:spLocks noGrp="1"/>
          </p:cNvSpPr>
          <p:nvPr>
            <p:ph type="body" sz="quarter" idx="18"/>
          </p:nvPr>
        </p:nvSpPr>
        <p:spPr>
          <a:xfrm>
            <a:off x="6262064" y="3001185"/>
            <a:ext cx="2571750" cy="411480"/>
          </a:xfrm>
          <a:prstGeom prst="rect">
            <a:avLst/>
          </a:prstGeom>
        </p:spPr>
        <p:txBody>
          <a:bodyPr anchor="ctr"/>
          <a:lstStyle>
            <a:lvl1pPr marL="0" indent="0" algn="ct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C2053C98-4C01-2E4B-AF37-0560723F3D74}"/>
              </a:ext>
            </a:extLst>
          </p:cNvPr>
          <p:cNvSpPr>
            <a:spLocks noGrp="1"/>
          </p:cNvSpPr>
          <p:nvPr>
            <p:ph type="body" sz="quarter" idx="20"/>
          </p:nvPr>
        </p:nvSpPr>
        <p:spPr>
          <a:xfrm>
            <a:off x="6257925" y="3459506"/>
            <a:ext cx="2571750" cy="1097280"/>
          </a:xfrm>
          <a:prstGeom prst="rect">
            <a:avLst/>
          </a:prstGeom>
        </p:spPr>
        <p:txBody>
          <a:bodyPr lIns="45720" rIns="45720"/>
          <a:lstStyle>
            <a:lvl1pPr marL="0" indent="0" algn="ctr">
              <a:buFontTx/>
              <a:buNone/>
              <a:defRPr sz="150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9" name="Footer Placeholder 5">
            <a:extLst>
              <a:ext uri="{FF2B5EF4-FFF2-40B4-BE49-F238E27FC236}">
                <a16:creationId xmlns:a16="http://schemas.microsoft.com/office/drawing/2014/main" id="{C59416A6-836E-42E2-8BEA-49FE4D08A532}"/>
              </a:ext>
            </a:extLst>
          </p:cNvPr>
          <p:cNvSpPr>
            <a:spLocks noGrp="1"/>
          </p:cNvSpPr>
          <p:nvPr>
            <p:ph type="ftr" sz="quarter" idx="11"/>
          </p:nvPr>
        </p:nvSpPr>
        <p:spPr>
          <a:xfrm>
            <a:off x="1265526" y="4800600"/>
            <a:ext cx="6612948" cy="137160"/>
          </a:xfrm>
        </p:spPr>
        <p:txBody>
          <a:bodyPr/>
          <a:lstStyle/>
          <a:p>
            <a:r>
              <a:rPr lang="en-US" dirty="0"/>
              <a:t>© 2022 THE MITRE CORPORATION. ALL RIGHTS RESERVED. FOR INTERNAL USE ONLY.</a:t>
            </a:r>
          </a:p>
        </p:txBody>
      </p:sp>
      <p:pic>
        <p:nvPicPr>
          <p:cNvPr id="21" name="Picture 20" descr="MITRE Logo MITRE">
            <a:extLst>
              <a:ext uri="{FF2B5EF4-FFF2-40B4-BE49-F238E27FC236}">
                <a16:creationId xmlns:a16="http://schemas.microsoft.com/office/drawing/2014/main" id="{BD877EDB-D96C-42D0-B0FC-693A45EF50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326" y="4745736"/>
            <a:ext cx="533812" cy="205740"/>
          </a:xfrm>
          <a:prstGeom prst="rect">
            <a:avLst/>
          </a:prstGeom>
        </p:spPr>
      </p:pic>
    </p:spTree>
    <p:extLst>
      <p:ext uri="{BB962C8B-B14F-4D97-AF65-F5344CB8AC3E}">
        <p14:creationId xmlns:p14="http://schemas.microsoft.com/office/powerpoint/2010/main" val="1619976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24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540142" y="1220078"/>
            <a:ext cx="1506176" cy="1348630"/>
          </a:xfrm>
          <a:prstGeom prst="rect">
            <a:avLst/>
          </a:prstGeom>
          <a:solidFill>
            <a:schemeClr val="bg1">
              <a:lumMod val="95000"/>
            </a:schemeClr>
          </a:solidFill>
        </p:spPr>
        <p:txBody>
          <a:bodyPr>
            <a:noAutofit/>
          </a:bodyPr>
          <a:lstStyle>
            <a:lvl1pPr marL="0" indent="0" algn="ctr">
              <a:buFontTx/>
              <a:buNone/>
              <a:defRPr sz="9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322326" y="2697362"/>
            <a:ext cx="1920240" cy="411480"/>
          </a:xfrm>
          <a:prstGeom prst="rect">
            <a:avLst/>
          </a:prstGeom>
        </p:spPr>
        <p:txBody>
          <a:bodyPr/>
          <a:lstStyle>
            <a:lvl1pPr marL="0" indent="0" algn="ct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322326" y="3172409"/>
            <a:ext cx="1920240" cy="1028700"/>
          </a:xfrm>
          <a:prstGeom prst="rect">
            <a:avLst/>
          </a:prstGeom>
        </p:spPr>
        <p:txBody>
          <a:bodyPr lIns="45720" rIns="45720" anchor="t"/>
          <a:lstStyle>
            <a:lvl1pPr marL="0" indent="0" algn="ctr">
              <a:buFontTx/>
              <a:buNone/>
              <a:defRPr sz="135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2738923" y="1220078"/>
            <a:ext cx="1506176" cy="1348630"/>
          </a:xfrm>
          <a:prstGeom prst="rect">
            <a:avLst/>
          </a:prstGeom>
          <a:solidFill>
            <a:schemeClr val="bg1">
              <a:lumMod val="95000"/>
            </a:schemeClr>
          </a:solidFill>
        </p:spPr>
        <p:txBody>
          <a:bodyPr>
            <a:noAutofit/>
          </a:bodyPr>
          <a:lstStyle>
            <a:lvl1pPr marL="0" indent="0" algn="ctr">
              <a:buFontTx/>
              <a:buNone/>
              <a:defRPr sz="900" b="0"/>
            </a:lvl1pPr>
          </a:lstStyle>
          <a:p>
            <a:r>
              <a:rPr lang="en-US" dirty="0"/>
              <a:t>Drag photo to placeholder or click on icon to place photo from file.</a:t>
            </a:r>
          </a:p>
        </p:txBody>
      </p:sp>
      <p:sp>
        <p:nvSpPr>
          <p:cNvPr id="22" name="Text Placeholder 12">
            <a:extLst>
              <a:ext uri="{FF2B5EF4-FFF2-40B4-BE49-F238E27FC236}">
                <a16:creationId xmlns:a16="http://schemas.microsoft.com/office/drawing/2014/main" id="{6393C021-5AC6-A94D-9BD1-0FA03E26F9A7}"/>
              </a:ext>
            </a:extLst>
          </p:cNvPr>
          <p:cNvSpPr>
            <a:spLocks noGrp="1"/>
          </p:cNvSpPr>
          <p:nvPr>
            <p:ph type="body" sz="quarter" idx="25"/>
          </p:nvPr>
        </p:nvSpPr>
        <p:spPr>
          <a:xfrm>
            <a:off x="2531891" y="2697362"/>
            <a:ext cx="1920240" cy="411480"/>
          </a:xfrm>
          <a:prstGeom prst="rect">
            <a:avLst/>
          </a:prstGeom>
        </p:spPr>
        <p:txBody>
          <a:bodyPr/>
          <a:lstStyle>
            <a:lvl1pPr marL="0" indent="0" algn="ct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23" name="Text Placeholder 12">
            <a:extLst>
              <a:ext uri="{FF2B5EF4-FFF2-40B4-BE49-F238E27FC236}">
                <a16:creationId xmlns:a16="http://schemas.microsoft.com/office/drawing/2014/main" id="{D0720727-9B0D-5244-88F9-072619D7816D}"/>
              </a:ext>
            </a:extLst>
          </p:cNvPr>
          <p:cNvSpPr>
            <a:spLocks noGrp="1"/>
          </p:cNvSpPr>
          <p:nvPr>
            <p:ph type="body" sz="quarter" idx="26"/>
          </p:nvPr>
        </p:nvSpPr>
        <p:spPr>
          <a:xfrm>
            <a:off x="2531891" y="3172409"/>
            <a:ext cx="1920240" cy="1028700"/>
          </a:xfrm>
          <a:prstGeom prst="rect">
            <a:avLst/>
          </a:prstGeom>
        </p:spPr>
        <p:txBody>
          <a:bodyPr lIns="45720" rIns="45720"/>
          <a:lstStyle>
            <a:lvl1pPr marL="0" indent="0" algn="ctr">
              <a:buFontTx/>
              <a:buNone/>
              <a:defRPr sz="135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4930330" y="1220078"/>
            <a:ext cx="1506176" cy="1348630"/>
          </a:xfrm>
          <a:prstGeom prst="rect">
            <a:avLst/>
          </a:prstGeom>
          <a:solidFill>
            <a:schemeClr val="bg1">
              <a:lumMod val="95000"/>
            </a:schemeClr>
          </a:solidFill>
        </p:spPr>
        <p:txBody>
          <a:bodyPr>
            <a:noAutofit/>
          </a:bodyPr>
          <a:lstStyle>
            <a:lvl1pPr marL="0" indent="0" algn="ctr">
              <a:buFontTx/>
              <a:buNone/>
              <a:defRPr sz="900" b="0"/>
            </a:lvl1pPr>
          </a:lstStyle>
          <a:p>
            <a:r>
              <a:rPr lang="en-US" dirty="0"/>
              <a:t>Drag photo to placeholder or click on icon to place photo from file.</a:t>
            </a:r>
          </a:p>
        </p:txBody>
      </p:sp>
      <p:sp>
        <p:nvSpPr>
          <p:cNvPr id="20" name="Text Placeholder 12">
            <a:extLst>
              <a:ext uri="{FF2B5EF4-FFF2-40B4-BE49-F238E27FC236}">
                <a16:creationId xmlns:a16="http://schemas.microsoft.com/office/drawing/2014/main" id="{7D7C1A3A-3822-3442-AE4B-0662ED5193CB}"/>
              </a:ext>
            </a:extLst>
          </p:cNvPr>
          <p:cNvSpPr>
            <a:spLocks noGrp="1"/>
          </p:cNvSpPr>
          <p:nvPr>
            <p:ph type="body" sz="quarter" idx="23"/>
          </p:nvPr>
        </p:nvSpPr>
        <p:spPr>
          <a:xfrm>
            <a:off x="4723298" y="2697362"/>
            <a:ext cx="1920240" cy="411480"/>
          </a:xfrm>
          <a:prstGeom prst="rect">
            <a:avLst/>
          </a:prstGeom>
        </p:spPr>
        <p:txBody>
          <a:bodyPr/>
          <a:lstStyle>
            <a:lvl1pPr marL="0" indent="0" algn="ct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21" name="Text Placeholder 12">
            <a:extLst>
              <a:ext uri="{FF2B5EF4-FFF2-40B4-BE49-F238E27FC236}">
                <a16:creationId xmlns:a16="http://schemas.microsoft.com/office/drawing/2014/main" id="{2DF9D5B3-8D42-594B-AD95-232B56795171}"/>
              </a:ext>
            </a:extLst>
          </p:cNvPr>
          <p:cNvSpPr>
            <a:spLocks noGrp="1"/>
          </p:cNvSpPr>
          <p:nvPr>
            <p:ph type="body" sz="quarter" idx="24"/>
          </p:nvPr>
        </p:nvSpPr>
        <p:spPr>
          <a:xfrm>
            <a:off x="4723298" y="3172409"/>
            <a:ext cx="1920240" cy="1028700"/>
          </a:xfrm>
          <a:prstGeom prst="rect">
            <a:avLst/>
          </a:prstGeom>
        </p:spPr>
        <p:txBody>
          <a:bodyPr lIns="45720" rIns="45720"/>
          <a:lstStyle>
            <a:lvl1pPr marL="0" indent="0" algn="ctr">
              <a:buFontTx/>
              <a:buNone/>
              <a:defRPr sz="135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9" name="Picture Placeholder 7">
            <a:extLst>
              <a:ext uri="{FF2B5EF4-FFF2-40B4-BE49-F238E27FC236}">
                <a16:creationId xmlns:a16="http://schemas.microsoft.com/office/drawing/2014/main" id="{FE320B82-A8A9-8D41-B8D1-EC5AA4D74221}"/>
              </a:ext>
            </a:extLst>
          </p:cNvPr>
          <p:cNvSpPr>
            <a:spLocks noGrp="1"/>
          </p:cNvSpPr>
          <p:nvPr>
            <p:ph type="pic" sz="quarter" idx="22" hasCustomPrompt="1"/>
          </p:nvPr>
        </p:nvSpPr>
        <p:spPr>
          <a:xfrm>
            <a:off x="7116667" y="1220078"/>
            <a:ext cx="1506176" cy="1348630"/>
          </a:xfrm>
          <a:prstGeom prst="rect">
            <a:avLst/>
          </a:prstGeom>
          <a:solidFill>
            <a:schemeClr val="bg1">
              <a:lumMod val="95000"/>
            </a:schemeClr>
          </a:solidFill>
        </p:spPr>
        <p:txBody>
          <a:bodyPr>
            <a:noAutofit/>
          </a:bodyPr>
          <a:lstStyle>
            <a:lvl1pPr marL="0" indent="0" algn="ctr">
              <a:buFontTx/>
              <a:buNone/>
              <a:defRPr sz="900" b="0"/>
            </a:lvl1pPr>
          </a:lstStyle>
          <a:p>
            <a:r>
              <a:rPr lang="en-US" dirty="0"/>
              <a:t>Drag photo to placeholder or click on icon to place photo from file.</a:t>
            </a:r>
          </a:p>
        </p:txBody>
      </p:sp>
      <p:sp>
        <p:nvSpPr>
          <p:cNvPr id="24" name="Text Placeholder 12">
            <a:extLst>
              <a:ext uri="{FF2B5EF4-FFF2-40B4-BE49-F238E27FC236}">
                <a16:creationId xmlns:a16="http://schemas.microsoft.com/office/drawing/2014/main" id="{3DE9EC15-6DC7-6846-B173-CAE4228B5DB2}"/>
              </a:ext>
            </a:extLst>
          </p:cNvPr>
          <p:cNvSpPr>
            <a:spLocks noGrp="1"/>
          </p:cNvSpPr>
          <p:nvPr>
            <p:ph type="body" sz="quarter" idx="27"/>
          </p:nvPr>
        </p:nvSpPr>
        <p:spPr>
          <a:xfrm>
            <a:off x="6909635" y="2697362"/>
            <a:ext cx="1920240" cy="411480"/>
          </a:xfrm>
          <a:prstGeom prst="rect">
            <a:avLst/>
          </a:prstGeom>
        </p:spPr>
        <p:txBody>
          <a:bodyPr/>
          <a:lstStyle>
            <a:lvl1pPr marL="0" indent="0" algn="ct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8D698B45-9A6E-DE4A-8222-D973B7A7D920}"/>
              </a:ext>
            </a:extLst>
          </p:cNvPr>
          <p:cNvSpPr>
            <a:spLocks noGrp="1"/>
          </p:cNvSpPr>
          <p:nvPr>
            <p:ph type="body" sz="quarter" idx="28"/>
          </p:nvPr>
        </p:nvSpPr>
        <p:spPr>
          <a:xfrm>
            <a:off x="6909635" y="3172409"/>
            <a:ext cx="1920240" cy="1028700"/>
          </a:xfrm>
          <a:prstGeom prst="rect">
            <a:avLst/>
          </a:prstGeom>
        </p:spPr>
        <p:txBody>
          <a:bodyPr lIns="45720" rIns="45720"/>
          <a:lstStyle>
            <a:lvl1pPr marL="0" indent="0" algn="ctr">
              <a:buFontTx/>
              <a:buNone/>
              <a:defRPr sz="1350" b="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p:txBody>
          <a:bodyPr/>
          <a:lstStyle/>
          <a:p>
            <a:r>
              <a:rPr lang="en-US" dirty="0"/>
              <a:t>© 2022 THE MITRE CORPORATION. ALL RIGHTS RESERVED. FOR INTERNAL USE ONLY.</a:t>
            </a:r>
          </a:p>
        </p:txBody>
      </p:sp>
      <p:pic>
        <p:nvPicPr>
          <p:cNvPr id="26" name="Picture 25" descr="MITRE Logo MITRE">
            <a:extLst>
              <a:ext uri="{FF2B5EF4-FFF2-40B4-BE49-F238E27FC236}">
                <a16:creationId xmlns:a16="http://schemas.microsoft.com/office/drawing/2014/main" id="{CEAA93C5-7111-4F77-A278-1B39B0FC4F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326" y="4745736"/>
            <a:ext cx="533812" cy="205740"/>
          </a:xfrm>
          <a:prstGeom prst="rect">
            <a:avLst/>
          </a:prstGeom>
        </p:spPr>
      </p:pic>
    </p:spTree>
    <p:extLst>
      <p:ext uri="{BB962C8B-B14F-4D97-AF65-F5344CB8AC3E}">
        <p14:creationId xmlns:p14="http://schemas.microsoft.com/office/powerpoint/2010/main" val="2159101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19F081-4D90-43C0-ADCE-D5E8CCB407AB}"/>
              </a:ext>
            </a:extLst>
          </p:cNvPr>
          <p:cNvSpPr>
            <a:spLocks noGrp="1"/>
          </p:cNvSpPr>
          <p:nvPr>
            <p:ph sz="quarter" idx="15"/>
          </p:nvPr>
        </p:nvSpPr>
        <p:spPr>
          <a:xfrm>
            <a:off x="322660" y="1440656"/>
            <a:ext cx="8503920" cy="3017520"/>
          </a:xfrm>
        </p:spPr>
        <p:txBody>
          <a:bodyPr/>
          <a:lstStyle/>
          <a:p>
            <a:pPr lvl="0"/>
            <a:r>
              <a:rPr lang="en-US"/>
              <a:t>Click to edit Master text styles</a:t>
            </a:r>
          </a:p>
        </p:txBody>
      </p:sp>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lvl1pPr>
              <a:defRPr sz="2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322327" y="1028703"/>
            <a:ext cx="8507051" cy="370285"/>
          </a:xfrm>
          <a:prstGeom prst="rect">
            <a:avLst/>
          </a:prstGeom>
        </p:spPr>
        <p:txBody>
          <a:bodyPr anchor="ctr"/>
          <a:lstStyle>
            <a:lvl1pPr marL="0" indent="0">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Footer Placeholder 3">
            <a:extLst>
              <a:ext uri="{FF2B5EF4-FFF2-40B4-BE49-F238E27FC236}">
                <a16:creationId xmlns:a16="http://schemas.microsoft.com/office/drawing/2014/main" id="{C1FC07AC-D491-464A-B738-B75BEA97BB12}"/>
              </a:ext>
            </a:extLst>
          </p:cNvPr>
          <p:cNvSpPr>
            <a:spLocks noGrp="1"/>
          </p:cNvSpPr>
          <p:nvPr>
            <p:ph type="ftr" sz="quarter" idx="11"/>
          </p:nvPr>
        </p:nvSpPr>
        <p:spPr/>
        <p:txBody>
          <a:bodyPr/>
          <a:lstStyle/>
          <a:p>
            <a:r>
              <a:rPr lang="en-US" dirty="0"/>
              <a:t>© 2022 THE MITRE CORPORATION. ALL RIGHTS RESERVED. FOR INTERNAL USE ONLY.</a:t>
            </a:r>
          </a:p>
        </p:txBody>
      </p:sp>
      <p:pic>
        <p:nvPicPr>
          <p:cNvPr id="9" name="Picture 8" descr="MITRE Logo MITRE">
            <a:extLst>
              <a:ext uri="{FF2B5EF4-FFF2-40B4-BE49-F238E27FC236}">
                <a16:creationId xmlns:a16="http://schemas.microsoft.com/office/drawing/2014/main" id="{28ADD787-583A-41A4-BBA8-ED5DEEEC93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326" y="4745736"/>
            <a:ext cx="533812" cy="205740"/>
          </a:xfrm>
          <a:prstGeom prst="rect">
            <a:avLst/>
          </a:prstGeom>
        </p:spPr>
      </p:pic>
    </p:spTree>
    <p:extLst>
      <p:ext uri="{BB962C8B-B14F-4D97-AF65-F5344CB8AC3E}">
        <p14:creationId xmlns:p14="http://schemas.microsoft.com/office/powerpoint/2010/main" val="420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Left with Media">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C8FA03-DDDE-497C-A242-7B9A2C102EFB}"/>
              </a:ext>
            </a:extLst>
          </p:cNvPr>
          <p:cNvSpPr>
            <a:spLocks noGrp="1"/>
          </p:cNvSpPr>
          <p:nvPr>
            <p:ph sz="quarter" idx="16"/>
          </p:nvPr>
        </p:nvSpPr>
        <p:spPr>
          <a:xfrm>
            <a:off x="4600575" y="0"/>
            <a:ext cx="4543425" cy="5143500"/>
          </a:xfrm>
        </p:spPr>
        <p:txBody>
          <a:bodyPr/>
          <a:lstStyle/>
          <a:p>
            <a:pPr lvl="0"/>
            <a:r>
              <a:rPr lang="en-US"/>
              <a:t>Click to edit Master text styles</a:t>
            </a:r>
          </a:p>
        </p:txBody>
      </p:sp>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320040" y="274323"/>
            <a:ext cx="4114800" cy="685801"/>
          </a:xfrm>
        </p:spPr>
        <p:txBody>
          <a:bodyPr anchor="b"/>
          <a:lstStyle>
            <a:lvl1pPr>
              <a:defRPr sz="24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320040" y="1097281"/>
            <a:ext cx="4114800" cy="685800"/>
          </a:xfrm>
          <a:prstGeom prst="rect">
            <a:avLst/>
          </a:prstGeom>
        </p:spPr>
        <p:txBody>
          <a:bodyPr/>
          <a:lstStyle>
            <a:lvl1pPr marL="0" indent="0">
              <a:buFontTx/>
              <a:buNone/>
              <a:defRPr sz="1500" b="1" i="0" baseline="0">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320040" y="1885950"/>
            <a:ext cx="4114800" cy="2400300"/>
          </a:xfrm>
          <a:prstGeom prst="rect">
            <a:avLst/>
          </a:prstGeom>
        </p:spPr>
        <p:txBody>
          <a:bodyPr/>
          <a:lstStyle>
            <a:lvl1pPr>
              <a:defRPr sz="150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088136" y="4743450"/>
            <a:ext cx="3356050" cy="273844"/>
          </a:xfrm>
        </p:spPr>
        <p:txBody>
          <a:bodyPr/>
          <a:lstStyle>
            <a:lvl1pPr algn="l">
              <a:defRPr/>
            </a:lvl1pPr>
          </a:lstStyle>
          <a:p>
            <a:pPr algn="l"/>
            <a:r>
              <a:rPr lang="en-US" dirty="0"/>
              <a:t>© 2022 THE MITRE CORPORATION. ALL RIGHTS RESERVED. FOR INTERNAL USE ONLY.</a:t>
            </a:r>
          </a:p>
        </p:txBody>
      </p:sp>
      <p:pic>
        <p:nvPicPr>
          <p:cNvPr id="9" name="Picture 8" descr="MITRE Logo MITRE">
            <a:extLst>
              <a:ext uri="{FF2B5EF4-FFF2-40B4-BE49-F238E27FC236}">
                <a16:creationId xmlns:a16="http://schemas.microsoft.com/office/drawing/2014/main" id="{324D358A-1E19-4CD6-B31D-E8ADBA4EA7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326" y="4745736"/>
            <a:ext cx="533812" cy="205740"/>
          </a:xfrm>
          <a:prstGeom prst="rect">
            <a:avLst/>
          </a:prstGeom>
        </p:spPr>
      </p:pic>
    </p:spTree>
    <p:extLst>
      <p:ext uri="{BB962C8B-B14F-4D97-AF65-F5344CB8AC3E}">
        <p14:creationId xmlns:p14="http://schemas.microsoft.com/office/powerpoint/2010/main" val="2490031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3C5D79-D431-4A48-BC6F-31ECF2326C51}"/>
              </a:ext>
            </a:extLst>
          </p:cNvPr>
          <p:cNvSpPr>
            <a:spLocks noGrp="1"/>
          </p:cNvSpPr>
          <p:nvPr>
            <p:ph type="ftr" sz="quarter" idx="10"/>
          </p:nvPr>
        </p:nvSpPr>
        <p:spPr/>
        <p:txBody>
          <a:bodyPr/>
          <a:lstStyle/>
          <a:p>
            <a:r>
              <a:rPr lang="en-US" dirty="0"/>
              <a:t>© 2022 THE MITRE CORPORATION. ALL RIGHTS RESERVED. FOR INTERNAL USE ONLY.</a:t>
            </a:r>
          </a:p>
        </p:txBody>
      </p:sp>
      <p:sp>
        <p:nvSpPr>
          <p:cNvPr id="3" name="Slide Number Placeholder 2">
            <a:extLst>
              <a:ext uri="{FF2B5EF4-FFF2-40B4-BE49-F238E27FC236}">
                <a16:creationId xmlns:a16="http://schemas.microsoft.com/office/drawing/2014/main" id="{858D1223-949E-42AE-85D8-3EED775BDAF6}"/>
              </a:ext>
            </a:extLst>
          </p:cNvPr>
          <p:cNvSpPr>
            <a:spLocks noGrp="1"/>
          </p:cNvSpPr>
          <p:nvPr>
            <p:ph type="sldNum" sz="quarter" idx="11"/>
          </p:nvPr>
        </p:nvSpPr>
        <p:spPr/>
        <p:txBody>
          <a:bodyPr/>
          <a:lstStyle/>
          <a:p>
            <a:fld id="{BECF63ED-5365-0347-943C-46237B9951C9}" type="slidenum">
              <a:rPr lang="en-US" smtClean="0"/>
              <a:pPr/>
              <a:t>‹#›</a:t>
            </a:fld>
            <a:endParaRPr lang="en-US" dirty="0"/>
          </a:p>
        </p:txBody>
      </p:sp>
      <p:pic>
        <p:nvPicPr>
          <p:cNvPr id="6" name="Picture 5" descr="MITRE Logo MITRE">
            <a:extLst>
              <a:ext uri="{FF2B5EF4-FFF2-40B4-BE49-F238E27FC236}">
                <a16:creationId xmlns:a16="http://schemas.microsoft.com/office/drawing/2014/main" id="{D9186C2A-50A8-4488-AFE9-1A1EF44309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326" y="4743450"/>
            <a:ext cx="533812" cy="205740"/>
          </a:xfrm>
          <a:prstGeom prst="rect">
            <a:avLst/>
          </a:prstGeom>
        </p:spPr>
      </p:pic>
    </p:spTree>
    <p:extLst>
      <p:ext uri="{BB962C8B-B14F-4D97-AF65-F5344CB8AC3E}">
        <p14:creationId xmlns:p14="http://schemas.microsoft.com/office/powerpoint/2010/main" val="1966551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Contact 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822960" y="2228850"/>
            <a:ext cx="5303520" cy="41148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822960" y="2694773"/>
            <a:ext cx="5303520" cy="411480"/>
          </a:xfrm>
          <a:prstGeom prst="rect">
            <a:avLst/>
          </a:prstGeom>
        </p:spPr>
        <p:txBody>
          <a:bodyPr anchor="ctr"/>
          <a:lstStyle>
            <a:lvl1pPr>
              <a:buFontTx/>
              <a:buNone/>
              <a:defRPr/>
            </a:lvl1pPr>
          </a:lstStyle>
          <a:p>
            <a:pPr lvl="0"/>
            <a:r>
              <a:rPr lang="en-US" dirty="0" err="1"/>
              <a:t>email@mitre.org</a:t>
            </a:r>
            <a:endParaRPr lang="en-US" dirty="0"/>
          </a:p>
        </p:txBody>
      </p:sp>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822960" y="3160695"/>
            <a:ext cx="5303520" cy="411480"/>
          </a:xfrm>
          <a:prstGeom prst="rect">
            <a:avLst/>
          </a:prstGeom>
        </p:spPr>
        <p:txBody>
          <a:bodyPr anchor="ctr"/>
          <a:lstStyle>
            <a:lvl1pPr>
              <a:buFontTx/>
              <a:buNone/>
              <a:defRPr/>
            </a:lvl1pPr>
          </a:lstStyle>
          <a:p>
            <a:pPr lvl="0"/>
            <a:r>
              <a:rPr lang="en-US" dirty="0"/>
              <a:t>@</a:t>
            </a:r>
            <a:r>
              <a:rPr lang="en-US" dirty="0" err="1"/>
              <a:t>TwitterHandle</a:t>
            </a:r>
            <a:endParaRPr lang="en-US" dirty="0"/>
          </a:p>
        </p:txBody>
      </p:sp>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822960" y="3626618"/>
            <a:ext cx="5303520" cy="41148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a:xfrm>
            <a:off x="1265526" y="4800600"/>
            <a:ext cx="6612948" cy="137160"/>
          </a:xfrm>
        </p:spPr>
        <p:txBody>
          <a:bodyPr/>
          <a:lstStyle/>
          <a:p>
            <a:r>
              <a:rPr lang="en-US" dirty="0"/>
              <a:t>© 2022 THE MITRE CORPORATION. ALL RIGHTS RESERVED. FOR INTERNAL USE ONLY.</a:t>
            </a:r>
          </a:p>
        </p:txBody>
      </p:sp>
      <p:pic>
        <p:nvPicPr>
          <p:cNvPr id="10" name="Picture 9" descr="MITRE Logo MITRE Solving Problems For A Safer World">
            <a:extLst>
              <a:ext uri="{FF2B5EF4-FFF2-40B4-BE49-F238E27FC236}">
                <a16:creationId xmlns:a16="http://schemas.microsoft.com/office/drawing/2014/main" id="{D23C0A56-A953-468F-9E5F-EDC4FC2B8857}"/>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p:blipFill>
        <p:spPr>
          <a:xfrm>
            <a:off x="6738403" y="4410050"/>
            <a:ext cx="2073459" cy="205740"/>
          </a:xfrm>
          <a:prstGeom prst="rect">
            <a:avLst/>
          </a:prstGeom>
        </p:spPr>
      </p:pic>
      <p:pic>
        <p:nvPicPr>
          <p:cNvPr id="13" name="Picture 12" descr="Linkedin Logo, icon">
            <a:extLst>
              <a:ext uri="{FF2B5EF4-FFF2-40B4-BE49-F238E27FC236}">
                <a16:creationId xmlns:a16="http://schemas.microsoft.com/office/drawing/2014/main" id="{FC95A8AC-CCAE-4A4A-8478-7FEF6A955DA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2900" y="3695198"/>
            <a:ext cx="403225" cy="342900"/>
          </a:xfrm>
          <a:prstGeom prst="rect">
            <a:avLst/>
          </a:prstGeom>
        </p:spPr>
      </p:pic>
      <p:pic>
        <p:nvPicPr>
          <p:cNvPr id="20" name="Picture 19" descr="Twitter Logo, Icon">
            <a:extLst>
              <a:ext uri="{FF2B5EF4-FFF2-40B4-BE49-F238E27FC236}">
                <a16:creationId xmlns:a16="http://schemas.microsoft.com/office/drawing/2014/main" id="{587230FE-80E5-4954-8A18-405DEC9CEFD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28917" y="3108960"/>
            <a:ext cx="548640" cy="548640"/>
          </a:xfrm>
          <a:prstGeom prst="rect">
            <a:avLst/>
          </a:prstGeom>
        </p:spPr>
      </p:pic>
    </p:spTree>
    <p:extLst>
      <p:ext uri="{BB962C8B-B14F-4D97-AF65-F5344CB8AC3E}">
        <p14:creationId xmlns:p14="http://schemas.microsoft.com/office/powerpoint/2010/main" val="1219712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8" y="1152000"/>
            <a:ext cx="8459369" cy="315021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29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3815-AB54-46D4-A959-A7E152B9945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6F36F4F-D663-418E-8375-7FEF2A118E7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965E11-174B-40BF-9414-B6E9949781C6}"/>
              </a:ext>
            </a:extLst>
          </p:cNvPr>
          <p:cNvSpPr>
            <a:spLocks noGrp="1"/>
          </p:cNvSpPr>
          <p:nvPr>
            <p:ph type="dt" sz="half" idx="10"/>
          </p:nvPr>
        </p:nvSpPr>
        <p:spPr/>
        <p:txBody>
          <a:bodyPr/>
          <a:lstStyle/>
          <a:p>
            <a:fld id="{413505F2-DE37-42F9-AE70-269AFBEAB81C}" type="datetimeFigureOut">
              <a:rPr lang="en-US" smtClean="0"/>
              <a:t>4/20/23</a:t>
            </a:fld>
            <a:endParaRPr lang="en-US" dirty="0"/>
          </a:p>
        </p:txBody>
      </p:sp>
      <p:sp>
        <p:nvSpPr>
          <p:cNvPr id="5" name="Footer Placeholder 4">
            <a:extLst>
              <a:ext uri="{FF2B5EF4-FFF2-40B4-BE49-F238E27FC236}">
                <a16:creationId xmlns:a16="http://schemas.microsoft.com/office/drawing/2014/main" id="{844B936D-F37E-4398-BA20-E27775398E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A4FF3E-B2C5-466A-B1F2-06B37467D585}"/>
              </a:ext>
            </a:extLst>
          </p:cNvPr>
          <p:cNvSpPr>
            <a:spLocks noGrp="1"/>
          </p:cNvSpPr>
          <p:nvPr>
            <p:ph type="sldNum" sz="quarter" idx="12"/>
          </p:nvPr>
        </p:nvSpPr>
        <p:spPr/>
        <p:txBody>
          <a:bodyPr/>
          <a:lstStyle/>
          <a:p>
            <a:fld id="{CA5B2871-D131-453C-904B-636637356B64}" type="slidenum">
              <a:rPr lang="en-US" smtClean="0"/>
              <a:t>‹#›</a:t>
            </a:fld>
            <a:endParaRPr lang="en-US" dirty="0"/>
          </a:p>
        </p:txBody>
      </p:sp>
    </p:spTree>
    <p:extLst>
      <p:ext uri="{BB962C8B-B14F-4D97-AF65-F5344CB8AC3E}">
        <p14:creationId xmlns:p14="http://schemas.microsoft.com/office/powerpoint/2010/main" val="52748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lay Name delete when done">
    <p:bg>
      <p:bgPr>
        <a:solidFill>
          <a:srgbClr val="005B9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825702-2AB8-4622-9253-2D45F7040E36}"/>
              </a:ext>
            </a:extLst>
          </p:cNvPr>
          <p:cNvSpPr txBox="1"/>
          <p:nvPr userDrawn="1"/>
        </p:nvSpPr>
        <p:spPr>
          <a:xfrm>
            <a:off x="2143130" y="1611434"/>
            <a:ext cx="4857741" cy="1731243"/>
          </a:xfrm>
          <a:prstGeom prst="rect">
            <a:avLst/>
          </a:prstGeom>
          <a:ln>
            <a:noFill/>
          </a:ln>
        </p:spPr>
        <p:txBody>
          <a:bodyPr vert="horz" wrap="none" lIns="68580" tIns="34290" rIns="68580" bIns="34290" rtlCol="0">
            <a:spAutoFit/>
          </a:bodyPr>
          <a:lstStyle/>
          <a:p>
            <a:pPr algn="ctr"/>
            <a:r>
              <a:rPr lang="en-US" sz="3600" b="1" dirty="0">
                <a:latin typeface="Arial" panose="020B0604020202020204" pitchFamily="34" charset="0"/>
                <a:cs typeface="Arial" panose="020B0604020202020204" pitchFamily="34" charset="0"/>
              </a:rPr>
              <a:t>MITRE POWERPOINT</a:t>
            </a:r>
          </a:p>
          <a:p>
            <a:pPr algn="ctr"/>
            <a:r>
              <a:rPr lang="en-US" sz="3600" b="1" dirty="0">
                <a:latin typeface="Arial" panose="020B0604020202020204" pitchFamily="34" charset="0"/>
                <a:cs typeface="Arial" panose="020B0604020202020204" pitchFamily="34" charset="0"/>
              </a:rPr>
              <a:t>TEMPLATE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16x9 </a:t>
            </a:r>
          </a:p>
        </p:txBody>
      </p:sp>
      <p:sp>
        <p:nvSpPr>
          <p:cNvPr id="5" name="Footer Placeholder 4">
            <a:extLst>
              <a:ext uri="{FF2B5EF4-FFF2-40B4-BE49-F238E27FC236}">
                <a16:creationId xmlns:a16="http://schemas.microsoft.com/office/drawing/2014/main" id="{61B52840-C05C-4D4B-B80B-23BD595DD4ED}"/>
              </a:ext>
            </a:extLst>
          </p:cNvPr>
          <p:cNvSpPr txBox="1">
            <a:spLocks/>
          </p:cNvSpPr>
          <p:nvPr userDrawn="1"/>
        </p:nvSpPr>
        <p:spPr>
          <a:xfrm>
            <a:off x="6531460" y="4076649"/>
            <a:ext cx="2305412" cy="483136"/>
          </a:xfrm>
          <a:prstGeom prst="rect">
            <a:avLst/>
          </a:prstGeom>
          <a:ln w="12700">
            <a:solidFill>
              <a:schemeClr val="tx1"/>
            </a:solidFill>
          </a:ln>
        </p:spPr>
        <p:txBody>
          <a:bodyPr vert="horz" lIns="0" tIns="34290" rIns="0" bIns="34290" rtlCol="0" anchor="ctr"/>
          <a:lstStyle>
            <a:defPPr>
              <a:defRPr lang="en-US"/>
            </a:defPPr>
            <a:lvl1pPr algn="r">
              <a:defRPr sz="800" cap="all" baseline="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tx1"/>
                </a:solidFill>
              </a:rPr>
              <a:t>DELETE FROM DECK WHEN DONE. DO NOT PRINT.</a:t>
            </a:r>
          </a:p>
        </p:txBody>
      </p:sp>
    </p:spTree>
    <p:extLst>
      <p:ext uri="{BB962C8B-B14F-4D97-AF65-F5344CB8AC3E}">
        <p14:creationId xmlns:p14="http://schemas.microsoft.com/office/powerpoint/2010/main" val="264338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_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425A4-6157-4D15-BE18-F6681CAEFE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78307" y="861481"/>
            <a:ext cx="7143749" cy="1571590"/>
          </a:xfrm>
        </p:spPr>
        <p:txBody>
          <a:bodyPr anchor="b" anchorCtr="0">
            <a:noAutofit/>
          </a:bodyPr>
          <a:lstStyle>
            <a:lvl1pPr algn="l">
              <a:defRPr sz="405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878306" y="2935759"/>
            <a:ext cx="3629025" cy="224813"/>
          </a:xfrm>
          <a:prstGeom prst="rect">
            <a:avLst/>
          </a:prstGeom>
        </p:spPr>
        <p:txBody>
          <a:bodyPr lIns="91440" anchor="ctr">
            <a:noAutofit/>
          </a:bodyPr>
          <a:lstStyle>
            <a:lvl1pPr marL="0" indent="0" algn="l">
              <a:buNone/>
              <a:defRPr sz="1500" b="1"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878306" y="2556214"/>
            <a:ext cx="3629025" cy="298925"/>
          </a:xfrm>
          <a:prstGeom prst="rect">
            <a:avLst/>
          </a:prstGeom>
        </p:spPr>
        <p:txBody>
          <a:bodyPr lIns="91440" anchor="ctr">
            <a:noAutofit/>
          </a:bodyPr>
          <a:lstStyle>
            <a:lvl1pPr>
              <a:defRPr sz="2100">
                <a:solidFill>
                  <a:schemeClr val="tx1"/>
                </a:solidFill>
              </a:defRPr>
            </a:lvl1pPr>
          </a:lstStyle>
          <a:p>
            <a:pPr lvl="0"/>
            <a:r>
              <a:rPr lang="en-US" dirty="0"/>
              <a:t>Presenter Name</a:t>
            </a:r>
          </a:p>
        </p:txBody>
      </p:sp>
      <p:sp>
        <p:nvSpPr>
          <p:cNvPr id="7" name="Text Placeholder 29">
            <a:extLst>
              <a:ext uri="{FF2B5EF4-FFF2-40B4-BE49-F238E27FC236}">
                <a16:creationId xmlns:a16="http://schemas.microsoft.com/office/drawing/2014/main" id="{E1491870-16CB-40BB-9E5B-333D9C542729}"/>
              </a:ext>
            </a:extLst>
          </p:cNvPr>
          <p:cNvSpPr>
            <a:spLocks noGrp="1"/>
          </p:cNvSpPr>
          <p:nvPr>
            <p:ph type="body" sz="quarter" idx="19" hasCustomPrompt="1"/>
          </p:nvPr>
        </p:nvSpPr>
        <p:spPr>
          <a:xfrm>
            <a:off x="1" y="-24492"/>
            <a:ext cx="7796213" cy="862013"/>
          </a:xfrm>
        </p:spPr>
        <p:txBody>
          <a:bodyPr/>
          <a:lstStyle>
            <a:lvl1pPr marL="0" marR="0" indent="0" algn="l" defTabSz="685800" rtl="0" eaLnBrk="1" fontAlgn="auto" latinLnBrk="0" hangingPunct="1">
              <a:lnSpc>
                <a:spcPct val="100000"/>
              </a:lnSpc>
              <a:spcBef>
                <a:spcPts val="450"/>
              </a:spcBef>
              <a:spcAft>
                <a:spcPts val="450"/>
              </a:spcAft>
              <a:buClrTx/>
              <a:buSzTx/>
              <a:buFont typeface="Arial"/>
              <a:buNone/>
              <a:tabLst/>
              <a:defRPr>
                <a:solidFill>
                  <a:srgbClr val="FFFF00"/>
                </a:solidFill>
              </a:defRPr>
            </a:lvl1pPr>
          </a:lstStyle>
          <a:p>
            <a:pPr marL="0" marR="0" lvl="0" indent="0" algn="l" defTabSz="685800" rtl="0" eaLnBrk="1" fontAlgn="auto" latinLnBrk="0" hangingPunct="1">
              <a:lnSpc>
                <a:spcPct val="100000"/>
              </a:lnSpc>
              <a:spcBef>
                <a:spcPts val="450"/>
              </a:spcBef>
              <a:spcAft>
                <a:spcPts val="450"/>
              </a:spcAft>
              <a:buClrTx/>
              <a:buSzTx/>
              <a:buFont typeface="Arial"/>
              <a:buNone/>
              <a:tabLst/>
              <a:defRPr/>
            </a:pPr>
            <a:r>
              <a:rPr lang="en-US" dirty="0"/>
              <a:t>Disclaimer: Presentation Option Only</a:t>
            </a:r>
            <a:endParaRPr kumimoji="0" lang="en-US" altLang="en-US" sz="1800" b="1" i="0" u="none" strike="noStrike" cap="none" normalizeH="0" baseline="0" dirty="0">
              <a:ln>
                <a:noFill/>
              </a:ln>
              <a:solidFill>
                <a:schemeClr val="accent2"/>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A4BC0FF5-A126-46DF-881C-1891EF77FC6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486400" y="4287005"/>
            <a:ext cx="3130782" cy="310653"/>
          </a:xfrm>
          <a:prstGeom prst="rect">
            <a:avLst/>
          </a:prstGeom>
        </p:spPr>
      </p:pic>
      <p:sp>
        <p:nvSpPr>
          <p:cNvPr id="8" name="Footer Placeholder 8">
            <a:extLst>
              <a:ext uri="{FF2B5EF4-FFF2-40B4-BE49-F238E27FC236}">
                <a16:creationId xmlns:a16="http://schemas.microsoft.com/office/drawing/2014/main" id="{F04DE967-185D-40A6-8C0D-9C8B22C07067}"/>
              </a:ext>
            </a:extLst>
          </p:cNvPr>
          <p:cNvSpPr txBox="1">
            <a:spLocks/>
          </p:cNvSpPr>
          <p:nvPr userDrawn="1"/>
        </p:nvSpPr>
        <p:spPr>
          <a:xfrm>
            <a:off x="2939342" y="4892298"/>
            <a:ext cx="3265317" cy="161583"/>
          </a:xfrm>
          <a:prstGeom prst="rect">
            <a:avLst/>
          </a:prstGeom>
        </p:spPr>
        <p:txBody>
          <a:bodyPr vert="horz" wrap="square" lIns="0" tIns="34290" rIns="0" bIns="3429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600" dirty="0"/>
              <a:t>© 2020 THE MITRE CORPORATION. ALL RIGHTS RESERVED. </a:t>
            </a:r>
          </a:p>
        </p:txBody>
      </p:sp>
    </p:spTree>
    <p:extLst>
      <p:ext uri="{BB962C8B-B14F-4D97-AF65-F5344CB8AC3E}">
        <p14:creationId xmlns:p14="http://schemas.microsoft.com/office/powerpoint/2010/main" val="366603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_Insert_Photo_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17AC25-F717-4983-94F5-E8A87163D49C}"/>
              </a:ext>
            </a:extLst>
          </p:cNvPr>
          <p:cNvSpPr>
            <a:spLocks noGrp="1"/>
          </p:cNvSpPr>
          <p:nvPr>
            <p:ph type="pic" sz="quarter" idx="20" hasCustomPrompt="1"/>
          </p:nvPr>
        </p:nvSpPr>
        <p:spPr>
          <a:xfrm>
            <a:off x="0" y="0"/>
            <a:ext cx="9144000" cy="5143500"/>
          </a:xfrm>
        </p:spPr>
        <p:txBody>
          <a:bodyPr/>
          <a:lstStyle>
            <a:lvl1pPr marL="0" marR="0" indent="0" algn="l" defTabSz="685800" rtl="0" eaLnBrk="1" fontAlgn="auto" latinLnBrk="0" hangingPunct="1">
              <a:lnSpc>
                <a:spcPct val="100000"/>
              </a:lnSpc>
              <a:spcBef>
                <a:spcPts val="0"/>
              </a:spcBef>
              <a:spcAft>
                <a:spcPts val="0"/>
              </a:spcAft>
              <a:buClrTx/>
              <a:buSzTx/>
              <a:buFont typeface="Arial"/>
              <a:buNone/>
              <a:tabLst/>
              <a:defRPr>
                <a:solidFill>
                  <a:srgbClr val="FFFF00"/>
                </a:solidFill>
              </a:defRPr>
            </a:lvl1pPr>
          </a:lstStyle>
          <a:p>
            <a:pPr marL="0" marR="0" lvl="0" indent="0" algn="l" defTabSz="685800" rtl="0" eaLnBrk="1" fontAlgn="auto" latinLnBrk="0" hangingPunct="1">
              <a:lnSpc>
                <a:spcPct val="100000"/>
              </a:lnSpc>
              <a:spcBef>
                <a:spcPts val="450"/>
              </a:spcBef>
              <a:spcAft>
                <a:spcPts val="450"/>
              </a:spcAft>
              <a:buClrTx/>
              <a:buSzTx/>
              <a:buFont typeface="Arial"/>
              <a:buNone/>
              <a:tabLst/>
              <a:defRPr/>
            </a:pPr>
            <a:r>
              <a:rPr lang="en-US" dirty="0"/>
              <a:t>To add background image: </a:t>
            </a:r>
            <a:br>
              <a:rPr lang="en-US" dirty="0"/>
            </a:br>
            <a:r>
              <a:rPr lang="en-US" dirty="0"/>
              <a:t>1. Navigate to FJ: Images </a:t>
            </a:r>
            <a:br>
              <a:rPr lang="en-US" dirty="0"/>
            </a:br>
            <a:r>
              <a:rPr lang="en-US" dirty="0"/>
              <a:t>2. Select a photo from the featured gallery, “Images for PPT Cover Slides” </a:t>
            </a:r>
            <a:br>
              <a:rPr lang="en-US" dirty="0"/>
            </a:br>
            <a:r>
              <a:rPr lang="en-US" dirty="0"/>
              <a:t>3. Save the desired image to your computer or desired location. </a:t>
            </a:r>
            <a:br>
              <a:rPr lang="en-US" dirty="0"/>
            </a:br>
            <a:r>
              <a:rPr lang="en-US" dirty="0"/>
              <a:t>4. Next, click on the icon &amp; choose image from the saved location. </a:t>
            </a:r>
            <a:br>
              <a:rPr lang="en-US" dirty="0"/>
            </a:br>
            <a:r>
              <a:rPr lang="en-US" dirty="0"/>
              <a:t>5. Insert image.</a:t>
            </a:r>
          </a:p>
        </p:txBody>
      </p:sp>
      <p:sp>
        <p:nvSpPr>
          <p:cNvPr id="2" name="Title 1"/>
          <p:cNvSpPr>
            <a:spLocks noGrp="1"/>
          </p:cNvSpPr>
          <p:nvPr>
            <p:ph type="ctrTitle" hasCustomPrompt="1"/>
          </p:nvPr>
        </p:nvSpPr>
        <p:spPr>
          <a:xfrm>
            <a:off x="342901" y="1844040"/>
            <a:ext cx="7679156" cy="582531"/>
          </a:xfrm>
        </p:spPr>
        <p:txBody>
          <a:bodyPr anchor="b" anchorCtr="0">
            <a:noAutofit/>
          </a:bodyPr>
          <a:lstStyle>
            <a:lvl1pPr algn="l">
              <a:defRPr sz="405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342901" y="2918424"/>
            <a:ext cx="3901012" cy="224813"/>
          </a:xfrm>
          <a:prstGeom prst="rect">
            <a:avLst/>
          </a:prstGeom>
        </p:spPr>
        <p:txBody>
          <a:bodyPr lIns="91440">
            <a:noAutofit/>
          </a:bodyPr>
          <a:lstStyle>
            <a:lvl1pPr marL="0" indent="0" algn="l">
              <a:buNone/>
              <a:defRPr sz="1500" b="1"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342901" y="2538878"/>
            <a:ext cx="4286249" cy="298925"/>
          </a:xfrm>
          <a:prstGeom prst="rect">
            <a:avLst/>
          </a:prstGeom>
        </p:spPr>
        <p:txBody>
          <a:bodyPr lIns="91440">
            <a:noAutofit/>
          </a:bodyPr>
          <a:lstStyle>
            <a:lvl1pPr>
              <a:defRPr sz="2100">
                <a:solidFill>
                  <a:schemeClr val="tx1"/>
                </a:solidFill>
              </a:defRPr>
            </a:lvl1pPr>
          </a:lstStyle>
          <a:p>
            <a:pPr lvl="0"/>
            <a:r>
              <a:rPr lang="en-US" dirty="0"/>
              <a:t>Presenter Name</a:t>
            </a:r>
          </a:p>
        </p:txBody>
      </p:sp>
      <p:pic>
        <p:nvPicPr>
          <p:cNvPr id="7" name="Picture 6" descr="MITRE Logo">
            <a:extLst>
              <a:ext uri="{FF2B5EF4-FFF2-40B4-BE49-F238E27FC236}">
                <a16:creationId xmlns:a16="http://schemas.microsoft.com/office/drawing/2014/main" id="{D2B49DB9-3783-4CF7-94BA-AB3A845FD6D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486400" y="4287005"/>
            <a:ext cx="3130782" cy="310653"/>
          </a:xfrm>
          <a:prstGeom prst="rect">
            <a:avLst/>
          </a:prstGeom>
        </p:spPr>
      </p:pic>
    </p:spTree>
    <p:extLst>
      <p:ext uri="{BB962C8B-B14F-4D97-AF65-F5344CB8AC3E}">
        <p14:creationId xmlns:p14="http://schemas.microsoft.com/office/powerpoint/2010/main" val="293745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Slide_Navy">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4E4DF4-6375-4FE7-B913-6C0DF4824C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1071563" y="1786513"/>
            <a:ext cx="7000874" cy="1338828"/>
          </a:xfrm>
        </p:spPr>
        <p:txBody>
          <a:bodyPr>
            <a:spAutoFit/>
          </a:bodyPr>
          <a:lstStyle>
            <a:lvl1pPr algn="ctr">
              <a:lnSpc>
                <a:spcPct val="100000"/>
              </a:lnSpc>
              <a:defRPr sz="4050" cap="none" baseline="0">
                <a:solidFill>
                  <a:schemeClr val="tx1"/>
                </a:solidFill>
              </a:defRPr>
            </a:lvl1pPr>
          </a:lstStyle>
          <a:p>
            <a:r>
              <a:rPr lang="en-US" dirty="0"/>
              <a:t>“Arial 54 pt. Insert </a:t>
            </a:r>
            <a:br>
              <a:rPr lang="en-US" dirty="0"/>
            </a:br>
            <a:r>
              <a:rPr lang="en-US" dirty="0"/>
              <a:t>Quotation Here”</a:t>
            </a:r>
          </a:p>
        </p:txBody>
      </p:sp>
      <p:pic>
        <p:nvPicPr>
          <p:cNvPr id="14" name="Picture 13">
            <a:extLst>
              <a:ext uri="{FF2B5EF4-FFF2-40B4-BE49-F238E27FC236}">
                <a16:creationId xmlns:a16="http://schemas.microsoft.com/office/drawing/2014/main" id="{B96A65E7-1949-48B7-B325-BBA635E86B7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373793" y="293373"/>
            <a:ext cx="418275" cy="116192"/>
          </a:xfrm>
          <a:prstGeom prst="rect">
            <a:avLst/>
          </a:prstGeom>
        </p:spPr>
      </p:pic>
      <p:sp>
        <p:nvSpPr>
          <p:cNvPr id="15" name="Slide Number Placeholder 1">
            <a:extLst>
              <a:ext uri="{FF2B5EF4-FFF2-40B4-BE49-F238E27FC236}">
                <a16:creationId xmlns:a16="http://schemas.microsoft.com/office/drawing/2014/main" id="{D97154B2-6CF0-452F-924D-5819D4D42F2D}"/>
              </a:ext>
            </a:extLst>
          </p:cNvPr>
          <p:cNvSpPr>
            <a:spLocks noGrp="1"/>
          </p:cNvSpPr>
          <p:nvPr>
            <p:ph type="sldNum" sz="quarter" idx="11"/>
          </p:nvPr>
        </p:nvSpPr>
        <p:spPr>
          <a:xfrm>
            <a:off x="8201025" y="4865460"/>
            <a:ext cx="600075" cy="188890"/>
          </a:xfrm>
        </p:spPr>
        <p:txBody>
          <a:bodyPr/>
          <a:lstStyle>
            <a:lvl1pPr>
              <a:defRPr>
                <a:solidFill>
                  <a:schemeClr val="tx1"/>
                </a:solidFill>
              </a:defRPr>
            </a:lvl1pPr>
          </a:lstStyle>
          <a:p>
            <a:fld id="{2F2F552B-1952-B44E-8CAB-5705F0ACD2E2}" type="slidenum">
              <a:rPr lang="uk-UA" smtClean="0"/>
              <a:pPr/>
              <a:t>‹#›</a:t>
            </a:fld>
            <a:endParaRPr lang="uk-UA" dirty="0"/>
          </a:p>
        </p:txBody>
      </p:sp>
      <p:sp>
        <p:nvSpPr>
          <p:cNvPr id="6" name="Footer Placeholder 8">
            <a:extLst>
              <a:ext uri="{FF2B5EF4-FFF2-40B4-BE49-F238E27FC236}">
                <a16:creationId xmlns:a16="http://schemas.microsoft.com/office/drawing/2014/main" id="{CE19FD94-9CCB-4316-89B6-A2DF772E846C}"/>
              </a:ext>
            </a:extLst>
          </p:cNvPr>
          <p:cNvSpPr txBox="1">
            <a:spLocks/>
          </p:cNvSpPr>
          <p:nvPr userDrawn="1"/>
        </p:nvSpPr>
        <p:spPr>
          <a:xfrm>
            <a:off x="2939342" y="4892767"/>
            <a:ext cx="3265317" cy="161583"/>
          </a:xfrm>
          <a:prstGeom prst="rect">
            <a:avLst/>
          </a:prstGeom>
        </p:spPr>
        <p:txBody>
          <a:bodyPr vert="horz" wrap="square" lIns="0" tIns="34290" rIns="0" bIns="3429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600" dirty="0"/>
              <a:t>© 2020 THE MITRE CORPORATION. ALL RIGHTS RESERVED. FOR Official USE ONLY.</a:t>
            </a:r>
          </a:p>
        </p:txBody>
      </p:sp>
    </p:spTree>
    <p:extLst>
      <p:ext uri="{BB962C8B-B14F-4D97-AF65-F5344CB8AC3E}">
        <p14:creationId xmlns:p14="http://schemas.microsoft.com/office/powerpoint/2010/main" val="3985934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030767 PPT 2017_16x9_basic secondary_1920px.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4395788"/>
            <a:ext cx="91440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447305"/>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 id="2147483835" r:id="rId5"/>
  </p:sldLayoutIdLst>
  <p:txStyles>
    <p:title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85751"/>
            <a:ext cx="8458200" cy="438581"/>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3E8C14A-20CD-D344-A1D8-47FECE9E998A}"/>
              </a:ext>
            </a:extLst>
          </p:cNvPr>
          <p:cNvSpPr>
            <a:spLocks noGrp="1"/>
          </p:cNvSpPr>
          <p:nvPr>
            <p:ph type="body" idx="1"/>
          </p:nvPr>
        </p:nvSpPr>
        <p:spPr>
          <a:xfrm>
            <a:off x="342900" y="886834"/>
            <a:ext cx="8458200" cy="3785906"/>
          </a:xfrm>
          <a:prstGeom prst="rect">
            <a:avLst/>
          </a:prstGeom>
        </p:spPr>
        <p:txBody>
          <a:bodyPr vert="horz" lIns="91440" tIns="45720" rIns="91440" bIns="45720" rtlCol="0">
            <a:normAutofit/>
          </a:bodyPr>
          <a:lstStyle/>
          <a:p>
            <a:pPr lvl="0"/>
            <a:r>
              <a:rPr lang="en-US" dirty="0"/>
              <a:t>Arial 24 pt. Edit master text styles</a:t>
            </a:r>
          </a:p>
          <a:p>
            <a:pPr lvl="1"/>
            <a:r>
              <a:rPr lang="en-US" dirty="0"/>
              <a:t>Arial 24 PT. Second level</a:t>
            </a:r>
          </a:p>
          <a:p>
            <a:pPr lvl="2"/>
            <a:r>
              <a:rPr lang="en-US" dirty="0"/>
              <a:t>Arial 24 PT. Third level</a:t>
            </a:r>
          </a:p>
          <a:p>
            <a:pPr lvl="3"/>
            <a:r>
              <a:rPr lang="en-US" dirty="0"/>
              <a:t>Arial 24 PT. Fourth level</a:t>
            </a:r>
          </a:p>
          <a:p>
            <a:pPr lvl="4"/>
            <a:r>
              <a:rPr lang="en-US" dirty="0"/>
              <a:t>Arial 22 PT. Fifth level</a:t>
            </a:r>
          </a:p>
          <a:p>
            <a:pPr lvl="5"/>
            <a:r>
              <a:rPr lang="en-US" dirty="0"/>
              <a:t>Arial 18 PT. Sixth level</a:t>
            </a:r>
          </a:p>
          <a:p>
            <a:pPr lvl="6"/>
            <a:r>
              <a:rPr lang="en-US" dirty="0"/>
              <a:t>Arial 16 PT. Seventh level</a:t>
            </a:r>
          </a:p>
        </p:txBody>
      </p:sp>
      <p:sp>
        <p:nvSpPr>
          <p:cNvPr id="7" name="Slide Number Placeholder 6"/>
          <p:cNvSpPr>
            <a:spLocks noGrp="1"/>
          </p:cNvSpPr>
          <p:nvPr>
            <p:ph type="sldNum" sz="quarter" idx="4"/>
          </p:nvPr>
        </p:nvSpPr>
        <p:spPr>
          <a:xfrm>
            <a:off x="8201025" y="4865460"/>
            <a:ext cx="600075" cy="188890"/>
          </a:xfrm>
          <a:prstGeom prst="rect">
            <a:avLst/>
          </a:prstGeom>
        </p:spPr>
        <p:txBody>
          <a:bodyPr vert="horz" lIns="0" tIns="45720" rIns="0" bIns="45720" rtlCol="0" anchor="ctr"/>
          <a:lstStyle>
            <a:lvl1pPr marL="0" algn="r" defTabSz="685800" rtl="0" eaLnBrk="1" latinLnBrk="0" hangingPunct="1">
              <a:defRPr lang="en-US" sz="600" kern="1200" cap="all" baseline="0" smtClean="0">
                <a:solidFill>
                  <a:schemeClr val="tx2"/>
                </a:solidFill>
                <a:latin typeface="+mn-lt"/>
                <a:ea typeface="+mn-ea"/>
                <a:cs typeface="+mn-cs"/>
              </a:defRPr>
            </a:lvl1pPr>
          </a:lstStyle>
          <a:p>
            <a:fld id="{2F2F552B-1952-B44E-8CAB-5705F0ACD2E2}" type="slidenum">
              <a:rPr lang="uk-UA" smtClean="0"/>
              <a:pPr/>
              <a:t>‹#›</a:t>
            </a:fld>
            <a:endParaRPr lang="uk-UA" dirty="0"/>
          </a:p>
        </p:txBody>
      </p:sp>
      <p:sp>
        <p:nvSpPr>
          <p:cNvPr id="5" name="Footer Placeholder 8">
            <a:extLst>
              <a:ext uri="{FF2B5EF4-FFF2-40B4-BE49-F238E27FC236}">
                <a16:creationId xmlns:a16="http://schemas.microsoft.com/office/drawing/2014/main" id="{F82DF8D3-2BEA-4C2B-A83D-F7B226434259}"/>
              </a:ext>
            </a:extLst>
          </p:cNvPr>
          <p:cNvSpPr txBox="1">
            <a:spLocks/>
          </p:cNvSpPr>
          <p:nvPr userDrawn="1"/>
        </p:nvSpPr>
        <p:spPr>
          <a:xfrm>
            <a:off x="2939342" y="4892767"/>
            <a:ext cx="3265317" cy="161583"/>
          </a:xfrm>
          <a:prstGeom prst="rect">
            <a:avLst/>
          </a:prstGeom>
        </p:spPr>
        <p:txBody>
          <a:bodyPr vert="horz" wrap="square" lIns="0" tIns="34290" rIns="0" bIns="3429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600" dirty="0"/>
              <a:t>© 2020 THE MITRE CORPORATION. ALL RIGHTS RESERVED</a:t>
            </a:r>
          </a:p>
        </p:txBody>
      </p:sp>
    </p:spTree>
    <p:extLst>
      <p:ext uri="{BB962C8B-B14F-4D97-AF65-F5344CB8AC3E}">
        <p14:creationId xmlns:p14="http://schemas.microsoft.com/office/powerpoint/2010/main" val="368826659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 id="2147483869" r:id="rId33"/>
  </p:sldLayoutIdLst>
  <p:hf hdr="0" ftr="0" dt="0"/>
  <p:txStyles>
    <p:titleStyle>
      <a:lvl1pPr algn="l" defTabSz="685800" rtl="0" eaLnBrk="1" latinLnBrk="0" hangingPunct="1">
        <a:lnSpc>
          <a:spcPct val="100000"/>
        </a:lnSpc>
        <a:spcBef>
          <a:spcPct val="0"/>
        </a:spcBef>
        <a:buNone/>
        <a:defRPr sz="2400" b="1" i="0" kern="1200" cap="none" baseline="0">
          <a:solidFill>
            <a:schemeClr val="tx2"/>
          </a:solidFill>
          <a:latin typeface="+mn-lt"/>
          <a:ea typeface="Arial Narrow" charset="0"/>
          <a:cs typeface="Arial Narrow" charset="0"/>
        </a:defRPr>
      </a:lvl1pPr>
    </p:titleStyle>
    <p:bodyStyle>
      <a:lvl1pPr marL="0" indent="0" algn="l" defTabSz="685800" rtl="0" eaLnBrk="1" latinLnBrk="0" hangingPunct="1">
        <a:lnSpc>
          <a:spcPct val="100000"/>
        </a:lnSpc>
        <a:spcBef>
          <a:spcPts val="450"/>
        </a:spcBef>
        <a:spcAft>
          <a:spcPts val="450"/>
        </a:spcAft>
        <a:buFont typeface="Arial"/>
        <a:buNone/>
        <a:defRPr sz="1800" b="1" i="0" kern="1200" cap="none" baseline="0">
          <a:solidFill>
            <a:schemeClr val="tx2"/>
          </a:solidFill>
          <a:latin typeface="+mn-lt"/>
          <a:ea typeface="Arial Narrow" charset="0"/>
          <a:cs typeface="Arial Narrow" charset="0"/>
        </a:defRPr>
      </a:lvl1pPr>
      <a:lvl2pPr marL="7144" indent="0" algn="l" defTabSz="685800" rtl="0" eaLnBrk="1" latinLnBrk="0" hangingPunct="1">
        <a:lnSpc>
          <a:spcPct val="100000"/>
        </a:lnSpc>
        <a:spcBef>
          <a:spcPts val="450"/>
        </a:spcBef>
        <a:spcAft>
          <a:spcPts val="450"/>
        </a:spcAft>
        <a:buFont typeface="Arial"/>
        <a:buNone/>
        <a:tabLst/>
        <a:defRPr lang="en-US" sz="1800" b="0" i="0" kern="1200" baseline="0" dirty="0" smtClean="0">
          <a:solidFill>
            <a:schemeClr val="tx2"/>
          </a:solidFill>
          <a:latin typeface="+mn-lt"/>
          <a:ea typeface="Arial Narrow" charset="0"/>
          <a:cs typeface="Arial Narrow" charset="0"/>
        </a:defRPr>
      </a:lvl2pPr>
      <a:lvl3pPr marL="178594" indent="-178594" algn="l" defTabSz="685800" rtl="0" eaLnBrk="1" latinLnBrk="0" hangingPunct="1">
        <a:lnSpc>
          <a:spcPct val="100000"/>
        </a:lnSpc>
        <a:spcBef>
          <a:spcPts val="450"/>
        </a:spcBef>
        <a:spcAft>
          <a:spcPts val="450"/>
        </a:spcAft>
        <a:buClrTx/>
        <a:buSzPct val="110000"/>
        <a:buFont typeface="Wingdings" panose="05000000000000000000" pitchFamily="2" charset="2"/>
        <a:buChar char="§"/>
        <a:tabLst/>
        <a:defRPr lang="en-US" sz="1800" b="0" i="0" kern="1200" baseline="0" dirty="0" smtClean="0">
          <a:solidFill>
            <a:schemeClr val="tx2"/>
          </a:solidFill>
          <a:latin typeface="+mn-lt"/>
          <a:ea typeface="Arial Narrow" charset="0"/>
          <a:cs typeface="Arial Narrow" charset="0"/>
        </a:defRPr>
      </a:lvl3pPr>
      <a:lvl4pPr marL="520304" marR="0" indent="-260747" algn="l" defTabSz="685800" rtl="0" eaLnBrk="1" fontAlgn="auto" latinLnBrk="0" hangingPunct="1">
        <a:lnSpc>
          <a:spcPct val="100000"/>
        </a:lnSpc>
        <a:spcBef>
          <a:spcPts val="375"/>
        </a:spcBef>
        <a:spcAft>
          <a:spcPts val="450"/>
        </a:spcAft>
        <a:buClrTx/>
        <a:buSzPct val="110000"/>
        <a:buFont typeface="Wingdings" panose="05000000000000000000" pitchFamily="2" charset="2"/>
        <a:buChar char="§"/>
        <a:tabLst/>
        <a:defRPr lang="en-US" sz="1800" b="0" i="0" kern="1200" dirty="0" smtClean="0">
          <a:solidFill>
            <a:schemeClr val="tx2"/>
          </a:solidFill>
          <a:latin typeface="+mn-lt"/>
          <a:ea typeface="Arial Narrow" charset="0"/>
          <a:cs typeface="Arial Narrow" charset="0"/>
        </a:defRPr>
      </a:lvl4pPr>
      <a:lvl5pPr marL="1157288" marR="0" indent="-254794" algn="l" defTabSz="685800" rtl="0" eaLnBrk="1" fontAlgn="auto" latinLnBrk="0" hangingPunct="1">
        <a:lnSpc>
          <a:spcPct val="100000"/>
        </a:lnSpc>
        <a:spcBef>
          <a:spcPts val="450"/>
        </a:spcBef>
        <a:spcAft>
          <a:spcPts val="450"/>
        </a:spcAft>
        <a:buClrTx/>
        <a:buSzPct val="95000"/>
        <a:buFont typeface="Wingdings" panose="05000000000000000000" pitchFamily="2" charset="2"/>
        <a:buChar char="§"/>
        <a:tabLst/>
        <a:defRPr lang="en-US" sz="1650" b="0" i="0" kern="1200" baseline="0" dirty="0" smtClean="0">
          <a:solidFill>
            <a:schemeClr val="tx2"/>
          </a:solidFill>
          <a:latin typeface="+mn-lt"/>
          <a:ea typeface="Arial Narrow" charset="0"/>
          <a:cs typeface="Arial Narrow" charset="0"/>
        </a:defRPr>
      </a:lvl5pPr>
      <a:lvl6pPr marL="1460897" marR="0" indent="-173831" algn="l" defTabSz="685800" rtl="0" eaLnBrk="1" fontAlgn="auto" latinLnBrk="0" hangingPunct="1">
        <a:lnSpc>
          <a:spcPct val="100000"/>
        </a:lnSpc>
        <a:spcBef>
          <a:spcPts val="450"/>
        </a:spcBef>
        <a:spcAft>
          <a:spcPts val="450"/>
        </a:spcAft>
        <a:buClrTx/>
        <a:buSzPct val="110000"/>
        <a:buFont typeface="Wingdings" panose="05000000000000000000" pitchFamily="2" charset="2"/>
        <a:buChar char="§"/>
        <a:tabLst/>
        <a:defRPr sz="1350" b="0" kern="1200" cap="none" baseline="0">
          <a:solidFill>
            <a:schemeClr val="tx2"/>
          </a:solidFill>
          <a:latin typeface="+mn-lt"/>
          <a:ea typeface="+mn-ea"/>
          <a:cs typeface="+mn-cs"/>
        </a:defRPr>
      </a:lvl6pPr>
      <a:lvl7pPr marL="1718072" indent="-167879" algn="l" defTabSz="685800" rtl="0" eaLnBrk="1" latinLnBrk="0" hangingPunct="1">
        <a:lnSpc>
          <a:spcPct val="100000"/>
        </a:lnSpc>
        <a:spcBef>
          <a:spcPts val="375"/>
        </a:spcBef>
        <a:buFont typeface="Wingdings" panose="05000000000000000000" pitchFamily="2" charset="2"/>
        <a:buChar char="§"/>
        <a:tabLst/>
        <a:defRPr sz="1200" kern="1200">
          <a:solidFill>
            <a:schemeClr val="tx2"/>
          </a:solidFill>
          <a:latin typeface="+mn-lt"/>
          <a:ea typeface="+mn-ea"/>
          <a:cs typeface="+mn-cs"/>
        </a:defRPr>
      </a:lvl7pPr>
      <a:lvl8pPr marL="2352294" indent="0" algn="l" defTabSz="685800" rtl="0" eaLnBrk="1" latinLnBrk="0" hangingPunct="1">
        <a:lnSpc>
          <a:spcPct val="90000"/>
        </a:lnSpc>
        <a:spcBef>
          <a:spcPts val="375"/>
        </a:spcBef>
        <a:buFont typeface="Arial"/>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p15:clr>
            <a:srgbClr val="F26B43"/>
          </p15:clr>
        </p15:guide>
        <p15:guide id="2" pos="288">
          <p15:clr>
            <a:srgbClr val="F26B43"/>
          </p15:clr>
        </p15:guide>
        <p15:guide id="25" pos="7392">
          <p15:clr>
            <a:srgbClr val="F26B43"/>
          </p15:clr>
        </p15:guide>
        <p15:guide id="26" orient="horz" pos="3936">
          <p15:clr>
            <a:srgbClr val="F26B43"/>
          </p15:clr>
        </p15:guide>
        <p15:guide id="27" orient="horz" pos="240">
          <p15:clr>
            <a:srgbClr val="F26B43"/>
          </p15:clr>
        </p15:guide>
        <p15:guide id="28" orient="horz" pos="4248">
          <p15:clr>
            <a:srgbClr val="F26B43"/>
          </p15:clr>
        </p15:guide>
        <p15:guide id="29" pos="3840">
          <p15:clr>
            <a:srgbClr val="F26B43"/>
          </p15:clr>
        </p15:guide>
        <p15:guide id="30" orient="horz" pos="4200">
          <p15:clr>
            <a:srgbClr val="F26B43"/>
          </p15:clr>
        </p15:guide>
        <p15:guide id="31" orient="horz" pos="4128">
          <p15:clr>
            <a:srgbClr val="F26B43"/>
          </p15:clr>
        </p15:guide>
        <p15:guide id="32" orient="horz" pos="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8368147" y="4800600"/>
            <a:ext cx="465668" cy="137160"/>
          </a:xfrm>
          <a:prstGeom prst="rect">
            <a:avLst/>
          </a:prstGeom>
        </p:spPr>
        <p:txBody>
          <a:bodyPr vert="horz" lIns="0" tIns="0" rIns="0" bIns="0" rtlCol="0" anchor="ctr">
            <a:noAutofit/>
          </a:bodyPr>
          <a:lstStyle>
            <a:lvl1pPr algn="r">
              <a:defRPr sz="600">
                <a:solidFill>
                  <a:schemeClr val="tx1"/>
                </a:solidFill>
              </a:defRPr>
            </a:lvl1pPr>
          </a:lstStyle>
          <a:p>
            <a:fld id="{BECF63ED-5365-0347-943C-46237B9951C9}" type="slidenum">
              <a:rPr lang="en-US" smtClean="0"/>
              <a:pPr/>
              <a:t>‹#›</a:t>
            </a:fld>
            <a:endParaRPr lang="en-US" dirty="0"/>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320040" y="274320"/>
            <a:ext cx="8503920" cy="41148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EBE48C3-0F6C-DE42-BCD7-E58E059CAE8C}"/>
              </a:ext>
            </a:extLst>
          </p:cNvPr>
          <p:cNvSpPr>
            <a:spLocks noGrp="1"/>
          </p:cNvSpPr>
          <p:nvPr>
            <p:ph type="ftr" sz="quarter" idx="3"/>
          </p:nvPr>
        </p:nvSpPr>
        <p:spPr>
          <a:xfrm>
            <a:off x="1265526" y="4800600"/>
            <a:ext cx="6612948" cy="137160"/>
          </a:xfrm>
          <a:prstGeom prst="rect">
            <a:avLst/>
          </a:prstGeom>
        </p:spPr>
        <p:txBody>
          <a:bodyPr vert="horz" lIns="0" tIns="0" rIns="0" bIns="0" rtlCol="0" anchor="ctr">
            <a:noAutofit/>
          </a:bodyPr>
          <a:lstStyle>
            <a:lvl1pPr algn="ctr">
              <a:defRPr sz="600" cap="all" baseline="0">
                <a:solidFill>
                  <a:schemeClr val="tx1"/>
                </a:solidFill>
              </a:defRPr>
            </a:lvl1pPr>
          </a:lstStyle>
          <a:p>
            <a:r>
              <a:rPr lang="en-US" dirty="0"/>
              <a:t>© 2022 THE MITRE CORPORATION. ALL RIGHTS RESERVED. FOR INTERNAL USE ONLY.</a:t>
            </a:r>
          </a:p>
        </p:txBody>
      </p:sp>
      <p:sp>
        <p:nvSpPr>
          <p:cNvPr id="4" name="Text Placeholder 3">
            <a:extLst>
              <a:ext uri="{FF2B5EF4-FFF2-40B4-BE49-F238E27FC236}">
                <a16:creationId xmlns:a16="http://schemas.microsoft.com/office/drawing/2014/main" id="{D0C7A4B0-99F8-2B4A-9FCE-DFD4168F921C}"/>
              </a:ext>
            </a:extLst>
          </p:cNvPr>
          <p:cNvSpPr>
            <a:spLocks noGrp="1"/>
          </p:cNvSpPr>
          <p:nvPr>
            <p:ph type="body" idx="1"/>
          </p:nvPr>
        </p:nvSpPr>
        <p:spPr>
          <a:xfrm>
            <a:off x="322326" y="1028700"/>
            <a:ext cx="8503920" cy="3429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23472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Lst>
  <p:hf hdr="0" dt="0"/>
  <p:txStyles>
    <p:titleStyle>
      <a:lvl1pPr algn="l" defTabSz="685800" rtl="0" eaLnBrk="1" latinLnBrk="0" hangingPunct="1">
        <a:lnSpc>
          <a:spcPct val="90000"/>
        </a:lnSpc>
        <a:spcBef>
          <a:spcPct val="0"/>
        </a:spcBef>
        <a:buNone/>
        <a:defRPr lang="en-US" sz="2400" b="1" i="0" kern="1200" cap="none" baseline="0" dirty="0">
          <a:solidFill>
            <a:schemeClr val="tx2"/>
          </a:solidFill>
          <a:latin typeface="+mn-lt"/>
          <a:ea typeface="+mj-ea"/>
          <a:cs typeface="Arial Narrow" charset="0"/>
        </a:defRPr>
      </a:lvl1pPr>
    </p:titleStyle>
    <p:bodyStyle>
      <a:lvl1pPr marL="167879" indent="-167879" algn="l" defTabSz="685800" rtl="0" eaLnBrk="1" latinLnBrk="0" hangingPunct="1">
        <a:lnSpc>
          <a:spcPct val="100000"/>
        </a:lnSpc>
        <a:spcBef>
          <a:spcPts val="750"/>
        </a:spcBef>
        <a:spcAft>
          <a:spcPts val="0"/>
        </a:spcAft>
        <a:buFont typeface="Wingdings" panose="05000000000000000000" pitchFamily="2" charset="2"/>
        <a:buChar char="§"/>
        <a:defRPr lang="en-US" sz="1800" b="0" i="0" kern="1200" cap="none" baseline="0" dirty="0">
          <a:solidFill>
            <a:schemeClr val="tx2"/>
          </a:solidFill>
          <a:latin typeface="+mn-lt"/>
          <a:ea typeface="+mn-ea"/>
          <a:cs typeface="Arial Narrow" charset="0"/>
        </a:defRPr>
      </a:lvl1pPr>
      <a:lvl2pPr marL="350044" indent="-182166" algn="l" defTabSz="685800" rtl="0" eaLnBrk="1" latinLnBrk="0" hangingPunct="1">
        <a:lnSpc>
          <a:spcPct val="100000"/>
        </a:lnSpc>
        <a:spcBef>
          <a:spcPts val="750"/>
        </a:spcBef>
        <a:spcAft>
          <a:spcPts val="0"/>
        </a:spcAft>
        <a:buFont typeface="Wingdings" panose="05000000000000000000" pitchFamily="2" charset="2"/>
        <a:buChar char="§"/>
        <a:defRPr lang="en-US" sz="1500" b="0" i="0" kern="1200" baseline="0" dirty="0">
          <a:solidFill>
            <a:schemeClr val="tx2"/>
          </a:solidFill>
          <a:latin typeface="+mn-lt"/>
          <a:ea typeface="+mn-ea"/>
          <a:cs typeface="Arial Narrow" charset="0"/>
        </a:defRPr>
      </a:lvl2pPr>
      <a:lvl3pPr marL="517922" indent="-172641" algn="l" defTabSz="685800" rtl="0" eaLnBrk="1" latinLnBrk="0" hangingPunct="1">
        <a:lnSpc>
          <a:spcPct val="100000"/>
        </a:lnSpc>
        <a:spcBef>
          <a:spcPts val="750"/>
        </a:spcBef>
        <a:spcAft>
          <a:spcPts val="0"/>
        </a:spcAft>
        <a:buFont typeface="Wingdings" pitchFamily="2" charset="2"/>
        <a:buChar char="§"/>
        <a:tabLst/>
        <a:defRPr lang="en-US" sz="1350" b="0" i="0" kern="1200" baseline="0" dirty="0">
          <a:solidFill>
            <a:schemeClr val="tx2"/>
          </a:solidFill>
          <a:latin typeface="+mn-lt"/>
          <a:ea typeface="+mn-ea"/>
          <a:cs typeface="Arial Narrow" charset="0"/>
        </a:defRPr>
      </a:lvl3pPr>
      <a:lvl4pPr marL="685800" indent="-172641" algn="l" defTabSz="685800" rtl="0" eaLnBrk="1" latinLnBrk="0" hangingPunct="1">
        <a:lnSpc>
          <a:spcPct val="100000"/>
        </a:lnSpc>
        <a:spcBef>
          <a:spcPts val="750"/>
        </a:spcBef>
        <a:spcAft>
          <a:spcPts val="0"/>
        </a:spcAft>
        <a:buFont typeface="Wingdings" pitchFamily="2" charset="2"/>
        <a:buChar char="§"/>
        <a:tabLst/>
        <a:defRPr lang="en-US" sz="1200" b="0" i="0" kern="1200" baseline="0" dirty="0">
          <a:solidFill>
            <a:schemeClr val="tx2"/>
          </a:solidFill>
          <a:latin typeface="+mn-lt"/>
          <a:ea typeface="+mn-ea"/>
          <a:cs typeface="Arial Narrow" charset="0"/>
        </a:defRPr>
      </a:lvl4pPr>
      <a:lvl5pPr marL="853679" indent="-171450" algn="l" defTabSz="685800" rtl="0" eaLnBrk="1" latinLnBrk="0" hangingPunct="1">
        <a:lnSpc>
          <a:spcPct val="100000"/>
        </a:lnSpc>
        <a:spcBef>
          <a:spcPts val="750"/>
        </a:spcBef>
        <a:spcAft>
          <a:spcPts val="0"/>
        </a:spcAft>
        <a:buFont typeface="Wingdings" pitchFamily="2" charset="2"/>
        <a:buChar char="§"/>
        <a:tabLst/>
        <a:defRPr lang="en-US" sz="1050" b="0" i="0" kern="1200" baseline="0" dirty="0">
          <a:solidFill>
            <a:schemeClr val="tx2"/>
          </a:solidFill>
          <a:latin typeface="+mn-lt"/>
          <a:ea typeface="+mn-ea"/>
          <a:cs typeface="Arial Narrow"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itchFamily="2" charset="2"/>
        <a:buChar char="§"/>
        <a:defRPr sz="1350"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3864">
          <p15:clr>
            <a:srgbClr val="F26B43"/>
          </p15:clr>
        </p15:guide>
        <p15:guide id="3" pos="7416">
          <p15:clr>
            <a:srgbClr val="F26B43"/>
          </p15:clr>
        </p15:guide>
        <p15:guide id="4" pos="264">
          <p15:clr>
            <a:srgbClr val="F26B43"/>
          </p15:clr>
        </p15:guide>
        <p15:guide id="5" orient="horz" pos="4104">
          <p15:clr>
            <a:srgbClr val="F26B43"/>
          </p15:clr>
        </p15:guide>
        <p15:guide id="6" orient="horz" pos="3888">
          <p15:clr>
            <a:srgbClr val="F26B43"/>
          </p15:clr>
        </p15:guide>
        <p15:guide id="7" orient="horz" pos="4200">
          <p15:clr>
            <a:srgbClr val="F26B43"/>
          </p15:clr>
        </p15:guide>
        <p15:guide id="8" orient="horz" pos="2160">
          <p15:clr>
            <a:srgbClr val="F26B43"/>
          </p15:clr>
        </p15:guide>
        <p15:guide id="9" orient="horz" pos="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7.sv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diagramColors" Target="../diagrams/colors1.xml"/><Relationship Id="rId11" Type="http://schemas.openxmlformats.org/officeDocument/2006/relationships/image" Target="../media/image46.png"/><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sv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21.xml"/><Relationship Id="rId16"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sv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sv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C48D-1696-4752-B892-147FB2DB9DA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5E0A640-79E9-4EBC-A4AD-A72C8DA5A41A}"/>
              </a:ext>
            </a:extLst>
          </p:cNvPr>
          <p:cNvSpPr>
            <a:spLocks noGrp="1"/>
          </p:cNvSpPr>
          <p:nvPr>
            <p:ph type="subTitle" idx="1"/>
          </p:nvPr>
        </p:nvSpPr>
        <p:spPr/>
        <p:txBody>
          <a:bodyPr/>
          <a:lstStyle/>
          <a:p>
            <a:endParaRPr lang="en-US" dirty="0"/>
          </a:p>
        </p:txBody>
      </p:sp>
      <p:sp>
        <p:nvSpPr>
          <p:cNvPr id="6" name="Rectangle 5">
            <a:extLst>
              <a:ext uri="{FF2B5EF4-FFF2-40B4-BE49-F238E27FC236}">
                <a16:creationId xmlns:a16="http://schemas.microsoft.com/office/drawing/2014/main" id="{4C14DD92-DAB0-4D26-9D3F-F262B31C26F2}"/>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descr="A picture containing application&#10;&#10;Description automatically generated">
            <a:extLst>
              <a:ext uri="{FF2B5EF4-FFF2-40B4-BE49-F238E27FC236}">
                <a16:creationId xmlns:a16="http://schemas.microsoft.com/office/drawing/2014/main" id="{33C16D60-9E3D-47F0-AB23-1F0BA5A8BC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45299" y="0"/>
            <a:ext cx="4398701" cy="5143500"/>
          </a:xfrm>
          <a:prstGeom prst="rect">
            <a:avLst/>
          </a:prstGeom>
        </p:spPr>
      </p:pic>
      <p:sp>
        <p:nvSpPr>
          <p:cNvPr id="7" name="TextBox 6">
            <a:extLst>
              <a:ext uri="{FF2B5EF4-FFF2-40B4-BE49-F238E27FC236}">
                <a16:creationId xmlns:a16="http://schemas.microsoft.com/office/drawing/2014/main" id="{0A18E3BF-32E8-49C2-A57A-449499A56A4F}"/>
              </a:ext>
            </a:extLst>
          </p:cNvPr>
          <p:cNvSpPr txBox="1"/>
          <p:nvPr/>
        </p:nvSpPr>
        <p:spPr>
          <a:xfrm>
            <a:off x="537856" y="2890265"/>
            <a:ext cx="4034144" cy="1569660"/>
          </a:xfrm>
          <a:prstGeom prst="rect">
            <a:avLst/>
          </a:prstGeom>
          <a:noFill/>
        </p:spPr>
        <p:txBody>
          <a:bodyPr wrap="square" rtlCol="0">
            <a:spAutoFit/>
          </a:bodyPr>
          <a:lstStyle/>
          <a:p>
            <a:r>
              <a:rPr lang="en-US" sz="2400" dirty="0">
                <a:solidFill>
                  <a:schemeClr val="bg1"/>
                </a:solidFill>
                <a:latin typeface="Trebuchet MS" panose="020B0603020202020204" pitchFamily="34" charset="0"/>
              </a:rPr>
              <a:t>Necessary DoD Range Capabilities to Ensure Operational Superiority of U.S. Defense Systems</a:t>
            </a:r>
          </a:p>
        </p:txBody>
      </p:sp>
      <p:pic>
        <p:nvPicPr>
          <p:cNvPr id="9" name="Picture 8" descr="Text&#10;&#10;Description automatically generated">
            <a:extLst>
              <a:ext uri="{FF2B5EF4-FFF2-40B4-BE49-F238E27FC236}">
                <a16:creationId xmlns:a16="http://schemas.microsoft.com/office/drawing/2014/main" id="{6D3FDD36-7206-4249-A329-B3452C623B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509" y="2303943"/>
            <a:ext cx="1710129" cy="457207"/>
          </a:xfrm>
          <a:prstGeom prst="rect">
            <a:avLst/>
          </a:prstGeom>
        </p:spPr>
      </p:pic>
      <p:sp>
        <p:nvSpPr>
          <p:cNvPr id="4" name="Footer Placeholder 1">
            <a:extLst>
              <a:ext uri="{FF2B5EF4-FFF2-40B4-BE49-F238E27FC236}">
                <a16:creationId xmlns:a16="http://schemas.microsoft.com/office/drawing/2014/main" id="{974313B0-9021-90D6-554A-2B72C847803E}"/>
              </a:ext>
            </a:extLst>
          </p:cNvPr>
          <p:cNvSpPr txBox="1">
            <a:spLocks/>
          </p:cNvSpPr>
          <p:nvPr/>
        </p:nvSpPr>
        <p:spPr>
          <a:xfrm>
            <a:off x="-1316808" y="4927933"/>
            <a:ext cx="6612948" cy="137160"/>
          </a:xfrm>
          <a:prstGeom prst="rect">
            <a:avLst/>
          </a:prstGeom>
        </p:spPr>
        <p:txBody>
          <a:bodyPr vert="horz" lIns="0" tIns="0" rIns="0" bIns="0" rtlCol="0" anchor="ctr">
            <a:noAutofit/>
          </a:bodyPr>
          <a:lstStyle>
            <a:defPPr>
              <a:defRPr lang="en-US"/>
            </a:defPPr>
            <a:lvl1pPr algn="ctr" rtl="0" fontAlgn="base">
              <a:spcBef>
                <a:spcPct val="0"/>
              </a:spcBef>
              <a:spcAft>
                <a:spcPct val="0"/>
              </a:spcAft>
              <a:defRPr sz="600" kern="1200" cap="all" baseline="0">
                <a:solidFill>
                  <a:schemeClr val="tx1"/>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pPr defTabSz="685800" fontAlgn="auto">
              <a:spcBef>
                <a:spcPts val="0"/>
              </a:spcBef>
              <a:spcAft>
                <a:spcPts val="0"/>
              </a:spcAft>
            </a:pPr>
            <a:r>
              <a:rPr lang="en-US" dirty="0">
                <a:solidFill>
                  <a:schemeClr val="bg1"/>
                </a:solidFill>
              </a:rPr>
              <a:t>MITRE SLIDES Approved for Public Release; Distribution Unlimited, 22-2123</a:t>
            </a:r>
            <a:endParaRPr lang="en-US" sz="800" dirty="0">
              <a:solidFill>
                <a:schemeClr val="bg1"/>
              </a:solidFill>
              <a:latin typeface="Arial" panose="020B0604020202020204"/>
              <a:ea typeface="+mn-ea"/>
              <a:cs typeface="+mn-cs"/>
            </a:endParaRPr>
          </a:p>
        </p:txBody>
      </p:sp>
    </p:spTree>
    <p:extLst>
      <p:ext uri="{BB962C8B-B14F-4D97-AF65-F5344CB8AC3E}">
        <p14:creationId xmlns:p14="http://schemas.microsoft.com/office/powerpoint/2010/main" val="280335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51E3EF-E1DF-2B44-BFE0-948D3781738D}"/>
              </a:ext>
            </a:extLst>
          </p:cNvPr>
          <p:cNvSpPr/>
          <p:nvPr/>
        </p:nvSpPr>
        <p:spPr>
          <a:xfrm>
            <a:off x="0" y="0"/>
            <a:ext cx="3721956"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A New Paradigm for Integrating Testing with Simulation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21956" y="0"/>
            <a:ext cx="5422044" cy="5143500"/>
          </a:xfrm>
          <a:prstGeom prst="rect">
            <a:avLst/>
          </a:prstGeom>
        </p:spPr>
      </p:pic>
      <p:sp>
        <p:nvSpPr>
          <p:cNvPr id="5" name="Down Arrow 4">
            <a:extLst>
              <a:ext uri="{FF2B5EF4-FFF2-40B4-BE49-F238E27FC236}">
                <a16:creationId xmlns:a16="http://schemas.microsoft.com/office/drawing/2014/main" id="{32310E0D-6D8A-5534-0B81-A449E2F9ABDB}"/>
              </a:ext>
            </a:extLst>
          </p:cNvPr>
          <p:cNvSpPr/>
          <p:nvPr/>
        </p:nvSpPr>
        <p:spPr>
          <a:xfrm rot="5400000">
            <a:off x="6619959" y="4031507"/>
            <a:ext cx="348574" cy="2822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9A644F65-AFDA-BDFE-2D3B-BFCFA509475F}"/>
              </a:ext>
            </a:extLst>
          </p:cNvPr>
          <p:cNvSpPr/>
          <p:nvPr/>
        </p:nvSpPr>
        <p:spPr>
          <a:xfrm rot="5400000">
            <a:off x="6619959" y="3227896"/>
            <a:ext cx="348574" cy="2822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E47649EB-45F9-B8F4-856B-C8A66666A8F1}"/>
              </a:ext>
            </a:extLst>
          </p:cNvPr>
          <p:cNvSpPr/>
          <p:nvPr/>
        </p:nvSpPr>
        <p:spPr>
          <a:xfrm rot="5400000">
            <a:off x="6761085" y="2326972"/>
            <a:ext cx="348574" cy="2822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29121122-14CB-12ED-B625-6D8276E88D97}"/>
              </a:ext>
            </a:extLst>
          </p:cNvPr>
          <p:cNvSpPr/>
          <p:nvPr/>
        </p:nvSpPr>
        <p:spPr>
          <a:xfrm rot="5400000">
            <a:off x="6867041" y="1456242"/>
            <a:ext cx="348574" cy="2822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a:extLst>
              <a:ext uri="{FF2B5EF4-FFF2-40B4-BE49-F238E27FC236}">
                <a16:creationId xmlns:a16="http://schemas.microsoft.com/office/drawing/2014/main" id="{7D6B4BF4-BAAB-1C49-BEF5-21C4DD02A80D}"/>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10</a:t>
            </a:fld>
            <a:endParaRPr lang="en-US" sz="1000" dirty="0"/>
          </a:p>
        </p:txBody>
      </p:sp>
    </p:spTree>
    <p:extLst>
      <p:ext uri="{BB962C8B-B14F-4D97-AF65-F5344CB8AC3E}">
        <p14:creationId xmlns:p14="http://schemas.microsoft.com/office/powerpoint/2010/main" val="5078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2A99D-5ECE-A944-A751-7B16DCC8721B}"/>
              </a:ext>
            </a:extLst>
          </p:cNvPr>
          <p:cNvSpPr>
            <a:spLocks noGrp="1"/>
          </p:cNvSpPr>
          <p:nvPr>
            <p:ph sz="quarter" idx="10"/>
          </p:nvPr>
        </p:nvSpPr>
        <p:spPr>
          <a:xfrm>
            <a:off x="190920" y="808742"/>
            <a:ext cx="4270548" cy="3157401"/>
          </a:xfrm>
        </p:spPr>
        <p:txBody>
          <a:bodyPr/>
          <a:lstStyle/>
          <a:p>
            <a:pPr marL="0" lvl="0" indent="0">
              <a:buNone/>
            </a:pPr>
            <a:r>
              <a:rPr lang="en-US" sz="1800"/>
              <a:t>Recommendation 3-1: To enable a range of the future that is capable of testing </a:t>
            </a:r>
            <a:r>
              <a:rPr lang="en-US" sz="1800" b="1">
                <a:solidFill>
                  <a:srgbClr val="008D42"/>
                </a:solidFill>
              </a:rPr>
              <a:t>kill chains and multi-domain operations (MDOs) </a:t>
            </a:r>
            <a:r>
              <a:rPr lang="en-US" sz="1800"/>
              <a:t>that can integrate effects across National Defense Strategy </a:t>
            </a:r>
            <a:r>
              <a:rPr lang="en-US" sz="1800" b="1">
                <a:solidFill>
                  <a:srgbClr val="008D42"/>
                </a:solidFill>
              </a:rPr>
              <a:t>modernization areas</a:t>
            </a:r>
            <a:r>
              <a:rPr lang="en-US" sz="1800"/>
              <a:t>, the Secretary of Defense should address the need to enable the DoD ranges to </a:t>
            </a:r>
            <a:r>
              <a:rPr lang="en-US" sz="1800" b="1">
                <a:solidFill>
                  <a:srgbClr val="008D42"/>
                </a:solidFill>
              </a:rPr>
              <a:t>provide regular venues to “test as we fight” </a:t>
            </a:r>
            <a:r>
              <a:rPr lang="en-US" sz="1800"/>
              <a:t>for acquisition and prototyping programs in a joint multi-domain battlespace of integrated systems. </a:t>
            </a:r>
          </a:p>
        </p:txBody>
      </p:sp>
      <p:sp>
        <p:nvSpPr>
          <p:cNvPr id="4" name="Rectangle 3">
            <a:extLst>
              <a:ext uri="{FF2B5EF4-FFF2-40B4-BE49-F238E27FC236}">
                <a16:creationId xmlns:a16="http://schemas.microsoft.com/office/drawing/2014/main" id="{B151E3EF-E1DF-2B44-BFE0-948D3781738D}"/>
              </a:ext>
            </a:extLst>
          </p:cNvPr>
          <p:cNvSpPr/>
          <p:nvPr/>
        </p:nvSpPr>
        <p:spPr>
          <a:xfrm>
            <a:off x="0" y="0"/>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Test Complete Kill Chains in JADO Environments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32026" y="1475616"/>
            <a:ext cx="4390516" cy="2162544"/>
          </a:xfrm>
          <a:prstGeom prst="rect">
            <a:avLst/>
          </a:prstGeom>
        </p:spPr>
      </p:pic>
      <p:sp>
        <p:nvSpPr>
          <p:cNvPr id="2" name="Slide Number Placeholder 2">
            <a:extLst>
              <a:ext uri="{FF2B5EF4-FFF2-40B4-BE49-F238E27FC236}">
                <a16:creationId xmlns:a16="http://schemas.microsoft.com/office/drawing/2014/main" id="{D7F039FA-5A67-74B4-014E-385D0EC077CD}"/>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11</a:t>
            </a:fld>
            <a:endParaRPr lang="en-US" sz="1000" dirty="0"/>
          </a:p>
        </p:txBody>
      </p:sp>
    </p:spTree>
    <p:extLst>
      <p:ext uri="{BB962C8B-B14F-4D97-AF65-F5344CB8AC3E}">
        <p14:creationId xmlns:p14="http://schemas.microsoft.com/office/powerpoint/2010/main" val="214642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2A99D-5ECE-A944-A751-7B16DCC8721B}"/>
              </a:ext>
            </a:extLst>
          </p:cNvPr>
          <p:cNvSpPr>
            <a:spLocks noGrp="1"/>
          </p:cNvSpPr>
          <p:nvPr>
            <p:ph sz="quarter" idx="10"/>
          </p:nvPr>
        </p:nvSpPr>
        <p:spPr>
          <a:xfrm>
            <a:off x="261928" y="743716"/>
            <a:ext cx="8459369" cy="4035318"/>
          </a:xfrm>
        </p:spPr>
        <p:txBody>
          <a:bodyPr/>
          <a:lstStyle/>
          <a:p>
            <a:pPr marL="0" indent="0">
              <a:buNone/>
            </a:pPr>
            <a:r>
              <a:rPr lang="en-US" sz="1800" dirty="0">
                <a:latin typeface="Trebuchet MS" panose="020B0703020202090204" pitchFamily="34" charset="0"/>
                <a:cs typeface="Times New Roman" panose="02020603050405020304" pitchFamily="18" charset="0"/>
              </a:rPr>
              <a:t>A new organizational construct embodied in a joint program office is recommended to manage the framework for testing kill chains across systems and technologies. This office could:</a:t>
            </a:r>
          </a:p>
          <a:p>
            <a:r>
              <a:rPr lang="en-US" dirty="0">
                <a:latin typeface="Trebuchet MS" panose="020B0703020202090204" pitchFamily="34" charset="0"/>
                <a:cs typeface="Times New Roman" panose="02020603050405020304" pitchFamily="18" charset="0"/>
              </a:rPr>
              <a:t>Lead an effort across Joint Staff elements to </a:t>
            </a:r>
            <a:r>
              <a:rPr lang="en-US" dirty="0">
                <a:solidFill>
                  <a:srgbClr val="008D42"/>
                </a:solidFill>
                <a:latin typeface="Trebuchet MS" panose="020B0703020202090204" pitchFamily="34" charset="0"/>
                <a:cs typeface="Times New Roman" panose="02020603050405020304" pitchFamily="18" charset="0"/>
              </a:rPr>
              <a:t>define representative multi-domain use cases and to prioritize MDO and kill chain tests </a:t>
            </a:r>
            <a:r>
              <a:rPr lang="en-US" dirty="0">
                <a:latin typeface="Trebuchet MS" panose="020B0703020202090204" pitchFamily="34" charset="0"/>
                <a:cs typeface="Times New Roman" panose="02020603050405020304" pitchFamily="18" charset="0"/>
              </a:rPr>
              <a:t>and associated test resources; </a:t>
            </a:r>
          </a:p>
          <a:p>
            <a:r>
              <a:rPr lang="en-US" dirty="0">
                <a:latin typeface="Trebuchet MS" panose="020B0703020202090204" pitchFamily="34" charset="0"/>
                <a:cs typeface="Times New Roman" panose="02020603050405020304" pitchFamily="18" charset="0"/>
              </a:rPr>
              <a:t>Provide inputs to prototypes, programs, and services on needed future developments based on MDO test results (Continuous “TestDevOps”)</a:t>
            </a:r>
          </a:p>
          <a:p>
            <a:r>
              <a:rPr lang="en-US" dirty="0">
                <a:latin typeface="Trebuchet MS" panose="020B0703020202090204" pitchFamily="34" charset="0"/>
                <a:cs typeface="Times New Roman" panose="02020603050405020304" pitchFamily="18" charset="0"/>
              </a:rPr>
              <a:t>Provide and advocate for </a:t>
            </a:r>
            <a:r>
              <a:rPr lang="en-US" dirty="0">
                <a:solidFill>
                  <a:srgbClr val="008D42"/>
                </a:solidFill>
                <a:latin typeface="Trebuchet MS" panose="020B0703020202090204" pitchFamily="34" charset="0"/>
                <a:cs typeface="Times New Roman" panose="02020603050405020304" pitchFamily="18" charset="0"/>
              </a:rPr>
              <a:t>funding to support execution of multi-domain test events and sustainment of capabilities</a:t>
            </a:r>
            <a:r>
              <a:rPr lang="en-US" dirty="0">
                <a:latin typeface="Trebuchet MS" panose="020B0703020202090204" pitchFamily="34" charset="0"/>
                <a:cs typeface="Times New Roman" panose="02020603050405020304" pitchFamily="18" charset="0"/>
              </a:rPr>
              <a:t> needed to execute those events; </a:t>
            </a:r>
          </a:p>
          <a:p>
            <a:r>
              <a:rPr lang="en-US" dirty="0">
                <a:latin typeface="Trebuchet MS" panose="020B0703020202090204" pitchFamily="34" charset="0"/>
                <a:cs typeface="Times New Roman" panose="02020603050405020304" pitchFamily="18" charset="0"/>
              </a:rPr>
              <a:t>Establish a </a:t>
            </a:r>
            <a:r>
              <a:rPr lang="en-US" dirty="0">
                <a:solidFill>
                  <a:srgbClr val="008D42"/>
                </a:solidFill>
                <a:latin typeface="Trebuchet MS" panose="020B0703020202090204" pitchFamily="34" charset="0"/>
                <a:cs typeface="Times New Roman" panose="02020603050405020304" pitchFamily="18" charset="0"/>
              </a:rPr>
              <a:t>shared, accessible, and secure modeling and simulation (M&amp;S) and data ecosystem </a:t>
            </a:r>
            <a:r>
              <a:rPr lang="en-US" dirty="0">
                <a:latin typeface="Trebuchet MS" panose="020B0703020202090204" pitchFamily="34" charset="0"/>
                <a:cs typeface="Times New Roman" panose="02020603050405020304" pitchFamily="18" charset="0"/>
              </a:rPr>
              <a:t>to drive integrated development and testing across the life cycles of multiple supporting programs. </a:t>
            </a:r>
          </a:p>
        </p:txBody>
      </p:sp>
      <p:sp>
        <p:nvSpPr>
          <p:cNvPr id="5" name="Rectangle 4">
            <a:extLst>
              <a:ext uri="{FF2B5EF4-FFF2-40B4-BE49-F238E27FC236}">
                <a16:creationId xmlns:a16="http://schemas.microsoft.com/office/drawing/2014/main" id="{BDB3C0F8-47B5-9846-A692-881482C843B1}"/>
              </a:ext>
            </a:extLst>
          </p:cNvPr>
          <p:cNvSpPr/>
          <p:nvPr/>
        </p:nvSpPr>
        <p:spPr>
          <a:xfrm>
            <a:off x="0" y="0"/>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Joint Level Office for Multi Domain</a:t>
            </a:r>
          </a:p>
        </p:txBody>
      </p:sp>
      <p:sp>
        <p:nvSpPr>
          <p:cNvPr id="2" name="Slide Number Placeholder 2">
            <a:extLst>
              <a:ext uri="{FF2B5EF4-FFF2-40B4-BE49-F238E27FC236}">
                <a16:creationId xmlns:a16="http://schemas.microsoft.com/office/drawing/2014/main" id="{6D940C78-C857-BABB-42E7-45ECF6FCBCD0}"/>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12</a:t>
            </a:fld>
            <a:endParaRPr lang="en-US" sz="1000" dirty="0"/>
          </a:p>
        </p:txBody>
      </p:sp>
    </p:spTree>
    <p:extLst>
      <p:ext uri="{BB962C8B-B14F-4D97-AF65-F5344CB8AC3E}">
        <p14:creationId xmlns:p14="http://schemas.microsoft.com/office/powerpoint/2010/main" val="377955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DDC0DB-555D-3D07-11BA-FA1A7D16C3C3}"/>
              </a:ext>
            </a:extLst>
          </p:cNvPr>
          <p:cNvSpPr>
            <a:spLocks noGrp="1"/>
          </p:cNvSpPr>
          <p:nvPr>
            <p:ph type="ftr" sz="quarter" idx="10"/>
          </p:nvPr>
        </p:nvSpPr>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pic>
        <p:nvPicPr>
          <p:cNvPr id="6" name="Picture 5">
            <a:extLst>
              <a:ext uri="{FF2B5EF4-FFF2-40B4-BE49-F238E27FC236}">
                <a16:creationId xmlns:a16="http://schemas.microsoft.com/office/drawing/2014/main" id="{19CFA62C-F150-816C-16DA-7E71166E6D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440" y="663942"/>
            <a:ext cx="6176011" cy="4066739"/>
          </a:xfrm>
          <a:prstGeom prst="rect">
            <a:avLst/>
          </a:prstGeom>
        </p:spPr>
      </p:pic>
      <p:sp>
        <p:nvSpPr>
          <p:cNvPr id="8" name="Title 11">
            <a:extLst>
              <a:ext uri="{FF2B5EF4-FFF2-40B4-BE49-F238E27FC236}">
                <a16:creationId xmlns:a16="http://schemas.microsoft.com/office/drawing/2014/main" id="{DDF2F9F0-152F-FE9E-04EA-D4C0E7E04507}"/>
              </a:ext>
            </a:extLst>
          </p:cNvPr>
          <p:cNvSpPr txBox="1">
            <a:spLocks/>
          </p:cNvSpPr>
          <p:nvPr/>
        </p:nvSpPr>
        <p:spPr>
          <a:xfrm>
            <a:off x="320040" y="274320"/>
            <a:ext cx="8503920" cy="411480"/>
          </a:xfrm>
          <a:prstGeom prst="rect">
            <a:avLst/>
          </a:prstGeom>
        </p:spPr>
        <p:txBody>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defTabSz="685800" fontAlgn="auto">
              <a:spcAft>
                <a:spcPts val="0"/>
              </a:spcAft>
            </a:pPr>
            <a:r>
              <a:rPr lang="en-US" sz="2400" dirty="0">
                <a:solidFill>
                  <a:srgbClr val="0E2641"/>
                </a:solidFill>
                <a:latin typeface="Arial" panose="020B0604020202020204"/>
              </a:rPr>
              <a:t>Time to Evolve The Image For T&amp;E</a:t>
            </a:r>
          </a:p>
        </p:txBody>
      </p:sp>
      <p:sp>
        <p:nvSpPr>
          <p:cNvPr id="9" name="TextBox 8">
            <a:extLst>
              <a:ext uri="{FF2B5EF4-FFF2-40B4-BE49-F238E27FC236}">
                <a16:creationId xmlns:a16="http://schemas.microsoft.com/office/drawing/2014/main" id="{ADD5E43C-05C9-D08A-E7AC-70A0236D3E1C}"/>
              </a:ext>
            </a:extLst>
          </p:cNvPr>
          <p:cNvSpPr txBox="1"/>
          <p:nvPr/>
        </p:nvSpPr>
        <p:spPr>
          <a:xfrm>
            <a:off x="6395389" y="2260104"/>
            <a:ext cx="2334924" cy="2677656"/>
          </a:xfrm>
          <a:prstGeom prst="rect">
            <a:avLst/>
          </a:prstGeom>
          <a:solidFill>
            <a:schemeClr val="accent5">
              <a:lumMod val="20000"/>
              <a:lumOff val="80000"/>
            </a:schemeClr>
          </a:solidFill>
          <a:ln w="19050">
            <a:solidFill>
              <a:schemeClr val="tx1"/>
            </a:solidFill>
          </a:ln>
          <a:scene3d>
            <a:camera prst="orthographicFront"/>
            <a:lightRig rig="threePt" dir="t"/>
          </a:scene3d>
          <a:sp3d>
            <a:bevelT/>
          </a:sp3d>
        </p:spPr>
        <p:txBody>
          <a:bodyPr wrap="square" rtlCol="0">
            <a:spAutoFit/>
          </a:bodyPr>
          <a:lstStyle/>
          <a:p>
            <a:pPr algn="ctr" defTabSz="685800" fontAlgn="auto">
              <a:spcBef>
                <a:spcPts val="0"/>
              </a:spcBef>
              <a:spcAft>
                <a:spcPts val="0"/>
              </a:spcAft>
            </a:pPr>
            <a:r>
              <a:rPr lang="en-US" sz="2100" dirty="0">
                <a:solidFill>
                  <a:srgbClr val="000000"/>
                </a:solidFill>
                <a:latin typeface="Arial" panose="020B0604020202020204"/>
                <a:ea typeface="+mn-ea"/>
                <a:cs typeface="+mn-cs"/>
              </a:rPr>
              <a:t>This does not fully capture the relationships between M&amp;S and physical testing and cyclic nature of those relationships</a:t>
            </a:r>
          </a:p>
        </p:txBody>
      </p:sp>
      <p:sp>
        <p:nvSpPr>
          <p:cNvPr id="4" name="Rectangle 3">
            <a:extLst>
              <a:ext uri="{FF2B5EF4-FFF2-40B4-BE49-F238E27FC236}">
                <a16:creationId xmlns:a16="http://schemas.microsoft.com/office/drawing/2014/main" id="{13FDEFF4-FDBC-3CC9-5C4C-0EEB0BEF7E5D}"/>
              </a:ext>
            </a:extLst>
          </p:cNvPr>
          <p:cNvSpPr/>
          <p:nvPr/>
        </p:nvSpPr>
        <p:spPr>
          <a:xfrm>
            <a:off x="1067336" y="4479558"/>
            <a:ext cx="1377300" cy="307777"/>
          </a:xfrm>
          <a:prstGeom prst="rect">
            <a:avLst/>
          </a:prstGeom>
        </p:spPr>
        <p:txBody>
          <a:bodyPr wrap="none">
            <a:spAutoFit/>
          </a:bodyPr>
          <a:lstStyle/>
          <a:p>
            <a:r>
              <a:rPr lang="en-US" sz="1400" dirty="0">
                <a:latin typeface="Times" pitchFamily="2" charset="0"/>
              </a:rPr>
              <a:t>SOURCE: DAU</a:t>
            </a:r>
            <a:endParaRPr lang="en-US" sz="1400" dirty="0">
              <a:effectLst/>
              <a:latin typeface="Times" pitchFamily="2" charset="0"/>
            </a:endParaRPr>
          </a:p>
        </p:txBody>
      </p:sp>
      <p:sp>
        <p:nvSpPr>
          <p:cNvPr id="5" name="Slide Number Placeholder 2">
            <a:extLst>
              <a:ext uri="{FF2B5EF4-FFF2-40B4-BE49-F238E27FC236}">
                <a16:creationId xmlns:a16="http://schemas.microsoft.com/office/drawing/2014/main" id="{976F5B3E-C4BD-262A-5727-26BED90A368E}"/>
              </a:ext>
            </a:extLst>
          </p:cNvPr>
          <p:cNvSpPr txBox="1">
            <a:spLocks/>
          </p:cNvSpPr>
          <p:nvPr/>
        </p:nvSpPr>
        <p:spPr>
          <a:xfrm>
            <a:off x="8520547" y="49530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13</a:t>
            </a:fld>
            <a:endParaRPr lang="en-US" sz="1000" dirty="0"/>
          </a:p>
        </p:txBody>
      </p:sp>
    </p:spTree>
    <p:extLst>
      <p:ext uri="{BB962C8B-B14F-4D97-AF65-F5344CB8AC3E}">
        <p14:creationId xmlns:p14="http://schemas.microsoft.com/office/powerpoint/2010/main" val="75944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DDC0DB-555D-3D07-11BA-FA1A7D16C3C3}"/>
              </a:ext>
            </a:extLst>
          </p:cNvPr>
          <p:cNvSpPr>
            <a:spLocks noGrp="1"/>
          </p:cNvSpPr>
          <p:nvPr>
            <p:ph type="ftr" sz="quarter" idx="10"/>
          </p:nvPr>
        </p:nvSpPr>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pic>
        <p:nvPicPr>
          <p:cNvPr id="4" name="Picture 3">
            <a:extLst>
              <a:ext uri="{FF2B5EF4-FFF2-40B4-BE49-F238E27FC236}">
                <a16:creationId xmlns:a16="http://schemas.microsoft.com/office/drawing/2014/main" id="{F2CEBF26-2B64-2C60-6300-EDB5971F90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36644" y="833269"/>
            <a:ext cx="5670710" cy="2997797"/>
          </a:xfrm>
          <a:prstGeom prst="rect">
            <a:avLst/>
          </a:prstGeom>
        </p:spPr>
      </p:pic>
      <p:sp>
        <p:nvSpPr>
          <p:cNvPr id="5" name="TextBox 4">
            <a:extLst>
              <a:ext uri="{FF2B5EF4-FFF2-40B4-BE49-F238E27FC236}">
                <a16:creationId xmlns:a16="http://schemas.microsoft.com/office/drawing/2014/main" id="{EF8A9BF4-CB68-511E-3D1D-D61950554611}"/>
              </a:ext>
            </a:extLst>
          </p:cNvPr>
          <p:cNvSpPr txBox="1"/>
          <p:nvPr/>
        </p:nvSpPr>
        <p:spPr>
          <a:xfrm>
            <a:off x="1077533" y="3978533"/>
            <a:ext cx="7015062" cy="415498"/>
          </a:xfrm>
          <a:prstGeom prst="rect">
            <a:avLst/>
          </a:prstGeom>
          <a:solidFill>
            <a:schemeClr val="accent5">
              <a:lumMod val="20000"/>
              <a:lumOff val="80000"/>
            </a:schemeClr>
          </a:solidFill>
          <a:ln w="22225">
            <a:solidFill>
              <a:schemeClr val="tx1"/>
            </a:solidFill>
          </a:ln>
          <a:scene3d>
            <a:camera prst="orthographicFront"/>
            <a:lightRig rig="threePt" dir="t"/>
          </a:scene3d>
          <a:sp3d>
            <a:bevelT/>
          </a:sp3d>
        </p:spPr>
        <p:txBody>
          <a:bodyPr wrap="none" rtlCol="0">
            <a:spAutoFit/>
          </a:bodyPr>
          <a:lstStyle/>
          <a:p>
            <a:pPr defTabSz="685800" fontAlgn="auto">
              <a:spcBef>
                <a:spcPts val="0"/>
              </a:spcBef>
              <a:spcAft>
                <a:spcPts val="0"/>
              </a:spcAft>
            </a:pPr>
            <a:r>
              <a:rPr lang="en-US" sz="2100">
                <a:solidFill>
                  <a:srgbClr val="000000"/>
                </a:solidFill>
                <a:latin typeface="Arial" panose="020B0604020202020204"/>
                <a:ea typeface="+mn-ea"/>
                <a:cs typeface="+mn-cs"/>
              </a:rPr>
              <a:t>This view does not fully exploit the power of modern M&amp;S</a:t>
            </a:r>
          </a:p>
        </p:txBody>
      </p:sp>
      <p:sp>
        <p:nvSpPr>
          <p:cNvPr id="6" name="Title 11">
            <a:extLst>
              <a:ext uri="{FF2B5EF4-FFF2-40B4-BE49-F238E27FC236}">
                <a16:creationId xmlns:a16="http://schemas.microsoft.com/office/drawing/2014/main" id="{DF841B45-32D1-7CEC-E3F1-D123C332505A}"/>
              </a:ext>
            </a:extLst>
          </p:cNvPr>
          <p:cNvSpPr txBox="1">
            <a:spLocks/>
          </p:cNvSpPr>
          <p:nvPr/>
        </p:nvSpPr>
        <p:spPr>
          <a:xfrm>
            <a:off x="320040" y="274320"/>
            <a:ext cx="8503920" cy="411480"/>
          </a:xfrm>
          <a:prstGeom prst="rect">
            <a:avLst/>
          </a:prstGeom>
        </p:spPr>
        <p:txBody>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defTabSz="685800" fontAlgn="auto">
              <a:spcAft>
                <a:spcPts val="0"/>
              </a:spcAft>
            </a:pPr>
            <a:r>
              <a:rPr lang="en-US" sz="2400" dirty="0">
                <a:solidFill>
                  <a:srgbClr val="0E2641"/>
                </a:solidFill>
                <a:latin typeface="Arial" panose="020B0604020202020204"/>
              </a:rPr>
              <a:t>Time to Evolve The Image For T&amp;E</a:t>
            </a:r>
          </a:p>
        </p:txBody>
      </p:sp>
      <p:sp>
        <p:nvSpPr>
          <p:cNvPr id="7" name="Rectangle 6">
            <a:extLst>
              <a:ext uri="{FF2B5EF4-FFF2-40B4-BE49-F238E27FC236}">
                <a16:creationId xmlns:a16="http://schemas.microsoft.com/office/drawing/2014/main" id="{90831C76-73BD-961C-ED62-186282D4A504}"/>
              </a:ext>
            </a:extLst>
          </p:cNvPr>
          <p:cNvSpPr/>
          <p:nvPr/>
        </p:nvSpPr>
        <p:spPr>
          <a:xfrm>
            <a:off x="1736644" y="3498249"/>
            <a:ext cx="1204176" cy="276999"/>
          </a:xfrm>
          <a:prstGeom prst="rect">
            <a:avLst/>
          </a:prstGeom>
        </p:spPr>
        <p:txBody>
          <a:bodyPr wrap="none">
            <a:spAutoFit/>
          </a:bodyPr>
          <a:lstStyle/>
          <a:p>
            <a:r>
              <a:rPr lang="en-US" sz="1200" dirty="0">
                <a:latin typeface="Times" pitchFamily="2" charset="0"/>
              </a:rPr>
              <a:t>SOURCE: DAU</a:t>
            </a:r>
            <a:endParaRPr lang="en-US" sz="1200" dirty="0">
              <a:effectLst/>
              <a:latin typeface="Times" pitchFamily="2" charset="0"/>
            </a:endParaRPr>
          </a:p>
        </p:txBody>
      </p:sp>
      <p:sp>
        <p:nvSpPr>
          <p:cNvPr id="9" name="Slide Number Placeholder 2">
            <a:extLst>
              <a:ext uri="{FF2B5EF4-FFF2-40B4-BE49-F238E27FC236}">
                <a16:creationId xmlns:a16="http://schemas.microsoft.com/office/drawing/2014/main" id="{90C46712-A74D-9940-57AE-DF84757A17A8}"/>
              </a:ext>
            </a:extLst>
          </p:cNvPr>
          <p:cNvSpPr txBox="1">
            <a:spLocks/>
          </p:cNvSpPr>
          <p:nvPr/>
        </p:nvSpPr>
        <p:spPr>
          <a:xfrm>
            <a:off x="8520547" y="4870873"/>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14</a:t>
            </a:fld>
            <a:endParaRPr lang="en-US" sz="1000" dirty="0"/>
          </a:p>
        </p:txBody>
      </p:sp>
    </p:spTree>
    <p:extLst>
      <p:ext uri="{BB962C8B-B14F-4D97-AF65-F5344CB8AC3E}">
        <p14:creationId xmlns:p14="http://schemas.microsoft.com/office/powerpoint/2010/main" val="226330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DDC0DB-555D-3D07-11BA-FA1A7D16C3C3}"/>
              </a:ext>
            </a:extLst>
          </p:cNvPr>
          <p:cNvSpPr>
            <a:spLocks noGrp="1"/>
          </p:cNvSpPr>
          <p:nvPr>
            <p:ph type="ftr" sz="quarter" idx="10"/>
          </p:nvPr>
        </p:nvSpPr>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sp>
        <p:nvSpPr>
          <p:cNvPr id="5" name="TextBox 4">
            <a:extLst>
              <a:ext uri="{FF2B5EF4-FFF2-40B4-BE49-F238E27FC236}">
                <a16:creationId xmlns:a16="http://schemas.microsoft.com/office/drawing/2014/main" id="{EF8A9BF4-CB68-511E-3D1D-D61950554611}"/>
              </a:ext>
            </a:extLst>
          </p:cNvPr>
          <p:cNvSpPr txBox="1"/>
          <p:nvPr/>
        </p:nvSpPr>
        <p:spPr>
          <a:xfrm>
            <a:off x="1617924" y="726412"/>
            <a:ext cx="6250750" cy="2862322"/>
          </a:xfrm>
          <a:prstGeom prst="rect">
            <a:avLst/>
          </a:prstGeom>
          <a:noFill/>
        </p:spPr>
        <p:txBody>
          <a:bodyPr wrap="none" rtlCol="0">
            <a:spAutoFit/>
          </a:bodyPr>
          <a:lstStyle/>
          <a:p>
            <a:pPr algn="ctr" defTabSz="685800" fontAlgn="auto">
              <a:spcBef>
                <a:spcPts val="0"/>
              </a:spcBef>
              <a:spcAft>
                <a:spcPts val="0"/>
              </a:spcAft>
            </a:pPr>
            <a:r>
              <a:rPr lang="en-US" sz="5400" dirty="0">
                <a:solidFill>
                  <a:srgbClr val="000000"/>
                </a:solidFill>
                <a:latin typeface="Arial" panose="020B0604020202020204"/>
                <a:ea typeface="+mn-ea"/>
                <a:cs typeface="+mn-cs"/>
              </a:rPr>
              <a:t>Virtual </a:t>
            </a:r>
            <a:r>
              <a:rPr lang="en-US" sz="5400" dirty="0">
                <a:solidFill>
                  <a:srgbClr val="FF0000"/>
                </a:solidFill>
                <a:latin typeface="Arial" panose="020B0604020202020204"/>
                <a:ea typeface="+mn-ea"/>
                <a:cs typeface="+mn-cs"/>
              </a:rPr>
              <a:t>or</a:t>
            </a:r>
            <a:r>
              <a:rPr lang="en-US" sz="5400" dirty="0">
                <a:solidFill>
                  <a:srgbClr val="000000"/>
                </a:solidFill>
                <a:latin typeface="Arial" panose="020B0604020202020204"/>
                <a:ea typeface="+mn-ea"/>
                <a:cs typeface="+mn-cs"/>
              </a:rPr>
              <a:t> Physical?</a:t>
            </a:r>
          </a:p>
          <a:p>
            <a:pPr algn="ctr" defTabSz="685800" fontAlgn="auto">
              <a:spcBef>
                <a:spcPts val="0"/>
              </a:spcBef>
              <a:spcAft>
                <a:spcPts val="0"/>
              </a:spcAft>
            </a:pPr>
            <a:endParaRPr lang="en-US" sz="5400" dirty="0">
              <a:solidFill>
                <a:srgbClr val="000000"/>
              </a:solidFill>
              <a:latin typeface="Arial" panose="020B0604020202020204"/>
              <a:ea typeface="+mn-ea"/>
              <a:cs typeface="+mn-cs"/>
            </a:endParaRPr>
          </a:p>
          <a:p>
            <a:pPr defTabSz="685800" fontAlgn="auto">
              <a:spcBef>
                <a:spcPts val="0"/>
              </a:spcBef>
              <a:spcAft>
                <a:spcPts val="0"/>
              </a:spcAft>
            </a:pPr>
            <a:endParaRPr lang="en-US" sz="1800" dirty="0">
              <a:solidFill>
                <a:srgbClr val="000000"/>
              </a:solidFill>
              <a:latin typeface="Arial" panose="020B0604020202020204"/>
              <a:ea typeface="+mn-ea"/>
              <a:cs typeface="+mn-cs"/>
            </a:endParaRPr>
          </a:p>
          <a:p>
            <a:pPr algn="ctr" defTabSz="685800" fontAlgn="auto">
              <a:spcBef>
                <a:spcPts val="0"/>
              </a:spcBef>
              <a:spcAft>
                <a:spcPts val="0"/>
              </a:spcAft>
            </a:pPr>
            <a:r>
              <a:rPr lang="en-US" sz="5400" dirty="0">
                <a:solidFill>
                  <a:srgbClr val="000000"/>
                </a:solidFill>
                <a:latin typeface="Arial" panose="020B0604020202020204"/>
                <a:ea typeface="+mn-ea"/>
                <a:cs typeface="+mn-cs"/>
              </a:rPr>
              <a:t>Virtual </a:t>
            </a:r>
            <a:r>
              <a:rPr lang="en-US" sz="5400" dirty="0">
                <a:solidFill>
                  <a:srgbClr val="4FBA6F"/>
                </a:solidFill>
                <a:latin typeface="Arial" panose="020B0604020202020204"/>
                <a:ea typeface="+mn-ea"/>
                <a:cs typeface="+mn-cs"/>
              </a:rPr>
              <a:t>and</a:t>
            </a:r>
            <a:r>
              <a:rPr lang="en-US" sz="5400" dirty="0">
                <a:solidFill>
                  <a:srgbClr val="000000"/>
                </a:solidFill>
                <a:latin typeface="Arial" panose="020B0604020202020204"/>
                <a:ea typeface="+mn-ea"/>
                <a:cs typeface="+mn-cs"/>
              </a:rPr>
              <a:t> Physical</a:t>
            </a:r>
          </a:p>
        </p:txBody>
      </p:sp>
      <p:sp>
        <p:nvSpPr>
          <p:cNvPr id="4" name="Down Arrow 3">
            <a:extLst>
              <a:ext uri="{FF2B5EF4-FFF2-40B4-BE49-F238E27FC236}">
                <a16:creationId xmlns:a16="http://schemas.microsoft.com/office/drawing/2014/main" id="{852246B3-A454-5E1E-92AD-83BE4B0E13F3}"/>
              </a:ext>
            </a:extLst>
          </p:cNvPr>
          <p:cNvSpPr/>
          <p:nvPr/>
        </p:nvSpPr>
        <p:spPr>
          <a:xfrm>
            <a:off x="4029482" y="1869413"/>
            <a:ext cx="414725"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8" name="&quot;No&quot; Symbol 7">
            <a:extLst>
              <a:ext uri="{FF2B5EF4-FFF2-40B4-BE49-F238E27FC236}">
                <a16:creationId xmlns:a16="http://schemas.microsoft.com/office/drawing/2014/main" id="{D0CBF56D-716B-22C6-E90B-F11F5FB0A71C}"/>
              </a:ext>
            </a:extLst>
          </p:cNvPr>
          <p:cNvSpPr/>
          <p:nvPr/>
        </p:nvSpPr>
        <p:spPr>
          <a:xfrm>
            <a:off x="3818838" y="790541"/>
            <a:ext cx="836012" cy="914400"/>
          </a:xfrm>
          <a:prstGeom prst="noSmoking">
            <a:avLst/>
          </a:prstGeom>
          <a:solidFill>
            <a:schemeClr val="accent5">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000000"/>
              </a:solidFill>
              <a:latin typeface="Arial" panose="020B0604020202020204"/>
            </a:endParaRPr>
          </a:p>
        </p:txBody>
      </p:sp>
      <p:sp>
        <p:nvSpPr>
          <p:cNvPr id="9" name="TextBox 8">
            <a:extLst>
              <a:ext uri="{FF2B5EF4-FFF2-40B4-BE49-F238E27FC236}">
                <a16:creationId xmlns:a16="http://schemas.microsoft.com/office/drawing/2014/main" id="{87954043-40F5-B92F-7600-D0B309D29137}"/>
              </a:ext>
            </a:extLst>
          </p:cNvPr>
          <p:cNvSpPr txBox="1"/>
          <p:nvPr/>
        </p:nvSpPr>
        <p:spPr>
          <a:xfrm>
            <a:off x="976210" y="3782048"/>
            <a:ext cx="7191581" cy="854080"/>
          </a:xfrm>
          <a:prstGeom prst="rect">
            <a:avLst/>
          </a:prstGeom>
          <a:noFill/>
        </p:spPr>
        <p:txBody>
          <a:bodyPr wrap="square" rtlCol="0">
            <a:spAutoFit/>
          </a:bodyPr>
          <a:lstStyle/>
          <a:p>
            <a:pPr algn="ctr" defTabSz="685800" fontAlgn="auto">
              <a:spcBef>
                <a:spcPts val="0"/>
              </a:spcBef>
              <a:spcAft>
                <a:spcPts val="0"/>
              </a:spcAft>
            </a:pPr>
            <a:r>
              <a:rPr lang="en-US" sz="1800" dirty="0">
                <a:solidFill>
                  <a:srgbClr val="000000"/>
                </a:solidFill>
                <a:latin typeface="Arial" panose="020B0604020202020204"/>
                <a:ea typeface="+mn-ea"/>
                <a:cs typeface="+mn-cs"/>
              </a:rPr>
              <a:t>To use M&amp;S to greatest effect, it will be necessary to integrate testing and simulation more closely than is currently the case.</a:t>
            </a:r>
          </a:p>
          <a:p>
            <a:pPr defTabSz="685800" fontAlgn="auto">
              <a:spcBef>
                <a:spcPts val="0"/>
              </a:spcBef>
              <a:spcAft>
                <a:spcPts val="0"/>
              </a:spcAft>
            </a:pPr>
            <a:endParaRPr lang="en-US" sz="1350" dirty="0">
              <a:solidFill>
                <a:srgbClr val="000000"/>
              </a:solidFill>
              <a:latin typeface="Arial" panose="020B0604020202020204"/>
              <a:ea typeface="+mn-ea"/>
              <a:cs typeface="+mn-cs"/>
            </a:endParaRPr>
          </a:p>
        </p:txBody>
      </p:sp>
      <p:sp>
        <p:nvSpPr>
          <p:cNvPr id="6" name="Slide Number Placeholder 2">
            <a:extLst>
              <a:ext uri="{FF2B5EF4-FFF2-40B4-BE49-F238E27FC236}">
                <a16:creationId xmlns:a16="http://schemas.microsoft.com/office/drawing/2014/main" id="{FA899C68-61B6-BD5D-6639-6842C9B15368}"/>
              </a:ext>
            </a:extLst>
          </p:cNvPr>
          <p:cNvSpPr txBox="1">
            <a:spLocks/>
          </p:cNvSpPr>
          <p:nvPr/>
        </p:nvSpPr>
        <p:spPr>
          <a:xfrm>
            <a:off x="84697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15</a:t>
            </a:fld>
            <a:endParaRPr lang="en-US" sz="1000" dirty="0"/>
          </a:p>
        </p:txBody>
      </p:sp>
    </p:spTree>
    <p:extLst>
      <p:ext uri="{BB962C8B-B14F-4D97-AF65-F5344CB8AC3E}">
        <p14:creationId xmlns:p14="http://schemas.microsoft.com/office/powerpoint/2010/main" val="152899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383975-E9D0-794C-2B2D-61A634F4EA1C}"/>
              </a:ext>
            </a:extLst>
          </p:cNvPr>
          <p:cNvSpPr>
            <a:spLocks noGrp="1"/>
          </p:cNvSpPr>
          <p:nvPr>
            <p:ph type="title"/>
          </p:nvPr>
        </p:nvSpPr>
        <p:spPr/>
        <p:txBody>
          <a:bodyPr/>
          <a:lstStyle/>
          <a:p>
            <a:r>
              <a:rPr lang="en-US" dirty="0"/>
              <a:t>Representing the Operational Environment</a:t>
            </a:r>
          </a:p>
        </p:txBody>
      </p:sp>
      <p:sp>
        <p:nvSpPr>
          <p:cNvPr id="4" name="Footer Placeholder 3">
            <a:extLst>
              <a:ext uri="{FF2B5EF4-FFF2-40B4-BE49-F238E27FC236}">
                <a16:creationId xmlns:a16="http://schemas.microsoft.com/office/drawing/2014/main" id="{83C223C9-B070-0146-36AC-F18C95815046}"/>
              </a:ext>
            </a:extLst>
          </p:cNvPr>
          <p:cNvSpPr>
            <a:spLocks noGrp="1"/>
          </p:cNvSpPr>
          <p:nvPr>
            <p:ph type="ftr" sz="quarter" idx="11"/>
          </p:nvPr>
        </p:nvSpPr>
        <p:spPr>
          <a:xfrm>
            <a:off x="568296" y="4895592"/>
            <a:ext cx="6612948" cy="137160"/>
          </a:xfrm>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grpSp>
        <p:nvGrpSpPr>
          <p:cNvPr id="13" name="Group 12">
            <a:extLst>
              <a:ext uri="{FF2B5EF4-FFF2-40B4-BE49-F238E27FC236}">
                <a16:creationId xmlns:a16="http://schemas.microsoft.com/office/drawing/2014/main" id="{D6343258-C77E-DA30-B957-94D2EF54F5CF}"/>
              </a:ext>
            </a:extLst>
          </p:cNvPr>
          <p:cNvGrpSpPr/>
          <p:nvPr/>
        </p:nvGrpSpPr>
        <p:grpSpPr>
          <a:xfrm>
            <a:off x="857250" y="777241"/>
            <a:ext cx="3429000" cy="2096633"/>
            <a:chOff x="1143000" y="1036320"/>
            <a:chExt cx="5715000" cy="3187219"/>
          </a:xfrm>
        </p:grpSpPr>
        <p:sp>
          <p:nvSpPr>
            <p:cNvPr id="7" name="Trapezoid 6">
              <a:extLst>
                <a:ext uri="{FF2B5EF4-FFF2-40B4-BE49-F238E27FC236}">
                  <a16:creationId xmlns:a16="http://schemas.microsoft.com/office/drawing/2014/main" id="{15CACC3C-0026-0D6B-12A5-54A5D671B44B}"/>
                </a:ext>
              </a:extLst>
            </p:cNvPr>
            <p:cNvSpPr/>
            <p:nvPr/>
          </p:nvSpPr>
          <p:spPr>
            <a:xfrm rot="10800000">
              <a:off x="1143000" y="1402080"/>
              <a:ext cx="5410200" cy="2255520"/>
            </a:xfrm>
            <a:prstGeom prst="trapezoid">
              <a:avLst/>
            </a:prstGeom>
            <a:solidFill>
              <a:srgbClr val="AB7942">
                <a:alpha val="2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8" name="Oval 7">
              <a:extLst>
                <a:ext uri="{FF2B5EF4-FFF2-40B4-BE49-F238E27FC236}">
                  <a16:creationId xmlns:a16="http://schemas.microsoft.com/office/drawing/2014/main" id="{710D962B-3C03-4DC0-B41F-F04E79C52269}"/>
                </a:ext>
              </a:extLst>
            </p:cNvPr>
            <p:cNvSpPr/>
            <p:nvPr/>
          </p:nvSpPr>
          <p:spPr>
            <a:xfrm>
              <a:off x="5486400" y="1402080"/>
              <a:ext cx="1371600" cy="1341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9" name="Oval 8">
              <a:extLst>
                <a:ext uri="{FF2B5EF4-FFF2-40B4-BE49-F238E27FC236}">
                  <a16:creationId xmlns:a16="http://schemas.microsoft.com/office/drawing/2014/main" id="{C7EADCE9-F1ED-6EAE-5374-E502E1D6A559}"/>
                </a:ext>
              </a:extLst>
            </p:cNvPr>
            <p:cNvSpPr/>
            <p:nvPr/>
          </p:nvSpPr>
          <p:spPr>
            <a:xfrm>
              <a:off x="4343400" y="1036320"/>
              <a:ext cx="1371600" cy="1341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0" name="Oval 9">
              <a:extLst>
                <a:ext uri="{FF2B5EF4-FFF2-40B4-BE49-F238E27FC236}">
                  <a16:creationId xmlns:a16="http://schemas.microsoft.com/office/drawing/2014/main" id="{3A697056-CFA8-C2ED-7BF1-3818D3C2ABF2}"/>
                </a:ext>
              </a:extLst>
            </p:cNvPr>
            <p:cNvSpPr/>
            <p:nvPr/>
          </p:nvSpPr>
          <p:spPr>
            <a:xfrm>
              <a:off x="5098192" y="1853925"/>
              <a:ext cx="1371600" cy="1341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1" name="Oval 10">
              <a:extLst>
                <a:ext uri="{FF2B5EF4-FFF2-40B4-BE49-F238E27FC236}">
                  <a16:creationId xmlns:a16="http://schemas.microsoft.com/office/drawing/2014/main" id="{847315DE-67C8-DC58-F431-927F0334D0B8}"/>
                </a:ext>
              </a:extLst>
            </p:cNvPr>
            <p:cNvSpPr/>
            <p:nvPr/>
          </p:nvSpPr>
          <p:spPr>
            <a:xfrm>
              <a:off x="4640992" y="2882419"/>
              <a:ext cx="1371600" cy="1341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2" name="Oval 11">
              <a:extLst>
                <a:ext uri="{FF2B5EF4-FFF2-40B4-BE49-F238E27FC236}">
                  <a16:creationId xmlns:a16="http://schemas.microsoft.com/office/drawing/2014/main" id="{C644EF73-7A8F-80CD-248B-07E248B455A0}"/>
                </a:ext>
              </a:extLst>
            </p:cNvPr>
            <p:cNvSpPr/>
            <p:nvPr/>
          </p:nvSpPr>
          <p:spPr>
            <a:xfrm>
              <a:off x="4820165" y="2011680"/>
              <a:ext cx="914400" cy="8707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grpSp>
      <p:sp>
        <p:nvSpPr>
          <p:cNvPr id="15" name="Trapezoid 14">
            <a:extLst>
              <a:ext uri="{FF2B5EF4-FFF2-40B4-BE49-F238E27FC236}">
                <a16:creationId xmlns:a16="http://schemas.microsoft.com/office/drawing/2014/main" id="{2532BD27-E570-076D-0662-2F5B65E2088D}"/>
              </a:ext>
            </a:extLst>
          </p:cNvPr>
          <p:cNvSpPr/>
          <p:nvPr/>
        </p:nvSpPr>
        <p:spPr>
          <a:xfrm rot="10800000">
            <a:off x="6115050" y="3304814"/>
            <a:ext cx="2132932" cy="845820"/>
          </a:xfrm>
          <a:prstGeom prst="trapezoid">
            <a:avLst/>
          </a:prstGeom>
          <a:solidFill>
            <a:srgbClr val="AB7942">
              <a:alpha val="2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6" name="Oval 15">
            <a:extLst>
              <a:ext uri="{FF2B5EF4-FFF2-40B4-BE49-F238E27FC236}">
                <a16:creationId xmlns:a16="http://schemas.microsoft.com/office/drawing/2014/main" id="{29B6AD9B-0E9F-92BE-677E-CCDCBD82DDF9}"/>
              </a:ext>
            </a:extLst>
          </p:cNvPr>
          <p:cNvSpPr/>
          <p:nvPr/>
        </p:nvSpPr>
        <p:spPr>
          <a:xfrm>
            <a:off x="7827404" y="3304814"/>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7" name="Oval 16">
            <a:extLst>
              <a:ext uri="{FF2B5EF4-FFF2-40B4-BE49-F238E27FC236}">
                <a16:creationId xmlns:a16="http://schemas.microsoft.com/office/drawing/2014/main" id="{CC18C5E8-1103-A6F3-74E6-65863B9321A8}"/>
              </a:ext>
            </a:extLst>
          </p:cNvPr>
          <p:cNvSpPr/>
          <p:nvPr/>
        </p:nvSpPr>
        <p:spPr>
          <a:xfrm>
            <a:off x="7376785" y="3167654"/>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8" name="Oval 17">
            <a:extLst>
              <a:ext uri="{FF2B5EF4-FFF2-40B4-BE49-F238E27FC236}">
                <a16:creationId xmlns:a16="http://schemas.microsoft.com/office/drawing/2014/main" id="{401E2C26-5BA4-A4B1-6909-FCA6F288F8FD}"/>
              </a:ext>
            </a:extLst>
          </p:cNvPr>
          <p:cNvSpPr/>
          <p:nvPr/>
        </p:nvSpPr>
        <p:spPr>
          <a:xfrm>
            <a:off x="7674356" y="3474257"/>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9" name="Oval 18">
            <a:extLst>
              <a:ext uri="{FF2B5EF4-FFF2-40B4-BE49-F238E27FC236}">
                <a16:creationId xmlns:a16="http://schemas.microsoft.com/office/drawing/2014/main" id="{A016BA3A-61A5-7AAC-0589-260D60630EDF}"/>
              </a:ext>
            </a:extLst>
          </p:cNvPr>
          <p:cNvSpPr/>
          <p:nvPr/>
        </p:nvSpPr>
        <p:spPr>
          <a:xfrm>
            <a:off x="7494109" y="3859942"/>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0" name="Oval 19">
            <a:extLst>
              <a:ext uri="{FF2B5EF4-FFF2-40B4-BE49-F238E27FC236}">
                <a16:creationId xmlns:a16="http://schemas.microsoft.com/office/drawing/2014/main" id="{164B6F25-E154-0B8A-FF9D-91DE5BC0E548}"/>
              </a:ext>
            </a:extLst>
          </p:cNvPr>
          <p:cNvSpPr/>
          <p:nvPr/>
        </p:nvSpPr>
        <p:spPr>
          <a:xfrm>
            <a:off x="7564746" y="3533414"/>
            <a:ext cx="360496" cy="32652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1" name="Oval 20">
            <a:extLst>
              <a:ext uri="{FF2B5EF4-FFF2-40B4-BE49-F238E27FC236}">
                <a16:creationId xmlns:a16="http://schemas.microsoft.com/office/drawing/2014/main" id="{5E6A8C59-D20A-6CCA-FBA1-B3CDE3A9F2A3}"/>
              </a:ext>
            </a:extLst>
          </p:cNvPr>
          <p:cNvSpPr/>
          <p:nvPr/>
        </p:nvSpPr>
        <p:spPr>
          <a:xfrm>
            <a:off x="7608409" y="3974242"/>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2" name="Oval 21">
            <a:extLst>
              <a:ext uri="{FF2B5EF4-FFF2-40B4-BE49-F238E27FC236}">
                <a16:creationId xmlns:a16="http://schemas.microsoft.com/office/drawing/2014/main" id="{ACCD329A-C0EB-6B40-F82C-D525235F9ABF}"/>
              </a:ext>
            </a:extLst>
          </p:cNvPr>
          <p:cNvSpPr/>
          <p:nvPr/>
        </p:nvSpPr>
        <p:spPr>
          <a:xfrm>
            <a:off x="7315201" y="3829050"/>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3" name="Oval 22">
            <a:extLst>
              <a:ext uri="{FF2B5EF4-FFF2-40B4-BE49-F238E27FC236}">
                <a16:creationId xmlns:a16="http://schemas.microsoft.com/office/drawing/2014/main" id="{30CC2EF0-2414-A6D5-463D-320EF1E5445B}"/>
              </a:ext>
            </a:extLst>
          </p:cNvPr>
          <p:cNvSpPr/>
          <p:nvPr/>
        </p:nvSpPr>
        <p:spPr>
          <a:xfrm>
            <a:off x="7543801" y="3714750"/>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4" name="Oval 23">
            <a:extLst>
              <a:ext uri="{FF2B5EF4-FFF2-40B4-BE49-F238E27FC236}">
                <a16:creationId xmlns:a16="http://schemas.microsoft.com/office/drawing/2014/main" id="{603E1915-0AC9-8D38-477B-2FCED472B334}"/>
              </a:ext>
            </a:extLst>
          </p:cNvPr>
          <p:cNvSpPr/>
          <p:nvPr/>
        </p:nvSpPr>
        <p:spPr>
          <a:xfrm>
            <a:off x="7658101" y="3200400"/>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5" name="Oval 24">
            <a:extLst>
              <a:ext uri="{FF2B5EF4-FFF2-40B4-BE49-F238E27FC236}">
                <a16:creationId xmlns:a16="http://schemas.microsoft.com/office/drawing/2014/main" id="{0465751E-706C-17C3-0036-7A75FF7DC490}"/>
              </a:ext>
            </a:extLst>
          </p:cNvPr>
          <p:cNvSpPr/>
          <p:nvPr/>
        </p:nvSpPr>
        <p:spPr>
          <a:xfrm>
            <a:off x="7803157" y="3600450"/>
            <a:ext cx="540743"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6" name="Oval 25">
            <a:extLst>
              <a:ext uri="{FF2B5EF4-FFF2-40B4-BE49-F238E27FC236}">
                <a16:creationId xmlns:a16="http://schemas.microsoft.com/office/drawing/2014/main" id="{5D562274-829C-FEC5-EA4E-A91ED0448894}"/>
              </a:ext>
            </a:extLst>
          </p:cNvPr>
          <p:cNvSpPr/>
          <p:nvPr/>
        </p:nvSpPr>
        <p:spPr>
          <a:xfrm>
            <a:off x="5448656" y="2782741"/>
            <a:ext cx="2719901" cy="20966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7" name="Oval 26">
            <a:extLst>
              <a:ext uri="{FF2B5EF4-FFF2-40B4-BE49-F238E27FC236}">
                <a16:creationId xmlns:a16="http://schemas.microsoft.com/office/drawing/2014/main" id="{8FE41668-BC79-040F-BB1E-FE042EAE83AB}"/>
              </a:ext>
            </a:extLst>
          </p:cNvPr>
          <p:cNvSpPr/>
          <p:nvPr/>
        </p:nvSpPr>
        <p:spPr>
          <a:xfrm>
            <a:off x="5972673" y="2485098"/>
            <a:ext cx="2719901" cy="20966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8" name="Oval 27">
            <a:extLst>
              <a:ext uri="{FF2B5EF4-FFF2-40B4-BE49-F238E27FC236}">
                <a16:creationId xmlns:a16="http://schemas.microsoft.com/office/drawing/2014/main" id="{CAB3A636-F94C-7A09-6422-6D72B5C9C527}"/>
              </a:ext>
            </a:extLst>
          </p:cNvPr>
          <p:cNvSpPr/>
          <p:nvPr/>
        </p:nvSpPr>
        <p:spPr>
          <a:xfrm>
            <a:off x="3823644" y="2331720"/>
            <a:ext cx="4459213" cy="266195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9" name="TextBox 28">
            <a:extLst>
              <a:ext uri="{FF2B5EF4-FFF2-40B4-BE49-F238E27FC236}">
                <a16:creationId xmlns:a16="http://schemas.microsoft.com/office/drawing/2014/main" id="{F6561A39-D431-C78C-3F8D-CB54FA16D187}"/>
              </a:ext>
            </a:extLst>
          </p:cNvPr>
          <p:cNvSpPr txBox="1"/>
          <p:nvPr/>
        </p:nvSpPr>
        <p:spPr>
          <a:xfrm rot="2271337">
            <a:off x="5250752" y="2699007"/>
            <a:ext cx="2802370" cy="323165"/>
          </a:xfrm>
          <a:prstGeom prst="rect">
            <a:avLst/>
          </a:prstGeom>
          <a:noFill/>
        </p:spPr>
        <p:txBody>
          <a:bodyPr wrap="none" rtlCol="0">
            <a:spAutoFit/>
          </a:bodyPr>
          <a:lstStyle/>
          <a:p>
            <a:pPr defTabSz="685800" fontAlgn="auto">
              <a:spcBef>
                <a:spcPts val="0"/>
              </a:spcBef>
              <a:spcAft>
                <a:spcPts val="0"/>
              </a:spcAft>
            </a:pPr>
            <a:r>
              <a:rPr lang="en-US" sz="1500" b="1" dirty="0">
                <a:solidFill>
                  <a:srgbClr val="335EAC">
                    <a:lumMod val="75000"/>
                  </a:srgbClr>
                </a:solidFill>
                <a:latin typeface="Arial Rounded MT Bold" panose="020F0704030504030204" pitchFamily="34" charset="77"/>
                <a:ea typeface="+mn-ea"/>
                <a:cs typeface="+mn-cs"/>
              </a:rPr>
              <a:t>10111011101010010001000</a:t>
            </a:r>
          </a:p>
        </p:txBody>
      </p:sp>
      <p:sp>
        <p:nvSpPr>
          <p:cNvPr id="30" name="TextBox 29">
            <a:extLst>
              <a:ext uri="{FF2B5EF4-FFF2-40B4-BE49-F238E27FC236}">
                <a16:creationId xmlns:a16="http://schemas.microsoft.com/office/drawing/2014/main" id="{CCAEA8AC-B0BA-0A5F-9AD0-499748591055}"/>
              </a:ext>
            </a:extLst>
          </p:cNvPr>
          <p:cNvSpPr txBox="1"/>
          <p:nvPr/>
        </p:nvSpPr>
        <p:spPr>
          <a:xfrm rot="20181565">
            <a:off x="5530031" y="4172925"/>
            <a:ext cx="2802370" cy="323165"/>
          </a:xfrm>
          <a:prstGeom prst="rect">
            <a:avLst/>
          </a:prstGeom>
          <a:noFill/>
        </p:spPr>
        <p:txBody>
          <a:bodyPr wrap="none" rtlCol="0">
            <a:spAutoFit/>
          </a:bodyPr>
          <a:lstStyle/>
          <a:p>
            <a:pPr defTabSz="685800" fontAlgn="auto">
              <a:spcBef>
                <a:spcPts val="0"/>
              </a:spcBef>
              <a:spcAft>
                <a:spcPts val="0"/>
              </a:spcAft>
            </a:pPr>
            <a:r>
              <a:rPr lang="en-US" sz="1500" b="1" dirty="0">
                <a:solidFill>
                  <a:srgbClr val="FF0000"/>
                </a:solidFill>
                <a:latin typeface="Arial Rounded MT Bold" panose="020F0704030504030204" pitchFamily="34" charset="77"/>
                <a:ea typeface="+mn-ea"/>
                <a:cs typeface="+mn-cs"/>
              </a:rPr>
              <a:t>10111011101010010001000</a:t>
            </a:r>
          </a:p>
        </p:txBody>
      </p:sp>
      <p:sp>
        <p:nvSpPr>
          <p:cNvPr id="31" name="TextBox 30">
            <a:extLst>
              <a:ext uri="{FF2B5EF4-FFF2-40B4-BE49-F238E27FC236}">
                <a16:creationId xmlns:a16="http://schemas.microsoft.com/office/drawing/2014/main" id="{6C7FD051-C89F-1FAD-A588-3FD3D0D9FB96}"/>
              </a:ext>
            </a:extLst>
          </p:cNvPr>
          <p:cNvSpPr txBox="1"/>
          <p:nvPr/>
        </p:nvSpPr>
        <p:spPr>
          <a:xfrm>
            <a:off x="209421" y="2944211"/>
            <a:ext cx="3765711" cy="1708160"/>
          </a:xfrm>
          <a:prstGeom prst="rect">
            <a:avLst/>
          </a:prstGeom>
          <a:noFill/>
        </p:spPr>
        <p:txBody>
          <a:bodyPr wrap="none" rtlCol="0">
            <a:spAutoFit/>
          </a:bodyPr>
          <a:lstStyle/>
          <a:p>
            <a:pPr defTabSz="685800" fontAlgn="auto">
              <a:spcBef>
                <a:spcPts val="0"/>
              </a:spcBef>
              <a:spcAft>
                <a:spcPts val="0"/>
              </a:spcAft>
            </a:pPr>
            <a:r>
              <a:rPr lang="en-US" sz="2100" dirty="0">
                <a:solidFill>
                  <a:srgbClr val="000000"/>
                </a:solidFill>
                <a:latin typeface="Arial" panose="020B0604020202020204"/>
                <a:ea typeface="+mn-ea"/>
                <a:cs typeface="+mn-cs"/>
              </a:rPr>
              <a:t>Distances</a:t>
            </a:r>
          </a:p>
          <a:p>
            <a:pPr defTabSz="685800" fontAlgn="auto">
              <a:spcBef>
                <a:spcPts val="0"/>
              </a:spcBef>
              <a:spcAft>
                <a:spcPts val="0"/>
              </a:spcAft>
            </a:pPr>
            <a:r>
              <a:rPr lang="en-US" sz="2100" dirty="0">
                <a:solidFill>
                  <a:srgbClr val="000000"/>
                </a:solidFill>
                <a:latin typeface="Arial" panose="020B0604020202020204"/>
                <a:ea typeface="+mn-ea"/>
                <a:cs typeface="+mn-cs"/>
              </a:rPr>
              <a:t>Densities </a:t>
            </a:r>
          </a:p>
          <a:p>
            <a:pPr defTabSz="685800" fontAlgn="auto">
              <a:spcBef>
                <a:spcPts val="0"/>
              </a:spcBef>
              <a:spcAft>
                <a:spcPts val="0"/>
              </a:spcAft>
            </a:pPr>
            <a:r>
              <a:rPr lang="en-US" sz="2100" dirty="0">
                <a:solidFill>
                  <a:srgbClr val="000000"/>
                </a:solidFill>
                <a:latin typeface="Arial" panose="020B0604020202020204"/>
                <a:ea typeface="+mn-ea"/>
                <a:cs typeface="+mn-cs"/>
              </a:rPr>
              <a:t>Reserve Modes</a:t>
            </a:r>
          </a:p>
          <a:p>
            <a:pPr defTabSz="685800" fontAlgn="auto">
              <a:spcBef>
                <a:spcPts val="0"/>
              </a:spcBef>
              <a:spcAft>
                <a:spcPts val="0"/>
              </a:spcAft>
            </a:pPr>
            <a:r>
              <a:rPr lang="en-US" sz="2100" dirty="0">
                <a:solidFill>
                  <a:srgbClr val="000000"/>
                </a:solidFill>
                <a:latin typeface="Arial" panose="020B0604020202020204"/>
                <a:ea typeface="+mn-ea"/>
                <a:cs typeface="+mn-cs"/>
              </a:rPr>
              <a:t>Non-Kinetic Combined Effects</a:t>
            </a:r>
          </a:p>
          <a:p>
            <a:pPr defTabSz="685800" fontAlgn="auto">
              <a:spcBef>
                <a:spcPts val="0"/>
              </a:spcBef>
              <a:spcAft>
                <a:spcPts val="0"/>
              </a:spcAft>
            </a:pPr>
            <a:r>
              <a:rPr lang="en-US" sz="2100" dirty="0">
                <a:solidFill>
                  <a:srgbClr val="000000"/>
                </a:solidFill>
                <a:latin typeface="Arial" panose="020B0604020202020204"/>
                <a:ea typeface="+mn-ea"/>
                <a:cs typeface="+mn-cs"/>
              </a:rPr>
              <a:t>Dynamic Threat</a:t>
            </a:r>
          </a:p>
        </p:txBody>
      </p:sp>
      <p:sp>
        <p:nvSpPr>
          <p:cNvPr id="32" name="TextBox 31">
            <a:extLst>
              <a:ext uri="{FF2B5EF4-FFF2-40B4-BE49-F238E27FC236}">
                <a16:creationId xmlns:a16="http://schemas.microsoft.com/office/drawing/2014/main" id="{E2D451C4-DF90-7EB4-C4FC-472C1AD0FE26}"/>
              </a:ext>
            </a:extLst>
          </p:cNvPr>
          <p:cNvSpPr txBox="1"/>
          <p:nvPr/>
        </p:nvSpPr>
        <p:spPr>
          <a:xfrm>
            <a:off x="5551662" y="764708"/>
            <a:ext cx="3112493" cy="1384995"/>
          </a:xfrm>
          <a:prstGeom prst="rect">
            <a:avLst/>
          </a:prstGeom>
          <a:noFill/>
        </p:spPr>
        <p:txBody>
          <a:bodyPr wrap="square" rtlCol="0">
            <a:spAutoFit/>
          </a:bodyPr>
          <a:lstStyle/>
          <a:p>
            <a:pPr algn="ctr" defTabSz="685800" fontAlgn="auto">
              <a:spcBef>
                <a:spcPts val="0"/>
              </a:spcBef>
              <a:spcAft>
                <a:spcPts val="0"/>
              </a:spcAft>
            </a:pPr>
            <a:r>
              <a:rPr lang="en-US" sz="2100" dirty="0">
                <a:solidFill>
                  <a:srgbClr val="000000"/>
                </a:solidFill>
                <a:latin typeface="Arial" panose="020B0604020202020204"/>
                <a:ea typeface="+mn-ea"/>
                <a:cs typeface="+mn-cs"/>
              </a:rPr>
              <a:t>Can we physically represent the Operational conditions in our live ranges?</a:t>
            </a:r>
          </a:p>
        </p:txBody>
      </p:sp>
      <p:sp>
        <p:nvSpPr>
          <p:cNvPr id="33" name="Up Arrow 32">
            <a:extLst>
              <a:ext uri="{FF2B5EF4-FFF2-40B4-BE49-F238E27FC236}">
                <a16:creationId xmlns:a16="http://schemas.microsoft.com/office/drawing/2014/main" id="{67DCCFFD-6D58-8BD7-E49E-592571D177B0}"/>
              </a:ext>
            </a:extLst>
          </p:cNvPr>
          <p:cNvSpPr/>
          <p:nvPr/>
        </p:nvSpPr>
        <p:spPr>
          <a:xfrm rot="7119982">
            <a:off x="4738513" y="1892913"/>
            <a:ext cx="346438" cy="14826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5" name="TextBox 4">
            <a:extLst>
              <a:ext uri="{FF2B5EF4-FFF2-40B4-BE49-F238E27FC236}">
                <a16:creationId xmlns:a16="http://schemas.microsoft.com/office/drawing/2014/main" id="{E00C2437-34BD-92A2-AAFC-A7E23E50C68E}"/>
              </a:ext>
            </a:extLst>
          </p:cNvPr>
          <p:cNvSpPr txBox="1"/>
          <p:nvPr/>
        </p:nvSpPr>
        <p:spPr>
          <a:xfrm>
            <a:off x="26960" y="2568121"/>
            <a:ext cx="1778051" cy="461665"/>
          </a:xfrm>
          <a:prstGeom prst="rect">
            <a:avLst/>
          </a:prstGeom>
          <a:noFill/>
        </p:spPr>
        <p:txBody>
          <a:bodyPr wrap="none" rtlCol="0">
            <a:spAutoFit/>
          </a:bodyPr>
          <a:lstStyle/>
          <a:p>
            <a:r>
              <a:rPr lang="en-US" sz="2400" u="sng" dirty="0"/>
              <a:t>Limitations</a:t>
            </a:r>
          </a:p>
        </p:txBody>
      </p:sp>
      <p:sp>
        <p:nvSpPr>
          <p:cNvPr id="6" name="Slide Number Placeholder 2">
            <a:extLst>
              <a:ext uri="{FF2B5EF4-FFF2-40B4-BE49-F238E27FC236}">
                <a16:creationId xmlns:a16="http://schemas.microsoft.com/office/drawing/2014/main" id="{29519656-6DC2-C49C-16E6-C4133D569370}"/>
              </a:ext>
            </a:extLst>
          </p:cNvPr>
          <p:cNvSpPr txBox="1">
            <a:spLocks/>
          </p:cNvSpPr>
          <p:nvPr/>
        </p:nvSpPr>
        <p:spPr>
          <a:xfrm>
            <a:off x="8520547" y="4870873"/>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16</a:t>
            </a:fld>
            <a:endParaRPr lang="en-US" sz="1000" dirty="0"/>
          </a:p>
        </p:txBody>
      </p:sp>
    </p:spTree>
    <p:extLst>
      <p:ext uri="{BB962C8B-B14F-4D97-AF65-F5344CB8AC3E}">
        <p14:creationId xmlns:p14="http://schemas.microsoft.com/office/powerpoint/2010/main" val="251031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383975-E9D0-794C-2B2D-61A634F4EA1C}"/>
              </a:ext>
            </a:extLst>
          </p:cNvPr>
          <p:cNvSpPr>
            <a:spLocks noGrp="1"/>
          </p:cNvSpPr>
          <p:nvPr>
            <p:ph type="title"/>
          </p:nvPr>
        </p:nvSpPr>
        <p:spPr/>
        <p:txBody>
          <a:bodyPr/>
          <a:lstStyle/>
          <a:p>
            <a:r>
              <a:rPr lang="en-US" dirty="0"/>
              <a:t>The Changing System Under Test </a:t>
            </a:r>
          </a:p>
        </p:txBody>
      </p:sp>
      <p:sp>
        <p:nvSpPr>
          <p:cNvPr id="4" name="Footer Placeholder 3">
            <a:extLst>
              <a:ext uri="{FF2B5EF4-FFF2-40B4-BE49-F238E27FC236}">
                <a16:creationId xmlns:a16="http://schemas.microsoft.com/office/drawing/2014/main" id="{83C223C9-B070-0146-36AC-F18C95815046}"/>
              </a:ext>
            </a:extLst>
          </p:cNvPr>
          <p:cNvSpPr>
            <a:spLocks noGrp="1"/>
          </p:cNvSpPr>
          <p:nvPr>
            <p:ph type="ftr" sz="quarter" idx="11"/>
          </p:nvPr>
        </p:nvSpPr>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pic>
        <p:nvPicPr>
          <p:cNvPr id="1026" name="Picture 2" descr="See the source image">
            <a:extLst>
              <a:ext uri="{FF2B5EF4-FFF2-40B4-BE49-F238E27FC236}">
                <a16:creationId xmlns:a16="http://schemas.microsoft.com/office/drawing/2014/main" id="{791DFBB9-A427-71C0-6F4F-C8FE1FFC4B9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8037" y="1234453"/>
            <a:ext cx="3313913" cy="982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AEB52C8F-75EE-14BC-87FD-EAD60F3055D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10047" y="751006"/>
            <a:ext cx="3313913" cy="1579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F98D11-07E7-CE73-E9E4-7CC6B6B63222}"/>
              </a:ext>
            </a:extLst>
          </p:cNvPr>
          <p:cNvSpPr txBox="1"/>
          <p:nvPr/>
        </p:nvSpPr>
        <p:spPr>
          <a:xfrm>
            <a:off x="6024283" y="2443803"/>
            <a:ext cx="2285442" cy="553998"/>
          </a:xfrm>
          <a:prstGeom prst="rect">
            <a:avLst/>
          </a:prstGeom>
          <a:noFill/>
        </p:spPr>
        <p:txBody>
          <a:bodyPr wrap="square" rtlCol="0">
            <a:spAutoFit/>
          </a:bodyPr>
          <a:lstStyle/>
          <a:p>
            <a:pPr algn="ctr" defTabSz="685800" fontAlgn="auto">
              <a:spcBef>
                <a:spcPts val="0"/>
              </a:spcBef>
              <a:spcAft>
                <a:spcPts val="0"/>
              </a:spcAft>
            </a:pPr>
            <a:r>
              <a:rPr lang="en-US" sz="1500" b="1" dirty="0">
                <a:solidFill>
                  <a:srgbClr val="000000"/>
                </a:solidFill>
                <a:latin typeface="Arial" panose="020B0604020202020204"/>
                <a:ea typeface="+mn-ea"/>
                <a:cs typeface="+mn-cs"/>
              </a:rPr>
              <a:t>5000.87 Rapid Software Iteration</a:t>
            </a:r>
          </a:p>
        </p:txBody>
      </p:sp>
      <p:sp>
        <p:nvSpPr>
          <p:cNvPr id="34" name="TextBox 33">
            <a:extLst>
              <a:ext uri="{FF2B5EF4-FFF2-40B4-BE49-F238E27FC236}">
                <a16:creationId xmlns:a16="http://schemas.microsoft.com/office/drawing/2014/main" id="{D9D4B1FB-E701-9111-9A9C-0EDBBEBEC8A6}"/>
              </a:ext>
            </a:extLst>
          </p:cNvPr>
          <p:cNvSpPr txBox="1"/>
          <p:nvPr/>
        </p:nvSpPr>
        <p:spPr>
          <a:xfrm>
            <a:off x="857983" y="2397637"/>
            <a:ext cx="3119888" cy="646331"/>
          </a:xfrm>
          <a:prstGeom prst="rect">
            <a:avLst/>
          </a:prstGeom>
          <a:noFill/>
        </p:spPr>
        <p:txBody>
          <a:bodyPr wrap="square" rtlCol="0">
            <a:spAutoFit/>
          </a:bodyPr>
          <a:lstStyle/>
          <a:p>
            <a:pPr algn="ctr" defTabSz="685800" fontAlgn="auto">
              <a:spcBef>
                <a:spcPts val="0"/>
              </a:spcBef>
              <a:spcAft>
                <a:spcPts val="0"/>
              </a:spcAft>
            </a:pPr>
            <a:r>
              <a:rPr lang="en-US" sz="1800" b="1" dirty="0">
                <a:solidFill>
                  <a:srgbClr val="000000"/>
                </a:solidFill>
                <a:latin typeface="Arial" panose="020B0604020202020204"/>
                <a:ea typeface="+mn-ea"/>
                <a:cs typeface="+mn-cs"/>
              </a:rPr>
              <a:t>5000.2 Clear Production representative Milestone</a:t>
            </a:r>
          </a:p>
        </p:txBody>
      </p:sp>
      <p:sp>
        <p:nvSpPr>
          <p:cNvPr id="6" name="Right Triangle 5">
            <a:extLst>
              <a:ext uri="{FF2B5EF4-FFF2-40B4-BE49-F238E27FC236}">
                <a16:creationId xmlns:a16="http://schemas.microsoft.com/office/drawing/2014/main" id="{50A30496-F046-A871-CF62-6D56C3E4486D}"/>
              </a:ext>
            </a:extLst>
          </p:cNvPr>
          <p:cNvSpPr/>
          <p:nvPr/>
        </p:nvSpPr>
        <p:spPr>
          <a:xfrm>
            <a:off x="936473" y="3307655"/>
            <a:ext cx="2628168" cy="914400"/>
          </a:xfrm>
          <a:prstGeom prst="rtTriangl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4" name="Curved Down Arrow 13">
            <a:extLst>
              <a:ext uri="{FF2B5EF4-FFF2-40B4-BE49-F238E27FC236}">
                <a16:creationId xmlns:a16="http://schemas.microsoft.com/office/drawing/2014/main" id="{8C8D3ECC-EA33-B68A-110C-B097D723E483}"/>
              </a:ext>
            </a:extLst>
          </p:cNvPr>
          <p:cNvSpPr/>
          <p:nvPr/>
        </p:nvSpPr>
        <p:spPr>
          <a:xfrm>
            <a:off x="6252604" y="3086100"/>
            <a:ext cx="1828800" cy="640093"/>
          </a:xfrm>
          <a:prstGeom prst="curvedDown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000000"/>
              </a:solidFill>
              <a:latin typeface="Arial" panose="020B0604020202020204"/>
            </a:endParaRPr>
          </a:p>
        </p:txBody>
      </p:sp>
      <p:sp>
        <p:nvSpPr>
          <p:cNvPr id="37" name="Curved Down Arrow 36">
            <a:extLst>
              <a:ext uri="{FF2B5EF4-FFF2-40B4-BE49-F238E27FC236}">
                <a16:creationId xmlns:a16="http://schemas.microsoft.com/office/drawing/2014/main" id="{501A79EF-AF88-3560-F3B0-119A1D556660}"/>
              </a:ext>
            </a:extLst>
          </p:cNvPr>
          <p:cNvSpPr/>
          <p:nvPr/>
        </p:nvSpPr>
        <p:spPr>
          <a:xfrm rot="10800000">
            <a:off x="6211358" y="3943350"/>
            <a:ext cx="1828800" cy="640093"/>
          </a:xfrm>
          <a:prstGeom prst="curvedDown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000000"/>
              </a:solidFill>
              <a:latin typeface="Arial" panose="020B0604020202020204"/>
            </a:endParaRPr>
          </a:p>
        </p:txBody>
      </p:sp>
      <p:sp>
        <p:nvSpPr>
          <p:cNvPr id="35" name="TextBox 34">
            <a:extLst>
              <a:ext uri="{FF2B5EF4-FFF2-40B4-BE49-F238E27FC236}">
                <a16:creationId xmlns:a16="http://schemas.microsoft.com/office/drawing/2014/main" id="{C588824A-6DB6-030E-2857-1548F8367221}"/>
              </a:ext>
            </a:extLst>
          </p:cNvPr>
          <p:cNvSpPr txBox="1"/>
          <p:nvPr/>
        </p:nvSpPr>
        <p:spPr>
          <a:xfrm>
            <a:off x="3810944" y="2852148"/>
            <a:ext cx="2213339" cy="923330"/>
          </a:xfrm>
          <a:prstGeom prst="rect">
            <a:avLst/>
          </a:prstGeom>
          <a:noFill/>
        </p:spPr>
        <p:txBody>
          <a:bodyPr wrap="square" rtlCol="0">
            <a:spAutoFit/>
          </a:bodyPr>
          <a:lstStyle/>
          <a:p>
            <a:pPr algn="ctr" defTabSz="685800" fontAlgn="auto">
              <a:spcBef>
                <a:spcPts val="0"/>
              </a:spcBef>
              <a:spcAft>
                <a:spcPts val="0"/>
              </a:spcAft>
            </a:pPr>
            <a:r>
              <a:rPr lang="en-US" sz="1350" b="1" dirty="0">
                <a:solidFill>
                  <a:srgbClr val="000000"/>
                </a:solidFill>
                <a:latin typeface="Arial" panose="020B0604020202020204"/>
                <a:ea typeface="+mn-ea"/>
                <a:cs typeface="+mn-cs"/>
              </a:rPr>
              <a:t>How should test and evaluation SMEs inform a program to build data capture into the system?</a:t>
            </a:r>
          </a:p>
        </p:txBody>
      </p:sp>
      <p:sp>
        <p:nvSpPr>
          <p:cNvPr id="39" name="TextBox 38">
            <a:extLst>
              <a:ext uri="{FF2B5EF4-FFF2-40B4-BE49-F238E27FC236}">
                <a16:creationId xmlns:a16="http://schemas.microsoft.com/office/drawing/2014/main" id="{0A350268-66C8-C1DF-55BA-DC67CF091434}"/>
              </a:ext>
            </a:extLst>
          </p:cNvPr>
          <p:cNvSpPr txBox="1"/>
          <p:nvPr/>
        </p:nvSpPr>
        <p:spPr>
          <a:xfrm>
            <a:off x="3739807" y="4013649"/>
            <a:ext cx="2355611" cy="715581"/>
          </a:xfrm>
          <a:prstGeom prst="rect">
            <a:avLst/>
          </a:prstGeom>
          <a:noFill/>
        </p:spPr>
        <p:txBody>
          <a:bodyPr wrap="square" rtlCol="0">
            <a:spAutoFit/>
          </a:bodyPr>
          <a:lstStyle/>
          <a:p>
            <a:pPr algn="ctr" defTabSz="685800" fontAlgn="auto">
              <a:spcBef>
                <a:spcPts val="0"/>
              </a:spcBef>
              <a:spcAft>
                <a:spcPts val="0"/>
              </a:spcAft>
            </a:pPr>
            <a:r>
              <a:rPr lang="en-US" sz="1350" b="1" dirty="0">
                <a:solidFill>
                  <a:srgbClr val="000000"/>
                </a:solidFill>
                <a:latin typeface="Arial" panose="020B0604020202020204"/>
                <a:ea typeface="+mn-ea"/>
                <a:cs typeface="+mn-cs"/>
              </a:rPr>
              <a:t>What data is collected and presented to “train” a machine learning system?</a:t>
            </a:r>
          </a:p>
        </p:txBody>
      </p:sp>
      <p:sp>
        <p:nvSpPr>
          <p:cNvPr id="2" name="Freeform 1">
            <a:extLst>
              <a:ext uri="{FF2B5EF4-FFF2-40B4-BE49-F238E27FC236}">
                <a16:creationId xmlns:a16="http://schemas.microsoft.com/office/drawing/2014/main" id="{B03839FB-DCEA-9F84-0B53-9EBC0C3F177D}"/>
              </a:ext>
            </a:extLst>
          </p:cNvPr>
          <p:cNvSpPr/>
          <p:nvPr/>
        </p:nvSpPr>
        <p:spPr>
          <a:xfrm>
            <a:off x="7394141" y="3591816"/>
            <a:ext cx="980337" cy="480595"/>
          </a:xfrm>
          <a:custGeom>
            <a:avLst/>
            <a:gdLst>
              <a:gd name="connsiteX0" fmla="*/ 144725 w 980337"/>
              <a:gd name="connsiteY0" fmla="*/ 124990 h 480595"/>
              <a:gd name="connsiteX1" fmla="*/ 177617 w 980337"/>
              <a:gd name="connsiteY1" fmla="*/ 131568 h 480595"/>
              <a:gd name="connsiteX2" fmla="*/ 197353 w 980337"/>
              <a:gd name="connsiteY2" fmla="*/ 124990 h 480595"/>
              <a:gd name="connsiteX3" fmla="*/ 223666 w 980337"/>
              <a:gd name="connsiteY3" fmla="*/ 118411 h 480595"/>
              <a:gd name="connsiteX4" fmla="*/ 348656 w 980337"/>
              <a:gd name="connsiteY4" fmla="*/ 111833 h 480595"/>
              <a:gd name="connsiteX5" fmla="*/ 421019 w 980337"/>
              <a:gd name="connsiteY5" fmla="*/ 98676 h 480595"/>
              <a:gd name="connsiteX6" fmla="*/ 447332 w 980337"/>
              <a:gd name="connsiteY6" fmla="*/ 92098 h 480595"/>
              <a:gd name="connsiteX7" fmla="*/ 513117 w 980337"/>
              <a:gd name="connsiteY7" fmla="*/ 85519 h 480595"/>
              <a:gd name="connsiteX8" fmla="*/ 578901 w 980337"/>
              <a:gd name="connsiteY8" fmla="*/ 32892 h 480595"/>
              <a:gd name="connsiteX9" fmla="*/ 638106 w 980337"/>
              <a:gd name="connsiteY9" fmla="*/ 0 h 480595"/>
              <a:gd name="connsiteX10" fmla="*/ 749940 w 980337"/>
              <a:gd name="connsiteY10" fmla="*/ 13157 h 480595"/>
              <a:gd name="connsiteX11" fmla="*/ 769675 w 980337"/>
              <a:gd name="connsiteY11" fmla="*/ 19735 h 480595"/>
              <a:gd name="connsiteX12" fmla="*/ 802567 w 980337"/>
              <a:gd name="connsiteY12" fmla="*/ 59206 h 480595"/>
              <a:gd name="connsiteX13" fmla="*/ 828881 w 980337"/>
              <a:gd name="connsiteY13" fmla="*/ 98676 h 480595"/>
              <a:gd name="connsiteX14" fmla="*/ 848616 w 980337"/>
              <a:gd name="connsiteY14" fmla="*/ 118411 h 480595"/>
              <a:gd name="connsiteX15" fmla="*/ 874930 w 980337"/>
              <a:gd name="connsiteY15" fmla="*/ 157882 h 480595"/>
              <a:gd name="connsiteX16" fmla="*/ 888086 w 980337"/>
              <a:gd name="connsiteY16" fmla="*/ 177617 h 480595"/>
              <a:gd name="connsiteX17" fmla="*/ 907822 w 980337"/>
              <a:gd name="connsiteY17" fmla="*/ 223666 h 480595"/>
              <a:gd name="connsiteX18" fmla="*/ 927557 w 980337"/>
              <a:gd name="connsiteY18" fmla="*/ 263137 h 480595"/>
              <a:gd name="connsiteX19" fmla="*/ 947292 w 980337"/>
              <a:gd name="connsiteY19" fmla="*/ 309185 h 480595"/>
              <a:gd name="connsiteX20" fmla="*/ 973606 w 980337"/>
              <a:gd name="connsiteY20" fmla="*/ 348656 h 480595"/>
              <a:gd name="connsiteX21" fmla="*/ 980184 w 980337"/>
              <a:gd name="connsiteY21" fmla="*/ 368391 h 480595"/>
              <a:gd name="connsiteX22" fmla="*/ 967027 w 980337"/>
              <a:gd name="connsiteY22" fmla="*/ 388126 h 480595"/>
              <a:gd name="connsiteX23" fmla="*/ 940714 w 980337"/>
              <a:gd name="connsiteY23" fmla="*/ 401283 h 480595"/>
              <a:gd name="connsiteX24" fmla="*/ 828881 w 980337"/>
              <a:gd name="connsiteY24" fmla="*/ 414440 h 480595"/>
              <a:gd name="connsiteX25" fmla="*/ 802567 w 980337"/>
              <a:gd name="connsiteY25" fmla="*/ 421019 h 480595"/>
              <a:gd name="connsiteX26" fmla="*/ 677577 w 980337"/>
              <a:gd name="connsiteY26" fmla="*/ 414440 h 480595"/>
              <a:gd name="connsiteX27" fmla="*/ 624950 w 980337"/>
              <a:gd name="connsiteY27" fmla="*/ 401283 h 480595"/>
              <a:gd name="connsiteX28" fmla="*/ 585479 w 980337"/>
              <a:gd name="connsiteY28" fmla="*/ 394705 h 480595"/>
              <a:gd name="connsiteX29" fmla="*/ 565744 w 980337"/>
              <a:gd name="connsiteY29" fmla="*/ 388126 h 480595"/>
              <a:gd name="connsiteX30" fmla="*/ 532852 w 980337"/>
              <a:gd name="connsiteY30" fmla="*/ 381548 h 480595"/>
              <a:gd name="connsiteX31" fmla="*/ 480224 w 980337"/>
              <a:gd name="connsiteY31" fmla="*/ 361813 h 480595"/>
              <a:gd name="connsiteX32" fmla="*/ 440754 w 980337"/>
              <a:gd name="connsiteY32" fmla="*/ 355234 h 480595"/>
              <a:gd name="connsiteX33" fmla="*/ 414440 w 980337"/>
              <a:gd name="connsiteY33" fmla="*/ 348656 h 480595"/>
              <a:gd name="connsiteX34" fmla="*/ 388127 w 980337"/>
              <a:gd name="connsiteY34" fmla="*/ 355234 h 480595"/>
              <a:gd name="connsiteX35" fmla="*/ 342078 w 980337"/>
              <a:gd name="connsiteY35" fmla="*/ 388126 h 480595"/>
              <a:gd name="connsiteX36" fmla="*/ 276294 w 980337"/>
              <a:gd name="connsiteY36" fmla="*/ 440754 h 480595"/>
              <a:gd name="connsiteX37" fmla="*/ 256558 w 980337"/>
              <a:gd name="connsiteY37" fmla="*/ 447332 h 480595"/>
              <a:gd name="connsiteX38" fmla="*/ 236823 w 980337"/>
              <a:gd name="connsiteY38" fmla="*/ 453911 h 480595"/>
              <a:gd name="connsiteX39" fmla="*/ 203931 w 980337"/>
              <a:gd name="connsiteY39" fmla="*/ 480224 h 480595"/>
              <a:gd name="connsiteX40" fmla="*/ 184196 w 980337"/>
              <a:gd name="connsiteY40" fmla="*/ 467067 h 480595"/>
              <a:gd name="connsiteX41" fmla="*/ 164460 w 980337"/>
              <a:gd name="connsiteY41" fmla="*/ 460489 h 480595"/>
              <a:gd name="connsiteX42" fmla="*/ 138147 w 980337"/>
              <a:gd name="connsiteY42" fmla="*/ 447332 h 480595"/>
              <a:gd name="connsiteX43" fmla="*/ 78941 w 980337"/>
              <a:gd name="connsiteY43" fmla="*/ 421019 h 480595"/>
              <a:gd name="connsiteX44" fmla="*/ 65784 w 980337"/>
              <a:gd name="connsiteY44" fmla="*/ 401283 h 480595"/>
              <a:gd name="connsiteX45" fmla="*/ 0 w 980337"/>
              <a:gd name="connsiteY45" fmla="*/ 361813 h 480595"/>
              <a:gd name="connsiteX46" fmla="*/ 46049 w 980337"/>
              <a:gd name="connsiteY46" fmla="*/ 315764 h 480595"/>
              <a:gd name="connsiteX47" fmla="*/ 65784 w 980337"/>
              <a:gd name="connsiteY47" fmla="*/ 302607 h 480595"/>
              <a:gd name="connsiteX48" fmla="*/ 85519 w 980337"/>
              <a:gd name="connsiteY48" fmla="*/ 296029 h 480595"/>
              <a:gd name="connsiteX49" fmla="*/ 78941 w 980337"/>
              <a:gd name="connsiteY49" fmla="*/ 256558 h 480595"/>
              <a:gd name="connsiteX50" fmla="*/ 52627 w 980337"/>
              <a:gd name="connsiteY50" fmla="*/ 217088 h 480595"/>
              <a:gd name="connsiteX51" fmla="*/ 65784 w 980337"/>
              <a:gd name="connsiteY51" fmla="*/ 177617 h 480595"/>
              <a:gd name="connsiteX52" fmla="*/ 85519 w 980337"/>
              <a:gd name="connsiteY52" fmla="*/ 138147 h 480595"/>
              <a:gd name="connsiteX53" fmla="*/ 105255 w 980337"/>
              <a:gd name="connsiteY53" fmla="*/ 118411 h 480595"/>
              <a:gd name="connsiteX54" fmla="*/ 124990 w 980337"/>
              <a:gd name="connsiteY54" fmla="*/ 105255 h 480595"/>
              <a:gd name="connsiteX55" fmla="*/ 144725 w 980337"/>
              <a:gd name="connsiteY55" fmla="*/ 124990 h 4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80337" h="480595">
                <a:moveTo>
                  <a:pt x="144725" y="124990"/>
                </a:moveTo>
                <a:cubicBezTo>
                  <a:pt x="153496" y="129375"/>
                  <a:pt x="166436" y="131568"/>
                  <a:pt x="177617" y="131568"/>
                </a:cubicBezTo>
                <a:cubicBezTo>
                  <a:pt x="184551" y="131568"/>
                  <a:pt x="190685" y="126895"/>
                  <a:pt x="197353" y="124990"/>
                </a:cubicBezTo>
                <a:cubicBezTo>
                  <a:pt x="206046" y="122506"/>
                  <a:pt x="214659" y="119194"/>
                  <a:pt x="223666" y="118411"/>
                </a:cubicBezTo>
                <a:cubicBezTo>
                  <a:pt x="265230" y="114797"/>
                  <a:pt x="306993" y="114026"/>
                  <a:pt x="348656" y="111833"/>
                </a:cubicBezTo>
                <a:cubicBezTo>
                  <a:pt x="408340" y="96913"/>
                  <a:pt x="334588" y="114391"/>
                  <a:pt x="421019" y="98676"/>
                </a:cubicBezTo>
                <a:cubicBezTo>
                  <a:pt x="429914" y="97059"/>
                  <a:pt x="438382" y="93377"/>
                  <a:pt x="447332" y="92098"/>
                </a:cubicBezTo>
                <a:cubicBezTo>
                  <a:pt x="469148" y="88981"/>
                  <a:pt x="491189" y="87712"/>
                  <a:pt x="513117" y="85519"/>
                </a:cubicBezTo>
                <a:cubicBezTo>
                  <a:pt x="569719" y="66653"/>
                  <a:pt x="477004" y="100825"/>
                  <a:pt x="578901" y="32892"/>
                </a:cubicBezTo>
                <a:cubicBezTo>
                  <a:pt x="624141" y="2732"/>
                  <a:pt x="603370" y="11578"/>
                  <a:pt x="638106" y="0"/>
                </a:cubicBezTo>
                <a:cubicBezTo>
                  <a:pt x="686555" y="4037"/>
                  <a:pt x="708786" y="2868"/>
                  <a:pt x="749940" y="13157"/>
                </a:cubicBezTo>
                <a:cubicBezTo>
                  <a:pt x="756667" y="14839"/>
                  <a:pt x="763097" y="17542"/>
                  <a:pt x="769675" y="19735"/>
                </a:cubicBezTo>
                <a:cubicBezTo>
                  <a:pt x="783749" y="61960"/>
                  <a:pt x="764335" y="16195"/>
                  <a:pt x="802567" y="59206"/>
                </a:cubicBezTo>
                <a:cubicBezTo>
                  <a:pt x="813072" y="71024"/>
                  <a:pt x="817700" y="87495"/>
                  <a:pt x="828881" y="98676"/>
                </a:cubicBezTo>
                <a:cubicBezTo>
                  <a:pt x="835459" y="105254"/>
                  <a:pt x="842904" y="111068"/>
                  <a:pt x="848616" y="118411"/>
                </a:cubicBezTo>
                <a:cubicBezTo>
                  <a:pt x="858324" y="130893"/>
                  <a:pt x="866159" y="144725"/>
                  <a:pt x="874930" y="157882"/>
                </a:cubicBezTo>
                <a:cubicBezTo>
                  <a:pt x="879315" y="164460"/>
                  <a:pt x="885586" y="170117"/>
                  <a:pt x="888086" y="177617"/>
                </a:cubicBezTo>
                <a:cubicBezTo>
                  <a:pt x="903518" y="223908"/>
                  <a:pt x="883430" y="166750"/>
                  <a:pt x="907822" y="223666"/>
                </a:cubicBezTo>
                <a:cubicBezTo>
                  <a:pt x="924164" y="261798"/>
                  <a:pt x="902271" y="225207"/>
                  <a:pt x="927557" y="263137"/>
                </a:cubicBezTo>
                <a:cubicBezTo>
                  <a:pt x="934363" y="283555"/>
                  <a:pt x="935097" y="288861"/>
                  <a:pt x="947292" y="309185"/>
                </a:cubicBezTo>
                <a:cubicBezTo>
                  <a:pt x="955428" y="322744"/>
                  <a:pt x="973606" y="348656"/>
                  <a:pt x="973606" y="348656"/>
                </a:cubicBezTo>
                <a:cubicBezTo>
                  <a:pt x="975799" y="355234"/>
                  <a:pt x="981324" y="361551"/>
                  <a:pt x="980184" y="368391"/>
                </a:cubicBezTo>
                <a:cubicBezTo>
                  <a:pt x="978884" y="376190"/>
                  <a:pt x="973101" y="383065"/>
                  <a:pt x="967027" y="388126"/>
                </a:cubicBezTo>
                <a:cubicBezTo>
                  <a:pt x="959494" y="394404"/>
                  <a:pt x="949727" y="397420"/>
                  <a:pt x="940714" y="401283"/>
                </a:cubicBezTo>
                <a:cubicBezTo>
                  <a:pt x="904828" y="416663"/>
                  <a:pt x="869984" y="411504"/>
                  <a:pt x="828881" y="414440"/>
                </a:cubicBezTo>
                <a:cubicBezTo>
                  <a:pt x="820110" y="416633"/>
                  <a:pt x="811608" y="421019"/>
                  <a:pt x="802567" y="421019"/>
                </a:cubicBezTo>
                <a:cubicBezTo>
                  <a:pt x="760846" y="421019"/>
                  <a:pt x="719154" y="417905"/>
                  <a:pt x="677577" y="414440"/>
                </a:cubicBezTo>
                <a:cubicBezTo>
                  <a:pt x="632071" y="410648"/>
                  <a:pt x="658898" y="408827"/>
                  <a:pt x="624950" y="401283"/>
                </a:cubicBezTo>
                <a:cubicBezTo>
                  <a:pt x="611929" y="398389"/>
                  <a:pt x="598636" y="396898"/>
                  <a:pt x="585479" y="394705"/>
                </a:cubicBezTo>
                <a:cubicBezTo>
                  <a:pt x="578901" y="392512"/>
                  <a:pt x="572471" y="389808"/>
                  <a:pt x="565744" y="388126"/>
                </a:cubicBezTo>
                <a:cubicBezTo>
                  <a:pt x="554897" y="385414"/>
                  <a:pt x="543539" y="384836"/>
                  <a:pt x="532852" y="381548"/>
                </a:cubicBezTo>
                <a:cubicBezTo>
                  <a:pt x="514945" y="376038"/>
                  <a:pt x="498239" y="366960"/>
                  <a:pt x="480224" y="361813"/>
                </a:cubicBezTo>
                <a:cubicBezTo>
                  <a:pt x="467399" y="358149"/>
                  <a:pt x="453833" y="357850"/>
                  <a:pt x="440754" y="355234"/>
                </a:cubicBezTo>
                <a:cubicBezTo>
                  <a:pt x="431888" y="353461"/>
                  <a:pt x="423211" y="350849"/>
                  <a:pt x="414440" y="348656"/>
                </a:cubicBezTo>
                <a:cubicBezTo>
                  <a:pt x="405669" y="350849"/>
                  <a:pt x="396437" y="351673"/>
                  <a:pt x="388127" y="355234"/>
                </a:cubicBezTo>
                <a:cubicBezTo>
                  <a:pt x="380643" y="358441"/>
                  <a:pt x="345076" y="385877"/>
                  <a:pt x="342078" y="388126"/>
                </a:cubicBezTo>
                <a:cubicBezTo>
                  <a:pt x="308072" y="439135"/>
                  <a:pt x="330765" y="422597"/>
                  <a:pt x="276294" y="440754"/>
                </a:cubicBezTo>
                <a:lnTo>
                  <a:pt x="256558" y="447332"/>
                </a:lnTo>
                <a:lnTo>
                  <a:pt x="236823" y="453911"/>
                </a:lnTo>
                <a:cubicBezTo>
                  <a:pt x="229136" y="465442"/>
                  <a:pt x="222996" y="483402"/>
                  <a:pt x="203931" y="480224"/>
                </a:cubicBezTo>
                <a:cubicBezTo>
                  <a:pt x="196132" y="478924"/>
                  <a:pt x="191268" y="470603"/>
                  <a:pt x="184196" y="467067"/>
                </a:cubicBezTo>
                <a:cubicBezTo>
                  <a:pt x="177994" y="463966"/>
                  <a:pt x="170834" y="463221"/>
                  <a:pt x="164460" y="460489"/>
                </a:cubicBezTo>
                <a:cubicBezTo>
                  <a:pt x="155447" y="456626"/>
                  <a:pt x="147252" y="450974"/>
                  <a:pt x="138147" y="447332"/>
                </a:cubicBezTo>
                <a:cubicBezTo>
                  <a:pt x="79430" y="423845"/>
                  <a:pt x="116911" y="446331"/>
                  <a:pt x="78941" y="421019"/>
                </a:cubicBezTo>
                <a:cubicBezTo>
                  <a:pt x="74555" y="414440"/>
                  <a:pt x="71734" y="406489"/>
                  <a:pt x="65784" y="401283"/>
                </a:cubicBezTo>
                <a:cubicBezTo>
                  <a:pt x="44617" y="382761"/>
                  <a:pt x="24045" y="373836"/>
                  <a:pt x="0" y="361813"/>
                </a:cubicBezTo>
                <a:cubicBezTo>
                  <a:pt x="30160" y="316572"/>
                  <a:pt x="11313" y="327342"/>
                  <a:pt x="46049" y="315764"/>
                </a:cubicBezTo>
                <a:cubicBezTo>
                  <a:pt x="52627" y="311378"/>
                  <a:pt x="58712" y="306143"/>
                  <a:pt x="65784" y="302607"/>
                </a:cubicBezTo>
                <a:cubicBezTo>
                  <a:pt x="71986" y="299506"/>
                  <a:pt x="83614" y="302696"/>
                  <a:pt x="85519" y="296029"/>
                </a:cubicBezTo>
                <a:cubicBezTo>
                  <a:pt x="89183" y="283204"/>
                  <a:pt x="84071" y="268870"/>
                  <a:pt x="78941" y="256558"/>
                </a:cubicBezTo>
                <a:cubicBezTo>
                  <a:pt x="72859" y="241962"/>
                  <a:pt x="52627" y="217088"/>
                  <a:pt x="52627" y="217088"/>
                </a:cubicBezTo>
                <a:lnTo>
                  <a:pt x="65784" y="177617"/>
                </a:lnTo>
                <a:cubicBezTo>
                  <a:pt x="72376" y="157841"/>
                  <a:pt x="71352" y="155147"/>
                  <a:pt x="85519" y="138147"/>
                </a:cubicBezTo>
                <a:cubicBezTo>
                  <a:pt x="91475" y="131000"/>
                  <a:pt x="98108" y="124367"/>
                  <a:pt x="105255" y="118411"/>
                </a:cubicBezTo>
                <a:cubicBezTo>
                  <a:pt x="111329" y="113350"/>
                  <a:pt x="118412" y="109640"/>
                  <a:pt x="124990" y="105255"/>
                </a:cubicBezTo>
                <a:cubicBezTo>
                  <a:pt x="149377" y="113384"/>
                  <a:pt x="135954" y="120605"/>
                  <a:pt x="144725" y="124990"/>
                </a:cubicBezTo>
                <a:close/>
              </a:path>
            </a:pathLst>
          </a:custGeom>
          <a:solidFill>
            <a:srgbClr val="8C5D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0628370-69C5-BF1D-D457-72088FC1AC5F}"/>
              </a:ext>
            </a:extLst>
          </p:cNvPr>
          <p:cNvSpPr txBox="1"/>
          <p:nvPr/>
        </p:nvSpPr>
        <p:spPr>
          <a:xfrm>
            <a:off x="7832754" y="3176998"/>
            <a:ext cx="1390187" cy="477080"/>
          </a:xfrm>
          <a:prstGeom prst="rect">
            <a:avLst/>
          </a:prstGeom>
          <a:noFill/>
        </p:spPr>
        <p:txBody>
          <a:bodyPr wrap="square" rtlCol="0">
            <a:spAutoFit/>
          </a:bodyPr>
          <a:lstStyle/>
          <a:p>
            <a:pPr algn="ctr" defTabSz="685800" fontAlgn="auto">
              <a:spcBef>
                <a:spcPts val="0"/>
              </a:spcBef>
              <a:spcAft>
                <a:spcPts val="0"/>
              </a:spcAft>
            </a:pPr>
            <a:r>
              <a:rPr lang="en-US" sz="1200" b="1" dirty="0">
                <a:solidFill>
                  <a:srgbClr val="000000"/>
                </a:solidFill>
                <a:latin typeface="Arial" panose="020B0604020202020204"/>
                <a:ea typeface="+mn-ea"/>
                <a:cs typeface="+mn-cs"/>
              </a:rPr>
              <a:t>Mission Environment</a:t>
            </a:r>
          </a:p>
        </p:txBody>
      </p:sp>
      <p:sp>
        <p:nvSpPr>
          <p:cNvPr id="7" name="Slide Number Placeholder 2">
            <a:extLst>
              <a:ext uri="{FF2B5EF4-FFF2-40B4-BE49-F238E27FC236}">
                <a16:creationId xmlns:a16="http://schemas.microsoft.com/office/drawing/2014/main" id="{1CAB2B33-438F-38CA-62F6-76E9580F81B0}"/>
              </a:ext>
            </a:extLst>
          </p:cNvPr>
          <p:cNvSpPr txBox="1">
            <a:spLocks/>
          </p:cNvSpPr>
          <p:nvPr/>
        </p:nvSpPr>
        <p:spPr>
          <a:xfrm>
            <a:off x="8520547" y="4870873"/>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17</a:t>
            </a:fld>
            <a:endParaRPr lang="en-US" sz="1000" dirty="0"/>
          </a:p>
        </p:txBody>
      </p:sp>
    </p:spTree>
    <p:extLst>
      <p:ext uri="{BB962C8B-B14F-4D97-AF65-F5344CB8AC3E}">
        <p14:creationId xmlns:p14="http://schemas.microsoft.com/office/powerpoint/2010/main" val="293079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483ED8B3-4806-AF38-77D8-CF8C5D6E414C}"/>
              </a:ext>
            </a:extLst>
          </p:cNvPr>
          <p:cNvSpPr/>
          <p:nvPr/>
        </p:nvSpPr>
        <p:spPr>
          <a:xfrm>
            <a:off x="4097326" y="1398687"/>
            <a:ext cx="4741925" cy="2627421"/>
          </a:xfrm>
          <a:prstGeom prst="roundRect">
            <a:avLst/>
          </a:prstGeom>
          <a:solidFill>
            <a:schemeClr val="accent6">
              <a:lumMod val="20000"/>
              <a:lumOff val="80000"/>
              <a:alpha val="3958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3" name="Title 2">
            <a:extLst>
              <a:ext uri="{FF2B5EF4-FFF2-40B4-BE49-F238E27FC236}">
                <a16:creationId xmlns:a16="http://schemas.microsoft.com/office/drawing/2014/main" id="{1D383975-E9D0-794C-2B2D-61A634F4EA1C}"/>
              </a:ext>
            </a:extLst>
          </p:cNvPr>
          <p:cNvSpPr>
            <a:spLocks noGrp="1"/>
          </p:cNvSpPr>
          <p:nvPr>
            <p:ph type="title"/>
          </p:nvPr>
        </p:nvSpPr>
        <p:spPr>
          <a:xfrm>
            <a:off x="518790" y="347388"/>
            <a:ext cx="8503920" cy="411480"/>
          </a:xfrm>
        </p:spPr>
        <p:txBody>
          <a:bodyPr/>
          <a:lstStyle/>
          <a:p>
            <a:r>
              <a:rPr lang="en-US" dirty="0"/>
              <a:t>The Digital Thread</a:t>
            </a:r>
          </a:p>
        </p:txBody>
      </p:sp>
      <p:sp>
        <p:nvSpPr>
          <p:cNvPr id="4" name="Footer Placeholder 3">
            <a:extLst>
              <a:ext uri="{FF2B5EF4-FFF2-40B4-BE49-F238E27FC236}">
                <a16:creationId xmlns:a16="http://schemas.microsoft.com/office/drawing/2014/main" id="{83C223C9-B070-0146-36AC-F18C95815046}"/>
              </a:ext>
            </a:extLst>
          </p:cNvPr>
          <p:cNvSpPr>
            <a:spLocks noGrp="1"/>
          </p:cNvSpPr>
          <p:nvPr>
            <p:ph type="ftr" sz="quarter" idx="11"/>
          </p:nvPr>
        </p:nvSpPr>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pic>
        <p:nvPicPr>
          <p:cNvPr id="15" name="Picture 14">
            <a:extLst>
              <a:ext uri="{FF2B5EF4-FFF2-40B4-BE49-F238E27FC236}">
                <a16:creationId xmlns:a16="http://schemas.microsoft.com/office/drawing/2014/main" id="{DE0A2970-1942-3BA5-A423-EE5FB33EA85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7309" y="1089004"/>
            <a:ext cx="3543300" cy="2965492"/>
          </a:xfrm>
          <a:prstGeom prst="rect">
            <a:avLst/>
          </a:prstGeom>
        </p:spPr>
      </p:pic>
      <p:pic>
        <p:nvPicPr>
          <p:cNvPr id="9" name="Graphic 8" descr="Convertible with solid fill">
            <a:extLst>
              <a:ext uri="{FF2B5EF4-FFF2-40B4-BE49-F238E27FC236}">
                <a16:creationId xmlns:a16="http://schemas.microsoft.com/office/drawing/2014/main" id="{F8E2C82A-E311-8BA0-07C1-1ADDFEE984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66000" y="1398686"/>
            <a:ext cx="685800" cy="685800"/>
          </a:xfrm>
          <a:prstGeom prst="rect">
            <a:avLst/>
          </a:prstGeom>
        </p:spPr>
      </p:pic>
      <p:pic>
        <p:nvPicPr>
          <p:cNvPr id="11" name="Graphic 10" descr="Convertible outline">
            <a:extLst>
              <a:ext uri="{FF2B5EF4-FFF2-40B4-BE49-F238E27FC236}">
                <a16:creationId xmlns:a16="http://schemas.microsoft.com/office/drawing/2014/main" id="{CFBDECB0-9A46-1A2A-0F82-8402C7BED8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6000" y="2881432"/>
            <a:ext cx="685800" cy="685800"/>
          </a:xfrm>
          <a:prstGeom prst="rect">
            <a:avLst/>
          </a:prstGeom>
        </p:spPr>
      </p:pic>
      <p:sp>
        <p:nvSpPr>
          <p:cNvPr id="12" name="Right Arrow 11">
            <a:extLst>
              <a:ext uri="{FF2B5EF4-FFF2-40B4-BE49-F238E27FC236}">
                <a16:creationId xmlns:a16="http://schemas.microsoft.com/office/drawing/2014/main" id="{F03FDC5A-6154-9C11-F2C7-A29507C2A91B}"/>
              </a:ext>
            </a:extLst>
          </p:cNvPr>
          <p:cNvSpPr/>
          <p:nvPr/>
        </p:nvSpPr>
        <p:spPr>
          <a:xfrm>
            <a:off x="5238800" y="1595421"/>
            <a:ext cx="3280410" cy="351419"/>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2" name="Right Arrow 21">
            <a:extLst>
              <a:ext uri="{FF2B5EF4-FFF2-40B4-BE49-F238E27FC236}">
                <a16:creationId xmlns:a16="http://schemas.microsoft.com/office/drawing/2014/main" id="{EDECE624-10BB-ED6B-70C1-3E36F731995B}"/>
              </a:ext>
            </a:extLst>
          </p:cNvPr>
          <p:cNvSpPr/>
          <p:nvPr/>
        </p:nvSpPr>
        <p:spPr>
          <a:xfrm>
            <a:off x="5238800" y="3091319"/>
            <a:ext cx="3280410" cy="3514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17" name="TextBox 16">
            <a:extLst>
              <a:ext uri="{FF2B5EF4-FFF2-40B4-BE49-F238E27FC236}">
                <a16:creationId xmlns:a16="http://schemas.microsoft.com/office/drawing/2014/main" id="{6EE7D431-E33E-6BC6-3DBB-7FF0D97EAD16}"/>
              </a:ext>
            </a:extLst>
          </p:cNvPr>
          <p:cNvSpPr txBox="1"/>
          <p:nvPr/>
        </p:nvSpPr>
        <p:spPr>
          <a:xfrm>
            <a:off x="4964772" y="3583424"/>
            <a:ext cx="3262432" cy="369332"/>
          </a:xfrm>
          <a:prstGeom prst="rect">
            <a:avLst/>
          </a:prstGeom>
          <a:noFill/>
        </p:spPr>
        <p:txBody>
          <a:bodyPr wrap="none" rtlCol="0">
            <a:spAutoFit/>
          </a:bodyPr>
          <a:lstStyle/>
          <a:p>
            <a:pPr defTabSz="685800" fontAlgn="auto">
              <a:spcBef>
                <a:spcPts val="0"/>
              </a:spcBef>
              <a:spcAft>
                <a:spcPts val="0"/>
              </a:spcAft>
            </a:pPr>
            <a:r>
              <a:rPr lang="en-US" sz="1800" dirty="0">
                <a:solidFill>
                  <a:srgbClr val="000000"/>
                </a:solidFill>
                <a:latin typeface="Arial" panose="020B0604020202020204"/>
                <a:ea typeface="+mn-ea"/>
                <a:cs typeface="+mn-cs"/>
              </a:rPr>
              <a:t>Model Updates Over Lifecycle</a:t>
            </a:r>
          </a:p>
        </p:txBody>
      </p:sp>
      <p:sp>
        <p:nvSpPr>
          <p:cNvPr id="2" name="TextBox 1">
            <a:extLst>
              <a:ext uri="{FF2B5EF4-FFF2-40B4-BE49-F238E27FC236}">
                <a16:creationId xmlns:a16="http://schemas.microsoft.com/office/drawing/2014/main" id="{873E626E-2B6B-AA35-D38C-1FE983835E8A}"/>
              </a:ext>
            </a:extLst>
          </p:cNvPr>
          <p:cNvSpPr txBox="1"/>
          <p:nvPr/>
        </p:nvSpPr>
        <p:spPr>
          <a:xfrm>
            <a:off x="4134946" y="1877497"/>
            <a:ext cx="877163"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Physical </a:t>
            </a:r>
          </a:p>
        </p:txBody>
      </p:sp>
      <p:sp>
        <p:nvSpPr>
          <p:cNvPr id="19" name="TextBox 18">
            <a:extLst>
              <a:ext uri="{FF2B5EF4-FFF2-40B4-BE49-F238E27FC236}">
                <a16:creationId xmlns:a16="http://schemas.microsoft.com/office/drawing/2014/main" id="{ED9B0FA8-0801-6ED7-E37F-CD32C16E3BE3}"/>
              </a:ext>
            </a:extLst>
          </p:cNvPr>
          <p:cNvSpPr txBox="1"/>
          <p:nvPr/>
        </p:nvSpPr>
        <p:spPr>
          <a:xfrm>
            <a:off x="4097326" y="3382665"/>
            <a:ext cx="672043"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00B050"/>
                </a:solidFill>
                <a:latin typeface="Arial" panose="020B0604020202020204"/>
                <a:ea typeface="+mn-ea"/>
                <a:cs typeface="+mn-cs"/>
              </a:rPr>
              <a:t>Virtual</a:t>
            </a:r>
          </a:p>
        </p:txBody>
      </p:sp>
      <p:sp>
        <p:nvSpPr>
          <p:cNvPr id="5" name="Left-Right Arrow 4">
            <a:extLst>
              <a:ext uri="{FF2B5EF4-FFF2-40B4-BE49-F238E27FC236}">
                <a16:creationId xmlns:a16="http://schemas.microsoft.com/office/drawing/2014/main" id="{B2C4C0D1-0D57-B573-74AD-38AD10867D15}"/>
              </a:ext>
            </a:extLst>
          </p:cNvPr>
          <p:cNvSpPr/>
          <p:nvPr/>
        </p:nvSpPr>
        <p:spPr>
          <a:xfrm rot="5400000">
            <a:off x="5021897" y="2417923"/>
            <a:ext cx="1101966" cy="180052"/>
          </a:xfrm>
          <a:prstGeom prst="leftRight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39" name="Left-Right Arrow 38">
            <a:extLst>
              <a:ext uri="{FF2B5EF4-FFF2-40B4-BE49-F238E27FC236}">
                <a16:creationId xmlns:a16="http://schemas.microsoft.com/office/drawing/2014/main" id="{439BBDD1-B13E-B907-4BDB-7318CAC7631C}"/>
              </a:ext>
            </a:extLst>
          </p:cNvPr>
          <p:cNvSpPr/>
          <p:nvPr/>
        </p:nvSpPr>
        <p:spPr>
          <a:xfrm rot="5400000">
            <a:off x="5533003" y="2417923"/>
            <a:ext cx="1101966" cy="180052"/>
          </a:xfrm>
          <a:prstGeom prst="leftRight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40" name="Left-Right Arrow 39">
            <a:extLst>
              <a:ext uri="{FF2B5EF4-FFF2-40B4-BE49-F238E27FC236}">
                <a16:creationId xmlns:a16="http://schemas.microsoft.com/office/drawing/2014/main" id="{55F488C0-63D8-4B99-BEE2-92B8E1968826}"/>
              </a:ext>
            </a:extLst>
          </p:cNvPr>
          <p:cNvSpPr/>
          <p:nvPr/>
        </p:nvSpPr>
        <p:spPr>
          <a:xfrm rot="5400000">
            <a:off x="6044108" y="2417923"/>
            <a:ext cx="1101966" cy="180052"/>
          </a:xfrm>
          <a:prstGeom prst="leftRight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41" name="Left-Right Arrow 40">
            <a:extLst>
              <a:ext uri="{FF2B5EF4-FFF2-40B4-BE49-F238E27FC236}">
                <a16:creationId xmlns:a16="http://schemas.microsoft.com/office/drawing/2014/main" id="{CC7721A1-1FD0-0FE5-8EF3-49FCDD2C1894}"/>
              </a:ext>
            </a:extLst>
          </p:cNvPr>
          <p:cNvSpPr/>
          <p:nvPr/>
        </p:nvSpPr>
        <p:spPr>
          <a:xfrm rot="5400000">
            <a:off x="6555212" y="2417923"/>
            <a:ext cx="1101966" cy="180052"/>
          </a:xfrm>
          <a:prstGeom prst="leftRight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42" name="Left-Right Arrow 41">
            <a:extLst>
              <a:ext uri="{FF2B5EF4-FFF2-40B4-BE49-F238E27FC236}">
                <a16:creationId xmlns:a16="http://schemas.microsoft.com/office/drawing/2014/main" id="{F918C18B-31F9-783B-AA98-84B9DECC3740}"/>
              </a:ext>
            </a:extLst>
          </p:cNvPr>
          <p:cNvSpPr/>
          <p:nvPr/>
        </p:nvSpPr>
        <p:spPr>
          <a:xfrm rot="5400000">
            <a:off x="7066315" y="2434117"/>
            <a:ext cx="1101966" cy="180052"/>
          </a:xfrm>
          <a:prstGeom prst="leftRight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43" name="Left-Right Arrow 42">
            <a:extLst>
              <a:ext uri="{FF2B5EF4-FFF2-40B4-BE49-F238E27FC236}">
                <a16:creationId xmlns:a16="http://schemas.microsoft.com/office/drawing/2014/main" id="{0B3E7E34-1D16-4C2E-C7F7-6BE74C658CFC}"/>
              </a:ext>
            </a:extLst>
          </p:cNvPr>
          <p:cNvSpPr/>
          <p:nvPr/>
        </p:nvSpPr>
        <p:spPr>
          <a:xfrm rot="5400000">
            <a:off x="7577417" y="2431458"/>
            <a:ext cx="1101966" cy="180052"/>
          </a:xfrm>
          <a:prstGeom prst="leftRightArrow">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6CAA844C-A11C-3B5F-28EE-623EF2C939B5}"/>
              </a:ext>
            </a:extLst>
          </p:cNvPr>
          <p:cNvSpPr/>
          <p:nvPr/>
        </p:nvSpPr>
        <p:spPr>
          <a:xfrm>
            <a:off x="440109" y="3999560"/>
            <a:ext cx="4572000" cy="215444"/>
          </a:xfrm>
          <a:prstGeom prst="rect">
            <a:avLst/>
          </a:prstGeom>
        </p:spPr>
        <p:txBody>
          <a:bodyPr>
            <a:spAutoFit/>
          </a:bodyPr>
          <a:lstStyle/>
          <a:p>
            <a:r>
              <a:rPr lang="en-US" sz="800" dirty="0">
                <a:solidFill>
                  <a:srgbClr val="005F9F"/>
                </a:solidFill>
                <a:latin typeface="Helvetica" pitchFamily="2" charset="0"/>
              </a:rPr>
              <a:t>https://</a:t>
            </a:r>
            <a:r>
              <a:rPr lang="en-US" sz="800" dirty="0" err="1">
                <a:solidFill>
                  <a:srgbClr val="005F9F"/>
                </a:solidFill>
                <a:latin typeface="Helvetica" pitchFamily="2" charset="0"/>
              </a:rPr>
              <a:t>www.acq.osd.mil</a:t>
            </a:r>
            <a:r>
              <a:rPr lang="en-US" sz="800" dirty="0">
                <a:solidFill>
                  <a:srgbClr val="005F9F"/>
                </a:solidFill>
                <a:latin typeface="Helvetica" pitchFamily="2" charset="0"/>
              </a:rPr>
              <a:t>/se/initiatives/</a:t>
            </a:r>
            <a:r>
              <a:rPr lang="en-US" sz="800" dirty="0" err="1">
                <a:solidFill>
                  <a:srgbClr val="005F9F"/>
                </a:solidFill>
                <a:latin typeface="Helvetica" pitchFamily="2" charset="0"/>
              </a:rPr>
              <a:t>init_de.html</a:t>
            </a:r>
            <a:endParaRPr lang="en-US" sz="800" dirty="0">
              <a:solidFill>
                <a:srgbClr val="005F9F"/>
              </a:solidFill>
              <a:effectLst/>
              <a:latin typeface="Helvetica" pitchFamily="2" charset="0"/>
            </a:endParaRPr>
          </a:p>
        </p:txBody>
      </p:sp>
      <p:sp>
        <p:nvSpPr>
          <p:cNvPr id="7" name="Slide Number Placeholder 2">
            <a:extLst>
              <a:ext uri="{FF2B5EF4-FFF2-40B4-BE49-F238E27FC236}">
                <a16:creationId xmlns:a16="http://schemas.microsoft.com/office/drawing/2014/main" id="{96582F0D-D298-0D47-D202-DD0E6B184944}"/>
              </a:ext>
            </a:extLst>
          </p:cNvPr>
          <p:cNvSpPr txBox="1">
            <a:spLocks/>
          </p:cNvSpPr>
          <p:nvPr/>
        </p:nvSpPr>
        <p:spPr>
          <a:xfrm>
            <a:off x="8520547" y="4870873"/>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18</a:t>
            </a:fld>
            <a:endParaRPr lang="en-US" sz="1000" dirty="0"/>
          </a:p>
        </p:txBody>
      </p:sp>
    </p:spTree>
    <p:extLst>
      <p:ext uri="{BB962C8B-B14F-4D97-AF65-F5344CB8AC3E}">
        <p14:creationId xmlns:p14="http://schemas.microsoft.com/office/powerpoint/2010/main" val="304510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a:extLst>
              <a:ext uri="{FF2B5EF4-FFF2-40B4-BE49-F238E27FC236}">
                <a16:creationId xmlns:a16="http://schemas.microsoft.com/office/drawing/2014/main" id="{CB9665A5-525C-4059-B960-C43838568B17}"/>
              </a:ext>
            </a:extLst>
          </p:cNvPr>
          <p:cNvSpPr/>
          <p:nvPr/>
        </p:nvSpPr>
        <p:spPr>
          <a:xfrm>
            <a:off x="6599531" y="4002797"/>
            <a:ext cx="1554570" cy="637306"/>
          </a:xfrm>
          <a:prstGeom prst="roundRect">
            <a:avLst/>
          </a:prstGeom>
          <a:solidFill>
            <a:schemeClr val="accent6">
              <a:lumMod val="20000"/>
              <a:lumOff val="80000"/>
              <a:alpha val="3958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53" name="Rounded Rectangle 52">
            <a:extLst>
              <a:ext uri="{FF2B5EF4-FFF2-40B4-BE49-F238E27FC236}">
                <a16:creationId xmlns:a16="http://schemas.microsoft.com/office/drawing/2014/main" id="{88CBD779-1AB6-C428-C5B8-A886AA672D01}"/>
              </a:ext>
            </a:extLst>
          </p:cNvPr>
          <p:cNvSpPr/>
          <p:nvPr/>
        </p:nvSpPr>
        <p:spPr>
          <a:xfrm>
            <a:off x="6599531" y="4439353"/>
            <a:ext cx="1554569" cy="585716"/>
          </a:xfrm>
          <a:prstGeom prst="roundRect">
            <a:avLst/>
          </a:prstGeom>
          <a:solidFill>
            <a:schemeClr val="accent4">
              <a:lumMod val="60000"/>
              <a:lumOff val="40000"/>
              <a:alpha val="3958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 name="Footer Placeholder 1">
            <a:extLst>
              <a:ext uri="{FF2B5EF4-FFF2-40B4-BE49-F238E27FC236}">
                <a16:creationId xmlns:a16="http://schemas.microsoft.com/office/drawing/2014/main" id="{4E7E1B7C-0001-40BA-2582-FD5341EC0A23}"/>
              </a:ext>
            </a:extLst>
          </p:cNvPr>
          <p:cNvSpPr>
            <a:spLocks noGrp="1"/>
          </p:cNvSpPr>
          <p:nvPr>
            <p:ph type="ftr" sz="quarter" idx="10"/>
          </p:nvPr>
        </p:nvSpPr>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sp>
        <p:nvSpPr>
          <p:cNvPr id="31" name="Title 2">
            <a:extLst>
              <a:ext uri="{FF2B5EF4-FFF2-40B4-BE49-F238E27FC236}">
                <a16:creationId xmlns:a16="http://schemas.microsoft.com/office/drawing/2014/main" id="{43050611-593E-9658-275F-93F353B5D25C}"/>
              </a:ext>
            </a:extLst>
          </p:cNvPr>
          <p:cNvSpPr txBox="1">
            <a:spLocks/>
          </p:cNvSpPr>
          <p:nvPr/>
        </p:nvSpPr>
        <p:spPr>
          <a:xfrm>
            <a:off x="382476" y="270173"/>
            <a:ext cx="8503920" cy="411480"/>
          </a:xfrm>
          <a:prstGeom prst="rect">
            <a:avLst/>
          </a:prstGeom>
        </p:spPr>
        <p:txBody>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defTabSz="685800" fontAlgn="auto">
              <a:spcAft>
                <a:spcPts val="0"/>
              </a:spcAft>
            </a:pPr>
            <a:r>
              <a:rPr lang="en-US" sz="2400" dirty="0">
                <a:solidFill>
                  <a:srgbClr val="0E2641"/>
                </a:solidFill>
                <a:latin typeface="Arial" panose="020B0604020202020204"/>
              </a:rPr>
              <a:t>Continuous Test and Evaluation</a:t>
            </a:r>
          </a:p>
        </p:txBody>
      </p:sp>
      <p:graphicFrame>
        <p:nvGraphicFramePr>
          <p:cNvPr id="34" name="Diagram 33">
            <a:extLst>
              <a:ext uri="{FF2B5EF4-FFF2-40B4-BE49-F238E27FC236}">
                <a16:creationId xmlns:a16="http://schemas.microsoft.com/office/drawing/2014/main" id="{A2A51490-3255-7B3B-C3A2-8683B5785655}"/>
              </a:ext>
            </a:extLst>
          </p:cNvPr>
          <p:cNvGraphicFramePr/>
          <p:nvPr>
            <p:extLst>
              <p:ext uri="{D42A27DB-BD31-4B8C-83A1-F6EECF244321}">
                <p14:modId xmlns:p14="http://schemas.microsoft.com/office/powerpoint/2010/main" val="3808985036"/>
              </p:ext>
            </p:extLst>
          </p:nvPr>
        </p:nvGraphicFramePr>
        <p:xfrm>
          <a:off x="6238787" y="948926"/>
          <a:ext cx="2204861" cy="1689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Picture 35">
            <a:extLst>
              <a:ext uri="{FF2B5EF4-FFF2-40B4-BE49-F238E27FC236}">
                <a16:creationId xmlns:a16="http://schemas.microsoft.com/office/drawing/2014/main" id="{7C6A524D-C380-6ECC-E316-EEB99942C9E7}"/>
              </a:ext>
            </a:extLst>
          </p:cNvPr>
          <p:cNvPicPr>
            <a:picLocks noChangeAspect="1"/>
          </p:cNvPicPr>
          <p:nvPr/>
        </p:nvPicPr>
        <p:blipFill>
          <a:blip r:embed="rId8"/>
          <a:stretch>
            <a:fillRect/>
          </a:stretch>
        </p:blipFill>
        <p:spPr>
          <a:xfrm>
            <a:off x="1825815" y="1721420"/>
            <a:ext cx="139711" cy="1241187"/>
          </a:xfrm>
          <a:prstGeom prst="rect">
            <a:avLst/>
          </a:prstGeom>
        </p:spPr>
      </p:pic>
      <p:pic>
        <p:nvPicPr>
          <p:cNvPr id="37" name="Picture 36">
            <a:extLst>
              <a:ext uri="{FF2B5EF4-FFF2-40B4-BE49-F238E27FC236}">
                <a16:creationId xmlns:a16="http://schemas.microsoft.com/office/drawing/2014/main" id="{07BAF9C7-D3AB-F3A5-2628-74487EF8195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34982" y="1721421"/>
            <a:ext cx="65664" cy="583361"/>
          </a:xfrm>
          <a:prstGeom prst="rect">
            <a:avLst/>
          </a:prstGeom>
        </p:spPr>
      </p:pic>
      <p:pic>
        <p:nvPicPr>
          <p:cNvPr id="38" name="Picture 37">
            <a:extLst>
              <a:ext uri="{FF2B5EF4-FFF2-40B4-BE49-F238E27FC236}">
                <a16:creationId xmlns:a16="http://schemas.microsoft.com/office/drawing/2014/main" id="{AD646104-4849-41F7-52D4-520D2680C31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34982" y="2377203"/>
            <a:ext cx="65664" cy="583361"/>
          </a:xfrm>
          <a:prstGeom prst="rect">
            <a:avLst/>
          </a:prstGeom>
        </p:spPr>
      </p:pic>
      <p:sp>
        <p:nvSpPr>
          <p:cNvPr id="39" name="TextBox 38">
            <a:extLst>
              <a:ext uri="{FF2B5EF4-FFF2-40B4-BE49-F238E27FC236}">
                <a16:creationId xmlns:a16="http://schemas.microsoft.com/office/drawing/2014/main" id="{C1CBE15C-5DE8-51C0-D63D-56C1EE9087BB}"/>
              </a:ext>
            </a:extLst>
          </p:cNvPr>
          <p:cNvSpPr txBox="1"/>
          <p:nvPr/>
        </p:nvSpPr>
        <p:spPr>
          <a:xfrm>
            <a:off x="700353" y="1656354"/>
            <a:ext cx="1020023" cy="484748"/>
          </a:xfrm>
          <a:prstGeom prst="rect">
            <a:avLst/>
          </a:prstGeom>
          <a:ln>
            <a:noFill/>
          </a:ln>
        </p:spPr>
        <p:txBody>
          <a:bodyPr vert="horz" wrap="square" lIns="68580" tIns="34290" rIns="68580" bIns="34290"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Contractor     </a:t>
            </a:r>
          </a:p>
          <a:p>
            <a:pPr defTabSz="685800" fontAlgn="auto">
              <a:spcBef>
                <a:spcPts val="0"/>
              </a:spcBef>
              <a:spcAft>
                <a:spcPts val="0"/>
              </a:spcAft>
            </a:pPr>
            <a:r>
              <a:rPr lang="en-US" sz="1350" dirty="0">
                <a:solidFill>
                  <a:srgbClr val="000000"/>
                </a:solidFill>
                <a:latin typeface="Arial" panose="020B0604020202020204"/>
                <a:ea typeface="+mn-ea"/>
                <a:cs typeface="+mn-cs"/>
              </a:rPr>
              <a:t>    Gov’t</a:t>
            </a:r>
          </a:p>
        </p:txBody>
      </p:sp>
      <p:sp>
        <p:nvSpPr>
          <p:cNvPr id="40" name="Rectangle: Rounded Corners 15">
            <a:extLst>
              <a:ext uri="{FF2B5EF4-FFF2-40B4-BE49-F238E27FC236}">
                <a16:creationId xmlns:a16="http://schemas.microsoft.com/office/drawing/2014/main" id="{0C32BEDB-0A7E-BEA2-6408-F733E2153AC0}"/>
              </a:ext>
            </a:extLst>
          </p:cNvPr>
          <p:cNvSpPr/>
          <p:nvPr/>
        </p:nvSpPr>
        <p:spPr>
          <a:xfrm>
            <a:off x="808160" y="2751805"/>
            <a:ext cx="722579" cy="25100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0000"/>
                </a:solidFill>
                <a:latin typeface="Arial" panose="020B0604020202020204"/>
              </a:rPr>
              <a:t>DATA</a:t>
            </a:r>
          </a:p>
        </p:txBody>
      </p:sp>
      <p:sp>
        <p:nvSpPr>
          <p:cNvPr id="41" name="Rectangle: Rounded Corners 17">
            <a:extLst>
              <a:ext uri="{FF2B5EF4-FFF2-40B4-BE49-F238E27FC236}">
                <a16:creationId xmlns:a16="http://schemas.microsoft.com/office/drawing/2014/main" id="{7763AA79-DD18-A15C-0FF4-CE82233346B8}"/>
              </a:ext>
            </a:extLst>
          </p:cNvPr>
          <p:cNvSpPr/>
          <p:nvPr/>
        </p:nvSpPr>
        <p:spPr>
          <a:xfrm>
            <a:off x="2081677" y="2732249"/>
            <a:ext cx="722579" cy="25100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0000"/>
                </a:solidFill>
                <a:latin typeface="Arial" panose="020B0604020202020204"/>
              </a:rPr>
              <a:t>DATA</a:t>
            </a:r>
          </a:p>
        </p:txBody>
      </p:sp>
      <p:sp>
        <p:nvSpPr>
          <p:cNvPr id="42" name="Rectangle: Rounded Corners 19">
            <a:extLst>
              <a:ext uri="{FF2B5EF4-FFF2-40B4-BE49-F238E27FC236}">
                <a16:creationId xmlns:a16="http://schemas.microsoft.com/office/drawing/2014/main" id="{E93A657C-9978-B294-436F-8C00F46D3BEA}"/>
              </a:ext>
            </a:extLst>
          </p:cNvPr>
          <p:cNvSpPr/>
          <p:nvPr/>
        </p:nvSpPr>
        <p:spPr>
          <a:xfrm>
            <a:off x="3183553" y="2732249"/>
            <a:ext cx="722579" cy="25100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0000"/>
                </a:solidFill>
                <a:latin typeface="Arial" panose="020B0604020202020204"/>
              </a:rPr>
              <a:t>DATA</a:t>
            </a:r>
          </a:p>
        </p:txBody>
      </p:sp>
      <p:sp>
        <p:nvSpPr>
          <p:cNvPr id="43" name="TextBox 42">
            <a:extLst>
              <a:ext uri="{FF2B5EF4-FFF2-40B4-BE49-F238E27FC236}">
                <a16:creationId xmlns:a16="http://schemas.microsoft.com/office/drawing/2014/main" id="{0F1FE8FE-713D-0689-19C9-FA6DA379F271}"/>
              </a:ext>
            </a:extLst>
          </p:cNvPr>
          <p:cNvSpPr txBox="1"/>
          <p:nvPr/>
        </p:nvSpPr>
        <p:spPr>
          <a:xfrm>
            <a:off x="3238306" y="1713050"/>
            <a:ext cx="542456" cy="276999"/>
          </a:xfrm>
          <a:prstGeom prst="rect">
            <a:avLst/>
          </a:prstGeom>
          <a:ln>
            <a:noFill/>
          </a:ln>
        </p:spPr>
        <p:txBody>
          <a:bodyPr vert="horz" wrap="none" lIns="68580" tIns="34290" rIns="68580" bIns="34290"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Gov’t</a:t>
            </a:r>
          </a:p>
        </p:txBody>
      </p:sp>
      <p:sp>
        <p:nvSpPr>
          <p:cNvPr id="44" name="Arrow: Right 22">
            <a:extLst>
              <a:ext uri="{FF2B5EF4-FFF2-40B4-BE49-F238E27FC236}">
                <a16:creationId xmlns:a16="http://schemas.microsoft.com/office/drawing/2014/main" id="{CCA360E8-6F2D-3162-8342-CC3A40C35729}"/>
              </a:ext>
            </a:extLst>
          </p:cNvPr>
          <p:cNvSpPr/>
          <p:nvPr/>
        </p:nvSpPr>
        <p:spPr>
          <a:xfrm>
            <a:off x="4232577" y="1643720"/>
            <a:ext cx="1819123" cy="484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45" name="TextBox 44">
            <a:extLst>
              <a:ext uri="{FF2B5EF4-FFF2-40B4-BE49-F238E27FC236}">
                <a16:creationId xmlns:a16="http://schemas.microsoft.com/office/drawing/2014/main" id="{0F797ADF-9D66-452C-69D9-41DFAA6A3CC3}"/>
              </a:ext>
            </a:extLst>
          </p:cNvPr>
          <p:cNvSpPr txBox="1"/>
          <p:nvPr/>
        </p:nvSpPr>
        <p:spPr>
          <a:xfrm>
            <a:off x="2011725" y="1619128"/>
            <a:ext cx="1020023" cy="484748"/>
          </a:xfrm>
          <a:prstGeom prst="rect">
            <a:avLst/>
          </a:prstGeom>
          <a:ln>
            <a:noFill/>
          </a:ln>
        </p:spPr>
        <p:txBody>
          <a:bodyPr vert="horz" wrap="square" lIns="68580" tIns="34290" rIns="68580" bIns="34290"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Contractor     </a:t>
            </a:r>
          </a:p>
          <a:p>
            <a:pPr defTabSz="685800" fontAlgn="auto">
              <a:spcBef>
                <a:spcPts val="0"/>
              </a:spcBef>
              <a:spcAft>
                <a:spcPts val="0"/>
              </a:spcAft>
            </a:pPr>
            <a:r>
              <a:rPr lang="en-US" sz="1350" dirty="0">
                <a:solidFill>
                  <a:srgbClr val="000000"/>
                </a:solidFill>
                <a:latin typeface="Arial" panose="020B0604020202020204"/>
                <a:ea typeface="+mn-ea"/>
                <a:cs typeface="+mn-cs"/>
              </a:rPr>
              <a:t>    &amp; Gov’t</a:t>
            </a:r>
          </a:p>
        </p:txBody>
      </p:sp>
      <p:pic>
        <p:nvPicPr>
          <p:cNvPr id="46" name="Picture 2" descr="See the source image">
            <a:extLst>
              <a:ext uri="{FF2B5EF4-FFF2-40B4-BE49-F238E27FC236}">
                <a16:creationId xmlns:a16="http://schemas.microsoft.com/office/drawing/2014/main" id="{A14E7F87-1073-7D04-4B71-2BBB2FBCAE1A}"/>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507237" y="1038265"/>
            <a:ext cx="1825193" cy="5413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90039C-A9F0-C3E6-6877-67CA7A32263F}"/>
              </a:ext>
            </a:extLst>
          </p:cNvPr>
          <p:cNvSpPr txBox="1"/>
          <p:nvPr/>
        </p:nvSpPr>
        <p:spPr>
          <a:xfrm>
            <a:off x="2038312" y="2208017"/>
            <a:ext cx="902811" cy="415498"/>
          </a:xfrm>
          <a:prstGeom prst="rect">
            <a:avLst/>
          </a:prstGeom>
          <a:noFill/>
        </p:spPr>
        <p:txBody>
          <a:bodyPr wrap="none" rtlCol="0">
            <a:spAutoFit/>
          </a:bodyPr>
          <a:lstStyle/>
          <a:p>
            <a:pPr defTabSz="685800" fontAlgn="auto">
              <a:spcBef>
                <a:spcPts val="0"/>
              </a:spcBef>
              <a:spcAft>
                <a:spcPts val="0"/>
              </a:spcAft>
            </a:pPr>
            <a:r>
              <a:rPr lang="en-US" sz="2100" dirty="0">
                <a:solidFill>
                  <a:srgbClr val="000000"/>
                </a:solidFill>
                <a:latin typeface="Arial" panose="020B0604020202020204"/>
                <a:ea typeface="+mn-ea"/>
                <a:cs typeface="+mn-cs"/>
              </a:rPr>
              <a:t>DT&amp;E</a:t>
            </a:r>
          </a:p>
        </p:txBody>
      </p:sp>
      <p:sp>
        <p:nvSpPr>
          <p:cNvPr id="48" name="TextBox 47">
            <a:extLst>
              <a:ext uri="{FF2B5EF4-FFF2-40B4-BE49-F238E27FC236}">
                <a16:creationId xmlns:a16="http://schemas.microsoft.com/office/drawing/2014/main" id="{3520AA31-F2F8-4B65-E759-40237F80D689}"/>
              </a:ext>
            </a:extLst>
          </p:cNvPr>
          <p:cNvSpPr txBox="1"/>
          <p:nvPr/>
        </p:nvSpPr>
        <p:spPr>
          <a:xfrm>
            <a:off x="3126269" y="2208017"/>
            <a:ext cx="918841" cy="415498"/>
          </a:xfrm>
          <a:prstGeom prst="rect">
            <a:avLst/>
          </a:prstGeom>
          <a:noFill/>
        </p:spPr>
        <p:txBody>
          <a:bodyPr wrap="none" rtlCol="0">
            <a:spAutoFit/>
          </a:bodyPr>
          <a:lstStyle/>
          <a:p>
            <a:pPr defTabSz="685800" fontAlgn="auto">
              <a:spcBef>
                <a:spcPts val="0"/>
              </a:spcBef>
              <a:spcAft>
                <a:spcPts val="0"/>
              </a:spcAft>
            </a:pPr>
            <a:r>
              <a:rPr lang="en-US" sz="2100" dirty="0">
                <a:solidFill>
                  <a:srgbClr val="000000"/>
                </a:solidFill>
                <a:latin typeface="Arial" panose="020B0604020202020204"/>
                <a:ea typeface="+mn-ea"/>
                <a:cs typeface="+mn-cs"/>
              </a:rPr>
              <a:t>OT&amp;E</a:t>
            </a:r>
          </a:p>
        </p:txBody>
      </p:sp>
      <p:sp>
        <p:nvSpPr>
          <p:cNvPr id="49" name="Rectangle: Rounded Corners 19">
            <a:extLst>
              <a:ext uri="{FF2B5EF4-FFF2-40B4-BE49-F238E27FC236}">
                <a16:creationId xmlns:a16="http://schemas.microsoft.com/office/drawing/2014/main" id="{B2EFFB17-46EB-9EDA-1559-32E20BCA51E6}"/>
              </a:ext>
            </a:extLst>
          </p:cNvPr>
          <p:cNvSpPr/>
          <p:nvPr/>
        </p:nvSpPr>
        <p:spPr>
          <a:xfrm>
            <a:off x="7027843" y="1595917"/>
            <a:ext cx="722579" cy="25100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0000"/>
                </a:solidFill>
                <a:latin typeface="Arial" panose="020B0604020202020204"/>
              </a:rPr>
              <a:t>DATA</a:t>
            </a:r>
          </a:p>
        </p:txBody>
      </p:sp>
      <p:sp>
        <p:nvSpPr>
          <p:cNvPr id="50" name="TextBox 49">
            <a:extLst>
              <a:ext uri="{FF2B5EF4-FFF2-40B4-BE49-F238E27FC236}">
                <a16:creationId xmlns:a16="http://schemas.microsoft.com/office/drawing/2014/main" id="{A643EC13-757C-E733-2D06-AC9E6BA5A0D9}"/>
              </a:ext>
            </a:extLst>
          </p:cNvPr>
          <p:cNvSpPr txBox="1"/>
          <p:nvPr/>
        </p:nvSpPr>
        <p:spPr>
          <a:xfrm>
            <a:off x="841062" y="2221961"/>
            <a:ext cx="752129" cy="415498"/>
          </a:xfrm>
          <a:prstGeom prst="rect">
            <a:avLst/>
          </a:prstGeom>
          <a:noFill/>
        </p:spPr>
        <p:txBody>
          <a:bodyPr wrap="none" rtlCol="0">
            <a:spAutoFit/>
          </a:bodyPr>
          <a:lstStyle/>
          <a:p>
            <a:pPr defTabSz="685800" fontAlgn="auto">
              <a:spcBef>
                <a:spcPts val="0"/>
              </a:spcBef>
              <a:spcAft>
                <a:spcPts val="0"/>
              </a:spcAft>
            </a:pPr>
            <a:r>
              <a:rPr lang="en-US" sz="2100" dirty="0">
                <a:solidFill>
                  <a:srgbClr val="000000"/>
                </a:solidFill>
                <a:latin typeface="Arial" panose="020B0604020202020204"/>
                <a:ea typeface="+mn-ea"/>
                <a:cs typeface="+mn-cs"/>
              </a:rPr>
              <a:t>R&amp;D</a:t>
            </a:r>
          </a:p>
        </p:txBody>
      </p:sp>
      <p:sp>
        <p:nvSpPr>
          <p:cNvPr id="19" name="TextBox 18">
            <a:extLst>
              <a:ext uri="{FF2B5EF4-FFF2-40B4-BE49-F238E27FC236}">
                <a16:creationId xmlns:a16="http://schemas.microsoft.com/office/drawing/2014/main" id="{BE8F4133-57AE-D3D0-6898-69CDF27BE791}"/>
              </a:ext>
            </a:extLst>
          </p:cNvPr>
          <p:cNvSpPr txBox="1"/>
          <p:nvPr/>
        </p:nvSpPr>
        <p:spPr>
          <a:xfrm>
            <a:off x="6639579" y="4025467"/>
            <a:ext cx="1107996"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MODELING</a:t>
            </a:r>
          </a:p>
        </p:txBody>
      </p:sp>
      <p:sp>
        <p:nvSpPr>
          <p:cNvPr id="54" name="TextBox 53">
            <a:extLst>
              <a:ext uri="{FF2B5EF4-FFF2-40B4-BE49-F238E27FC236}">
                <a16:creationId xmlns:a16="http://schemas.microsoft.com/office/drawing/2014/main" id="{351D4629-29DD-8CB5-2D5E-F37C8999BA98}"/>
              </a:ext>
            </a:extLst>
          </p:cNvPr>
          <p:cNvSpPr txBox="1"/>
          <p:nvPr/>
        </p:nvSpPr>
        <p:spPr>
          <a:xfrm>
            <a:off x="6637514" y="4679638"/>
            <a:ext cx="1229824"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SIMULATION</a:t>
            </a:r>
          </a:p>
        </p:txBody>
      </p:sp>
      <p:sp>
        <p:nvSpPr>
          <p:cNvPr id="55" name="Right Triangle 54">
            <a:extLst>
              <a:ext uri="{FF2B5EF4-FFF2-40B4-BE49-F238E27FC236}">
                <a16:creationId xmlns:a16="http://schemas.microsoft.com/office/drawing/2014/main" id="{F171CDDD-91D8-25BC-7620-5C53D484C584}"/>
              </a:ext>
            </a:extLst>
          </p:cNvPr>
          <p:cNvSpPr/>
          <p:nvPr/>
        </p:nvSpPr>
        <p:spPr>
          <a:xfrm>
            <a:off x="1128882" y="3316086"/>
            <a:ext cx="2628168" cy="914400"/>
          </a:xfrm>
          <a:prstGeom prst="rtTriangl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22" name="Right Arrow 21">
            <a:extLst>
              <a:ext uri="{FF2B5EF4-FFF2-40B4-BE49-F238E27FC236}">
                <a16:creationId xmlns:a16="http://schemas.microsoft.com/office/drawing/2014/main" id="{D70EA397-ED34-514E-44FA-F3237989153A}"/>
              </a:ext>
            </a:extLst>
          </p:cNvPr>
          <p:cNvSpPr/>
          <p:nvPr/>
        </p:nvSpPr>
        <p:spPr>
          <a:xfrm>
            <a:off x="1128883" y="4348747"/>
            <a:ext cx="2680970" cy="1385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pic>
        <p:nvPicPr>
          <p:cNvPr id="24" name="Graphic 23" descr="Gears with solid fill">
            <a:extLst>
              <a:ext uri="{FF2B5EF4-FFF2-40B4-BE49-F238E27FC236}">
                <a16:creationId xmlns:a16="http://schemas.microsoft.com/office/drawing/2014/main" id="{47BDD32D-5482-550C-E952-E3A3C07BC3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17394" y="2564405"/>
            <a:ext cx="1001306" cy="1001306"/>
          </a:xfrm>
          <a:prstGeom prst="rect">
            <a:avLst/>
          </a:prstGeom>
        </p:spPr>
      </p:pic>
      <p:sp>
        <p:nvSpPr>
          <p:cNvPr id="56" name="TextBox 55">
            <a:extLst>
              <a:ext uri="{FF2B5EF4-FFF2-40B4-BE49-F238E27FC236}">
                <a16:creationId xmlns:a16="http://schemas.microsoft.com/office/drawing/2014/main" id="{F255D838-11EE-3E5D-FB40-AABBDAFCA3CF}"/>
              </a:ext>
            </a:extLst>
          </p:cNvPr>
          <p:cNvSpPr txBox="1"/>
          <p:nvPr/>
        </p:nvSpPr>
        <p:spPr>
          <a:xfrm>
            <a:off x="6781843" y="3491179"/>
            <a:ext cx="1080533" cy="507831"/>
          </a:xfrm>
          <a:prstGeom prst="rect">
            <a:avLst/>
          </a:prstGeom>
          <a:noFill/>
        </p:spPr>
        <p:txBody>
          <a:bodyPr wrap="square"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Automated Test Scripts</a:t>
            </a:r>
          </a:p>
        </p:txBody>
      </p:sp>
      <p:sp>
        <p:nvSpPr>
          <p:cNvPr id="57" name="TextBox 56">
            <a:extLst>
              <a:ext uri="{FF2B5EF4-FFF2-40B4-BE49-F238E27FC236}">
                <a16:creationId xmlns:a16="http://schemas.microsoft.com/office/drawing/2014/main" id="{C4016450-8E4A-BDE6-4C44-8764EBDE84B2}"/>
              </a:ext>
            </a:extLst>
          </p:cNvPr>
          <p:cNvSpPr txBox="1"/>
          <p:nvPr/>
        </p:nvSpPr>
        <p:spPr>
          <a:xfrm>
            <a:off x="5336863" y="3150213"/>
            <a:ext cx="918841" cy="415498"/>
          </a:xfrm>
          <a:prstGeom prst="rect">
            <a:avLst/>
          </a:prstGeom>
          <a:noFill/>
        </p:spPr>
        <p:txBody>
          <a:bodyPr wrap="none" rtlCol="0">
            <a:spAutoFit/>
          </a:bodyPr>
          <a:lstStyle/>
          <a:p>
            <a:pPr defTabSz="685800" fontAlgn="auto">
              <a:spcBef>
                <a:spcPts val="0"/>
              </a:spcBef>
              <a:spcAft>
                <a:spcPts val="0"/>
              </a:spcAft>
            </a:pPr>
            <a:r>
              <a:rPr lang="en-US" sz="2100" dirty="0">
                <a:solidFill>
                  <a:srgbClr val="000000"/>
                </a:solidFill>
                <a:latin typeface="Arial" panose="020B0604020202020204"/>
                <a:ea typeface="+mn-ea"/>
                <a:cs typeface="+mn-cs"/>
              </a:rPr>
              <a:t>OT&amp;E</a:t>
            </a:r>
          </a:p>
        </p:txBody>
      </p:sp>
      <p:sp>
        <p:nvSpPr>
          <p:cNvPr id="58" name="TextBox 57">
            <a:extLst>
              <a:ext uri="{FF2B5EF4-FFF2-40B4-BE49-F238E27FC236}">
                <a16:creationId xmlns:a16="http://schemas.microsoft.com/office/drawing/2014/main" id="{CAC6F126-AD2E-7AC5-CAB9-B05ACB78326C}"/>
              </a:ext>
            </a:extLst>
          </p:cNvPr>
          <p:cNvSpPr txBox="1"/>
          <p:nvPr/>
        </p:nvSpPr>
        <p:spPr>
          <a:xfrm>
            <a:off x="5336201" y="2676880"/>
            <a:ext cx="902811" cy="415498"/>
          </a:xfrm>
          <a:prstGeom prst="rect">
            <a:avLst/>
          </a:prstGeom>
          <a:noFill/>
        </p:spPr>
        <p:txBody>
          <a:bodyPr wrap="none" rtlCol="0">
            <a:spAutoFit/>
          </a:bodyPr>
          <a:lstStyle/>
          <a:p>
            <a:pPr defTabSz="685800" fontAlgn="auto">
              <a:spcBef>
                <a:spcPts val="0"/>
              </a:spcBef>
              <a:spcAft>
                <a:spcPts val="0"/>
              </a:spcAft>
            </a:pPr>
            <a:r>
              <a:rPr lang="en-US" sz="2100" dirty="0">
                <a:solidFill>
                  <a:srgbClr val="000000"/>
                </a:solidFill>
                <a:latin typeface="Arial" panose="020B0604020202020204"/>
                <a:ea typeface="+mn-ea"/>
                <a:cs typeface="+mn-cs"/>
              </a:rPr>
              <a:t>DT&amp;E</a:t>
            </a:r>
          </a:p>
        </p:txBody>
      </p:sp>
      <p:sp>
        <p:nvSpPr>
          <p:cNvPr id="60" name="Right Brace 59">
            <a:extLst>
              <a:ext uri="{FF2B5EF4-FFF2-40B4-BE49-F238E27FC236}">
                <a16:creationId xmlns:a16="http://schemas.microsoft.com/office/drawing/2014/main" id="{38DEAB52-D4E9-EE96-9AC5-6EC87A31C8F7}"/>
              </a:ext>
            </a:extLst>
          </p:cNvPr>
          <p:cNvSpPr/>
          <p:nvPr/>
        </p:nvSpPr>
        <p:spPr>
          <a:xfrm>
            <a:off x="6202331" y="2693849"/>
            <a:ext cx="481625" cy="99267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srgbClr val="000000"/>
              </a:solidFill>
              <a:latin typeface="Arial" panose="020B0604020202020204"/>
            </a:endParaRPr>
          </a:p>
        </p:txBody>
      </p:sp>
      <p:sp>
        <p:nvSpPr>
          <p:cNvPr id="4" name="TextBox 3">
            <a:extLst>
              <a:ext uri="{FF2B5EF4-FFF2-40B4-BE49-F238E27FC236}">
                <a16:creationId xmlns:a16="http://schemas.microsoft.com/office/drawing/2014/main" id="{D9DD6283-8076-8951-670F-3B261E02D18F}"/>
              </a:ext>
            </a:extLst>
          </p:cNvPr>
          <p:cNvSpPr txBox="1"/>
          <p:nvPr/>
        </p:nvSpPr>
        <p:spPr>
          <a:xfrm>
            <a:off x="4580459" y="2826475"/>
            <a:ext cx="764201" cy="507831"/>
          </a:xfrm>
          <a:prstGeom prst="rect">
            <a:avLst/>
          </a:prstGeom>
          <a:noFill/>
        </p:spPr>
        <p:txBody>
          <a:bodyPr wrap="square" rtlCol="0">
            <a:spAutoFit/>
          </a:bodyPr>
          <a:lstStyle/>
          <a:p>
            <a:pPr algn="ctr" defTabSz="685800" fontAlgn="auto">
              <a:spcBef>
                <a:spcPts val="0"/>
              </a:spcBef>
              <a:spcAft>
                <a:spcPts val="0"/>
              </a:spcAft>
            </a:pPr>
            <a:r>
              <a:rPr lang="en-US" sz="1350" dirty="0">
                <a:solidFill>
                  <a:srgbClr val="000000"/>
                </a:solidFill>
                <a:latin typeface="Arial" panose="020B0604020202020204"/>
                <a:ea typeface="+mn-ea"/>
                <a:cs typeface="+mn-cs"/>
              </a:rPr>
              <a:t>User stories</a:t>
            </a:r>
          </a:p>
        </p:txBody>
      </p:sp>
      <p:sp>
        <p:nvSpPr>
          <p:cNvPr id="5" name="Rounded Rectangle 4">
            <a:extLst>
              <a:ext uri="{FF2B5EF4-FFF2-40B4-BE49-F238E27FC236}">
                <a16:creationId xmlns:a16="http://schemas.microsoft.com/office/drawing/2014/main" id="{78D4580A-60EB-5A9D-8CBF-43B371B65509}"/>
              </a:ext>
            </a:extLst>
          </p:cNvPr>
          <p:cNvSpPr/>
          <p:nvPr/>
        </p:nvSpPr>
        <p:spPr>
          <a:xfrm>
            <a:off x="8058150" y="2956820"/>
            <a:ext cx="902237" cy="608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FFFFFF"/>
                </a:solidFill>
                <a:latin typeface="Arial" panose="020B0604020202020204"/>
              </a:rPr>
              <a:t>Physical Test</a:t>
            </a:r>
          </a:p>
        </p:txBody>
      </p:sp>
      <p:sp>
        <p:nvSpPr>
          <p:cNvPr id="7" name="Bent Arrow 6">
            <a:extLst>
              <a:ext uri="{FF2B5EF4-FFF2-40B4-BE49-F238E27FC236}">
                <a16:creationId xmlns:a16="http://schemas.microsoft.com/office/drawing/2014/main" id="{57C2F961-0271-599E-A400-59F1E8538A61}"/>
              </a:ext>
            </a:extLst>
          </p:cNvPr>
          <p:cNvSpPr/>
          <p:nvPr/>
        </p:nvSpPr>
        <p:spPr>
          <a:xfrm rot="10800000">
            <a:off x="8368147" y="3714750"/>
            <a:ext cx="375803" cy="5157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000000"/>
              </a:solidFill>
              <a:latin typeface="Arial" panose="020B0604020202020204"/>
            </a:endParaRPr>
          </a:p>
        </p:txBody>
      </p:sp>
      <p:sp>
        <p:nvSpPr>
          <p:cNvPr id="8" name="Slide Number Placeholder 2">
            <a:extLst>
              <a:ext uri="{FF2B5EF4-FFF2-40B4-BE49-F238E27FC236}">
                <a16:creationId xmlns:a16="http://schemas.microsoft.com/office/drawing/2014/main" id="{89DA5242-8ED1-051A-ED8B-5BBE0A356C30}"/>
              </a:ext>
            </a:extLst>
          </p:cNvPr>
          <p:cNvSpPr txBox="1">
            <a:spLocks/>
          </p:cNvSpPr>
          <p:nvPr/>
        </p:nvSpPr>
        <p:spPr>
          <a:xfrm>
            <a:off x="8511116" y="4829679"/>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19</a:t>
            </a:fld>
            <a:endParaRPr lang="en-US" sz="1000" dirty="0"/>
          </a:p>
        </p:txBody>
      </p:sp>
    </p:spTree>
    <p:extLst>
      <p:ext uri="{BB962C8B-B14F-4D97-AF65-F5344CB8AC3E}">
        <p14:creationId xmlns:p14="http://schemas.microsoft.com/office/powerpoint/2010/main" val="293838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CF2132-0920-5464-4D64-2E5FAA8E5602}"/>
              </a:ext>
            </a:extLst>
          </p:cNvPr>
          <p:cNvSpPr>
            <a:spLocks noGrp="1"/>
          </p:cNvSpPr>
          <p:nvPr>
            <p:ph type="ftr" sz="quarter" idx="10"/>
          </p:nvPr>
        </p:nvSpPr>
        <p:spPr/>
        <p:txBody>
          <a:bodyPr/>
          <a:lstStyle/>
          <a:p>
            <a:r>
              <a:rPr lang="en-US" dirty="0"/>
              <a:t>© 2022 THE MITRE CORPORATION. ALL RIGHTS RESERVED. </a:t>
            </a:r>
          </a:p>
        </p:txBody>
      </p:sp>
      <p:sp>
        <p:nvSpPr>
          <p:cNvPr id="3" name="Slide Number Placeholder 2">
            <a:extLst>
              <a:ext uri="{FF2B5EF4-FFF2-40B4-BE49-F238E27FC236}">
                <a16:creationId xmlns:a16="http://schemas.microsoft.com/office/drawing/2014/main" id="{9F3FBB16-328F-EA1D-28A9-6CA3607E20FB}"/>
              </a:ext>
            </a:extLst>
          </p:cNvPr>
          <p:cNvSpPr>
            <a:spLocks noGrp="1"/>
          </p:cNvSpPr>
          <p:nvPr>
            <p:ph type="sldNum" sz="quarter" idx="11"/>
          </p:nvPr>
        </p:nvSpPr>
        <p:spPr/>
        <p:txBody>
          <a:bodyPr/>
          <a:lstStyle/>
          <a:p>
            <a:fld id="{BECF63ED-5365-0347-943C-46237B9951C9}" type="slidenum">
              <a:rPr lang="en-US" sz="900" smtClean="0"/>
              <a:pPr/>
              <a:t>2</a:t>
            </a:fld>
            <a:endParaRPr lang="en-US" sz="900" dirty="0"/>
          </a:p>
        </p:txBody>
      </p:sp>
      <p:sp>
        <p:nvSpPr>
          <p:cNvPr id="5" name="TextBox 4">
            <a:extLst>
              <a:ext uri="{FF2B5EF4-FFF2-40B4-BE49-F238E27FC236}">
                <a16:creationId xmlns:a16="http://schemas.microsoft.com/office/drawing/2014/main" id="{974325CC-5667-8AE8-6447-DA0962DE7770}"/>
              </a:ext>
            </a:extLst>
          </p:cNvPr>
          <p:cNvSpPr txBox="1"/>
          <p:nvPr/>
        </p:nvSpPr>
        <p:spPr>
          <a:xfrm>
            <a:off x="914400" y="1294477"/>
            <a:ext cx="7453747" cy="2369880"/>
          </a:xfrm>
          <a:prstGeom prst="rect">
            <a:avLst/>
          </a:prstGeom>
          <a:noFill/>
        </p:spPr>
        <p:txBody>
          <a:bodyPr wrap="square">
            <a:spAutoFit/>
          </a:bodyPr>
          <a:lstStyle/>
          <a:p>
            <a:pPr lvl="0" algn="ctr" eaLnBrk="0" hangingPunct="0">
              <a:spcBef>
                <a:spcPts val="0"/>
              </a:spcBef>
              <a:spcAft>
                <a:spcPts val="0"/>
              </a:spcAft>
              <a:buClr>
                <a:schemeClr val="dk1"/>
              </a:buClr>
              <a:buSzPts val="1100"/>
              <a:defRPr/>
            </a:pPr>
            <a:r>
              <a:rPr lang="en-US" dirty="0"/>
              <a:t>“Everyone will have weapons we have – key is how we integrate it into combined arms”</a:t>
            </a:r>
          </a:p>
          <a:p>
            <a:pPr lvl="0" algn="ctr" eaLnBrk="0" hangingPunct="0">
              <a:spcBef>
                <a:spcPts val="0"/>
              </a:spcBef>
              <a:spcAft>
                <a:spcPts val="0"/>
              </a:spcAft>
              <a:buClr>
                <a:schemeClr val="dk1"/>
              </a:buClr>
              <a:buSzPts val="1100"/>
              <a:defRPr/>
            </a:pPr>
            <a:endParaRPr lang="en-US" dirty="0"/>
          </a:p>
          <a:p>
            <a:pPr lvl="0" algn="r" eaLnBrk="0" hangingPunct="0">
              <a:spcBef>
                <a:spcPts val="0"/>
              </a:spcBef>
              <a:spcAft>
                <a:spcPts val="0"/>
              </a:spcAft>
              <a:buClr>
                <a:schemeClr val="dk1"/>
              </a:buClr>
              <a:buSzPts val="1100"/>
              <a:defRPr/>
            </a:pPr>
            <a:r>
              <a:rPr lang="en-US" sz="2000" dirty="0"/>
              <a:t>- Mr. </a:t>
            </a:r>
            <a:r>
              <a:rPr lang="en-US" sz="2000" dirty="0" err="1"/>
              <a:t>Behler</a:t>
            </a:r>
            <a:r>
              <a:rPr lang="en-US" sz="2000" dirty="0"/>
              <a:t>, former Dir DOT&amp;E</a:t>
            </a:r>
          </a:p>
        </p:txBody>
      </p:sp>
    </p:spTree>
    <p:extLst>
      <p:ext uri="{BB962C8B-B14F-4D97-AF65-F5344CB8AC3E}">
        <p14:creationId xmlns:p14="http://schemas.microsoft.com/office/powerpoint/2010/main" val="6863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7E1B7C-0001-40BA-2582-FD5341EC0A23}"/>
              </a:ext>
            </a:extLst>
          </p:cNvPr>
          <p:cNvSpPr>
            <a:spLocks noGrp="1"/>
          </p:cNvSpPr>
          <p:nvPr>
            <p:ph type="ftr" sz="quarter" idx="10"/>
          </p:nvPr>
        </p:nvSpPr>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 </a:t>
            </a:r>
          </a:p>
        </p:txBody>
      </p:sp>
      <p:sp>
        <p:nvSpPr>
          <p:cNvPr id="31" name="Title 2">
            <a:extLst>
              <a:ext uri="{FF2B5EF4-FFF2-40B4-BE49-F238E27FC236}">
                <a16:creationId xmlns:a16="http://schemas.microsoft.com/office/drawing/2014/main" id="{43050611-593E-9658-275F-93F353B5D25C}"/>
              </a:ext>
            </a:extLst>
          </p:cNvPr>
          <p:cNvSpPr txBox="1">
            <a:spLocks/>
          </p:cNvSpPr>
          <p:nvPr/>
        </p:nvSpPr>
        <p:spPr>
          <a:xfrm>
            <a:off x="467335" y="312961"/>
            <a:ext cx="8503920" cy="396518"/>
          </a:xfrm>
          <a:prstGeom prst="rect">
            <a:avLst/>
          </a:prstGeom>
        </p:spPr>
        <p:txBody>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defTabSz="685800" fontAlgn="auto">
              <a:spcAft>
                <a:spcPts val="0"/>
              </a:spcAft>
            </a:pPr>
            <a:r>
              <a:rPr lang="en-US" sz="2400" dirty="0">
                <a:solidFill>
                  <a:srgbClr val="0E2641"/>
                </a:solidFill>
                <a:latin typeface="Arial" panose="020B0604020202020204"/>
              </a:rPr>
              <a:t>Design and Methodology to Reduce Model Uncertainty</a:t>
            </a:r>
          </a:p>
        </p:txBody>
      </p:sp>
      <p:pic>
        <p:nvPicPr>
          <p:cNvPr id="38" name="Picture 37">
            <a:extLst>
              <a:ext uri="{FF2B5EF4-FFF2-40B4-BE49-F238E27FC236}">
                <a16:creationId xmlns:a16="http://schemas.microsoft.com/office/drawing/2014/main" id="{2C187463-38CD-7710-15CA-4D83B9E444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43101" y="1428750"/>
            <a:ext cx="1697162" cy="1012947"/>
          </a:xfrm>
          <a:prstGeom prst="rect">
            <a:avLst/>
          </a:prstGeom>
        </p:spPr>
      </p:pic>
      <p:sp>
        <p:nvSpPr>
          <p:cNvPr id="39" name="Right Arrow 38">
            <a:extLst>
              <a:ext uri="{FF2B5EF4-FFF2-40B4-BE49-F238E27FC236}">
                <a16:creationId xmlns:a16="http://schemas.microsoft.com/office/drawing/2014/main" id="{14CEF2EE-85C8-E623-7792-CABCB8D6DE45}"/>
              </a:ext>
            </a:extLst>
          </p:cNvPr>
          <p:cNvSpPr/>
          <p:nvPr/>
        </p:nvSpPr>
        <p:spPr>
          <a:xfrm>
            <a:off x="3738563" y="988381"/>
            <a:ext cx="1714500" cy="1012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FFFFFF"/>
                </a:solidFill>
                <a:latin typeface="Arial" panose="020B0604020202020204"/>
              </a:rPr>
              <a:t>Identify areas of uncertainty</a:t>
            </a:r>
          </a:p>
        </p:txBody>
      </p:sp>
      <p:sp>
        <p:nvSpPr>
          <p:cNvPr id="40" name="Right Arrow 39">
            <a:extLst>
              <a:ext uri="{FF2B5EF4-FFF2-40B4-BE49-F238E27FC236}">
                <a16:creationId xmlns:a16="http://schemas.microsoft.com/office/drawing/2014/main" id="{295653A0-71F8-A608-95CF-0B7AA10FA945}"/>
              </a:ext>
            </a:extLst>
          </p:cNvPr>
          <p:cNvSpPr/>
          <p:nvPr/>
        </p:nvSpPr>
        <p:spPr>
          <a:xfrm>
            <a:off x="4045319" y="1818013"/>
            <a:ext cx="1714500" cy="1012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FFFFFF"/>
                </a:solidFill>
                <a:latin typeface="Arial" panose="020B0604020202020204"/>
              </a:rPr>
              <a:t>Design test and data strategy</a:t>
            </a:r>
          </a:p>
        </p:txBody>
      </p:sp>
      <p:pic>
        <p:nvPicPr>
          <p:cNvPr id="41" name="Picture 40">
            <a:extLst>
              <a:ext uri="{FF2B5EF4-FFF2-40B4-BE49-F238E27FC236}">
                <a16:creationId xmlns:a16="http://schemas.microsoft.com/office/drawing/2014/main" id="{D70CB8FE-5E6E-55CF-EE5E-948AE9BF239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04391" y="1265790"/>
            <a:ext cx="977450" cy="1338869"/>
          </a:xfrm>
          <a:prstGeom prst="rect">
            <a:avLst/>
          </a:prstGeom>
        </p:spPr>
      </p:pic>
      <p:sp>
        <p:nvSpPr>
          <p:cNvPr id="6" name="TextBox 5">
            <a:extLst>
              <a:ext uri="{FF2B5EF4-FFF2-40B4-BE49-F238E27FC236}">
                <a16:creationId xmlns:a16="http://schemas.microsoft.com/office/drawing/2014/main" id="{CBA9F04A-AC81-440F-8631-2141FC02AB25}"/>
              </a:ext>
            </a:extLst>
          </p:cNvPr>
          <p:cNvSpPr txBox="1"/>
          <p:nvPr/>
        </p:nvSpPr>
        <p:spPr>
          <a:xfrm>
            <a:off x="2360825" y="1116460"/>
            <a:ext cx="672043"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Virtual</a:t>
            </a:r>
          </a:p>
        </p:txBody>
      </p:sp>
      <p:sp>
        <p:nvSpPr>
          <p:cNvPr id="42" name="TextBox 41">
            <a:extLst>
              <a:ext uri="{FF2B5EF4-FFF2-40B4-BE49-F238E27FC236}">
                <a16:creationId xmlns:a16="http://schemas.microsoft.com/office/drawing/2014/main" id="{1DF98E12-B685-7AFC-D482-BF6B75F87B9E}"/>
              </a:ext>
            </a:extLst>
          </p:cNvPr>
          <p:cNvSpPr txBox="1"/>
          <p:nvPr/>
        </p:nvSpPr>
        <p:spPr>
          <a:xfrm>
            <a:off x="5738788" y="1043418"/>
            <a:ext cx="829073"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panose="020B0604020202020204"/>
                <a:ea typeface="+mn-ea"/>
                <a:cs typeface="+mn-cs"/>
              </a:rPr>
              <a:t>Physical</a:t>
            </a:r>
          </a:p>
        </p:txBody>
      </p:sp>
      <p:sp>
        <p:nvSpPr>
          <p:cNvPr id="22" name="Curved Down Arrow 21">
            <a:extLst>
              <a:ext uri="{FF2B5EF4-FFF2-40B4-BE49-F238E27FC236}">
                <a16:creationId xmlns:a16="http://schemas.microsoft.com/office/drawing/2014/main" id="{D9CB0A54-12A9-FAF4-019E-B49DA439FA98}"/>
              </a:ext>
            </a:extLst>
          </p:cNvPr>
          <p:cNvSpPr/>
          <p:nvPr/>
        </p:nvSpPr>
        <p:spPr>
          <a:xfrm rot="10800000">
            <a:off x="2565597" y="2710208"/>
            <a:ext cx="3757214" cy="13388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000000"/>
              </a:solidFill>
              <a:latin typeface="Arial" panose="020B0604020202020204"/>
            </a:endParaRPr>
          </a:p>
        </p:txBody>
      </p:sp>
      <p:sp>
        <p:nvSpPr>
          <p:cNvPr id="4" name="TextBox 3">
            <a:extLst>
              <a:ext uri="{FF2B5EF4-FFF2-40B4-BE49-F238E27FC236}">
                <a16:creationId xmlns:a16="http://schemas.microsoft.com/office/drawing/2014/main" id="{DDE71F7A-FB87-5348-954A-0BE30009529D}"/>
              </a:ext>
            </a:extLst>
          </p:cNvPr>
          <p:cNvSpPr txBox="1"/>
          <p:nvPr/>
        </p:nvSpPr>
        <p:spPr>
          <a:xfrm>
            <a:off x="6621491" y="1343500"/>
            <a:ext cx="2382383" cy="1200329"/>
          </a:xfrm>
          <a:prstGeom prst="rect">
            <a:avLst/>
          </a:prstGeom>
          <a:noFill/>
        </p:spPr>
        <p:txBody>
          <a:bodyPr wrap="none" rtlCol="0">
            <a:spAutoFit/>
          </a:bodyPr>
          <a:lstStyle/>
          <a:p>
            <a:r>
              <a:rPr lang="en-US" sz="2400" dirty="0"/>
              <a:t>Prototype</a:t>
            </a:r>
          </a:p>
          <a:p>
            <a:r>
              <a:rPr lang="en-US" sz="2400" dirty="0"/>
              <a:t>SUT</a:t>
            </a:r>
          </a:p>
          <a:p>
            <a:r>
              <a:rPr lang="en-US" sz="2400" dirty="0"/>
              <a:t>Fielded System</a:t>
            </a:r>
          </a:p>
        </p:txBody>
      </p:sp>
      <p:sp>
        <p:nvSpPr>
          <p:cNvPr id="5" name="Slide Number Placeholder 2">
            <a:extLst>
              <a:ext uri="{FF2B5EF4-FFF2-40B4-BE49-F238E27FC236}">
                <a16:creationId xmlns:a16="http://schemas.microsoft.com/office/drawing/2014/main" id="{FF07B409-3047-EDA2-1D17-3470E20B6DE6}"/>
              </a:ext>
            </a:extLst>
          </p:cNvPr>
          <p:cNvSpPr txBox="1">
            <a:spLocks/>
          </p:cNvSpPr>
          <p:nvPr/>
        </p:nvSpPr>
        <p:spPr>
          <a:xfrm>
            <a:off x="8520547" y="4870873"/>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20</a:t>
            </a:fld>
            <a:endParaRPr lang="en-US" sz="1000" dirty="0"/>
          </a:p>
        </p:txBody>
      </p:sp>
      <p:sp>
        <p:nvSpPr>
          <p:cNvPr id="7" name="TextBox 6">
            <a:extLst>
              <a:ext uri="{FF2B5EF4-FFF2-40B4-BE49-F238E27FC236}">
                <a16:creationId xmlns:a16="http://schemas.microsoft.com/office/drawing/2014/main" id="{0E6A62CE-92B7-08D3-EBA8-6A6B3E579744}"/>
              </a:ext>
            </a:extLst>
          </p:cNvPr>
          <p:cNvSpPr txBox="1"/>
          <p:nvPr/>
        </p:nvSpPr>
        <p:spPr>
          <a:xfrm>
            <a:off x="6411906" y="4423960"/>
            <a:ext cx="2341475" cy="307777"/>
          </a:xfrm>
          <a:prstGeom prst="rect">
            <a:avLst/>
          </a:prstGeom>
          <a:noFill/>
        </p:spPr>
        <p:txBody>
          <a:bodyPr wrap="none" rtlCol="0">
            <a:spAutoFit/>
          </a:bodyPr>
          <a:lstStyle/>
          <a:p>
            <a:r>
              <a:rPr lang="en-US" sz="1400" dirty="0"/>
              <a:t>SUT = System Under Test</a:t>
            </a:r>
          </a:p>
        </p:txBody>
      </p:sp>
    </p:spTree>
    <p:extLst>
      <p:ext uri="{BB962C8B-B14F-4D97-AF65-F5344CB8AC3E}">
        <p14:creationId xmlns:p14="http://schemas.microsoft.com/office/powerpoint/2010/main" val="299170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7E1B7C-0001-40BA-2582-FD5341EC0A23}"/>
              </a:ext>
            </a:extLst>
          </p:cNvPr>
          <p:cNvSpPr>
            <a:spLocks noGrp="1"/>
          </p:cNvSpPr>
          <p:nvPr>
            <p:ph type="ftr" sz="quarter" idx="10"/>
          </p:nvPr>
        </p:nvSpPr>
        <p:spPr>
          <a:xfrm>
            <a:off x="1010804" y="4977014"/>
            <a:ext cx="6612948" cy="137160"/>
          </a:xfrm>
        </p:spPr>
        <p:txBody>
          <a:bodyPr/>
          <a:lstStyle/>
          <a:p>
            <a:pPr defTabSz="685800" fontAlgn="auto">
              <a:spcBef>
                <a:spcPts val="0"/>
              </a:spcBef>
              <a:spcAft>
                <a:spcPts val="0"/>
              </a:spcAft>
            </a:pPr>
            <a:r>
              <a:rPr lang="en-US" dirty="0">
                <a:solidFill>
                  <a:srgbClr val="000000"/>
                </a:solidFill>
                <a:latin typeface="Arial" panose="020B0604020202020204"/>
                <a:ea typeface="+mn-ea"/>
                <a:cs typeface="+mn-cs"/>
              </a:rPr>
              <a:t>© 2022 THE MITRE CORPORATION. ALL RIGHTS RESERVED</a:t>
            </a:r>
          </a:p>
        </p:txBody>
      </p:sp>
      <p:sp>
        <p:nvSpPr>
          <p:cNvPr id="31" name="Title 2">
            <a:extLst>
              <a:ext uri="{FF2B5EF4-FFF2-40B4-BE49-F238E27FC236}">
                <a16:creationId xmlns:a16="http://schemas.microsoft.com/office/drawing/2014/main" id="{43050611-593E-9658-275F-93F353B5D25C}"/>
              </a:ext>
            </a:extLst>
          </p:cNvPr>
          <p:cNvSpPr txBox="1">
            <a:spLocks/>
          </p:cNvSpPr>
          <p:nvPr/>
        </p:nvSpPr>
        <p:spPr>
          <a:xfrm>
            <a:off x="276633" y="291693"/>
            <a:ext cx="3737975" cy="795572"/>
          </a:xfrm>
          <a:prstGeom prst="rect">
            <a:avLst/>
          </a:prstGeom>
        </p:spPr>
        <p:txBody>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defTabSz="685800" fontAlgn="auto">
              <a:spcAft>
                <a:spcPts val="0"/>
              </a:spcAft>
            </a:pPr>
            <a:r>
              <a:rPr lang="en-US" sz="2400" dirty="0">
                <a:solidFill>
                  <a:srgbClr val="0E2641"/>
                </a:solidFill>
                <a:latin typeface="Arial" panose="020B0604020202020204"/>
              </a:rPr>
              <a:t>Evolving from the Wedge Model </a:t>
            </a:r>
          </a:p>
        </p:txBody>
      </p:sp>
      <p:pic>
        <p:nvPicPr>
          <p:cNvPr id="29" name="Picture 28">
            <a:extLst>
              <a:ext uri="{FF2B5EF4-FFF2-40B4-BE49-F238E27FC236}">
                <a16:creationId xmlns:a16="http://schemas.microsoft.com/office/drawing/2014/main" id="{DFFE18D1-A5B7-802A-6E7A-E92D5E4F07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0184" y="1603310"/>
            <a:ext cx="3028073" cy="1993906"/>
          </a:xfrm>
          <a:prstGeom prst="rect">
            <a:avLst/>
          </a:prstGeom>
        </p:spPr>
      </p:pic>
      <p:sp>
        <p:nvSpPr>
          <p:cNvPr id="13" name="Right Arrow 12">
            <a:extLst>
              <a:ext uri="{FF2B5EF4-FFF2-40B4-BE49-F238E27FC236}">
                <a16:creationId xmlns:a16="http://schemas.microsoft.com/office/drawing/2014/main" id="{10B17DA1-83DB-E138-7465-F5274355B1C5}"/>
              </a:ext>
            </a:extLst>
          </p:cNvPr>
          <p:cNvSpPr/>
          <p:nvPr/>
        </p:nvSpPr>
        <p:spPr>
          <a:xfrm>
            <a:off x="3013135" y="2635621"/>
            <a:ext cx="901403" cy="396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280826C-5D11-0FD2-A70D-722722AF7A45}"/>
              </a:ext>
            </a:extLst>
          </p:cNvPr>
          <p:cNvSpPr/>
          <p:nvPr/>
        </p:nvSpPr>
        <p:spPr>
          <a:xfrm>
            <a:off x="4255926" y="201033"/>
            <a:ext cx="4570323" cy="4538291"/>
          </a:xfrm>
          <a:prstGeom prst="ellipse">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4D3A279-3DD0-5EF9-7801-6E65775DAD96}"/>
              </a:ext>
            </a:extLst>
          </p:cNvPr>
          <p:cNvSpPr/>
          <p:nvPr/>
        </p:nvSpPr>
        <p:spPr>
          <a:xfrm>
            <a:off x="5091258" y="1085300"/>
            <a:ext cx="2899662" cy="2769759"/>
          </a:xfrm>
          <a:prstGeom prst="ellipse">
            <a:avLst/>
          </a:prstGeom>
          <a:solidFill>
            <a:schemeClr val="accent4">
              <a:lumMod val="60000"/>
              <a:lumOff val="40000"/>
            </a:schemeClr>
          </a:solid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3836A97-C67A-11D3-7C90-47B20E56C17E}"/>
              </a:ext>
            </a:extLst>
          </p:cNvPr>
          <p:cNvSpPr/>
          <p:nvPr/>
        </p:nvSpPr>
        <p:spPr>
          <a:xfrm>
            <a:off x="7207348" y="1800286"/>
            <a:ext cx="1412247" cy="73096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43" name="Oval 42">
            <a:extLst>
              <a:ext uri="{FF2B5EF4-FFF2-40B4-BE49-F238E27FC236}">
                <a16:creationId xmlns:a16="http://schemas.microsoft.com/office/drawing/2014/main" id="{ECBA8A9E-698F-86EE-6256-4BE84B8B0157}"/>
              </a:ext>
            </a:extLst>
          </p:cNvPr>
          <p:cNvSpPr/>
          <p:nvPr/>
        </p:nvSpPr>
        <p:spPr>
          <a:xfrm>
            <a:off x="4432139" y="1783351"/>
            <a:ext cx="1324533" cy="102252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pic>
        <p:nvPicPr>
          <p:cNvPr id="6" name="Graphic 5" descr="Database with solid fill">
            <a:extLst>
              <a:ext uri="{FF2B5EF4-FFF2-40B4-BE49-F238E27FC236}">
                <a16:creationId xmlns:a16="http://schemas.microsoft.com/office/drawing/2014/main" id="{5C96F1B2-2563-FD8A-C135-352DC95504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5168" y="1731638"/>
            <a:ext cx="1386816" cy="1581770"/>
          </a:xfrm>
          <a:prstGeom prst="rect">
            <a:avLst/>
          </a:prstGeom>
        </p:spPr>
      </p:pic>
      <p:sp>
        <p:nvSpPr>
          <p:cNvPr id="69" name="TextBox 68">
            <a:extLst>
              <a:ext uri="{FF2B5EF4-FFF2-40B4-BE49-F238E27FC236}">
                <a16:creationId xmlns:a16="http://schemas.microsoft.com/office/drawing/2014/main" id="{A671427F-D3D5-DA13-4104-D3E0F3722E6C}"/>
              </a:ext>
            </a:extLst>
          </p:cNvPr>
          <p:cNvSpPr txBox="1"/>
          <p:nvPr/>
        </p:nvSpPr>
        <p:spPr>
          <a:xfrm>
            <a:off x="5717086" y="4023199"/>
            <a:ext cx="1554898" cy="346624"/>
          </a:xfrm>
          <a:prstGeom prst="rect">
            <a:avLst/>
          </a:prstGeom>
          <a:noFill/>
        </p:spPr>
        <p:txBody>
          <a:bodyPr wrap="none" rtlCol="0">
            <a:spAutoFit/>
          </a:bodyPr>
          <a:lstStyle/>
          <a:p>
            <a:pPr defTabSz="685800" fontAlgn="auto">
              <a:spcBef>
                <a:spcPts val="0"/>
              </a:spcBef>
              <a:spcAft>
                <a:spcPts val="0"/>
              </a:spcAft>
            </a:pPr>
            <a:r>
              <a:rPr lang="en-US" sz="1800" dirty="0">
                <a:solidFill>
                  <a:srgbClr val="000000"/>
                </a:solidFill>
                <a:latin typeface="Arial" panose="020B0604020202020204"/>
                <a:ea typeface="+mn-ea"/>
                <a:cs typeface="+mn-cs"/>
              </a:rPr>
              <a:t>Physical World</a:t>
            </a:r>
          </a:p>
        </p:txBody>
      </p:sp>
      <p:sp>
        <p:nvSpPr>
          <p:cNvPr id="45" name="TextBox 44">
            <a:extLst>
              <a:ext uri="{FF2B5EF4-FFF2-40B4-BE49-F238E27FC236}">
                <a16:creationId xmlns:a16="http://schemas.microsoft.com/office/drawing/2014/main" id="{E8598697-BF8F-FD96-1725-3418F9EA3FFA}"/>
              </a:ext>
            </a:extLst>
          </p:cNvPr>
          <p:cNvSpPr txBox="1"/>
          <p:nvPr/>
        </p:nvSpPr>
        <p:spPr>
          <a:xfrm>
            <a:off x="7271984" y="1775067"/>
            <a:ext cx="1347611" cy="606591"/>
          </a:xfrm>
          <a:prstGeom prst="rect">
            <a:avLst/>
          </a:prstGeom>
          <a:noFill/>
        </p:spPr>
        <p:txBody>
          <a:bodyPr wrap="square" rtlCol="0">
            <a:spAutoFit/>
          </a:bodyPr>
          <a:lstStyle/>
          <a:p>
            <a:pPr algn="ctr" defTabSz="685800" fontAlgn="auto">
              <a:spcBef>
                <a:spcPts val="0"/>
              </a:spcBef>
              <a:spcAft>
                <a:spcPts val="0"/>
              </a:spcAft>
            </a:pPr>
            <a:r>
              <a:rPr lang="en-US" sz="1800" dirty="0">
                <a:solidFill>
                  <a:srgbClr val="000000"/>
                </a:solidFill>
                <a:latin typeface="Arial" panose="020B0604020202020204"/>
                <a:ea typeface="+mn-ea"/>
                <a:cs typeface="+mn-cs"/>
              </a:rPr>
              <a:t>Open </a:t>
            </a:r>
          </a:p>
          <a:p>
            <a:pPr algn="ctr" defTabSz="685800" fontAlgn="auto">
              <a:spcBef>
                <a:spcPts val="0"/>
              </a:spcBef>
              <a:spcAft>
                <a:spcPts val="0"/>
              </a:spcAft>
            </a:pPr>
            <a:r>
              <a:rPr lang="en-US" sz="1800" dirty="0">
                <a:solidFill>
                  <a:srgbClr val="000000"/>
                </a:solidFill>
                <a:latin typeface="Arial" panose="020B0604020202020204"/>
                <a:ea typeface="+mn-ea"/>
                <a:cs typeface="+mn-cs"/>
              </a:rPr>
              <a:t>Air Ranges</a:t>
            </a:r>
          </a:p>
        </p:txBody>
      </p:sp>
      <p:sp>
        <p:nvSpPr>
          <p:cNvPr id="44" name="TextBox 43">
            <a:extLst>
              <a:ext uri="{FF2B5EF4-FFF2-40B4-BE49-F238E27FC236}">
                <a16:creationId xmlns:a16="http://schemas.microsoft.com/office/drawing/2014/main" id="{02EA060A-4187-964E-8123-3D1063B5DAD4}"/>
              </a:ext>
            </a:extLst>
          </p:cNvPr>
          <p:cNvSpPr txBox="1"/>
          <p:nvPr/>
        </p:nvSpPr>
        <p:spPr>
          <a:xfrm>
            <a:off x="4572000" y="1985358"/>
            <a:ext cx="985665" cy="606591"/>
          </a:xfrm>
          <a:prstGeom prst="rect">
            <a:avLst/>
          </a:prstGeom>
          <a:noFill/>
        </p:spPr>
        <p:txBody>
          <a:bodyPr wrap="square" rtlCol="0">
            <a:spAutoFit/>
          </a:bodyPr>
          <a:lstStyle/>
          <a:p>
            <a:pPr algn="ctr" defTabSz="685800" fontAlgn="auto">
              <a:spcBef>
                <a:spcPts val="0"/>
              </a:spcBef>
              <a:spcAft>
                <a:spcPts val="0"/>
              </a:spcAft>
            </a:pPr>
            <a:r>
              <a:rPr lang="en-US" sz="1800" dirty="0">
                <a:solidFill>
                  <a:srgbClr val="000000"/>
                </a:solidFill>
                <a:latin typeface="Arial" panose="020B0604020202020204"/>
                <a:ea typeface="+mn-ea"/>
                <a:cs typeface="+mn-cs"/>
              </a:rPr>
              <a:t>Ground Test</a:t>
            </a:r>
          </a:p>
        </p:txBody>
      </p:sp>
      <p:sp>
        <p:nvSpPr>
          <p:cNvPr id="4" name="Oval 3">
            <a:extLst>
              <a:ext uri="{FF2B5EF4-FFF2-40B4-BE49-F238E27FC236}">
                <a16:creationId xmlns:a16="http://schemas.microsoft.com/office/drawing/2014/main" id="{BB397F03-96AA-208A-39E1-B8FA6A5F61C0}"/>
              </a:ext>
            </a:extLst>
          </p:cNvPr>
          <p:cNvSpPr/>
          <p:nvPr/>
        </p:nvSpPr>
        <p:spPr>
          <a:xfrm>
            <a:off x="5285422" y="463217"/>
            <a:ext cx="2395144" cy="570279"/>
          </a:xfrm>
          <a:prstGeom prst="ellipse">
            <a:avLst/>
          </a:prstGeom>
          <a:solidFill>
            <a:srgbClr val="D7A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panose="020B0604020202020204"/>
            </a:endParaRPr>
          </a:p>
        </p:txBody>
      </p:sp>
      <p:sp>
        <p:nvSpPr>
          <p:cNvPr id="46" name="TextBox 45">
            <a:extLst>
              <a:ext uri="{FF2B5EF4-FFF2-40B4-BE49-F238E27FC236}">
                <a16:creationId xmlns:a16="http://schemas.microsoft.com/office/drawing/2014/main" id="{CA68B05D-C057-5229-E785-CF5A56C6D28F}"/>
              </a:ext>
            </a:extLst>
          </p:cNvPr>
          <p:cNvSpPr txBox="1"/>
          <p:nvPr/>
        </p:nvSpPr>
        <p:spPr>
          <a:xfrm>
            <a:off x="5779467" y="460918"/>
            <a:ext cx="1400808" cy="606591"/>
          </a:xfrm>
          <a:prstGeom prst="rect">
            <a:avLst/>
          </a:prstGeom>
          <a:noFill/>
        </p:spPr>
        <p:txBody>
          <a:bodyPr wrap="square" rtlCol="0">
            <a:spAutoFit/>
          </a:bodyPr>
          <a:lstStyle/>
          <a:p>
            <a:pPr algn="ctr" defTabSz="685800" fontAlgn="auto">
              <a:spcBef>
                <a:spcPts val="0"/>
              </a:spcBef>
              <a:spcAft>
                <a:spcPts val="0"/>
              </a:spcAft>
            </a:pPr>
            <a:r>
              <a:rPr lang="en-US" sz="1600" dirty="0">
                <a:solidFill>
                  <a:srgbClr val="000000"/>
                </a:solidFill>
                <a:latin typeface="Arial" panose="020B0604020202020204"/>
                <a:ea typeface="+mn-ea"/>
                <a:cs typeface="+mn-cs"/>
              </a:rPr>
              <a:t>Mission</a:t>
            </a:r>
          </a:p>
          <a:p>
            <a:pPr algn="ctr" defTabSz="685800" fontAlgn="auto">
              <a:spcBef>
                <a:spcPts val="0"/>
              </a:spcBef>
              <a:spcAft>
                <a:spcPts val="0"/>
              </a:spcAft>
            </a:pPr>
            <a:r>
              <a:rPr lang="en-US" sz="1600" dirty="0">
                <a:solidFill>
                  <a:srgbClr val="000000"/>
                </a:solidFill>
                <a:latin typeface="Arial" panose="020B0604020202020204"/>
                <a:ea typeface="+mn-ea"/>
                <a:cs typeface="+mn-cs"/>
              </a:rPr>
              <a:t>Environment</a:t>
            </a:r>
          </a:p>
        </p:txBody>
      </p:sp>
      <p:sp>
        <p:nvSpPr>
          <p:cNvPr id="34" name="TextBox 33">
            <a:extLst>
              <a:ext uri="{FF2B5EF4-FFF2-40B4-BE49-F238E27FC236}">
                <a16:creationId xmlns:a16="http://schemas.microsoft.com/office/drawing/2014/main" id="{631BD459-62AB-55FA-3876-734233A19ABE}"/>
              </a:ext>
            </a:extLst>
          </p:cNvPr>
          <p:cNvSpPr txBox="1"/>
          <p:nvPr/>
        </p:nvSpPr>
        <p:spPr>
          <a:xfrm>
            <a:off x="5245423" y="1236859"/>
            <a:ext cx="2614993" cy="646331"/>
          </a:xfrm>
          <a:prstGeom prst="rect">
            <a:avLst/>
          </a:prstGeom>
          <a:noFill/>
        </p:spPr>
        <p:txBody>
          <a:bodyPr wrap="square" rtlCol="0">
            <a:spAutoFit/>
          </a:bodyPr>
          <a:lstStyle/>
          <a:p>
            <a:pPr algn="ctr" defTabSz="685800" fontAlgn="auto">
              <a:spcBef>
                <a:spcPts val="0"/>
              </a:spcBef>
              <a:spcAft>
                <a:spcPts val="0"/>
              </a:spcAft>
            </a:pPr>
            <a:r>
              <a:rPr lang="en-US" sz="1800" dirty="0">
                <a:solidFill>
                  <a:srgbClr val="000000"/>
                </a:solidFill>
                <a:latin typeface="Arial" panose="020B0604020202020204"/>
                <a:ea typeface="+mn-ea"/>
                <a:cs typeface="+mn-cs"/>
              </a:rPr>
              <a:t>Modeling and </a:t>
            </a:r>
          </a:p>
          <a:p>
            <a:pPr algn="ctr" defTabSz="685800" fontAlgn="auto">
              <a:spcBef>
                <a:spcPts val="0"/>
              </a:spcBef>
              <a:spcAft>
                <a:spcPts val="0"/>
              </a:spcAft>
            </a:pPr>
            <a:r>
              <a:rPr lang="en-US" sz="1800" dirty="0">
                <a:solidFill>
                  <a:srgbClr val="000000"/>
                </a:solidFill>
                <a:latin typeface="Arial" panose="020B0604020202020204"/>
                <a:ea typeface="+mn-ea"/>
                <a:cs typeface="+mn-cs"/>
              </a:rPr>
              <a:t>Virtual Environments</a:t>
            </a:r>
          </a:p>
        </p:txBody>
      </p:sp>
      <p:sp>
        <p:nvSpPr>
          <p:cNvPr id="8" name="TextBox 7">
            <a:extLst>
              <a:ext uri="{FF2B5EF4-FFF2-40B4-BE49-F238E27FC236}">
                <a16:creationId xmlns:a16="http://schemas.microsoft.com/office/drawing/2014/main" id="{F376AEA3-4698-A6A8-CD37-A690FFE81352}"/>
              </a:ext>
            </a:extLst>
          </p:cNvPr>
          <p:cNvSpPr txBox="1"/>
          <p:nvPr/>
        </p:nvSpPr>
        <p:spPr>
          <a:xfrm>
            <a:off x="5562041" y="3100515"/>
            <a:ext cx="1958095" cy="646331"/>
          </a:xfrm>
          <a:prstGeom prst="rect">
            <a:avLst/>
          </a:prstGeom>
          <a:noFill/>
        </p:spPr>
        <p:txBody>
          <a:bodyPr wrap="square" rtlCol="0">
            <a:spAutoFit/>
          </a:bodyPr>
          <a:lstStyle/>
          <a:p>
            <a:pPr algn="ctr"/>
            <a:r>
              <a:rPr lang="en-US" sz="1800" dirty="0"/>
              <a:t>Model and data Repositories</a:t>
            </a:r>
          </a:p>
        </p:txBody>
      </p:sp>
      <p:sp>
        <p:nvSpPr>
          <p:cNvPr id="30" name="Triangle 29">
            <a:extLst>
              <a:ext uri="{FF2B5EF4-FFF2-40B4-BE49-F238E27FC236}">
                <a16:creationId xmlns:a16="http://schemas.microsoft.com/office/drawing/2014/main" id="{E82C95E0-05A8-5081-3558-1A22798EE485}"/>
              </a:ext>
            </a:extLst>
          </p:cNvPr>
          <p:cNvSpPr/>
          <p:nvPr/>
        </p:nvSpPr>
        <p:spPr>
          <a:xfrm rot="2424785">
            <a:off x="5411668" y="1304283"/>
            <a:ext cx="339829" cy="211363"/>
          </a:xfrm>
          <a:prstGeom prst="triangl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49938C5-F6A5-4BA3-3C18-883468AE5F39}"/>
              </a:ext>
            </a:extLst>
          </p:cNvPr>
          <p:cNvSpPr/>
          <p:nvPr/>
        </p:nvSpPr>
        <p:spPr>
          <a:xfrm rot="7802347">
            <a:off x="7459482" y="1372492"/>
            <a:ext cx="261239" cy="236546"/>
          </a:xfrm>
          <a:prstGeom prst="triangl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A13AC875-FB24-C0C7-4131-8D8AE57D0237}"/>
              </a:ext>
            </a:extLst>
          </p:cNvPr>
          <p:cNvSpPr/>
          <p:nvPr/>
        </p:nvSpPr>
        <p:spPr>
          <a:xfrm rot="13183479">
            <a:off x="7603378" y="3088013"/>
            <a:ext cx="322606" cy="242787"/>
          </a:xfrm>
          <a:prstGeom prst="triangl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8D7C0DDD-6DDB-9AD5-9F45-5891694287DC}"/>
              </a:ext>
            </a:extLst>
          </p:cNvPr>
          <p:cNvSpPr/>
          <p:nvPr/>
        </p:nvSpPr>
        <p:spPr>
          <a:xfrm rot="20082115">
            <a:off x="5084238" y="2971936"/>
            <a:ext cx="317065" cy="240614"/>
          </a:xfrm>
          <a:prstGeom prst="triangl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Arrow: Rotate right with solid fill">
            <a:extLst>
              <a:ext uri="{FF2B5EF4-FFF2-40B4-BE49-F238E27FC236}">
                <a16:creationId xmlns:a16="http://schemas.microsoft.com/office/drawing/2014/main" id="{563B2790-1C3B-86B2-1AF2-EED8039B42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550624">
            <a:off x="7335461" y="609942"/>
            <a:ext cx="378868" cy="914400"/>
          </a:xfrm>
          <a:prstGeom prst="rect">
            <a:avLst/>
          </a:prstGeom>
        </p:spPr>
      </p:pic>
      <p:sp>
        <p:nvSpPr>
          <p:cNvPr id="5" name="Slide Number Placeholder 2">
            <a:extLst>
              <a:ext uri="{FF2B5EF4-FFF2-40B4-BE49-F238E27FC236}">
                <a16:creationId xmlns:a16="http://schemas.microsoft.com/office/drawing/2014/main" id="{42A686C4-0790-FDC6-E8C0-EB369A877138}"/>
              </a:ext>
            </a:extLst>
          </p:cNvPr>
          <p:cNvSpPr txBox="1">
            <a:spLocks/>
          </p:cNvSpPr>
          <p:nvPr/>
        </p:nvSpPr>
        <p:spPr>
          <a:xfrm>
            <a:off x="8520547" y="4870873"/>
            <a:ext cx="352520"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21</a:t>
            </a:fld>
            <a:endParaRPr lang="en-US" sz="1000" dirty="0"/>
          </a:p>
        </p:txBody>
      </p:sp>
    </p:spTree>
    <p:extLst>
      <p:ext uri="{BB962C8B-B14F-4D97-AF65-F5344CB8AC3E}">
        <p14:creationId xmlns:p14="http://schemas.microsoft.com/office/powerpoint/2010/main" val="20348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dissolv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dissolve">
                                      <p:cBhvr>
                                        <p:cTn id="23" dur="500"/>
                                        <p:tgtEl>
                                          <p:spTgt spid="4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dissolve">
                                      <p:cBhvr>
                                        <p:cTn id="26" dur="500"/>
                                        <p:tgtEl>
                                          <p:spTgt spid="4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dissolve">
                                      <p:cBhvr>
                                        <p:cTn id="29" dur="500"/>
                                        <p:tgtEl>
                                          <p:spTgt spid="4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500"/>
                                        <p:tgtEl>
                                          <p:spTgt spid="3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dissolve">
                                      <p:cBhvr>
                                        <p:cTn id="51" dur="500"/>
                                        <p:tgtEl>
                                          <p:spTgt spid="4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dissolve">
                                      <p:cBhvr>
                                        <p:cTn id="54" dur="500"/>
                                        <p:tgtEl>
                                          <p:spTgt spid="4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dissolv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47" grpId="0" animBg="1"/>
      <p:bldP spid="43" grpId="0" animBg="1"/>
      <p:bldP spid="69" grpId="0"/>
      <p:bldP spid="45" grpId="0"/>
      <p:bldP spid="44" grpId="0"/>
      <p:bldP spid="4" grpId="0" animBg="1"/>
      <p:bldP spid="46" grpId="0"/>
      <p:bldP spid="34" grpId="0"/>
      <p:bldP spid="8" grpId="0"/>
      <p:bldP spid="30" grpId="0" animBg="1"/>
      <p:bldP spid="32"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1222F84A-2C7C-F54E-AFA3-0971BFB612DA}"/>
              </a:ext>
            </a:extLst>
          </p:cNvPr>
          <p:cNvSpPr>
            <a:spLocks noGrp="1"/>
          </p:cNvSpPr>
          <p:nvPr>
            <p:ph type="title"/>
          </p:nvPr>
        </p:nvSpPr>
        <p:spPr>
          <a:xfrm>
            <a:off x="405323" y="166119"/>
            <a:ext cx="8503920" cy="411480"/>
          </a:xfrm>
        </p:spPr>
        <p:txBody>
          <a:bodyPr/>
          <a:lstStyle/>
          <a:p>
            <a:r>
              <a:rPr lang="en-US" dirty="0"/>
              <a:t>What is different with Multi-Domain?</a:t>
            </a:r>
          </a:p>
        </p:txBody>
      </p:sp>
      <p:sp>
        <p:nvSpPr>
          <p:cNvPr id="4" name="Left-Right Arrow 3">
            <a:extLst>
              <a:ext uri="{FF2B5EF4-FFF2-40B4-BE49-F238E27FC236}">
                <a16:creationId xmlns:a16="http://schemas.microsoft.com/office/drawing/2014/main" id="{3B8A85AE-C81E-425F-F191-78B04DDAEBF6}"/>
              </a:ext>
            </a:extLst>
          </p:cNvPr>
          <p:cNvSpPr/>
          <p:nvPr/>
        </p:nvSpPr>
        <p:spPr>
          <a:xfrm rot="1538730">
            <a:off x="728750" y="1579790"/>
            <a:ext cx="829245" cy="1676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3F0C1E6-6BAF-54A1-BDF1-FBF9DC021F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4530" y="3576222"/>
            <a:ext cx="1834942" cy="1208260"/>
          </a:xfrm>
          <a:prstGeom prst="rect">
            <a:avLst/>
          </a:prstGeom>
        </p:spPr>
      </p:pic>
      <p:pic>
        <p:nvPicPr>
          <p:cNvPr id="19" name="Graphic 18" descr="Airplane with solid fill">
            <a:extLst>
              <a:ext uri="{FF2B5EF4-FFF2-40B4-BE49-F238E27FC236}">
                <a16:creationId xmlns:a16="http://schemas.microsoft.com/office/drawing/2014/main" id="{68D3B18D-2F19-00D9-FC56-6280C043F6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48" y="1148390"/>
            <a:ext cx="696314" cy="696314"/>
          </a:xfrm>
          <a:prstGeom prst="rect">
            <a:avLst/>
          </a:prstGeom>
        </p:spPr>
      </p:pic>
      <p:pic>
        <p:nvPicPr>
          <p:cNvPr id="1028" name="Picture 4" descr="Image result for Naval Ship Silhouette">
            <a:extLst>
              <a:ext uri="{FF2B5EF4-FFF2-40B4-BE49-F238E27FC236}">
                <a16:creationId xmlns:a16="http://schemas.microsoft.com/office/drawing/2014/main" id="{96A18FAA-399A-FD67-9D1D-10863A0A2DA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4257" y="1902829"/>
            <a:ext cx="1443632" cy="470020"/>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descr="Airplane with solid fill">
            <a:extLst>
              <a:ext uri="{FF2B5EF4-FFF2-40B4-BE49-F238E27FC236}">
                <a16:creationId xmlns:a16="http://schemas.microsoft.com/office/drawing/2014/main" id="{5720AC77-470F-029B-21AB-08D2978A5B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1686" y="1472620"/>
            <a:ext cx="696314" cy="696314"/>
          </a:xfrm>
          <a:prstGeom prst="rect">
            <a:avLst/>
          </a:prstGeom>
        </p:spPr>
      </p:pic>
      <p:pic>
        <p:nvPicPr>
          <p:cNvPr id="21" name="Picture 4" descr="Image result for Naval Ship Silhouette">
            <a:extLst>
              <a:ext uri="{FF2B5EF4-FFF2-40B4-BE49-F238E27FC236}">
                <a16:creationId xmlns:a16="http://schemas.microsoft.com/office/drawing/2014/main" id="{4BFECB98-4166-589D-8DC2-97141500FBD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947764" y="2338946"/>
            <a:ext cx="1443632" cy="470020"/>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descr="Satellite with solid fill">
            <a:extLst>
              <a:ext uri="{FF2B5EF4-FFF2-40B4-BE49-F238E27FC236}">
                <a16:creationId xmlns:a16="http://schemas.microsoft.com/office/drawing/2014/main" id="{49135294-63C3-3A15-69B8-066003EB87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614780">
            <a:off x="3189206" y="537864"/>
            <a:ext cx="914400" cy="914400"/>
          </a:xfrm>
          <a:prstGeom prst="rect">
            <a:avLst/>
          </a:prstGeom>
        </p:spPr>
      </p:pic>
      <p:pic>
        <p:nvPicPr>
          <p:cNvPr id="25" name="Graphic 24" descr="Satellite dish with solid fill">
            <a:extLst>
              <a:ext uri="{FF2B5EF4-FFF2-40B4-BE49-F238E27FC236}">
                <a16:creationId xmlns:a16="http://schemas.microsoft.com/office/drawing/2014/main" id="{1FF44034-6758-475D-861E-E34BC41E4D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98644" y="3068938"/>
            <a:ext cx="781858" cy="781858"/>
          </a:xfrm>
          <a:prstGeom prst="rect">
            <a:avLst/>
          </a:prstGeom>
        </p:spPr>
      </p:pic>
      <p:cxnSp>
        <p:nvCxnSpPr>
          <p:cNvPr id="27" name="Straight Arrow Connector 26">
            <a:extLst>
              <a:ext uri="{FF2B5EF4-FFF2-40B4-BE49-F238E27FC236}">
                <a16:creationId xmlns:a16="http://schemas.microsoft.com/office/drawing/2014/main" id="{8BCB5D8E-326B-5DF4-7D42-AE56CFD176DB}"/>
              </a:ext>
            </a:extLst>
          </p:cNvPr>
          <p:cNvCxnSpPr/>
          <p:nvPr/>
        </p:nvCxnSpPr>
        <p:spPr>
          <a:xfrm>
            <a:off x="4101355" y="1024614"/>
            <a:ext cx="879551" cy="5306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6CBD1E0-6F93-2021-CBB9-9FF1CC407040}"/>
              </a:ext>
            </a:extLst>
          </p:cNvPr>
          <p:cNvCxnSpPr>
            <a:cxnSpLocks/>
          </p:cNvCxnSpPr>
          <p:nvPr/>
        </p:nvCxnSpPr>
        <p:spPr>
          <a:xfrm>
            <a:off x="4041523" y="1761112"/>
            <a:ext cx="939383" cy="1756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E17F21-CF75-0153-013B-505887B89005}"/>
              </a:ext>
            </a:extLst>
          </p:cNvPr>
          <p:cNvCxnSpPr>
            <a:cxnSpLocks/>
          </p:cNvCxnSpPr>
          <p:nvPr/>
        </p:nvCxnSpPr>
        <p:spPr>
          <a:xfrm flipV="1">
            <a:off x="4101355" y="2300216"/>
            <a:ext cx="879551" cy="1453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B30218-6450-BA98-B4A2-3D4F5D9B3000}"/>
              </a:ext>
            </a:extLst>
          </p:cNvPr>
          <p:cNvCxnSpPr>
            <a:cxnSpLocks/>
          </p:cNvCxnSpPr>
          <p:nvPr/>
        </p:nvCxnSpPr>
        <p:spPr>
          <a:xfrm flipV="1">
            <a:off x="4149765" y="2792146"/>
            <a:ext cx="831141" cy="6677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8365B8C9-7419-7250-8CDB-4438FE117FC3}"/>
              </a:ext>
            </a:extLst>
          </p:cNvPr>
          <p:cNvSpPr/>
          <p:nvPr/>
        </p:nvSpPr>
        <p:spPr>
          <a:xfrm>
            <a:off x="4983494" y="1465021"/>
            <a:ext cx="696314" cy="143505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Network outline">
            <a:extLst>
              <a:ext uri="{FF2B5EF4-FFF2-40B4-BE49-F238E27FC236}">
                <a16:creationId xmlns:a16="http://schemas.microsoft.com/office/drawing/2014/main" id="{28997387-1C04-878D-43F2-11BD0CEDE5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33980" y="1761112"/>
            <a:ext cx="795341" cy="795341"/>
          </a:xfrm>
          <a:prstGeom prst="rect">
            <a:avLst/>
          </a:prstGeom>
        </p:spPr>
      </p:pic>
      <p:pic>
        <p:nvPicPr>
          <p:cNvPr id="47" name="Graphic 46" descr="Artificial Intelligence outline">
            <a:extLst>
              <a:ext uri="{FF2B5EF4-FFF2-40B4-BE49-F238E27FC236}">
                <a16:creationId xmlns:a16="http://schemas.microsoft.com/office/drawing/2014/main" id="{6185A566-6EF6-1904-E2C2-6273963AED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69830" y="1741821"/>
            <a:ext cx="745079" cy="745079"/>
          </a:xfrm>
          <a:prstGeom prst="rect">
            <a:avLst/>
          </a:prstGeom>
        </p:spPr>
      </p:pic>
      <p:sp>
        <p:nvSpPr>
          <p:cNvPr id="48" name="Rounded Rectangle 47">
            <a:extLst>
              <a:ext uri="{FF2B5EF4-FFF2-40B4-BE49-F238E27FC236}">
                <a16:creationId xmlns:a16="http://schemas.microsoft.com/office/drawing/2014/main" id="{540A3E8E-7611-608B-C00E-36BFB81FABBA}"/>
              </a:ext>
            </a:extLst>
          </p:cNvPr>
          <p:cNvSpPr/>
          <p:nvPr/>
        </p:nvSpPr>
        <p:spPr>
          <a:xfrm>
            <a:off x="6088501" y="1441257"/>
            <a:ext cx="696314" cy="143505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DFEF4D6-1A40-A7E3-CE76-997CDA315103}"/>
              </a:ext>
            </a:extLst>
          </p:cNvPr>
          <p:cNvCxnSpPr/>
          <p:nvPr/>
        </p:nvCxnSpPr>
        <p:spPr>
          <a:xfrm>
            <a:off x="2613804" y="758868"/>
            <a:ext cx="0" cy="410643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ight Arrow 50">
            <a:extLst>
              <a:ext uri="{FF2B5EF4-FFF2-40B4-BE49-F238E27FC236}">
                <a16:creationId xmlns:a16="http://schemas.microsoft.com/office/drawing/2014/main" id="{BC141CFD-0525-ED9C-E9B6-723DE1CAE7D4}"/>
              </a:ext>
            </a:extLst>
          </p:cNvPr>
          <p:cNvSpPr/>
          <p:nvPr/>
        </p:nvSpPr>
        <p:spPr>
          <a:xfrm>
            <a:off x="5729321" y="2016851"/>
            <a:ext cx="290996" cy="15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7D1A3BF7-71FC-8B58-7F4D-9275E87A43A3}"/>
              </a:ext>
            </a:extLst>
          </p:cNvPr>
          <p:cNvCxnSpPr>
            <a:cxnSpLocks/>
          </p:cNvCxnSpPr>
          <p:nvPr/>
        </p:nvCxnSpPr>
        <p:spPr>
          <a:xfrm flipV="1">
            <a:off x="6814909" y="1307631"/>
            <a:ext cx="870306" cy="3741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C59890A-7EBE-4117-DE13-30450FFB2062}"/>
              </a:ext>
            </a:extLst>
          </p:cNvPr>
          <p:cNvCxnSpPr>
            <a:cxnSpLocks/>
          </p:cNvCxnSpPr>
          <p:nvPr/>
        </p:nvCxnSpPr>
        <p:spPr>
          <a:xfrm>
            <a:off x="6803486" y="2092892"/>
            <a:ext cx="881729" cy="658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339D53B-B500-BFB5-62D3-391343985D0E}"/>
              </a:ext>
            </a:extLst>
          </p:cNvPr>
          <p:cNvSpPr txBox="1"/>
          <p:nvPr/>
        </p:nvSpPr>
        <p:spPr>
          <a:xfrm>
            <a:off x="4631405" y="3023879"/>
            <a:ext cx="3100594" cy="369332"/>
          </a:xfrm>
          <a:prstGeom prst="rect">
            <a:avLst/>
          </a:prstGeom>
          <a:noFill/>
        </p:spPr>
        <p:txBody>
          <a:bodyPr wrap="square" rtlCol="0">
            <a:spAutoFit/>
          </a:bodyPr>
          <a:lstStyle/>
          <a:p>
            <a:r>
              <a:rPr lang="en-US" sz="1800" dirty="0"/>
              <a:t>    Fusion     Decision</a:t>
            </a:r>
          </a:p>
        </p:txBody>
      </p:sp>
      <p:cxnSp>
        <p:nvCxnSpPr>
          <p:cNvPr id="61" name="Straight Arrow Connector 60">
            <a:extLst>
              <a:ext uri="{FF2B5EF4-FFF2-40B4-BE49-F238E27FC236}">
                <a16:creationId xmlns:a16="http://schemas.microsoft.com/office/drawing/2014/main" id="{E45D1712-8D97-5BDC-B75E-DC44B4DFE4DA}"/>
              </a:ext>
            </a:extLst>
          </p:cNvPr>
          <p:cNvCxnSpPr>
            <a:cxnSpLocks/>
          </p:cNvCxnSpPr>
          <p:nvPr/>
        </p:nvCxnSpPr>
        <p:spPr>
          <a:xfrm>
            <a:off x="6803485" y="2567510"/>
            <a:ext cx="861121" cy="5584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3" name="Right Arrow 62">
            <a:extLst>
              <a:ext uri="{FF2B5EF4-FFF2-40B4-BE49-F238E27FC236}">
                <a16:creationId xmlns:a16="http://schemas.microsoft.com/office/drawing/2014/main" id="{EDB873FF-1DE3-C483-37AB-9DE2AABCF995}"/>
              </a:ext>
            </a:extLst>
          </p:cNvPr>
          <p:cNvSpPr/>
          <p:nvPr/>
        </p:nvSpPr>
        <p:spPr>
          <a:xfrm>
            <a:off x="2244959" y="4513266"/>
            <a:ext cx="2266255" cy="12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5056DFA3-1832-605A-1634-08B274A25743}"/>
              </a:ext>
            </a:extLst>
          </p:cNvPr>
          <p:cNvSpPr txBox="1"/>
          <p:nvPr/>
        </p:nvSpPr>
        <p:spPr>
          <a:xfrm>
            <a:off x="369988" y="585997"/>
            <a:ext cx="2167901" cy="461665"/>
          </a:xfrm>
          <a:prstGeom prst="rect">
            <a:avLst/>
          </a:prstGeom>
          <a:noFill/>
        </p:spPr>
        <p:txBody>
          <a:bodyPr wrap="none" rtlCol="0">
            <a:spAutoFit/>
          </a:bodyPr>
          <a:lstStyle/>
          <a:p>
            <a:r>
              <a:rPr lang="en-US" sz="2400" dirty="0"/>
              <a:t>System Focus</a:t>
            </a:r>
          </a:p>
        </p:txBody>
      </p:sp>
      <p:sp>
        <p:nvSpPr>
          <p:cNvPr id="1025" name="TextBox 1024">
            <a:extLst>
              <a:ext uri="{FF2B5EF4-FFF2-40B4-BE49-F238E27FC236}">
                <a16:creationId xmlns:a16="http://schemas.microsoft.com/office/drawing/2014/main" id="{6255B080-E17B-06D0-36FC-AB0882064C80}"/>
              </a:ext>
            </a:extLst>
          </p:cNvPr>
          <p:cNvSpPr txBox="1"/>
          <p:nvPr/>
        </p:nvSpPr>
        <p:spPr>
          <a:xfrm>
            <a:off x="4878926" y="606738"/>
            <a:ext cx="2198359" cy="461665"/>
          </a:xfrm>
          <a:prstGeom prst="rect">
            <a:avLst/>
          </a:prstGeom>
          <a:noFill/>
        </p:spPr>
        <p:txBody>
          <a:bodyPr wrap="none" rtlCol="0">
            <a:spAutoFit/>
          </a:bodyPr>
          <a:lstStyle/>
          <a:p>
            <a:r>
              <a:rPr lang="en-US" sz="2400" dirty="0"/>
              <a:t>Mission Focus</a:t>
            </a:r>
          </a:p>
        </p:txBody>
      </p:sp>
      <p:sp>
        <p:nvSpPr>
          <p:cNvPr id="3" name="TextBox 2">
            <a:extLst>
              <a:ext uri="{FF2B5EF4-FFF2-40B4-BE49-F238E27FC236}">
                <a16:creationId xmlns:a16="http://schemas.microsoft.com/office/drawing/2014/main" id="{4E298B61-B790-B8C4-84CD-F114A864F3B4}"/>
              </a:ext>
            </a:extLst>
          </p:cNvPr>
          <p:cNvSpPr txBox="1"/>
          <p:nvPr/>
        </p:nvSpPr>
        <p:spPr>
          <a:xfrm>
            <a:off x="2767744" y="3892550"/>
            <a:ext cx="1443631" cy="369332"/>
          </a:xfrm>
          <a:prstGeom prst="rect">
            <a:avLst/>
          </a:prstGeom>
          <a:noFill/>
        </p:spPr>
        <p:txBody>
          <a:bodyPr wrap="square" rtlCol="0">
            <a:spAutoFit/>
          </a:bodyPr>
          <a:lstStyle/>
          <a:p>
            <a:r>
              <a:rPr lang="en-US" sz="1800" dirty="0"/>
              <a:t>    Sensor</a:t>
            </a:r>
          </a:p>
        </p:txBody>
      </p:sp>
      <p:sp>
        <p:nvSpPr>
          <p:cNvPr id="5" name="TextBox 4">
            <a:extLst>
              <a:ext uri="{FF2B5EF4-FFF2-40B4-BE49-F238E27FC236}">
                <a16:creationId xmlns:a16="http://schemas.microsoft.com/office/drawing/2014/main" id="{A6590349-2601-71FF-D6F2-566B131C4A1C}"/>
              </a:ext>
            </a:extLst>
          </p:cNvPr>
          <p:cNvSpPr txBox="1"/>
          <p:nvPr/>
        </p:nvSpPr>
        <p:spPr>
          <a:xfrm>
            <a:off x="7663867" y="3624944"/>
            <a:ext cx="1443631" cy="369332"/>
          </a:xfrm>
          <a:prstGeom prst="rect">
            <a:avLst/>
          </a:prstGeom>
          <a:noFill/>
        </p:spPr>
        <p:txBody>
          <a:bodyPr wrap="square" rtlCol="0">
            <a:spAutoFit/>
          </a:bodyPr>
          <a:lstStyle/>
          <a:p>
            <a:r>
              <a:rPr lang="en-US" sz="1800" dirty="0"/>
              <a:t>    Shooter</a:t>
            </a:r>
          </a:p>
        </p:txBody>
      </p:sp>
      <p:pic>
        <p:nvPicPr>
          <p:cNvPr id="8" name="Picture 7">
            <a:extLst>
              <a:ext uri="{FF2B5EF4-FFF2-40B4-BE49-F238E27FC236}">
                <a16:creationId xmlns:a16="http://schemas.microsoft.com/office/drawing/2014/main" id="{45DBE6AA-88E1-E71C-DFF5-2F62C78D6EB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715309" y="974368"/>
            <a:ext cx="1395702" cy="570399"/>
          </a:xfrm>
          <a:prstGeom prst="rect">
            <a:avLst/>
          </a:prstGeom>
        </p:spPr>
      </p:pic>
      <p:pic>
        <p:nvPicPr>
          <p:cNvPr id="9" name="Picture 8">
            <a:extLst>
              <a:ext uri="{FF2B5EF4-FFF2-40B4-BE49-F238E27FC236}">
                <a16:creationId xmlns:a16="http://schemas.microsoft.com/office/drawing/2014/main" id="{D6E0E6FC-55EA-4C53-4907-6BDCE75A0396}"/>
              </a:ext>
            </a:extLst>
          </p:cNvPr>
          <p:cNvPicPr>
            <a:picLocks noChangeAspect="1"/>
          </p:cNvPicPr>
          <p:nvPr/>
        </p:nvPicPr>
        <p:blipFill>
          <a:blip r:embed="rId16"/>
          <a:stretch>
            <a:fillRect/>
          </a:stretch>
        </p:blipFill>
        <p:spPr>
          <a:xfrm>
            <a:off x="7694700" y="1633242"/>
            <a:ext cx="1446921" cy="1071384"/>
          </a:xfrm>
          <a:prstGeom prst="rect">
            <a:avLst/>
          </a:prstGeom>
        </p:spPr>
      </p:pic>
      <p:pic>
        <p:nvPicPr>
          <p:cNvPr id="12" name="Picture 11">
            <a:extLst>
              <a:ext uri="{FF2B5EF4-FFF2-40B4-BE49-F238E27FC236}">
                <a16:creationId xmlns:a16="http://schemas.microsoft.com/office/drawing/2014/main" id="{5C730CAF-0B47-E6AB-1552-7E5B17B5EBB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663867" y="2846758"/>
            <a:ext cx="1462661" cy="661235"/>
          </a:xfrm>
          <a:prstGeom prst="rect">
            <a:avLst/>
          </a:prstGeom>
        </p:spPr>
      </p:pic>
      <p:sp>
        <p:nvSpPr>
          <p:cNvPr id="15" name="Footer Placeholder 1">
            <a:extLst>
              <a:ext uri="{FF2B5EF4-FFF2-40B4-BE49-F238E27FC236}">
                <a16:creationId xmlns:a16="http://schemas.microsoft.com/office/drawing/2014/main" id="{48973901-E44E-DD12-AE01-6F559F6335BC}"/>
              </a:ext>
            </a:extLst>
          </p:cNvPr>
          <p:cNvSpPr txBox="1">
            <a:spLocks/>
          </p:cNvSpPr>
          <p:nvPr/>
        </p:nvSpPr>
        <p:spPr>
          <a:xfrm>
            <a:off x="3094638" y="4903328"/>
            <a:ext cx="6612948" cy="137160"/>
          </a:xfrm>
          <a:prstGeom prst="rect">
            <a:avLst/>
          </a:prstGeom>
        </p:spPr>
        <p:txBody>
          <a:bodyPr vert="horz" lIns="91440" tIns="45720" rIns="91440" bIns="45720" rtlCol="0">
            <a:noAutofit/>
          </a:bodyPr>
          <a:lstStyle>
            <a:lvl1pPr marL="167879" indent="-167879" algn="l" defTabSz="685800" rtl="0" eaLnBrk="1" latinLnBrk="0" hangingPunct="1">
              <a:lnSpc>
                <a:spcPct val="100000"/>
              </a:lnSpc>
              <a:spcBef>
                <a:spcPts val="750"/>
              </a:spcBef>
              <a:spcAft>
                <a:spcPts val="0"/>
              </a:spcAft>
              <a:buFont typeface="Wingdings" panose="05000000000000000000" pitchFamily="2" charset="2"/>
              <a:buChar char="§"/>
              <a:defRPr lang="en-US" sz="1800" b="0" i="0" kern="1200" cap="none" baseline="0" dirty="0">
                <a:solidFill>
                  <a:schemeClr val="tx2"/>
                </a:solidFill>
                <a:latin typeface="+mn-lt"/>
                <a:ea typeface="+mn-ea"/>
                <a:cs typeface="Arial Narrow" charset="0"/>
              </a:defRPr>
            </a:lvl1pPr>
            <a:lvl2pPr marL="350044" indent="-182166" algn="l" defTabSz="685800" rtl="0" eaLnBrk="1" latinLnBrk="0" hangingPunct="1">
              <a:lnSpc>
                <a:spcPct val="100000"/>
              </a:lnSpc>
              <a:spcBef>
                <a:spcPts val="750"/>
              </a:spcBef>
              <a:spcAft>
                <a:spcPts val="0"/>
              </a:spcAft>
              <a:buFont typeface="Wingdings" panose="05000000000000000000" pitchFamily="2" charset="2"/>
              <a:buChar char="§"/>
              <a:defRPr lang="en-US" sz="1500" b="0" i="0" kern="1200" baseline="0" dirty="0">
                <a:solidFill>
                  <a:schemeClr val="tx2"/>
                </a:solidFill>
                <a:latin typeface="+mn-lt"/>
                <a:ea typeface="+mn-ea"/>
                <a:cs typeface="Arial Narrow" charset="0"/>
              </a:defRPr>
            </a:lvl2pPr>
            <a:lvl3pPr marL="517922" indent="-172641" algn="l" defTabSz="685800" rtl="0" eaLnBrk="1" latinLnBrk="0" hangingPunct="1">
              <a:lnSpc>
                <a:spcPct val="100000"/>
              </a:lnSpc>
              <a:spcBef>
                <a:spcPts val="750"/>
              </a:spcBef>
              <a:spcAft>
                <a:spcPts val="0"/>
              </a:spcAft>
              <a:buFont typeface="Wingdings" pitchFamily="2" charset="2"/>
              <a:buChar char="§"/>
              <a:tabLst/>
              <a:defRPr lang="en-US" sz="1350" b="0" i="0" kern="1200" baseline="0" dirty="0">
                <a:solidFill>
                  <a:schemeClr val="tx2"/>
                </a:solidFill>
                <a:latin typeface="+mn-lt"/>
                <a:ea typeface="+mn-ea"/>
                <a:cs typeface="Arial Narrow" charset="0"/>
              </a:defRPr>
            </a:lvl3pPr>
            <a:lvl4pPr marL="685800" indent="-172641" algn="l" defTabSz="685800" rtl="0" eaLnBrk="1" latinLnBrk="0" hangingPunct="1">
              <a:lnSpc>
                <a:spcPct val="100000"/>
              </a:lnSpc>
              <a:spcBef>
                <a:spcPts val="750"/>
              </a:spcBef>
              <a:spcAft>
                <a:spcPts val="0"/>
              </a:spcAft>
              <a:buFont typeface="Wingdings" pitchFamily="2" charset="2"/>
              <a:buChar char="§"/>
              <a:tabLst/>
              <a:defRPr lang="en-US" sz="1200" b="0" i="0" kern="1200" baseline="0" dirty="0">
                <a:solidFill>
                  <a:schemeClr val="tx2"/>
                </a:solidFill>
                <a:latin typeface="+mn-lt"/>
                <a:ea typeface="+mn-ea"/>
                <a:cs typeface="Arial Narrow" charset="0"/>
              </a:defRPr>
            </a:lvl4pPr>
            <a:lvl5pPr marL="853679" indent="-171450" algn="l" defTabSz="685800" rtl="0" eaLnBrk="1" latinLnBrk="0" hangingPunct="1">
              <a:lnSpc>
                <a:spcPct val="100000"/>
              </a:lnSpc>
              <a:spcBef>
                <a:spcPts val="750"/>
              </a:spcBef>
              <a:spcAft>
                <a:spcPts val="0"/>
              </a:spcAft>
              <a:buFont typeface="Wingdings" pitchFamily="2" charset="2"/>
              <a:buChar char="§"/>
              <a:tabLst/>
              <a:defRPr lang="en-US" sz="1050" b="0" i="0" kern="1200" baseline="0" dirty="0">
                <a:solidFill>
                  <a:schemeClr val="tx2"/>
                </a:solidFill>
                <a:latin typeface="+mn-lt"/>
                <a:ea typeface="+mn-ea"/>
                <a:cs typeface="Arial Narrow"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itchFamily="2" charset="2"/>
              <a:buChar char="§"/>
              <a:defRPr sz="1350"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buNone/>
            </a:pPr>
            <a:r>
              <a:rPr lang="en-US" sz="800" dirty="0"/>
              <a:t>© 2022 THE MITRE CORPORATION. ALL RIGHTS RESERVED. </a:t>
            </a:r>
          </a:p>
        </p:txBody>
      </p:sp>
      <p:pic>
        <p:nvPicPr>
          <p:cNvPr id="41" name="Picture 40">
            <a:extLst>
              <a:ext uri="{FF2B5EF4-FFF2-40B4-BE49-F238E27FC236}">
                <a16:creationId xmlns:a16="http://schemas.microsoft.com/office/drawing/2014/main" id="{B4CCC8F6-309F-A73C-F795-111C3901DFC1}"/>
              </a:ext>
            </a:extLst>
          </p:cNvPr>
          <p:cNvPicPr>
            <a:picLocks noChangeAspect="1"/>
          </p:cNvPicPr>
          <p:nvPr/>
        </p:nvPicPr>
        <p:blipFill>
          <a:blip r:embed="rId18"/>
          <a:stretch>
            <a:fillRect/>
          </a:stretch>
        </p:blipFill>
        <p:spPr>
          <a:xfrm>
            <a:off x="4562142" y="3321677"/>
            <a:ext cx="1611294" cy="1597903"/>
          </a:xfrm>
          <a:prstGeom prst="rect">
            <a:avLst/>
          </a:prstGeom>
        </p:spPr>
      </p:pic>
      <p:sp>
        <p:nvSpPr>
          <p:cNvPr id="42" name="Slide Number Placeholder 2">
            <a:extLst>
              <a:ext uri="{FF2B5EF4-FFF2-40B4-BE49-F238E27FC236}">
                <a16:creationId xmlns:a16="http://schemas.microsoft.com/office/drawing/2014/main" id="{160DB6A0-D3D6-F1C2-7D28-7775DEC7AE68}"/>
              </a:ext>
            </a:extLst>
          </p:cNvPr>
          <p:cNvSpPr txBox="1">
            <a:spLocks/>
          </p:cNvSpPr>
          <p:nvPr/>
        </p:nvSpPr>
        <p:spPr>
          <a:xfrm>
            <a:off x="8520547" y="4870873"/>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22</a:t>
            </a:fld>
            <a:endParaRPr lang="en-US" sz="1000" dirty="0"/>
          </a:p>
        </p:txBody>
      </p:sp>
    </p:spTree>
    <p:extLst>
      <p:ext uri="{BB962C8B-B14F-4D97-AF65-F5344CB8AC3E}">
        <p14:creationId xmlns:p14="http://schemas.microsoft.com/office/powerpoint/2010/main" val="295370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EAFE-B318-3FB8-D91C-2BBB0302677A}"/>
              </a:ext>
            </a:extLst>
          </p:cNvPr>
          <p:cNvSpPr>
            <a:spLocks noGrp="1"/>
          </p:cNvSpPr>
          <p:nvPr>
            <p:ph type="title"/>
          </p:nvPr>
        </p:nvSpPr>
        <p:spPr/>
        <p:txBody>
          <a:bodyPr/>
          <a:lstStyle/>
          <a:p>
            <a:r>
              <a:rPr lang="en-US" dirty="0"/>
              <a:t>Questions / Discussion</a:t>
            </a:r>
          </a:p>
        </p:txBody>
      </p:sp>
      <p:sp>
        <p:nvSpPr>
          <p:cNvPr id="4" name="Footer Placeholder 1">
            <a:extLst>
              <a:ext uri="{FF2B5EF4-FFF2-40B4-BE49-F238E27FC236}">
                <a16:creationId xmlns:a16="http://schemas.microsoft.com/office/drawing/2014/main" id="{E9723B0E-6431-059F-4790-A1F37CFE0197}"/>
              </a:ext>
            </a:extLst>
          </p:cNvPr>
          <p:cNvSpPr txBox="1">
            <a:spLocks/>
          </p:cNvSpPr>
          <p:nvPr/>
        </p:nvSpPr>
        <p:spPr>
          <a:xfrm>
            <a:off x="3094638" y="4903328"/>
            <a:ext cx="6612948" cy="137160"/>
          </a:xfrm>
          <a:prstGeom prst="rect">
            <a:avLst/>
          </a:prstGeom>
        </p:spPr>
        <p:txBody>
          <a:bodyPr vert="horz" lIns="91440" tIns="45720" rIns="91440" bIns="45720" rtlCol="0">
            <a:noAutofit/>
          </a:bodyPr>
          <a:lstStyle>
            <a:lvl1pPr marL="167879" indent="-167879" algn="l" defTabSz="685800" rtl="0" eaLnBrk="1" latinLnBrk="0" hangingPunct="1">
              <a:lnSpc>
                <a:spcPct val="100000"/>
              </a:lnSpc>
              <a:spcBef>
                <a:spcPts val="750"/>
              </a:spcBef>
              <a:spcAft>
                <a:spcPts val="0"/>
              </a:spcAft>
              <a:buFont typeface="Wingdings" panose="05000000000000000000" pitchFamily="2" charset="2"/>
              <a:buChar char="§"/>
              <a:defRPr lang="en-US" sz="1800" b="0" i="0" kern="1200" cap="none" baseline="0" dirty="0">
                <a:solidFill>
                  <a:schemeClr val="tx2"/>
                </a:solidFill>
                <a:latin typeface="+mn-lt"/>
                <a:ea typeface="+mn-ea"/>
                <a:cs typeface="Arial Narrow" charset="0"/>
              </a:defRPr>
            </a:lvl1pPr>
            <a:lvl2pPr marL="350044" indent="-182166" algn="l" defTabSz="685800" rtl="0" eaLnBrk="1" latinLnBrk="0" hangingPunct="1">
              <a:lnSpc>
                <a:spcPct val="100000"/>
              </a:lnSpc>
              <a:spcBef>
                <a:spcPts val="750"/>
              </a:spcBef>
              <a:spcAft>
                <a:spcPts val="0"/>
              </a:spcAft>
              <a:buFont typeface="Wingdings" panose="05000000000000000000" pitchFamily="2" charset="2"/>
              <a:buChar char="§"/>
              <a:defRPr lang="en-US" sz="1500" b="0" i="0" kern="1200" baseline="0" dirty="0">
                <a:solidFill>
                  <a:schemeClr val="tx2"/>
                </a:solidFill>
                <a:latin typeface="+mn-lt"/>
                <a:ea typeface="+mn-ea"/>
                <a:cs typeface="Arial Narrow" charset="0"/>
              </a:defRPr>
            </a:lvl2pPr>
            <a:lvl3pPr marL="517922" indent="-172641" algn="l" defTabSz="685800" rtl="0" eaLnBrk="1" latinLnBrk="0" hangingPunct="1">
              <a:lnSpc>
                <a:spcPct val="100000"/>
              </a:lnSpc>
              <a:spcBef>
                <a:spcPts val="750"/>
              </a:spcBef>
              <a:spcAft>
                <a:spcPts val="0"/>
              </a:spcAft>
              <a:buFont typeface="Wingdings" pitchFamily="2" charset="2"/>
              <a:buChar char="§"/>
              <a:tabLst/>
              <a:defRPr lang="en-US" sz="1350" b="0" i="0" kern="1200" baseline="0" dirty="0">
                <a:solidFill>
                  <a:schemeClr val="tx2"/>
                </a:solidFill>
                <a:latin typeface="+mn-lt"/>
                <a:ea typeface="+mn-ea"/>
                <a:cs typeface="Arial Narrow" charset="0"/>
              </a:defRPr>
            </a:lvl3pPr>
            <a:lvl4pPr marL="685800" indent="-172641" algn="l" defTabSz="685800" rtl="0" eaLnBrk="1" latinLnBrk="0" hangingPunct="1">
              <a:lnSpc>
                <a:spcPct val="100000"/>
              </a:lnSpc>
              <a:spcBef>
                <a:spcPts val="750"/>
              </a:spcBef>
              <a:spcAft>
                <a:spcPts val="0"/>
              </a:spcAft>
              <a:buFont typeface="Wingdings" pitchFamily="2" charset="2"/>
              <a:buChar char="§"/>
              <a:tabLst/>
              <a:defRPr lang="en-US" sz="1200" b="0" i="0" kern="1200" baseline="0" dirty="0">
                <a:solidFill>
                  <a:schemeClr val="tx2"/>
                </a:solidFill>
                <a:latin typeface="+mn-lt"/>
                <a:ea typeface="+mn-ea"/>
                <a:cs typeface="Arial Narrow" charset="0"/>
              </a:defRPr>
            </a:lvl4pPr>
            <a:lvl5pPr marL="853679" indent="-171450" algn="l" defTabSz="685800" rtl="0" eaLnBrk="1" latinLnBrk="0" hangingPunct="1">
              <a:lnSpc>
                <a:spcPct val="100000"/>
              </a:lnSpc>
              <a:spcBef>
                <a:spcPts val="750"/>
              </a:spcBef>
              <a:spcAft>
                <a:spcPts val="0"/>
              </a:spcAft>
              <a:buFont typeface="Wingdings" pitchFamily="2" charset="2"/>
              <a:buChar char="§"/>
              <a:tabLst/>
              <a:defRPr lang="en-US" sz="1050" b="0" i="0" kern="1200" baseline="0" dirty="0">
                <a:solidFill>
                  <a:schemeClr val="tx2"/>
                </a:solidFill>
                <a:latin typeface="+mn-lt"/>
                <a:ea typeface="+mn-ea"/>
                <a:cs typeface="Arial Narrow"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itchFamily="2" charset="2"/>
              <a:buChar char="§"/>
              <a:defRPr sz="1350"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buNone/>
            </a:pPr>
            <a:r>
              <a:rPr lang="en-US" sz="800" dirty="0"/>
              <a:t>© 2022 THE MITRE CORPORATION. ALL RIGHTS RESERVED. </a:t>
            </a:r>
          </a:p>
        </p:txBody>
      </p:sp>
      <p:sp>
        <p:nvSpPr>
          <p:cNvPr id="5" name="Slide Number Placeholder 2">
            <a:extLst>
              <a:ext uri="{FF2B5EF4-FFF2-40B4-BE49-F238E27FC236}">
                <a16:creationId xmlns:a16="http://schemas.microsoft.com/office/drawing/2014/main" id="{17C1D37B-7B30-44EA-ABB3-8D4CB5970E10}"/>
              </a:ext>
            </a:extLst>
          </p:cNvPr>
          <p:cNvSpPr txBox="1">
            <a:spLocks/>
          </p:cNvSpPr>
          <p:nvPr/>
        </p:nvSpPr>
        <p:spPr>
          <a:xfrm>
            <a:off x="8520547" y="4870873"/>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23</a:t>
            </a:fld>
            <a:endParaRPr lang="en-US" sz="1000" dirty="0"/>
          </a:p>
        </p:txBody>
      </p:sp>
    </p:spTree>
    <p:extLst>
      <p:ext uri="{BB962C8B-B14F-4D97-AF65-F5344CB8AC3E}">
        <p14:creationId xmlns:p14="http://schemas.microsoft.com/office/powerpoint/2010/main" val="176731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1222F84A-2C7C-F54E-AFA3-0971BFB612DA}"/>
              </a:ext>
            </a:extLst>
          </p:cNvPr>
          <p:cNvSpPr>
            <a:spLocks noGrp="1"/>
          </p:cNvSpPr>
          <p:nvPr>
            <p:ph type="title"/>
          </p:nvPr>
        </p:nvSpPr>
        <p:spPr>
          <a:xfrm>
            <a:off x="405323" y="166119"/>
            <a:ext cx="8503920" cy="411480"/>
          </a:xfrm>
        </p:spPr>
        <p:txBody>
          <a:bodyPr/>
          <a:lstStyle/>
          <a:p>
            <a:r>
              <a:rPr lang="en-US" dirty="0"/>
              <a:t>What is different with Multi-Domain?</a:t>
            </a:r>
          </a:p>
        </p:txBody>
      </p:sp>
      <p:sp>
        <p:nvSpPr>
          <p:cNvPr id="4" name="Left-Right Arrow 3">
            <a:extLst>
              <a:ext uri="{FF2B5EF4-FFF2-40B4-BE49-F238E27FC236}">
                <a16:creationId xmlns:a16="http://schemas.microsoft.com/office/drawing/2014/main" id="{3B8A85AE-C81E-425F-F191-78B04DDAEBF6}"/>
              </a:ext>
            </a:extLst>
          </p:cNvPr>
          <p:cNvSpPr/>
          <p:nvPr/>
        </p:nvSpPr>
        <p:spPr>
          <a:xfrm rot="1538730">
            <a:off x="728750" y="1579790"/>
            <a:ext cx="829245" cy="1676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3F0C1E6-6BAF-54A1-BDF1-FBF9DC021F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4530" y="3576222"/>
            <a:ext cx="1834942" cy="1208260"/>
          </a:xfrm>
          <a:prstGeom prst="rect">
            <a:avLst/>
          </a:prstGeom>
        </p:spPr>
      </p:pic>
      <p:pic>
        <p:nvPicPr>
          <p:cNvPr id="19" name="Graphic 18" descr="Airplane with solid fill">
            <a:extLst>
              <a:ext uri="{FF2B5EF4-FFF2-40B4-BE49-F238E27FC236}">
                <a16:creationId xmlns:a16="http://schemas.microsoft.com/office/drawing/2014/main" id="{68D3B18D-2F19-00D9-FC56-6280C043F6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48" y="1148390"/>
            <a:ext cx="696314" cy="696314"/>
          </a:xfrm>
          <a:prstGeom prst="rect">
            <a:avLst/>
          </a:prstGeom>
        </p:spPr>
      </p:pic>
      <p:pic>
        <p:nvPicPr>
          <p:cNvPr id="1028" name="Picture 4" descr="Image result for Naval Ship Silhouette">
            <a:extLst>
              <a:ext uri="{FF2B5EF4-FFF2-40B4-BE49-F238E27FC236}">
                <a16:creationId xmlns:a16="http://schemas.microsoft.com/office/drawing/2014/main" id="{96A18FAA-399A-FD67-9D1D-10863A0A2DA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4257" y="1902829"/>
            <a:ext cx="1443632" cy="470020"/>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descr="Airplane with solid fill">
            <a:extLst>
              <a:ext uri="{FF2B5EF4-FFF2-40B4-BE49-F238E27FC236}">
                <a16:creationId xmlns:a16="http://schemas.microsoft.com/office/drawing/2014/main" id="{5720AC77-470F-029B-21AB-08D2978A5B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1686" y="1472620"/>
            <a:ext cx="696314" cy="696314"/>
          </a:xfrm>
          <a:prstGeom prst="rect">
            <a:avLst/>
          </a:prstGeom>
        </p:spPr>
      </p:pic>
      <p:pic>
        <p:nvPicPr>
          <p:cNvPr id="21" name="Picture 4" descr="Image result for Naval Ship Silhouette">
            <a:extLst>
              <a:ext uri="{FF2B5EF4-FFF2-40B4-BE49-F238E27FC236}">
                <a16:creationId xmlns:a16="http://schemas.microsoft.com/office/drawing/2014/main" id="{4BFECB98-4166-589D-8DC2-97141500FBD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947764" y="2338946"/>
            <a:ext cx="1443632" cy="470020"/>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descr="Satellite with solid fill">
            <a:extLst>
              <a:ext uri="{FF2B5EF4-FFF2-40B4-BE49-F238E27FC236}">
                <a16:creationId xmlns:a16="http://schemas.microsoft.com/office/drawing/2014/main" id="{49135294-63C3-3A15-69B8-066003EB87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614780">
            <a:off x="3189206" y="537864"/>
            <a:ext cx="914400" cy="914400"/>
          </a:xfrm>
          <a:prstGeom prst="rect">
            <a:avLst/>
          </a:prstGeom>
        </p:spPr>
      </p:pic>
      <p:pic>
        <p:nvPicPr>
          <p:cNvPr id="25" name="Graphic 24" descr="Satellite dish with solid fill">
            <a:extLst>
              <a:ext uri="{FF2B5EF4-FFF2-40B4-BE49-F238E27FC236}">
                <a16:creationId xmlns:a16="http://schemas.microsoft.com/office/drawing/2014/main" id="{1FF44034-6758-475D-861E-E34BC41E4D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98644" y="3068938"/>
            <a:ext cx="781858" cy="781858"/>
          </a:xfrm>
          <a:prstGeom prst="rect">
            <a:avLst/>
          </a:prstGeom>
        </p:spPr>
      </p:pic>
      <p:cxnSp>
        <p:nvCxnSpPr>
          <p:cNvPr id="27" name="Straight Arrow Connector 26">
            <a:extLst>
              <a:ext uri="{FF2B5EF4-FFF2-40B4-BE49-F238E27FC236}">
                <a16:creationId xmlns:a16="http://schemas.microsoft.com/office/drawing/2014/main" id="{8BCB5D8E-326B-5DF4-7D42-AE56CFD176DB}"/>
              </a:ext>
            </a:extLst>
          </p:cNvPr>
          <p:cNvCxnSpPr/>
          <p:nvPr/>
        </p:nvCxnSpPr>
        <p:spPr>
          <a:xfrm>
            <a:off x="4101355" y="1024614"/>
            <a:ext cx="879551" cy="5306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6CBD1E0-6F93-2021-CBB9-9FF1CC407040}"/>
              </a:ext>
            </a:extLst>
          </p:cNvPr>
          <p:cNvCxnSpPr>
            <a:cxnSpLocks/>
          </p:cNvCxnSpPr>
          <p:nvPr/>
        </p:nvCxnSpPr>
        <p:spPr>
          <a:xfrm>
            <a:off x="4041523" y="1761112"/>
            <a:ext cx="939383" cy="1756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E17F21-CF75-0153-013B-505887B89005}"/>
              </a:ext>
            </a:extLst>
          </p:cNvPr>
          <p:cNvCxnSpPr>
            <a:cxnSpLocks/>
          </p:cNvCxnSpPr>
          <p:nvPr/>
        </p:nvCxnSpPr>
        <p:spPr>
          <a:xfrm flipV="1">
            <a:off x="4101355" y="2300216"/>
            <a:ext cx="879551" cy="1453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B30218-6450-BA98-B4A2-3D4F5D9B3000}"/>
              </a:ext>
            </a:extLst>
          </p:cNvPr>
          <p:cNvCxnSpPr>
            <a:cxnSpLocks/>
          </p:cNvCxnSpPr>
          <p:nvPr/>
        </p:nvCxnSpPr>
        <p:spPr>
          <a:xfrm flipV="1">
            <a:off x="4149765" y="2792146"/>
            <a:ext cx="831141" cy="6677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8365B8C9-7419-7250-8CDB-4438FE117FC3}"/>
              </a:ext>
            </a:extLst>
          </p:cNvPr>
          <p:cNvSpPr/>
          <p:nvPr/>
        </p:nvSpPr>
        <p:spPr>
          <a:xfrm>
            <a:off x="4983494" y="1465021"/>
            <a:ext cx="696314" cy="143505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Network outline">
            <a:extLst>
              <a:ext uri="{FF2B5EF4-FFF2-40B4-BE49-F238E27FC236}">
                <a16:creationId xmlns:a16="http://schemas.microsoft.com/office/drawing/2014/main" id="{28997387-1C04-878D-43F2-11BD0CEDE5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33980" y="1761112"/>
            <a:ext cx="795341" cy="795341"/>
          </a:xfrm>
          <a:prstGeom prst="rect">
            <a:avLst/>
          </a:prstGeom>
        </p:spPr>
      </p:pic>
      <p:pic>
        <p:nvPicPr>
          <p:cNvPr id="47" name="Graphic 46" descr="Artificial Intelligence outline">
            <a:extLst>
              <a:ext uri="{FF2B5EF4-FFF2-40B4-BE49-F238E27FC236}">
                <a16:creationId xmlns:a16="http://schemas.microsoft.com/office/drawing/2014/main" id="{6185A566-6EF6-1904-E2C2-6273963AED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69830" y="1741821"/>
            <a:ext cx="745079" cy="745079"/>
          </a:xfrm>
          <a:prstGeom prst="rect">
            <a:avLst/>
          </a:prstGeom>
        </p:spPr>
      </p:pic>
      <p:sp>
        <p:nvSpPr>
          <p:cNvPr id="48" name="Rounded Rectangle 47">
            <a:extLst>
              <a:ext uri="{FF2B5EF4-FFF2-40B4-BE49-F238E27FC236}">
                <a16:creationId xmlns:a16="http://schemas.microsoft.com/office/drawing/2014/main" id="{540A3E8E-7611-608B-C00E-36BFB81FABBA}"/>
              </a:ext>
            </a:extLst>
          </p:cNvPr>
          <p:cNvSpPr/>
          <p:nvPr/>
        </p:nvSpPr>
        <p:spPr>
          <a:xfrm>
            <a:off x="6088501" y="1441257"/>
            <a:ext cx="696314" cy="143505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DFEF4D6-1A40-A7E3-CE76-997CDA315103}"/>
              </a:ext>
            </a:extLst>
          </p:cNvPr>
          <p:cNvCxnSpPr/>
          <p:nvPr/>
        </p:nvCxnSpPr>
        <p:spPr>
          <a:xfrm>
            <a:off x="2613804" y="758868"/>
            <a:ext cx="0" cy="410643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ight Arrow 50">
            <a:extLst>
              <a:ext uri="{FF2B5EF4-FFF2-40B4-BE49-F238E27FC236}">
                <a16:creationId xmlns:a16="http://schemas.microsoft.com/office/drawing/2014/main" id="{BC141CFD-0525-ED9C-E9B6-723DE1CAE7D4}"/>
              </a:ext>
            </a:extLst>
          </p:cNvPr>
          <p:cNvSpPr/>
          <p:nvPr/>
        </p:nvSpPr>
        <p:spPr>
          <a:xfrm>
            <a:off x="5729321" y="2016851"/>
            <a:ext cx="290996" cy="15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7D1A3BF7-71FC-8B58-7F4D-9275E87A43A3}"/>
              </a:ext>
            </a:extLst>
          </p:cNvPr>
          <p:cNvCxnSpPr>
            <a:cxnSpLocks/>
          </p:cNvCxnSpPr>
          <p:nvPr/>
        </p:nvCxnSpPr>
        <p:spPr>
          <a:xfrm flipV="1">
            <a:off x="6814909" y="1307631"/>
            <a:ext cx="870306" cy="3741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C59890A-7EBE-4117-DE13-30450FFB2062}"/>
              </a:ext>
            </a:extLst>
          </p:cNvPr>
          <p:cNvCxnSpPr>
            <a:cxnSpLocks/>
          </p:cNvCxnSpPr>
          <p:nvPr/>
        </p:nvCxnSpPr>
        <p:spPr>
          <a:xfrm>
            <a:off x="6803486" y="2092892"/>
            <a:ext cx="881729" cy="658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339D53B-B500-BFB5-62D3-391343985D0E}"/>
              </a:ext>
            </a:extLst>
          </p:cNvPr>
          <p:cNvSpPr txBox="1"/>
          <p:nvPr/>
        </p:nvSpPr>
        <p:spPr>
          <a:xfrm>
            <a:off x="4631405" y="3023879"/>
            <a:ext cx="3100594" cy="369332"/>
          </a:xfrm>
          <a:prstGeom prst="rect">
            <a:avLst/>
          </a:prstGeom>
          <a:noFill/>
        </p:spPr>
        <p:txBody>
          <a:bodyPr wrap="square" rtlCol="0">
            <a:spAutoFit/>
          </a:bodyPr>
          <a:lstStyle/>
          <a:p>
            <a:r>
              <a:rPr lang="en-US" sz="1800" dirty="0"/>
              <a:t>    Fusion     Decision</a:t>
            </a:r>
          </a:p>
        </p:txBody>
      </p:sp>
      <p:cxnSp>
        <p:nvCxnSpPr>
          <p:cNvPr id="61" name="Straight Arrow Connector 60">
            <a:extLst>
              <a:ext uri="{FF2B5EF4-FFF2-40B4-BE49-F238E27FC236}">
                <a16:creationId xmlns:a16="http://schemas.microsoft.com/office/drawing/2014/main" id="{E45D1712-8D97-5BDC-B75E-DC44B4DFE4DA}"/>
              </a:ext>
            </a:extLst>
          </p:cNvPr>
          <p:cNvCxnSpPr>
            <a:cxnSpLocks/>
          </p:cNvCxnSpPr>
          <p:nvPr/>
        </p:nvCxnSpPr>
        <p:spPr>
          <a:xfrm>
            <a:off x="6803485" y="2567510"/>
            <a:ext cx="861121" cy="5584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3" name="Right Arrow 62">
            <a:extLst>
              <a:ext uri="{FF2B5EF4-FFF2-40B4-BE49-F238E27FC236}">
                <a16:creationId xmlns:a16="http://schemas.microsoft.com/office/drawing/2014/main" id="{EDB873FF-1DE3-C483-37AB-9DE2AABCF995}"/>
              </a:ext>
            </a:extLst>
          </p:cNvPr>
          <p:cNvSpPr/>
          <p:nvPr/>
        </p:nvSpPr>
        <p:spPr>
          <a:xfrm>
            <a:off x="2244959" y="4513266"/>
            <a:ext cx="2266255" cy="12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5056DFA3-1832-605A-1634-08B274A25743}"/>
              </a:ext>
            </a:extLst>
          </p:cNvPr>
          <p:cNvSpPr txBox="1"/>
          <p:nvPr/>
        </p:nvSpPr>
        <p:spPr>
          <a:xfrm>
            <a:off x="369988" y="585997"/>
            <a:ext cx="2167901" cy="461665"/>
          </a:xfrm>
          <a:prstGeom prst="rect">
            <a:avLst/>
          </a:prstGeom>
          <a:noFill/>
        </p:spPr>
        <p:txBody>
          <a:bodyPr wrap="none" rtlCol="0">
            <a:spAutoFit/>
          </a:bodyPr>
          <a:lstStyle/>
          <a:p>
            <a:r>
              <a:rPr lang="en-US" sz="2400" dirty="0"/>
              <a:t>System Focus</a:t>
            </a:r>
          </a:p>
        </p:txBody>
      </p:sp>
      <p:sp>
        <p:nvSpPr>
          <p:cNvPr id="1025" name="TextBox 1024">
            <a:extLst>
              <a:ext uri="{FF2B5EF4-FFF2-40B4-BE49-F238E27FC236}">
                <a16:creationId xmlns:a16="http://schemas.microsoft.com/office/drawing/2014/main" id="{6255B080-E17B-06D0-36FC-AB0882064C80}"/>
              </a:ext>
            </a:extLst>
          </p:cNvPr>
          <p:cNvSpPr txBox="1"/>
          <p:nvPr/>
        </p:nvSpPr>
        <p:spPr>
          <a:xfrm>
            <a:off x="4878926" y="606738"/>
            <a:ext cx="2198359" cy="461665"/>
          </a:xfrm>
          <a:prstGeom prst="rect">
            <a:avLst/>
          </a:prstGeom>
          <a:noFill/>
        </p:spPr>
        <p:txBody>
          <a:bodyPr wrap="none" rtlCol="0">
            <a:spAutoFit/>
          </a:bodyPr>
          <a:lstStyle/>
          <a:p>
            <a:r>
              <a:rPr lang="en-US" sz="2400" dirty="0"/>
              <a:t>Mission Focus</a:t>
            </a:r>
          </a:p>
        </p:txBody>
      </p:sp>
      <p:sp>
        <p:nvSpPr>
          <p:cNvPr id="2" name="TextBox 1">
            <a:extLst>
              <a:ext uri="{FF2B5EF4-FFF2-40B4-BE49-F238E27FC236}">
                <a16:creationId xmlns:a16="http://schemas.microsoft.com/office/drawing/2014/main" id="{1A721ECC-0188-8325-15F5-55568C072DCA}"/>
              </a:ext>
            </a:extLst>
          </p:cNvPr>
          <p:cNvSpPr txBox="1"/>
          <p:nvPr/>
        </p:nvSpPr>
        <p:spPr>
          <a:xfrm>
            <a:off x="4589410" y="4219541"/>
            <a:ext cx="356188" cy="584775"/>
          </a:xfrm>
          <a:prstGeom prst="rect">
            <a:avLst/>
          </a:prstGeom>
          <a:noFill/>
        </p:spPr>
        <p:txBody>
          <a:bodyPr wrap="none" rtlCol="0">
            <a:spAutoFit/>
          </a:bodyPr>
          <a:lstStyle/>
          <a:p>
            <a:r>
              <a:rPr lang="en-US" dirty="0"/>
              <a:t>?</a:t>
            </a:r>
          </a:p>
        </p:txBody>
      </p:sp>
      <p:sp>
        <p:nvSpPr>
          <p:cNvPr id="3" name="TextBox 2">
            <a:extLst>
              <a:ext uri="{FF2B5EF4-FFF2-40B4-BE49-F238E27FC236}">
                <a16:creationId xmlns:a16="http://schemas.microsoft.com/office/drawing/2014/main" id="{4E298B61-B790-B8C4-84CD-F114A864F3B4}"/>
              </a:ext>
            </a:extLst>
          </p:cNvPr>
          <p:cNvSpPr txBox="1"/>
          <p:nvPr/>
        </p:nvSpPr>
        <p:spPr>
          <a:xfrm>
            <a:off x="2767744" y="3892550"/>
            <a:ext cx="1443631" cy="369332"/>
          </a:xfrm>
          <a:prstGeom prst="rect">
            <a:avLst/>
          </a:prstGeom>
          <a:noFill/>
        </p:spPr>
        <p:txBody>
          <a:bodyPr wrap="square" rtlCol="0">
            <a:spAutoFit/>
          </a:bodyPr>
          <a:lstStyle/>
          <a:p>
            <a:r>
              <a:rPr lang="en-US" sz="1800" dirty="0"/>
              <a:t>    Sensor</a:t>
            </a:r>
          </a:p>
        </p:txBody>
      </p:sp>
      <p:sp>
        <p:nvSpPr>
          <p:cNvPr id="5" name="TextBox 4">
            <a:extLst>
              <a:ext uri="{FF2B5EF4-FFF2-40B4-BE49-F238E27FC236}">
                <a16:creationId xmlns:a16="http://schemas.microsoft.com/office/drawing/2014/main" id="{A6590349-2601-71FF-D6F2-566B131C4A1C}"/>
              </a:ext>
            </a:extLst>
          </p:cNvPr>
          <p:cNvSpPr txBox="1"/>
          <p:nvPr/>
        </p:nvSpPr>
        <p:spPr>
          <a:xfrm>
            <a:off x="7663867" y="3624944"/>
            <a:ext cx="1443631" cy="369332"/>
          </a:xfrm>
          <a:prstGeom prst="rect">
            <a:avLst/>
          </a:prstGeom>
          <a:noFill/>
        </p:spPr>
        <p:txBody>
          <a:bodyPr wrap="square" rtlCol="0">
            <a:spAutoFit/>
          </a:bodyPr>
          <a:lstStyle/>
          <a:p>
            <a:r>
              <a:rPr lang="en-US" sz="1800" dirty="0"/>
              <a:t>    Shooter</a:t>
            </a:r>
          </a:p>
        </p:txBody>
      </p:sp>
      <p:pic>
        <p:nvPicPr>
          <p:cNvPr id="8" name="Picture 7">
            <a:extLst>
              <a:ext uri="{FF2B5EF4-FFF2-40B4-BE49-F238E27FC236}">
                <a16:creationId xmlns:a16="http://schemas.microsoft.com/office/drawing/2014/main" id="{45DBE6AA-88E1-E71C-DFF5-2F62C78D6EB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715309" y="974368"/>
            <a:ext cx="1395702" cy="570399"/>
          </a:xfrm>
          <a:prstGeom prst="rect">
            <a:avLst/>
          </a:prstGeom>
        </p:spPr>
      </p:pic>
      <p:pic>
        <p:nvPicPr>
          <p:cNvPr id="9" name="Picture 8">
            <a:extLst>
              <a:ext uri="{FF2B5EF4-FFF2-40B4-BE49-F238E27FC236}">
                <a16:creationId xmlns:a16="http://schemas.microsoft.com/office/drawing/2014/main" id="{D6E0E6FC-55EA-4C53-4907-6BDCE75A0396}"/>
              </a:ext>
            </a:extLst>
          </p:cNvPr>
          <p:cNvPicPr>
            <a:picLocks noChangeAspect="1"/>
          </p:cNvPicPr>
          <p:nvPr/>
        </p:nvPicPr>
        <p:blipFill>
          <a:blip r:embed="rId16"/>
          <a:stretch>
            <a:fillRect/>
          </a:stretch>
        </p:blipFill>
        <p:spPr>
          <a:xfrm>
            <a:off x="7694700" y="1633242"/>
            <a:ext cx="1446921" cy="1071384"/>
          </a:xfrm>
          <a:prstGeom prst="rect">
            <a:avLst/>
          </a:prstGeom>
        </p:spPr>
      </p:pic>
      <p:pic>
        <p:nvPicPr>
          <p:cNvPr id="12" name="Picture 11">
            <a:extLst>
              <a:ext uri="{FF2B5EF4-FFF2-40B4-BE49-F238E27FC236}">
                <a16:creationId xmlns:a16="http://schemas.microsoft.com/office/drawing/2014/main" id="{5C730CAF-0B47-E6AB-1552-7E5B17B5EBB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663867" y="2846758"/>
            <a:ext cx="1462661" cy="661235"/>
          </a:xfrm>
          <a:prstGeom prst="rect">
            <a:avLst/>
          </a:prstGeom>
        </p:spPr>
      </p:pic>
      <p:sp>
        <p:nvSpPr>
          <p:cNvPr id="15" name="Footer Placeholder 1">
            <a:extLst>
              <a:ext uri="{FF2B5EF4-FFF2-40B4-BE49-F238E27FC236}">
                <a16:creationId xmlns:a16="http://schemas.microsoft.com/office/drawing/2014/main" id="{48973901-E44E-DD12-AE01-6F559F6335BC}"/>
              </a:ext>
            </a:extLst>
          </p:cNvPr>
          <p:cNvSpPr txBox="1">
            <a:spLocks/>
          </p:cNvSpPr>
          <p:nvPr/>
        </p:nvSpPr>
        <p:spPr>
          <a:xfrm>
            <a:off x="3094638" y="4903328"/>
            <a:ext cx="6612948" cy="137160"/>
          </a:xfrm>
          <a:prstGeom prst="rect">
            <a:avLst/>
          </a:prstGeom>
        </p:spPr>
        <p:txBody>
          <a:bodyPr vert="horz" lIns="91440" tIns="45720" rIns="91440" bIns="45720" rtlCol="0">
            <a:noAutofit/>
          </a:bodyPr>
          <a:lstStyle>
            <a:lvl1pPr marL="167879" indent="-167879" algn="l" defTabSz="685800" rtl="0" eaLnBrk="1" latinLnBrk="0" hangingPunct="1">
              <a:lnSpc>
                <a:spcPct val="100000"/>
              </a:lnSpc>
              <a:spcBef>
                <a:spcPts val="750"/>
              </a:spcBef>
              <a:spcAft>
                <a:spcPts val="0"/>
              </a:spcAft>
              <a:buFont typeface="Wingdings" panose="05000000000000000000" pitchFamily="2" charset="2"/>
              <a:buChar char="§"/>
              <a:defRPr lang="en-US" sz="1800" b="0" i="0" kern="1200" cap="none" baseline="0" dirty="0">
                <a:solidFill>
                  <a:schemeClr val="tx2"/>
                </a:solidFill>
                <a:latin typeface="+mn-lt"/>
                <a:ea typeface="+mn-ea"/>
                <a:cs typeface="Arial Narrow" charset="0"/>
              </a:defRPr>
            </a:lvl1pPr>
            <a:lvl2pPr marL="350044" indent="-182166" algn="l" defTabSz="685800" rtl="0" eaLnBrk="1" latinLnBrk="0" hangingPunct="1">
              <a:lnSpc>
                <a:spcPct val="100000"/>
              </a:lnSpc>
              <a:spcBef>
                <a:spcPts val="750"/>
              </a:spcBef>
              <a:spcAft>
                <a:spcPts val="0"/>
              </a:spcAft>
              <a:buFont typeface="Wingdings" panose="05000000000000000000" pitchFamily="2" charset="2"/>
              <a:buChar char="§"/>
              <a:defRPr lang="en-US" sz="1500" b="0" i="0" kern="1200" baseline="0" dirty="0">
                <a:solidFill>
                  <a:schemeClr val="tx2"/>
                </a:solidFill>
                <a:latin typeface="+mn-lt"/>
                <a:ea typeface="+mn-ea"/>
                <a:cs typeface="Arial Narrow" charset="0"/>
              </a:defRPr>
            </a:lvl2pPr>
            <a:lvl3pPr marL="517922" indent="-172641" algn="l" defTabSz="685800" rtl="0" eaLnBrk="1" latinLnBrk="0" hangingPunct="1">
              <a:lnSpc>
                <a:spcPct val="100000"/>
              </a:lnSpc>
              <a:spcBef>
                <a:spcPts val="750"/>
              </a:spcBef>
              <a:spcAft>
                <a:spcPts val="0"/>
              </a:spcAft>
              <a:buFont typeface="Wingdings" pitchFamily="2" charset="2"/>
              <a:buChar char="§"/>
              <a:tabLst/>
              <a:defRPr lang="en-US" sz="1350" b="0" i="0" kern="1200" baseline="0" dirty="0">
                <a:solidFill>
                  <a:schemeClr val="tx2"/>
                </a:solidFill>
                <a:latin typeface="+mn-lt"/>
                <a:ea typeface="+mn-ea"/>
                <a:cs typeface="Arial Narrow" charset="0"/>
              </a:defRPr>
            </a:lvl3pPr>
            <a:lvl4pPr marL="685800" indent="-172641" algn="l" defTabSz="685800" rtl="0" eaLnBrk="1" latinLnBrk="0" hangingPunct="1">
              <a:lnSpc>
                <a:spcPct val="100000"/>
              </a:lnSpc>
              <a:spcBef>
                <a:spcPts val="750"/>
              </a:spcBef>
              <a:spcAft>
                <a:spcPts val="0"/>
              </a:spcAft>
              <a:buFont typeface="Wingdings" pitchFamily="2" charset="2"/>
              <a:buChar char="§"/>
              <a:tabLst/>
              <a:defRPr lang="en-US" sz="1200" b="0" i="0" kern="1200" baseline="0" dirty="0">
                <a:solidFill>
                  <a:schemeClr val="tx2"/>
                </a:solidFill>
                <a:latin typeface="+mn-lt"/>
                <a:ea typeface="+mn-ea"/>
                <a:cs typeface="Arial Narrow" charset="0"/>
              </a:defRPr>
            </a:lvl4pPr>
            <a:lvl5pPr marL="853679" indent="-171450" algn="l" defTabSz="685800" rtl="0" eaLnBrk="1" latinLnBrk="0" hangingPunct="1">
              <a:lnSpc>
                <a:spcPct val="100000"/>
              </a:lnSpc>
              <a:spcBef>
                <a:spcPts val="750"/>
              </a:spcBef>
              <a:spcAft>
                <a:spcPts val="0"/>
              </a:spcAft>
              <a:buFont typeface="Wingdings" pitchFamily="2" charset="2"/>
              <a:buChar char="§"/>
              <a:tabLst/>
              <a:defRPr lang="en-US" sz="1050" b="0" i="0" kern="1200" baseline="0" dirty="0">
                <a:solidFill>
                  <a:schemeClr val="tx2"/>
                </a:solidFill>
                <a:latin typeface="+mn-lt"/>
                <a:ea typeface="+mn-ea"/>
                <a:cs typeface="Arial Narrow"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itchFamily="2" charset="2"/>
              <a:buChar char="§"/>
              <a:defRPr sz="1350" kern="1200">
                <a:solidFill>
                  <a:schemeClr val="tx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buNone/>
            </a:pPr>
            <a:r>
              <a:rPr lang="en-US" sz="800" dirty="0"/>
              <a:t>© 2022 THE MITRE CORPORATION. ALL RIGHTS RESERVED. </a:t>
            </a:r>
          </a:p>
        </p:txBody>
      </p:sp>
      <p:sp>
        <p:nvSpPr>
          <p:cNvPr id="16" name="Slide Number Placeholder 2">
            <a:extLst>
              <a:ext uri="{FF2B5EF4-FFF2-40B4-BE49-F238E27FC236}">
                <a16:creationId xmlns:a16="http://schemas.microsoft.com/office/drawing/2014/main" id="{2731EE80-034C-C9CA-520E-E3841BBB0DD8}"/>
              </a:ext>
            </a:extLst>
          </p:cNvPr>
          <p:cNvSpPr txBox="1">
            <a:spLocks/>
          </p:cNvSpPr>
          <p:nvPr/>
        </p:nvSpPr>
        <p:spPr>
          <a:xfrm>
            <a:off x="8443575" y="4766168"/>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3</a:t>
            </a:fld>
            <a:endParaRPr lang="en-US" sz="1000" dirty="0"/>
          </a:p>
        </p:txBody>
      </p:sp>
      <p:grpSp>
        <p:nvGrpSpPr>
          <p:cNvPr id="36" name="Group 35">
            <a:extLst>
              <a:ext uri="{FF2B5EF4-FFF2-40B4-BE49-F238E27FC236}">
                <a16:creationId xmlns:a16="http://schemas.microsoft.com/office/drawing/2014/main" id="{86F87C4C-4FD7-8162-0AFF-064126E14A99}"/>
              </a:ext>
            </a:extLst>
          </p:cNvPr>
          <p:cNvGrpSpPr/>
          <p:nvPr/>
        </p:nvGrpSpPr>
        <p:grpSpPr>
          <a:xfrm>
            <a:off x="5371596" y="3416505"/>
            <a:ext cx="2218066" cy="1300129"/>
            <a:chOff x="5073286" y="2476209"/>
            <a:chExt cx="3643692" cy="2435253"/>
          </a:xfrm>
        </p:grpSpPr>
        <p:cxnSp>
          <p:nvCxnSpPr>
            <p:cNvPr id="6" name="Straight Arrow Connector 5">
              <a:extLst>
                <a:ext uri="{FF2B5EF4-FFF2-40B4-BE49-F238E27FC236}">
                  <a16:creationId xmlns:a16="http://schemas.microsoft.com/office/drawing/2014/main" id="{921A3B2B-4F74-4BBE-D03C-A685951A112F}"/>
                </a:ext>
              </a:extLst>
            </p:cNvPr>
            <p:cNvCxnSpPr/>
            <p:nvPr/>
          </p:nvCxnSpPr>
          <p:spPr>
            <a:xfrm>
              <a:off x="5133118" y="2476209"/>
              <a:ext cx="879551" cy="5306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A2AA835-B952-2302-1E8A-E2DE1FC9549A}"/>
                </a:ext>
              </a:extLst>
            </p:cNvPr>
            <p:cNvCxnSpPr>
              <a:cxnSpLocks/>
            </p:cNvCxnSpPr>
            <p:nvPr/>
          </p:nvCxnSpPr>
          <p:spPr>
            <a:xfrm>
              <a:off x="5073286" y="3212707"/>
              <a:ext cx="939383" cy="1756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1B4936-0C6D-E992-4DA4-9202631C5B17}"/>
                </a:ext>
              </a:extLst>
            </p:cNvPr>
            <p:cNvCxnSpPr>
              <a:cxnSpLocks/>
            </p:cNvCxnSpPr>
            <p:nvPr/>
          </p:nvCxnSpPr>
          <p:spPr>
            <a:xfrm flipV="1">
              <a:off x="5133118" y="3751811"/>
              <a:ext cx="879551" cy="1453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8884F30-6D27-8676-E090-7AD6E4AD6C56}"/>
                </a:ext>
              </a:extLst>
            </p:cNvPr>
            <p:cNvCxnSpPr>
              <a:cxnSpLocks/>
            </p:cNvCxnSpPr>
            <p:nvPr/>
          </p:nvCxnSpPr>
          <p:spPr>
            <a:xfrm flipV="1">
              <a:off x="5181528" y="4243741"/>
              <a:ext cx="831141" cy="6677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4BF3928-5EEB-BAEB-1DFF-D061D9A29495}"/>
                </a:ext>
              </a:extLst>
            </p:cNvPr>
            <p:cNvSpPr/>
            <p:nvPr/>
          </p:nvSpPr>
          <p:spPr>
            <a:xfrm>
              <a:off x="6015257" y="2916616"/>
              <a:ext cx="696314" cy="143505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Network outline">
              <a:extLst>
                <a:ext uri="{FF2B5EF4-FFF2-40B4-BE49-F238E27FC236}">
                  <a16:creationId xmlns:a16="http://schemas.microsoft.com/office/drawing/2014/main" id="{AEE4CCAC-6EF2-3A2D-A1FC-1C5150AED5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5743" y="3212707"/>
              <a:ext cx="795341" cy="795341"/>
            </a:xfrm>
            <a:prstGeom prst="rect">
              <a:avLst/>
            </a:prstGeom>
          </p:spPr>
        </p:pic>
        <p:pic>
          <p:nvPicPr>
            <p:cNvPr id="22" name="Graphic 21" descr="Artificial Intelligence outline">
              <a:extLst>
                <a:ext uri="{FF2B5EF4-FFF2-40B4-BE49-F238E27FC236}">
                  <a16:creationId xmlns:a16="http://schemas.microsoft.com/office/drawing/2014/main" id="{F5F27D71-9CE5-C494-F370-772CE7EB82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01593" y="3193416"/>
              <a:ext cx="745079" cy="745079"/>
            </a:xfrm>
            <a:prstGeom prst="rect">
              <a:avLst/>
            </a:prstGeom>
          </p:spPr>
        </p:pic>
        <p:sp>
          <p:nvSpPr>
            <p:cNvPr id="24" name="Rounded Rectangle 23">
              <a:extLst>
                <a:ext uri="{FF2B5EF4-FFF2-40B4-BE49-F238E27FC236}">
                  <a16:creationId xmlns:a16="http://schemas.microsoft.com/office/drawing/2014/main" id="{CDDC7F9C-5A2C-274E-BC17-47A881C0ACB6}"/>
                </a:ext>
              </a:extLst>
            </p:cNvPr>
            <p:cNvSpPr/>
            <p:nvPr/>
          </p:nvSpPr>
          <p:spPr>
            <a:xfrm>
              <a:off x="7120264" y="2892852"/>
              <a:ext cx="696314" cy="143505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816EB8B1-6366-2FE7-C2C7-1613F1DCA389}"/>
                </a:ext>
              </a:extLst>
            </p:cNvPr>
            <p:cNvSpPr/>
            <p:nvPr/>
          </p:nvSpPr>
          <p:spPr>
            <a:xfrm>
              <a:off x="6761084" y="3468446"/>
              <a:ext cx="290996" cy="1520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00D1575D-43BE-6B2F-078B-57219E7A9E22}"/>
                </a:ext>
              </a:extLst>
            </p:cNvPr>
            <p:cNvCxnSpPr>
              <a:cxnSpLocks/>
            </p:cNvCxnSpPr>
            <p:nvPr/>
          </p:nvCxnSpPr>
          <p:spPr>
            <a:xfrm flipV="1">
              <a:off x="7846672" y="2759226"/>
              <a:ext cx="870306" cy="3741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B0B0F92-6591-4F95-F59D-E3A5C60E8731}"/>
                </a:ext>
              </a:extLst>
            </p:cNvPr>
            <p:cNvCxnSpPr>
              <a:cxnSpLocks/>
            </p:cNvCxnSpPr>
            <p:nvPr/>
          </p:nvCxnSpPr>
          <p:spPr>
            <a:xfrm>
              <a:off x="7835249" y="3544487"/>
              <a:ext cx="881729" cy="658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974DC56-1961-6BA6-3C08-8841231B9294}"/>
                </a:ext>
              </a:extLst>
            </p:cNvPr>
            <p:cNvCxnSpPr>
              <a:cxnSpLocks/>
            </p:cNvCxnSpPr>
            <p:nvPr/>
          </p:nvCxnSpPr>
          <p:spPr>
            <a:xfrm>
              <a:off x="7835248" y="4019105"/>
              <a:ext cx="861121" cy="5584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168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dissolv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24"/>
                                        </p:tgtEl>
                                        <p:attrNameLst>
                                          <p:attrName>style.visibility</p:attrName>
                                        </p:attrNameLst>
                                      </p:cBhvr>
                                      <p:to>
                                        <p:strVal val="visible"/>
                                      </p:to>
                                    </p:set>
                                    <p:animEffect transition="in" filter="dissolve">
                                      <p:cBhvr>
                                        <p:cTn id="24" dur="500"/>
                                        <p:tgtEl>
                                          <p:spTgt spid="102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par>
                                <p:cTn id="30" presetID="9"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9"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par>
                                <p:cTn id="39" presetID="9"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par>
                                <p:cTn id="42" presetID="9"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par>
                                <p:cTn id="45" presetID="9"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dissolve">
                                      <p:cBhvr>
                                        <p:cTn id="50" dur="500"/>
                                        <p:tgtEl>
                                          <p:spTgt spid="33"/>
                                        </p:tgtEl>
                                      </p:cBhvr>
                                    </p:animEffect>
                                  </p:childTnLst>
                                </p:cTn>
                              </p:par>
                              <p:par>
                                <p:cTn id="51" presetID="9"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dissolve">
                                      <p:cBhvr>
                                        <p:cTn id="53" dur="500"/>
                                        <p:tgtEl>
                                          <p:spTgt spid="45"/>
                                        </p:tgtEl>
                                      </p:cBhvr>
                                    </p:animEffect>
                                  </p:childTnLst>
                                </p:cTn>
                              </p:par>
                              <p:par>
                                <p:cTn id="54" presetID="9"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dissolve">
                                      <p:cBhvr>
                                        <p:cTn id="56" dur="500"/>
                                        <p:tgtEl>
                                          <p:spTgt spid="4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dissolve">
                                      <p:cBhvr>
                                        <p:cTn id="59" dur="500"/>
                                        <p:tgtEl>
                                          <p:spTgt spid="48"/>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dissolve">
                                      <p:cBhvr>
                                        <p:cTn id="62" dur="500"/>
                                        <p:tgtEl>
                                          <p:spTgt spid="51"/>
                                        </p:tgtEl>
                                      </p:cBhvr>
                                    </p:animEffect>
                                  </p:childTnLst>
                                </p:cTn>
                              </p:par>
                              <p:par>
                                <p:cTn id="63" presetID="9"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dissolve">
                                      <p:cBhvr>
                                        <p:cTn id="65" dur="500"/>
                                        <p:tgtEl>
                                          <p:spTgt spid="52"/>
                                        </p:tgtEl>
                                      </p:cBhvr>
                                    </p:animEffect>
                                  </p:childTnLst>
                                </p:cTn>
                              </p:par>
                              <p:par>
                                <p:cTn id="66" presetID="9"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dissolve">
                                      <p:cBhvr>
                                        <p:cTn id="68" dur="500"/>
                                        <p:tgtEl>
                                          <p:spTgt spid="57"/>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dissolve">
                                      <p:cBhvr>
                                        <p:cTn id="71" dur="500"/>
                                        <p:tgtEl>
                                          <p:spTgt spid="60"/>
                                        </p:tgtEl>
                                      </p:cBhvr>
                                    </p:animEffect>
                                  </p:childTnLst>
                                </p:cTn>
                              </p:par>
                              <p:par>
                                <p:cTn id="72" presetID="9" presetClass="entr" presetSubtype="0"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dissolve">
                                      <p:cBhvr>
                                        <p:cTn id="74" dur="500"/>
                                        <p:tgtEl>
                                          <p:spTgt spid="61"/>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dissolve">
                                      <p:cBhvr>
                                        <p:cTn id="77" dur="500"/>
                                        <p:tgtEl>
                                          <p:spTgt spid="5"/>
                                        </p:tgtEl>
                                      </p:cBhvr>
                                    </p:animEffect>
                                  </p:childTnLst>
                                </p:cTn>
                              </p:par>
                              <p:par>
                                <p:cTn id="78" presetID="9"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par>
                                <p:cTn id="81" presetID="9" presetClass="entr" presetSubtype="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dissolve">
                                      <p:cBhvr>
                                        <p:cTn id="83" dur="500"/>
                                        <p:tgtEl>
                                          <p:spTgt spid="9"/>
                                        </p:tgtEl>
                                      </p:cBhvr>
                                    </p:animEffect>
                                  </p:childTnLst>
                                </p:cTn>
                              </p:par>
                              <p:par>
                                <p:cTn id="84" presetID="9" presetClass="entr" presetSubtype="0" fill="hold"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dissolve">
                                      <p:cBhvr>
                                        <p:cTn id="86" dur="500"/>
                                        <p:tgtEl>
                                          <p:spTgt spid="12"/>
                                        </p:tgtEl>
                                      </p:cBhvr>
                                    </p:animEffect>
                                  </p:childTnLst>
                                </p:cTn>
                              </p:par>
                              <p:par>
                                <p:cTn id="87" presetID="9"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dissolve">
                                      <p:cBhvr>
                                        <p:cTn id="89" dur="500"/>
                                        <p:tgtEl>
                                          <p:spTgt spid="2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dissolve">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025"/>
                                        </p:tgtEl>
                                        <p:attrNameLst>
                                          <p:attrName>style.visibility</p:attrName>
                                        </p:attrNameLst>
                                      </p:cBhvr>
                                      <p:to>
                                        <p:strVal val="visible"/>
                                      </p:to>
                                    </p:set>
                                    <p:animEffect transition="in" filter="dissolve">
                                      <p:cBhvr>
                                        <p:cTn id="97" dur="500"/>
                                        <p:tgtEl>
                                          <p:spTgt spid="1025"/>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ppt_x"/>
                                          </p:val>
                                        </p:tav>
                                        <p:tav tm="100000">
                                          <p:val>
                                            <p:strVal val="#ppt_x"/>
                                          </p:val>
                                        </p:tav>
                                      </p:tavLst>
                                    </p:anim>
                                    <p:anim calcmode="lin" valueType="num">
                                      <p:cBhvr additive="base">
                                        <p:cTn id="103" dur="500" fill="hold"/>
                                        <p:tgtEl>
                                          <p:spTgt spid="6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500" fill="hold"/>
                                        <p:tgtEl>
                                          <p:spTgt spid="2"/>
                                        </p:tgtEl>
                                        <p:attrNameLst>
                                          <p:attrName>ppt_x</p:attrName>
                                        </p:attrNameLst>
                                      </p:cBhvr>
                                      <p:tavLst>
                                        <p:tav tm="0">
                                          <p:val>
                                            <p:strVal val="#ppt_x"/>
                                          </p:val>
                                        </p:tav>
                                        <p:tav tm="100000">
                                          <p:val>
                                            <p:strVal val="#ppt_x"/>
                                          </p:val>
                                        </p:tav>
                                      </p:tavLst>
                                    </p:anim>
                                    <p:anim calcmode="lin" valueType="num">
                                      <p:cBhvr additive="base">
                                        <p:cTn id="10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additive="base">
                                        <p:cTn id="112" dur="500" fill="hold"/>
                                        <p:tgtEl>
                                          <p:spTgt spid="36"/>
                                        </p:tgtEl>
                                        <p:attrNameLst>
                                          <p:attrName>ppt_x</p:attrName>
                                        </p:attrNameLst>
                                      </p:cBhvr>
                                      <p:tavLst>
                                        <p:tav tm="0">
                                          <p:val>
                                            <p:strVal val="#ppt_x"/>
                                          </p:val>
                                        </p:tav>
                                        <p:tav tm="100000">
                                          <p:val>
                                            <p:strVal val="#ppt_x"/>
                                          </p:val>
                                        </p:tav>
                                      </p:tavLst>
                                    </p:anim>
                                    <p:anim calcmode="lin" valueType="num">
                                      <p:cBhvr additive="base">
                                        <p:cTn id="1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48" grpId="0" animBg="1"/>
      <p:bldP spid="51" grpId="0" animBg="1"/>
      <p:bldP spid="60" grpId="0"/>
      <p:bldP spid="63" grpId="0" animBg="1"/>
      <p:bldP spid="1024" grpId="0"/>
      <p:bldP spid="1025" grpId="0"/>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0E27-A682-F348-9B6D-E03551CD7053}"/>
              </a:ext>
            </a:extLst>
          </p:cNvPr>
          <p:cNvSpPr>
            <a:spLocks noGrp="1"/>
          </p:cNvSpPr>
          <p:nvPr>
            <p:ph type="title"/>
          </p:nvPr>
        </p:nvSpPr>
        <p:spPr>
          <a:xfrm>
            <a:off x="399758" y="130450"/>
            <a:ext cx="8344484" cy="857250"/>
          </a:xfrm>
        </p:spPr>
        <p:txBody>
          <a:bodyPr anchor="ctr"/>
          <a:lstStyle/>
          <a:p>
            <a:pPr>
              <a:defRPr/>
            </a:pPr>
            <a:r>
              <a:rPr lang="en-US" sz="1900" b="1">
                <a:solidFill>
                  <a:schemeClr val="tx1">
                    <a:lumMod val="75000"/>
                    <a:lumOff val="25000"/>
                  </a:schemeClr>
                </a:solidFill>
              </a:rPr>
              <a:t>NECESSARY DOD RANGE CAPABILITIES TO ENSURE </a:t>
            </a:r>
            <a:br>
              <a:rPr lang="en-US" sz="1900" b="1">
                <a:solidFill>
                  <a:schemeClr val="tx1">
                    <a:lumMod val="75000"/>
                    <a:lumOff val="25000"/>
                  </a:schemeClr>
                </a:solidFill>
              </a:rPr>
            </a:br>
            <a:r>
              <a:rPr lang="en-US" sz="1900" b="1">
                <a:solidFill>
                  <a:schemeClr val="tx1">
                    <a:lumMod val="75000"/>
                    <a:lumOff val="25000"/>
                  </a:schemeClr>
                </a:solidFill>
              </a:rPr>
              <a:t>OPERATIONAL SUPERIORITY OF U.S. DEFENSE SYSTEMS</a:t>
            </a:r>
          </a:p>
        </p:txBody>
      </p:sp>
      <p:sp>
        <p:nvSpPr>
          <p:cNvPr id="3" name="Content Placeholder 2">
            <a:extLst>
              <a:ext uri="{FF2B5EF4-FFF2-40B4-BE49-F238E27FC236}">
                <a16:creationId xmlns:a16="http://schemas.microsoft.com/office/drawing/2014/main" id="{E0D2A99D-5ECE-A944-A751-7B16DCC8721B}"/>
              </a:ext>
            </a:extLst>
          </p:cNvPr>
          <p:cNvSpPr>
            <a:spLocks noGrp="1"/>
          </p:cNvSpPr>
          <p:nvPr>
            <p:ph sz="quarter" idx="10"/>
          </p:nvPr>
        </p:nvSpPr>
        <p:spPr>
          <a:xfrm>
            <a:off x="342315" y="1766431"/>
            <a:ext cx="8459369" cy="2534378"/>
          </a:xfrm>
        </p:spPr>
        <p:txBody>
          <a:bodyPr anchor="ctr"/>
          <a:lstStyle/>
          <a:p>
            <a:pPr marL="0" indent="0">
              <a:buNone/>
            </a:pPr>
            <a:r>
              <a:rPr lang="en-US" sz="2200" dirty="0"/>
              <a:t>Assess </a:t>
            </a:r>
            <a:r>
              <a:rPr lang="en-US" sz="2200" b="1" dirty="0">
                <a:solidFill>
                  <a:srgbClr val="008D42"/>
                </a:solidFill>
              </a:rPr>
              <a:t>the physical and technical suitability of DoD’s ranges, infrastructures, and tools </a:t>
            </a:r>
            <a:r>
              <a:rPr lang="en-US" sz="2200" dirty="0"/>
              <a:t>used for test and evaluation of military systems’ </a:t>
            </a:r>
            <a:r>
              <a:rPr lang="en-US" sz="2200" b="1" dirty="0">
                <a:solidFill>
                  <a:srgbClr val="008D42"/>
                </a:solidFill>
              </a:rPr>
              <a:t>operational effectiveness, suitability, survivability, and lethality </a:t>
            </a:r>
            <a:r>
              <a:rPr lang="en-US" sz="2200" dirty="0"/>
              <a:t>across all domains in the 2025-2035 timeframe</a:t>
            </a:r>
          </a:p>
        </p:txBody>
      </p:sp>
      <p:sp>
        <p:nvSpPr>
          <p:cNvPr id="4" name="Rectangle 3">
            <a:extLst>
              <a:ext uri="{FF2B5EF4-FFF2-40B4-BE49-F238E27FC236}">
                <a16:creationId xmlns:a16="http://schemas.microsoft.com/office/drawing/2014/main" id="{B151E3EF-E1DF-2B44-BFE0-948D3781738D}"/>
              </a:ext>
            </a:extLst>
          </p:cNvPr>
          <p:cNvSpPr/>
          <p:nvPr/>
        </p:nvSpPr>
        <p:spPr>
          <a:xfrm>
            <a:off x="0" y="1063625"/>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Phase 1 Study Objective - Unclassified</a:t>
            </a:r>
          </a:p>
        </p:txBody>
      </p:sp>
      <p:sp>
        <p:nvSpPr>
          <p:cNvPr id="5" name="Slide Number Placeholder 2">
            <a:extLst>
              <a:ext uri="{FF2B5EF4-FFF2-40B4-BE49-F238E27FC236}">
                <a16:creationId xmlns:a16="http://schemas.microsoft.com/office/drawing/2014/main" id="{E1BCC393-C82E-80E7-F0AA-915691CE083E}"/>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4</a:t>
            </a:fld>
            <a:endParaRPr lang="en-US" sz="1000" dirty="0"/>
          </a:p>
        </p:txBody>
      </p:sp>
    </p:spTree>
    <p:extLst>
      <p:ext uri="{BB962C8B-B14F-4D97-AF65-F5344CB8AC3E}">
        <p14:creationId xmlns:p14="http://schemas.microsoft.com/office/powerpoint/2010/main" val="216737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2A99D-5ECE-A944-A751-7B16DCC8721B}"/>
              </a:ext>
            </a:extLst>
          </p:cNvPr>
          <p:cNvSpPr>
            <a:spLocks noGrp="1"/>
          </p:cNvSpPr>
          <p:nvPr>
            <p:ph sz="quarter" idx="10"/>
          </p:nvPr>
        </p:nvSpPr>
        <p:spPr>
          <a:xfrm>
            <a:off x="342314" y="811438"/>
            <a:ext cx="8459369" cy="3312506"/>
          </a:xfrm>
        </p:spPr>
        <p:txBody>
          <a:bodyPr/>
          <a:lstStyle/>
          <a:p>
            <a:pPr marL="457200" lvl="0" indent="-457200">
              <a:spcBef>
                <a:spcPts val="1800"/>
              </a:spcBef>
              <a:buFont typeface="+mj-lt"/>
              <a:buAutoNum type="alphaUcPeriod"/>
            </a:pPr>
            <a:r>
              <a:rPr lang="en-US" sz="2200"/>
              <a:t>Future combat will demand </a:t>
            </a:r>
            <a:r>
              <a:rPr lang="en-US" sz="2200" b="1">
                <a:solidFill>
                  <a:srgbClr val="008D42"/>
                </a:solidFill>
              </a:rPr>
              <a:t>connected kill chains</a:t>
            </a:r>
            <a:r>
              <a:rPr lang="en-US" sz="2200"/>
              <a:t> in a </a:t>
            </a:r>
            <a:r>
              <a:rPr lang="en-US" sz="2200" b="1">
                <a:solidFill>
                  <a:srgbClr val="008D42"/>
                </a:solidFill>
              </a:rPr>
              <a:t>joint all-domain operations</a:t>
            </a:r>
            <a:r>
              <a:rPr lang="en-US" sz="2200"/>
              <a:t> (JADO) environment;</a:t>
            </a:r>
          </a:p>
          <a:p>
            <a:pPr marL="457200" lvl="0" indent="-457200">
              <a:spcBef>
                <a:spcPts val="1800"/>
              </a:spcBef>
              <a:buFont typeface="+mj-lt"/>
              <a:buAutoNum type="alphaUcPeriod"/>
            </a:pPr>
            <a:r>
              <a:rPr lang="en-US" sz="2200" b="1">
                <a:solidFill>
                  <a:srgbClr val="008D42"/>
                </a:solidFill>
              </a:rPr>
              <a:t>Digital technologies </a:t>
            </a:r>
            <a:r>
              <a:rPr lang="en-US" sz="2200"/>
              <a:t>are dramatically reshaping the nature, practice, and infrastructure of test; and </a:t>
            </a:r>
          </a:p>
          <a:p>
            <a:pPr marL="457200" lvl="0" indent="-457200">
              <a:spcBef>
                <a:spcPts val="1800"/>
              </a:spcBef>
              <a:buFont typeface="+mj-lt"/>
              <a:buAutoNum type="alphaUcPeriod"/>
            </a:pPr>
            <a:r>
              <a:rPr lang="en-US" sz="2200" b="1">
                <a:solidFill>
                  <a:srgbClr val="008D42"/>
                </a:solidFill>
              </a:rPr>
              <a:t>Speed-to-field</a:t>
            </a:r>
            <a:r>
              <a:rPr lang="en-US" sz="2200"/>
              <a:t> is today’s measure of operational relevance. </a:t>
            </a:r>
          </a:p>
        </p:txBody>
      </p:sp>
      <p:sp>
        <p:nvSpPr>
          <p:cNvPr id="4" name="Rectangle 3">
            <a:extLst>
              <a:ext uri="{FF2B5EF4-FFF2-40B4-BE49-F238E27FC236}">
                <a16:creationId xmlns:a16="http://schemas.microsoft.com/office/drawing/2014/main" id="{B151E3EF-E1DF-2B44-BFE0-948D3781738D}"/>
              </a:ext>
            </a:extLst>
          </p:cNvPr>
          <p:cNvSpPr/>
          <p:nvPr/>
        </p:nvSpPr>
        <p:spPr>
          <a:xfrm>
            <a:off x="0" y="0"/>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Key Findings – Major Themes</a:t>
            </a:r>
          </a:p>
        </p:txBody>
      </p:sp>
      <p:sp>
        <p:nvSpPr>
          <p:cNvPr id="5" name="Rectangle: Rounded Corners 1">
            <a:extLst>
              <a:ext uri="{FF2B5EF4-FFF2-40B4-BE49-F238E27FC236}">
                <a16:creationId xmlns:a16="http://schemas.microsoft.com/office/drawing/2014/main" id="{FA697F7F-3A0F-AD4C-9963-A18741C1FADD}"/>
              </a:ext>
            </a:extLst>
          </p:cNvPr>
          <p:cNvSpPr/>
          <p:nvPr/>
        </p:nvSpPr>
        <p:spPr>
          <a:xfrm>
            <a:off x="282368" y="3227832"/>
            <a:ext cx="8579262" cy="110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Aggressive action is required by the DoD </a:t>
            </a:r>
          </a:p>
          <a:p>
            <a:pPr algn="ctr"/>
            <a:r>
              <a:rPr lang="en-US" sz="2400"/>
              <a:t>otherwise the test ranges will be physically and technically inadequate to address the future fight</a:t>
            </a:r>
          </a:p>
        </p:txBody>
      </p:sp>
      <p:sp>
        <p:nvSpPr>
          <p:cNvPr id="2" name="Slide Number Placeholder 2">
            <a:extLst>
              <a:ext uri="{FF2B5EF4-FFF2-40B4-BE49-F238E27FC236}">
                <a16:creationId xmlns:a16="http://schemas.microsoft.com/office/drawing/2014/main" id="{182A2D2C-BF01-91F9-38F2-0AE1CCF4B41C}"/>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5</a:t>
            </a:fld>
            <a:endParaRPr lang="en-US" sz="1000" dirty="0"/>
          </a:p>
        </p:txBody>
      </p:sp>
    </p:spTree>
    <p:extLst>
      <p:ext uri="{BB962C8B-B14F-4D97-AF65-F5344CB8AC3E}">
        <p14:creationId xmlns:p14="http://schemas.microsoft.com/office/powerpoint/2010/main" val="384808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2A99D-5ECE-A944-A751-7B16DCC8721B}"/>
              </a:ext>
            </a:extLst>
          </p:cNvPr>
          <p:cNvSpPr>
            <a:spLocks noGrp="1"/>
          </p:cNvSpPr>
          <p:nvPr>
            <p:ph sz="quarter" idx="10"/>
          </p:nvPr>
        </p:nvSpPr>
        <p:spPr>
          <a:xfrm>
            <a:off x="342315" y="1051309"/>
            <a:ext cx="8459369" cy="2447108"/>
          </a:xfrm>
        </p:spPr>
        <p:txBody>
          <a:bodyPr numCol="2"/>
          <a:lstStyle/>
          <a:p>
            <a:pPr lvl="0"/>
            <a:r>
              <a:rPr lang="en-US" sz="2400" dirty="0"/>
              <a:t>Developing new testing capabilities</a:t>
            </a:r>
          </a:p>
          <a:p>
            <a:pPr lvl="0"/>
            <a:r>
              <a:rPr lang="en-US" sz="2400" dirty="0"/>
              <a:t>Limited space and encroachment</a:t>
            </a:r>
          </a:p>
          <a:p>
            <a:pPr lvl="0"/>
            <a:r>
              <a:rPr lang="en-US" sz="2400" dirty="0"/>
              <a:t>Integration</a:t>
            </a:r>
          </a:p>
          <a:p>
            <a:pPr lvl="0"/>
            <a:r>
              <a:rPr lang="en-US" sz="2400" dirty="0"/>
              <a:t>Modeling &amp; simulation</a:t>
            </a:r>
          </a:p>
          <a:p>
            <a:pPr lvl="0"/>
            <a:endParaRPr lang="en-US" sz="2400" dirty="0"/>
          </a:p>
          <a:p>
            <a:pPr lvl="0"/>
            <a:endParaRPr lang="en-US" sz="2400" dirty="0"/>
          </a:p>
          <a:p>
            <a:pPr lvl="0"/>
            <a:r>
              <a:rPr lang="en-US" sz="2400" dirty="0"/>
              <a:t>Measurement and data</a:t>
            </a:r>
          </a:p>
          <a:p>
            <a:pPr lvl="0"/>
            <a:r>
              <a:rPr lang="en-US" sz="2400" dirty="0"/>
              <a:t>Digital infrastructure</a:t>
            </a:r>
          </a:p>
          <a:p>
            <a:pPr lvl="0"/>
            <a:r>
              <a:rPr lang="en-US" sz="2400" dirty="0"/>
              <a:t>Cybersecurity</a:t>
            </a:r>
          </a:p>
          <a:p>
            <a:pPr lvl="0"/>
            <a:r>
              <a:rPr lang="en-US" sz="2400" dirty="0"/>
              <a:t>Workforce</a:t>
            </a:r>
          </a:p>
          <a:p>
            <a:pPr lvl="0"/>
            <a:r>
              <a:rPr lang="en-US" sz="2400" dirty="0"/>
              <a:t>Financial challenges</a:t>
            </a:r>
          </a:p>
          <a:p>
            <a:pPr lvl="0"/>
            <a:endParaRPr lang="en-US" sz="2200" dirty="0"/>
          </a:p>
          <a:p>
            <a:pPr lvl="0"/>
            <a:endParaRPr lang="en-US" sz="2000" dirty="0"/>
          </a:p>
        </p:txBody>
      </p:sp>
      <p:sp>
        <p:nvSpPr>
          <p:cNvPr id="4" name="Rectangle 3">
            <a:extLst>
              <a:ext uri="{FF2B5EF4-FFF2-40B4-BE49-F238E27FC236}">
                <a16:creationId xmlns:a16="http://schemas.microsoft.com/office/drawing/2014/main" id="{B151E3EF-E1DF-2B44-BFE0-948D3781738D}"/>
              </a:ext>
            </a:extLst>
          </p:cNvPr>
          <p:cNvSpPr/>
          <p:nvPr/>
        </p:nvSpPr>
        <p:spPr>
          <a:xfrm>
            <a:off x="0" y="0"/>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Key Challenges Raised </a:t>
            </a:r>
          </a:p>
        </p:txBody>
      </p:sp>
      <p:sp>
        <p:nvSpPr>
          <p:cNvPr id="2" name="Slide Number Placeholder 2">
            <a:extLst>
              <a:ext uri="{FF2B5EF4-FFF2-40B4-BE49-F238E27FC236}">
                <a16:creationId xmlns:a16="http://schemas.microsoft.com/office/drawing/2014/main" id="{C2247DCA-ABD3-7AA1-496B-8D488E36287E}"/>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6</a:t>
            </a:fld>
            <a:endParaRPr lang="en-US" sz="1000" dirty="0"/>
          </a:p>
        </p:txBody>
      </p:sp>
    </p:spTree>
    <p:extLst>
      <p:ext uri="{BB962C8B-B14F-4D97-AF65-F5344CB8AC3E}">
        <p14:creationId xmlns:p14="http://schemas.microsoft.com/office/powerpoint/2010/main" val="187051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2A99D-5ECE-A944-A751-7B16DCC8721B}"/>
              </a:ext>
            </a:extLst>
          </p:cNvPr>
          <p:cNvSpPr>
            <a:spLocks noGrp="1"/>
          </p:cNvSpPr>
          <p:nvPr>
            <p:ph sz="quarter" idx="10"/>
          </p:nvPr>
        </p:nvSpPr>
        <p:spPr>
          <a:xfrm>
            <a:off x="342315" y="843069"/>
            <a:ext cx="8459369" cy="3157401"/>
          </a:xfrm>
        </p:spPr>
        <p:txBody>
          <a:bodyPr/>
          <a:lstStyle/>
          <a:p>
            <a:pPr marL="457200" lvl="0" indent="-457200">
              <a:spcBef>
                <a:spcPts val="1200"/>
              </a:spcBef>
              <a:buFont typeface="+mj-lt"/>
              <a:buAutoNum type="arabicPeriod"/>
            </a:pPr>
            <a:r>
              <a:rPr lang="en-US" sz="1800" dirty="0"/>
              <a:t>Develop the “range of the future” to </a:t>
            </a:r>
            <a:r>
              <a:rPr lang="en-US" sz="1800" b="1" dirty="0">
                <a:solidFill>
                  <a:srgbClr val="008D42"/>
                </a:solidFill>
              </a:rPr>
              <a:t>test complete kill chains in JADO environments</a:t>
            </a:r>
            <a:r>
              <a:rPr lang="en-US" sz="1800" dirty="0"/>
              <a:t>.</a:t>
            </a:r>
          </a:p>
          <a:p>
            <a:pPr marL="457200" lvl="0" indent="-457200">
              <a:spcBef>
                <a:spcPts val="1200"/>
              </a:spcBef>
              <a:buFont typeface="+mj-lt"/>
              <a:buAutoNum type="arabicPeriod"/>
            </a:pPr>
            <a:r>
              <a:rPr lang="en-US" sz="1800" dirty="0"/>
              <a:t>Restructure the range capability requirements process for </a:t>
            </a:r>
            <a:r>
              <a:rPr lang="en-US" sz="1800" b="1" dirty="0">
                <a:solidFill>
                  <a:srgbClr val="008D42"/>
                </a:solidFill>
              </a:rPr>
              <a:t>continuous modernization and sustainment</a:t>
            </a:r>
            <a:r>
              <a:rPr lang="en-US" sz="1800" dirty="0"/>
              <a:t>.</a:t>
            </a:r>
          </a:p>
          <a:p>
            <a:pPr marL="457200" lvl="0" indent="-457200">
              <a:spcBef>
                <a:spcPts val="1200"/>
              </a:spcBef>
              <a:buFont typeface="+mj-lt"/>
              <a:buAutoNum type="arabicPeriod"/>
            </a:pPr>
            <a:r>
              <a:rPr lang="en-US" sz="1800" dirty="0"/>
              <a:t>Bootstrap a </a:t>
            </a:r>
            <a:r>
              <a:rPr lang="en-US" sz="1800" b="1" dirty="0">
                <a:solidFill>
                  <a:srgbClr val="008D42"/>
                </a:solidFill>
              </a:rPr>
              <a:t>new range operating system for ubiquitous M&amp;S </a:t>
            </a:r>
            <a:r>
              <a:rPr lang="en-US" sz="1800" dirty="0"/>
              <a:t>throughout the weapon system development and test life-cycle.</a:t>
            </a:r>
          </a:p>
          <a:p>
            <a:pPr marL="457200" lvl="0" indent="-457200">
              <a:spcBef>
                <a:spcPts val="1200"/>
              </a:spcBef>
              <a:buFont typeface="+mj-lt"/>
              <a:buAutoNum type="arabicPeriod"/>
            </a:pPr>
            <a:r>
              <a:rPr lang="en-US" sz="1800" dirty="0"/>
              <a:t>Create the </a:t>
            </a:r>
            <a:r>
              <a:rPr lang="en-US" sz="1800" b="1" dirty="0">
                <a:solidFill>
                  <a:srgbClr val="008D42"/>
                </a:solidFill>
              </a:rPr>
              <a:t>“TestDevOps” digital infrastructure </a:t>
            </a:r>
            <a:r>
              <a:rPr lang="en-US" sz="1800" dirty="0"/>
              <a:t>for future operational test and seamless range enterprise interoperability.</a:t>
            </a:r>
          </a:p>
          <a:p>
            <a:pPr marL="457200" lvl="0" indent="-457200">
              <a:spcBef>
                <a:spcPts val="1200"/>
              </a:spcBef>
              <a:buFont typeface="+mj-lt"/>
              <a:buAutoNum type="arabicPeriod"/>
            </a:pPr>
            <a:r>
              <a:rPr lang="en-US" sz="1800" dirty="0"/>
              <a:t>Reinvent the range enterprise </a:t>
            </a:r>
            <a:r>
              <a:rPr lang="en-US" sz="1800" b="1" dirty="0">
                <a:solidFill>
                  <a:srgbClr val="008D42"/>
                </a:solidFill>
              </a:rPr>
              <a:t>funding model for responsiveness, effectiveness, and flexibility</a:t>
            </a:r>
            <a:r>
              <a:rPr lang="en-US" sz="1800" dirty="0"/>
              <a:t>. </a:t>
            </a:r>
          </a:p>
        </p:txBody>
      </p:sp>
      <p:sp>
        <p:nvSpPr>
          <p:cNvPr id="4" name="Rectangle 3">
            <a:extLst>
              <a:ext uri="{FF2B5EF4-FFF2-40B4-BE49-F238E27FC236}">
                <a16:creationId xmlns:a16="http://schemas.microsoft.com/office/drawing/2014/main" id="{B151E3EF-E1DF-2B44-BFE0-948D3781738D}"/>
              </a:ext>
            </a:extLst>
          </p:cNvPr>
          <p:cNvSpPr/>
          <p:nvPr/>
        </p:nvSpPr>
        <p:spPr>
          <a:xfrm>
            <a:off x="0" y="0"/>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Recommendation Themes</a:t>
            </a:r>
          </a:p>
        </p:txBody>
      </p:sp>
      <p:sp>
        <p:nvSpPr>
          <p:cNvPr id="2" name="Slide Number Placeholder 2">
            <a:extLst>
              <a:ext uri="{FF2B5EF4-FFF2-40B4-BE49-F238E27FC236}">
                <a16:creationId xmlns:a16="http://schemas.microsoft.com/office/drawing/2014/main" id="{800AD2CA-DE32-9675-6D07-C41854DC760F}"/>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7</a:t>
            </a:fld>
            <a:endParaRPr lang="en-US" sz="1000" dirty="0"/>
          </a:p>
        </p:txBody>
      </p:sp>
    </p:spTree>
    <p:extLst>
      <p:ext uri="{BB962C8B-B14F-4D97-AF65-F5344CB8AC3E}">
        <p14:creationId xmlns:p14="http://schemas.microsoft.com/office/powerpoint/2010/main" val="193392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2A99D-5ECE-A944-A751-7B16DCC8721B}"/>
              </a:ext>
            </a:extLst>
          </p:cNvPr>
          <p:cNvSpPr>
            <a:spLocks noGrp="1"/>
          </p:cNvSpPr>
          <p:nvPr>
            <p:ph sz="quarter" idx="10"/>
          </p:nvPr>
        </p:nvSpPr>
        <p:spPr>
          <a:xfrm>
            <a:off x="241833" y="942728"/>
            <a:ext cx="8044448" cy="3234962"/>
          </a:xfrm>
        </p:spPr>
        <p:txBody>
          <a:bodyPr numCol="2"/>
          <a:lstStyle/>
          <a:p>
            <a:pPr lvl="0"/>
            <a:r>
              <a:rPr lang="en-US" sz="2200" dirty="0"/>
              <a:t>Novel weapons and domains</a:t>
            </a:r>
          </a:p>
          <a:p>
            <a:pPr lvl="0"/>
            <a:r>
              <a:rPr lang="en-US" sz="2200" dirty="0"/>
              <a:t>Multi-domain operations and kill chains</a:t>
            </a:r>
          </a:p>
          <a:p>
            <a:pPr lvl="0"/>
            <a:r>
              <a:rPr lang="en-US" sz="2200" dirty="0"/>
              <a:t>Modeling &amp; simulation</a:t>
            </a:r>
          </a:p>
          <a:p>
            <a:pPr lvl="0"/>
            <a:r>
              <a:rPr lang="en-US" sz="2200" dirty="0"/>
              <a:t>Data sharing, repositories, and accessibility</a:t>
            </a:r>
          </a:p>
          <a:p>
            <a:pPr lvl="0"/>
            <a:r>
              <a:rPr lang="en-US" sz="2200" dirty="0"/>
              <a:t>Funding and acquisition</a:t>
            </a:r>
          </a:p>
          <a:p>
            <a:pPr lvl="0"/>
            <a:r>
              <a:rPr lang="en-US" sz="2200" dirty="0"/>
              <a:t>Encroachment Mitigation</a:t>
            </a:r>
          </a:p>
          <a:p>
            <a:pPr marL="0" lvl="0" indent="0">
              <a:buNone/>
            </a:pPr>
            <a:endParaRPr lang="en-US" sz="2200" dirty="0"/>
          </a:p>
          <a:p>
            <a:pPr lvl="0"/>
            <a:endParaRPr lang="en-US" sz="2000" dirty="0"/>
          </a:p>
        </p:txBody>
      </p:sp>
      <p:sp>
        <p:nvSpPr>
          <p:cNvPr id="4" name="Rectangle 3">
            <a:extLst>
              <a:ext uri="{FF2B5EF4-FFF2-40B4-BE49-F238E27FC236}">
                <a16:creationId xmlns:a16="http://schemas.microsoft.com/office/drawing/2014/main" id="{B151E3EF-E1DF-2B44-BFE0-948D3781738D}"/>
              </a:ext>
            </a:extLst>
          </p:cNvPr>
          <p:cNvSpPr/>
          <p:nvPr/>
        </p:nvSpPr>
        <p:spPr>
          <a:xfrm>
            <a:off x="0" y="0"/>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The Envisioned Future of Operational T&amp;E Addresses:</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97680" y="951872"/>
            <a:ext cx="4846320" cy="3487801"/>
          </a:xfrm>
          <a:prstGeom prst="rect">
            <a:avLst/>
          </a:prstGeom>
        </p:spPr>
      </p:pic>
      <p:sp>
        <p:nvSpPr>
          <p:cNvPr id="5" name="Slide Number Placeholder 2">
            <a:extLst>
              <a:ext uri="{FF2B5EF4-FFF2-40B4-BE49-F238E27FC236}">
                <a16:creationId xmlns:a16="http://schemas.microsoft.com/office/drawing/2014/main" id="{83F2A26B-29BE-8C27-C946-DBF9B8FA5CFE}"/>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8</a:t>
            </a:fld>
            <a:endParaRPr lang="en-US" sz="1000" dirty="0"/>
          </a:p>
        </p:txBody>
      </p:sp>
    </p:spTree>
    <p:extLst>
      <p:ext uri="{BB962C8B-B14F-4D97-AF65-F5344CB8AC3E}">
        <p14:creationId xmlns:p14="http://schemas.microsoft.com/office/powerpoint/2010/main" val="190740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51E3EF-E1DF-2B44-BFE0-948D3781738D}"/>
              </a:ext>
            </a:extLst>
          </p:cNvPr>
          <p:cNvSpPr/>
          <p:nvPr/>
        </p:nvSpPr>
        <p:spPr>
          <a:xfrm>
            <a:off x="-2" y="0"/>
            <a:ext cx="9144000" cy="6183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Notional Concept of the Test Range of the Future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4520" y="713432"/>
            <a:ext cx="6294956" cy="3702915"/>
          </a:xfrm>
          <a:prstGeom prst="rect">
            <a:avLst/>
          </a:prstGeom>
        </p:spPr>
      </p:pic>
      <p:sp>
        <p:nvSpPr>
          <p:cNvPr id="3" name="Down Arrow 2">
            <a:extLst>
              <a:ext uri="{FF2B5EF4-FFF2-40B4-BE49-F238E27FC236}">
                <a16:creationId xmlns:a16="http://schemas.microsoft.com/office/drawing/2014/main" id="{0582CB15-6456-EB7C-0E90-043A4E621275}"/>
              </a:ext>
            </a:extLst>
          </p:cNvPr>
          <p:cNvSpPr/>
          <p:nvPr/>
        </p:nvSpPr>
        <p:spPr>
          <a:xfrm rot="8172823">
            <a:off x="5784211" y="2698539"/>
            <a:ext cx="336884" cy="73564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DB38BB89-F7CB-68E9-F797-9DF9B77C19D1}"/>
              </a:ext>
            </a:extLst>
          </p:cNvPr>
          <p:cNvSpPr txBox="1">
            <a:spLocks/>
          </p:cNvSpPr>
          <p:nvPr/>
        </p:nvSpPr>
        <p:spPr>
          <a:xfrm>
            <a:off x="8368147" y="4800600"/>
            <a:ext cx="465668" cy="137160"/>
          </a:xfrm>
          <a:prstGeom prst="rect">
            <a:avLst/>
          </a:prstGeom>
        </p:spPr>
        <p:txBody>
          <a:bodyPr/>
          <a:ls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a:lstStyle>
          <a:p>
            <a:fld id="{BECF63ED-5365-0347-943C-46237B9951C9}" type="slidenum">
              <a:rPr lang="en-US" sz="1000" smtClean="0"/>
              <a:pPr/>
              <a:t>9</a:t>
            </a:fld>
            <a:endParaRPr lang="en-US" sz="1000" dirty="0"/>
          </a:p>
        </p:txBody>
      </p:sp>
    </p:spTree>
    <p:extLst>
      <p:ext uri="{BB962C8B-B14F-4D97-AF65-F5344CB8AC3E}">
        <p14:creationId xmlns:p14="http://schemas.microsoft.com/office/powerpoint/2010/main" val="14736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030767 PPT Apr2017_16x9_2-line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7">
      <a:dk1>
        <a:srgbClr val="FFFFFF"/>
      </a:dk1>
      <a:lt1>
        <a:srgbClr val="0B2338"/>
      </a:lt1>
      <a:dk2>
        <a:srgbClr val="FFFFFF"/>
      </a:dk2>
      <a:lt2>
        <a:srgbClr val="0B2338"/>
      </a:lt2>
      <a:accent1>
        <a:srgbClr val="005B93"/>
      </a:accent1>
      <a:accent2>
        <a:srgbClr val="FFF601"/>
      </a:accent2>
      <a:accent3>
        <a:srgbClr val="87DEFF"/>
      </a:accent3>
      <a:accent4>
        <a:srgbClr val="7E8284"/>
      </a:accent4>
      <a:accent5>
        <a:srgbClr val="F7901E"/>
      </a:accent5>
      <a:accent6>
        <a:srgbClr val="C1CD23"/>
      </a:accent6>
      <a:hlink>
        <a:srgbClr val="25ACFF"/>
      </a:hlink>
      <a:folHlink>
        <a:srgbClr val="8E78D6"/>
      </a:folHlink>
    </a:clrScheme>
    <a:fontScheme name="MITRE_2020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vert="horz" wrap="square" lIns="91440" tIns="45720" rIns="91440" bIns="45720" rtlCol="0">
        <a:spAutoFit/>
      </a:bodyPr>
      <a:lstStyle>
        <a:defPPr algn="l">
          <a:defRPr dirty="0" smtClean="0"/>
        </a:defPPr>
      </a:lstStyle>
    </a:txDef>
  </a:objectDefaults>
  <a:extraClrSchemeLst/>
  <a:extLst>
    <a:ext uri="{05A4C25C-085E-4340-85A3-A5531E510DB2}">
      <thm15:themeFamily xmlns:thm15="http://schemas.microsoft.com/office/thememl/2012/main" name="Presentation2" id="{23A32DC7-15D6-834E-826D-56B02371948C}" vid="{280FB76C-CEFF-AB4B-8AB8-3D8442354527}"/>
    </a:ext>
  </a:extLst>
</a:theme>
</file>

<file path=ppt/theme/theme3.xml><?xml version="1.0" encoding="utf-8"?>
<a:theme xmlns:a="http://schemas.openxmlformats.org/drawingml/2006/main" name="White Print MITRE">
  <a:themeElements>
    <a:clrScheme name="LB-1">
      <a:dk1>
        <a:srgbClr val="000000"/>
      </a:dk1>
      <a:lt1>
        <a:srgbClr val="FFFFFF"/>
      </a:lt1>
      <a:dk2>
        <a:srgbClr val="0E2641"/>
      </a:dk2>
      <a:lt2>
        <a:srgbClr val="E5EEEF"/>
      </a:lt2>
      <a:accent1>
        <a:srgbClr val="335EAC"/>
      </a:accent1>
      <a:accent2>
        <a:srgbClr val="167FAC"/>
      </a:accent2>
      <a:accent3>
        <a:srgbClr val="6E7881"/>
      </a:accent3>
      <a:accent4>
        <a:srgbClr val="238541"/>
      </a:accent4>
      <a:accent5>
        <a:srgbClr val="D3442E"/>
      </a:accent5>
      <a:accent6>
        <a:srgbClr val="5D499E"/>
      </a:accent6>
      <a:hlink>
        <a:srgbClr val="0068DA"/>
      </a:hlink>
      <a:folHlink>
        <a:srgbClr val="FF2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PPT-template-16x9-white-2022-v1" id="{1FE40855-69DF-924C-B9FB-C1D9665F6B5C}" vid="{7AA35F42-B9CC-9A41-A363-9A379E46EEF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030767 PPT Apr2017_16x9_2-line graphic</Template>
  <TotalTime>11087</TotalTime>
  <Words>2963</Words>
  <Application>Microsoft Macintosh PowerPoint</Application>
  <PresentationFormat>On-screen Show (16:9)</PresentationFormat>
  <Paragraphs>347</Paragraphs>
  <Slides>23</Slides>
  <Notes>21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23</vt:i4>
      </vt:variant>
    </vt:vector>
  </HeadingPairs>
  <TitlesOfParts>
    <vt:vector size="40" baseType="lpstr">
      <vt:lpstr>Arial</vt:lpstr>
      <vt:lpstr>Arial Regular</vt:lpstr>
      <vt:lpstr>Arial Rounded MT Bold</vt:lpstr>
      <vt:lpstr>Calibri</vt:lpstr>
      <vt:lpstr>Courier New</vt:lpstr>
      <vt:lpstr>Helvetica</vt:lpstr>
      <vt:lpstr>News Gothic MT</vt:lpstr>
      <vt:lpstr>Tahoma</vt:lpstr>
      <vt:lpstr>Times</vt:lpstr>
      <vt:lpstr>Times New Roman</vt:lpstr>
      <vt:lpstr>Trebuchet MS</vt:lpstr>
      <vt:lpstr>Tw Cen MT</vt:lpstr>
      <vt:lpstr>Verdana</vt:lpstr>
      <vt:lpstr>Wingdings</vt:lpstr>
      <vt:lpstr>030767 PPT Apr2017_16x9_2-line graphic</vt:lpstr>
      <vt:lpstr>3_Office Theme</vt:lpstr>
      <vt:lpstr>White Print MITRE</vt:lpstr>
      <vt:lpstr>PowerPoint Presentation</vt:lpstr>
      <vt:lpstr>PowerPoint Presentation</vt:lpstr>
      <vt:lpstr>What is different with Multi-Domain?</vt:lpstr>
      <vt:lpstr>NECESSARY DOD RANGE CAPABILITIES TO ENSURE  OPERATIONAL SUPERIORITY OF U.S. DEFENSE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Representing the Operational Environment</vt:lpstr>
      <vt:lpstr>The Changing System Under Test </vt:lpstr>
      <vt:lpstr>The Digital Thread</vt:lpstr>
      <vt:lpstr>PowerPoint Presentation</vt:lpstr>
      <vt:lpstr>PowerPoint Presentation</vt:lpstr>
      <vt:lpstr>PowerPoint Presentation</vt:lpstr>
      <vt:lpstr>What is different with Multi-Domain?</vt:lpstr>
      <vt:lpstr>Questions / Discussion</vt:lpstr>
    </vt:vector>
  </TitlesOfParts>
  <Company>The National Academies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Concern}</dc:title>
  <dc:creator>Maria Lund Dahlberg</dc:creator>
  <cp:lastModifiedBy>Hans H Miller</cp:lastModifiedBy>
  <cp:revision>180</cp:revision>
  <cp:lastPrinted>2022-05-10T17:41:59Z</cp:lastPrinted>
  <dcterms:created xsi:type="dcterms:W3CDTF">2017-04-28T15:51:31Z</dcterms:created>
  <dcterms:modified xsi:type="dcterms:W3CDTF">2023-04-20T10:48:17Z</dcterms:modified>
</cp:coreProperties>
</file>