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 id="2147483683" r:id="rId5"/>
  </p:sldMasterIdLst>
  <p:notesMasterIdLst>
    <p:notesMasterId r:id="rId40"/>
  </p:notesMasterIdLst>
  <p:sldIdLst>
    <p:sldId id="261" r:id="rId6"/>
    <p:sldId id="2147478358" r:id="rId7"/>
    <p:sldId id="2147470696" r:id="rId8"/>
    <p:sldId id="2147478355" r:id="rId9"/>
    <p:sldId id="2147478313" r:id="rId10"/>
    <p:sldId id="2147478360" r:id="rId11"/>
    <p:sldId id="256" r:id="rId12"/>
    <p:sldId id="2147478361" r:id="rId13"/>
    <p:sldId id="2147478312" r:id="rId14"/>
    <p:sldId id="2147470730" r:id="rId15"/>
    <p:sldId id="2147470775" r:id="rId16"/>
    <p:sldId id="2147478354" r:id="rId17"/>
    <p:sldId id="259" r:id="rId18"/>
    <p:sldId id="262" r:id="rId19"/>
    <p:sldId id="2147478359" r:id="rId20"/>
    <p:sldId id="2147478347" r:id="rId21"/>
    <p:sldId id="2147478334" r:id="rId22"/>
    <p:sldId id="2147470737" r:id="rId23"/>
    <p:sldId id="286" r:id="rId24"/>
    <p:sldId id="2147478366" r:id="rId25"/>
    <p:sldId id="2147478371" r:id="rId26"/>
    <p:sldId id="293" r:id="rId27"/>
    <p:sldId id="2147470740" r:id="rId28"/>
    <p:sldId id="2147478372" r:id="rId29"/>
    <p:sldId id="2147478364" r:id="rId30"/>
    <p:sldId id="2147478323" r:id="rId31"/>
    <p:sldId id="2147470771" r:id="rId32"/>
    <p:sldId id="2147470773" r:id="rId33"/>
    <p:sldId id="2147478318" r:id="rId34"/>
    <p:sldId id="2147478344" r:id="rId35"/>
    <p:sldId id="2147478362" r:id="rId36"/>
    <p:sldId id="2147478324" r:id="rId37"/>
    <p:sldId id="2147478365" r:id="rId38"/>
    <p:sldId id="2147478363" r:id="rId3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BBD6A200-6228-CA8B-61D6-1F8B0CB2C921}" name="Poldervaart, Shane Robert" initials="PS" userId="S::srpolde@sandia.gov::840be2c8-c624-438c-8e88-237ef0969b1e" providerId="AD"/>
  <p188:author id="{80104A15-9C28-214E-2751-A89F8E780DF2}" name="Bernauer, Michael L" initials="" userId="S::mlbern@sandia.gov::7d6e49e1-9bb1-4fd8-acee-11618bebbdb4" providerId="AD"/>
  <p188:author id="{6F626E2C-6EFD-24D3-4CD1-228EF6011ACF}" name="Zenker, Stephen" initials="" userId="S::srzenke@sandia.gov::7fc0397f-4d8c-4bd0-a9fd-c359c38296a7" providerId="AD"/>
  <p188:author id="{A6752F3A-4A26-ABA8-0526-A6B3EF545B52}" name="Lancaster, Caitlin" initials="CL" userId="S::cmlanca@sandia.gov::26207d51-bbae-45e2-a4a3-bc87ae2ae323" providerId="AD"/>
  <p188:author id="{6B48044D-5EBE-F0C9-CFC3-39B521859923}" name="Plaskonos, Henry Matthew" initials="" userId="S::hmplask@sandia.gov::07c25ad1-e2d4-4163-9939-ef4726e8a897" providerId="AD"/>
  <p188:author id="{05C8FB6E-EF02-F12E-8D6C-A8C42D016DF8}" name="Barbour, Clovis Jack Elton" initials="" userId="S::cjbarbo@sandia.gov::e19d8268-ccd4-4ad3-88c1-11f500ccbc77" providerId="AD"/>
  <p188:author id="{E1B44D7E-D1D9-9268-4108-8A788D0AE1F1}" name="Melander, Darryl J." initials="" userId="S::djmelan@sandia.gov::93e75f7c-bd4a-4dba-9f5d-403ab2c7ccfd" providerId="AD"/>
  <p188:author id="{7BC4B5EE-A639-545C-1434-BA62BB48F38C}" name="Garland, Anthony" initials="AG" userId="S::agarlan@sandia.gov::92a450c7-dae9-4e0f-90cc-8945cd498d0b" providerId="AD"/>
</p188:authorLst>
</file>

<file path=ppt/presProps.xml><?xml version="1.0" encoding="utf-8"?>
<p:presentationPr xmlns:a="http://schemas.openxmlformats.org/drawingml/2006/main" xmlns:r="http://schemas.openxmlformats.org/officeDocument/2006/relationships" xmlns:p="http://schemas.openxmlformats.org/presentationml/2006/main">
  <p:clrMru>
    <a:srgbClr val="101826"/>
    <a:srgbClr val="0075A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5033" autoAdjust="0"/>
  </p:normalViewPr>
  <p:slideViewPr>
    <p:cSldViewPr snapToGrid="0">
      <p:cViewPr varScale="1">
        <p:scale>
          <a:sx n="82" d="100"/>
          <a:sy n="82" d="100"/>
        </p:scale>
        <p:origin x="720" y="48"/>
      </p:cViewPr>
      <p:guideLst/>
    </p:cSldViewPr>
  </p:slideViewPr>
  <p:notesTextViewPr>
    <p:cViewPr>
      <p:scale>
        <a:sx n="1" d="1"/>
        <a:sy n="1" d="1"/>
      </p:scale>
      <p:origin x="0" y="0"/>
    </p:cViewPr>
  </p:notesTextViewPr>
  <p:sorterViewPr>
    <p:cViewPr>
      <p:scale>
        <a:sx n="100" d="100"/>
        <a:sy n="100" d="100"/>
      </p:scale>
      <p:origin x="0" y="-4099"/>
    </p:cViewPr>
  </p:sorter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viewProps" Target="viewProps.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9" Type="http://schemas.openxmlformats.org/officeDocument/2006/relationships/slide" Target="slides/slide24.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notesMaster" Target="notesMasters/notesMaster1.xml"/><Relationship Id="rId45" Type="http://schemas.microsoft.com/office/2018/10/relationships/authors" Target="author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theme" Target="theme/theme1.xml"/><Relationship Id="rId8" Type="http://schemas.openxmlformats.org/officeDocument/2006/relationships/slide" Target="slides/slide3.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20" Type="http://schemas.openxmlformats.org/officeDocument/2006/relationships/slide" Target="slides/slide15.xml"/><Relationship Id="rId41"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E3185C0-29C3-4B91-96CE-13844FBD10BB}" type="datetimeFigureOut">
              <a:rPr lang="en-US" smtClean="0"/>
              <a:t>4/22/2026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E59900B-D2E7-439B-B3D2-2F5BB1763F04}" type="slidenum">
              <a:rPr lang="en-US" smtClean="0"/>
              <a:t>‹#›</a:t>
            </a:fld>
            <a:endParaRPr lang="en-US"/>
          </a:p>
        </p:txBody>
      </p:sp>
    </p:spTree>
    <p:extLst>
      <p:ext uri="{BB962C8B-B14F-4D97-AF65-F5344CB8AC3E}">
        <p14:creationId xmlns:p14="http://schemas.microsoft.com/office/powerpoint/2010/main" val="66999093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Heidi</a:t>
            </a:r>
          </a:p>
          <a:p>
            <a:r>
              <a:rPr lang="en-US" dirty="0"/>
              <a:t>Ben</a:t>
            </a:r>
          </a:p>
          <a:p>
            <a:r>
              <a:rPr lang="en-US" dirty="0"/>
              <a:t>Caitlyn</a:t>
            </a:r>
          </a:p>
          <a:p>
            <a:r>
              <a:rPr lang="en-US" dirty="0"/>
              <a:t>Corey McBride</a:t>
            </a:r>
          </a:p>
          <a:p>
            <a:r>
              <a:rPr lang="en-US" dirty="0"/>
              <a:t>Nathan Brown</a:t>
            </a:r>
          </a:p>
          <a:p>
            <a:endParaRPr lang="en-US" dirty="0"/>
          </a:p>
          <a:p>
            <a:endParaRPr lang="en-US" dirty="0"/>
          </a:p>
          <a:p>
            <a:r>
              <a:rPr lang="en-US" dirty="0"/>
              <a:t>**Paragraph 1 – Context and Motivation**  Begin by positioning ATLAS as Sandia’s answer to the growing demand for data‑driven test and evaluation (T&amp;E) across defense and aerospace. Emphasize that the DATA Workshop brings together DOT &amp;E, NASA, IDA, and the ASA to strengthen scientific approaches, and that ATLAS directly supports this mission by providing a secure, enterprise‑grade portal that turns raw test data into actionable insight through generative AI, retrieval‑augmented generation, and automated workflows.**Paragraph 2 – Core Architecture and the “USB of AI”**  Explain the three‑layer stack that makes ATLAS usable for both humans and agents: (1) a full‑stack LLM chat interface supporting multiple model providers; (2) the Model Context Protocol (MCP), a Linux‑Foundation‑governed standard that decouples models from tools, data sources, and services, enabling plug‑and‑play integration; and (3) Shirty, the curated library of containerized Python tools that democratizes access to AI‑enabled analysis, visualization, and HPC resources. Highlight that MCP lets any LLM invoke custom functions—e.g., a Sandia‑specific analysis routine—without code changes.**Paragraph 3 – Agentic Strategy and Real‑World Use Cases**  Describe how ATLAS moves from “assistant” to “agent” by combining existing tools with LLM reasoning. Walk the audience through a concrete example from the slides: an AI‑driven design loop where SolidWorks, Cubit, SPARC, and </a:t>
            </a:r>
            <a:r>
              <a:rPr lang="en-US" dirty="0" err="1"/>
              <a:t>ParaView</a:t>
            </a:r>
            <a:r>
              <a:rPr lang="en-US" dirty="0"/>
              <a:t> are orchestrated automatically to explore high‑dimensional design spaces and generate Pareto‑front analyses. Follow that with a rapid‑exploration scenario where an AI agent ingests raw machine‑output, creates visualizations, flags defects, and produces an auditable report—demonstrating the speed, reproducibility, and reduced manual effort that T&amp;E practitioners need.**Paragraph 4 – Roadmap, Governance, and Call to Action**  Conclude with ATLAS‑3’s forward‑looking strategy: a security‑first control plane that enforces policy‑controlled AI sessions, real‑time auditing, and multi‑environment deployment (cloud, HPC, on‑prem). Invite workshop participants to adopt ATLAS as a common framework, contribute Shirty tools or MCP plugins, and embed the platform into their own test programs. Stress that by treating ATLAS as the launch point—not the AI engine—teams can focus on mission‑critical decisions while the platform handles safe, scalable agent </a:t>
            </a:r>
            <a:r>
              <a:rPr lang="en-US" dirty="0" err="1"/>
              <a:t>execution.USER:What</a:t>
            </a:r>
            <a:r>
              <a:rPr lang="en-US" dirty="0"/>
              <a:t> are the key security and compliance features of ATLAS that I should </a:t>
            </a:r>
            <a:r>
              <a:rPr lang="en-US" dirty="0" err="1"/>
              <a:t>highlight?ASSISTANT</a:t>
            </a:r>
            <a:r>
              <a:rPr lang="en-US" dirty="0"/>
              <a:t>:**Key Security &amp; Compliance Features of ATLAS**1. **Enterprise‑grade Access Control**     * Group‑based authentication and role‑based permissions control who can start a chat session, load tools, or query data.     * All users are required to select a compliance level (e.g., “Public,” “Controlled Unclassified,” “Secret”) before a session begins; the platform enforces the appropriate data‑handling rules for that level.2. **Policy‑Driven AI Sessions &amp; Guardrails**     * A central control plane launches **scoped, policy‑controlled AI sessions** that automatically enforce approvals, usage limits, and tool‑access boundaries.     * Built‑in “review‑and‑approve” workflow lets low‑risk tools be auto‑approved with a single click, while higher‑risk actions require explicit sign‑off from a designated reviewer.3. **Auditability, Monitoring, and Real‑time Visibility**     * Every LLM‑to‑tool invocation, file upload/download, and RAG query is logged with timestamps, user ID, and provenance metadata.     * Real‑time dashboards display active agents, resource consumption, and any policy violations, enabling immediate remediation and post‑mission forensic analysis.4. **Secure Deployment Architecture**     * ATLAS runs on **on‑premises Sandia servers** behind the lab’s hardened network perimeter; no external cloud traffic is required unless expressly permitted.     * All communications use TLS‑encrypted </a:t>
            </a:r>
            <a:r>
              <a:rPr lang="en-US" dirty="0" err="1"/>
              <a:t>WebSockets</a:t>
            </a:r>
            <a:r>
              <a:rPr lang="en-US" dirty="0"/>
              <a:t>; containerized Shirty tools are sandboxed and scanned for vulnerabilities before being added to the MCP catalog.     * The **Model Context Protocol (MCP)** decouples models from integrations, allowing the organization to swap in vetted LLM providers (OpenAI, Anthropic, Google) without exposing internal code or data.**Why Highlight These?**  Together they give the audience confidence that ATLAS can be used for mission‑critical, classified work: data never leaves the trusted environment, every action is traceable, and policy enforcement prevents accidental leaks or misuse of powerful generative models. Emphasizing these controls shows how ATLAS meets the stringent security and compliance requirements of DoD, NASA, and other national‑security stakeholders while still delivering a flexible, agentic AI workflow.</a:t>
            </a:r>
          </a:p>
        </p:txBody>
      </p:sp>
      <p:sp>
        <p:nvSpPr>
          <p:cNvPr id="4" name="Slide Number Placeholder 3"/>
          <p:cNvSpPr>
            <a:spLocks noGrp="1"/>
          </p:cNvSpPr>
          <p:nvPr>
            <p:ph type="sldNum" sz="quarter" idx="5"/>
          </p:nvPr>
        </p:nvSpPr>
        <p:spPr/>
        <p:txBody>
          <a:bodyPr/>
          <a:lstStyle/>
          <a:p>
            <a:fld id="{8E59900B-D2E7-439B-B3D2-2F5BB1763F04}" type="slidenum">
              <a:rPr lang="en-US" smtClean="0"/>
              <a:t>1</a:t>
            </a:fld>
            <a:endParaRPr lang="en-US"/>
          </a:p>
        </p:txBody>
      </p:sp>
    </p:spTree>
    <p:extLst>
      <p:ext uri="{BB962C8B-B14F-4D97-AF65-F5344CB8AC3E}">
        <p14:creationId xmlns:p14="http://schemas.microsoft.com/office/powerpoint/2010/main" val="45315811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marL="0" indent="0">
              <a:lnSpc>
                <a:spcPct val="150000"/>
              </a:lnSpc>
              <a:spcBef>
                <a:spcPts val="1000"/>
              </a:spcBef>
              <a:buFont typeface="Arial" panose="020B0604020202020204" pitchFamily="34" charset="0"/>
              <a:buNone/>
            </a:pPr>
            <a:r>
              <a:rPr lang="en-US" dirty="0">
                <a:cs typeface="Calibri"/>
              </a:rPr>
              <a:t>Our team/center is working to ensure US AI advantage by bringing the forefront of AI capability to Sandia</a:t>
            </a:r>
          </a:p>
          <a:p>
            <a:pPr marL="171450" indent="-171450">
              <a:lnSpc>
                <a:spcPct val="150000"/>
              </a:lnSpc>
              <a:spcBef>
                <a:spcPts val="1000"/>
              </a:spcBef>
              <a:buFont typeface="Arial" panose="020B0604020202020204" pitchFamily="34" charset="0"/>
              <a:buChar char="•"/>
            </a:pPr>
            <a:endParaRPr lang="en-US" dirty="0">
              <a:cs typeface="Calibri"/>
            </a:endParaRPr>
          </a:p>
          <a:p>
            <a:pPr marL="171450" indent="-171450">
              <a:lnSpc>
                <a:spcPct val="150000"/>
              </a:lnSpc>
              <a:spcBef>
                <a:spcPts val="1000"/>
              </a:spcBef>
              <a:buFont typeface="Arial" panose="020B0604020202020204" pitchFamily="34" charset="0"/>
              <a:buChar char="•"/>
            </a:pPr>
            <a:r>
              <a:rPr lang="en-US" dirty="0">
                <a:cs typeface="Calibri"/>
              </a:rPr>
              <a:t>Bring SOTA AI to Sandia to ensure us AI advantage</a:t>
            </a:r>
          </a:p>
          <a:p>
            <a:pPr marL="171450" indent="-171450">
              <a:lnSpc>
                <a:spcPct val="150000"/>
              </a:lnSpc>
              <a:spcBef>
                <a:spcPts val="1000"/>
              </a:spcBef>
              <a:buFont typeface="Arial" panose="020B0604020202020204" pitchFamily="34" charset="0"/>
              <a:buChar char="•"/>
            </a:pPr>
            <a:r>
              <a:rPr lang="en-US" dirty="0">
                <a:cs typeface="Calibri"/>
              </a:rPr>
              <a:t>Across the stack, from AI R&amp;Ds up to end users</a:t>
            </a:r>
          </a:p>
          <a:p>
            <a:pPr marL="171450" indent="-171450">
              <a:lnSpc>
                <a:spcPct val="150000"/>
              </a:lnSpc>
              <a:spcBef>
                <a:spcPts val="1000"/>
              </a:spcBef>
              <a:buFont typeface="Arial" panose="020B0604020202020204" pitchFamily="34" charset="0"/>
              <a:buChar char="•"/>
            </a:pPr>
            <a:endParaRPr lang="en-US" dirty="0">
              <a:cs typeface="Calibri"/>
            </a:endParaRPr>
          </a:p>
          <a:p>
            <a:pPr marL="171450" indent="-171450">
              <a:lnSpc>
                <a:spcPct val="150000"/>
              </a:lnSpc>
              <a:spcBef>
                <a:spcPts val="1000"/>
              </a:spcBef>
              <a:buFont typeface="Arial" panose="020B0604020202020204" pitchFamily="34" charset="0"/>
              <a:buChar char="•"/>
            </a:pPr>
            <a:endParaRPr lang="en-US" dirty="0">
              <a:cs typeface="Calibri"/>
            </a:endParaRPr>
          </a:p>
          <a:p>
            <a:pPr marL="457189" indent="-457189">
              <a:buSzPct val="100000"/>
              <a:buChar char="•"/>
            </a:pPr>
            <a:r>
              <a:rPr lang="en-US" sz="1200" dirty="0">
                <a:solidFill>
                  <a:srgbClr val="333333"/>
                </a:solidFill>
                <a:latin typeface="Calibri" pitchFamily="34" charset="0"/>
                <a:ea typeface="Calibri" pitchFamily="34" charset="-122"/>
                <a:cs typeface="Calibri" pitchFamily="34" charset="-120"/>
              </a:rPr>
              <a:t>Full-stack LLM chat interface developed at Sandia National Laboratories</a:t>
            </a:r>
            <a:endParaRPr lang="en-US" sz="1200" dirty="0"/>
          </a:p>
          <a:p>
            <a:pPr marL="457189" indent="-457189">
              <a:buSzPct val="100000"/>
              <a:buChar char="•"/>
            </a:pPr>
            <a:r>
              <a:rPr lang="en-US" sz="1200" dirty="0">
                <a:solidFill>
                  <a:srgbClr val="333333"/>
                </a:solidFill>
                <a:latin typeface="Calibri" pitchFamily="34" charset="0"/>
                <a:ea typeface="Calibri" pitchFamily="34" charset="-122"/>
                <a:cs typeface="Calibri" pitchFamily="34" charset="-120"/>
              </a:rPr>
              <a:t>Supports multiple LLM providers — OpenAI, Anthropic, Google</a:t>
            </a:r>
            <a:endParaRPr lang="en-US" sz="1200" dirty="0"/>
          </a:p>
          <a:p>
            <a:pPr marL="457189" indent="-457189">
              <a:buSzPct val="100000"/>
              <a:buChar char="•"/>
            </a:pPr>
            <a:r>
              <a:rPr lang="en-US" sz="1200" dirty="0">
                <a:solidFill>
                  <a:srgbClr val="333333"/>
                </a:solidFill>
                <a:latin typeface="Calibri" pitchFamily="34" charset="0"/>
                <a:ea typeface="Calibri" pitchFamily="34" charset="-122"/>
                <a:cs typeface="Calibri" pitchFamily="34" charset="-120"/>
              </a:rPr>
              <a:t>MCP (Model Context Protocol) integration for tool and data source connectivity</a:t>
            </a:r>
            <a:endParaRPr lang="en-US" sz="1200" dirty="0"/>
          </a:p>
          <a:p>
            <a:pPr marL="457189" indent="-457189">
              <a:buSzPct val="100000"/>
              <a:buChar char="•"/>
            </a:pPr>
            <a:r>
              <a:rPr lang="en-US" sz="1200" dirty="0">
                <a:solidFill>
                  <a:srgbClr val="333333"/>
                </a:solidFill>
                <a:latin typeface="Calibri" pitchFamily="34" charset="0"/>
                <a:ea typeface="Calibri" pitchFamily="34" charset="-122"/>
                <a:cs typeface="Calibri" pitchFamily="34" charset="-120"/>
              </a:rPr>
              <a:t>RAG support, group-based access control, compliance level enforcement</a:t>
            </a:r>
            <a:endParaRPr lang="en-US" sz="1200" dirty="0"/>
          </a:p>
          <a:p>
            <a:pPr marL="457189" indent="-457189">
              <a:buSzPct val="100000"/>
              <a:buChar char="•"/>
            </a:pPr>
            <a:r>
              <a:rPr lang="en-US" sz="1200" dirty="0">
                <a:solidFill>
                  <a:srgbClr val="333333"/>
                </a:solidFill>
                <a:latin typeface="Calibri" pitchFamily="34" charset="0"/>
                <a:ea typeface="Calibri" pitchFamily="34" charset="-122"/>
                <a:cs typeface="Calibri" pitchFamily="34" charset="-120"/>
              </a:rPr>
              <a:t>Built with </a:t>
            </a:r>
            <a:r>
              <a:rPr lang="en-US" sz="1200" dirty="0" err="1">
                <a:solidFill>
                  <a:srgbClr val="333333"/>
                </a:solidFill>
                <a:latin typeface="Calibri" pitchFamily="34" charset="0"/>
                <a:ea typeface="Calibri" pitchFamily="34" charset="-122"/>
                <a:cs typeface="Calibri" pitchFamily="34" charset="-120"/>
              </a:rPr>
              <a:t>FastAPI</a:t>
            </a:r>
            <a:r>
              <a:rPr lang="en-US" sz="1200" dirty="0">
                <a:solidFill>
                  <a:srgbClr val="333333"/>
                </a:solidFill>
                <a:latin typeface="Calibri" pitchFamily="34" charset="0"/>
                <a:ea typeface="Calibri" pitchFamily="34" charset="-122"/>
                <a:cs typeface="Calibri" pitchFamily="34" charset="-120"/>
              </a:rPr>
              <a:t>, React 19, </a:t>
            </a:r>
            <a:r>
              <a:rPr lang="en-US" sz="1200" dirty="0" err="1">
                <a:solidFill>
                  <a:srgbClr val="333333"/>
                </a:solidFill>
                <a:latin typeface="Calibri" pitchFamily="34" charset="0"/>
                <a:ea typeface="Calibri" pitchFamily="34" charset="-122"/>
                <a:cs typeface="Calibri" pitchFamily="34" charset="-120"/>
              </a:rPr>
              <a:t>WebSockets</a:t>
            </a:r>
            <a:r>
              <a:rPr lang="en-US" sz="1200" dirty="0">
                <a:solidFill>
                  <a:srgbClr val="333333"/>
                </a:solidFill>
                <a:latin typeface="Calibri" pitchFamily="34" charset="0"/>
                <a:ea typeface="Calibri" pitchFamily="34" charset="-122"/>
                <a:cs typeface="Calibri" pitchFamily="34" charset="-120"/>
              </a:rPr>
              <a:t> — deployed for U.S. government customers</a:t>
            </a:r>
            <a:endParaRPr lang="en-US" sz="1200" dirty="0"/>
          </a:p>
          <a:p>
            <a:pPr marL="171450" indent="-171450">
              <a:lnSpc>
                <a:spcPct val="150000"/>
              </a:lnSpc>
              <a:spcBef>
                <a:spcPts val="1000"/>
              </a:spcBef>
              <a:buFont typeface="Arial" panose="020B0604020202020204" pitchFamily="34" charset="0"/>
              <a:buChar char="•"/>
            </a:pPr>
            <a:endParaRPr lang="en-US" dirty="0">
              <a:cs typeface="Calibri"/>
            </a:endParaRPr>
          </a:p>
          <a:p>
            <a:pPr marL="171450" indent="-171450">
              <a:lnSpc>
                <a:spcPct val="150000"/>
              </a:lnSpc>
              <a:spcBef>
                <a:spcPts val="1000"/>
              </a:spcBef>
              <a:buFont typeface="Arial" panose="020B0604020202020204" pitchFamily="34" charset="0"/>
              <a:buChar char="•"/>
            </a:pPr>
            <a:endParaRPr lang="en-US" dirty="0">
              <a:cs typeface="Calibri"/>
            </a:endParaRPr>
          </a:p>
        </p:txBody>
      </p:sp>
      <p:sp>
        <p:nvSpPr>
          <p:cNvPr id="4" name="Slide Number Placeholder 3"/>
          <p:cNvSpPr>
            <a:spLocks noGrp="1"/>
          </p:cNvSpPr>
          <p:nvPr>
            <p:ph type="sldNum" sz="quarter" idx="5"/>
          </p:nvPr>
        </p:nvSpPr>
        <p:spPr/>
        <p:txBody>
          <a:bodyPr/>
          <a:lstStyle/>
          <a:p>
            <a:fld id="{BFC99D79-E8DE-4F38-81EE-726EB90C597B}" type="slidenum">
              <a:rPr lang="en-US" smtClean="0"/>
              <a:t>2</a:t>
            </a:fld>
            <a:endParaRPr lang="en-US"/>
          </a:p>
        </p:txBody>
      </p:sp>
    </p:spTree>
    <p:extLst>
      <p:ext uri="{BB962C8B-B14F-4D97-AF65-F5344CB8AC3E}">
        <p14:creationId xmlns:p14="http://schemas.microsoft.com/office/powerpoint/2010/main" val="779843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1D6DDE9-CECB-5341-83A4-98A8A5456D4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083F0C6-93B6-772A-1357-2BF7B67003C4}"/>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6FE58F36-402E-1881-0A2F-746EFD4D7B84}"/>
              </a:ext>
            </a:extLst>
          </p:cNvPr>
          <p:cNvSpPr>
            <a:spLocks noGrp="1"/>
          </p:cNvSpPr>
          <p:nvPr>
            <p:ph type="body" idx="1"/>
          </p:nvPr>
        </p:nvSpPr>
        <p:spPr/>
        <p:txBody>
          <a:bodyPr/>
          <a:lstStyle/>
          <a:p>
            <a:pPr>
              <a:lnSpc>
                <a:spcPct val="150000"/>
              </a:lnSpc>
              <a:spcBef>
                <a:spcPts val="1000"/>
              </a:spcBef>
            </a:pPr>
            <a:endParaRPr lang="en-US">
              <a:cs typeface="Calibri"/>
            </a:endParaRPr>
          </a:p>
        </p:txBody>
      </p:sp>
      <p:sp>
        <p:nvSpPr>
          <p:cNvPr id="4" name="Slide Number Placeholder 3">
            <a:extLst>
              <a:ext uri="{FF2B5EF4-FFF2-40B4-BE49-F238E27FC236}">
                <a16:creationId xmlns:a16="http://schemas.microsoft.com/office/drawing/2014/main" id="{7C63FEBE-41ED-E321-DAAF-EFB8B8957767}"/>
              </a:ext>
            </a:extLst>
          </p:cNvPr>
          <p:cNvSpPr>
            <a:spLocks noGrp="1"/>
          </p:cNvSpPr>
          <p:nvPr>
            <p:ph type="sldNum" sz="quarter" idx="5"/>
          </p:nvPr>
        </p:nvSpPr>
        <p:spPr/>
        <p:txBody>
          <a:bodyPr/>
          <a:lstStyle/>
          <a:p>
            <a:fld id="{BFC99D79-E8DE-4F38-81EE-726EB90C597B}" type="slidenum">
              <a:rPr lang="en-US" smtClean="0"/>
              <a:t>3</a:t>
            </a:fld>
            <a:endParaRPr lang="en-US"/>
          </a:p>
        </p:txBody>
      </p:sp>
    </p:spTree>
    <p:extLst>
      <p:ext uri="{BB962C8B-B14F-4D97-AF65-F5344CB8AC3E}">
        <p14:creationId xmlns:p14="http://schemas.microsoft.com/office/powerpoint/2010/main" val="260864633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Because of the way GPUs do scheduling of operations, and production scale batching of requests, LLMs are NOT fully deterministic in practice</a:t>
            </a:r>
          </a:p>
          <a:p>
            <a:endParaRPr lang="en-US" dirty="0"/>
          </a:p>
        </p:txBody>
      </p:sp>
      <p:sp>
        <p:nvSpPr>
          <p:cNvPr id="4" name="Slide Number Placeholder 3"/>
          <p:cNvSpPr>
            <a:spLocks noGrp="1"/>
          </p:cNvSpPr>
          <p:nvPr>
            <p:ph type="sldNum" sz="quarter" idx="5"/>
          </p:nvPr>
        </p:nvSpPr>
        <p:spPr/>
        <p:txBody>
          <a:bodyPr/>
          <a:lstStyle/>
          <a:p>
            <a:fld id="{8E59900B-D2E7-439B-B3D2-2F5BB1763F04}" type="slidenum">
              <a:rPr lang="en-US" smtClean="0"/>
              <a:t>4</a:t>
            </a:fld>
            <a:endParaRPr lang="en-US"/>
          </a:p>
        </p:txBody>
      </p:sp>
    </p:spTree>
    <p:extLst>
      <p:ext uri="{BB962C8B-B14F-4D97-AF65-F5344CB8AC3E}">
        <p14:creationId xmlns:p14="http://schemas.microsoft.com/office/powerpoint/2010/main" val="303749861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t>Dependency injection</a:t>
            </a:r>
          </a:p>
          <a:p>
            <a:pPr lvl="1"/>
            <a:r>
              <a:rPr lang="en-US"/>
              <a:t>Separation of concerns</a:t>
            </a:r>
          </a:p>
          <a:p>
            <a:pPr lvl="1"/>
            <a:r>
              <a:rPr lang="en-US"/>
              <a:t>Individual services</a:t>
            </a:r>
          </a:p>
          <a:p>
            <a:pPr lvl="1"/>
            <a:endParaRPr lang="en-US"/>
          </a:p>
          <a:p>
            <a:pPr lvl="1"/>
            <a:endParaRPr lang="en-US"/>
          </a:p>
          <a:p>
            <a:pPr lvl="1"/>
            <a:r>
              <a:rPr lang="en-US"/>
              <a:t>Safety is always first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p>
          <a:p>
            <a:endParaRPr lang="en-US"/>
          </a:p>
        </p:txBody>
      </p:sp>
      <p:sp>
        <p:nvSpPr>
          <p:cNvPr id="4" name="Slide Number Placeholder 3"/>
          <p:cNvSpPr>
            <a:spLocks noGrp="1"/>
          </p:cNvSpPr>
          <p:nvPr>
            <p:ph type="sldNum" sz="quarter" idx="5"/>
          </p:nvPr>
        </p:nvSpPr>
        <p:spPr/>
        <p:txBody>
          <a:bodyPr/>
          <a:lstStyle/>
          <a:p>
            <a:fld id="{D2D6D1BC-C603-4B81-8BEE-DC917A83C007}" type="slidenum">
              <a:rPr lang="en-US" smtClean="0"/>
              <a:t>5</a:t>
            </a:fld>
            <a:endParaRPr lang="en-US"/>
          </a:p>
        </p:txBody>
      </p:sp>
    </p:spTree>
    <p:extLst>
      <p:ext uri="{BB962C8B-B14F-4D97-AF65-F5344CB8AC3E}">
        <p14:creationId xmlns:p14="http://schemas.microsoft.com/office/powerpoint/2010/main" val="221855832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AE32970-D476-C82D-B3D2-CDE41D4DDEA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1858106-5B36-D2FB-B4A6-911708F674E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FEC7FDC-45EA-C2B2-363D-E986B4A7F17D}"/>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9C6E7BB3-A2D4-54DE-E7D2-D789AAAECA77}"/>
              </a:ext>
            </a:extLst>
          </p:cNvPr>
          <p:cNvSpPr>
            <a:spLocks noGrp="1"/>
          </p:cNvSpPr>
          <p:nvPr>
            <p:ph type="sldNum" sz="quarter" idx="10"/>
          </p:nvPr>
        </p:nvSpPr>
        <p:spPr/>
        <p:txBody>
          <a:bodyPr/>
          <a:lstStyle/>
          <a:p>
            <a:fld id="{F7021451-1387-4CA6-816F-3879F97B5CBC}" type="slidenum">
              <a:rPr lang="en-US"/>
              <a:t>21</a:t>
            </a:fld>
            <a:endParaRPr lang="en-US"/>
          </a:p>
        </p:txBody>
      </p:sp>
    </p:spTree>
    <p:extLst>
      <p:ext uri="{BB962C8B-B14F-4D97-AF65-F5344CB8AC3E}">
        <p14:creationId xmlns:p14="http://schemas.microsoft.com/office/powerpoint/2010/main" val="3077857227"/>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 Id="rId5" Type="http://schemas.openxmlformats.org/officeDocument/2006/relationships/image" Target="../media/image6.png"/><Relationship Id="rId4" Type="http://schemas.openxmlformats.org/officeDocument/2006/relationships/image" Target="../media/image5.png"/></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3.png"/><Relationship Id="rId1" Type="http://schemas.openxmlformats.org/officeDocument/2006/relationships/slideMaster" Target="../slideMasters/slideMaster1.xml"/><Relationship Id="rId5" Type="http://schemas.openxmlformats.org/officeDocument/2006/relationships/image" Target="../media/image6.png"/><Relationship Id="rId4" Type="http://schemas.openxmlformats.org/officeDocument/2006/relationships/image" Target="../media/image4.png"/></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jpeg"/><Relationship Id="rId1" Type="http://schemas.openxmlformats.org/officeDocument/2006/relationships/slideMaster" Target="../slideMasters/slideMaster1.xml"/><Relationship Id="rId5" Type="http://schemas.openxmlformats.org/officeDocument/2006/relationships/image" Target="../media/image2.png"/><Relationship Id="rId4" Type="http://schemas.microsoft.com/office/2007/relationships/hdphoto" Target="../media/hdphoto1.wdp"/></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1.jpeg"/><Relationship Id="rId1" Type="http://schemas.openxmlformats.org/officeDocument/2006/relationships/slideMaster" Target="../slideMasters/slideMaster1.xml"/><Relationship Id="rId5" Type="http://schemas.openxmlformats.org/officeDocument/2006/relationships/image" Target="../media/image13.png"/><Relationship Id="rId4" Type="http://schemas.openxmlformats.org/officeDocument/2006/relationships/image" Target="../media/image12.png"/></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Master" Target="../slideMasters/slideMaster1.xml"/><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Master" Target="../slideMasters/slideMaster2.xml"/><Relationship Id="rId6" Type="http://schemas.openxmlformats.org/officeDocument/2006/relationships/image" Target="../media/image27.svg"/><Relationship Id="rId5" Type="http://schemas.openxmlformats.org/officeDocument/2006/relationships/image" Target="../media/image26.png"/><Relationship Id="rId4" Type="http://schemas.openxmlformats.org/officeDocument/2006/relationships/image" Target="../media/image25.svg"/></Relationships>
</file>

<file path=ppt/slideLayouts/_rels/slideLayout25.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Master" Target="../slideMasters/slideMaster2.xml"/><Relationship Id="rId6" Type="http://schemas.openxmlformats.org/officeDocument/2006/relationships/image" Target="../media/image29.svg"/><Relationship Id="rId5" Type="http://schemas.openxmlformats.org/officeDocument/2006/relationships/image" Target="../media/image28.png"/><Relationship Id="rId4" Type="http://schemas.openxmlformats.org/officeDocument/2006/relationships/image" Target="../media/image25.svg"/></Relationships>
</file>

<file path=ppt/slideLayouts/_rels/slideLayout26.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Master" Target="../slideMasters/slideMaster2.xml"/><Relationship Id="rId6" Type="http://schemas.openxmlformats.org/officeDocument/2006/relationships/image" Target="../media/image29.svg"/><Relationship Id="rId5" Type="http://schemas.openxmlformats.org/officeDocument/2006/relationships/image" Target="../media/image28.png"/><Relationship Id="rId4" Type="http://schemas.openxmlformats.org/officeDocument/2006/relationships/image" Target="../media/image25.svg"/></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p:cSld name="Title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hasCustomPrompt="1"/>
          </p:nvPr>
        </p:nvSpPr>
        <p:spPr>
          <a:xfrm>
            <a:off x="352895" y="1804415"/>
            <a:ext cx="6477000" cy="926593"/>
          </a:xfrm>
        </p:spPr>
        <p:txBody>
          <a:bodyPr lIns="0" tIns="0" rIns="0" bIns="0" anchor="b">
            <a:normAutofit/>
          </a:bodyPr>
          <a:lstStyle>
            <a:lvl1pPr algn="l">
              <a:defRPr sz="3600">
                <a:solidFill>
                  <a:schemeClr val="accent1"/>
                </a:solidFill>
                <a:latin typeface="+mj-lt"/>
              </a:defRPr>
            </a:lvl1pPr>
          </a:lstStyle>
          <a:p>
            <a:r>
              <a:rPr lang="en-US"/>
              <a:t>Click to add title</a:t>
            </a:r>
          </a:p>
        </p:txBody>
      </p:sp>
      <p:sp>
        <p:nvSpPr>
          <p:cNvPr id="3" name="Subtitle 2"/>
          <p:cNvSpPr>
            <a:spLocks noGrp="1"/>
          </p:cNvSpPr>
          <p:nvPr>
            <p:ph type="subTitle" idx="1" hasCustomPrompt="1"/>
          </p:nvPr>
        </p:nvSpPr>
        <p:spPr>
          <a:xfrm>
            <a:off x="1037097" y="3718560"/>
            <a:ext cx="5268686" cy="552733"/>
          </a:xfrm>
          <a:prstGeom prst="rect">
            <a:avLst/>
          </a:prstGeom>
        </p:spPr>
        <p:txBody>
          <a:bodyPr lIns="0" tIns="0" rIns="0" bIns="0" anchor="b">
            <a:noAutofit/>
          </a:bodyPr>
          <a:lstStyle>
            <a:lvl1pPr marL="0" indent="0" algn="l">
              <a:buNone/>
              <a:defRPr sz="2000" b="0" spc="0">
                <a:solidFill>
                  <a:schemeClr val="bg1"/>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add presenter or author names</a:t>
            </a:r>
          </a:p>
        </p:txBody>
      </p:sp>
      <p:sp>
        <p:nvSpPr>
          <p:cNvPr id="27" name="Text Placeholder 26">
            <a:extLst>
              <a:ext uri="{FF2B5EF4-FFF2-40B4-BE49-F238E27FC236}">
                <a16:creationId xmlns:a16="http://schemas.microsoft.com/office/drawing/2014/main" id="{62ED528D-5375-6147-9677-05F4F59A3A33}"/>
              </a:ext>
            </a:extLst>
          </p:cNvPr>
          <p:cNvSpPr>
            <a:spLocks noGrp="1"/>
          </p:cNvSpPr>
          <p:nvPr>
            <p:ph type="body" sz="quarter" idx="10" hasCustomPrompt="1"/>
          </p:nvPr>
        </p:nvSpPr>
        <p:spPr>
          <a:xfrm>
            <a:off x="352895" y="2790226"/>
            <a:ext cx="6014120" cy="548968"/>
          </a:xfrm>
          <a:prstGeom prst="rect">
            <a:avLst/>
          </a:prstGeom>
        </p:spPr>
        <p:txBody>
          <a:bodyPr lIns="0" tIns="0" rIns="0" bIns="0">
            <a:normAutofit/>
          </a:bodyPr>
          <a:lstStyle>
            <a:lvl1pPr marL="0" indent="0">
              <a:buNone/>
              <a:defRPr sz="2400" b="0" i="1">
                <a:solidFill>
                  <a:schemeClr val="bg1"/>
                </a:solidFill>
                <a:latin typeface="+mj-lt"/>
              </a:defRPr>
            </a:lvl1pPr>
          </a:lstStyle>
          <a:p>
            <a:pPr lvl="0"/>
            <a:r>
              <a:rPr lang="en-US"/>
              <a:t>Click to add subtitle</a:t>
            </a:r>
          </a:p>
        </p:txBody>
      </p:sp>
      <p:pic>
        <p:nvPicPr>
          <p:cNvPr id="15" name="Picture 14">
            <a:extLst>
              <a:ext uri="{FF2B5EF4-FFF2-40B4-BE49-F238E27FC236}">
                <a16:creationId xmlns:a16="http://schemas.microsoft.com/office/drawing/2014/main" id="{4503A6FD-C173-A64C-B254-829092777B42}"/>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t="-4288" r="-3731"/>
          <a:stretch/>
        </p:blipFill>
        <p:spPr>
          <a:xfrm>
            <a:off x="352895" y="525074"/>
            <a:ext cx="1329210" cy="514736"/>
          </a:xfrm>
          <a:prstGeom prst="rect">
            <a:avLst/>
          </a:prstGeom>
        </p:spPr>
      </p:pic>
      <p:sp>
        <p:nvSpPr>
          <p:cNvPr id="5" name="Content Placeholder 12">
            <a:extLst>
              <a:ext uri="{FF2B5EF4-FFF2-40B4-BE49-F238E27FC236}">
                <a16:creationId xmlns:a16="http://schemas.microsoft.com/office/drawing/2014/main" id="{9E46B321-F521-14A6-E951-95E996DCCC49}"/>
              </a:ext>
            </a:extLst>
          </p:cNvPr>
          <p:cNvSpPr>
            <a:spLocks noGrp="1"/>
          </p:cNvSpPr>
          <p:nvPr>
            <p:ph sz="quarter" idx="29" hasCustomPrompt="1"/>
          </p:nvPr>
        </p:nvSpPr>
        <p:spPr>
          <a:xfrm>
            <a:off x="8878824" y="6540370"/>
            <a:ext cx="2820445" cy="174373"/>
          </a:xfrm>
        </p:spPr>
        <p:txBody>
          <a:bodyPr lIns="0" rIns="0">
            <a:noAutofit/>
          </a:bodyPr>
          <a:lstStyle>
            <a:lvl1pPr marL="0" indent="0" algn="r">
              <a:buFontTx/>
              <a:buNone/>
              <a:defRPr lang="en-US" sz="800" b="1" i="0" kern="1200" spc="300" baseline="0" dirty="0" smtClean="0">
                <a:solidFill>
                  <a:schemeClr val="tx1"/>
                </a:solidFill>
                <a:latin typeface="+mn-lt"/>
                <a:ea typeface="Open Sans SemiBold" panose="020B0606030504020204" pitchFamily="34" charset="0"/>
                <a:cs typeface="Open Sans SemiBold" panose="020B0606030504020204" pitchFamily="34" charset="0"/>
              </a:defRPr>
            </a:lvl1pPr>
          </a:lstStyle>
          <a:p>
            <a:pPr lvl="0"/>
            <a:r>
              <a:rPr lang="en-US"/>
              <a:t>CLICK TO ADD SAND XXXX-XXXX P</a:t>
            </a:r>
          </a:p>
        </p:txBody>
      </p:sp>
      <p:sp>
        <p:nvSpPr>
          <p:cNvPr id="6" name="TextBox 5">
            <a:extLst>
              <a:ext uri="{FF2B5EF4-FFF2-40B4-BE49-F238E27FC236}">
                <a16:creationId xmlns:a16="http://schemas.microsoft.com/office/drawing/2014/main" id="{604D3931-9672-6FB0-B5BB-E89583E1B803}"/>
              </a:ext>
            </a:extLst>
          </p:cNvPr>
          <p:cNvSpPr txBox="1"/>
          <p:nvPr/>
        </p:nvSpPr>
        <p:spPr>
          <a:xfrm>
            <a:off x="7647627" y="5970071"/>
            <a:ext cx="4051642" cy="391517"/>
          </a:xfrm>
          <a:prstGeom prst="rect">
            <a:avLst/>
          </a:prstGeom>
          <a:noFill/>
        </p:spPr>
        <p:txBody>
          <a:bodyPr wrap="square" lIns="0" tIns="0" rIns="0" bIns="0" rtlCol="0">
            <a:noAutofit/>
          </a:bodyPr>
          <a:lstStyle/>
          <a:p>
            <a:pPr algn="r">
              <a:lnSpc>
                <a:spcPct val="110000"/>
              </a:lnSpc>
            </a:pPr>
            <a:r>
              <a:rPr lang="en-US" sz="650" b="0" i="0" u="none" strike="noStrike">
                <a:solidFill>
                  <a:schemeClr val="bg1"/>
                </a:solidFill>
                <a:effectLst/>
                <a:latin typeface="+mn-lt"/>
              </a:rPr>
              <a:t>Sandia National Laboratories is a </a:t>
            </a:r>
            <a:r>
              <a:rPr lang="en-US" sz="650" b="0" i="0" u="none" strike="noStrike" err="1">
                <a:solidFill>
                  <a:schemeClr val="bg1"/>
                </a:solidFill>
                <a:effectLst/>
                <a:latin typeface="+mn-lt"/>
              </a:rPr>
              <a:t>multimission</a:t>
            </a:r>
            <a:r>
              <a:rPr lang="en-US" sz="650" b="0" i="0" u="none" strike="noStrike">
                <a:solidFill>
                  <a:schemeClr val="bg1"/>
                </a:solidFill>
                <a:effectLst/>
                <a:latin typeface="+mn-lt"/>
              </a:rPr>
              <a:t> laboratory managed and operated by National Technology and Engineering Solutions of Sandia, LLC, a wholly owned subsidiary of Honeywell International Inc., for the U.S. Department of Energy’s National Nuclear Security Administration under contract DE-NA0003525</a:t>
            </a:r>
            <a:endParaRPr lang="en-US" sz="650" b="0" i="0">
              <a:solidFill>
                <a:schemeClr val="bg1"/>
              </a:solidFill>
              <a:latin typeface="+mn-lt"/>
            </a:endParaRPr>
          </a:p>
        </p:txBody>
      </p:sp>
      <p:pic>
        <p:nvPicPr>
          <p:cNvPr id="8" name="Picture 7">
            <a:extLst>
              <a:ext uri="{FF2B5EF4-FFF2-40B4-BE49-F238E27FC236}">
                <a16:creationId xmlns:a16="http://schemas.microsoft.com/office/drawing/2014/main" id="{1242D4F8-A71D-6829-77CA-B4326EA3C4E2}"/>
              </a:ext>
            </a:extLst>
          </p:cNvPr>
          <p:cNvPicPr>
            <a:picLocks noChangeAspect="1"/>
          </p:cNvPicPr>
          <p:nvPr/>
        </p:nvPicPr>
        <p:blipFill>
          <a:blip r:embed="rId4" cstate="screen">
            <a:extLst>
              <a:ext uri="{28A0092B-C50C-407E-A947-70E740481C1C}">
                <a14:useLocalDpi xmlns:a14="http://schemas.microsoft.com/office/drawing/2010/main"/>
              </a:ext>
            </a:extLst>
          </a:blip>
          <a:srcRect/>
          <a:stretch/>
        </p:blipFill>
        <p:spPr>
          <a:xfrm>
            <a:off x="11041002" y="5700166"/>
            <a:ext cx="658267" cy="191198"/>
          </a:xfrm>
          <a:prstGeom prst="rect">
            <a:avLst/>
          </a:prstGeom>
        </p:spPr>
      </p:pic>
      <p:sp>
        <p:nvSpPr>
          <p:cNvPr id="18" name="Text Placeholder 7">
            <a:extLst>
              <a:ext uri="{FF2B5EF4-FFF2-40B4-BE49-F238E27FC236}">
                <a16:creationId xmlns:a16="http://schemas.microsoft.com/office/drawing/2014/main" id="{1E759E8D-369C-956A-8160-6D9E9C7E1F6B}"/>
              </a:ext>
            </a:extLst>
          </p:cNvPr>
          <p:cNvSpPr>
            <a:spLocks noGrp="1"/>
          </p:cNvSpPr>
          <p:nvPr>
            <p:ph type="body" sz="quarter" idx="26" hasCustomPrompt="1"/>
          </p:nvPr>
        </p:nvSpPr>
        <p:spPr>
          <a:xfrm>
            <a:off x="1037097" y="4393310"/>
            <a:ext cx="4819650" cy="446913"/>
          </a:xfrm>
        </p:spPr>
        <p:txBody>
          <a:bodyPr lIns="0" rIns="0">
            <a:normAutofit/>
          </a:bodyPr>
          <a:lstStyle>
            <a:lvl1pPr marL="11113" indent="0">
              <a:buFontTx/>
              <a:buNone/>
              <a:tabLst/>
              <a:defRPr sz="1400" b="0" i="1">
                <a:solidFill>
                  <a:schemeClr val="bg1"/>
                </a:solidFill>
                <a:latin typeface="+mn-lt"/>
              </a:defRPr>
            </a:lvl1pPr>
          </a:lstStyle>
          <a:p>
            <a:pPr lvl="0"/>
            <a:r>
              <a:rPr lang="en-US"/>
              <a:t>Click to edit program/organization name</a:t>
            </a:r>
          </a:p>
        </p:txBody>
      </p:sp>
      <p:sp>
        <p:nvSpPr>
          <p:cNvPr id="4" name="Text Placeholder 4">
            <a:extLst>
              <a:ext uri="{FF2B5EF4-FFF2-40B4-BE49-F238E27FC236}">
                <a16:creationId xmlns:a16="http://schemas.microsoft.com/office/drawing/2014/main" id="{05E1BDC2-9B14-F40F-94CC-BC96CE5E5611}"/>
              </a:ext>
            </a:extLst>
          </p:cNvPr>
          <p:cNvSpPr>
            <a:spLocks noGrp="1"/>
          </p:cNvSpPr>
          <p:nvPr>
            <p:ph type="body" sz="quarter" idx="31" hasCustomPrompt="1"/>
          </p:nvPr>
        </p:nvSpPr>
        <p:spPr>
          <a:xfrm>
            <a:off x="1037097" y="4888992"/>
            <a:ext cx="4452257" cy="474944"/>
          </a:xfrm>
          <a:prstGeom prst="rect">
            <a:avLst/>
          </a:prstGeom>
        </p:spPr>
        <p:txBody>
          <a:bodyPr lIns="0" tIns="0" rIns="0" bIns="0" anchor="ctr">
            <a:normAutofit/>
          </a:bodyPr>
          <a:lstStyle>
            <a:lvl1pPr marL="0" indent="0">
              <a:lnSpc>
                <a:spcPct val="100000"/>
              </a:lnSpc>
              <a:buFontTx/>
              <a:buNone/>
              <a:defRPr sz="1100" b="0" i="0" spc="50" baseline="0">
                <a:solidFill>
                  <a:schemeClr val="bg1"/>
                </a:solidFill>
                <a:latin typeface="+mn-lt"/>
                <a:ea typeface="Open Sans SemiBold" panose="020B0606030504020204" pitchFamily="34" charset="0"/>
                <a:cs typeface="Open Sans SemiBold" panose="020B0606030504020204" pitchFamily="34" charset="0"/>
              </a:defRPr>
            </a:lvl1pPr>
          </a:lstStyle>
          <a:p>
            <a:pPr lvl="0"/>
            <a:r>
              <a:rPr lang="en-US"/>
              <a:t>Click to add date, location or additional content</a:t>
            </a:r>
          </a:p>
        </p:txBody>
      </p:sp>
      <p:sp>
        <p:nvSpPr>
          <p:cNvPr id="10" name="TextBox 9">
            <a:extLst>
              <a:ext uri="{FF2B5EF4-FFF2-40B4-BE49-F238E27FC236}">
                <a16:creationId xmlns:a16="http://schemas.microsoft.com/office/drawing/2014/main" id="{290DC417-E8B8-286D-9BB6-443663A01AFA}"/>
              </a:ext>
            </a:extLst>
          </p:cNvPr>
          <p:cNvSpPr txBox="1"/>
          <p:nvPr/>
        </p:nvSpPr>
        <p:spPr>
          <a:xfrm>
            <a:off x="2152645" y="708730"/>
            <a:ext cx="4504759" cy="307777"/>
          </a:xfrm>
          <a:prstGeom prst="rect">
            <a:avLst/>
          </a:prstGeom>
          <a:noFill/>
        </p:spPr>
        <p:txBody>
          <a:bodyPr wrap="none" lIns="0" tIns="0" rIns="0" bIns="0" rtlCol="0">
            <a:noAutofit/>
          </a:bodyPr>
          <a:lstStyle/>
          <a:p>
            <a:r>
              <a:rPr lang="en-US" sz="1200" i="1" spc="150" baseline="0">
                <a:solidFill>
                  <a:schemeClr val="bg1"/>
                </a:solidFill>
                <a:latin typeface="+mj-lt"/>
              </a:rPr>
              <a:t>Exceptional service in the national interest</a:t>
            </a:r>
          </a:p>
        </p:txBody>
      </p:sp>
      <p:sp>
        <p:nvSpPr>
          <p:cNvPr id="14" name="Text Placeholder 5">
            <a:extLst>
              <a:ext uri="{FF2B5EF4-FFF2-40B4-BE49-F238E27FC236}">
                <a16:creationId xmlns:a16="http://schemas.microsoft.com/office/drawing/2014/main" id="{BA47EBFF-C97D-2ED7-9E00-C685343679A2}"/>
              </a:ext>
            </a:extLst>
          </p:cNvPr>
          <p:cNvSpPr>
            <a:spLocks noGrp="1"/>
          </p:cNvSpPr>
          <p:nvPr>
            <p:ph type="body" sz="quarter" idx="13" hasCustomPrompt="1"/>
          </p:nvPr>
        </p:nvSpPr>
        <p:spPr>
          <a:xfrm>
            <a:off x="352895" y="0"/>
            <a:ext cx="5753100" cy="228600"/>
          </a:xfrm>
        </p:spPr>
        <p:txBody>
          <a:bodyPr anchor="ctr">
            <a:noAutofit/>
          </a:bodyPr>
          <a:lstStyle>
            <a:lvl1pPr marL="0" indent="0" algn="l">
              <a:spcBef>
                <a:spcPts val="0"/>
              </a:spcBef>
              <a:buFont typeface="Arial" panose="020B0604020202020204" pitchFamily="34" charset="0"/>
              <a:buNone/>
              <a:defRPr sz="900" cap="all" spc="50" baseline="0">
                <a:solidFill>
                  <a:schemeClr val="bg1"/>
                </a:solidFill>
                <a:latin typeface="+mn-lt"/>
                <a:ea typeface="Open Sans SemiBold" panose="020B0706030804020204" pitchFamily="34" charset="0"/>
                <a:cs typeface="Open Sans SemiBold" panose="020B0706030804020204" pitchFamily="34" charset="0"/>
              </a:defRPr>
            </a:lvl1pPr>
            <a:lvl2pPr marL="201168" indent="0" algn="ctr">
              <a:buNone/>
              <a:defRPr sz="900" cap="all" spc="50" baseline="0">
                <a:latin typeface="Open Sans SemiBold" panose="020B0706030804020204" pitchFamily="34" charset="0"/>
                <a:ea typeface="Open Sans SemiBold" panose="020B0706030804020204" pitchFamily="34" charset="0"/>
                <a:cs typeface="Open Sans SemiBold" panose="020B0706030804020204" pitchFamily="34" charset="0"/>
              </a:defRPr>
            </a:lvl2pPr>
            <a:lvl3pPr marL="384048" indent="0" algn="ctr">
              <a:buNone/>
              <a:defRPr sz="900" cap="all" spc="50" baseline="0">
                <a:latin typeface="Open Sans SemiBold" panose="020B0706030804020204" pitchFamily="34" charset="0"/>
                <a:ea typeface="Open Sans SemiBold" panose="020B0706030804020204" pitchFamily="34" charset="0"/>
                <a:cs typeface="Open Sans SemiBold" panose="020B0706030804020204" pitchFamily="34" charset="0"/>
              </a:defRPr>
            </a:lvl3pPr>
            <a:lvl4pPr marL="566928" indent="0" algn="ctr">
              <a:buNone/>
              <a:defRPr sz="900" cap="all" spc="50" baseline="0">
                <a:latin typeface="Open Sans SemiBold" panose="020B0706030804020204" pitchFamily="34" charset="0"/>
                <a:ea typeface="Open Sans SemiBold" panose="020B0706030804020204" pitchFamily="34" charset="0"/>
                <a:cs typeface="Open Sans SemiBold" panose="020B0706030804020204" pitchFamily="34" charset="0"/>
              </a:defRPr>
            </a:lvl4pPr>
            <a:lvl5pPr marL="749808" indent="0" algn="ctr">
              <a:buNone/>
              <a:defRPr sz="900" cap="all" spc="50" baseline="0">
                <a:latin typeface="Open Sans SemiBold" panose="020B0706030804020204" pitchFamily="34" charset="0"/>
                <a:ea typeface="Open Sans SemiBold" panose="020B0706030804020204" pitchFamily="34" charset="0"/>
                <a:cs typeface="Open Sans SemiBold" panose="020B0706030804020204" pitchFamily="34" charset="0"/>
              </a:defRPr>
            </a:lvl5pPr>
          </a:lstStyle>
          <a:p>
            <a:r>
              <a:rPr lang="en-US"/>
              <a:t>CLICK TO EDIT CONTROL MARKING//CATEGORY</a:t>
            </a:r>
          </a:p>
        </p:txBody>
      </p:sp>
      <p:pic>
        <p:nvPicPr>
          <p:cNvPr id="7" name="Picture 6">
            <a:extLst>
              <a:ext uri="{FF2B5EF4-FFF2-40B4-BE49-F238E27FC236}">
                <a16:creationId xmlns:a16="http://schemas.microsoft.com/office/drawing/2014/main" id="{932447AD-4DD0-704C-D261-138DA49834E2}"/>
              </a:ext>
            </a:extLst>
          </p:cNvPr>
          <p:cNvPicPr>
            <a:picLocks noChangeAspect="1"/>
          </p:cNvPicPr>
          <p:nvPr/>
        </p:nvPicPr>
        <p:blipFill>
          <a:blip r:embed="rId5" cstate="screen">
            <a:extLst>
              <a:ext uri="{28A0092B-C50C-407E-A947-70E740481C1C}">
                <a14:useLocalDpi xmlns:a14="http://schemas.microsoft.com/office/drawing/2010/main"/>
              </a:ext>
            </a:extLst>
          </a:blip>
          <a:srcRect/>
          <a:stretch/>
        </p:blipFill>
        <p:spPr>
          <a:xfrm>
            <a:off x="9861549" y="5639457"/>
            <a:ext cx="1018985" cy="292439"/>
          </a:xfrm>
          <a:prstGeom prst="rect">
            <a:avLst/>
          </a:prstGeom>
        </p:spPr>
      </p:pic>
    </p:spTree>
    <p:extLst>
      <p:ext uri="{BB962C8B-B14F-4D97-AF65-F5344CB8AC3E}">
        <p14:creationId xmlns:p14="http://schemas.microsoft.com/office/powerpoint/2010/main" val="25205281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p:cSld name="TitleSlide_Photo">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hasCustomPrompt="1"/>
          </p:nvPr>
        </p:nvSpPr>
        <p:spPr>
          <a:xfrm>
            <a:off x="352895" y="1804415"/>
            <a:ext cx="6477000" cy="926593"/>
          </a:xfrm>
        </p:spPr>
        <p:txBody>
          <a:bodyPr lIns="0" tIns="0" rIns="0" bIns="0" anchor="b">
            <a:normAutofit/>
          </a:bodyPr>
          <a:lstStyle>
            <a:lvl1pPr algn="l">
              <a:defRPr sz="3600">
                <a:solidFill>
                  <a:schemeClr val="accent1"/>
                </a:solidFill>
                <a:latin typeface="+mj-lt"/>
              </a:defRPr>
            </a:lvl1pPr>
          </a:lstStyle>
          <a:p>
            <a:r>
              <a:rPr lang="en-US"/>
              <a:t>Click to add title</a:t>
            </a:r>
          </a:p>
        </p:txBody>
      </p:sp>
      <p:sp>
        <p:nvSpPr>
          <p:cNvPr id="3" name="Subtitle 2"/>
          <p:cNvSpPr>
            <a:spLocks noGrp="1"/>
          </p:cNvSpPr>
          <p:nvPr>
            <p:ph type="subTitle" idx="1" hasCustomPrompt="1"/>
          </p:nvPr>
        </p:nvSpPr>
        <p:spPr>
          <a:xfrm>
            <a:off x="749348" y="3718560"/>
            <a:ext cx="5268686" cy="552733"/>
          </a:xfrm>
          <a:prstGeom prst="rect">
            <a:avLst/>
          </a:prstGeom>
        </p:spPr>
        <p:txBody>
          <a:bodyPr lIns="0" tIns="0" rIns="0" bIns="0" anchor="b">
            <a:noAutofit/>
          </a:bodyPr>
          <a:lstStyle>
            <a:lvl1pPr marL="0" indent="0" algn="l">
              <a:buNone/>
              <a:defRPr sz="2000" b="0" spc="0">
                <a:solidFill>
                  <a:schemeClr val="bg1"/>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add presenter or author names</a:t>
            </a:r>
          </a:p>
        </p:txBody>
      </p:sp>
      <p:sp>
        <p:nvSpPr>
          <p:cNvPr id="27" name="Text Placeholder 26">
            <a:extLst>
              <a:ext uri="{FF2B5EF4-FFF2-40B4-BE49-F238E27FC236}">
                <a16:creationId xmlns:a16="http://schemas.microsoft.com/office/drawing/2014/main" id="{62ED528D-5375-6147-9677-05F4F59A3A33}"/>
              </a:ext>
            </a:extLst>
          </p:cNvPr>
          <p:cNvSpPr>
            <a:spLocks noGrp="1"/>
          </p:cNvSpPr>
          <p:nvPr>
            <p:ph type="body" sz="quarter" idx="10" hasCustomPrompt="1"/>
          </p:nvPr>
        </p:nvSpPr>
        <p:spPr>
          <a:xfrm>
            <a:off x="352895" y="2790226"/>
            <a:ext cx="6014120" cy="548968"/>
          </a:xfrm>
          <a:prstGeom prst="rect">
            <a:avLst/>
          </a:prstGeom>
        </p:spPr>
        <p:txBody>
          <a:bodyPr lIns="0" tIns="0" rIns="0" bIns="0">
            <a:normAutofit/>
          </a:bodyPr>
          <a:lstStyle>
            <a:lvl1pPr marL="0" indent="0">
              <a:buNone/>
              <a:defRPr sz="2400" b="0" i="1">
                <a:solidFill>
                  <a:schemeClr val="bg1"/>
                </a:solidFill>
                <a:latin typeface="+mj-lt"/>
              </a:defRPr>
            </a:lvl1pPr>
          </a:lstStyle>
          <a:p>
            <a:pPr lvl="0"/>
            <a:r>
              <a:rPr lang="en-US"/>
              <a:t>Click to add subtitle</a:t>
            </a:r>
          </a:p>
        </p:txBody>
      </p:sp>
      <p:sp>
        <p:nvSpPr>
          <p:cNvPr id="5" name="Content Placeholder 12">
            <a:extLst>
              <a:ext uri="{FF2B5EF4-FFF2-40B4-BE49-F238E27FC236}">
                <a16:creationId xmlns:a16="http://schemas.microsoft.com/office/drawing/2014/main" id="{9E46B321-F521-14A6-E951-95E996DCCC49}"/>
              </a:ext>
            </a:extLst>
          </p:cNvPr>
          <p:cNvSpPr>
            <a:spLocks noGrp="1"/>
          </p:cNvSpPr>
          <p:nvPr>
            <p:ph sz="quarter" idx="29" hasCustomPrompt="1"/>
          </p:nvPr>
        </p:nvSpPr>
        <p:spPr>
          <a:xfrm>
            <a:off x="8878824" y="6540370"/>
            <a:ext cx="2820445" cy="174373"/>
          </a:xfrm>
        </p:spPr>
        <p:txBody>
          <a:bodyPr lIns="0" rIns="0">
            <a:noAutofit/>
          </a:bodyPr>
          <a:lstStyle>
            <a:lvl1pPr marL="0" indent="0" algn="r">
              <a:buFontTx/>
              <a:buNone/>
              <a:defRPr lang="en-US" sz="800" b="1" i="0" kern="1200" spc="300" baseline="0" dirty="0" smtClean="0">
                <a:solidFill>
                  <a:schemeClr val="tx1"/>
                </a:solidFill>
                <a:latin typeface="+mn-lt"/>
                <a:ea typeface="Open Sans SemiBold" panose="020B0606030504020204" pitchFamily="34" charset="0"/>
                <a:cs typeface="Open Sans SemiBold" panose="020B0606030504020204" pitchFamily="34" charset="0"/>
              </a:defRPr>
            </a:lvl1pPr>
          </a:lstStyle>
          <a:p>
            <a:pPr lvl="0"/>
            <a:r>
              <a:rPr lang="en-US"/>
              <a:t>CLICK TO ADD SAND XXXX-XXXX P</a:t>
            </a:r>
          </a:p>
        </p:txBody>
      </p:sp>
      <p:sp>
        <p:nvSpPr>
          <p:cNvPr id="6" name="TextBox 5">
            <a:extLst>
              <a:ext uri="{FF2B5EF4-FFF2-40B4-BE49-F238E27FC236}">
                <a16:creationId xmlns:a16="http://schemas.microsoft.com/office/drawing/2014/main" id="{604D3931-9672-6FB0-B5BB-E89583E1B803}"/>
              </a:ext>
            </a:extLst>
          </p:cNvPr>
          <p:cNvSpPr txBox="1"/>
          <p:nvPr/>
        </p:nvSpPr>
        <p:spPr>
          <a:xfrm>
            <a:off x="7647627" y="5970071"/>
            <a:ext cx="4051642" cy="391517"/>
          </a:xfrm>
          <a:prstGeom prst="rect">
            <a:avLst/>
          </a:prstGeom>
          <a:noFill/>
        </p:spPr>
        <p:txBody>
          <a:bodyPr wrap="square" lIns="0" tIns="0" rIns="0" bIns="0" rtlCol="0">
            <a:noAutofit/>
          </a:bodyPr>
          <a:lstStyle/>
          <a:p>
            <a:pPr algn="r">
              <a:lnSpc>
                <a:spcPct val="110000"/>
              </a:lnSpc>
            </a:pPr>
            <a:r>
              <a:rPr lang="en-US" sz="650" b="0" i="0" u="none" strike="noStrike">
                <a:solidFill>
                  <a:schemeClr val="bg1"/>
                </a:solidFill>
                <a:effectLst/>
                <a:latin typeface="+mn-lt"/>
              </a:rPr>
              <a:t>Sandia National Laboratories is a </a:t>
            </a:r>
            <a:r>
              <a:rPr lang="en-US" sz="650" b="0" i="0" u="none" strike="noStrike" err="1">
                <a:solidFill>
                  <a:schemeClr val="bg1"/>
                </a:solidFill>
                <a:effectLst/>
                <a:latin typeface="+mn-lt"/>
              </a:rPr>
              <a:t>multimission</a:t>
            </a:r>
            <a:r>
              <a:rPr lang="en-US" sz="650" b="0" i="0" u="none" strike="noStrike">
                <a:solidFill>
                  <a:schemeClr val="bg1"/>
                </a:solidFill>
                <a:effectLst/>
                <a:latin typeface="+mn-lt"/>
              </a:rPr>
              <a:t> laboratory managed and operated by National Technology and Engineering Solutions of Sandia, LLC, a wholly owned subsidiary of Honeywell International Inc., for the U.S. Department of Energy’s National Nuclear Security Administration under contract DE-NA0003525</a:t>
            </a:r>
            <a:endParaRPr lang="en-US" sz="650" b="0" i="0">
              <a:solidFill>
                <a:schemeClr val="bg1"/>
              </a:solidFill>
              <a:latin typeface="+mn-lt"/>
            </a:endParaRPr>
          </a:p>
        </p:txBody>
      </p:sp>
      <p:sp>
        <p:nvSpPr>
          <p:cNvPr id="18" name="Text Placeholder 7">
            <a:extLst>
              <a:ext uri="{FF2B5EF4-FFF2-40B4-BE49-F238E27FC236}">
                <a16:creationId xmlns:a16="http://schemas.microsoft.com/office/drawing/2014/main" id="{1E759E8D-369C-956A-8160-6D9E9C7E1F6B}"/>
              </a:ext>
            </a:extLst>
          </p:cNvPr>
          <p:cNvSpPr>
            <a:spLocks noGrp="1"/>
          </p:cNvSpPr>
          <p:nvPr>
            <p:ph type="body" sz="quarter" idx="26" hasCustomPrompt="1"/>
          </p:nvPr>
        </p:nvSpPr>
        <p:spPr>
          <a:xfrm>
            <a:off x="749348" y="4393310"/>
            <a:ext cx="4819650" cy="446913"/>
          </a:xfrm>
        </p:spPr>
        <p:txBody>
          <a:bodyPr lIns="0" rIns="0">
            <a:normAutofit/>
          </a:bodyPr>
          <a:lstStyle>
            <a:lvl1pPr marL="11113" indent="0">
              <a:buFontTx/>
              <a:buNone/>
              <a:tabLst/>
              <a:defRPr sz="1400" b="0" i="1">
                <a:solidFill>
                  <a:schemeClr val="bg1"/>
                </a:solidFill>
                <a:latin typeface="+mn-lt"/>
              </a:defRPr>
            </a:lvl1pPr>
          </a:lstStyle>
          <a:p>
            <a:pPr lvl="0"/>
            <a:r>
              <a:rPr lang="en-US"/>
              <a:t>Click to edit program/organization name</a:t>
            </a:r>
          </a:p>
        </p:txBody>
      </p:sp>
      <p:sp>
        <p:nvSpPr>
          <p:cNvPr id="4" name="Text Placeholder 4">
            <a:extLst>
              <a:ext uri="{FF2B5EF4-FFF2-40B4-BE49-F238E27FC236}">
                <a16:creationId xmlns:a16="http://schemas.microsoft.com/office/drawing/2014/main" id="{05E1BDC2-9B14-F40F-94CC-BC96CE5E5611}"/>
              </a:ext>
            </a:extLst>
          </p:cNvPr>
          <p:cNvSpPr>
            <a:spLocks noGrp="1"/>
          </p:cNvSpPr>
          <p:nvPr>
            <p:ph type="body" sz="quarter" idx="31" hasCustomPrompt="1"/>
          </p:nvPr>
        </p:nvSpPr>
        <p:spPr>
          <a:xfrm>
            <a:off x="749348" y="4888992"/>
            <a:ext cx="4452257" cy="474944"/>
          </a:xfrm>
          <a:prstGeom prst="rect">
            <a:avLst/>
          </a:prstGeom>
        </p:spPr>
        <p:txBody>
          <a:bodyPr lIns="0" tIns="0" rIns="0" bIns="0" anchor="ctr">
            <a:normAutofit/>
          </a:bodyPr>
          <a:lstStyle>
            <a:lvl1pPr marL="0" indent="0">
              <a:lnSpc>
                <a:spcPct val="100000"/>
              </a:lnSpc>
              <a:buFontTx/>
              <a:buNone/>
              <a:defRPr sz="1100" b="0" i="0" spc="50" baseline="0">
                <a:solidFill>
                  <a:schemeClr val="bg1"/>
                </a:solidFill>
                <a:latin typeface="+mn-lt"/>
                <a:ea typeface="Open Sans SemiBold" panose="020B0606030504020204" pitchFamily="34" charset="0"/>
                <a:cs typeface="Open Sans SemiBold" panose="020B0606030504020204" pitchFamily="34" charset="0"/>
              </a:defRPr>
            </a:lvl1pPr>
          </a:lstStyle>
          <a:p>
            <a:pPr lvl="0"/>
            <a:r>
              <a:rPr lang="en-US"/>
              <a:t>Click to add date, location or additional content</a:t>
            </a:r>
          </a:p>
        </p:txBody>
      </p:sp>
      <p:sp>
        <p:nvSpPr>
          <p:cNvPr id="17" name="Picture Placeholder 16">
            <a:extLst>
              <a:ext uri="{FF2B5EF4-FFF2-40B4-BE49-F238E27FC236}">
                <a16:creationId xmlns:a16="http://schemas.microsoft.com/office/drawing/2014/main" id="{5D8068C1-323F-572A-96F9-3C07CF172E93}"/>
              </a:ext>
            </a:extLst>
          </p:cNvPr>
          <p:cNvSpPr>
            <a:spLocks noGrp="1"/>
          </p:cNvSpPr>
          <p:nvPr>
            <p:ph type="pic" sz="quarter" idx="32" hasCustomPrompt="1"/>
          </p:nvPr>
        </p:nvSpPr>
        <p:spPr>
          <a:xfrm>
            <a:off x="8012430" y="1"/>
            <a:ext cx="3467099" cy="1676400"/>
          </a:xfrm>
          <a:prstGeom prst="parallelogram">
            <a:avLst>
              <a:gd name="adj" fmla="val 73223"/>
            </a:avLst>
          </a:prstGeom>
          <a:noFill/>
          <a:ln>
            <a:noFill/>
          </a:ln>
        </p:spPr>
        <p:txBody>
          <a:bodyPr anchor="t">
            <a:normAutofit/>
          </a:bodyPr>
          <a:lstStyle>
            <a:lvl1pPr marL="0" indent="0" algn="ctr">
              <a:buNone/>
              <a:defRPr sz="1800"/>
            </a:lvl1pPr>
          </a:lstStyle>
          <a:p>
            <a:r>
              <a:rPr lang="en-US"/>
              <a:t>Add image</a:t>
            </a:r>
          </a:p>
        </p:txBody>
      </p:sp>
      <p:sp>
        <p:nvSpPr>
          <p:cNvPr id="19" name="Picture Placeholder 16">
            <a:extLst>
              <a:ext uri="{FF2B5EF4-FFF2-40B4-BE49-F238E27FC236}">
                <a16:creationId xmlns:a16="http://schemas.microsoft.com/office/drawing/2014/main" id="{6ECFC8AD-FDE1-C946-6F19-1D200A5C7EB5}"/>
              </a:ext>
            </a:extLst>
          </p:cNvPr>
          <p:cNvSpPr>
            <a:spLocks noGrp="1"/>
          </p:cNvSpPr>
          <p:nvPr>
            <p:ph type="pic" sz="quarter" idx="33" hasCustomPrompt="1"/>
          </p:nvPr>
        </p:nvSpPr>
        <p:spPr>
          <a:xfrm>
            <a:off x="6759702" y="1728217"/>
            <a:ext cx="3467099" cy="1676400"/>
          </a:xfrm>
          <a:prstGeom prst="parallelogram">
            <a:avLst>
              <a:gd name="adj" fmla="val 73223"/>
            </a:avLst>
          </a:prstGeom>
          <a:noFill/>
          <a:ln>
            <a:noFill/>
          </a:ln>
        </p:spPr>
        <p:txBody>
          <a:bodyPr>
            <a:normAutofit/>
          </a:bodyPr>
          <a:lstStyle>
            <a:lvl1pPr marL="0" indent="0" algn="ctr">
              <a:buNone/>
              <a:defRPr sz="1800"/>
            </a:lvl1pPr>
          </a:lstStyle>
          <a:p>
            <a:r>
              <a:rPr lang="en-US"/>
              <a:t>Add image</a:t>
            </a:r>
          </a:p>
        </p:txBody>
      </p:sp>
      <p:sp>
        <p:nvSpPr>
          <p:cNvPr id="20" name="Picture Placeholder 16">
            <a:extLst>
              <a:ext uri="{FF2B5EF4-FFF2-40B4-BE49-F238E27FC236}">
                <a16:creationId xmlns:a16="http://schemas.microsoft.com/office/drawing/2014/main" id="{086AE18A-883A-AF55-B395-94D7303F8A07}"/>
              </a:ext>
            </a:extLst>
          </p:cNvPr>
          <p:cNvSpPr>
            <a:spLocks noGrp="1"/>
          </p:cNvSpPr>
          <p:nvPr>
            <p:ph type="pic" sz="quarter" idx="34" hasCustomPrompt="1"/>
          </p:nvPr>
        </p:nvSpPr>
        <p:spPr>
          <a:xfrm>
            <a:off x="5479542" y="3456433"/>
            <a:ext cx="3467099" cy="1676400"/>
          </a:xfrm>
          <a:prstGeom prst="parallelogram">
            <a:avLst>
              <a:gd name="adj" fmla="val 73223"/>
            </a:avLst>
          </a:prstGeom>
          <a:noFill/>
          <a:ln>
            <a:noFill/>
          </a:ln>
        </p:spPr>
        <p:txBody>
          <a:bodyPr>
            <a:normAutofit/>
          </a:bodyPr>
          <a:lstStyle>
            <a:lvl1pPr marL="0" indent="0" algn="ctr">
              <a:buNone/>
              <a:defRPr sz="1800"/>
            </a:lvl1pPr>
          </a:lstStyle>
          <a:p>
            <a:r>
              <a:rPr lang="en-US"/>
              <a:t>Add image</a:t>
            </a:r>
          </a:p>
        </p:txBody>
      </p:sp>
      <p:sp>
        <p:nvSpPr>
          <p:cNvPr id="21" name="Picture Placeholder 16">
            <a:extLst>
              <a:ext uri="{FF2B5EF4-FFF2-40B4-BE49-F238E27FC236}">
                <a16:creationId xmlns:a16="http://schemas.microsoft.com/office/drawing/2014/main" id="{403128C2-8DFF-BDBA-C323-B9EE2FD9A542}"/>
              </a:ext>
            </a:extLst>
          </p:cNvPr>
          <p:cNvSpPr>
            <a:spLocks noGrp="1"/>
          </p:cNvSpPr>
          <p:nvPr>
            <p:ph type="pic" sz="quarter" idx="35" hasCustomPrompt="1"/>
          </p:nvPr>
        </p:nvSpPr>
        <p:spPr>
          <a:xfrm>
            <a:off x="4235958" y="5175505"/>
            <a:ext cx="3467099" cy="1676400"/>
          </a:xfrm>
          <a:prstGeom prst="parallelogram">
            <a:avLst>
              <a:gd name="adj" fmla="val 73223"/>
            </a:avLst>
          </a:prstGeom>
          <a:noFill/>
          <a:ln>
            <a:noFill/>
          </a:ln>
        </p:spPr>
        <p:txBody>
          <a:bodyPr>
            <a:normAutofit/>
          </a:bodyPr>
          <a:lstStyle>
            <a:lvl1pPr marL="0" indent="0" algn="ctr">
              <a:buNone/>
              <a:defRPr sz="1800"/>
            </a:lvl1pPr>
          </a:lstStyle>
          <a:p>
            <a:r>
              <a:rPr lang="en-US"/>
              <a:t>Add image</a:t>
            </a:r>
          </a:p>
        </p:txBody>
      </p:sp>
      <p:sp>
        <p:nvSpPr>
          <p:cNvPr id="14" name="Text Placeholder 5">
            <a:extLst>
              <a:ext uri="{FF2B5EF4-FFF2-40B4-BE49-F238E27FC236}">
                <a16:creationId xmlns:a16="http://schemas.microsoft.com/office/drawing/2014/main" id="{8C0D6C5F-2EE1-E366-3882-F2CA4D85B840}"/>
              </a:ext>
            </a:extLst>
          </p:cNvPr>
          <p:cNvSpPr>
            <a:spLocks noGrp="1"/>
          </p:cNvSpPr>
          <p:nvPr>
            <p:ph type="body" sz="quarter" idx="13" hasCustomPrompt="1"/>
          </p:nvPr>
        </p:nvSpPr>
        <p:spPr>
          <a:xfrm>
            <a:off x="352895" y="0"/>
            <a:ext cx="5753100" cy="228600"/>
          </a:xfrm>
        </p:spPr>
        <p:txBody>
          <a:bodyPr anchor="ctr">
            <a:noAutofit/>
          </a:bodyPr>
          <a:lstStyle>
            <a:lvl1pPr marL="0" indent="0" algn="l">
              <a:spcBef>
                <a:spcPts val="0"/>
              </a:spcBef>
              <a:buFont typeface="Arial" panose="020B0604020202020204" pitchFamily="34" charset="0"/>
              <a:buNone/>
              <a:defRPr sz="900" cap="all" spc="50" baseline="0">
                <a:solidFill>
                  <a:schemeClr val="bg1"/>
                </a:solidFill>
                <a:latin typeface="+mn-lt"/>
                <a:ea typeface="Open Sans SemiBold" panose="020B0706030804020204" pitchFamily="34" charset="0"/>
                <a:cs typeface="Open Sans SemiBold" panose="020B0706030804020204" pitchFamily="34" charset="0"/>
              </a:defRPr>
            </a:lvl1pPr>
            <a:lvl2pPr marL="201168" indent="0" algn="ctr">
              <a:buNone/>
              <a:defRPr sz="900" cap="all" spc="50" baseline="0">
                <a:latin typeface="Open Sans SemiBold" panose="020B0706030804020204" pitchFamily="34" charset="0"/>
                <a:ea typeface="Open Sans SemiBold" panose="020B0706030804020204" pitchFamily="34" charset="0"/>
                <a:cs typeface="Open Sans SemiBold" panose="020B0706030804020204" pitchFamily="34" charset="0"/>
              </a:defRPr>
            </a:lvl2pPr>
            <a:lvl3pPr marL="384048" indent="0" algn="ctr">
              <a:buNone/>
              <a:defRPr sz="900" cap="all" spc="50" baseline="0">
                <a:latin typeface="Open Sans SemiBold" panose="020B0706030804020204" pitchFamily="34" charset="0"/>
                <a:ea typeface="Open Sans SemiBold" panose="020B0706030804020204" pitchFamily="34" charset="0"/>
                <a:cs typeface="Open Sans SemiBold" panose="020B0706030804020204" pitchFamily="34" charset="0"/>
              </a:defRPr>
            </a:lvl3pPr>
            <a:lvl4pPr marL="566928" indent="0" algn="ctr">
              <a:buNone/>
              <a:defRPr sz="900" cap="all" spc="50" baseline="0">
                <a:latin typeface="Open Sans SemiBold" panose="020B0706030804020204" pitchFamily="34" charset="0"/>
                <a:ea typeface="Open Sans SemiBold" panose="020B0706030804020204" pitchFamily="34" charset="0"/>
                <a:cs typeface="Open Sans SemiBold" panose="020B0706030804020204" pitchFamily="34" charset="0"/>
              </a:defRPr>
            </a:lvl4pPr>
            <a:lvl5pPr marL="749808" indent="0" algn="ctr">
              <a:buNone/>
              <a:defRPr sz="900" cap="all" spc="50" baseline="0">
                <a:latin typeface="Open Sans SemiBold" panose="020B0706030804020204" pitchFamily="34" charset="0"/>
                <a:ea typeface="Open Sans SemiBold" panose="020B0706030804020204" pitchFamily="34" charset="0"/>
                <a:cs typeface="Open Sans SemiBold" panose="020B0706030804020204" pitchFamily="34" charset="0"/>
              </a:defRPr>
            </a:lvl5pPr>
          </a:lstStyle>
          <a:p>
            <a:r>
              <a:rPr lang="en-US"/>
              <a:t>CLICK TO EDIT CONTROL MARKING//CATEGORY</a:t>
            </a:r>
          </a:p>
        </p:txBody>
      </p:sp>
      <p:pic>
        <p:nvPicPr>
          <p:cNvPr id="11" name="Picture 10">
            <a:extLst>
              <a:ext uri="{FF2B5EF4-FFF2-40B4-BE49-F238E27FC236}">
                <a16:creationId xmlns:a16="http://schemas.microsoft.com/office/drawing/2014/main" id="{AF0E8022-DF14-62B8-B246-81EB16FC656C}"/>
              </a:ext>
            </a:extLst>
          </p:cNvPr>
          <p:cNvPicPr>
            <a:picLocks noChangeAspect="1"/>
          </p:cNvPicPr>
          <p:nvPr/>
        </p:nvPicPr>
        <p:blipFill>
          <a:blip r:embed="rId3" cstate="screen">
            <a:extLst>
              <a:ext uri="{28A0092B-C50C-407E-A947-70E740481C1C}">
                <a14:useLocalDpi xmlns:a14="http://schemas.microsoft.com/office/drawing/2010/main"/>
              </a:ext>
            </a:extLst>
          </a:blip>
          <a:srcRect/>
          <a:stretch/>
        </p:blipFill>
        <p:spPr>
          <a:xfrm>
            <a:off x="11041002" y="5700166"/>
            <a:ext cx="658267" cy="191198"/>
          </a:xfrm>
          <a:prstGeom prst="rect">
            <a:avLst/>
          </a:prstGeom>
        </p:spPr>
      </p:pic>
      <p:pic>
        <p:nvPicPr>
          <p:cNvPr id="7" name="Picture 6">
            <a:extLst>
              <a:ext uri="{FF2B5EF4-FFF2-40B4-BE49-F238E27FC236}">
                <a16:creationId xmlns:a16="http://schemas.microsoft.com/office/drawing/2014/main" id="{E7D4B648-FC03-4DE2-76EE-0620009A5857}"/>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t="-4288" r="-3731"/>
          <a:stretch/>
        </p:blipFill>
        <p:spPr>
          <a:xfrm>
            <a:off x="352895" y="525074"/>
            <a:ext cx="1329210" cy="514736"/>
          </a:xfrm>
          <a:prstGeom prst="rect">
            <a:avLst/>
          </a:prstGeom>
        </p:spPr>
      </p:pic>
      <p:sp>
        <p:nvSpPr>
          <p:cNvPr id="12" name="TextBox 11">
            <a:extLst>
              <a:ext uri="{FF2B5EF4-FFF2-40B4-BE49-F238E27FC236}">
                <a16:creationId xmlns:a16="http://schemas.microsoft.com/office/drawing/2014/main" id="{7FC40780-D57E-B5B1-4AD1-F720D792406E}"/>
              </a:ext>
            </a:extLst>
          </p:cNvPr>
          <p:cNvSpPr txBox="1"/>
          <p:nvPr/>
        </p:nvSpPr>
        <p:spPr>
          <a:xfrm>
            <a:off x="2152645" y="708730"/>
            <a:ext cx="4504759" cy="307777"/>
          </a:xfrm>
          <a:prstGeom prst="rect">
            <a:avLst/>
          </a:prstGeom>
          <a:noFill/>
        </p:spPr>
        <p:txBody>
          <a:bodyPr wrap="none" lIns="0" tIns="0" rIns="0" bIns="0" rtlCol="0">
            <a:noAutofit/>
          </a:bodyPr>
          <a:lstStyle/>
          <a:p>
            <a:r>
              <a:rPr lang="en-US" sz="1200" i="1" spc="150" baseline="0">
                <a:solidFill>
                  <a:schemeClr val="bg1"/>
                </a:solidFill>
                <a:latin typeface="+mj-lt"/>
              </a:rPr>
              <a:t>Exceptional service in the national interest</a:t>
            </a:r>
          </a:p>
        </p:txBody>
      </p:sp>
      <p:pic>
        <p:nvPicPr>
          <p:cNvPr id="9" name="Picture 8">
            <a:extLst>
              <a:ext uri="{FF2B5EF4-FFF2-40B4-BE49-F238E27FC236}">
                <a16:creationId xmlns:a16="http://schemas.microsoft.com/office/drawing/2014/main" id="{13CDC62F-962D-B616-C350-798E698C60E5}"/>
              </a:ext>
            </a:extLst>
          </p:cNvPr>
          <p:cNvPicPr>
            <a:picLocks noChangeAspect="1"/>
          </p:cNvPicPr>
          <p:nvPr/>
        </p:nvPicPr>
        <p:blipFill>
          <a:blip r:embed="rId5" cstate="screen">
            <a:extLst>
              <a:ext uri="{28A0092B-C50C-407E-A947-70E740481C1C}">
                <a14:useLocalDpi xmlns:a14="http://schemas.microsoft.com/office/drawing/2010/main"/>
              </a:ext>
            </a:extLst>
          </a:blip>
          <a:srcRect/>
          <a:stretch/>
        </p:blipFill>
        <p:spPr>
          <a:xfrm>
            <a:off x="9861549" y="5639457"/>
            <a:ext cx="1018985" cy="292439"/>
          </a:xfrm>
          <a:prstGeom prst="rect">
            <a:avLst/>
          </a:prstGeom>
        </p:spPr>
      </p:pic>
    </p:spTree>
    <p:extLst>
      <p:ext uri="{BB962C8B-B14F-4D97-AF65-F5344CB8AC3E}">
        <p14:creationId xmlns:p14="http://schemas.microsoft.com/office/powerpoint/2010/main" val="32434425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p:cSld name="Section Slide 1">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6" name="Hexagon 5">
            <a:extLst>
              <a:ext uri="{FF2B5EF4-FFF2-40B4-BE49-F238E27FC236}">
                <a16:creationId xmlns:a16="http://schemas.microsoft.com/office/drawing/2014/main" id="{35E69326-85EA-D86A-39AD-D92DC40460BF}"/>
              </a:ext>
            </a:extLst>
          </p:cNvPr>
          <p:cNvSpPr/>
          <p:nvPr/>
        </p:nvSpPr>
        <p:spPr>
          <a:xfrm>
            <a:off x="2634558" y="1801640"/>
            <a:ext cx="6989275" cy="3414636"/>
          </a:xfrm>
          <a:prstGeom prst="hexagon">
            <a:avLst/>
          </a:prstGeom>
          <a:blipFill dpi="0" rotWithShape="1">
            <a:blip r:embed="rId3" cstate="screen">
              <a:duotone>
                <a:prstClr val="black"/>
                <a:schemeClr val="tx2">
                  <a:tint val="45000"/>
                  <a:satMod val="400000"/>
                </a:schemeClr>
              </a:duotone>
              <a:alphaModFix amt="60000"/>
              <a:extLst>
                <a:ext uri="{BEBA8EAE-BF5A-486C-A8C5-ECC9F3942E4B}">
                  <a14:imgProps xmlns:a14="http://schemas.microsoft.com/office/drawing/2010/main">
                    <a14:imgLayer r:embed="rId4">
                      <a14:imgEffect>
                        <a14:colorTemperature colorTemp="11500"/>
                      </a14:imgEffect>
                      <a14:imgEffect>
                        <a14:saturation sat="30000"/>
                      </a14:imgEffect>
                    </a14:imgLayer>
                  </a14:imgProps>
                </a:ext>
                <a:ext uri="{28A0092B-C50C-407E-A947-70E740481C1C}">
                  <a14:useLocalDpi xmlns:a14="http://schemas.microsoft.com/office/drawing/2010/main"/>
                </a:ext>
              </a:extLst>
            </a:blip>
            <a:srcRect/>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33A25A95-582E-4BBB-DEB4-056147D55C28}"/>
              </a:ext>
            </a:extLst>
          </p:cNvPr>
          <p:cNvPicPr>
            <a:picLocks noChangeAspect="1"/>
          </p:cNvPicPr>
          <p:nvPr/>
        </p:nvPicPr>
        <p:blipFill rotWithShape="1">
          <a:blip r:embed="rId5" cstate="screen">
            <a:extLst>
              <a:ext uri="{28A0092B-C50C-407E-A947-70E740481C1C}">
                <a14:useLocalDpi xmlns:a14="http://schemas.microsoft.com/office/drawing/2010/main"/>
              </a:ext>
            </a:extLst>
          </a:blip>
          <a:srcRect/>
          <a:stretch/>
        </p:blipFill>
        <p:spPr>
          <a:xfrm>
            <a:off x="11298936" y="6483096"/>
            <a:ext cx="893064" cy="374904"/>
          </a:xfrm>
          <a:prstGeom prst="rect">
            <a:avLst/>
          </a:prstGeom>
        </p:spPr>
      </p:pic>
      <p:sp>
        <p:nvSpPr>
          <p:cNvPr id="2" name="Title 1"/>
          <p:cNvSpPr>
            <a:spLocks noGrp="1"/>
          </p:cNvSpPr>
          <p:nvPr>
            <p:ph type="ctrTitle" hasCustomPrompt="1"/>
          </p:nvPr>
        </p:nvSpPr>
        <p:spPr>
          <a:xfrm>
            <a:off x="4161692" y="2031023"/>
            <a:ext cx="3868616" cy="2795954"/>
          </a:xfrm>
        </p:spPr>
        <p:txBody>
          <a:bodyPr anchor="ctr">
            <a:normAutofit/>
          </a:bodyPr>
          <a:lstStyle>
            <a:lvl1pPr algn="ctr">
              <a:defRPr sz="4000" b="0">
                <a:solidFill>
                  <a:schemeClr val="bg1"/>
                </a:solidFill>
              </a:defRPr>
            </a:lvl1pPr>
          </a:lstStyle>
          <a:p>
            <a:r>
              <a:rPr lang="en-US"/>
              <a:t>Click to </a:t>
            </a:r>
            <a:br>
              <a:rPr lang="en-US"/>
            </a:br>
            <a:r>
              <a:rPr lang="en-US"/>
              <a:t>edit subtitle</a:t>
            </a:r>
          </a:p>
        </p:txBody>
      </p:sp>
      <p:sp>
        <p:nvSpPr>
          <p:cNvPr id="5" name="Slide Number Placeholder 5">
            <a:extLst>
              <a:ext uri="{FF2B5EF4-FFF2-40B4-BE49-F238E27FC236}">
                <a16:creationId xmlns:a16="http://schemas.microsoft.com/office/drawing/2014/main" id="{0C1BBB78-2337-77EE-6EC0-4C784C5E7159}"/>
              </a:ext>
            </a:extLst>
          </p:cNvPr>
          <p:cNvSpPr>
            <a:spLocks noGrp="1"/>
          </p:cNvSpPr>
          <p:nvPr>
            <p:ph type="sldNum" sz="quarter" idx="4"/>
          </p:nvPr>
        </p:nvSpPr>
        <p:spPr>
          <a:xfrm>
            <a:off x="11706126" y="6638826"/>
            <a:ext cx="485874" cy="219174"/>
          </a:xfrm>
          <a:prstGeom prst="rect">
            <a:avLst/>
          </a:prstGeom>
        </p:spPr>
        <p:txBody>
          <a:bodyPr vert="horz" lIns="91440" tIns="45720" rIns="91440" bIns="45720" rtlCol="0" anchor="ctr"/>
          <a:lstStyle>
            <a:lvl1pPr algn="ctr">
              <a:defRPr sz="1000" b="1" i="0">
                <a:solidFill>
                  <a:schemeClr val="tx2"/>
                </a:solidFill>
                <a:latin typeface="Exo 2 Semi Bold" pitchFamily="2" charset="77"/>
              </a:defRPr>
            </a:lvl1pPr>
          </a:lstStyle>
          <a:p>
            <a:fld id="{2D1A6E71-6843-4B15-9F4E-071531D0C9F9}" type="slidenum">
              <a:rPr lang="en-US" smtClean="0"/>
              <a:t>‹#›</a:t>
            </a:fld>
            <a:endParaRPr lang="en-US"/>
          </a:p>
        </p:txBody>
      </p:sp>
      <p:sp>
        <p:nvSpPr>
          <p:cNvPr id="3" name="Footer Placeholder 4">
            <a:extLst>
              <a:ext uri="{FF2B5EF4-FFF2-40B4-BE49-F238E27FC236}">
                <a16:creationId xmlns:a16="http://schemas.microsoft.com/office/drawing/2014/main" id="{5560EA2B-BE9C-1249-82D6-B7B0949FCFDE}"/>
              </a:ext>
            </a:extLst>
          </p:cNvPr>
          <p:cNvSpPr>
            <a:spLocks noGrp="1"/>
          </p:cNvSpPr>
          <p:nvPr>
            <p:ph type="ftr" sz="quarter" idx="3"/>
          </p:nvPr>
        </p:nvSpPr>
        <p:spPr>
          <a:xfrm>
            <a:off x="1600200" y="0"/>
            <a:ext cx="8991600" cy="219174"/>
          </a:xfrm>
          <a:prstGeom prst="rect">
            <a:avLst/>
          </a:prstGeom>
        </p:spPr>
        <p:txBody>
          <a:bodyPr vert="horz" lIns="0" tIns="0" rIns="0" bIns="0" rtlCol="0" anchor="ctr"/>
          <a:lstStyle>
            <a:lvl1pPr marL="0" marR="0" indent="0" algn="ctr" defTabSz="914400" rtl="0" eaLnBrk="1" fontAlgn="auto" latinLnBrk="0" hangingPunct="1">
              <a:lnSpc>
                <a:spcPct val="100000"/>
              </a:lnSpc>
              <a:spcBef>
                <a:spcPts val="0"/>
              </a:spcBef>
              <a:spcAft>
                <a:spcPts val="0"/>
              </a:spcAft>
              <a:buClrTx/>
              <a:buSzTx/>
              <a:buFontTx/>
              <a:buNone/>
              <a:tabLst/>
              <a:defRPr sz="900" b="0" i="0">
                <a:solidFill>
                  <a:schemeClr val="tx1"/>
                </a:solidFill>
                <a:latin typeface="+mn-lt"/>
                <a:ea typeface="Open Sans SemiBold" panose="020B0606030504020204" pitchFamily="34" charset="0"/>
                <a:cs typeface="Open Sans SemiBold" panose="020B0606030504020204" pitchFamily="34" charset="0"/>
              </a:defRPr>
            </a:lvl1pPr>
          </a:lstStyle>
          <a:p>
            <a:endParaRPr lang="en-US"/>
          </a:p>
        </p:txBody>
      </p:sp>
    </p:spTree>
    <p:extLst>
      <p:ext uri="{BB962C8B-B14F-4D97-AF65-F5344CB8AC3E}">
        <p14:creationId xmlns:p14="http://schemas.microsoft.com/office/powerpoint/2010/main" val="8372571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F176D2-8435-708B-9C12-A2DDE33F5A48}"/>
              </a:ext>
            </a:extLst>
          </p:cNvPr>
          <p:cNvSpPr>
            <a:spLocks noGrp="1"/>
          </p:cNvSpPr>
          <p:nvPr>
            <p:ph type="title"/>
          </p:nvPr>
        </p:nvSpPr>
        <p:spPr>
          <a:xfrm>
            <a:off x="352326" y="238026"/>
            <a:ext cx="10224545" cy="676374"/>
          </a:xfrm>
        </p:spPr>
        <p:txBody>
          <a:bodyPr/>
          <a:lstStyle/>
          <a:p>
            <a:r>
              <a:rPr lang="en-US"/>
              <a:t>Click to edit Master title style</a:t>
            </a:r>
          </a:p>
        </p:txBody>
      </p:sp>
      <p:sp>
        <p:nvSpPr>
          <p:cNvPr id="3" name="Date Placeholder 2">
            <a:extLst>
              <a:ext uri="{FF2B5EF4-FFF2-40B4-BE49-F238E27FC236}">
                <a16:creationId xmlns:a16="http://schemas.microsoft.com/office/drawing/2014/main" id="{2EC6E0C3-D357-9904-3F83-469364BF9F2C}"/>
              </a:ext>
            </a:extLst>
          </p:cNvPr>
          <p:cNvSpPr>
            <a:spLocks noGrp="1"/>
          </p:cNvSpPr>
          <p:nvPr>
            <p:ph type="dt" sz="half" idx="10"/>
          </p:nvPr>
        </p:nvSpPr>
        <p:spPr>
          <a:xfrm>
            <a:off x="601707" y="6529239"/>
            <a:ext cx="1047750" cy="219174"/>
          </a:xfrm>
        </p:spPr>
        <p:txBody>
          <a:bodyPr/>
          <a:lstStyle/>
          <a:p>
            <a:endParaRPr lang="en-US"/>
          </a:p>
        </p:txBody>
      </p:sp>
      <p:sp>
        <p:nvSpPr>
          <p:cNvPr id="6" name="Content Placeholder 2">
            <a:extLst>
              <a:ext uri="{FF2B5EF4-FFF2-40B4-BE49-F238E27FC236}">
                <a16:creationId xmlns:a16="http://schemas.microsoft.com/office/drawing/2014/main" id="{07DD9EA8-5FFB-C9B1-1267-6671E46FBB5B}"/>
              </a:ext>
            </a:extLst>
          </p:cNvPr>
          <p:cNvSpPr>
            <a:spLocks noGrp="1"/>
          </p:cNvSpPr>
          <p:nvPr>
            <p:ph idx="1"/>
          </p:nvPr>
        </p:nvSpPr>
        <p:spPr>
          <a:xfrm>
            <a:off x="352326" y="1225691"/>
            <a:ext cx="11239500" cy="504981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Slide Number Placeholder 5">
            <a:extLst>
              <a:ext uri="{FF2B5EF4-FFF2-40B4-BE49-F238E27FC236}">
                <a16:creationId xmlns:a16="http://schemas.microsoft.com/office/drawing/2014/main" id="{0FEDC9B2-DEFB-E449-1A1F-85E60AE319B5}"/>
              </a:ext>
            </a:extLst>
          </p:cNvPr>
          <p:cNvSpPr>
            <a:spLocks noGrp="1"/>
          </p:cNvSpPr>
          <p:nvPr>
            <p:ph type="sldNum" sz="quarter" idx="4"/>
          </p:nvPr>
        </p:nvSpPr>
        <p:spPr>
          <a:xfrm>
            <a:off x="11706126" y="6638826"/>
            <a:ext cx="485874" cy="219174"/>
          </a:xfrm>
          <a:prstGeom prst="rect">
            <a:avLst/>
          </a:prstGeom>
        </p:spPr>
        <p:txBody>
          <a:bodyPr vert="horz" lIns="91440" tIns="45720" rIns="91440" bIns="45720" rtlCol="0" anchor="ctr"/>
          <a:lstStyle>
            <a:lvl1pPr algn="ctr">
              <a:defRPr sz="1000" b="1" i="0">
                <a:solidFill>
                  <a:schemeClr val="tx2"/>
                </a:solidFill>
                <a:latin typeface="Exo 2 Semi Bold" pitchFamily="2" charset="77"/>
              </a:defRPr>
            </a:lvl1pPr>
          </a:lstStyle>
          <a:p>
            <a:fld id="{2D1A6E71-6843-4B15-9F4E-071531D0C9F9}" type="slidenum">
              <a:rPr lang="en-US" smtClean="0"/>
              <a:t>‹#›</a:t>
            </a:fld>
            <a:endParaRPr lang="en-US"/>
          </a:p>
        </p:txBody>
      </p:sp>
      <p:sp>
        <p:nvSpPr>
          <p:cNvPr id="5" name="Footer Placeholder 4">
            <a:extLst>
              <a:ext uri="{FF2B5EF4-FFF2-40B4-BE49-F238E27FC236}">
                <a16:creationId xmlns:a16="http://schemas.microsoft.com/office/drawing/2014/main" id="{F011983E-5F7D-4A6F-7455-559917154B65}"/>
              </a:ext>
            </a:extLst>
          </p:cNvPr>
          <p:cNvSpPr>
            <a:spLocks noGrp="1"/>
          </p:cNvSpPr>
          <p:nvPr>
            <p:ph type="ftr" sz="quarter" idx="3"/>
          </p:nvPr>
        </p:nvSpPr>
        <p:spPr>
          <a:xfrm>
            <a:off x="1600200" y="0"/>
            <a:ext cx="8991600" cy="228600"/>
          </a:xfrm>
          <a:prstGeom prst="rect">
            <a:avLst/>
          </a:prstGeom>
        </p:spPr>
        <p:txBody>
          <a:bodyPr vert="horz" lIns="0" tIns="0" rIns="0" bIns="0" rtlCol="0" anchor="ctr"/>
          <a:lstStyle>
            <a:lvl1pPr algn="ctr">
              <a:defRPr sz="900" b="0" i="0">
                <a:solidFill>
                  <a:schemeClr val="tx1"/>
                </a:solidFill>
                <a:latin typeface="+mn-lt"/>
                <a:ea typeface="Open Sans SemiBold" panose="020B0606030504020204" pitchFamily="34" charset="0"/>
                <a:cs typeface="Open Sans SemiBold" panose="020B0606030504020204" pitchFamily="34" charset="0"/>
              </a:defRPr>
            </a:lvl1pPr>
          </a:lstStyle>
          <a:p>
            <a:endParaRPr lang="en-US"/>
          </a:p>
        </p:txBody>
      </p:sp>
    </p:spTree>
    <p:extLst>
      <p:ext uri="{BB962C8B-B14F-4D97-AF65-F5344CB8AC3E}">
        <p14:creationId xmlns:p14="http://schemas.microsoft.com/office/powerpoint/2010/main" val="4822714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Title and Content_Subtitl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grpSp>
        <p:nvGrpSpPr>
          <p:cNvPr id="15" name="Group 14">
            <a:extLst>
              <a:ext uri="{FF2B5EF4-FFF2-40B4-BE49-F238E27FC236}">
                <a16:creationId xmlns:a16="http://schemas.microsoft.com/office/drawing/2014/main" id="{6C0F7B09-D36C-56C2-E9C2-68AB6E9C23F3}"/>
              </a:ext>
            </a:extLst>
          </p:cNvPr>
          <p:cNvGrpSpPr/>
          <p:nvPr/>
        </p:nvGrpSpPr>
        <p:grpSpPr>
          <a:xfrm>
            <a:off x="0" y="878676"/>
            <a:ext cx="11582399" cy="845343"/>
            <a:chOff x="0" y="878676"/>
            <a:chExt cx="11154029" cy="845343"/>
          </a:xfrm>
        </p:grpSpPr>
        <p:pic>
          <p:nvPicPr>
            <p:cNvPr id="11" name="Picture 10">
              <a:extLst>
                <a:ext uri="{FF2B5EF4-FFF2-40B4-BE49-F238E27FC236}">
                  <a16:creationId xmlns:a16="http://schemas.microsoft.com/office/drawing/2014/main" id="{AE8F6242-7FEC-D514-34EE-B9DCDCAAC9A3}"/>
                </a:ext>
              </a:extLst>
            </p:cNvPr>
            <p:cNvPicPr>
              <a:picLocks noChangeAspect="1"/>
            </p:cNvPicPr>
            <p:nvPr userDrawn="1"/>
          </p:nvPicPr>
          <p:blipFill rotWithShape="1">
            <a:blip r:embed="rId3" cstate="screen">
              <a:extLst>
                <a:ext uri="{28A0092B-C50C-407E-A947-70E740481C1C}">
                  <a14:useLocalDpi xmlns:a14="http://schemas.microsoft.com/office/drawing/2010/main"/>
                </a:ext>
              </a:extLst>
            </a:blip>
            <a:srcRect/>
            <a:stretch/>
          </p:blipFill>
          <p:spPr>
            <a:xfrm>
              <a:off x="0" y="914400"/>
              <a:ext cx="10807134" cy="776258"/>
            </a:xfrm>
            <a:prstGeom prst="rect">
              <a:avLst/>
            </a:prstGeom>
            <a:gradFill>
              <a:gsLst>
                <a:gs pos="75000">
                  <a:srgbClr val="5A3CBF">
                    <a:alpha val="85000"/>
                  </a:srgbClr>
                </a:gs>
                <a:gs pos="0">
                  <a:srgbClr val="5A3CBF">
                    <a:alpha val="0"/>
                  </a:srgbClr>
                </a:gs>
              </a:gsLst>
              <a:lin ang="10800000" scaled="1"/>
            </a:gradFill>
          </p:spPr>
        </p:pic>
        <p:sp>
          <p:nvSpPr>
            <p:cNvPr id="9" name="Rectangle 8">
              <a:extLst>
                <a:ext uri="{FF2B5EF4-FFF2-40B4-BE49-F238E27FC236}">
                  <a16:creationId xmlns:a16="http://schemas.microsoft.com/office/drawing/2014/main" id="{9C1A6A05-6A68-95A1-41EE-FDBA7FA90F3C}"/>
                </a:ext>
              </a:extLst>
            </p:cNvPr>
            <p:cNvSpPr/>
            <p:nvPr userDrawn="1"/>
          </p:nvSpPr>
          <p:spPr>
            <a:xfrm rot="10800000">
              <a:off x="7407966" y="878676"/>
              <a:ext cx="3746063" cy="845343"/>
            </a:xfrm>
            <a:prstGeom prst="rect">
              <a:avLst/>
            </a:prstGeom>
            <a:gradFill flip="none" rotWithShape="1">
              <a:gsLst>
                <a:gs pos="12000">
                  <a:schemeClr val="bg1">
                    <a:alpha val="0"/>
                  </a:schemeClr>
                </a:gs>
                <a:gs pos="75000">
                  <a:schemeClr val="bg1"/>
                </a:gs>
              </a:gsLst>
              <a:lin ang="108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accent1">
                    <a:lumMod val="20000"/>
                    <a:lumOff val="80000"/>
                  </a:schemeClr>
                </a:solidFill>
              </a:endParaRPr>
            </a:p>
          </p:txBody>
        </p:sp>
      </p:grpSp>
      <p:sp>
        <p:nvSpPr>
          <p:cNvPr id="3" name="Content Placeholder 2">
            <a:extLst>
              <a:ext uri="{FF2B5EF4-FFF2-40B4-BE49-F238E27FC236}">
                <a16:creationId xmlns:a16="http://schemas.microsoft.com/office/drawing/2014/main" id="{01F21708-074B-CB27-329D-6020CFC9800E}"/>
              </a:ext>
            </a:extLst>
          </p:cNvPr>
          <p:cNvSpPr>
            <a:spLocks noGrp="1"/>
          </p:cNvSpPr>
          <p:nvPr>
            <p:ph idx="1"/>
          </p:nvPr>
        </p:nvSpPr>
        <p:spPr>
          <a:xfrm>
            <a:off x="1037968" y="2042984"/>
            <a:ext cx="10544432" cy="42435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FE16EF4D-A4D6-628F-7773-C9A53396E25A}"/>
              </a:ext>
            </a:extLst>
          </p:cNvPr>
          <p:cNvSpPr>
            <a:spLocks noGrp="1"/>
          </p:cNvSpPr>
          <p:nvPr>
            <p:ph type="sldNum" sz="quarter" idx="12"/>
          </p:nvPr>
        </p:nvSpPr>
        <p:spPr>
          <a:xfrm>
            <a:off x="11706126" y="6638826"/>
            <a:ext cx="485874" cy="219174"/>
          </a:xfrm>
          <a:prstGeom prst="rect">
            <a:avLst/>
          </a:prstGeom>
        </p:spPr>
        <p:txBody>
          <a:bodyPr/>
          <a:lstStyle/>
          <a:p>
            <a:fld id="{2D1A6E71-6843-4B15-9F4E-071531D0C9F9}" type="slidenum">
              <a:rPr lang="en-US" smtClean="0"/>
              <a:t>‹#›</a:t>
            </a:fld>
            <a:endParaRPr lang="en-US"/>
          </a:p>
        </p:txBody>
      </p:sp>
      <p:sp>
        <p:nvSpPr>
          <p:cNvPr id="5" name="Title Placeholder 1">
            <a:extLst>
              <a:ext uri="{FF2B5EF4-FFF2-40B4-BE49-F238E27FC236}">
                <a16:creationId xmlns:a16="http://schemas.microsoft.com/office/drawing/2014/main" id="{B9BA94E1-F833-74C4-C220-979B5551CE35}"/>
              </a:ext>
            </a:extLst>
          </p:cNvPr>
          <p:cNvSpPr>
            <a:spLocks noGrp="1"/>
          </p:cNvSpPr>
          <p:nvPr>
            <p:ph type="title"/>
          </p:nvPr>
        </p:nvSpPr>
        <p:spPr>
          <a:xfrm>
            <a:off x="352326" y="238026"/>
            <a:ext cx="10224545" cy="676374"/>
          </a:xfrm>
          <a:prstGeom prst="rect">
            <a:avLst/>
          </a:prstGeom>
        </p:spPr>
        <p:txBody>
          <a:bodyPr vert="horz" lIns="0" tIns="0" rIns="0" bIns="0" rtlCol="0" anchor="ctr">
            <a:noAutofit/>
          </a:bodyPr>
          <a:lstStyle/>
          <a:p>
            <a:r>
              <a:rPr lang="en-US"/>
              <a:t>Click to edit Master title style</a:t>
            </a:r>
          </a:p>
        </p:txBody>
      </p:sp>
      <p:sp>
        <p:nvSpPr>
          <p:cNvPr id="2" name="Footer Placeholder 4">
            <a:extLst>
              <a:ext uri="{FF2B5EF4-FFF2-40B4-BE49-F238E27FC236}">
                <a16:creationId xmlns:a16="http://schemas.microsoft.com/office/drawing/2014/main" id="{57360BF7-31E7-2BD1-4BB4-C13DCDA30168}"/>
              </a:ext>
            </a:extLst>
          </p:cNvPr>
          <p:cNvSpPr>
            <a:spLocks noGrp="1"/>
          </p:cNvSpPr>
          <p:nvPr>
            <p:ph type="ftr" sz="quarter" idx="3"/>
          </p:nvPr>
        </p:nvSpPr>
        <p:spPr>
          <a:xfrm>
            <a:off x="1600200" y="0"/>
            <a:ext cx="8991600" cy="228600"/>
          </a:xfrm>
          <a:prstGeom prst="rect">
            <a:avLst/>
          </a:prstGeom>
        </p:spPr>
        <p:txBody>
          <a:bodyPr vert="horz" lIns="0" tIns="0" rIns="0" bIns="0" rtlCol="0" anchor="ctr"/>
          <a:lstStyle>
            <a:lvl1pPr algn="ctr">
              <a:defRPr sz="900" b="0" i="0">
                <a:solidFill>
                  <a:schemeClr val="tx1"/>
                </a:solidFill>
                <a:latin typeface="+mn-lt"/>
                <a:ea typeface="Open Sans SemiBold" panose="020B0606030504020204" pitchFamily="34" charset="0"/>
                <a:cs typeface="Open Sans SemiBold" panose="020B0606030504020204" pitchFamily="34" charset="0"/>
              </a:defRPr>
            </a:lvl1pPr>
          </a:lstStyle>
          <a:p>
            <a:endParaRPr lang="en-US"/>
          </a:p>
        </p:txBody>
      </p:sp>
      <p:sp>
        <p:nvSpPr>
          <p:cNvPr id="8" name="Text Placeholder 7">
            <a:extLst>
              <a:ext uri="{FF2B5EF4-FFF2-40B4-BE49-F238E27FC236}">
                <a16:creationId xmlns:a16="http://schemas.microsoft.com/office/drawing/2014/main" id="{A64E1765-210E-6276-4BFF-2D655F43CC3C}"/>
              </a:ext>
            </a:extLst>
          </p:cNvPr>
          <p:cNvSpPr>
            <a:spLocks noGrp="1"/>
          </p:cNvSpPr>
          <p:nvPr>
            <p:ph type="body" sz="quarter" idx="13" hasCustomPrompt="1"/>
          </p:nvPr>
        </p:nvSpPr>
        <p:spPr>
          <a:xfrm>
            <a:off x="1037968" y="1054571"/>
            <a:ext cx="9529477" cy="485775"/>
          </a:xfrm>
        </p:spPr>
        <p:txBody>
          <a:bodyPr anchor="ctr"/>
          <a:lstStyle>
            <a:lvl1pPr marL="0" indent="0">
              <a:buNone/>
              <a:defRPr>
                <a:solidFill>
                  <a:schemeClr val="bg1"/>
                </a:solidFill>
              </a:defRPr>
            </a:lvl1pPr>
            <a:lvl2pPr marL="457200" indent="0">
              <a:buNone/>
              <a:defRPr/>
            </a:lvl2pPr>
            <a:lvl3pPr marL="914400" indent="0">
              <a:buNone/>
              <a:defRPr/>
            </a:lvl3pPr>
            <a:lvl4pPr marL="1371600" indent="0">
              <a:buNone/>
              <a:defRPr/>
            </a:lvl4pPr>
            <a:lvl5pPr marL="1828800" indent="0">
              <a:buNone/>
              <a:defRPr/>
            </a:lvl5pPr>
          </a:lstStyle>
          <a:p>
            <a:pPr lvl="0"/>
            <a:r>
              <a:rPr lang="en-US"/>
              <a:t>Click to edit subtitle</a:t>
            </a:r>
          </a:p>
        </p:txBody>
      </p:sp>
      <p:sp>
        <p:nvSpPr>
          <p:cNvPr id="10" name="Triangle 9">
            <a:extLst>
              <a:ext uri="{FF2B5EF4-FFF2-40B4-BE49-F238E27FC236}">
                <a16:creationId xmlns:a16="http://schemas.microsoft.com/office/drawing/2014/main" id="{E2DB5861-DC1F-274C-DB37-975429602C12}"/>
              </a:ext>
            </a:extLst>
          </p:cNvPr>
          <p:cNvSpPr/>
          <p:nvPr/>
        </p:nvSpPr>
        <p:spPr>
          <a:xfrm rot="5400000">
            <a:off x="516549" y="1150458"/>
            <a:ext cx="529826" cy="294000"/>
          </a:xfrm>
          <a:prstGeom prst="triangle">
            <a:avLst/>
          </a:prstGeom>
          <a:solidFill>
            <a:schemeClr val="bg1">
              <a:alpha val="5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2">
            <a:extLst>
              <a:ext uri="{FF2B5EF4-FFF2-40B4-BE49-F238E27FC236}">
                <a16:creationId xmlns:a16="http://schemas.microsoft.com/office/drawing/2014/main" id="{AE2A5084-C44C-EA39-3933-08EF7A31F02B}"/>
              </a:ext>
            </a:extLst>
          </p:cNvPr>
          <p:cNvSpPr>
            <a:spLocks noGrp="1"/>
          </p:cNvSpPr>
          <p:nvPr>
            <p:ph type="dt" sz="half" idx="10"/>
          </p:nvPr>
        </p:nvSpPr>
        <p:spPr>
          <a:xfrm>
            <a:off x="600059" y="6543461"/>
            <a:ext cx="1047750" cy="219174"/>
          </a:xfrm>
        </p:spPr>
        <p:txBody>
          <a:bodyPr/>
          <a:lstStyle/>
          <a:p>
            <a:endParaRPr lang="en-US"/>
          </a:p>
        </p:txBody>
      </p:sp>
      <p:sp>
        <p:nvSpPr>
          <p:cNvPr id="14" name="Triangle 9">
            <a:extLst>
              <a:ext uri="{FF2B5EF4-FFF2-40B4-BE49-F238E27FC236}">
                <a16:creationId xmlns:a16="http://schemas.microsoft.com/office/drawing/2014/main" id="{ACEA2BC7-4777-4B27-6F8A-657522B433B3}"/>
              </a:ext>
            </a:extLst>
          </p:cNvPr>
          <p:cNvSpPr/>
          <p:nvPr/>
        </p:nvSpPr>
        <p:spPr>
          <a:xfrm rot="5400000">
            <a:off x="335146" y="1150458"/>
            <a:ext cx="529826" cy="294000"/>
          </a:xfrm>
          <a:prstGeom prst="triangle">
            <a:avLst/>
          </a:prstGeom>
          <a:solidFill>
            <a:schemeClr val="bg1">
              <a:alpha val="5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8660539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Custom Layout">
    <p:bg>
      <p:bgPr>
        <a:blipFill dpi="0" rotWithShape="1">
          <a:blip r:embed="rId2" cstate="screen">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ED72A7-C45F-FC4E-56CB-D078AC202A41}"/>
              </a:ext>
            </a:extLst>
          </p:cNvPr>
          <p:cNvSpPr>
            <a:spLocks noGrp="1"/>
          </p:cNvSpPr>
          <p:nvPr>
            <p:ph type="title"/>
          </p:nvPr>
        </p:nvSpPr>
        <p:spPr>
          <a:xfrm>
            <a:off x="1600200" y="5687162"/>
            <a:ext cx="10224545" cy="676374"/>
          </a:xfrm>
        </p:spPr>
        <p:txBody>
          <a:bodyPr/>
          <a:lstStyle>
            <a:lvl1pPr algn="r">
              <a:defRPr>
                <a:solidFill>
                  <a:schemeClr val="bg1"/>
                </a:solidFill>
              </a:defRPr>
            </a:lvl1pPr>
          </a:lstStyle>
          <a:p>
            <a:r>
              <a:rPr lang="en-US"/>
              <a:t>Click to edit Master title style</a:t>
            </a:r>
          </a:p>
        </p:txBody>
      </p:sp>
      <p:sp>
        <p:nvSpPr>
          <p:cNvPr id="5" name="Slide Number Placeholder 4">
            <a:extLst>
              <a:ext uri="{FF2B5EF4-FFF2-40B4-BE49-F238E27FC236}">
                <a16:creationId xmlns:a16="http://schemas.microsoft.com/office/drawing/2014/main" id="{77502D38-DCCB-20E7-419A-B565CFA6D1B1}"/>
              </a:ext>
            </a:extLst>
          </p:cNvPr>
          <p:cNvSpPr>
            <a:spLocks noGrp="1"/>
          </p:cNvSpPr>
          <p:nvPr>
            <p:ph type="sldNum" sz="quarter" idx="12"/>
          </p:nvPr>
        </p:nvSpPr>
        <p:spPr/>
        <p:txBody>
          <a:bodyPr/>
          <a:lstStyle/>
          <a:p>
            <a:fld id="{2D1A6E71-6843-4B15-9F4E-071531D0C9F9}" type="slidenum">
              <a:rPr lang="en-US" smtClean="0"/>
              <a:t>‹#›</a:t>
            </a:fld>
            <a:endParaRPr lang="en-US"/>
          </a:p>
        </p:txBody>
      </p:sp>
    </p:spTree>
    <p:extLst>
      <p:ext uri="{BB962C8B-B14F-4D97-AF65-F5344CB8AC3E}">
        <p14:creationId xmlns:p14="http://schemas.microsoft.com/office/powerpoint/2010/main" val="30261437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Title_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72311F5-00A8-177A-AD8C-C74DC54BD29A}"/>
              </a:ext>
            </a:extLst>
          </p:cNvPr>
          <p:cNvSpPr>
            <a:spLocks noGrp="1"/>
          </p:cNvSpPr>
          <p:nvPr>
            <p:ph sz="half" idx="1"/>
          </p:nvPr>
        </p:nvSpPr>
        <p:spPr>
          <a:xfrm>
            <a:off x="353113" y="1228626"/>
            <a:ext cx="5582133" cy="5067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E05ABF7C-5569-F775-5910-F82732B6A132}"/>
              </a:ext>
            </a:extLst>
          </p:cNvPr>
          <p:cNvSpPr>
            <a:spLocks noGrp="1"/>
          </p:cNvSpPr>
          <p:nvPr>
            <p:ph sz="half" idx="2"/>
          </p:nvPr>
        </p:nvSpPr>
        <p:spPr>
          <a:xfrm>
            <a:off x="6247764" y="1228626"/>
            <a:ext cx="5434796" cy="5067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26392EEC-0AE6-91A4-3002-A2E772C157DE}"/>
              </a:ext>
            </a:extLst>
          </p:cNvPr>
          <p:cNvSpPr>
            <a:spLocks noGrp="1"/>
          </p:cNvSpPr>
          <p:nvPr>
            <p:ph type="dt" sz="half" idx="10"/>
          </p:nvPr>
        </p:nvSpPr>
        <p:spPr>
          <a:xfrm>
            <a:off x="552450" y="6549855"/>
            <a:ext cx="1047750" cy="219174"/>
          </a:xfrm>
        </p:spPr>
        <p:txBody>
          <a:bodyPr/>
          <a:lstStyle/>
          <a:p>
            <a:endParaRPr lang="en-US"/>
          </a:p>
        </p:txBody>
      </p:sp>
      <p:sp>
        <p:nvSpPr>
          <p:cNvPr id="7" name="Slide Number Placeholder 6">
            <a:extLst>
              <a:ext uri="{FF2B5EF4-FFF2-40B4-BE49-F238E27FC236}">
                <a16:creationId xmlns:a16="http://schemas.microsoft.com/office/drawing/2014/main" id="{A466B168-7BCE-5553-8F95-2FA0CB174124}"/>
              </a:ext>
            </a:extLst>
          </p:cNvPr>
          <p:cNvSpPr>
            <a:spLocks noGrp="1"/>
          </p:cNvSpPr>
          <p:nvPr>
            <p:ph type="sldNum" sz="quarter" idx="12"/>
          </p:nvPr>
        </p:nvSpPr>
        <p:spPr>
          <a:xfrm>
            <a:off x="11706126" y="6638826"/>
            <a:ext cx="485874" cy="219174"/>
          </a:xfrm>
          <a:prstGeom prst="rect">
            <a:avLst/>
          </a:prstGeom>
        </p:spPr>
        <p:txBody>
          <a:bodyPr/>
          <a:lstStyle/>
          <a:p>
            <a:fld id="{2D1A6E71-6843-4B15-9F4E-071531D0C9F9}" type="slidenum">
              <a:rPr lang="en-US" smtClean="0"/>
              <a:t>‹#›</a:t>
            </a:fld>
            <a:endParaRPr lang="en-US"/>
          </a:p>
        </p:txBody>
      </p:sp>
      <p:sp>
        <p:nvSpPr>
          <p:cNvPr id="6" name="Footer Placeholder 4">
            <a:extLst>
              <a:ext uri="{FF2B5EF4-FFF2-40B4-BE49-F238E27FC236}">
                <a16:creationId xmlns:a16="http://schemas.microsoft.com/office/drawing/2014/main" id="{8DBDE7BE-0766-0034-7D0C-E8361882A2A3}"/>
              </a:ext>
            </a:extLst>
          </p:cNvPr>
          <p:cNvSpPr>
            <a:spLocks noGrp="1"/>
          </p:cNvSpPr>
          <p:nvPr>
            <p:ph type="ftr" sz="quarter" idx="3"/>
          </p:nvPr>
        </p:nvSpPr>
        <p:spPr>
          <a:xfrm>
            <a:off x="1600200" y="0"/>
            <a:ext cx="8991600" cy="228600"/>
          </a:xfrm>
          <a:prstGeom prst="rect">
            <a:avLst/>
          </a:prstGeom>
        </p:spPr>
        <p:txBody>
          <a:bodyPr vert="horz" lIns="0" tIns="0" rIns="0" bIns="0" rtlCol="0" anchor="ctr"/>
          <a:lstStyle>
            <a:lvl1pPr algn="ctr">
              <a:defRPr sz="900" b="0" i="0">
                <a:solidFill>
                  <a:schemeClr val="tx1"/>
                </a:solidFill>
                <a:latin typeface="+mn-lt"/>
                <a:ea typeface="Open Sans SemiBold" panose="020B0606030504020204" pitchFamily="34" charset="0"/>
                <a:cs typeface="Open Sans SemiBold" panose="020B0606030504020204" pitchFamily="34" charset="0"/>
              </a:defRPr>
            </a:lvl1pPr>
          </a:lstStyle>
          <a:p>
            <a:endParaRPr lang="en-US"/>
          </a:p>
        </p:txBody>
      </p:sp>
      <p:sp>
        <p:nvSpPr>
          <p:cNvPr id="9" name="Title Placeholder 1">
            <a:extLst>
              <a:ext uri="{FF2B5EF4-FFF2-40B4-BE49-F238E27FC236}">
                <a16:creationId xmlns:a16="http://schemas.microsoft.com/office/drawing/2014/main" id="{5B33AD1C-7933-2EF8-CAB0-A2F20CFCC907}"/>
              </a:ext>
            </a:extLst>
          </p:cNvPr>
          <p:cNvSpPr>
            <a:spLocks noGrp="1"/>
          </p:cNvSpPr>
          <p:nvPr>
            <p:ph type="title"/>
          </p:nvPr>
        </p:nvSpPr>
        <p:spPr>
          <a:xfrm>
            <a:off x="352326" y="238026"/>
            <a:ext cx="10224545" cy="676374"/>
          </a:xfrm>
          <a:prstGeom prst="rect">
            <a:avLst/>
          </a:prstGeom>
        </p:spPr>
        <p:txBody>
          <a:bodyPr vert="horz" lIns="0" tIns="0" rIns="0" bIns="0" rtlCol="0" anchor="ctr">
            <a:noAutofit/>
          </a:bodyPr>
          <a:lstStyle/>
          <a:p>
            <a:r>
              <a:rPr lang="en-US"/>
              <a:t>Click to edit Master title style</a:t>
            </a:r>
          </a:p>
        </p:txBody>
      </p:sp>
    </p:spTree>
    <p:extLst>
      <p:ext uri="{BB962C8B-B14F-4D97-AF65-F5344CB8AC3E}">
        <p14:creationId xmlns:p14="http://schemas.microsoft.com/office/powerpoint/2010/main" val="39758391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Title_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B05598EE-734B-7927-A9F9-59E746C06745}"/>
              </a:ext>
            </a:extLst>
          </p:cNvPr>
          <p:cNvSpPr>
            <a:spLocks noGrp="1"/>
          </p:cNvSpPr>
          <p:nvPr>
            <p:ph type="body" idx="1"/>
          </p:nvPr>
        </p:nvSpPr>
        <p:spPr>
          <a:xfrm>
            <a:off x="356400" y="1062682"/>
            <a:ext cx="5502275" cy="749842"/>
          </a:xfrm>
        </p:spPr>
        <p:txBody>
          <a:bodyPr anchor="b">
            <a:noAutofit/>
          </a:bodyPr>
          <a:lstStyle>
            <a:lvl1pPr marL="0" indent="0">
              <a:buNone/>
              <a:defRPr sz="2400" b="1" i="0">
                <a:solidFill>
                  <a:schemeClr val="tx2"/>
                </a:solidFill>
                <a:latin typeface="Open Sans SemiBold" panose="020B0606030504020204" pitchFamily="34" charset="0"/>
                <a:ea typeface="Open Sans SemiBold" panose="020B0606030504020204" pitchFamily="34" charset="0"/>
                <a:cs typeface="Open Sans SemiBold" panose="020B0606030504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DCA79ED-631A-4038-CD24-1318D135B013}"/>
              </a:ext>
            </a:extLst>
          </p:cNvPr>
          <p:cNvSpPr>
            <a:spLocks noGrp="1"/>
          </p:cNvSpPr>
          <p:nvPr>
            <p:ph sz="half" idx="2"/>
          </p:nvPr>
        </p:nvSpPr>
        <p:spPr>
          <a:xfrm>
            <a:off x="351687" y="1995160"/>
            <a:ext cx="5502275" cy="429854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89B22261-E334-48E8-A5C2-10C4156C0D98}"/>
              </a:ext>
            </a:extLst>
          </p:cNvPr>
          <p:cNvSpPr>
            <a:spLocks noGrp="1"/>
          </p:cNvSpPr>
          <p:nvPr>
            <p:ph type="body" sz="quarter" idx="3"/>
          </p:nvPr>
        </p:nvSpPr>
        <p:spPr>
          <a:xfrm>
            <a:off x="6102750" y="1062682"/>
            <a:ext cx="5410200" cy="749842"/>
          </a:xfrm>
        </p:spPr>
        <p:txBody>
          <a:bodyPr anchor="b">
            <a:noAutofit/>
          </a:bodyPr>
          <a:lstStyle>
            <a:lvl1pPr marL="0" indent="0">
              <a:buNone/>
              <a:defRPr sz="2400" b="1" i="0">
                <a:solidFill>
                  <a:schemeClr val="tx2"/>
                </a:solidFill>
                <a:latin typeface="Open Sans SemiBold" panose="020B0606030504020204" pitchFamily="34" charset="0"/>
                <a:ea typeface="Open Sans SemiBold" panose="020B0606030504020204" pitchFamily="34" charset="0"/>
                <a:cs typeface="Open Sans SemiBold" panose="020B0606030504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3E52312-4529-7366-8A26-B3D48C92DCCC}"/>
              </a:ext>
            </a:extLst>
          </p:cNvPr>
          <p:cNvSpPr>
            <a:spLocks noGrp="1"/>
          </p:cNvSpPr>
          <p:nvPr>
            <p:ph sz="quarter" idx="4"/>
          </p:nvPr>
        </p:nvSpPr>
        <p:spPr>
          <a:xfrm>
            <a:off x="6102750" y="1995160"/>
            <a:ext cx="5410200" cy="429854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1E82D12A-DDF5-F9C7-183F-B0D4053783BA}"/>
              </a:ext>
            </a:extLst>
          </p:cNvPr>
          <p:cNvSpPr>
            <a:spLocks noGrp="1"/>
          </p:cNvSpPr>
          <p:nvPr>
            <p:ph type="dt" sz="half" idx="10"/>
          </p:nvPr>
        </p:nvSpPr>
        <p:spPr>
          <a:xfrm>
            <a:off x="552450" y="6529239"/>
            <a:ext cx="1047750" cy="219174"/>
          </a:xfrm>
        </p:spPr>
        <p:txBody>
          <a:bodyPr/>
          <a:lstStyle/>
          <a:p>
            <a:endParaRPr lang="en-US"/>
          </a:p>
        </p:txBody>
      </p:sp>
      <p:sp>
        <p:nvSpPr>
          <p:cNvPr id="9" name="Slide Number Placeholder 8">
            <a:extLst>
              <a:ext uri="{FF2B5EF4-FFF2-40B4-BE49-F238E27FC236}">
                <a16:creationId xmlns:a16="http://schemas.microsoft.com/office/drawing/2014/main" id="{531B7175-61AA-514B-24D4-5450A47E2C66}"/>
              </a:ext>
            </a:extLst>
          </p:cNvPr>
          <p:cNvSpPr>
            <a:spLocks noGrp="1"/>
          </p:cNvSpPr>
          <p:nvPr>
            <p:ph type="sldNum" sz="quarter" idx="12"/>
          </p:nvPr>
        </p:nvSpPr>
        <p:spPr>
          <a:xfrm>
            <a:off x="11706126" y="6638826"/>
            <a:ext cx="485874" cy="219174"/>
          </a:xfrm>
          <a:prstGeom prst="rect">
            <a:avLst/>
          </a:prstGeom>
        </p:spPr>
        <p:txBody>
          <a:bodyPr/>
          <a:lstStyle/>
          <a:p>
            <a:fld id="{2D1A6E71-6843-4B15-9F4E-071531D0C9F9}" type="slidenum">
              <a:rPr lang="en-US" smtClean="0"/>
              <a:t>‹#›</a:t>
            </a:fld>
            <a:endParaRPr lang="en-US"/>
          </a:p>
        </p:txBody>
      </p:sp>
      <p:sp>
        <p:nvSpPr>
          <p:cNvPr id="11" name="Footer Placeholder 4">
            <a:extLst>
              <a:ext uri="{FF2B5EF4-FFF2-40B4-BE49-F238E27FC236}">
                <a16:creationId xmlns:a16="http://schemas.microsoft.com/office/drawing/2014/main" id="{F76D97C8-0436-F62D-BFA5-717EFFE33A42}"/>
              </a:ext>
            </a:extLst>
          </p:cNvPr>
          <p:cNvSpPr>
            <a:spLocks noGrp="1"/>
          </p:cNvSpPr>
          <p:nvPr>
            <p:ph type="ftr" sz="quarter" idx="13"/>
          </p:nvPr>
        </p:nvSpPr>
        <p:spPr>
          <a:xfrm>
            <a:off x="1600200" y="0"/>
            <a:ext cx="8991600" cy="228600"/>
          </a:xfrm>
          <a:prstGeom prst="rect">
            <a:avLst/>
          </a:prstGeom>
        </p:spPr>
        <p:txBody>
          <a:bodyPr vert="horz" lIns="0" tIns="0" rIns="0" bIns="0" rtlCol="0" anchor="ctr"/>
          <a:lstStyle>
            <a:lvl1pPr algn="ctr">
              <a:defRPr sz="900" b="0" i="0">
                <a:solidFill>
                  <a:schemeClr val="tx1"/>
                </a:solidFill>
                <a:latin typeface="+mn-lt"/>
                <a:ea typeface="Open Sans SemiBold" panose="020B0606030504020204" pitchFamily="34" charset="0"/>
                <a:cs typeface="Open Sans SemiBold" panose="020B0606030504020204" pitchFamily="34" charset="0"/>
              </a:defRPr>
            </a:lvl1pPr>
          </a:lstStyle>
          <a:p>
            <a:endParaRPr lang="en-US"/>
          </a:p>
        </p:txBody>
      </p:sp>
      <p:sp>
        <p:nvSpPr>
          <p:cNvPr id="12" name="Title Placeholder 1">
            <a:extLst>
              <a:ext uri="{FF2B5EF4-FFF2-40B4-BE49-F238E27FC236}">
                <a16:creationId xmlns:a16="http://schemas.microsoft.com/office/drawing/2014/main" id="{0AE0F15A-FB55-0A2A-8637-346EC2BA52BF}"/>
              </a:ext>
            </a:extLst>
          </p:cNvPr>
          <p:cNvSpPr>
            <a:spLocks noGrp="1"/>
          </p:cNvSpPr>
          <p:nvPr>
            <p:ph type="title"/>
          </p:nvPr>
        </p:nvSpPr>
        <p:spPr>
          <a:xfrm>
            <a:off x="352326" y="238026"/>
            <a:ext cx="10224545" cy="676374"/>
          </a:xfrm>
          <a:prstGeom prst="rect">
            <a:avLst/>
          </a:prstGeom>
        </p:spPr>
        <p:txBody>
          <a:bodyPr vert="horz" lIns="0" tIns="0" rIns="0" bIns="0" rtlCol="0" anchor="ctr">
            <a:noAutofit/>
          </a:bodyPr>
          <a:lstStyle/>
          <a:p>
            <a:r>
              <a:rPr lang="en-US"/>
              <a:t>Click to edit Master title style</a:t>
            </a:r>
          </a:p>
        </p:txBody>
      </p:sp>
    </p:spTree>
    <p:extLst>
      <p:ext uri="{BB962C8B-B14F-4D97-AF65-F5344CB8AC3E}">
        <p14:creationId xmlns:p14="http://schemas.microsoft.com/office/powerpoint/2010/main" val="14517186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B28DD55A-0C34-DF81-43F5-9E311C53B0FA}"/>
              </a:ext>
            </a:extLst>
          </p:cNvPr>
          <p:cNvSpPr>
            <a:spLocks noGrp="1"/>
          </p:cNvSpPr>
          <p:nvPr>
            <p:ph type="sldNum" sz="quarter" idx="12"/>
          </p:nvPr>
        </p:nvSpPr>
        <p:spPr>
          <a:xfrm>
            <a:off x="11706126" y="6638826"/>
            <a:ext cx="485874" cy="219174"/>
          </a:xfrm>
          <a:prstGeom prst="rect">
            <a:avLst/>
          </a:prstGeom>
        </p:spPr>
        <p:txBody>
          <a:bodyPr/>
          <a:lstStyle/>
          <a:p>
            <a:fld id="{2D1A6E71-6843-4B15-9F4E-071531D0C9F9}" type="slidenum">
              <a:rPr lang="en-US" smtClean="0"/>
              <a:t>‹#›</a:t>
            </a:fld>
            <a:endParaRPr lang="en-US"/>
          </a:p>
        </p:txBody>
      </p:sp>
      <p:sp>
        <p:nvSpPr>
          <p:cNvPr id="6" name="Date Placeholder 6">
            <a:extLst>
              <a:ext uri="{FF2B5EF4-FFF2-40B4-BE49-F238E27FC236}">
                <a16:creationId xmlns:a16="http://schemas.microsoft.com/office/drawing/2014/main" id="{B2AFD62A-76F2-FED8-00D7-9815E827E263}"/>
              </a:ext>
            </a:extLst>
          </p:cNvPr>
          <p:cNvSpPr>
            <a:spLocks noGrp="1"/>
          </p:cNvSpPr>
          <p:nvPr>
            <p:ph type="dt" sz="half" idx="10"/>
          </p:nvPr>
        </p:nvSpPr>
        <p:spPr>
          <a:xfrm>
            <a:off x="552450" y="6549855"/>
            <a:ext cx="1047750" cy="219174"/>
          </a:xfrm>
        </p:spPr>
        <p:txBody>
          <a:bodyPr/>
          <a:lstStyle/>
          <a:p>
            <a:endParaRPr lang="en-US"/>
          </a:p>
        </p:txBody>
      </p:sp>
      <p:sp>
        <p:nvSpPr>
          <p:cNvPr id="2" name="Footer Placeholder 4">
            <a:extLst>
              <a:ext uri="{FF2B5EF4-FFF2-40B4-BE49-F238E27FC236}">
                <a16:creationId xmlns:a16="http://schemas.microsoft.com/office/drawing/2014/main" id="{095CF84F-EC16-562C-2BAD-72F51D22DAB1}"/>
              </a:ext>
            </a:extLst>
          </p:cNvPr>
          <p:cNvSpPr>
            <a:spLocks noGrp="1"/>
          </p:cNvSpPr>
          <p:nvPr>
            <p:ph type="ftr" sz="quarter" idx="3"/>
          </p:nvPr>
        </p:nvSpPr>
        <p:spPr>
          <a:xfrm>
            <a:off x="1600200" y="0"/>
            <a:ext cx="8991600" cy="228600"/>
          </a:xfrm>
          <a:prstGeom prst="rect">
            <a:avLst/>
          </a:prstGeom>
        </p:spPr>
        <p:txBody>
          <a:bodyPr vert="horz" lIns="0" tIns="0" rIns="0" bIns="0" rtlCol="0" anchor="ctr"/>
          <a:lstStyle>
            <a:lvl1pPr algn="ctr">
              <a:defRPr sz="900" b="0" i="0">
                <a:solidFill>
                  <a:schemeClr val="tx1"/>
                </a:solidFill>
                <a:latin typeface="+mn-lt"/>
                <a:ea typeface="Open Sans SemiBold" panose="020B0606030504020204" pitchFamily="34" charset="0"/>
                <a:cs typeface="Open Sans SemiBold" panose="020B0606030504020204" pitchFamily="34" charset="0"/>
              </a:defRPr>
            </a:lvl1pPr>
          </a:lstStyle>
          <a:p>
            <a:endParaRPr lang="en-US"/>
          </a:p>
        </p:txBody>
      </p:sp>
      <p:sp>
        <p:nvSpPr>
          <p:cNvPr id="3" name="Title Placeholder 1">
            <a:extLst>
              <a:ext uri="{FF2B5EF4-FFF2-40B4-BE49-F238E27FC236}">
                <a16:creationId xmlns:a16="http://schemas.microsoft.com/office/drawing/2014/main" id="{D4A350AF-779F-D130-3E44-E37B55D94EC8}"/>
              </a:ext>
            </a:extLst>
          </p:cNvPr>
          <p:cNvSpPr>
            <a:spLocks noGrp="1"/>
          </p:cNvSpPr>
          <p:nvPr>
            <p:ph type="title"/>
          </p:nvPr>
        </p:nvSpPr>
        <p:spPr>
          <a:xfrm>
            <a:off x="352326" y="238026"/>
            <a:ext cx="10224545" cy="676374"/>
          </a:xfrm>
          <a:prstGeom prst="rect">
            <a:avLst/>
          </a:prstGeom>
        </p:spPr>
        <p:txBody>
          <a:bodyPr vert="horz" lIns="0" tIns="0" rIns="0" bIns="0" rtlCol="0" anchor="ctr">
            <a:noAutofit/>
          </a:bodyPr>
          <a:lstStyle/>
          <a:p>
            <a:r>
              <a:rPr lang="en-US"/>
              <a:t>Click to edit Master title style</a:t>
            </a:r>
          </a:p>
        </p:txBody>
      </p:sp>
    </p:spTree>
    <p:extLst>
      <p:ext uri="{BB962C8B-B14F-4D97-AF65-F5344CB8AC3E}">
        <p14:creationId xmlns:p14="http://schemas.microsoft.com/office/powerpoint/2010/main" val="634312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B28DD55A-0C34-DF81-43F5-9E311C53B0FA}"/>
              </a:ext>
            </a:extLst>
          </p:cNvPr>
          <p:cNvSpPr>
            <a:spLocks noGrp="1"/>
          </p:cNvSpPr>
          <p:nvPr>
            <p:ph type="sldNum" sz="quarter" idx="12"/>
          </p:nvPr>
        </p:nvSpPr>
        <p:spPr>
          <a:xfrm>
            <a:off x="11706126" y="6638826"/>
            <a:ext cx="485874" cy="219174"/>
          </a:xfrm>
          <a:prstGeom prst="rect">
            <a:avLst/>
          </a:prstGeom>
        </p:spPr>
        <p:txBody>
          <a:bodyPr/>
          <a:lstStyle/>
          <a:p>
            <a:fld id="{2D1A6E71-6843-4B15-9F4E-071531D0C9F9}" type="slidenum">
              <a:rPr lang="en-US" smtClean="0"/>
              <a:t>‹#›</a:t>
            </a:fld>
            <a:endParaRPr lang="en-US"/>
          </a:p>
        </p:txBody>
      </p:sp>
      <p:sp>
        <p:nvSpPr>
          <p:cNvPr id="4" name="Date Placeholder 6">
            <a:extLst>
              <a:ext uri="{FF2B5EF4-FFF2-40B4-BE49-F238E27FC236}">
                <a16:creationId xmlns:a16="http://schemas.microsoft.com/office/drawing/2014/main" id="{DC167D27-96EB-70A9-C8AE-F79AD23D02F4}"/>
              </a:ext>
            </a:extLst>
          </p:cNvPr>
          <p:cNvSpPr>
            <a:spLocks noGrp="1"/>
          </p:cNvSpPr>
          <p:nvPr>
            <p:ph type="dt" sz="half" idx="10"/>
          </p:nvPr>
        </p:nvSpPr>
        <p:spPr>
          <a:xfrm>
            <a:off x="552450" y="6549855"/>
            <a:ext cx="1047750" cy="219174"/>
          </a:xfrm>
        </p:spPr>
        <p:txBody>
          <a:bodyPr/>
          <a:lstStyle/>
          <a:p>
            <a:endParaRPr lang="en-US"/>
          </a:p>
        </p:txBody>
      </p:sp>
      <p:sp>
        <p:nvSpPr>
          <p:cNvPr id="2" name="Footer Placeholder 4">
            <a:extLst>
              <a:ext uri="{FF2B5EF4-FFF2-40B4-BE49-F238E27FC236}">
                <a16:creationId xmlns:a16="http://schemas.microsoft.com/office/drawing/2014/main" id="{4B54AD98-93FF-50F1-2674-9C5F6C07E9B6}"/>
              </a:ext>
            </a:extLst>
          </p:cNvPr>
          <p:cNvSpPr>
            <a:spLocks noGrp="1"/>
          </p:cNvSpPr>
          <p:nvPr>
            <p:ph type="ftr" sz="quarter" idx="3"/>
          </p:nvPr>
        </p:nvSpPr>
        <p:spPr>
          <a:xfrm>
            <a:off x="1600200" y="0"/>
            <a:ext cx="8991600" cy="228600"/>
          </a:xfrm>
          <a:prstGeom prst="rect">
            <a:avLst/>
          </a:prstGeom>
        </p:spPr>
        <p:txBody>
          <a:bodyPr vert="horz" lIns="0" tIns="0" rIns="0" bIns="0" rtlCol="0" anchor="ctr"/>
          <a:lstStyle>
            <a:lvl1pPr algn="ctr">
              <a:defRPr sz="900" b="0" i="0">
                <a:solidFill>
                  <a:schemeClr val="tx1"/>
                </a:solidFill>
                <a:latin typeface="+mn-lt"/>
                <a:ea typeface="Open Sans SemiBold" panose="020B0606030504020204" pitchFamily="34" charset="0"/>
                <a:cs typeface="Open Sans SemiBold" panose="020B0606030504020204" pitchFamily="34" charset="0"/>
              </a:defRPr>
            </a:lvl1pPr>
          </a:lstStyle>
          <a:p>
            <a:endParaRPr lang="en-US"/>
          </a:p>
        </p:txBody>
      </p:sp>
    </p:spTree>
    <p:extLst>
      <p:ext uri="{BB962C8B-B14F-4D97-AF65-F5344CB8AC3E}">
        <p14:creationId xmlns:p14="http://schemas.microsoft.com/office/powerpoint/2010/main" val="29993597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hasCustomPrompt="1"/>
          </p:nvPr>
        </p:nvSpPr>
        <p:spPr>
          <a:xfrm>
            <a:off x="990600" y="1575115"/>
            <a:ext cx="6165850" cy="1317382"/>
          </a:xfrm>
        </p:spPr>
        <p:txBody>
          <a:bodyPr anchor="b">
            <a:normAutofit/>
          </a:bodyPr>
          <a:lstStyle>
            <a:lvl1pPr algn="l">
              <a:defRPr sz="3600">
                <a:solidFill>
                  <a:schemeClr val="bg1"/>
                </a:solidFill>
              </a:defRPr>
            </a:lvl1pPr>
          </a:lstStyle>
          <a:p>
            <a:r>
              <a:rPr lang="en-US"/>
              <a:t>CLICK TO ADD TITLE</a:t>
            </a:r>
          </a:p>
        </p:txBody>
      </p:sp>
      <p:sp>
        <p:nvSpPr>
          <p:cNvPr id="3" name="Subtitle 2"/>
          <p:cNvSpPr>
            <a:spLocks noGrp="1"/>
          </p:cNvSpPr>
          <p:nvPr>
            <p:ph type="subTitle" idx="1" hasCustomPrompt="1"/>
          </p:nvPr>
        </p:nvSpPr>
        <p:spPr>
          <a:xfrm>
            <a:off x="990599" y="3719997"/>
            <a:ext cx="5243147" cy="667120"/>
          </a:xfrm>
          <a:prstGeom prst="rect">
            <a:avLst/>
          </a:prstGeom>
        </p:spPr>
        <p:txBody>
          <a:bodyPr anchor="b">
            <a:noAutofit/>
          </a:bodyPr>
          <a:lstStyle>
            <a:lvl1pPr marL="0" indent="0" algn="l">
              <a:buNone/>
              <a:defRPr sz="1600" b="0" spc="0">
                <a:solidFill>
                  <a:schemeClr val="tx2">
                    <a:lumMod val="40000"/>
                    <a:lumOff val="60000"/>
                  </a:schemeClr>
                </a:soli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ADD PRESENTER OR AUTHOR NAMES</a:t>
            </a:r>
          </a:p>
        </p:txBody>
      </p:sp>
      <p:sp>
        <p:nvSpPr>
          <p:cNvPr id="27" name="Text Placeholder 26">
            <a:extLst>
              <a:ext uri="{FF2B5EF4-FFF2-40B4-BE49-F238E27FC236}">
                <a16:creationId xmlns:a16="http://schemas.microsoft.com/office/drawing/2014/main" id="{62ED528D-5375-6147-9677-05F4F59A3A33}"/>
              </a:ext>
            </a:extLst>
          </p:cNvPr>
          <p:cNvSpPr>
            <a:spLocks noGrp="1"/>
          </p:cNvSpPr>
          <p:nvPr>
            <p:ph type="body" sz="quarter" idx="10" hasCustomPrompt="1"/>
          </p:nvPr>
        </p:nvSpPr>
        <p:spPr>
          <a:xfrm>
            <a:off x="990600" y="3015777"/>
            <a:ext cx="6165850" cy="378587"/>
          </a:xfrm>
          <a:prstGeom prst="rect">
            <a:avLst/>
          </a:prstGeom>
        </p:spPr>
        <p:txBody>
          <a:bodyPr>
            <a:normAutofit/>
          </a:bodyPr>
          <a:lstStyle>
            <a:lvl1pPr marL="0" indent="0">
              <a:buNone/>
              <a:defRPr sz="2000">
                <a:solidFill>
                  <a:schemeClr val="bg2"/>
                </a:solidFill>
              </a:defRPr>
            </a:lvl1pPr>
          </a:lstStyle>
          <a:p>
            <a:pPr lvl="0"/>
            <a:r>
              <a:rPr lang="en-US"/>
              <a:t>Click to add subtitle</a:t>
            </a:r>
          </a:p>
        </p:txBody>
      </p:sp>
      <p:sp>
        <p:nvSpPr>
          <p:cNvPr id="20" name="Text Placeholder 24">
            <a:extLst>
              <a:ext uri="{FF2B5EF4-FFF2-40B4-BE49-F238E27FC236}">
                <a16:creationId xmlns:a16="http://schemas.microsoft.com/office/drawing/2014/main" id="{58F7247A-244D-6A48-BBB7-15233E751B35}"/>
              </a:ext>
            </a:extLst>
          </p:cNvPr>
          <p:cNvSpPr>
            <a:spLocks noGrp="1"/>
          </p:cNvSpPr>
          <p:nvPr>
            <p:ph type="body" sz="quarter" idx="15" hasCustomPrompt="1"/>
          </p:nvPr>
        </p:nvSpPr>
        <p:spPr>
          <a:xfrm>
            <a:off x="8725072" y="6629842"/>
            <a:ext cx="2107085" cy="122089"/>
          </a:xfrm>
          <a:prstGeom prst="rect">
            <a:avLst/>
          </a:prstGeom>
        </p:spPr>
        <p:txBody>
          <a:bodyPr lIns="0" tIns="0" rIns="0" bIns="0">
            <a:normAutofit/>
          </a:bodyPr>
          <a:lstStyle>
            <a:lvl1pPr marL="0" indent="0" algn="r">
              <a:buNone/>
              <a:defRPr sz="700" b="0" i="0" spc="50" baseline="0">
                <a:solidFill>
                  <a:schemeClr val="bg2">
                    <a:lumMod val="50000"/>
                  </a:schemeClr>
                </a:solidFill>
                <a:latin typeface="Open Sans" panose="020B0606030504020204" pitchFamily="34" charset="0"/>
                <a:ea typeface="Open Sans" panose="020B0606030504020204" pitchFamily="34" charset="0"/>
                <a:cs typeface="Open Sans" panose="020B0606030504020204" pitchFamily="34" charset="0"/>
              </a:defRPr>
            </a:lvl1pPr>
          </a:lstStyle>
          <a:p>
            <a:pPr lvl="0"/>
            <a:r>
              <a:rPr lang="en-US"/>
              <a:t>CLICK TO ADD SAND XXXX-XXXX P</a:t>
            </a:r>
          </a:p>
        </p:txBody>
      </p:sp>
      <p:sp>
        <p:nvSpPr>
          <p:cNvPr id="22" name="Text Placeholder 4">
            <a:extLst>
              <a:ext uri="{FF2B5EF4-FFF2-40B4-BE49-F238E27FC236}">
                <a16:creationId xmlns:a16="http://schemas.microsoft.com/office/drawing/2014/main" id="{28DA6BE7-D5D1-5C4B-8879-A66353A8517F}"/>
              </a:ext>
            </a:extLst>
          </p:cNvPr>
          <p:cNvSpPr>
            <a:spLocks noGrp="1"/>
          </p:cNvSpPr>
          <p:nvPr>
            <p:ph type="body" sz="quarter" idx="22" hasCustomPrompt="1"/>
          </p:nvPr>
        </p:nvSpPr>
        <p:spPr>
          <a:xfrm>
            <a:off x="990600" y="4461152"/>
            <a:ext cx="4739640" cy="667120"/>
          </a:xfrm>
          <a:prstGeom prst="rect">
            <a:avLst/>
          </a:prstGeom>
        </p:spPr>
        <p:txBody>
          <a:bodyPr lIns="0" tIns="0" rIns="0" bIns="0">
            <a:normAutofit/>
          </a:bodyPr>
          <a:lstStyle>
            <a:lvl1pPr>
              <a:buFontTx/>
              <a:buNone/>
              <a:defRPr sz="1200" b="0" i="0" spc="50" baseline="0">
                <a:solidFill>
                  <a:schemeClr val="bg1"/>
                </a:solidFill>
                <a:latin typeface="Open Sans" panose="020B0606030504020204" pitchFamily="34" charset="0"/>
                <a:ea typeface="Open Sans" panose="020B0606030504020204" pitchFamily="34" charset="0"/>
                <a:cs typeface="Open Sans" panose="020B0606030504020204" pitchFamily="34" charset="0"/>
              </a:defRPr>
            </a:lvl1pPr>
          </a:lstStyle>
          <a:p>
            <a:pPr lvl="0"/>
            <a:r>
              <a:rPr lang="en-US"/>
              <a:t>CLICK TO ADD DATE, LOCATION, OR ADDITIONAL CONTENT</a:t>
            </a:r>
          </a:p>
        </p:txBody>
      </p:sp>
      <p:pic>
        <p:nvPicPr>
          <p:cNvPr id="15" name="Picture 14">
            <a:extLst>
              <a:ext uri="{FF2B5EF4-FFF2-40B4-BE49-F238E27FC236}">
                <a16:creationId xmlns:a16="http://schemas.microsoft.com/office/drawing/2014/main" id="{4503A6FD-C173-A64C-B254-829092777B42}"/>
              </a:ext>
            </a:extLst>
          </p:cNvPr>
          <p:cNvPicPr>
            <a:picLocks noChangeAspect="1"/>
          </p:cNvPicPr>
          <p:nvPr/>
        </p:nvPicPr>
        <p:blipFill rotWithShape="1">
          <a:blip r:embed="rId3" cstate="print">
            <a:extLst>
              <a:ext uri="{28A0092B-C50C-407E-A947-70E740481C1C}">
                <a14:useLocalDpi xmlns:a14="http://schemas.microsoft.com/office/drawing/2010/main"/>
              </a:ext>
            </a:extLst>
          </a:blip>
          <a:srcRect t="-4288" r="-3731"/>
          <a:stretch/>
        </p:blipFill>
        <p:spPr>
          <a:xfrm>
            <a:off x="966239" y="553150"/>
            <a:ext cx="1271441" cy="492365"/>
          </a:xfrm>
          <a:prstGeom prst="rect">
            <a:avLst/>
          </a:prstGeom>
        </p:spPr>
      </p:pic>
      <p:sp>
        <p:nvSpPr>
          <p:cNvPr id="16" name="TextBox 15">
            <a:extLst>
              <a:ext uri="{FF2B5EF4-FFF2-40B4-BE49-F238E27FC236}">
                <a16:creationId xmlns:a16="http://schemas.microsoft.com/office/drawing/2014/main" id="{AC12122B-590E-9045-872C-38970E3FF20E}"/>
              </a:ext>
            </a:extLst>
          </p:cNvPr>
          <p:cNvSpPr txBox="1"/>
          <p:nvPr/>
        </p:nvSpPr>
        <p:spPr>
          <a:xfrm>
            <a:off x="912699" y="1098759"/>
            <a:ext cx="4710777" cy="307777"/>
          </a:xfrm>
          <a:prstGeom prst="rect">
            <a:avLst/>
          </a:prstGeom>
          <a:noFill/>
        </p:spPr>
        <p:txBody>
          <a:bodyPr wrap="none" rtlCol="0">
            <a:spAutoFit/>
          </a:bodyPr>
          <a:lstStyle/>
          <a:p>
            <a:r>
              <a:rPr lang="en-US" sz="1400" spc="150" baseline="0">
                <a:solidFill>
                  <a:schemeClr val="bg1"/>
                </a:solidFill>
                <a:latin typeface="+mj-lt"/>
              </a:rPr>
              <a:t>Exceptional service in the national interest</a:t>
            </a:r>
          </a:p>
        </p:txBody>
      </p:sp>
      <p:sp>
        <p:nvSpPr>
          <p:cNvPr id="19" name="TextBox 18">
            <a:extLst>
              <a:ext uri="{FF2B5EF4-FFF2-40B4-BE49-F238E27FC236}">
                <a16:creationId xmlns:a16="http://schemas.microsoft.com/office/drawing/2014/main" id="{1D369985-FB39-5049-971A-8BBBC56F2C4E}"/>
              </a:ext>
            </a:extLst>
          </p:cNvPr>
          <p:cNvSpPr txBox="1"/>
          <p:nvPr/>
        </p:nvSpPr>
        <p:spPr>
          <a:xfrm>
            <a:off x="5184673" y="6307251"/>
            <a:ext cx="5745678" cy="289951"/>
          </a:xfrm>
          <a:prstGeom prst="rect">
            <a:avLst/>
          </a:prstGeom>
          <a:noFill/>
        </p:spPr>
        <p:txBody>
          <a:bodyPr wrap="square" rtlCol="0">
            <a:spAutoFit/>
          </a:bodyPr>
          <a:lstStyle/>
          <a:p>
            <a:pPr algn="r">
              <a:lnSpc>
                <a:spcPct val="110000"/>
              </a:lnSpc>
            </a:pPr>
            <a:r>
              <a:rPr lang="en-US" sz="600" b="0" i="0" kern="1200">
                <a:solidFill>
                  <a:schemeClr val="bg2">
                    <a:lumMod val="50000"/>
                  </a:schemeClr>
                </a:solidFill>
                <a:effectLst/>
                <a:latin typeface="Open Sans" panose="020B0606030504020204" pitchFamily="34" charset="0"/>
                <a:ea typeface="+mn-ea"/>
                <a:cs typeface="+mn-cs"/>
              </a:rPr>
              <a:t>Sandia National Laboratories is a </a:t>
            </a:r>
            <a:r>
              <a:rPr lang="en-US" sz="600" b="0" i="0" kern="1200" err="1">
                <a:solidFill>
                  <a:schemeClr val="bg2">
                    <a:lumMod val="50000"/>
                  </a:schemeClr>
                </a:solidFill>
                <a:effectLst/>
                <a:latin typeface="Open Sans" panose="020B0606030504020204" pitchFamily="34" charset="0"/>
                <a:ea typeface="+mn-ea"/>
                <a:cs typeface="+mn-cs"/>
              </a:rPr>
              <a:t>multimission</a:t>
            </a:r>
            <a:r>
              <a:rPr lang="en-US" sz="600" b="0" i="0" kern="1200">
                <a:solidFill>
                  <a:schemeClr val="bg2">
                    <a:lumMod val="50000"/>
                  </a:schemeClr>
                </a:solidFill>
                <a:effectLst/>
                <a:latin typeface="Open Sans" panose="020B0606030504020204" pitchFamily="34" charset="0"/>
                <a:ea typeface="+mn-ea"/>
                <a:cs typeface="+mn-cs"/>
              </a:rPr>
              <a:t> laboratory managed and operated by National Technology and Engineering Solutions of Sandia LLC, a wholly owned subsidiary of Honeywell International Inc. for the U.S. Department of Energy’s National Nuclear Security Administration under contract DE-NA0003525.</a:t>
            </a:r>
            <a:endParaRPr lang="en-US" sz="600" b="0" i="0">
              <a:solidFill>
                <a:schemeClr val="bg2">
                  <a:lumMod val="50000"/>
                </a:schemeClr>
              </a:solidFill>
              <a:latin typeface="Open Sans" panose="020B0606030504020204" pitchFamily="34" charset="0"/>
            </a:endParaRPr>
          </a:p>
        </p:txBody>
      </p:sp>
      <p:pic>
        <p:nvPicPr>
          <p:cNvPr id="21" name="Picture 20">
            <a:extLst>
              <a:ext uri="{FF2B5EF4-FFF2-40B4-BE49-F238E27FC236}">
                <a16:creationId xmlns:a16="http://schemas.microsoft.com/office/drawing/2014/main" id="{5ADC7756-6766-FF46-BFDC-7CBCF88C2FB6}"/>
              </a:ext>
            </a:extLst>
          </p:cNvPr>
          <p:cNvPicPr>
            <a:picLocks noChangeAspect="1"/>
          </p:cNvPicPr>
          <p:nvPr/>
        </p:nvPicPr>
        <p:blipFill>
          <a:blip r:embed="rId4" cstate="print">
            <a:extLst>
              <a:ext uri="{28A0092B-C50C-407E-A947-70E740481C1C}">
                <a14:useLocalDpi xmlns:a14="http://schemas.microsoft.com/office/drawing/2010/main"/>
              </a:ext>
            </a:extLst>
          </a:blip>
          <a:stretch>
            <a:fillRect/>
          </a:stretch>
        </p:blipFill>
        <p:spPr>
          <a:xfrm>
            <a:off x="10965815" y="6362720"/>
            <a:ext cx="654939" cy="159193"/>
          </a:xfrm>
          <a:prstGeom prst="rect">
            <a:avLst/>
          </a:prstGeom>
        </p:spPr>
      </p:pic>
      <p:pic>
        <p:nvPicPr>
          <p:cNvPr id="23" name="Picture 22">
            <a:extLst>
              <a:ext uri="{FF2B5EF4-FFF2-40B4-BE49-F238E27FC236}">
                <a16:creationId xmlns:a16="http://schemas.microsoft.com/office/drawing/2014/main" id="{1B5135D8-0C79-D249-B01D-F828C9075378}"/>
              </a:ext>
            </a:extLst>
          </p:cNvPr>
          <p:cNvPicPr>
            <a:picLocks noChangeAspect="1"/>
          </p:cNvPicPr>
          <p:nvPr/>
        </p:nvPicPr>
        <p:blipFill>
          <a:blip r:embed="rId5" cstate="print">
            <a:extLst>
              <a:ext uri="{28A0092B-C50C-407E-A947-70E740481C1C}">
                <a14:useLocalDpi xmlns:a14="http://schemas.microsoft.com/office/drawing/2010/main"/>
              </a:ext>
            </a:extLst>
          </a:blip>
          <a:stretch>
            <a:fillRect/>
          </a:stretch>
        </p:blipFill>
        <p:spPr>
          <a:xfrm>
            <a:off x="11052075" y="6609587"/>
            <a:ext cx="463192" cy="134533"/>
          </a:xfrm>
          <a:prstGeom prst="rect">
            <a:avLst/>
          </a:prstGeom>
        </p:spPr>
      </p:pic>
    </p:spTree>
    <p:extLst>
      <p:ext uri="{BB962C8B-B14F-4D97-AF65-F5344CB8AC3E}">
        <p14:creationId xmlns:p14="http://schemas.microsoft.com/office/powerpoint/2010/main" val="27549623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type="tx">
  <p:cSld name="Title and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50706C-87C3-920F-476C-84C96F55ED6A}"/>
              </a:ext>
            </a:extLst>
          </p:cNvPr>
          <p:cNvSpPr>
            <a:spLocks noGrp="1"/>
          </p:cNvSpPr>
          <p:nvPr>
            <p:ph type="title"/>
          </p:nvPr>
        </p:nvSpPr>
        <p:spPr/>
        <p:txBody>
          <a:bodyPr/>
          <a:lstStyle/>
          <a:p>
            <a:r>
              <a:rPr lang="en-US"/>
              <a:t>Click to edit Master title style</a:t>
            </a:r>
          </a:p>
        </p:txBody>
      </p:sp>
      <p:sp>
        <p:nvSpPr>
          <p:cNvPr id="3" name="Text Placeholder 2">
            <a:extLst>
              <a:ext uri="{FF2B5EF4-FFF2-40B4-BE49-F238E27FC236}">
                <a16:creationId xmlns:a16="http://schemas.microsoft.com/office/drawing/2014/main" id="{FB584324-EE46-C960-959A-5BAF218643C0}"/>
              </a:ext>
            </a:extLst>
          </p:cNvPr>
          <p:cNvSpPr>
            <a:spLocks noGrp="1"/>
          </p:cNvSpPr>
          <p:nvPr>
            <p:ph type="body"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Slide Number Placeholder 3">
            <a:extLst>
              <a:ext uri="{FF2B5EF4-FFF2-40B4-BE49-F238E27FC236}">
                <a16:creationId xmlns:a16="http://schemas.microsoft.com/office/drawing/2014/main" id="{F7219400-56C8-F1B8-67FA-3BBD2C3317E3}"/>
              </a:ext>
            </a:extLst>
          </p:cNvPr>
          <p:cNvSpPr>
            <a:spLocks noGrp="1"/>
          </p:cNvSpPr>
          <p:nvPr>
            <p:ph type="sldNum" sz="quarter" idx="10"/>
          </p:nvPr>
        </p:nvSpPr>
        <p:spPr/>
        <p:txBody>
          <a:bodyPr/>
          <a:lstStyle/>
          <a:p>
            <a:fld id="{2D1A6E71-6843-4B15-9F4E-071531D0C9F9}" type="slidenum">
              <a:rPr lang="en-US" smtClean="0"/>
              <a:t>‹#›</a:t>
            </a:fld>
            <a:endParaRPr lang="en-US"/>
          </a:p>
        </p:txBody>
      </p:sp>
    </p:spTree>
    <p:extLst>
      <p:ext uri="{BB962C8B-B14F-4D97-AF65-F5344CB8AC3E}">
        <p14:creationId xmlns:p14="http://schemas.microsoft.com/office/powerpoint/2010/main" val="1949707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1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7627ED-C799-AA4A-BA7C-2FFFBEA251A4}"/>
              </a:ext>
            </a:extLst>
          </p:cNvPr>
          <p:cNvSpPr>
            <a:spLocks noGrp="1"/>
          </p:cNvSpPr>
          <p:nvPr>
            <p:ph type="title" hasCustomPrompt="1"/>
          </p:nvPr>
        </p:nvSpPr>
        <p:spPr>
          <a:xfrm>
            <a:off x="397764" y="408432"/>
            <a:ext cx="10096500" cy="688848"/>
          </a:xfrm>
        </p:spPr>
        <p:txBody>
          <a:bodyPr/>
          <a:lstStyle>
            <a:lvl1pPr>
              <a:defRPr cap="all" spc="50" baseline="0"/>
            </a:lvl1pPr>
          </a:lstStyle>
          <a:p>
            <a:r>
              <a:rPr lang="en-US"/>
              <a:t>CLICK TO EDIT TITLE</a:t>
            </a:r>
          </a:p>
        </p:txBody>
      </p:sp>
      <p:sp>
        <p:nvSpPr>
          <p:cNvPr id="5" name="Content Placeholder 4">
            <a:extLst>
              <a:ext uri="{FF2B5EF4-FFF2-40B4-BE49-F238E27FC236}">
                <a16:creationId xmlns:a16="http://schemas.microsoft.com/office/drawing/2014/main" id="{BAC6C40D-F7AE-5D42-B2A9-60C9F62ADE8A}"/>
              </a:ext>
            </a:extLst>
          </p:cNvPr>
          <p:cNvSpPr>
            <a:spLocks noGrp="1"/>
          </p:cNvSpPr>
          <p:nvPr>
            <p:ph sz="quarter" idx="11" hasCustomPrompt="1"/>
          </p:nvPr>
        </p:nvSpPr>
        <p:spPr>
          <a:xfrm>
            <a:off x="397764" y="1328928"/>
            <a:ext cx="11049000" cy="4690872"/>
          </a:xfrm>
        </p:spPr>
        <p:txBody>
          <a:body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
        <p:nvSpPr>
          <p:cNvPr id="8" name="Slide Number Placeholder 2">
            <a:extLst>
              <a:ext uri="{FF2B5EF4-FFF2-40B4-BE49-F238E27FC236}">
                <a16:creationId xmlns:a16="http://schemas.microsoft.com/office/drawing/2014/main" id="{D79DB5EF-C54E-4309-A7A1-4E2D5E501F74}"/>
              </a:ext>
            </a:extLst>
          </p:cNvPr>
          <p:cNvSpPr>
            <a:spLocks noGrp="1"/>
          </p:cNvSpPr>
          <p:nvPr>
            <p:ph type="sldNum" sz="quarter" idx="4"/>
          </p:nvPr>
        </p:nvSpPr>
        <p:spPr>
          <a:xfrm>
            <a:off x="11544066" y="6624422"/>
            <a:ext cx="489438" cy="273050"/>
          </a:xfrm>
          <a:prstGeom prst="rect">
            <a:avLst/>
          </a:prstGeom>
        </p:spPr>
        <p:txBody>
          <a:bodyPr/>
          <a:lstStyle>
            <a:lvl1pPr algn="l">
              <a:defRPr sz="900">
                <a:solidFill>
                  <a:schemeClr val="tx2"/>
                </a:solidFill>
                <a:latin typeface="Open Sans SemiBold" panose="020B0706030804020204" pitchFamily="34" charset="0"/>
                <a:ea typeface="Open Sans SemiBold" panose="020B0706030804020204" pitchFamily="34" charset="0"/>
                <a:cs typeface="Open Sans SemiBold" panose="020B0706030804020204" pitchFamily="34" charset="0"/>
              </a:defRPr>
            </a:lvl1pPr>
          </a:lstStyle>
          <a:p>
            <a:fld id="{2D1A6E71-6843-4B15-9F4E-071531D0C9F9}" type="slidenum">
              <a:rPr lang="en-US" smtClean="0"/>
              <a:t>‹#›</a:t>
            </a:fld>
            <a:endParaRPr lang="en-US"/>
          </a:p>
        </p:txBody>
      </p:sp>
    </p:spTree>
    <p:extLst>
      <p:ext uri="{BB962C8B-B14F-4D97-AF65-F5344CB8AC3E}">
        <p14:creationId xmlns:p14="http://schemas.microsoft.com/office/powerpoint/2010/main" val="18445501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p:cSld name="Title_Only">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397764" y="371562"/>
            <a:ext cx="10096500" cy="774779"/>
          </a:xfrm>
        </p:spPr>
        <p:txBody>
          <a:bodyPr/>
          <a:lstStyle>
            <a:lvl1pPr marL="0">
              <a:defRPr/>
            </a:lvl1pPr>
          </a:lstStyle>
          <a:p>
            <a:r>
              <a:rPr lang="en-US"/>
              <a:t>TITLE ONLY - CLICK TO ADD TITLE</a:t>
            </a:r>
          </a:p>
        </p:txBody>
      </p:sp>
      <p:sp>
        <p:nvSpPr>
          <p:cNvPr id="9" name="Slide Number Placeholder 2">
            <a:extLst>
              <a:ext uri="{FF2B5EF4-FFF2-40B4-BE49-F238E27FC236}">
                <a16:creationId xmlns:a16="http://schemas.microsoft.com/office/drawing/2014/main" id="{85EF0304-52E2-4F19-A450-73AD468711C8}"/>
              </a:ext>
            </a:extLst>
          </p:cNvPr>
          <p:cNvSpPr>
            <a:spLocks noGrp="1"/>
          </p:cNvSpPr>
          <p:nvPr>
            <p:ph type="sldNum" sz="quarter" idx="4"/>
          </p:nvPr>
        </p:nvSpPr>
        <p:spPr>
          <a:xfrm>
            <a:off x="11544066" y="6624422"/>
            <a:ext cx="489438" cy="273050"/>
          </a:xfrm>
          <a:prstGeom prst="rect">
            <a:avLst/>
          </a:prstGeom>
        </p:spPr>
        <p:txBody>
          <a:bodyPr/>
          <a:lstStyle>
            <a:lvl1pPr algn="l">
              <a:defRPr sz="900">
                <a:solidFill>
                  <a:schemeClr val="tx2"/>
                </a:solidFill>
                <a:latin typeface="Open Sans SemiBold" panose="020B0706030804020204" pitchFamily="34" charset="0"/>
                <a:ea typeface="Open Sans SemiBold" panose="020B0706030804020204" pitchFamily="34" charset="0"/>
                <a:cs typeface="Open Sans SemiBold" panose="020B0706030804020204" pitchFamily="34" charset="0"/>
              </a:defRPr>
            </a:lvl1pPr>
          </a:lstStyle>
          <a:p>
            <a:fld id="{2D1A6E71-6843-4B15-9F4E-071531D0C9F9}" type="slidenum">
              <a:rPr lang="en-US" smtClean="0"/>
              <a:t>‹#›</a:t>
            </a:fld>
            <a:endParaRPr lang="en-US"/>
          </a:p>
        </p:txBody>
      </p:sp>
    </p:spTree>
    <p:extLst>
      <p:ext uri="{BB962C8B-B14F-4D97-AF65-F5344CB8AC3E}">
        <p14:creationId xmlns:p14="http://schemas.microsoft.com/office/powerpoint/2010/main" val="10591371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type="obj">
  <p:cSld name="Title_and_Content">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393476" y="135787"/>
            <a:ext cx="11433395" cy="973004"/>
          </a:xfrm>
          <a:prstGeom prst="rect">
            <a:avLst/>
          </a:prstGeom>
        </p:spPr>
        <p:txBody>
          <a:bodyPr/>
          <a:lstStyle>
            <a:lvl1pPr marL="0">
              <a:defRPr/>
            </a:lvl1pPr>
          </a:lstStyle>
          <a:p>
            <a:r>
              <a:rPr lang="en-US"/>
              <a:t>Title and Content - Click to add title</a:t>
            </a:r>
          </a:p>
        </p:txBody>
      </p:sp>
      <p:sp>
        <p:nvSpPr>
          <p:cNvPr id="3" name="Content Placeholder 2"/>
          <p:cNvSpPr>
            <a:spLocks noGrp="1"/>
          </p:cNvSpPr>
          <p:nvPr>
            <p:ph idx="1" hasCustomPrompt="1"/>
          </p:nvPr>
        </p:nvSpPr>
        <p:spPr>
          <a:xfrm>
            <a:off x="393476" y="1685925"/>
            <a:ext cx="11433396" cy="4422694"/>
          </a:xfrm>
        </p:spPr>
        <p:txBody>
          <a:bodyPr/>
          <a:lstStyle>
            <a:lvl1pPr>
              <a:lnSpc>
                <a:spcPct val="100000"/>
              </a:lnSpc>
              <a:buFontTx/>
              <a:buNone/>
              <a:defRPr b="0" i="0">
                <a:latin typeface="+mn-lt"/>
                <a:ea typeface="Open Sans" panose="020B0606030504020204" pitchFamily="34" charset="0"/>
                <a:cs typeface="Open Sans" panose="020B0606030504020204" pitchFamily="34" charset="0"/>
              </a:defRPr>
            </a:lvl1pPr>
            <a:lvl2pPr>
              <a:lnSpc>
                <a:spcPct val="100000"/>
              </a:lnSpc>
              <a:buFont typeface="Wingdings" pitchFamily="2" charset="2"/>
              <a:buChar char="§"/>
              <a:defRPr/>
            </a:lvl2pPr>
            <a:lvl3pPr>
              <a:lnSpc>
                <a:spcPct val="100000"/>
              </a:lnSpc>
              <a:buFont typeface="Wingdings" pitchFamily="2" charset="2"/>
              <a:buChar char="§"/>
              <a:defRPr/>
            </a:lvl3pPr>
            <a:lvl4pPr>
              <a:lnSpc>
                <a:spcPct val="100000"/>
              </a:lnSpc>
              <a:buFont typeface="Wingdings" pitchFamily="2" charset="2"/>
              <a:buChar char="§"/>
              <a:defRPr/>
            </a:lvl4pPr>
            <a:lvl5pPr>
              <a:lnSpc>
                <a:spcPct val="100000"/>
              </a:lnSpc>
              <a:buFont typeface="Wingdings" pitchFamily="2" charset="2"/>
              <a:buChar char="§"/>
              <a:defRPr b="0" i="0">
                <a:latin typeface="+mn-lt"/>
                <a:ea typeface="Open Sans" panose="020B0606030504020204" pitchFamily="34" charset="0"/>
                <a:cs typeface="Open Sans" panose="020B0606030504020204" pitchFamily="34" charset="0"/>
              </a:defRPr>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a:p>
            <a:pPr lvl="4"/>
            <a:endParaRPr lang="en-US"/>
          </a:p>
          <a:p>
            <a:pPr lvl="4"/>
            <a:endParaRPr lang="en-US"/>
          </a:p>
          <a:p>
            <a:pPr lvl="4"/>
            <a:endParaRPr lang="en-US"/>
          </a:p>
          <a:p>
            <a:pPr lvl="4"/>
            <a:endParaRPr lang="en-US"/>
          </a:p>
          <a:p>
            <a:pPr lvl="4"/>
            <a:endParaRPr lang="en-US"/>
          </a:p>
          <a:p>
            <a:pPr lvl="4"/>
            <a:endParaRPr lang="en-US"/>
          </a:p>
          <a:p>
            <a:pPr lvl="4"/>
            <a:endParaRPr lang="en-US"/>
          </a:p>
          <a:p>
            <a:pPr lvl="4"/>
            <a:endParaRPr lang="en-US"/>
          </a:p>
          <a:p>
            <a:pPr lvl="4"/>
            <a:endParaRPr lang="en-US"/>
          </a:p>
        </p:txBody>
      </p:sp>
      <p:sp>
        <p:nvSpPr>
          <p:cNvPr id="7" name="Date Placeholder 3">
            <a:extLst>
              <a:ext uri="{FF2B5EF4-FFF2-40B4-BE49-F238E27FC236}">
                <a16:creationId xmlns:a16="http://schemas.microsoft.com/office/drawing/2014/main" id="{893E114A-6AF8-2C4F-AE0E-ED5EDB14944C}"/>
              </a:ext>
            </a:extLst>
          </p:cNvPr>
          <p:cNvSpPr>
            <a:spLocks noGrp="1"/>
          </p:cNvSpPr>
          <p:nvPr>
            <p:ph type="dt" sz="half" idx="2"/>
          </p:nvPr>
        </p:nvSpPr>
        <p:spPr>
          <a:xfrm>
            <a:off x="393477" y="6501816"/>
            <a:ext cx="2843216" cy="365125"/>
          </a:xfrm>
          <a:prstGeom prst="rect">
            <a:avLst/>
          </a:prstGeom>
        </p:spPr>
        <p:txBody>
          <a:bodyPr vert="horz" lIns="0" tIns="0" rIns="0" bIns="0" rtlCol="0" anchor="ctr"/>
          <a:lstStyle>
            <a:lvl1pPr algn="l">
              <a:defRPr sz="1200">
                <a:solidFill>
                  <a:schemeClr val="tx2"/>
                </a:solidFill>
              </a:defRPr>
            </a:lvl1pPr>
          </a:lstStyle>
          <a:p>
            <a:endParaRPr lang="en-US"/>
          </a:p>
        </p:txBody>
      </p:sp>
      <p:sp>
        <p:nvSpPr>
          <p:cNvPr id="11" name="Slide Number Placeholder 5">
            <a:extLst>
              <a:ext uri="{FF2B5EF4-FFF2-40B4-BE49-F238E27FC236}">
                <a16:creationId xmlns:a16="http://schemas.microsoft.com/office/drawing/2014/main" id="{39CDE9E9-5B72-F740-9CA1-7BF072FE8A30}"/>
              </a:ext>
            </a:extLst>
          </p:cNvPr>
          <p:cNvSpPr>
            <a:spLocks noGrp="1"/>
          </p:cNvSpPr>
          <p:nvPr>
            <p:ph type="sldNum" sz="quarter" idx="4"/>
          </p:nvPr>
        </p:nvSpPr>
        <p:spPr>
          <a:xfrm>
            <a:off x="11826873" y="6493595"/>
            <a:ext cx="365128" cy="365125"/>
          </a:xfrm>
          <a:prstGeom prst="rect">
            <a:avLst/>
          </a:prstGeom>
        </p:spPr>
        <p:txBody>
          <a:bodyPr vert="horz" lIns="0" tIns="0" rIns="0" bIns="0" rtlCol="0" anchor="ctr">
            <a:normAutofit/>
          </a:bodyPr>
          <a:lstStyle>
            <a:lvl1pPr algn="ctr">
              <a:defRPr sz="1000" b="0">
                <a:solidFill>
                  <a:schemeClr val="tx1"/>
                </a:solidFill>
                <a:latin typeface="+mj-lt"/>
              </a:defRPr>
            </a:lvl1pPr>
          </a:lstStyle>
          <a:p>
            <a:fld id="{2D1A6E71-6843-4B15-9F4E-071531D0C9F9}" type="slidenum">
              <a:rPr lang="en-US" smtClean="0"/>
              <a:t>‹#›</a:t>
            </a:fld>
            <a:endParaRPr lang="en-US"/>
          </a:p>
        </p:txBody>
      </p:sp>
    </p:spTree>
    <p:extLst>
      <p:ext uri="{BB962C8B-B14F-4D97-AF65-F5344CB8AC3E}">
        <p14:creationId xmlns:p14="http://schemas.microsoft.com/office/powerpoint/2010/main" val="20754759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preserve="1">
  <p:cSld name="1_Section Slide 1">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hasCustomPrompt="1"/>
          </p:nvPr>
        </p:nvSpPr>
        <p:spPr>
          <a:xfrm>
            <a:off x="4088423" y="2066192"/>
            <a:ext cx="3868616" cy="2795954"/>
          </a:xfrm>
        </p:spPr>
        <p:txBody>
          <a:bodyPr anchor="ctr">
            <a:normAutofit/>
          </a:bodyPr>
          <a:lstStyle>
            <a:lvl1pPr algn="ctr">
              <a:defRPr sz="4000">
                <a:solidFill>
                  <a:schemeClr val="bg1"/>
                </a:solidFill>
              </a:defRPr>
            </a:lvl1pPr>
          </a:lstStyle>
          <a:p>
            <a:r>
              <a:rPr lang="en-US"/>
              <a:t>CLICK TO edit subtitle</a:t>
            </a:r>
          </a:p>
        </p:txBody>
      </p:sp>
    </p:spTree>
    <p:extLst>
      <p:ext uri="{BB962C8B-B14F-4D97-AF65-F5344CB8AC3E}">
        <p14:creationId xmlns:p14="http://schemas.microsoft.com/office/powerpoint/2010/main" val="13784935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ext>
  </p:extLst>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preserve="1">
  <p:cSld name="Section Slide 2">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hasCustomPrompt="1"/>
          </p:nvPr>
        </p:nvSpPr>
        <p:spPr>
          <a:xfrm>
            <a:off x="931985" y="1627632"/>
            <a:ext cx="4598377" cy="3058669"/>
          </a:xfrm>
        </p:spPr>
        <p:txBody>
          <a:bodyPr anchor="b">
            <a:normAutofit/>
          </a:bodyPr>
          <a:lstStyle>
            <a:lvl1pPr algn="l">
              <a:defRPr sz="3600" baseline="0">
                <a:solidFill>
                  <a:schemeClr val="bg1"/>
                </a:solidFill>
              </a:defRPr>
            </a:lvl1pPr>
          </a:lstStyle>
          <a:p>
            <a:r>
              <a:rPr lang="en-US"/>
              <a:t>CLICK TO edit subtitle</a:t>
            </a:r>
          </a:p>
        </p:txBody>
      </p:sp>
    </p:spTree>
    <p:extLst>
      <p:ext uri="{BB962C8B-B14F-4D97-AF65-F5344CB8AC3E}">
        <p14:creationId xmlns:p14="http://schemas.microsoft.com/office/powerpoint/2010/main" val="26411622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ext>
  </p:extLst>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Blank-Slide">
    <p:spTree>
      <p:nvGrpSpPr>
        <p:cNvPr id="1" name=""/>
        <p:cNvGrpSpPr/>
        <p:nvPr/>
      </p:nvGrpSpPr>
      <p:grpSpPr>
        <a:xfrm>
          <a:off x="0" y="0"/>
          <a:ext cx="0" cy="0"/>
          <a:chOff x="0" y="0"/>
          <a:chExt cx="0" cy="0"/>
        </a:xfrm>
      </p:grpSpPr>
      <p:sp>
        <p:nvSpPr>
          <p:cNvPr id="7" name="Slide Number Placeholder 2">
            <a:extLst>
              <a:ext uri="{FF2B5EF4-FFF2-40B4-BE49-F238E27FC236}">
                <a16:creationId xmlns:a16="http://schemas.microsoft.com/office/drawing/2014/main" id="{FAD9A312-C7ED-410D-B833-CD48BFAECF28}"/>
              </a:ext>
            </a:extLst>
          </p:cNvPr>
          <p:cNvSpPr>
            <a:spLocks noGrp="1"/>
          </p:cNvSpPr>
          <p:nvPr>
            <p:ph type="sldNum" sz="quarter" idx="4"/>
          </p:nvPr>
        </p:nvSpPr>
        <p:spPr>
          <a:xfrm>
            <a:off x="11544066" y="6624422"/>
            <a:ext cx="489438" cy="273050"/>
          </a:xfrm>
          <a:prstGeom prst="rect">
            <a:avLst/>
          </a:prstGeom>
        </p:spPr>
        <p:txBody>
          <a:bodyPr/>
          <a:lstStyle>
            <a:lvl1pPr algn="l">
              <a:defRPr sz="900">
                <a:solidFill>
                  <a:schemeClr val="tx2"/>
                </a:solidFill>
                <a:latin typeface="Open Sans SemiBold" panose="020B0706030804020204" pitchFamily="34" charset="0"/>
                <a:ea typeface="Open Sans SemiBold" panose="020B0706030804020204" pitchFamily="34" charset="0"/>
                <a:cs typeface="Open Sans SemiBold" panose="020B0706030804020204" pitchFamily="34" charset="0"/>
              </a:defRPr>
            </a:lvl1pPr>
          </a:lstStyle>
          <a:p>
            <a:fld id="{2D1A6E71-6843-4B15-9F4E-071531D0C9F9}" type="slidenum">
              <a:rPr lang="en-US" smtClean="0"/>
              <a:t>‹#›</a:t>
            </a:fld>
            <a:endParaRPr lang="en-US"/>
          </a:p>
        </p:txBody>
      </p:sp>
    </p:spTree>
    <p:extLst>
      <p:ext uri="{BB962C8B-B14F-4D97-AF65-F5344CB8AC3E}">
        <p14:creationId xmlns:p14="http://schemas.microsoft.com/office/powerpoint/2010/main" val="41446114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p:cSld name="2_Title and Content">
    <p:spTree>
      <p:nvGrpSpPr>
        <p:cNvPr id="1" name=""/>
        <p:cNvGrpSpPr/>
        <p:nvPr/>
      </p:nvGrpSpPr>
      <p:grpSpPr>
        <a:xfrm>
          <a:off x="0" y="0"/>
          <a:ext cx="0" cy="0"/>
          <a:chOff x="0" y="0"/>
          <a:chExt cx="0" cy="0"/>
        </a:xfrm>
      </p:grpSpPr>
      <p:pic>
        <p:nvPicPr>
          <p:cNvPr id="7" name="Picture 8" descr="DOElogo"/>
          <p:cNvPicPr>
            <a:picLocks noChangeAspect="1" noChangeArrowheads="1"/>
          </p:cNvPicPr>
          <p:nvPr/>
        </p:nvPicPr>
        <p:blipFill>
          <a:blip r:embed="rId2" cstate="screen">
            <a:extLst>
              <a:ext uri="{28A0092B-C50C-407E-A947-70E740481C1C}">
                <a14:useLocalDpi xmlns:a14="http://schemas.microsoft.com/office/drawing/2010/main" val="0"/>
              </a:ext>
            </a:extLst>
          </a:blip>
          <a:srcRect/>
          <a:stretch>
            <a:fillRect/>
          </a:stretch>
        </p:blipFill>
        <p:spPr bwMode="auto">
          <a:xfrm>
            <a:off x="613836" y="176218"/>
            <a:ext cx="1018117" cy="7635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8" name="Straight Connector 7"/>
          <p:cNvCxnSpPr/>
          <p:nvPr/>
        </p:nvCxnSpPr>
        <p:spPr>
          <a:xfrm flipH="1">
            <a:off x="620184" y="1016000"/>
            <a:ext cx="10972800" cy="0"/>
          </a:xfrm>
          <a:prstGeom prst="line">
            <a:avLst/>
          </a:prstGeom>
          <a:ln w="19050">
            <a:solidFill>
              <a:srgbClr val="004990"/>
            </a:solidFill>
          </a:ln>
        </p:spPr>
        <p:style>
          <a:lnRef idx="1">
            <a:schemeClr val="accent1"/>
          </a:lnRef>
          <a:fillRef idx="0">
            <a:schemeClr val="accent1"/>
          </a:fillRef>
          <a:effectRef idx="0">
            <a:schemeClr val="accent1"/>
          </a:effectRef>
          <a:fontRef idx="minor">
            <a:schemeClr val="tx1"/>
          </a:fontRef>
        </p:style>
      </p:cxnSp>
      <p:pic>
        <p:nvPicPr>
          <p:cNvPr id="9" name="Picture 2"/>
          <p:cNvPicPr>
            <a:picLocks noChangeAspect="1" noChangeArrowheads="1"/>
          </p:cNvPicPr>
          <p:nvPr/>
        </p:nvPicPr>
        <p:blipFill>
          <a:blip r:embed="rId3" cstate="screen">
            <a:extLst>
              <a:ext uri="{28A0092B-C50C-407E-A947-70E740481C1C}">
                <a14:useLocalDpi xmlns:a14="http://schemas.microsoft.com/office/drawing/2010/main" val="0"/>
              </a:ext>
            </a:extLst>
          </a:blip>
          <a:srcRect/>
          <a:stretch>
            <a:fillRect/>
          </a:stretch>
        </p:blipFill>
        <p:spPr bwMode="auto">
          <a:xfrm>
            <a:off x="1672170" y="306393"/>
            <a:ext cx="1579033" cy="587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 name="Title 1"/>
          <p:cNvSpPr>
            <a:spLocks noGrp="1"/>
          </p:cNvSpPr>
          <p:nvPr>
            <p:ph type="title"/>
          </p:nvPr>
        </p:nvSpPr>
        <p:spPr>
          <a:xfrm>
            <a:off x="3352800" y="164304"/>
            <a:ext cx="8229600" cy="826296"/>
          </a:xfrm>
        </p:spPr>
        <p:txBody>
          <a:bodyPr anchor="b">
            <a:normAutofit/>
          </a:bodyPr>
          <a:lstStyle>
            <a:lvl1pPr algn="r" defTabSz="914377" rtl="0" eaLnBrk="1" latinLnBrk="0" hangingPunct="1">
              <a:lnSpc>
                <a:spcPct val="85000"/>
              </a:lnSpc>
              <a:spcBef>
                <a:spcPct val="0"/>
              </a:spcBef>
              <a:buNone/>
              <a:defRPr lang="en-US" sz="2400" b="1" kern="1200" dirty="0">
                <a:solidFill>
                  <a:srgbClr val="000000"/>
                </a:solidFill>
                <a:latin typeface="+mj-lt"/>
                <a:ea typeface="+mj-ea"/>
                <a:cs typeface="+mj-cs"/>
              </a:defRPr>
            </a:lvl1pPr>
          </a:lstStyle>
          <a:p>
            <a:r>
              <a:rPr lang="en-US"/>
              <a:t>Click to edit Master title style</a:t>
            </a:r>
          </a:p>
        </p:txBody>
      </p:sp>
      <p:sp>
        <p:nvSpPr>
          <p:cNvPr id="11" name="Content Placeholder 2"/>
          <p:cNvSpPr>
            <a:spLocks noGrp="1"/>
          </p:cNvSpPr>
          <p:nvPr>
            <p:ph idx="1"/>
          </p:nvPr>
        </p:nvSpPr>
        <p:spPr>
          <a:xfrm>
            <a:off x="613256" y="1295399"/>
            <a:ext cx="10972800" cy="5088468"/>
          </a:xfrm>
          <a:prstGeom prst="rect">
            <a:avLst/>
          </a:prstGeom>
        </p:spPr>
        <p:txBody>
          <a:bodyPr/>
          <a:lstStyle>
            <a:lvl1pPr marL="287331" indent="-287331">
              <a:spcBef>
                <a:spcPts val="400"/>
              </a:spcBef>
              <a:buClr>
                <a:srgbClr val="004990"/>
              </a:buClr>
              <a:buFont typeface="Wingdings" pitchFamily="2" charset="2"/>
              <a:buChar char="§"/>
              <a:defRPr sz="2000">
                <a:solidFill>
                  <a:srgbClr val="000000"/>
                </a:solidFill>
              </a:defRPr>
            </a:lvl1pPr>
            <a:lvl2pPr>
              <a:spcBef>
                <a:spcPts val="400"/>
              </a:spcBef>
              <a:buClr>
                <a:srgbClr val="004990"/>
              </a:buClr>
              <a:defRPr sz="1800">
                <a:solidFill>
                  <a:srgbClr val="000000"/>
                </a:solidFill>
              </a:defRPr>
            </a:lvl2pPr>
            <a:lvl3pPr>
              <a:spcBef>
                <a:spcPts val="400"/>
              </a:spcBef>
              <a:buClr>
                <a:srgbClr val="004990"/>
              </a:buClr>
              <a:defRPr sz="1800">
                <a:solidFill>
                  <a:srgbClr val="000000"/>
                </a:solidFill>
              </a:defRPr>
            </a:lvl3pPr>
            <a:lvl4pPr>
              <a:spcBef>
                <a:spcPts val="400"/>
              </a:spcBef>
              <a:buClr>
                <a:srgbClr val="004990"/>
              </a:buClr>
              <a:defRPr sz="1800">
                <a:solidFill>
                  <a:srgbClr val="000000"/>
                </a:solidFill>
              </a:defRPr>
            </a:lvl4pPr>
            <a:lvl5pPr>
              <a:spcBef>
                <a:spcPts val="400"/>
              </a:spcBef>
              <a:buClr>
                <a:srgbClr val="004990"/>
              </a:buClr>
              <a:defRPr sz="1800">
                <a:solidFill>
                  <a:srgbClr val="000000"/>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Slide Number Placeholder 5"/>
          <p:cNvSpPr txBox="1">
            <a:spLocks/>
          </p:cNvSpPr>
          <p:nvPr/>
        </p:nvSpPr>
        <p:spPr>
          <a:xfrm>
            <a:off x="11379200" y="6589712"/>
            <a:ext cx="812800" cy="268288"/>
          </a:xfrm>
          <a:prstGeom prst="rect">
            <a:avLst/>
          </a:prstGeom>
        </p:spPr>
        <p:txBody>
          <a:bodyPr vert="horz" wrap="square" lIns="91440" tIns="45720" rIns="91440" bIns="45720" numCol="1" rtlCol="0" anchor="ctr" anchorCtr="0" compatLnSpc="1">
            <a:prstTxWarp prst="textNoShape">
              <a:avLst/>
            </a:prstTxWarp>
          </a:bodyPr>
          <a:lstStyle>
            <a:defPPr>
              <a:defRPr lang="en-US"/>
            </a:defPPr>
            <a:lvl1pPr marL="0" algn="r" defTabSz="914400" rtl="0" eaLnBrk="1" fontAlgn="base" latinLnBrk="0" hangingPunct="1">
              <a:spcBef>
                <a:spcPct val="0"/>
              </a:spcBef>
              <a:spcAft>
                <a:spcPct val="0"/>
              </a:spcAft>
              <a:defRPr sz="1000" kern="1200" smtClean="0">
                <a:solidFill>
                  <a:srgbClr val="262626"/>
                </a:solidFill>
                <a:latin typeface="+mn-lt"/>
                <a:ea typeface="+mn-ea"/>
                <a:cs typeface="Arial" panose="020B0604020202020204"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F9BB1028-878A-4EC9-99FF-8A8B91090531}" type="slidenum">
              <a:rPr lang="en-US" altLang="en-US" sz="1000"/>
              <a:pPr/>
              <a:t>‹#›</a:t>
            </a:fld>
            <a:endParaRPr lang="en-US" altLang="en-US" sz="1000"/>
          </a:p>
        </p:txBody>
      </p:sp>
      <p:pic>
        <p:nvPicPr>
          <p:cNvPr id="13" name="Picture 8" descr="DOElogo"/>
          <p:cNvPicPr>
            <a:picLocks noChangeAspect="1" noChangeArrowheads="1"/>
          </p:cNvPicPr>
          <p:nvPr/>
        </p:nvPicPr>
        <p:blipFill>
          <a:blip r:embed="rId2" cstate="screen">
            <a:extLst>
              <a:ext uri="{28A0092B-C50C-407E-A947-70E740481C1C}">
                <a14:useLocalDpi xmlns:a14="http://schemas.microsoft.com/office/drawing/2010/main" val="0"/>
              </a:ext>
            </a:extLst>
          </a:blip>
          <a:srcRect/>
          <a:stretch>
            <a:fillRect/>
          </a:stretch>
        </p:blipFill>
        <p:spPr bwMode="auto">
          <a:xfrm>
            <a:off x="613836" y="176218"/>
            <a:ext cx="1018117" cy="7635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14" name="Straight Connector 13"/>
          <p:cNvCxnSpPr/>
          <p:nvPr/>
        </p:nvCxnSpPr>
        <p:spPr>
          <a:xfrm flipH="1">
            <a:off x="620184" y="1016000"/>
            <a:ext cx="10972800" cy="0"/>
          </a:xfrm>
          <a:prstGeom prst="line">
            <a:avLst/>
          </a:prstGeom>
          <a:ln w="19050">
            <a:solidFill>
              <a:srgbClr val="004990"/>
            </a:solidFill>
          </a:ln>
        </p:spPr>
        <p:style>
          <a:lnRef idx="1">
            <a:schemeClr val="accent1"/>
          </a:lnRef>
          <a:fillRef idx="0">
            <a:schemeClr val="accent1"/>
          </a:fillRef>
          <a:effectRef idx="0">
            <a:schemeClr val="accent1"/>
          </a:effectRef>
          <a:fontRef idx="minor">
            <a:schemeClr val="tx1"/>
          </a:fontRef>
        </p:style>
      </p:cxnSp>
      <p:pic>
        <p:nvPicPr>
          <p:cNvPr id="15" name="Picture 2"/>
          <p:cNvPicPr>
            <a:picLocks noChangeAspect="1" noChangeArrowheads="1"/>
          </p:cNvPicPr>
          <p:nvPr/>
        </p:nvPicPr>
        <p:blipFill>
          <a:blip r:embed="rId3" cstate="screen">
            <a:extLst>
              <a:ext uri="{28A0092B-C50C-407E-A947-70E740481C1C}">
                <a14:useLocalDpi xmlns:a14="http://schemas.microsoft.com/office/drawing/2010/main" val="0"/>
              </a:ext>
            </a:extLst>
          </a:blip>
          <a:srcRect/>
          <a:stretch>
            <a:fillRect/>
          </a:stretch>
        </p:blipFill>
        <p:spPr bwMode="auto">
          <a:xfrm>
            <a:off x="1672170" y="306393"/>
            <a:ext cx="1579033" cy="587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7" name="Date Placeholder 3"/>
          <p:cNvSpPr>
            <a:spLocks noGrp="1"/>
          </p:cNvSpPr>
          <p:nvPr>
            <p:ph type="dt" sz="half" idx="10"/>
          </p:nvPr>
        </p:nvSpPr>
        <p:spPr>
          <a:xfrm>
            <a:off x="838200" y="6356354"/>
            <a:ext cx="2743200" cy="365125"/>
          </a:xfrm>
        </p:spPr>
        <p:txBody>
          <a:bodyPr/>
          <a:lstStyle/>
          <a:p>
            <a:endParaRPr lang="en-US"/>
          </a:p>
        </p:txBody>
      </p:sp>
    </p:spTree>
    <p:extLst>
      <p:ext uri="{BB962C8B-B14F-4D97-AF65-F5344CB8AC3E}">
        <p14:creationId xmlns:p14="http://schemas.microsoft.com/office/powerpoint/2010/main" val="140206201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cSld name="1_SandiaBrand_OUO-Generic-TitleOnly">
    <p:spTree>
      <p:nvGrpSpPr>
        <p:cNvPr id="1" name=""/>
        <p:cNvGrpSpPr/>
        <p:nvPr/>
      </p:nvGrpSpPr>
      <p:grpSpPr>
        <a:xfrm>
          <a:off x="0" y="0"/>
          <a:ext cx="0" cy="0"/>
          <a:chOff x="0" y="0"/>
          <a:chExt cx="0" cy="0"/>
        </a:xfrm>
      </p:grpSpPr>
      <p:sp>
        <p:nvSpPr>
          <p:cNvPr id="9" name="Slide Number Placeholder 7">
            <a:extLst>
              <a:ext uri="{FF2B5EF4-FFF2-40B4-BE49-F238E27FC236}">
                <a16:creationId xmlns:a16="http://schemas.microsoft.com/office/drawing/2014/main" id="{047140F4-9603-3740-AC59-61030724EC20}"/>
              </a:ext>
            </a:extLst>
          </p:cNvPr>
          <p:cNvSpPr>
            <a:spLocks noGrp="1"/>
          </p:cNvSpPr>
          <p:nvPr>
            <p:ph type="sldNum" sz="quarter" idx="4"/>
          </p:nvPr>
        </p:nvSpPr>
        <p:spPr>
          <a:xfrm>
            <a:off x="0" y="356686"/>
            <a:ext cx="559397" cy="570225"/>
          </a:xfrm>
          <a:prstGeom prst="rect">
            <a:avLst/>
          </a:prstGeom>
        </p:spPr>
        <p:txBody>
          <a:bodyPr vert="horz" lIns="45720" tIns="45720" rIns="45720" bIns="45720" rtlCol="0" anchor="ctr"/>
          <a:lstStyle>
            <a:lvl1pPr algn="ctr">
              <a:defRPr sz="1400" b="0" i="0">
                <a:solidFill>
                  <a:schemeClr val="bg1">
                    <a:lumMod val="50000"/>
                  </a:schemeClr>
                </a:solidFill>
                <a:latin typeface="Open Sans" panose="020B0606030504020204" pitchFamily="34" charset="0"/>
              </a:defRPr>
            </a:lvl1pPr>
          </a:lstStyle>
          <a:p>
            <a:fld id="{2D1A6E71-6843-4B15-9F4E-071531D0C9F9}" type="slidenum">
              <a:rPr lang="en-US" smtClean="0"/>
              <a:t>‹#›</a:t>
            </a:fld>
            <a:endParaRPr lang="en-US"/>
          </a:p>
        </p:txBody>
      </p:sp>
      <p:sp>
        <p:nvSpPr>
          <p:cNvPr id="5" name="Date Placeholder 8">
            <a:extLst>
              <a:ext uri="{FF2B5EF4-FFF2-40B4-BE49-F238E27FC236}">
                <a16:creationId xmlns:a16="http://schemas.microsoft.com/office/drawing/2014/main" id="{4D2F38AF-4142-254C-9497-D7C41E2B46D9}"/>
              </a:ext>
            </a:extLst>
          </p:cNvPr>
          <p:cNvSpPr>
            <a:spLocks noGrp="1"/>
          </p:cNvSpPr>
          <p:nvPr>
            <p:ph type="dt" sz="half" idx="2"/>
          </p:nvPr>
        </p:nvSpPr>
        <p:spPr>
          <a:xfrm>
            <a:off x="1" y="6629400"/>
            <a:ext cx="1551008" cy="228600"/>
          </a:xfrm>
          <a:prstGeom prst="rect">
            <a:avLst/>
          </a:prstGeom>
        </p:spPr>
        <p:txBody>
          <a:bodyPr vert="horz" lIns="0" tIns="0" rIns="0" bIns="0" rtlCol="0" anchor="ctr"/>
          <a:lstStyle>
            <a:lvl1pPr algn="ctr">
              <a:defRPr sz="1050" b="0" i="0" spc="300">
                <a:solidFill>
                  <a:schemeClr val="bg1">
                    <a:lumMod val="50000"/>
                  </a:schemeClr>
                </a:solidFill>
                <a:latin typeface="+mn-lt"/>
              </a:defRPr>
            </a:lvl1pPr>
          </a:lstStyle>
          <a:p>
            <a:endParaRPr lang="en-US"/>
          </a:p>
        </p:txBody>
      </p:sp>
    </p:spTree>
    <p:extLst>
      <p:ext uri="{BB962C8B-B14F-4D97-AF65-F5344CB8AC3E}">
        <p14:creationId xmlns:p14="http://schemas.microsoft.com/office/powerpoint/2010/main" val="7871498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1.xml><?xml version="1.0" encoding="utf-8"?>
<p:sldLayout xmlns:a="http://schemas.openxmlformats.org/drawingml/2006/main" xmlns:r="http://schemas.openxmlformats.org/officeDocument/2006/relationships" xmlns:p="http://schemas.openxmlformats.org/presentationml/2006/main" userDrawn="1">
  <p:cSld name="6_Title Slide">
    <p:spTree>
      <p:nvGrpSpPr>
        <p:cNvPr id="1" name=""/>
        <p:cNvGrpSpPr/>
        <p:nvPr/>
      </p:nvGrpSpPr>
      <p:grpSpPr>
        <a:xfrm>
          <a:off x="0" y="0"/>
          <a:ext cx="0" cy="0"/>
          <a:chOff x="0" y="0"/>
          <a:chExt cx="0" cy="0"/>
        </a:xfrm>
      </p:grpSpPr>
      <p:pic>
        <p:nvPicPr>
          <p:cNvPr id="17" name="Picture 16">
            <a:extLst>
              <a:ext uri="{FF2B5EF4-FFF2-40B4-BE49-F238E27FC236}">
                <a16:creationId xmlns:a16="http://schemas.microsoft.com/office/drawing/2014/main" id="{4EAF5E9D-2054-4A96-ABFD-39EB94C5D2CF}"/>
              </a:ext>
            </a:extLst>
          </p:cNvPr>
          <p:cNvPicPr>
            <a:picLocks noChangeAspect="1"/>
          </p:cNvPicPr>
          <p:nvPr userDrawn="1"/>
        </p:nvPicPr>
        <p:blipFill rotWithShape="1">
          <a:blip r:embed="rId2" cstate="print">
            <a:extLst>
              <a:ext uri="{28A0092B-C50C-407E-A947-70E740481C1C}">
                <a14:useLocalDpi xmlns:a14="http://schemas.microsoft.com/office/drawing/2010/main"/>
              </a:ext>
            </a:extLst>
          </a:blip>
          <a:srcRect r="-3811"/>
          <a:stretch/>
        </p:blipFill>
        <p:spPr>
          <a:xfrm>
            <a:off x="0" y="0"/>
            <a:ext cx="12202475" cy="910110"/>
          </a:xfrm>
          <a:prstGeom prst="rect">
            <a:avLst/>
          </a:prstGeom>
        </p:spPr>
      </p:pic>
      <p:sp>
        <p:nvSpPr>
          <p:cNvPr id="15" name="Rectangle 14">
            <a:extLst>
              <a:ext uri="{FF2B5EF4-FFF2-40B4-BE49-F238E27FC236}">
                <a16:creationId xmlns:a16="http://schemas.microsoft.com/office/drawing/2014/main" id="{4D84FBD7-D65C-4BCB-AF6D-C233C775EF54}"/>
              </a:ext>
            </a:extLst>
          </p:cNvPr>
          <p:cNvSpPr/>
          <p:nvPr userDrawn="1"/>
        </p:nvSpPr>
        <p:spPr>
          <a:xfrm>
            <a:off x="4572" y="0"/>
            <a:ext cx="6843903" cy="914400"/>
          </a:xfrm>
          <a:prstGeom prst="rect">
            <a:avLst/>
          </a:prstGeom>
          <a:gradFill>
            <a:gsLst>
              <a:gs pos="50000">
                <a:srgbClr val="000000">
                  <a:alpha val="50000"/>
                </a:srgbClr>
              </a:gs>
              <a:gs pos="0">
                <a:schemeClr val="tx1"/>
              </a:gs>
              <a:gs pos="100000">
                <a:schemeClr val="tx1">
                  <a:alpha val="0"/>
                </a:schemeClr>
              </a:gs>
            </a:gsLst>
            <a:lin ang="0" scaled="1"/>
          </a:gradFill>
          <a:ln w="15875" cap="flat" cmpd="sng" algn="ctr">
            <a:noFill/>
            <a:prstDash val="solid"/>
          </a:ln>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FFFFFF"/>
              </a:solidFill>
              <a:effectLst/>
              <a:uLnTx/>
              <a:uFillTx/>
              <a:latin typeface="Trebuchet MS" panose="020B0603020202020204"/>
              <a:ea typeface="+mn-ea"/>
              <a:cs typeface="+mn-cs"/>
            </a:endParaRPr>
          </a:p>
        </p:txBody>
      </p:sp>
      <p:grpSp>
        <p:nvGrpSpPr>
          <p:cNvPr id="20" name="Graphic 26">
            <a:extLst>
              <a:ext uri="{FF2B5EF4-FFF2-40B4-BE49-F238E27FC236}">
                <a16:creationId xmlns:a16="http://schemas.microsoft.com/office/drawing/2014/main" id="{D5D4AFC9-DC1C-4062-BD05-778C956761B6}"/>
              </a:ext>
            </a:extLst>
          </p:cNvPr>
          <p:cNvGrpSpPr/>
          <p:nvPr userDrawn="1"/>
        </p:nvGrpSpPr>
        <p:grpSpPr>
          <a:xfrm>
            <a:off x="248424" y="272175"/>
            <a:ext cx="365760" cy="365760"/>
            <a:chOff x="-1581139" y="-815169"/>
            <a:chExt cx="729039" cy="729040"/>
          </a:xfrm>
          <a:solidFill>
            <a:srgbClr val="FFFFFF"/>
          </a:solidFill>
        </p:grpSpPr>
        <p:sp>
          <p:nvSpPr>
            <p:cNvPr id="21" name="Freeform: Shape 20">
              <a:extLst>
                <a:ext uri="{FF2B5EF4-FFF2-40B4-BE49-F238E27FC236}">
                  <a16:creationId xmlns:a16="http://schemas.microsoft.com/office/drawing/2014/main" id="{23998A4C-AD8B-4730-A12A-4C4294892365}"/>
                </a:ext>
              </a:extLst>
            </p:cNvPr>
            <p:cNvSpPr/>
            <p:nvPr/>
          </p:nvSpPr>
          <p:spPr>
            <a:xfrm>
              <a:off x="-1581139" y="-815169"/>
              <a:ext cx="729039" cy="729040"/>
            </a:xfrm>
            <a:custGeom>
              <a:avLst/>
              <a:gdLst>
                <a:gd name="connsiteX0" fmla="*/ 731112 w 729039"/>
                <a:gd name="connsiteY0" fmla="*/ 366299 h 729040"/>
                <a:gd name="connsiteX1" fmla="*/ 720939 w 729039"/>
                <a:gd name="connsiteY1" fmla="*/ 135719 h 729040"/>
                <a:gd name="connsiteX2" fmla="*/ 602258 w 729039"/>
                <a:gd name="connsiteY2" fmla="*/ 11952 h 729040"/>
                <a:gd name="connsiteX3" fmla="*/ 366592 w 729039"/>
                <a:gd name="connsiteY3" fmla="*/ 84 h 729040"/>
                <a:gd name="connsiteX4" fmla="*/ 129230 w 729039"/>
                <a:gd name="connsiteY4" fmla="*/ 10256 h 729040"/>
                <a:gd name="connsiteX5" fmla="*/ 10549 w 729039"/>
                <a:gd name="connsiteY5" fmla="*/ 134024 h 729040"/>
                <a:gd name="connsiteX6" fmla="*/ 377 w 729039"/>
                <a:gd name="connsiteY6" fmla="*/ 366299 h 729040"/>
                <a:gd name="connsiteX7" fmla="*/ 10549 w 729039"/>
                <a:gd name="connsiteY7" fmla="*/ 596879 h 729040"/>
                <a:gd name="connsiteX8" fmla="*/ 129230 w 729039"/>
                <a:gd name="connsiteY8" fmla="*/ 720647 h 729040"/>
                <a:gd name="connsiteX9" fmla="*/ 366592 w 729039"/>
                <a:gd name="connsiteY9" fmla="*/ 730819 h 729040"/>
                <a:gd name="connsiteX10" fmla="*/ 603954 w 729039"/>
                <a:gd name="connsiteY10" fmla="*/ 720647 h 729040"/>
                <a:gd name="connsiteX11" fmla="*/ 722634 w 729039"/>
                <a:gd name="connsiteY11" fmla="*/ 596879 h 729040"/>
                <a:gd name="connsiteX12" fmla="*/ 731112 w 729039"/>
                <a:gd name="connsiteY12" fmla="*/ 439203 h 729040"/>
                <a:gd name="connsiteX13" fmla="*/ 731112 w 729039"/>
                <a:gd name="connsiteY13" fmla="*/ 366299 h 729040"/>
                <a:gd name="connsiteX14" fmla="*/ 648035 w 729039"/>
                <a:gd name="connsiteY14" fmla="*/ 564666 h 729040"/>
                <a:gd name="connsiteX15" fmla="*/ 564958 w 729039"/>
                <a:gd name="connsiteY15" fmla="*/ 647743 h 729040"/>
                <a:gd name="connsiteX16" fmla="*/ 366592 w 729039"/>
                <a:gd name="connsiteY16" fmla="*/ 656220 h 729040"/>
                <a:gd name="connsiteX17" fmla="*/ 168225 w 729039"/>
                <a:gd name="connsiteY17" fmla="*/ 647743 h 729040"/>
                <a:gd name="connsiteX18" fmla="*/ 85149 w 729039"/>
                <a:gd name="connsiteY18" fmla="*/ 564666 h 729040"/>
                <a:gd name="connsiteX19" fmla="*/ 76672 w 729039"/>
                <a:gd name="connsiteY19" fmla="*/ 364604 h 729040"/>
                <a:gd name="connsiteX20" fmla="*/ 85149 w 729039"/>
                <a:gd name="connsiteY20" fmla="*/ 164542 h 729040"/>
                <a:gd name="connsiteX21" fmla="*/ 166530 w 729039"/>
                <a:gd name="connsiteY21" fmla="*/ 84856 h 729040"/>
                <a:gd name="connsiteX22" fmla="*/ 364896 w 729039"/>
                <a:gd name="connsiteY22" fmla="*/ 76379 h 729040"/>
                <a:gd name="connsiteX23" fmla="*/ 563263 w 729039"/>
                <a:gd name="connsiteY23" fmla="*/ 84856 h 729040"/>
                <a:gd name="connsiteX24" fmla="*/ 646340 w 729039"/>
                <a:gd name="connsiteY24" fmla="*/ 167932 h 729040"/>
                <a:gd name="connsiteX25" fmla="*/ 654817 w 729039"/>
                <a:gd name="connsiteY25" fmla="*/ 367995 h 729040"/>
                <a:gd name="connsiteX26" fmla="*/ 654817 w 729039"/>
                <a:gd name="connsiteY26" fmla="*/ 442594 h 729040"/>
                <a:gd name="connsiteX27" fmla="*/ 648035 w 729039"/>
                <a:gd name="connsiteY27" fmla="*/ 564666 h 7290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729039" h="729040">
                  <a:moveTo>
                    <a:pt x="731112" y="366299"/>
                  </a:moveTo>
                  <a:cubicBezTo>
                    <a:pt x="731112" y="347649"/>
                    <a:pt x="732807" y="247618"/>
                    <a:pt x="720939" y="135719"/>
                  </a:cubicBezTo>
                  <a:cubicBezTo>
                    <a:pt x="715853" y="79769"/>
                    <a:pt x="670076" y="20429"/>
                    <a:pt x="602258" y="11952"/>
                  </a:cubicBezTo>
                  <a:cubicBezTo>
                    <a:pt x="497141" y="-1612"/>
                    <a:pt x="385242" y="84"/>
                    <a:pt x="366592" y="84"/>
                  </a:cubicBezTo>
                  <a:cubicBezTo>
                    <a:pt x="349637" y="84"/>
                    <a:pt x="234348" y="-1612"/>
                    <a:pt x="129230" y="10256"/>
                  </a:cubicBezTo>
                  <a:cubicBezTo>
                    <a:pt x="63108" y="18734"/>
                    <a:pt x="15636" y="76379"/>
                    <a:pt x="10549" y="134024"/>
                  </a:cubicBezTo>
                  <a:cubicBezTo>
                    <a:pt x="-1319" y="247618"/>
                    <a:pt x="377" y="347649"/>
                    <a:pt x="377" y="366299"/>
                  </a:cubicBezTo>
                  <a:cubicBezTo>
                    <a:pt x="377" y="384949"/>
                    <a:pt x="-3014" y="479894"/>
                    <a:pt x="10549" y="596879"/>
                  </a:cubicBezTo>
                  <a:cubicBezTo>
                    <a:pt x="17331" y="656220"/>
                    <a:pt x="63108" y="713865"/>
                    <a:pt x="129230" y="720647"/>
                  </a:cubicBezTo>
                  <a:cubicBezTo>
                    <a:pt x="234348" y="732515"/>
                    <a:pt x="347942" y="730819"/>
                    <a:pt x="366592" y="730819"/>
                  </a:cubicBezTo>
                  <a:cubicBezTo>
                    <a:pt x="385242" y="730819"/>
                    <a:pt x="498836" y="732515"/>
                    <a:pt x="603954" y="720647"/>
                  </a:cubicBezTo>
                  <a:cubicBezTo>
                    <a:pt x="668380" y="713865"/>
                    <a:pt x="715853" y="659611"/>
                    <a:pt x="722634" y="596879"/>
                  </a:cubicBezTo>
                  <a:cubicBezTo>
                    <a:pt x="729416" y="534148"/>
                    <a:pt x="731112" y="479894"/>
                    <a:pt x="731112" y="439203"/>
                  </a:cubicBezTo>
                  <a:cubicBezTo>
                    <a:pt x="731112" y="401903"/>
                    <a:pt x="731112" y="374776"/>
                    <a:pt x="731112" y="366299"/>
                  </a:cubicBezTo>
                  <a:close/>
                  <a:moveTo>
                    <a:pt x="648035" y="564666"/>
                  </a:moveTo>
                  <a:cubicBezTo>
                    <a:pt x="642949" y="615529"/>
                    <a:pt x="624299" y="640961"/>
                    <a:pt x="564958" y="647743"/>
                  </a:cubicBezTo>
                  <a:cubicBezTo>
                    <a:pt x="475100" y="656220"/>
                    <a:pt x="385242" y="656220"/>
                    <a:pt x="366592" y="656220"/>
                  </a:cubicBezTo>
                  <a:cubicBezTo>
                    <a:pt x="347942" y="656220"/>
                    <a:pt x="256388" y="657915"/>
                    <a:pt x="168225" y="647743"/>
                  </a:cubicBezTo>
                  <a:cubicBezTo>
                    <a:pt x="110580" y="642656"/>
                    <a:pt x="90235" y="617225"/>
                    <a:pt x="85149" y="564666"/>
                  </a:cubicBezTo>
                  <a:cubicBezTo>
                    <a:pt x="74976" y="474807"/>
                    <a:pt x="76672" y="383254"/>
                    <a:pt x="76672" y="364604"/>
                  </a:cubicBezTo>
                  <a:cubicBezTo>
                    <a:pt x="76672" y="347649"/>
                    <a:pt x="74976" y="254400"/>
                    <a:pt x="85149" y="164542"/>
                  </a:cubicBezTo>
                  <a:cubicBezTo>
                    <a:pt x="88540" y="118765"/>
                    <a:pt x="105494" y="89942"/>
                    <a:pt x="166530" y="84856"/>
                  </a:cubicBezTo>
                  <a:cubicBezTo>
                    <a:pt x="256388" y="76379"/>
                    <a:pt x="347942" y="76379"/>
                    <a:pt x="364896" y="76379"/>
                  </a:cubicBezTo>
                  <a:cubicBezTo>
                    <a:pt x="383546" y="76379"/>
                    <a:pt x="475100" y="74683"/>
                    <a:pt x="563263" y="84856"/>
                  </a:cubicBezTo>
                  <a:cubicBezTo>
                    <a:pt x="622603" y="89942"/>
                    <a:pt x="641253" y="117069"/>
                    <a:pt x="646340" y="167932"/>
                  </a:cubicBezTo>
                  <a:cubicBezTo>
                    <a:pt x="654817" y="257791"/>
                    <a:pt x="654817" y="349345"/>
                    <a:pt x="654817" y="367995"/>
                  </a:cubicBezTo>
                  <a:cubicBezTo>
                    <a:pt x="654817" y="376472"/>
                    <a:pt x="654817" y="405294"/>
                    <a:pt x="654817" y="442594"/>
                  </a:cubicBezTo>
                  <a:cubicBezTo>
                    <a:pt x="654817" y="476503"/>
                    <a:pt x="651426" y="520584"/>
                    <a:pt x="648035" y="564666"/>
                  </a:cubicBezTo>
                  <a:close/>
                </a:path>
              </a:pathLst>
            </a:custGeom>
            <a:solidFill>
              <a:srgbClr val="FFFFFF"/>
            </a:solidFill>
            <a:ln w="16930" cap="flat">
              <a:noFill/>
              <a:prstDash val="solid"/>
              <a:miter/>
            </a:ln>
          </p:spPr>
          <p:txBody>
            <a:bodyPr rtlCol="0" anchor="ctr"/>
            <a:lstStyle/>
            <a:p>
              <a:pPr marL="0" marR="0" lvl="0" indent="0" defTabSz="4572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000000"/>
                </a:solidFill>
                <a:effectLst/>
                <a:uLnTx/>
                <a:uFillTx/>
                <a:latin typeface="Trebuchet MS" panose="020B0603020202020204"/>
              </a:endParaRPr>
            </a:p>
          </p:txBody>
        </p:sp>
        <p:sp>
          <p:nvSpPr>
            <p:cNvPr id="23" name="Freeform: Shape 22">
              <a:extLst>
                <a:ext uri="{FF2B5EF4-FFF2-40B4-BE49-F238E27FC236}">
                  <a16:creationId xmlns:a16="http://schemas.microsoft.com/office/drawing/2014/main" id="{68877C9A-4901-4FCE-8307-0DB698AD96EC}"/>
                </a:ext>
              </a:extLst>
            </p:cNvPr>
            <p:cNvSpPr/>
            <p:nvPr/>
          </p:nvSpPr>
          <p:spPr>
            <a:xfrm>
              <a:off x="-1448470" y="-698252"/>
              <a:ext cx="457769" cy="491678"/>
            </a:xfrm>
            <a:custGeom>
              <a:avLst/>
              <a:gdLst>
                <a:gd name="connsiteX0" fmla="*/ 452635 w 457768"/>
                <a:gd name="connsiteY0" fmla="*/ 112052 h 491678"/>
                <a:gd name="connsiteX1" fmla="*/ 303436 w 457768"/>
                <a:gd name="connsiteY1" fmla="*/ 112052 h 491678"/>
                <a:gd name="connsiteX2" fmla="*/ 298349 w 457768"/>
                <a:gd name="connsiteY2" fmla="*/ 12021 h 491678"/>
                <a:gd name="connsiteX3" fmla="*/ 300045 w 457768"/>
                <a:gd name="connsiteY3" fmla="*/ 1848 h 491678"/>
                <a:gd name="connsiteX4" fmla="*/ 111851 w 457768"/>
                <a:gd name="connsiteY4" fmla="*/ 3544 h 491678"/>
                <a:gd name="connsiteX5" fmla="*/ 113546 w 457768"/>
                <a:gd name="connsiteY5" fmla="*/ 12021 h 491678"/>
                <a:gd name="connsiteX6" fmla="*/ 111851 w 457768"/>
                <a:gd name="connsiteY6" fmla="*/ 51016 h 491678"/>
                <a:gd name="connsiteX7" fmla="*/ 110156 w 457768"/>
                <a:gd name="connsiteY7" fmla="*/ 59493 h 491678"/>
                <a:gd name="connsiteX8" fmla="*/ 167801 w 457768"/>
                <a:gd name="connsiteY8" fmla="*/ 57798 h 491678"/>
                <a:gd name="connsiteX9" fmla="*/ 166105 w 457768"/>
                <a:gd name="connsiteY9" fmla="*/ 113747 h 491678"/>
                <a:gd name="connsiteX10" fmla="*/ 13515 w 457768"/>
                <a:gd name="connsiteY10" fmla="*/ 113747 h 491678"/>
                <a:gd name="connsiteX11" fmla="*/ 3343 w 457768"/>
                <a:gd name="connsiteY11" fmla="*/ 112052 h 491678"/>
                <a:gd name="connsiteX12" fmla="*/ 5038 w 457768"/>
                <a:gd name="connsiteY12" fmla="*/ 418927 h 491678"/>
                <a:gd name="connsiteX13" fmla="*/ 72856 w 457768"/>
                <a:gd name="connsiteY13" fmla="*/ 422318 h 491678"/>
                <a:gd name="connsiteX14" fmla="*/ 69465 w 457768"/>
                <a:gd name="connsiteY14" fmla="*/ 315505 h 491678"/>
                <a:gd name="connsiteX15" fmla="*/ 94897 w 457768"/>
                <a:gd name="connsiteY15" fmla="*/ 315505 h 491678"/>
                <a:gd name="connsiteX16" fmla="*/ 98287 w 457768"/>
                <a:gd name="connsiteY16" fmla="*/ 315505 h 491678"/>
                <a:gd name="connsiteX17" fmla="*/ 101678 w 457768"/>
                <a:gd name="connsiteY17" fmla="*/ 220560 h 491678"/>
                <a:gd name="connsiteX18" fmla="*/ 161019 w 457768"/>
                <a:gd name="connsiteY18" fmla="*/ 220560 h 491678"/>
                <a:gd name="connsiteX19" fmla="*/ 150846 w 457768"/>
                <a:gd name="connsiteY19" fmla="*/ 491831 h 491678"/>
                <a:gd name="connsiteX20" fmla="*/ 315304 w 457768"/>
                <a:gd name="connsiteY20" fmla="*/ 491831 h 491678"/>
                <a:gd name="connsiteX21" fmla="*/ 306827 w 457768"/>
                <a:gd name="connsiteY21" fmla="*/ 220560 h 491678"/>
                <a:gd name="connsiteX22" fmla="*/ 364472 w 457768"/>
                <a:gd name="connsiteY22" fmla="*/ 220560 h 491678"/>
                <a:gd name="connsiteX23" fmla="*/ 367862 w 457768"/>
                <a:gd name="connsiteY23" fmla="*/ 315505 h 491678"/>
                <a:gd name="connsiteX24" fmla="*/ 371253 w 457768"/>
                <a:gd name="connsiteY24" fmla="*/ 315505 h 491678"/>
                <a:gd name="connsiteX25" fmla="*/ 396685 w 457768"/>
                <a:gd name="connsiteY25" fmla="*/ 315505 h 491678"/>
                <a:gd name="connsiteX26" fmla="*/ 393294 w 457768"/>
                <a:gd name="connsiteY26" fmla="*/ 422318 h 491678"/>
                <a:gd name="connsiteX27" fmla="*/ 461112 w 457768"/>
                <a:gd name="connsiteY27" fmla="*/ 418927 h 491678"/>
                <a:gd name="connsiteX28" fmla="*/ 462807 w 457768"/>
                <a:gd name="connsiteY28" fmla="*/ 112052 h 491678"/>
                <a:gd name="connsiteX29" fmla="*/ 452635 w 457768"/>
                <a:gd name="connsiteY29" fmla="*/ 112052 h 4916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457768" h="491678">
                  <a:moveTo>
                    <a:pt x="452635" y="112052"/>
                  </a:moveTo>
                  <a:lnTo>
                    <a:pt x="303436" y="112052"/>
                  </a:lnTo>
                  <a:lnTo>
                    <a:pt x="298349" y="12021"/>
                  </a:lnTo>
                  <a:cubicBezTo>
                    <a:pt x="298349" y="10326"/>
                    <a:pt x="298349" y="6935"/>
                    <a:pt x="300045" y="1848"/>
                  </a:cubicBezTo>
                  <a:cubicBezTo>
                    <a:pt x="223750" y="-1543"/>
                    <a:pt x="177973" y="153"/>
                    <a:pt x="111851" y="3544"/>
                  </a:cubicBezTo>
                  <a:cubicBezTo>
                    <a:pt x="113546" y="6935"/>
                    <a:pt x="113546" y="8630"/>
                    <a:pt x="113546" y="12021"/>
                  </a:cubicBezTo>
                  <a:lnTo>
                    <a:pt x="111851" y="51016"/>
                  </a:lnTo>
                  <a:cubicBezTo>
                    <a:pt x="111851" y="52712"/>
                    <a:pt x="111851" y="54407"/>
                    <a:pt x="110156" y="59493"/>
                  </a:cubicBezTo>
                  <a:lnTo>
                    <a:pt x="167801" y="57798"/>
                  </a:lnTo>
                  <a:lnTo>
                    <a:pt x="166105" y="113747"/>
                  </a:lnTo>
                  <a:lnTo>
                    <a:pt x="13515" y="113747"/>
                  </a:lnTo>
                  <a:cubicBezTo>
                    <a:pt x="11820" y="113747"/>
                    <a:pt x="8429" y="113747"/>
                    <a:pt x="3343" y="112052"/>
                  </a:cubicBezTo>
                  <a:cubicBezTo>
                    <a:pt x="-3439" y="269728"/>
                    <a:pt x="1647" y="318896"/>
                    <a:pt x="5038" y="418927"/>
                  </a:cubicBezTo>
                  <a:lnTo>
                    <a:pt x="72856" y="422318"/>
                  </a:lnTo>
                  <a:cubicBezTo>
                    <a:pt x="69465" y="378236"/>
                    <a:pt x="69465" y="339241"/>
                    <a:pt x="69465" y="315505"/>
                  </a:cubicBezTo>
                  <a:lnTo>
                    <a:pt x="94897" y="315505"/>
                  </a:lnTo>
                  <a:cubicBezTo>
                    <a:pt x="96592" y="315505"/>
                    <a:pt x="96592" y="315505"/>
                    <a:pt x="98287" y="315505"/>
                  </a:cubicBezTo>
                  <a:lnTo>
                    <a:pt x="101678" y="220560"/>
                  </a:lnTo>
                  <a:lnTo>
                    <a:pt x="161019" y="220560"/>
                  </a:lnTo>
                  <a:lnTo>
                    <a:pt x="150846" y="491831"/>
                  </a:lnTo>
                  <a:cubicBezTo>
                    <a:pt x="210187" y="495222"/>
                    <a:pt x="249182" y="495222"/>
                    <a:pt x="315304" y="491831"/>
                  </a:cubicBezTo>
                  <a:lnTo>
                    <a:pt x="306827" y="220560"/>
                  </a:lnTo>
                  <a:lnTo>
                    <a:pt x="364472" y="220560"/>
                  </a:lnTo>
                  <a:lnTo>
                    <a:pt x="367862" y="315505"/>
                  </a:lnTo>
                  <a:cubicBezTo>
                    <a:pt x="369558" y="313810"/>
                    <a:pt x="371253" y="315505"/>
                    <a:pt x="371253" y="315505"/>
                  </a:cubicBezTo>
                  <a:lnTo>
                    <a:pt x="396685" y="315505"/>
                  </a:lnTo>
                  <a:cubicBezTo>
                    <a:pt x="396685" y="339241"/>
                    <a:pt x="396685" y="378236"/>
                    <a:pt x="393294" y="422318"/>
                  </a:cubicBezTo>
                  <a:lnTo>
                    <a:pt x="461112" y="418927"/>
                  </a:lnTo>
                  <a:cubicBezTo>
                    <a:pt x="464503" y="318896"/>
                    <a:pt x="469589" y="269728"/>
                    <a:pt x="462807" y="112052"/>
                  </a:cubicBezTo>
                  <a:cubicBezTo>
                    <a:pt x="457721" y="112052"/>
                    <a:pt x="454330" y="112052"/>
                    <a:pt x="452635" y="112052"/>
                  </a:cubicBezTo>
                  <a:close/>
                </a:path>
              </a:pathLst>
            </a:custGeom>
            <a:solidFill>
              <a:srgbClr val="FFFFFF"/>
            </a:solidFill>
            <a:ln w="16930" cap="flat">
              <a:noFill/>
              <a:prstDash val="solid"/>
              <a:miter/>
            </a:ln>
          </p:spPr>
          <p:txBody>
            <a:bodyPr rtlCol="0" anchor="ctr"/>
            <a:lstStyle/>
            <a:p>
              <a:pPr marL="0" marR="0" lvl="0" indent="0" defTabSz="4572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000000"/>
                </a:solidFill>
                <a:effectLst/>
                <a:uLnTx/>
                <a:uFillTx/>
                <a:latin typeface="Trebuchet MS" panose="020B0603020202020204"/>
              </a:endParaRPr>
            </a:p>
          </p:txBody>
        </p:sp>
      </p:grpSp>
      <p:sp>
        <p:nvSpPr>
          <p:cNvPr id="24" name="Rectangle 23">
            <a:extLst>
              <a:ext uri="{FF2B5EF4-FFF2-40B4-BE49-F238E27FC236}">
                <a16:creationId xmlns:a16="http://schemas.microsoft.com/office/drawing/2014/main" id="{F833948C-5BE7-4B71-BF40-49ED35C22994}"/>
              </a:ext>
            </a:extLst>
          </p:cNvPr>
          <p:cNvSpPr/>
          <p:nvPr userDrawn="1"/>
        </p:nvSpPr>
        <p:spPr>
          <a:xfrm>
            <a:off x="11748323" y="-1"/>
            <a:ext cx="454152" cy="910110"/>
          </a:xfrm>
          <a:prstGeom prst="rect">
            <a:avLst/>
          </a:prstGeom>
          <a:solidFill>
            <a:srgbClr val="FFC861"/>
          </a:solidFill>
          <a:ln w="15875" cap="flat" cmpd="sng" algn="ctr">
            <a:noFill/>
            <a:prstDash val="solid"/>
          </a:ln>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FFFFFF"/>
              </a:solidFill>
              <a:effectLst/>
              <a:uLnTx/>
              <a:uFillTx/>
              <a:latin typeface="Trebuchet MS" panose="020B0603020202020204"/>
              <a:ea typeface="+mn-ea"/>
              <a:cs typeface="+mn-cs"/>
            </a:endParaRPr>
          </a:p>
        </p:txBody>
      </p:sp>
      <p:pic>
        <p:nvPicPr>
          <p:cNvPr id="3" name="Graphic 2">
            <a:extLst>
              <a:ext uri="{FF2B5EF4-FFF2-40B4-BE49-F238E27FC236}">
                <a16:creationId xmlns:a16="http://schemas.microsoft.com/office/drawing/2014/main" id="{5E8075FF-84A2-4903-921D-7FF9123B4609}"/>
              </a:ext>
            </a:extLst>
          </p:cNvPr>
          <p:cNvPicPr>
            <a:picLocks noChangeAspect="1"/>
          </p:cNvPicPr>
          <p:nvPr userDrawn="1"/>
        </p:nvPicPr>
        <p:blipFill>
          <a:blip r:embed="rId3">
            <a:extLst>
              <a:ext uri="{96DAC541-7B7A-43D3-8B79-37D633B846F1}">
                <asvg:svgBlip xmlns:asvg="http://schemas.microsoft.com/office/drawing/2016/SVG/main" r:embed="rId4"/>
              </a:ext>
            </a:extLst>
          </a:blip>
          <a:stretch>
            <a:fillRect/>
          </a:stretch>
        </p:blipFill>
        <p:spPr>
          <a:xfrm>
            <a:off x="72820" y="5034337"/>
            <a:ext cx="661594" cy="1543720"/>
          </a:xfrm>
          <a:prstGeom prst="rect">
            <a:avLst/>
          </a:prstGeom>
        </p:spPr>
      </p:pic>
      <p:sp>
        <p:nvSpPr>
          <p:cNvPr id="7" name="Title Placeholder 1">
            <a:extLst>
              <a:ext uri="{FF2B5EF4-FFF2-40B4-BE49-F238E27FC236}">
                <a16:creationId xmlns:a16="http://schemas.microsoft.com/office/drawing/2014/main" id="{598166A8-D9E5-4CBE-B505-748E046B92CA}"/>
              </a:ext>
            </a:extLst>
          </p:cNvPr>
          <p:cNvSpPr>
            <a:spLocks noGrp="1"/>
          </p:cNvSpPr>
          <p:nvPr>
            <p:ph type="title" hasCustomPrompt="1"/>
          </p:nvPr>
        </p:nvSpPr>
        <p:spPr>
          <a:xfrm>
            <a:off x="720648" y="172088"/>
            <a:ext cx="10058400" cy="570225"/>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lang="en-US" sz="2400" b="1" kern="1200" dirty="0">
                <a:solidFill>
                  <a:schemeClr val="bg1"/>
                </a:solidFill>
                <a:latin typeface="Exo 2" panose="00000500000000000000" pitchFamily="2" charset="0"/>
                <a:ea typeface="+mj-ea"/>
                <a:cs typeface="+mj-cs"/>
              </a:defRPr>
            </a:lvl1pPr>
          </a:lstStyle>
          <a:p>
            <a:r>
              <a:rPr lang="en-US"/>
              <a:t>CLICK TO EDIT MASTER TITLE STYLE</a:t>
            </a:r>
          </a:p>
        </p:txBody>
      </p:sp>
      <p:sp>
        <p:nvSpPr>
          <p:cNvPr id="8" name="Text Placeholder 3">
            <a:extLst>
              <a:ext uri="{FF2B5EF4-FFF2-40B4-BE49-F238E27FC236}">
                <a16:creationId xmlns:a16="http://schemas.microsoft.com/office/drawing/2014/main" id="{F178ADEE-50E4-48A5-B585-48E63386D425}"/>
              </a:ext>
            </a:extLst>
          </p:cNvPr>
          <p:cNvSpPr>
            <a:spLocks noGrp="1"/>
          </p:cNvSpPr>
          <p:nvPr>
            <p:ph type="body" sz="quarter" idx="10" hasCustomPrompt="1"/>
          </p:nvPr>
        </p:nvSpPr>
        <p:spPr>
          <a:xfrm>
            <a:off x="720647" y="1206955"/>
            <a:ext cx="5486400" cy="5017999"/>
          </a:xfrm>
          <a:prstGeom prst="rect">
            <a:avLst/>
          </a:prstGeom>
        </p:spPr>
        <p:txBody>
          <a:bodyPr/>
          <a:lstStyle>
            <a:lvl1pPr marL="0" indent="0">
              <a:buNone/>
              <a:defRPr sz="1400">
                <a:solidFill>
                  <a:schemeClr val="tx1"/>
                </a:solidFill>
                <a:latin typeface="Segoe UI" panose="020B0502040204020203" pitchFamily="34" charset="0"/>
                <a:ea typeface="Open Sans" panose="020B0606030504020204" pitchFamily="34" charset="0"/>
                <a:cs typeface="Segoe UI" panose="020B0502040204020203" pitchFamily="34" charset="0"/>
              </a:defRPr>
            </a:lvl1pPr>
            <a:lvl2pPr marL="384029" indent="-182870">
              <a:buClr>
                <a:srgbClr val="1A3E6C"/>
              </a:buClr>
              <a:buFont typeface="Arial" panose="020B0604020202020204" pitchFamily="34" charset="0"/>
              <a:buChar char="•"/>
              <a:defRPr sz="1200">
                <a:solidFill>
                  <a:schemeClr val="tx1"/>
                </a:solidFill>
                <a:latin typeface="Segoe UI" panose="020B0502040204020203" pitchFamily="34" charset="0"/>
                <a:ea typeface="Open Sans" panose="020B0606030504020204" pitchFamily="34" charset="0"/>
                <a:cs typeface="Segoe UI" panose="020B0502040204020203" pitchFamily="34" charset="0"/>
              </a:defRPr>
            </a:lvl2pPr>
            <a:lvl3pPr marL="566900" indent="-182870">
              <a:buClr>
                <a:srgbClr val="1A3E6C"/>
              </a:buClr>
              <a:buFont typeface="Arial" panose="020B0604020202020204" pitchFamily="34" charset="0"/>
              <a:buChar char="•"/>
              <a:defRPr sz="1050">
                <a:solidFill>
                  <a:schemeClr val="tx1"/>
                </a:solidFill>
                <a:latin typeface="Segoe UI" panose="020B0502040204020203" pitchFamily="34" charset="0"/>
                <a:ea typeface="Open Sans" panose="020B0606030504020204" pitchFamily="34" charset="0"/>
                <a:cs typeface="Segoe UI" panose="020B0502040204020203" pitchFamily="34" charset="0"/>
              </a:defRPr>
            </a:lvl3pPr>
            <a:lvl4pPr>
              <a:buClr>
                <a:schemeClr val="tx1">
                  <a:lumMod val="50000"/>
                  <a:lumOff val="50000"/>
                </a:schemeClr>
              </a:buClr>
              <a:defRPr>
                <a:solidFill>
                  <a:schemeClr val="tx1"/>
                </a:solidFill>
                <a:latin typeface="Open Sans" panose="020B0606030504020204" pitchFamily="34" charset="0"/>
                <a:ea typeface="Open Sans" panose="020B0606030504020204" pitchFamily="34" charset="0"/>
                <a:cs typeface="Open Sans" panose="020B0606030504020204" pitchFamily="34" charset="0"/>
              </a:defRPr>
            </a:lvl4pPr>
            <a:lvl5pPr marL="932642" indent="-182870">
              <a:buClr>
                <a:schemeClr val="tx1">
                  <a:lumMod val="50000"/>
                  <a:lumOff val="50000"/>
                </a:schemeClr>
              </a:buClr>
              <a:buFont typeface="Wingdings" panose="05000000000000000000" pitchFamily="2" charset="2"/>
              <a:buChar char="§"/>
              <a:defRPr>
                <a:solidFill>
                  <a:schemeClr val="tx1"/>
                </a:solidFill>
                <a:latin typeface="Open Sans" panose="020B0606030504020204" pitchFamily="34" charset="0"/>
                <a:ea typeface="Open Sans" panose="020B0606030504020204" pitchFamily="34" charset="0"/>
                <a:cs typeface="Open Sans" panose="020B0606030504020204" pitchFamily="34" charset="0"/>
              </a:defRPr>
            </a:lvl5pPr>
          </a:lstStyle>
          <a:p>
            <a:pPr lvl="0"/>
            <a:r>
              <a:rPr lang="en-US"/>
              <a:t>Click to edit Master text styles</a:t>
            </a:r>
          </a:p>
          <a:p>
            <a:pPr lvl="1"/>
            <a:r>
              <a:rPr lang="en-US"/>
              <a:t>Second level</a:t>
            </a:r>
          </a:p>
          <a:p>
            <a:pPr lvl="2"/>
            <a:r>
              <a:rPr lang="en-US"/>
              <a:t>Third level</a:t>
            </a:r>
          </a:p>
        </p:txBody>
      </p:sp>
      <p:sp>
        <p:nvSpPr>
          <p:cNvPr id="13" name="Text Placeholder 3">
            <a:extLst>
              <a:ext uri="{FF2B5EF4-FFF2-40B4-BE49-F238E27FC236}">
                <a16:creationId xmlns:a16="http://schemas.microsoft.com/office/drawing/2014/main" id="{0B4E0D2F-52BB-46F6-87C0-47D511654AE9}"/>
              </a:ext>
            </a:extLst>
          </p:cNvPr>
          <p:cNvSpPr>
            <a:spLocks noGrp="1"/>
          </p:cNvSpPr>
          <p:nvPr>
            <p:ph type="body" sz="quarter" idx="11" hasCustomPrompt="1"/>
          </p:nvPr>
        </p:nvSpPr>
        <p:spPr>
          <a:xfrm>
            <a:off x="6456323" y="1206955"/>
            <a:ext cx="5486400" cy="5017999"/>
          </a:xfrm>
          <a:prstGeom prst="rect">
            <a:avLst/>
          </a:prstGeom>
        </p:spPr>
        <p:txBody>
          <a:bodyPr/>
          <a:lstStyle>
            <a:lvl1pPr marL="0" indent="0">
              <a:buNone/>
              <a:defRPr sz="1400">
                <a:solidFill>
                  <a:schemeClr val="tx1"/>
                </a:solidFill>
                <a:latin typeface="Segoe UI" panose="020B0502040204020203" pitchFamily="34" charset="0"/>
                <a:ea typeface="Open Sans" panose="020B0606030504020204" pitchFamily="34" charset="0"/>
                <a:cs typeface="Segoe UI" panose="020B0502040204020203" pitchFamily="34" charset="0"/>
              </a:defRPr>
            </a:lvl1pPr>
            <a:lvl2pPr marL="384029" indent="-182870">
              <a:buClr>
                <a:srgbClr val="1A3E6C"/>
              </a:buClr>
              <a:buFont typeface="Arial" panose="020B0604020202020204" pitchFamily="34" charset="0"/>
              <a:buChar char="•"/>
              <a:defRPr sz="1200">
                <a:solidFill>
                  <a:schemeClr val="tx1"/>
                </a:solidFill>
                <a:latin typeface="Segoe UI" panose="020B0502040204020203" pitchFamily="34" charset="0"/>
                <a:ea typeface="Open Sans" panose="020B0606030504020204" pitchFamily="34" charset="0"/>
                <a:cs typeface="Segoe UI" panose="020B0502040204020203" pitchFamily="34" charset="0"/>
              </a:defRPr>
            </a:lvl2pPr>
            <a:lvl3pPr marL="566900" indent="-182870">
              <a:buClr>
                <a:srgbClr val="1A3E6C"/>
              </a:buClr>
              <a:buFont typeface="Arial" panose="020B0604020202020204" pitchFamily="34" charset="0"/>
              <a:buChar char="•"/>
              <a:defRPr sz="1050">
                <a:solidFill>
                  <a:schemeClr val="tx1"/>
                </a:solidFill>
                <a:latin typeface="Segoe UI" panose="020B0502040204020203" pitchFamily="34" charset="0"/>
                <a:ea typeface="Open Sans" panose="020B0606030504020204" pitchFamily="34" charset="0"/>
                <a:cs typeface="Segoe UI" panose="020B0502040204020203" pitchFamily="34" charset="0"/>
              </a:defRPr>
            </a:lvl3pPr>
            <a:lvl4pPr>
              <a:buClr>
                <a:schemeClr val="tx1">
                  <a:lumMod val="50000"/>
                  <a:lumOff val="50000"/>
                </a:schemeClr>
              </a:buClr>
              <a:defRPr>
                <a:solidFill>
                  <a:schemeClr val="tx1"/>
                </a:solidFill>
                <a:latin typeface="Open Sans" panose="020B0606030504020204" pitchFamily="34" charset="0"/>
                <a:ea typeface="Open Sans" panose="020B0606030504020204" pitchFamily="34" charset="0"/>
                <a:cs typeface="Open Sans" panose="020B0606030504020204" pitchFamily="34" charset="0"/>
              </a:defRPr>
            </a:lvl4pPr>
            <a:lvl5pPr marL="932642" indent="-182870">
              <a:buClr>
                <a:schemeClr val="tx1">
                  <a:lumMod val="50000"/>
                  <a:lumOff val="50000"/>
                </a:schemeClr>
              </a:buClr>
              <a:buFont typeface="Wingdings" panose="05000000000000000000" pitchFamily="2" charset="2"/>
              <a:buChar char="§"/>
              <a:defRPr>
                <a:solidFill>
                  <a:schemeClr val="tx1"/>
                </a:solidFill>
                <a:latin typeface="Open Sans" panose="020B0606030504020204" pitchFamily="34" charset="0"/>
                <a:ea typeface="Open Sans" panose="020B0606030504020204" pitchFamily="34" charset="0"/>
                <a:cs typeface="Open Sans" panose="020B0606030504020204" pitchFamily="34" charset="0"/>
              </a:defRPr>
            </a:lvl5pPr>
          </a:lstStyle>
          <a:p>
            <a:pPr lvl="0"/>
            <a:r>
              <a:rPr lang="en-US"/>
              <a:t>Click to edit Master text styles</a:t>
            </a:r>
          </a:p>
          <a:p>
            <a:pPr lvl="1"/>
            <a:r>
              <a:rPr lang="en-US"/>
              <a:t>Second level</a:t>
            </a:r>
          </a:p>
          <a:p>
            <a:pPr lvl="2"/>
            <a:r>
              <a:rPr lang="en-US"/>
              <a:t>Third level</a:t>
            </a:r>
          </a:p>
        </p:txBody>
      </p:sp>
      <p:sp>
        <p:nvSpPr>
          <p:cNvPr id="22" name="Rectangle 21">
            <a:extLst>
              <a:ext uri="{FF2B5EF4-FFF2-40B4-BE49-F238E27FC236}">
                <a16:creationId xmlns:a16="http://schemas.microsoft.com/office/drawing/2014/main" id="{15B2154C-DAC8-42BB-A19D-B3B46D759018}"/>
              </a:ext>
            </a:extLst>
          </p:cNvPr>
          <p:cNvSpPr/>
          <p:nvPr userDrawn="1"/>
        </p:nvSpPr>
        <p:spPr>
          <a:xfrm>
            <a:off x="11797305" y="6578057"/>
            <a:ext cx="356188" cy="246221"/>
          </a:xfrm>
          <a:prstGeom prst="rect">
            <a:avLst/>
          </a:prstGeom>
        </p:spPr>
        <p:txBody>
          <a:bodyPr wrap="none">
            <a:spAutoFit/>
          </a:bodyPr>
          <a:lstStyle/>
          <a:p>
            <a:pPr algn="ctr">
              <a:defRPr/>
            </a:pPr>
            <a:fld id="{20438B81-B721-473E-BEE5-FA6EADE78C2C}" type="slidenum">
              <a:rPr lang="en-US" sz="1000" b="1">
                <a:solidFill>
                  <a:schemeClr val="tx1"/>
                </a:solidFill>
                <a:latin typeface="Exo 2" panose="00000500000000000000" pitchFamily="2" charset="0"/>
                <a:ea typeface="Open Sans" panose="020B0606030504020204" pitchFamily="34" charset="0"/>
                <a:cs typeface="Open Sans" panose="020B0606030504020204" pitchFamily="34" charset="0"/>
              </a:rPr>
              <a:pPr algn="ctr">
                <a:defRPr/>
              </a:pPr>
              <a:t>‹#›</a:t>
            </a:fld>
            <a:endParaRPr lang="en-US" sz="1000" b="1">
              <a:solidFill>
                <a:schemeClr val="tx1"/>
              </a:solidFill>
              <a:latin typeface="Exo 2" panose="00000500000000000000" pitchFamily="2" charset="0"/>
              <a:ea typeface="Open Sans" panose="020B0606030504020204" pitchFamily="34" charset="0"/>
              <a:cs typeface="Open Sans" panose="020B0606030504020204" pitchFamily="34" charset="0"/>
            </a:endParaRPr>
          </a:p>
        </p:txBody>
      </p:sp>
      <p:pic>
        <p:nvPicPr>
          <p:cNvPr id="29" name="Graphic 28">
            <a:extLst>
              <a:ext uri="{FF2B5EF4-FFF2-40B4-BE49-F238E27FC236}">
                <a16:creationId xmlns:a16="http://schemas.microsoft.com/office/drawing/2014/main" id="{6AEDF426-F512-474E-AAEC-F9CA50F36F55}"/>
              </a:ext>
            </a:extLst>
          </p:cNvPr>
          <p:cNvPicPr>
            <a:picLocks noChangeAspect="1"/>
          </p:cNvPicPr>
          <p:nvPr userDrawn="1"/>
        </p:nvPicPr>
        <p:blipFill>
          <a:blip r:embed="rId5">
            <a:extLst>
              <a:ext uri="{96DAC541-7B7A-43D3-8B79-37D633B846F1}">
                <asvg:svgBlip xmlns:asvg="http://schemas.microsoft.com/office/drawing/2016/SVG/main" r:embed="rId6"/>
              </a:ext>
            </a:extLst>
          </a:blip>
          <a:stretch>
            <a:fillRect/>
          </a:stretch>
        </p:blipFill>
        <p:spPr>
          <a:xfrm>
            <a:off x="9023400" y="4309870"/>
            <a:ext cx="2773905" cy="2391297"/>
          </a:xfrm>
          <a:prstGeom prst="rect">
            <a:avLst/>
          </a:prstGeom>
        </p:spPr>
      </p:pic>
    </p:spTree>
    <p:extLst>
      <p:ext uri="{BB962C8B-B14F-4D97-AF65-F5344CB8AC3E}">
        <p14:creationId xmlns:p14="http://schemas.microsoft.com/office/powerpoint/2010/main" val="25946555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cSld name="DEFAULT">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47628257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1026" name="Picture 2">
            <a:extLst>
              <a:ext uri="{FF2B5EF4-FFF2-40B4-BE49-F238E27FC236}">
                <a16:creationId xmlns:a16="http://schemas.microsoft.com/office/drawing/2014/main" id="{357BA88D-BD0D-CBC2-0805-22483F9D2980}"/>
              </a:ext>
            </a:extLst>
          </p:cNvPr>
          <p:cNvPicPr>
            <a:picLocks noChangeAspect="1" noChangeArrowheads="1"/>
          </p:cNvPicPr>
          <p:nvPr userDrawn="1"/>
        </p:nvPicPr>
        <p:blipFill rotWithShape="1">
          <a:blip r:embed="rId2" cstate="screen">
            <a:alphaModFix amt="50000"/>
            <a:extLst>
              <a:ext uri="{28A0092B-C50C-407E-A947-70E740481C1C}">
                <a14:useLocalDpi xmlns:a14="http://schemas.microsoft.com/office/drawing/2010/main"/>
              </a:ext>
            </a:extLst>
          </a:blip>
          <a:srcRect/>
          <a:stretch/>
        </p:blipFill>
        <p:spPr bwMode="auto">
          <a:xfrm>
            <a:off x="-5531" y="0"/>
            <a:ext cx="12197531"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2066519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One Column">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EF58475-1115-4BED-AAAE-B97F295845BD}"/>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0" y="0"/>
            <a:ext cx="12192000" cy="910109"/>
          </a:xfrm>
          <a:prstGeom prst="rect">
            <a:avLst/>
          </a:prstGeom>
        </p:spPr>
      </p:pic>
      <p:sp>
        <p:nvSpPr>
          <p:cNvPr id="19" name="Rectangle 18">
            <a:extLst>
              <a:ext uri="{FF2B5EF4-FFF2-40B4-BE49-F238E27FC236}">
                <a16:creationId xmlns:a16="http://schemas.microsoft.com/office/drawing/2014/main" id="{11DBB801-1A42-492A-81DC-AD6C3B370AA7}"/>
              </a:ext>
            </a:extLst>
          </p:cNvPr>
          <p:cNvSpPr/>
          <p:nvPr userDrawn="1"/>
        </p:nvSpPr>
        <p:spPr>
          <a:xfrm>
            <a:off x="4572" y="0"/>
            <a:ext cx="6843903" cy="914400"/>
          </a:xfrm>
          <a:prstGeom prst="rect">
            <a:avLst/>
          </a:prstGeom>
          <a:gradFill>
            <a:gsLst>
              <a:gs pos="50000">
                <a:srgbClr val="000000">
                  <a:alpha val="50000"/>
                </a:srgbClr>
              </a:gs>
              <a:gs pos="0">
                <a:schemeClr val="tx1"/>
              </a:gs>
              <a:gs pos="100000">
                <a:schemeClr val="tx1">
                  <a:alpha val="0"/>
                </a:schemeClr>
              </a:gs>
            </a:gsLst>
            <a:lin ang="0" scaled="1"/>
          </a:gradFill>
          <a:ln w="15875" cap="flat" cmpd="sng" algn="ctr">
            <a:noFill/>
            <a:prstDash val="solid"/>
          </a:ln>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FFFFFF"/>
              </a:solidFill>
              <a:effectLst/>
              <a:uLnTx/>
              <a:uFillTx/>
              <a:latin typeface="Trebuchet MS" panose="020B0603020202020204"/>
              <a:ea typeface="+mn-ea"/>
              <a:cs typeface="+mn-cs"/>
            </a:endParaRPr>
          </a:p>
        </p:txBody>
      </p:sp>
      <p:grpSp>
        <p:nvGrpSpPr>
          <p:cNvPr id="25" name="Graphic 26">
            <a:extLst>
              <a:ext uri="{FF2B5EF4-FFF2-40B4-BE49-F238E27FC236}">
                <a16:creationId xmlns:a16="http://schemas.microsoft.com/office/drawing/2014/main" id="{84506828-866D-4836-B8D2-D2A143B0E4A6}"/>
              </a:ext>
            </a:extLst>
          </p:cNvPr>
          <p:cNvGrpSpPr/>
          <p:nvPr userDrawn="1"/>
        </p:nvGrpSpPr>
        <p:grpSpPr>
          <a:xfrm>
            <a:off x="248424" y="272175"/>
            <a:ext cx="365760" cy="365760"/>
            <a:chOff x="-1581139" y="-815169"/>
            <a:chExt cx="729039" cy="729040"/>
          </a:xfrm>
          <a:solidFill>
            <a:srgbClr val="FFFFFF"/>
          </a:solidFill>
        </p:grpSpPr>
        <p:sp>
          <p:nvSpPr>
            <p:cNvPr id="26" name="Freeform: Shape 25">
              <a:extLst>
                <a:ext uri="{FF2B5EF4-FFF2-40B4-BE49-F238E27FC236}">
                  <a16:creationId xmlns:a16="http://schemas.microsoft.com/office/drawing/2014/main" id="{15ABDA10-6869-47C2-AB3B-06B281FA6AB1}"/>
                </a:ext>
              </a:extLst>
            </p:cNvPr>
            <p:cNvSpPr/>
            <p:nvPr/>
          </p:nvSpPr>
          <p:spPr>
            <a:xfrm>
              <a:off x="-1581139" y="-815169"/>
              <a:ext cx="729039" cy="729040"/>
            </a:xfrm>
            <a:custGeom>
              <a:avLst/>
              <a:gdLst>
                <a:gd name="connsiteX0" fmla="*/ 731112 w 729039"/>
                <a:gd name="connsiteY0" fmla="*/ 366299 h 729040"/>
                <a:gd name="connsiteX1" fmla="*/ 720939 w 729039"/>
                <a:gd name="connsiteY1" fmla="*/ 135719 h 729040"/>
                <a:gd name="connsiteX2" fmla="*/ 602258 w 729039"/>
                <a:gd name="connsiteY2" fmla="*/ 11952 h 729040"/>
                <a:gd name="connsiteX3" fmla="*/ 366592 w 729039"/>
                <a:gd name="connsiteY3" fmla="*/ 84 h 729040"/>
                <a:gd name="connsiteX4" fmla="*/ 129230 w 729039"/>
                <a:gd name="connsiteY4" fmla="*/ 10256 h 729040"/>
                <a:gd name="connsiteX5" fmla="*/ 10549 w 729039"/>
                <a:gd name="connsiteY5" fmla="*/ 134024 h 729040"/>
                <a:gd name="connsiteX6" fmla="*/ 377 w 729039"/>
                <a:gd name="connsiteY6" fmla="*/ 366299 h 729040"/>
                <a:gd name="connsiteX7" fmla="*/ 10549 w 729039"/>
                <a:gd name="connsiteY7" fmla="*/ 596879 h 729040"/>
                <a:gd name="connsiteX8" fmla="*/ 129230 w 729039"/>
                <a:gd name="connsiteY8" fmla="*/ 720647 h 729040"/>
                <a:gd name="connsiteX9" fmla="*/ 366592 w 729039"/>
                <a:gd name="connsiteY9" fmla="*/ 730819 h 729040"/>
                <a:gd name="connsiteX10" fmla="*/ 603954 w 729039"/>
                <a:gd name="connsiteY10" fmla="*/ 720647 h 729040"/>
                <a:gd name="connsiteX11" fmla="*/ 722634 w 729039"/>
                <a:gd name="connsiteY11" fmla="*/ 596879 h 729040"/>
                <a:gd name="connsiteX12" fmla="*/ 731112 w 729039"/>
                <a:gd name="connsiteY12" fmla="*/ 439203 h 729040"/>
                <a:gd name="connsiteX13" fmla="*/ 731112 w 729039"/>
                <a:gd name="connsiteY13" fmla="*/ 366299 h 729040"/>
                <a:gd name="connsiteX14" fmla="*/ 648035 w 729039"/>
                <a:gd name="connsiteY14" fmla="*/ 564666 h 729040"/>
                <a:gd name="connsiteX15" fmla="*/ 564958 w 729039"/>
                <a:gd name="connsiteY15" fmla="*/ 647743 h 729040"/>
                <a:gd name="connsiteX16" fmla="*/ 366592 w 729039"/>
                <a:gd name="connsiteY16" fmla="*/ 656220 h 729040"/>
                <a:gd name="connsiteX17" fmla="*/ 168225 w 729039"/>
                <a:gd name="connsiteY17" fmla="*/ 647743 h 729040"/>
                <a:gd name="connsiteX18" fmla="*/ 85149 w 729039"/>
                <a:gd name="connsiteY18" fmla="*/ 564666 h 729040"/>
                <a:gd name="connsiteX19" fmla="*/ 76672 w 729039"/>
                <a:gd name="connsiteY19" fmla="*/ 364604 h 729040"/>
                <a:gd name="connsiteX20" fmla="*/ 85149 w 729039"/>
                <a:gd name="connsiteY20" fmla="*/ 164542 h 729040"/>
                <a:gd name="connsiteX21" fmla="*/ 166530 w 729039"/>
                <a:gd name="connsiteY21" fmla="*/ 84856 h 729040"/>
                <a:gd name="connsiteX22" fmla="*/ 364896 w 729039"/>
                <a:gd name="connsiteY22" fmla="*/ 76379 h 729040"/>
                <a:gd name="connsiteX23" fmla="*/ 563263 w 729039"/>
                <a:gd name="connsiteY23" fmla="*/ 84856 h 729040"/>
                <a:gd name="connsiteX24" fmla="*/ 646340 w 729039"/>
                <a:gd name="connsiteY24" fmla="*/ 167932 h 729040"/>
                <a:gd name="connsiteX25" fmla="*/ 654817 w 729039"/>
                <a:gd name="connsiteY25" fmla="*/ 367995 h 729040"/>
                <a:gd name="connsiteX26" fmla="*/ 654817 w 729039"/>
                <a:gd name="connsiteY26" fmla="*/ 442594 h 729040"/>
                <a:gd name="connsiteX27" fmla="*/ 648035 w 729039"/>
                <a:gd name="connsiteY27" fmla="*/ 564666 h 7290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729039" h="729040">
                  <a:moveTo>
                    <a:pt x="731112" y="366299"/>
                  </a:moveTo>
                  <a:cubicBezTo>
                    <a:pt x="731112" y="347649"/>
                    <a:pt x="732807" y="247618"/>
                    <a:pt x="720939" y="135719"/>
                  </a:cubicBezTo>
                  <a:cubicBezTo>
                    <a:pt x="715853" y="79769"/>
                    <a:pt x="670076" y="20429"/>
                    <a:pt x="602258" y="11952"/>
                  </a:cubicBezTo>
                  <a:cubicBezTo>
                    <a:pt x="497141" y="-1612"/>
                    <a:pt x="385242" y="84"/>
                    <a:pt x="366592" y="84"/>
                  </a:cubicBezTo>
                  <a:cubicBezTo>
                    <a:pt x="349637" y="84"/>
                    <a:pt x="234348" y="-1612"/>
                    <a:pt x="129230" y="10256"/>
                  </a:cubicBezTo>
                  <a:cubicBezTo>
                    <a:pt x="63108" y="18734"/>
                    <a:pt x="15636" y="76379"/>
                    <a:pt x="10549" y="134024"/>
                  </a:cubicBezTo>
                  <a:cubicBezTo>
                    <a:pt x="-1319" y="247618"/>
                    <a:pt x="377" y="347649"/>
                    <a:pt x="377" y="366299"/>
                  </a:cubicBezTo>
                  <a:cubicBezTo>
                    <a:pt x="377" y="384949"/>
                    <a:pt x="-3014" y="479894"/>
                    <a:pt x="10549" y="596879"/>
                  </a:cubicBezTo>
                  <a:cubicBezTo>
                    <a:pt x="17331" y="656220"/>
                    <a:pt x="63108" y="713865"/>
                    <a:pt x="129230" y="720647"/>
                  </a:cubicBezTo>
                  <a:cubicBezTo>
                    <a:pt x="234348" y="732515"/>
                    <a:pt x="347942" y="730819"/>
                    <a:pt x="366592" y="730819"/>
                  </a:cubicBezTo>
                  <a:cubicBezTo>
                    <a:pt x="385242" y="730819"/>
                    <a:pt x="498836" y="732515"/>
                    <a:pt x="603954" y="720647"/>
                  </a:cubicBezTo>
                  <a:cubicBezTo>
                    <a:pt x="668380" y="713865"/>
                    <a:pt x="715853" y="659611"/>
                    <a:pt x="722634" y="596879"/>
                  </a:cubicBezTo>
                  <a:cubicBezTo>
                    <a:pt x="729416" y="534148"/>
                    <a:pt x="731112" y="479894"/>
                    <a:pt x="731112" y="439203"/>
                  </a:cubicBezTo>
                  <a:cubicBezTo>
                    <a:pt x="731112" y="401903"/>
                    <a:pt x="731112" y="374776"/>
                    <a:pt x="731112" y="366299"/>
                  </a:cubicBezTo>
                  <a:close/>
                  <a:moveTo>
                    <a:pt x="648035" y="564666"/>
                  </a:moveTo>
                  <a:cubicBezTo>
                    <a:pt x="642949" y="615529"/>
                    <a:pt x="624299" y="640961"/>
                    <a:pt x="564958" y="647743"/>
                  </a:cubicBezTo>
                  <a:cubicBezTo>
                    <a:pt x="475100" y="656220"/>
                    <a:pt x="385242" y="656220"/>
                    <a:pt x="366592" y="656220"/>
                  </a:cubicBezTo>
                  <a:cubicBezTo>
                    <a:pt x="347942" y="656220"/>
                    <a:pt x="256388" y="657915"/>
                    <a:pt x="168225" y="647743"/>
                  </a:cubicBezTo>
                  <a:cubicBezTo>
                    <a:pt x="110580" y="642656"/>
                    <a:pt x="90235" y="617225"/>
                    <a:pt x="85149" y="564666"/>
                  </a:cubicBezTo>
                  <a:cubicBezTo>
                    <a:pt x="74976" y="474807"/>
                    <a:pt x="76672" y="383254"/>
                    <a:pt x="76672" y="364604"/>
                  </a:cubicBezTo>
                  <a:cubicBezTo>
                    <a:pt x="76672" y="347649"/>
                    <a:pt x="74976" y="254400"/>
                    <a:pt x="85149" y="164542"/>
                  </a:cubicBezTo>
                  <a:cubicBezTo>
                    <a:pt x="88540" y="118765"/>
                    <a:pt x="105494" y="89942"/>
                    <a:pt x="166530" y="84856"/>
                  </a:cubicBezTo>
                  <a:cubicBezTo>
                    <a:pt x="256388" y="76379"/>
                    <a:pt x="347942" y="76379"/>
                    <a:pt x="364896" y="76379"/>
                  </a:cubicBezTo>
                  <a:cubicBezTo>
                    <a:pt x="383546" y="76379"/>
                    <a:pt x="475100" y="74683"/>
                    <a:pt x="563263" y="84856"/>
                  </a:cubicBezTo>
                  <a:cubicBezTo>
                    <a:pt x="622603" y="89942"/>
                    <a:pt x="641253" y="117069"/>
                    <a:pt x="646340" y="167932"/>
                  </a:cubicBezTo>
                  <a:cubicBezTo>
                    <a:pt x="654817" y="257791"/>
                    <a:pt x="654817" y="349345"/>
                    <a:pt x="654817" y="367995"/>
                  </a:cubicBezTo>
                  <a:cubicBezTo>
                    <a:pt x="654817" y="376472"/>
                    <a:pt x="654817" y="405294"/>
                    <a:pt x="654817" y="442594"/>
                  </a:cubicBezTo>
                  <a:cubicBezTo>
                    <a:pt x="654817" y="476503"/>
                    <a:pt x="651426" y="520584"/>
                    <a:pt x="648035" y="564666"/>
                  </a:cubicBezTo>
                  <a:close/>
                </a:path>
              </a:pathLst>
            </a:custGeom>
            <a:solidFill>
              <a:srgbClr val="FFFFFF"/>
            </a:solidFill>
            <a:ln w="16930" cap="flat">
              <a:noFill/>
              <a:prstDash val="solid"/>
              <a:miter/>
            </a:ln>
          </p:spPr>
          <p:txBody>
            <a:bodyPr rtlCol="0" anchor="ctr"/>
            <a:lstStyle/>
            <a:p>
              <a:pPr marL="0" marR="0" lvl="0" indent="0" defTabSz="4572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000000"/>
                </a:solidFill>
                <a:effectLst/>
                <a:uLnTx/>
                <a:uFillTx/>
                <a:latin typeface="Trebuchet MS" panose="020B0603020202020204"/>
              </a:endParaRPr>
            </a:p>
          </p:txBody>
        </p:sp>
        <p:sp>
          <p:nvSpPr>
            <p:cNvPr id="27" name="Freeform: Shape 26">
              <a:extLst>
                <a:ext uri="{FF2B5EF4-FFF2-40B4-BE49-F238E27FC236}">
                  <a16:creationId xmlns:a16="http://schemas.microsoft.com/office/drawing/2014/main" id="{203C11CE-C13F-4FDA-8682-39F45F073625}"/>
                </a:ext>
              </a:extLst>
            </p:cNvPr>
            <p:cNvSpPr/>
            <p:nvPr/>
          </p:nvSpPr>
          <p:spPr>
            <a:xfrm>
              <a:off x="-1448470" y="-698252"/>
              <a:ext cx="457769" cy="491678"/>
            </a:xfrm>
            <a:custGeom>
              <a:avLst/>
              <a:gdLst>
                <a:gd name="connsiteX0" fmla="*/ 452635 w 457768"/>
                <a:gd name="connsiteY0" fmla="*/ 112052 h 491678"/>
                <a:gd name="connsiteX1" fmla="*/ 303436 w 457768"/>
                <a:gd name="connsiteY1" fmla="*/ 112052 h 491678"/>
                <a:gd name="connsiteX2" fmla="*/ 298349 w 457768"/>
                <a:gd name="connsiteY2" fmla="*/ 12021 h 491678"/>
                <a:gd name="connsiteX3" fmla="*/ 300045 w 457768"/>
                <a:gd name="connsiteY3" fmla="*/ 1848 h 491678"/>
                <a:gd name="connsiteX4" fmla="*/ 111851 w 457768"/>
                <a:gd name="connsiteY4" fmla="*/ 3544 h 491678"/>
                <a:gd name="connsiteX5" fmla="*/ 113546 w 457768"/>
                <a:gd name="connsiteY5" fmla="*/ 12021 h 491678"/>
                <a:gd name="connsiteX6" fmla="*/ 111851 w 457768"/>
                <a:gd name="connsiteY6" fmla="*/ 51016 h 491678"/>
                <a:gd name="connsiteX7" fmla="*/ 110156 w 457768"/>
                <a:gd name="connsiteY7" fmla="*/ 59493 h 491678"/>
                <a:gd name="connsiteX8" fmla="*/ 167801 w 457768"/>
                <a:gd name="connsiteY8" fmla="*/ 57798 h 491678"/>
                <a:gd name="connsiteX9" fmla="*/ 166105 w 457768"/>
                <a:gd name="connsiteY9" fmla="*/ 113747 h 491678"/>
                <a:gd name="connsiteX10" fmla="*/ 13515 w 457768"/>
                <a:gd name="connsiteY10" fmla="*/ 113747 h 491678"/>
                <a:gd name="connsiteX11" fmla="*/ 3343 w 457768"/>
                <a:gd name="connsiteY11" fmla="*/ 112052 h 491678"/>
                <a:gd name="connsiteX12" fmla="*/ 5038 w 457768"/>
                <a:gd name="connsiteY12" fmla="*/ 418927 h 491678"/>
                <a:gd name="connsiteX13" fmla="*/ 72856 w 457768"/>
                <a:gd name="connsiteY13" fmla="*/ 422318 h 491678"/>
                <a:gd name="connsiteX14" fmla="*/ 69465 w 457768"/>
                <a:gd name="connsiteY14" fmla="*/ 315505 h 491678"/>
                <a:gd name="connsiteX15" fmla="*/ 94897 w 457768"/>
                <a:gd name="connsiteY15" fmla="*/ 315505 h 491678"/>
                <a:gd name="connsiteX16" fmla="*/ 98287 w 457768"/>
                <a:gd name="connsiteY16" fmla="*/ 315505 h 491678"/>
                <a:gd name="connsiteX17" fmla="*/ 101678 w 457768"/>
                <a:gd name="connsiteY17" fmla="*/ 220560 h 491678"/>
                <a:gd name="connsiteX18" fmla="*/ 161019 w 457768"/>
                <a:gd name="connsiteY18" fmla="*/ 220560 h 491678"/>
                <a:gd name="connsiteX19" fmla="*/ 150846 w 457768"/>
                <a:gd name="connsiteY19" fmla="*/ 491831 h 491678"/>
                <a:gd name="connsiteX20" fmla="*/ 315304 w 457768"/>
                <a:gd name="connsiteY20" fmla="*/ 491831 h 491678"/>
                <a:gd name="connsiteX21" fmla="*/ 306827 w 457768"/>
                <a:gd name="connsiteY21" fmla="*/ 220560 h 491678"/>
                <a:gd name="connsiteX22" fmla="*/ 364472 w 457768"/>
                <a:gd name="connsiteY22" fmla="*/ 220560 h 491678"/>
                <a:gd name="connsiteX23" fmla="*/ 367862 w 457768"/>
                <a:gd name="connsiteY23" fmla="*/ 315505 h 491678"/>
                <a:gd name="connsiteX24" fmla="*/ 371253 w 457768"/>
                <a:gd name="connsiteY24" fmla="*/ 315505 h 491678"/>
                <a:gd name="connsiteX25" fmla="*/ 396685 w 457768"/>
                <a:gd name="connsiteY25" fmla="*/ 315505 h 491678"/>
                <a:gd name="connsiteX26" fmla="*/ 393294 w 457768"/>
                <a:gd name="connsiteY26" fmla="*/ 422318 h 491678"/>
                <a:gd name="connsiteX27" fmla="*/ 461112 w 457768"/>
                <a:gd name="connsiteY27" fmla="*/ 418927 h 491678"/>
                <a:gd name="connsiteX28" fmla="*/ 462807 w 457768"/>
                <a:gd name="connsiteY28" fmla="*/ 112052 h 491678"/>
                <a:gd name="connsiteX29" fmla="*/ 452635 w 457768"/>
                <a:gd name="connsiteY29" fmla="*/ 112052 h 4916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457768" h="491678">
                  <a:moveTo>
                    <a:pt x="452635" y="112052"/>
                  </a:moveTo>
                  <a:lnTo>
                    <a:pt x="303436" y="112052"/>
                  </a:lnTo>
                  <a:lnTo>
                    <a:pt x="298349" y="12021"/>
                  </a:lnTo>
                  <a:cubicBezTo>
                    <a:pt x="298349" y="10326"/>
                    <a:pt x="298349" y="6935"/>
                    <a:pt x="300045" y="1848"/>
                  </a:cubicBezTo>
                  <a:cubicBezTo>
                    <a:pt x="223750" y="-1543"/>
                    <a:pt x="177973" y="153"/>
                    <a:pt x="111851" y="3544"/>
                  </a:cubicBezTo>
                  <a:cubicBezTo>
                    <a:pt x="113546" y="6935"/>
                    <a:pt x="113546" y="8630"/>
                    <a:pt x="113546" y="12021"/>
                  </a:cubicBezTo>
                  <a:lnTo>
                    <a:pt x="111851" y="51016"/>
                  </a:lnTo>
                  <a:cubicBezTo>
                    <a:pt x="111851" y="52712"/>
                    <a:pt x="111851" y="54407"/>
                    <a:pt x="110156" y="59493"/>
                  </a:cubicBezTo>
                  <a:lnTo>
                    <a:pt x="167801" y="57798"/>
                  </a:lnTo>
                  <a:lnTo>
                    <a:pt x="166105" y="113747"/>
                  </a:lnTo>
                  <a:lnTo>
                    <a:pt x="13515" y="113747"/>
                  </a:lnTo>
                  <a:cubicBezTo>
                    <a:pt x="11820" y="113747"/>
                    <a:pt x="8429" y="113747"/>
                    <a:pt x="3343" y="112052"/>
                  </a:cubicBezTo>
                  <a:cubicBezTo>
                    <a:pt x="-3439" y="269728"/>
                    <a:pt x="1647" y="318896"/>
                    <a:pt x="5038" y="418927"/>
                  </a:cubicBezTo>
                  <a:lnTo>
                    <a:pt x="72856" y="422318"/>
                  </a:lnTo>
                  <a:cubicBezTo>
                    <a:pt x="69465" y="378236"/>
                    <a:pt x="69465" y="339241"/>
                    <a:pt x="69465" y="315505"/>
                  </a:cubicBezTo>
                  <a:lnTo>
                    <a:pt x="94897" y="315505"/>
                  </a:lnTo>
                  <a:cubicBezTo>
                    <a:pt x="96592" y="315505"/>
                    <a:pt x="96592" y="315505"/>
                    <a:pt x="98287" y="315505"/>
                  </a:cubicBezTo>
                  <a:lnTo>
                    <a:pt x="101678" y="220560"/>
                  </a:lnTo>
                  <a:lnTo>
                    <a:pt x="161019" y="220560"/>
                  </a:lnTo>
                  <a:lnTo>
                    <a:pt x="150846" y="491831"/>
                  </a:lnTo>
                  <a:cubicBezTo>
                    <a:pt x="210187" y="495222"/>
                    <a:pt x="249182" y="495222"/>
                    <a:pt x="315304" y="491831"/>
                  </a:cubicBezTo>
                  <a:lnTo>
                    <a:pt x="306827" y="220560"/>
                  </a:lnTo>
                  <a:lnTo>
                    <a:pt x="364472" y="220560"/>
                  </a:lnTo>
                  <a:lnTo>
                    <a:pt x="367862" y="315505"/>
                  </a:lnTo>
                  <a:cubicBezTo>
                    <a:pt x="369558" y="313810"/>
                    <a:pt x="371253" y="315505"/>
                    <a:pt x="371253" y="315505"/>
                  </a:cubicBezTo>
                  <a:lnTo>
                    <a:pt x="396685" y="315505"/>
                  </a:lnTo>
                  <a:cubicBezTo>
                    <a:pt x="396685" y="339241"/>
                    <a:pt x="396685" y="378236"/>
                    <a:pt x="393294" y="422318"/>
                  </a:cubicBezTo>
                  <a:lnTo>
                    <a:pt x="461112" y="418927"/>
                  </a:lnTo>
                  <a:cubicBezTo>
                    <a:pt x="464503" y="318896"/>
                    <a:pt x="469589" y="269728"/>
                    <a:pt x="462807" y="112052"/>
                  </a:cubicBezTo>
                  <a:cubicBezTo>
                    <a:pt x="457721" y="112052"/>
                    <a:pt x="454330" y="112052"/>
                    <a:pt x="452635" y="112052"/>
                  </a:cubicBezTo>
                  <a:close/>
                </a:path>
              </a:pathLst>
            </a:custGeom>
            <a:solidFill>
              <a:srgbClr val="FFFFFF"/>
            </a:solidFill>
            <a:ln w="16930" cap="flat">
              <a:noFill/>
              <a:prstDash val="solid"/>
              <a:miter/>
            </a:ln>
          </p:spPr>
          <p:txBody>
            <a:bodyPr rtlCol="0" anchor="ctr"/>
            <a:lstStyle/>
            <a:p>
              <a:pPr marL="0" marR="0" lvl="0" indent="0" defTabSz="4572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000000"/>
                </a:solidFill>
                <a:effectLst/>
                <a:uLnTx/>
                <a:uFillTx/>
                <a:latin typeface="Trebuchet MS" panose="020B0603020202020204"/>
              </a:endParaRPr>
            </a:p>
          </p:txBody>
        </p:sp>
      </p:grpSp>
      <p:sp>
        <p:nvSpPr>
          <p:cNvPr id="28" name="Rectangle 27">
            <a:extLst>
              <a:ext uri="{FF2B5EF4-FFF2-40B4-BE49-F238E27FC236}">
                <a16:creationId xmlns:a16="http://schemas.microsoft.com/office/drawing/2014/main" id="{4324A374-C5B5-451A-8348-109350D851A6}"/>
              </a:ext>
            </a:extLst>
          </p:cNvPr>
          <p:cNvSpPr/>
          <p:nvPr userDrawn="1"/>
        </p:nvSpPr>
        <p:spPr>
          <a:xfrm>
            <a:off x="11748323" y="-1"/>
            <a:ext cx="454152" cy="910110"/>
          </a:xfrm>
          <a:prstGeom prst="rect">
            <a:avLst/>
          </a:prstGeom>
          <a:solidFill>
            <a:schemeClr val="bg2"/>
          </a:solidFill>
          <a:ln w="15875" cap="flat" cmpd="sng" algn="ctr">
            <a:noFill/>
            <a:prstDash val="solid"/>
          </a:ln>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FFFFFF"/>
              </a:solidFill>
              <a:effectLst/>
              <a:uLnTx/>
              <a:uFillTx/>
              <a:latin typeface="Trebuchet MS" panose="020B0603020202020204"/>
              <a:ea typeface="+mn-ea"/>
              <a:cs typeface="+mn-cs"/>
            </a:endParaRPr>
          </a:p>
        </p:txBody>
      </p:sp>
      <p:sp>
        <p:nvSpPr>
          <p:cNvPr id="32" name="Title Placeholder 1">
            <a:extLst>
              <a:ext uri="{FF2B5EF4-FFF2-40B4-BE49-F238E27FC236}">
                <a16:creationId xmlns:a16="http://schemas.microsoft.com/office/drawing/2014/main" id="{8737C0FA-A2A9-4CD3-8D79-1C1C07614F12}"/>
              </a:ext>
            </a:extLst>
          </p:cNvPr>
          <p:cNvSpPr>
            <a:spLocks noGrp="1"/>
          </p:cNvSpPr>
          <p:nvPr>
            <p:ph type="title" hasCustomPrompt="1"/>
          </p:nvPr>
        </p:nvSpPr>
        <p:spPr>
          <a:xfrm>
            <a:off x="720648" y="172088"/>
            <a:ext cx="10058400" cy="570225"/>
          </a:xfrm>
          <a:prstGeom prst="rect">
            <a:avLst/>
          </a:prstGeom>
        </p:spPr>
        <p:txBody>
          <a:bodyPr vert="horz" lIns="91440" tIns="45720" rIns="91440" bIns="45720" rtlCol="0" anchor="ctr">
            <a:noAutofit/>
          </a:bodyPr>
          <a:lstStyle>
            <a:lvl1pPr>
              <a:defRPr sz="2400" b="1">
                <a:solidFill>
                  <a:schemeClr val="bg1"/>
                </a:solidFill>
                <a:latin typeface="Exo 2" panose="00000500000000000000" pitchFamily="2" charset="0"/>
              </a:defRPr>
            </a:lvl1pPr>
          </a:lstStyle>
          <a:p>
            <a:r>
              <a:rPr lang="en-US"/>
              <a:t>CLICK TO EDIT MASTER TITLE STYLE</a:t>
            </a:r>
          </a:p>
        </p:txBody>
      </p:sp>
      <p:sp>
        <p:nvSpPr>
          <p:cNvPr id="33" name="Text Placeholder 3">
            <a:extLst>
              <a:ext uri="{FF2B5EF4-FFF2-40B4-BE49-F238E27FC236}">
                <a16:creationId xmlns:a16="http://schemas.microsoft.com/office/drawing/2014/main" id="{17259A6D-8993-446C-B317-D52D466E6CAB}"/>
              </a:ext>
            </a:extLst>
          </p:cNvPr>
          <p:cNvSpPr>
            <a:spLocks noGrp="1"/>
          </p:cNvSpPr>
          <p:nvPr>
            <p:ph type="body" sz="quarter" idx="10" hasCustomPrompt="1"/>
          </p:nvPr>
        </p:nvSpPr>
        <p:spPr>
          <a:xfrm>
            <a:off x="720647" y="1206955"/>
            <a:ext cx="11027664" cy="5017999"/>
          </a:xfrm>
          <a:prstGeom prst="rect">
            <a:avLst/>
          </a:prstGeom>
        </p:spPr>
        <p:txBody>
          <a:bodyPr/>
          <a:lstStyle>
            <a:lvl1pPr marL="0" indent="0">
              <a:buNone/>
              <a:defRPr sz="1400">
                <a:solidFill>
                  <a:schemeClr val="tx1"/>
                </a:solidFill>
                <a:latin typeface="Segoe UI" panose="020B0502040204020203" pitchFamily="34" charset="0"/>
                <a:ea typeface="Open Sans" panose="020B0606030504020204" pitchFamily="34" charset="0"/>
                <a:cs typeface="Segoe UI" panose="020B0502040204020203" pitchFamily="34" charset="0"/>
              </a:defRPr>
            </a:lvl1pPr>
            <a:lvl2pPr marL="384029" indent="-182870">
              <a:buClr>
                <a:srgbClr val="1A3E6C"/>
              </a:buClr>
              <a:buFont typeface="Arial" panose="020B0604020202020204" pitchFamily="34" charset="0"/>
              <a:buChar char="•"/>
              <a:defRPr sz="1200">
                <a:solidFill>
                  <a:schemeClr val="tx1"/>
                </a:solidFill>
                <a:latin typeface="Segoe UI" panose="020B0502040204020203" pitchFamily="34" charset="0"/>
                <a:ea typeface="Open Sans" panose="020B0606030504020204" pitchFamily="34" charset="0"/>
                <a:cs typeface="Segoe UI" panose="020B0502040204020203" pitchFamily="34" charset="0"/>
              </a:defRPr>
            </a:lvl2pPr>
            <a:lvl3pPr marL="566900" indent="-182870">
              <a:buClr>
                <a:srgbClr val="1A3E6C"/>
              </a:buClr>
              <a:buFont typeface="Arial" panose="020B0604020202020204" pitchFamily="34" charset="0"/>
              <a:buChar char="•"/>
              <a:defRPr sz="1050">
                <a:solidFill>
                  <a:schemeClr val="tx1"/>
                </a:solidFill>
                <a:latin typeface="Segoe UI" panose="020B0502040204020203" pitchFamily="34" charset="0"/>
                <a:ea typeface="Open Sans" panose="020B0606030504020204" pitchFamily="34" charset="0"/>
                <a:cs typeface="Segoe UI" panose="020B0502040204020203" pitchFamily="34" charset="0"/>
              </a:defRPr>
            </a:lvl3pPr>
            <a:lvl4pPr>
              <a:buClr>
                <a:schemeClr val="tx1">
                  <a:lumMod val="50000"/>
                  <a:lumOff val="50000"/>
                </a:schemeClr>
              </a:buClr>
              <a:defRPr>
                <a:solidFill>
                  <a:schemeClr val="tx1"/>
                </a:solidFill>
                <a:latin typeface="Open Sans" panose="020B0606030504020204" pitchFamily="34" charset="0"/>
                <a:ea typeface="Open Sans" panose="020B0606030504020204" pitchFamily="34" charset="0"/>
                <a:cs typeface="Open Sans" panose="020B0606030504020204" pitchFamily="34" charset="0"/>
              </a:defRPr>
            </a:lvl4pPr>
            <a:lvl5pPr marL="932642" indent="-182870">
              <a:buClr>
                <a:schemeClr val="tx1">
                  <a:lumMod val="50000"/>
                  <a:lumOff val="50000"/>
                </a:schemeClr>
              </a:buClr>
              <a:buFont typeface="Wingdings" panose="05000000000000000000" pitchFamily="2" charset="2"/>
              <a:buChar char="§"/>
              <a:defRPr>
                <a:solidFill>
                  <a:schemeClr val="tx1"/>
                </a:solidFill>
                <a:latin typeface="Open Sans" panose="020B0606030504020204" pitchFamily="34" charset="0"/>
                <a:ea typeface="Open Sans" panose="020B0606030504020204" pitchFamily="34" charset="0"/>
                <a:cs typeface="Open Sans" panose="020B0606030504020204" pitchFamily="34" charset="0"/>
              </a:defRPr>
            </a:lvl5pPr>
          </a:lstStyle>
          <a:p>
            <a:pPr lvl="0"/>
            <a:r>
              <a:rPr lang="en-US"/>
              <a:t>Click to edit Master text styles</a:t>
            </a:r>
          </a:p>
          <a:p>
            <a:pPr lvl="1"/>
            <a:r>
              <a:rPr lang="en-US"/>
              <a:t>Second level</a:t>
            </a:r>
          </a:p>
          <a:p>
            <a:pPr lvl="2"/>
            <a:r>
              <a:rPr lang="en-US"/>
              <a:t>Third level</a:t>
            </a:r>
          </a:p>
        </p:txBody>
      </p:sp>
      <p:sp>
        <p:nvSpPr>
          <p:cNvPr id="30" name="Rectangle 29">
            <a:extLst>
              <a:ext uri="{FF2B5EF4-FFF2-40B4-BE49-F238E27FC236}">
                <a16:creationId xmlns:a16="http://schemas.microsoft.com/office/drawing/2014/main" id="{0549E7E4-9544-4DD0-AB0F-82853F10CA64}"/>
              </a:ext>
            </a:extLst>
          </p:cNvPr>
          <p:cNvSpPr/>
          <p:nvPr userDrawn="1"/>
        </p:nvSpPr>
        <p:spPr>
          <a:xfrm>
            <a:off x="11797305" y="6578057"/>
            <a:ext cx="356188" cy="246221"/>
          </a:xfrm>
          <a:prstGeom prst="rect">
            <a:avLst/>
          </a:prstGeom>
        </p:spPr>
        <p:txBody>
          <a:bodyPr wrap="none">
            <a:spAutoFit/>
          </a:bodyPr>
          <a:lstStyle/>
          <a:p>
            <a:pPr algn="ctr">
              <a:defRPr/>
            </a:pPr>
            <a:fld id="{20438B81-B721-473E-BEE5-FA6EADE78C2C}" type="slidenum">
              <a:rPr lang="en-US" sz="1000" b="1">
                <a:solidFill>
                  <a:schemeClr val="tx1"/>
                </a:solidFill>
                <a:latin typeface="Exo 2" panose="00000500000000000000" pitchFamily="2" charset="0"/>
                <a:ea typeface="Open Sans" panose="020B0606030504020204" pitchFamily="34" charset="0"/>
                <a:cs typeface="Open Sans" panose="020B0606030504020204" pitchFamily="34" charset="0"/>
              </a:rPr>
              <a:pPr algn="ctr">
                <a:defRPr/>
              </a:pPr>
              <a:t>‹#›</a:t>
            </a:fld>
            <a:endParaRPr lang="en-US" sz="1000" b="1">
              <a:solidFill>
                <a:schemeClr val="tx1"/>
              </a:solidFill>
              <a:latin typeface="Exo 2" panose="00000500000000000000" pitchFamily="2" charset="0"/>
              <a:ea typeface="Open Sans" panose="020B0606030504020204" pitchFamily="34" charset="0"/>
              <a:cs typeface="Open Sans" panose="020B0606030504020204" pitchFamily="34" charset="0"/>
            </a:endParaRPr>
          </a:p>
        </p:txBody>
      </p:sp>
      <p:pic>
        <p:nvPicPr>
          <p:cNvPr id="4" name="Graphic 3">
            <a:extLst>
              <a:ext uri="{FF2B5EF4-FFF2-40B4-BE49-F238E27FC236}">
                <a16:creationId xmlns:a16="http://schemas.microsoft.com/office/drawing/2014/main" id="{F050EF80-8774-4DBD-B944-80E038A044CB}"/>
              </a:ext>
            </a:extLst>
          </p:cNvPr>
          <p:cNvPicPr>
            <a:picLocks noChangeAspect="1"/>
          </p:cNvPicPr>
          <p:nvPr userDrawn="1"/>
        </p:nvPicPr>
        <p:blipFill>
          <a:blip r:embed="rId3">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p:blipFill>
        <p:spPr>
          <a:xfrm>
            <a:off x="7368552" y="2152650"/>
            <a:ext cx="4619625" cy="4752975"/>
          </a:xfrm>
          <a:prstGeom prst="rect">
            <a:avLst/>
          </a:prstGeom>
        </p:spPr>
      </p:pic>
      <p:pic>
        <p:nvPicPr>
          <p:cNvPr id="5" name="Graphic 4">
            <a:extLst>
              <a:ext uri="{FF2B5EF4-FFF2-40B4-BE49-F238E27FC236}">
                <a16:creationId xmlns:a16="http://schemas.microsoft.com/office/drawing/2014/main" id="{3C20BE17-CF4B-400A-AAD9-6696FA0EF192}"/>
              </a:ext>
            </a:extLst>
          </p:cNvPr>
          <p:cNvPicPr>
            <a:picLocks noChangeAspect="1"/>
          </p:cNvPicPr>
          <p:nvPr userDrawn="1"/>
        </p:nvPicPr>
        <p:blipFill>
          <a:blip r:embed="rId5">
            <a:extLst>
              <a:ext uri="{96DAC541-7B7A-43D3-8B79-37D633B846F1}">
                <asvg:svgBlip xmlns:asvg="http://schemas.microsoft.com/office/drawing/2016/SVG/main" r:embed="rId6"/>
              </a:ext>
            </a:extLst>
          </a:blip>
          <a:stretch>
            <a:fillRect/>
          </a:stretch>
        </p:blipFill>
        <p:spPr>
          <a:xfrm>
            <a:off x="248425" y="5603735"/>
            <a:ext cx="2648888" cy="1135238"/>
          </a:xfrm>
          <a:prstGeom prst="rect">
            <a:avLst/>
          </a:prstGeom>
        </p:spPr>
      </p:pic>
      <p:sp>
        <p:nvSpPr>
          <p:cNvPr id="15" name="TextBox 14">
            <a:extLst>
              <a:ext uri="{FF2B5EF4-FFF2-40B4-BE49-F238E27FC236}">
                <a16:creationId xmlns:a16="http://schemas.microsoft.com/office/drawing/2014/main" id="{0215B551-8601-4760-868A-5775ADA5E9C9}"/>
              </a:ext>
            </a:extLst>
          </p:cNvPr>
          <p:cNvSpPr txBox="1"/>
          <p:nvPr userDrawn="1"/>
        </p:nvSpPr>
        <p:spPr>
          <a:xfrm>
            <a:off x="5917906" y="0"/>
            <a:ext cx="356188" cy="230832"/>
          </a:xfrm>
          <a:prstGeom prst="rect">
            <a:avLst/>
          </a:prstGeom>
          <a:noFill/>
        </p:spPr>
        <p:txBody>
          <a:bodyPr wrap="none" rtlCol="0">
            <a:spAutoFit/>
          </a:bodyPr>
          <a:lstStyle/>
          <a:p>
            <a:pPr algn="ctr"/>
            <a:r>
              <a:rPr lang="en-US" sz="900">
                <a:solidFill>
                  <a:schemeClr val="bg1"/>
                </a:solidFill>
                <a:latin typeface="Exo 2 Light" panose="00000400000000000000" pitchFamily="2" charset="0"/>
              </a:rPr>
              <a:t>CUI</a:t>
            </a:r>
          </a:p>
        </p:txBody>
      </p:sp>
      <p:sp>
        <p:nvSpPr>
          <p:cNvPr id="16" name="TextBox 15">
            <a:extLst>
              <a:ext uri="{FF2B5EF4-FFF2-40B4-BE49-F238E27FC236}">
                <a16:creationId xmlns:a16="http://schemas.microsoft.com/office/drawing/2014/main" id="{86D7BBC3-FDE8-4D1A-8276-A3B4A976C125}"/>
              </a:ext>
            </a:extLst>
          </p:cNvPr>
          <p:cNvSpPr txBox="1"/>
          <p:nvPr userDrawn="1"/>
        </p:nvSpPr>
        <p:spPr>
          <a:xfrm>
            <a:off x="5917906" y="6627168"/>
            <a:ext cx="356188" cy="230832"/>
          </a:xfrm>
          <a:prstGeom prst="rect">
            <a:avLst/>
          </a:prstGeom>
          <a:noFill/>
        </p:spPr>
        <p:txBody>
          <a:bodyPr wrap="none" rtlCol="0">
            <a:spAutoFit/>
          </a:bodyPr>
          <a:lstStyle/>
          <a:p>
            <a:pPr algn="ctr"/>
            <a:r>
              <a:rPr lang="en-US" sz="900">
                <a:solidFill>
                  <a:schemeClr val="tx1"/>
                </a:solidFill>
                <a:latin typeface="Exo 2 Light" panose="00000400000000000000" pitchFamily="2" charset="0"/>
              </a:rPr>
              <a:t>CUI</a:t>
            </a:r>
          </a:p>
        </p:txBody>
      </p:sp>
    </p:spTree>
    <p:extLst>
      <p:ext uri="{BB962C8B-B14F-4D97-AF65-F5344CB8AC3E}">
        <p14:creationId xmlns:p14="http://schemas.microsoft.com/office/powerpoint/2010/main" val="74297554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No Column">
    <p:spTree>
      <p:nvGrpSpPr>
        <p:cNvPr id="1" name=""/>
        <p:cNvGrpSpPr/>
        <p:nvPr/>
      </p:nvGrpSpPr>
      <p:grpSpPr>
        <a:xfrm>
          <a:off x="0" y="0"/>
          <a:ext cx="0" cy="0"/>
          <a:chOff x="0" y="0"/>
          <a:chExt cx="0" cy="0"/>
        </a:xfrm>
      </p:grpSpPr>
      <p:pic>
        <p:nvPicPr>
          <p:cNvPr id="14" name="Picture 13">
            <a:extLst>
              <a:ext uri="{FF2B5EF4-FFF2-40B4-BE49-F238E27FC236}">
                <a16:creationId xmlns:a16="http://schemas.microsoft.com/office/drawing/2014/main" id="{DD36CF49-4577-4E5C-8B08-8CEC8BEEBDBC}"/>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0" y="0"/>
            <a:ext cx="12192000" cy="910109"/>
          </a:xfrm>
          <a:prstGeom prst="rect">
            <a:avLst/>
          </a:prstGeom>
        </p:spPr>
      </p:pic>
      <p:sp>
        <p:nvSpPr>
          <p:cNvPr id="15" name="Rectangle 14">
            <a:extLst>
              <a:ext uri="{FF2B5EF4-FFF2-40B4-BE49-F238E27FC236}">
                <a16:creationId xmlns:a16="http://schemas.microsoft.com/office/drawing/2014/main" id="{2B5D14C9-007F-4AC3-BE8C-D604D111B18C}"/>
              </a:ext>
            </a:extLst>
          </p:cNvPr>
          <p:cNvSpPr/>
          <p:nvPr userDrawn="1"/>
        </p:nvSpPr>
        <p:spPr>
          <a:xfrm>
            <a:off x="4572" y="0"/>
            <a:ext cx="6843903" cy="914400"/>
          </a:xfrm>
          <a:prstGeom prst="rect">
            <a:avLst/>
          </a:prstGeom>
          <a:gradFill>
            <a:gsLst>
              <a:gs pos="50000">
                <a:srgbClr val="000000">
                  <a:alpha val="50000"/>
                </a:srgbClr>
              </a:gs>
              <a:gs pos="0">
                <a:schemeClr val="tx1"/>
              </a:gs>
              <a:gs pos="100000">
                <a:schemeClr val="tx1">
                  <a:alpha val="0"/>
                </a:schemeClr>
              </a:gs>
            </a:gsLst>
            <a:lin ang="0" scaled="1"/>
          </a:gradFill>
          <a:ln w="15875" cap="flat" cmpd="sng" algn="ctr">
            <a:noFill/>
            <a:prstDash val="solid"/>
          </a:ln>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FFFFFF"/>
              </a:solidFill>
              <a:effectLst/>
              <a:uLnTx/>
              <a:uFillTx/>
              <a:latin typeface="Trebuchet MS" panose="020B0603020202020204"/>
              <a:ea typeface="+mn-ea"/>
              <a:cs typeface="+mn-cs"/>
            </a:endParaRPr>
          </a:p>
        </p:txBody>
      </p:sp>
      <p:sp>
        <p:nvSpPr>
          <p:cNvPr id="16" name="Rectangle 15">
            <a:extLst>
              <a:ext uri="{FF2B5EF4-FFF2-40B4-BE49-F238E27FC236}">
                <a16:creationId xmlns:a16="http://schemas.microsoft.com/office/drawing/2014/main" id="{E87298E5-9AD2-4354-8BEA-5DC044D19CFE}"/>
              </a:ext>
            </a:extLst>
          </p:cNvPr>
          <p:cNvSpPr/>
          <p:nvPr userDrawn="1"/>
        </p:nvSpPr>
        <p:spPr>
          <a:xfrm>
            <a:off x="11748323" y="-1"/>
            <a:ext cx="454152" cy="910110"/>
          </a:xfrm>
          <a:prstGeom prst="rect">
            <a:avLst/>
          </a:prstGeom>
          <a:solidFill>
            <a:srgbClr val="C00060"/>
          </a:solidFill>
          <a:ln w="15875" cap="flat" cmpd="sng" algn="ctr">
            <a:noFill/>
            <a:prstDash val="solid"/>
          </a:ln>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FFFFFF"/>
              </a:solidFill>
              <a:effectLst/>
              <a:uLnTx/>
              <a:uFillTx/>
              <a:latin typeface="Trebuchet MS" panose="020B0603020202020204"/>
              <a:ea typeface="+mn-ea"/>
              <a:cs typeface="+mn-cs"/>
            </a:endParaRPr>
          </a:p>
        </p:txBody>
      </p:sp>
      <p:pic>
        <p:nvPicPr>
          <p:cNvPr id="17" name="Graphic 16">
            <a:extLst>
              <a:ext uri="{FF2B5EF4-FFF2-40B4-BE49-F238E27FC236}">
                <a16:creationId xmlns:a16="http://schemas.microsoft.com/office/drawing/2014/main" id="{EA59D368-52F9-4254-9F2E-D4BCB20EF1EE}"/>
              </a:ext>
            </a:extLst>
          </p:cNvPr>
          <p:cNvPicPr>
            <a:picLocks noChangeAspect="1"/>
          </p:cNvPicPr>
          <p:nvPr userDrawn="1"/>
        </p:nvPicPr>
        <p:blipFill>
          <a:blip r:embed="rId3">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p:blipFill>
        <p:spPr>
          <a:xfrm>
            <a:off x="7368552" y="2152650"/>
            <a:ext cx="4619625" cy="4752975"/>
          </a:xfrm>
          <a:prstGeom prst="rect">
            <a:avLst/>
          </a:prstGeom>
        </p:spPr>
      </p:pic>
      <p:grpSp>
        <p:nvGrpSpPr>
          <p:cNvPr id="23" name="Graphic 26">
            <a:extLst>
              <a:ext uri="{FF2B5EF4-FFF2-40B4-BE49-F238E27FC236}">
                <a16:creationId xmlns:a16="http://schemas.microsoft.com/office/drawing/2014/main" id="{2D7161EF-8CDE-468E-9ED3-D63D907A76B5}"/>
              </a:ext>
            </a:extLst>
          </p:cNvPr>
          <p:cNvGrpSpPr/>
          <p:nvPr userDrawn="1"/>
        </p:nvGrpSpPr>
        <p:grpSpPr>
          <a:xfrm>
            <a:off x="248424" y="272175"/>
            <a:ext cx="365760" cy="365760"/>
            <a:chOff x="-1581139" y="-815169"/>
            <a:chExt cx="729039" cy="729040"/>
          </a:xfrm>
          <a:solidFill>
            <a:srgbClr val="FFFFFF"/>
          </a:solidFill>
        </p:grpSpPr>
        <p:sp>
          <p:nvSpPr>
            <p:cNvPr id="24" name="Freeform: Shape 23">
              <a:extLst>
                <a:ext uri="{FF2B5EF4-FFF2-40B4-BE49-F238E27FC236}">
                  <a16:creationId xmlns:a16="http://schemas.microsoft.com/office/drawing/2014/main" id="{4AB59575-37AE-45FF-8ACD-66405639ED2D}"/>
                </a:ext>
              </a:extLst>
            </p:cNvPr>
            <p:cNvSpPr/>
            <p:nvPr/>
          </p:nvSpPr>
          <p:spPr>
            <a:xfrm>
              <a:off x="-1581139" y="-815169"/>
              <a:ext cx="729039" cy="729040"/>
            </a:xfrm>
            <a:custGeom>
              <a:avLst/>
              <a:gdLst>
                <a:gd name="connsiteX0" fmla="*/ 731112 w 729039"/>
                <a:gd name="connsiteY0" fmla="*/ 366299 h 729040"/>
                <a:gd name="connsiteX1" fmla="*/ 720939 w 729039"/>
                <a:gd name="connsiteY1" fmla="*/ 135719 h 729040"/>
                <a:gd name="connsiteX2" fmla="*/ 602258 w 729039"/>
                <a:gd name="connsiteY2" fmla="*/ 11952 h 729040"/>
                <a:gd name="connsiteX3" fmla="*/ 366592 w 729039"/>
                <a:gd name="connsiteY3" fmla="*/ 84 h 729040"/>
                <a:gd name="connsiteX4" fmla="*/ 129230 w 729039"/>
                <a:gd name="connsiteY4" fmla="*/ 10256 h 729040"/>
                <a:gd name="connsiteX5" fmla="*/ 10549 w 729039"/>
                <a:gd name="connsiteY5" fmla="*/ 134024 h 729040"/>
                <a:gd name="connsiteX6" fmla="*/ 377 w 729039"/>
                <a:gd name="connsiteY6" fmla="*/ 366299 h 729040"/>
                <a:gd name="connsiteX7" fmla="*/ 10549 w 729039"/>
                <a:gd name="connsiteY7" fmla="*/ 596879 h 729040"/>
                <a:gd name="connsiteX8" fmla="*/ 129230 w 729039"/>
                <a:gd name="connsiteY8" fmla="*/ 720647 h 729040"/>
                <a:gd name="connsiteX9" fmla="*/ 366592 w 729039"/>
                <a:gd name="connsiteY9" fmla="*/ 730819 h 729040"/>
                <a:gd name="connsiteX10" fmla="*/ 603954 w 729039"/>
                <a:gd name="connsiteY10" fmla="*/ 720647 h 729040"/>
                <a:gd name="connsiteX11" fmla="*/ 722634 w 729039"/>
                <a:gd name="connsiteY11" fmla="*/ 596879 h 729040"/>
                <a:gd name="connsiteX12" fmla="*/ 731112 w 729039"/>
                <a:gd name="connsiteY12" fmla="*/ 439203 h 729040"/>
                <a:gd name="connsiteX13" fmla="*/ 731112 w 729039"/>
                <a:gd name="connsiteY13" fmla="*/ 366299 h 729040"/>
                <a:gd name="connsiteX14" fmla="*/ 648035 w 729039"/>
                <a:gd name="connsiteY14" fmla="*/ 564666 h 729040"/>
                <a:gd name="connsiteX15" fmla="*/ 564958 w 729039"/>
                <a:gd name="connsiteY15" fmla="*/ 647743 h 729040"/>
                <a:gd name="connsiteX16" fmla="*/ 366592 w 729039"/>
                <a:gd name="connsiteY16" fmla="*/ 656220 h 729040"/>
                <a:gd name="connsiteX17" fmla="*/ 168225 w 729039"/>
                <a:gd name="connsiteY17" fmla="*/ 647743 h 729040"/>
                <a:gd name="connsiteX18" fmla="*/ 85149 w 729039"/>
                <a:gd name="connsiteY18" fmla="*/ 564666 h 729040"/>
                <a:gd name="connsiteX19" fmla="*/ 76672 w 729039"/>
                <a:gd name="connsiteY19" fmla="*/ 364604 h 729040"/>
                <a:gd name="connsiteX20" fmla="*/ 85149 w 729039"/>
                <a:gd name="connsiteY20" fmla="*/ 164542 h 729040"/>
                <a:gd name="connsiteX21" fmla="*/ 166530 w 729039"/>
                <a:gd name="connsiteY21" fmla="*/ 84856 h 729040"/>
                <a:gd name="connsiteX22" fmla="*/ 364896 w 729039"/>
                <a:gd name="connsiteY22" fmla="*/ 76379 h 729040"/>
                <a:gd name="connsiteX23" fmla="*/ 563263 w 729039"/>
                <a:gd name="connsiteY23" fmla="*/ 84856 h 729040"/>
                <a:gd name="connsiteX24" fmla="*/ 646340 w 729039"/>
                <a:gd name="connsiteY24" fmla="*/ 167932 h 729040"/>
                <a:gd name="connsiteX25" fmla="*/ 654817 w 729039"/>
                <a:gd name="connsiteY25" fmla="*/ 367995 h 729040"/>
                <a:gd name="connsiteX26" fmla="*/ 654817 w 729039"/>
                <a:gd name="connsiteY26" fmla="*/ 442594 h 729040"/>
                <a:gd name="connsiteX27" fmla="*/ 648035 w 729039"/>
                <a:gd name="connsiteY27" fmla="*/ 564666 h 7290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729039" h="729040">
                  <a:moveTo>
                    <a:pt x="731112" y="366299"/>
                  </a:moveTo>
                  <a:cubicBezTo>
                    <a:pt x="731112" y="347649"/>
                    <a:pt x="732807" y="247618"/>
                    <a:pt x="720939" y="135719"/>
                  </a:cubicBezTo>
                  <a:cubicBezTo>
                    <a:pt x="715853" y="79769"/>
                    <a:pt x="670076" y="20429"/>
                    <a:pt x="602258" y="11952"/>
                  </a:cubicBezTo>
                  <a:cubicBezTo>
                    <a:pt x="497141" y="-1612"/>
                    <a:pt x="385242" y="84"/>
                    <a:pt x="366592" y="84"/>
                  </a:cubicBezTo>
                  <a:cubicBezTo>
                    <a:pt x="349637" y="84"/>
                    <a:pt x="234348" y="-1612"/>
                    <a:pt x="129230" y="10256"/>
                  </a:cubicBezTo>
                  <a:cubicBezTo>
                    <a:pt x="63108" y="18734"/>
                    <a:pt x="15636" y="76379"/>
                    <a:pt x="10549" y="134024"/>
                  </a:cubicBezTo>
                  <a:cubicBezTo>
                    <a:pt x="-1319" y="247618"/>
                    <a:pt x="377" y="347649"/>
                    <a:pt x="377" y="366299"/>
                  </a:cubicBezTo>
                  <a:cubicBezTo>
                    <a:pt x="377" y="384949"/>
                    <a:pt x="-3014" y="479894"/>
                    <a:pt x="10549" y="596879"/>
                  </a:cubicBezTo>
                  <a:cubicBezTo>
                    <a:pt x="17331" y="656220"/>
                    <a:pt x="63108" y="713865"/>
                    <a:pt x="129230" y="720647"/>
                  </a:cubicBezTo>
                  <a:cubicBezTo>
                    <a:pt x="234348" y="732515"/>
                    <a:pt x="347942" y="730819"/>
                    <a:pt x="366592" y="730819"/>
                  </a:cubicBezTo>
                  <a:cubicBezTo>
                    <a:pt x="385242" y="730819"/>
                    <a:pt x="498836" y="732515"/>
                    <a:pt x="603954" y="720647"/>
                  </a:cubicBezTo>
                  <a:cubicBezTo>
                    <a:pt x="668380" y="713865"/>
                    <a:pt x="715853" y="659611"/>
                    <a:pt x="722634" y="596879"/>
                  </a:cubicBezTo>
                  <a:cubicBezTo>
                    <a:pt x="729416" y="534148"/>
                    <a:pt x="731112" y="479894"/>
                    <a:pt x="731112" y="439203"/>
                  </a:cubicBezTo>
                  <a:cubicBezTo>
                    <a:pt x="731112" y="401903"/>
                    <a:pt x="731112" y="374776"/>
                    <a:pt x="731112" y="366299"/>
                  </a:cubicBezTo>
                  <a:close/>
                  <a:moveTo>
                    <a:pt x="648035" y="564666"/>
                  </a:moveTo>
                  <a:cubicBezTo>
                    <a:pt x="642949" y="615529"/>
                    <a:pt x="624299" y="640961"/>
                    <a:pt x="564958" y="647743"/>
                  </a:cubicBezTo>
                  <a:cubicBezTo>
                    <a:pt x="475100" y="656220"/>
                    <a:pt x="385242" y="656220"/>
                    <a:pt x="366592" y="656220"/>
                  </a:cubicBezTo>
                  <a:cubicBezTo>
                    <a:pt x="347942" y="656220"/>
                    <a:pt x="256388" y="657915"/>
                    <a:pt x="168225" y="647743"/>
                  </a:cubicBezTo>
                  <a:cubicBezTo>
                    <a:pt x="110580" y="642656"/>
                    <a:pt x="90235" y="617225"/>
                    <a:pt x="85149" y="564666"/>
                  </a:cubicBezTo>
                  <a:cubicBezTo>
                    <a:pt x="74976" y="474807"/>
                    <a:pt x="76672" y="383254"/>
                    <a:pt x="76672" y="364604"/>
                  </a:cubicBezTo>
                  <a:cubicBezTo>
                    <a:pt x="76672" y="347649"/>
                    <a:pt x="74976" y="254400"/>
                    <a:pt x="85149" y="164542"/>
                  </a:cubicBezTo>
                  <a:cubicBezTo>
                    <a:pt x="88540" y="118765"/>
                    <a:pt x="105494" y="89942"/>
                    <a:pt x="166530" y="84856"/>
                  </a:cubicBezTo>
                  <a:cubicBezTo>
                    <a:pt x="256388" y="76379"/>
                    <a:pt x="347942" y="76379"/>
                    <a:pt x="364896" y="76379"/>
                  </a:cubicBezTo>
                  <a:cubicBezTo>
                    <a:pt x="383546" y="76379"/>
                    <a:pt x="475100" y="74683"/>
                    <a:pt x="563263" y="84856"/>
                  </a:cubicBezTo>
                  <a:cubicBezTo>
                    <a:pt x="622603" y="89942"/>
                    <a:pt x="641253" y="117069"/>
                    <a:pt x="646340" y="167932"/>
                  </a:cubicBezTo>
                  <a:cubicBezTo>
                    <a:pt x="654817" y="257791"/>
                    <a:pt x="654817" y="349345"/>
                    <a:pt x="654817" y="367995"/>
                  </a:cubicBezTo>
                  <a:cubicBezTo>
                    <a:pt x="654817" y="376472"/>
                    <a:pt x="654817" y="405294"/>
                    <a:pt x="654817" y="442594"/>
                  </a:cubicBezTo>
                  <a:cubicBezTo>
                    <a:pt x="654817" y="476503"/>
                    <a:pt x="651426" y="520584"/>
                    <a:pt x="648035" y="564666"/>
                  </a:cubicBezTo>
                  <a:close/>
                </a:path>
              </a:pathLst>
            </a:custGeom>
            <a:solidFill>
              <a:srgbClr val="FFFFFF"/>
            </a:solidFill>
            <a:ln w="16930" cap="flat">
              <a:noFill/>
              <a:prstDash val="solid"/>
              <a:miter/>
            </a:ln>
          </p:spPr>
          <p:txBody>
            <a:bodyPr rtlCol="0" anchor="ctr"/>
            <a:lstStyle/>
            <a:p>
              <a:pPr marL="0" marR="0" lvl="0" indent="0" defTabSz="4572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000000"/>
                </a:solidFill>
                <a:effectLst/>
                <a:uLnTx/>
                <a:uFillTx/>
                <a:latin typeface="Trebuchet MS" panose="020B0603020202020204"/>
              </a:endParaRPr>
            </a:p>
          </p:txBody>
        </p:sp>
        <p:sp>
          <p:nvSpPr>
            <p:cNvPr id="25" name="Freeform: Shape 24">
              <a:extLst>
                <a:ext uri="{FF2B5EF4-FFF2-40B4-BE49-F238E27FC236}">
                  <a16:creationId xmlns:a16="http://schemas.microsoft.com/office/drawing/2014/main" id="{5CD987EF-F770-4213-893C-37C830B24695}"/>
                </a:ext>
              </a:extLst>
            </p:cNvPr>
            <p:cNvSpPr/>
            <p:nvPr/>
          </p:nvSpPr>
          <p:spPr>
            <a:xfrm>
              <a:off x="-1448470" y="-698252"/>
              <a:ext cx="457769" cy="491678"/>
            </a:xfrm>
            <a:custGeom>
              <a:avLst/>
              <a:gdLst>
                <a:gd name="connsiteX0" fmla="*/ 452635 w 457768"/>
                <a:gd name="connsiteY0" fmla="*/ 112052 h 491678"/>
                <a:gd name="connsiteX1" fmla="*/ 303436 w 457768"/>
                <a:gd name="connsiteY1" fmla="*/ 112052 h 491678"/>
                <a:gd name="connsiteX2" fmla="*/ 298349 w 457768"/>
                <a:gd name="connsiteY2" fmla="*/ 12021 h 491678"/>
                <a:gd name="connsiteX3" fmla="*/ 300045 w 457768"/>
                <a:gd name="connsiteY3" fmla="*/ 1848 h 491678"/>
                <a:gd name="connsiteX4" fmla="*/ 111851 w 457768"/>
                <a:gd name="connsiteY4" fmla="*/ 3544 h 491678"/>
                <a:gd name="connsiteX5" fmla="*/ 113546 w 457768"/>
                <a:gd name="connsiteY5" fmla="*/ 12021 h 491678"/>
                <a:gd name="connsiteX6" fmla="*/ 111851 w 457768"/>
                <a:gd name="connsiteY6" fmla="*/ 51016 h 491678"/>
                <a:gd name="connsiteX7" fmla="*/ 110156 w 457768"/>
                <a:gd name="connsiteY7" fmla="*/ 59493 h 491678"/>
                <a:gd name="connsiteX8" fmla="*/ 167801 w 457768"/>
                <a:gd name="connsiteY8" fmla="*/ 57798 h 491678"/>
                <a:gd name="connsiteX9" fmla="*/ 166105 w 457768"/>
                <a:gd name="connsiteY9" fmla="*/ 113747 h 491678"/>
                <a:gd name="connsiteX10" fmla="*/ 13515 w 457768"/>
                <a:gd name="connsiteY10" fmla="*/ 113747 h 491678"/>
                <a:gd name="connsiteX11" fmla="*/ 3343 w 457768"/>
                <a:gd name="connsiteY11" fmla="*/ 112052 h 491678"/>
                <a:gd name="connsiteX12" fmla="*/ 5038 w 457768"/>
                <a:gd name="connsiteY12" fmla="*/ 418927 h 491678"/>
                <a:gd name="connsiteX13" fmla="*/ 72856 w 457768"/>
                <a:gd name="connsiteY13" fmla="*/ 422318 h 491678"/>
                <a:gd name="connsiteX14" fmla="*/ 69465 w 457768"/>
                <a:gd name="connsiteY14" fmla="*/ 315505 h 491678"/>
                <a:gd name="connsiteX15" fmla="*/ 94897 w 457768"/>
                <a:gd name="connsiteY15" fmla="*/ 315505 h 491678"/>
                <a:gd name="connsiteX16" fmla="*/ 98287 w 457768"/>
                <a:gd name="connsiteY16" fmla="*/ 315505 h 491678"/>
                <a:gd name="connsiteX17" fmla="*/ 101678 w 457768"/>
                <a:gd name="connsiteY17" fmla="*/ 220560 h 491678"/>
                <a:gd name="connsiteX18" fmla="*/ 161019 w 457768"/>
                <a:gd name="connsiteY18" fmla="*/ 220560 h 491678"/>
                <a:gd name="connsiteX19" fmla="*/ 150846 w 457768"/>
                <a:gd name="connsiteY19" fmla="*/ 491831 h 491678"/>
                <a:gd name="connsiteX20" fmla="*/ 315304 w 457768"/>
                <a:gd name="connsiteY20" fmla="*/ 491831 h 491678"/>
                <a:gd name="connsiteX21" fmla="*/ 306827 w 457768"/>
                <a:gd name="connsiteY21" fmla="*/ 220560 h 491678"/>
                <a:gd name="connsiteX22" fmla="*/ 364472 w 457768"/>
                <a:gd name="connsiteY22" fmla="*/ 220560 h 491678"/>
                <a:gd name="connsiteX23" fmla="*/ 367862 w 457768"/>
                <a:gd name="connsiteY23" fmla="*/ 315505 h 491678"/>
                <a:gd name="connsiteX24" fmla="*/ 371253 w 457768"/>
                <a:gd name="connsiteY24" fmla="*/ 315505 h 491678"/>
                <a:gd name="connsiteX25" fmla="*/ 396685 w 457768"/>
                <a:gd name="connsiteY25" fmla="*/ 315505 h 491678"/>
                <a:gd name="connsiteX26" fmla="*/ 393294 w 457768"/>
                <a:gd name="connsiteY26" fmla="*/ 422318 h 491678"/>
                <a:gd name="connsiteX27" fmla="*/ 461112 w 457768"/>
                <a:gd name="connsiteY27" fmla="*/ 418927 h 491678"/>
                <a:gd name="connsiteX28" fmla="*/ 462807 w 457768"/>
                <a:gd name="connsiteY28" fmla="*/ 112052 h 491678"/>
                <a:gd name="connsiteX29" fmla="*/ 452635 w 457768"/>
                <a:gd name="connsiteY29" fmla="*/ 112052 h 4916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457768" h="491678">
                  <a:moveTo>
                    <a:pt x="452635" y="112052"/>
                  </a:moveTo>
                  <a:lnTo>
                    <a:pt x="303436" y="112052"/>
                  </a:lnTo>
                  <a:lnTo>
                    <a:pt x="298349" y="12021"/>
                  </a:lnTo>
                  <a:cubicBezTo>
                    <a:pt x="298349" y="10326"/>
                    <a:pt x="298349" y="6935"/>
                    <a:pt x="300045" y="1848"/>
                  </a:cubicBezTo>
                  <a:cubicBezTo>
                    <a:pt x="223750" y="-1543"/>
                    <a:pt x="177973" y="153"/>
                    <a:pt x="111851" y="3544"/>
                  </a:cubicBezTo>
                  <a:cubicBezTo>
                    <a:pt x="113546" y="6935"/>
                    <a:pt x="113546" y="8630"/>
                    <a:pt x="113546" y="12021"/>
                  </a:cubicBezTo>
                  <a:lnTo>
                    <a:pt x="111851" y="51016"/>
                  </a:lnTo>
                  <a:cubicBezTo>
                    <a:pt x="111851" y="52712"/>
                    <a:pt x="111851" y="54407"/>
                    <a:pt x="110156" y="59493"/>
                  </a:cubicBezTo>
                  <a:lnTo>
                    <a:pt x="167801" y="57798"/>
                  </a:lnTo>
                  <a:lnTo>
                    <a:pt x="166105" y="113747"/>
                  </a:lnTo>
                  <a:lnTo>
                    <a:pt x="13515" y="113747"/>
                  </a:lnTo>
                  <a:cubicBezTo>
                    <a:pt x="11820" y="113747"/>
                    <a:pt x="8429" y="113747"/>
                    <a:pt x="3343" y="112052"/>
                  </a:cubicBezTo>
                  <a:cubicBezTo>
                    <a:pt x="-3439" y="269728"/>
                    <a:pt x="1647" y="318896"/>
                    <a:pt x="5038" y="418927"/>
                  </a:cubicBezTo>
                  <a:lnTo>
                    <a:pt x="72856" y="422318"/>
                  </a:lnTo>
                  <a:cubicBezTo>
                    <a:pt x="69465" y="378236"/>
                    <a:pt x="69465" y="339241"/>
                    <a:pt x="69465" y="315505"/>
                  </a:cubicBezTo>
                  <a:lnTo>
                    <a:pt x="94897" y="315505"/>
                  </a:lnTo>
                  <a:cubicBezTo>
                    <a:pt x="96592" y="315505"/>
                    <a:pt x="96592" y="315505"/>
                    <a:pt x="98287" y="315505"/>
                  </a:cubicBezTo>
                  <a:lnTo>
                    <a:pt x="101678" y="220560"/>
                  </a:lnTo>
                  <a:lnTo>
                    <a:pt x="161019" y="220560"/>
                  </a:lnTo>
                  <a:lnTo>
                    <a:pt x="150846" y="491831"/>
                  </a:lnTo>
                  <a:cubicBezTo>
                    <a:pt x="210187" y="495222"/>
                    <a:pt x="249182" y="495222"/>
                    <a:pt x="315304" y="491831"/>
                  </a:cubicBezTo>
                  <a:lnTo>
                    <a:pt x="306827" y="220560"/>
                  </a:lnTo>
                  <a:lnTo>
                    <a:pt x="364472" y="220560"/>
                  </a:lnTo>
                  <a:lnTo>
                    <a:pt x="367862" y="315505"/>
                  </a:lnTo>
                  <a:cubicBezTo>
                    <a:pt x="369558" y="313810"/>
                    <a:pt x="371253" y="315505"/>
                    <a:pt x="371253" y="315505"/>
                  </a:cubicBezTo>
                  <a:lnTo>
                    <a:pt x="396685" y="315505"/>
                  </a:lnTo>
                  <a:cubicBezTo>
                    <a:pt x="396685" y="339241"/>
                    <a:pt x="396685" y="378236"/>
                    <a:pt x="393294" y="422318"/>
                  </a:cubicBezTo>
                  <a:lnTo>
                    <a:pt x="461112" y="418927"/>
                  </a:lnTo>
                  <a:cubicBezTo>
                    <a:pt x="464503" y="318896"/>
                    <a:pt x="469589" y="269728"/>
                    <a:pt x="462807" y="112052"/>
                  </a:cubicBezTo>
                  <a:cubicBezTo>
                    <a:pt x="457721" y="112052"/>
                    <a:pt x="454330" y="112052"/>
                    <a:pt x="452635" y="112052"/>
                  </a:cubicBezTo>
                  <a:close/>
                </a:path>
              </a:pathLst>
            </a:custGeom>
            <a:solidFill>
              <a:srgbClr val="FFFFFF"/>
            </a:solidFill>
            <a:ln w="16930" cap="flat">
              <a:noFill/>
              <a:prstDash val="solid"/>
              <a:miter/>
            </a:ln>
          </p:spPr>
          <p:txBody>
            <a:bodyPr rtlCol="0" anchor="ctr"/>
            <a:lstStyle/>
            <a:p>
              <a:pPr marL="0" marR="0" lvl="0" indent="0" defTabSz="4572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000000"/>
                </a:solidFill>
                <a:effectLst/>
                <a:uLnTx/>
                <a:uFillTx/>
                <a:latin typeface="Trebuchet MS" panose="020B0603020202020204"/>
              </a:endParaRPr>
            </a:p>
          </p:txBody>
        </p:sp>
      </p:grpSp>
      <p:sp>
        <p:nvSpPr>
          <p:cNvPr id="7" name="Title Placeholder 1">
            <a:extLst>
              <a:ext uri="{FF2B5EF4-FFF2-40B4-BE49-F238E27FC236}">
                <a16:creationId xmlns:a16="http://schemas.microsoft.com/office/drawing/2014/main" id="{07B701ED-B473-4253-9D2D-76608ABF8909}"/>
              </a:ext>
            </a:extLst>
          </p:cNvPr>
          <p:cNvSpPr>
            <a:spLocks noGrp="1"/>
          </p:cNvSpPr>
          <p:nvPr>
            <p:ph type="title" hasCustomPrompt="1"/>
          </p:nvPr>
        </p:nvSpPr>
        <p:spPr>
          <a:xfrm>
            <a:off x="720648" y="172088"/>
            <a:ext cx="10058400" cy="570225"/>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lang="en-US" sz="2400" b="1" kern="1200" dirty="0">
                <a:solidFill>
                  <a:schemeClr val="bg1"/>
                </a:solidFill>
                <a:latin typeface="Exo 2" panose="00000500000000000000" pitchFamily="2" charset="0"/>
                <a:ea typeface="+mj-ea"/>
                <a:cs typeface="+mj-cs"/>
              </a:defRPr>
            </a:lvl1pPr>
          </a:lstStyle>
          <a:p>
            <a:r>
              <a:rPr lang="en-US"/>
              <a:t>CLICK TO EDIT MASTER TITLE STYLE</a:t>
            </a:r>
          </a:p>
        </p:txBody>
      </p:sp>
      <p:sp>
        <p:nvSpPr>
          <p:cNvPr id="20" name="Rectangle 19">
            <a:extLst>
              <a:ext uri="{FF2B5EF4-FFF2-40B4-BE49-F238E27FC236}">
                <a16:creationId xmlns:a16="http://schemas.microsoft.com/office/drawing/2014/main" id="{A3E5DD8A-841C-43E5-987F-CA8EBC215449}"/>
              </a:ext>
            </a:extLst>
          </p:cNvPr>
          <p:cNvSpPr/>
          <p:nvPr userDrawn="1"/>
        </p:nvSpPr>
        <p:spPr>
          <a:xfrm>
            <a:off x="11797305" y="6578057"/>
            <a:ext cx="356188" cy="246221"/>
          </a:xfrm>
          <a:prstGeom prst="rect">
            <a:avLst/>
          </a:prstGeom>
        </p:spPr>
        <p:txBody>
          <a:bodyPr wrap="none">
            <a:spAutoFit/>
          </a:bodyPr>
          <a:lstStyle/>
          <a:p>
            <a:pPr algn="ctr">
              <a:defRPr/>
            </a:pPr>
            <a:fld id="{20438B81-B721-473E-BEE5-FA6EADE78C2C}" type="slidenum">
              <a:rPr lang="en-US" sz="1000" b="1">
                <a:solidFill>
                  <a:schemeClr val="tx1"/>
                </a:solidFill>
                <a:latin typeface="Exo 2" panose="00000500000000000000" pitchFamily="2" charset="0"/>
                <a:ea typeface="Open Sans" panose="020B0606030504020204" pitchFamily="34" charset="0"/>
                <a:cs typeface="Open Sans" panose="020B0606030504020204" pitchFamily="34" charset="0"/>
              </a:rPr>
              <a:pPr algn="ctr">
                <a:defRPr/>
              </a:pPr>
              <a:t>‹#›</a:t>
            </a:fld>
            <a:endParaRPr lang="en-US" sz="1000" b="1">
              <a:solidFill>
                <a:schemeClr val="tx1"/>
              </a:solidFill>
              <a:latin typeface="Exo 2" panose="00000500000000000000" pitchFamily="2" charset="0"/>
              <a:ea typeface="Open Sans" panose="020B0606030504020204" pitchFamily="34" charset="0"/>
              <a:cs typeface="Open Sans" panose="020B0606030504020204" pitchFamily="34" charset="0"/>
            </a:endParaRPr>
          </a:p>
        </p:txBody>
      </p:sp>
      <p:pic>
        <p:nvPicPr>
          <p:cNvPr id="3" name="Graphic 2">
            <a:extLst>
              <a:ext uri="{FF2B5EF4-FFF2-40B4-BE49-F238E27FC236}">
                <a16:creationId xmlns:a16="http://schemas.microsoft.com/office/drawing/2014/main" id="{C803B3BD-FE8B-4866-8D89-766D809FEE87}"/>
              </a:ext>
            </a:extLst>
          </p:cNvPr>
          <p:cNvPicPr>
            <a:picLocks noChangeAspect="1"/>
          </p:cNvPicPr>
          <p:nvPr userDrawn="1"/>
        </p:nvPicPr>
        <p:blipFill>
          <a:blip r:embed="rId5">
            <a:extLst>
              <a:ext uri="{96DAC541-7B7A-43D3-8B79-37D633B846F1}">
                <asvg:svgBlip xmlns:asvg="http://schemas.microsoft.com/office/drawing/2016/SVG/main" r:embed="rId6"/>
              </a:ext>
            </a:extLst>
          </a:blip>
          <a:stretch>
            <a:fillRect/>
          </a:stretch>
        </p:blipFill>
        <p:spPr>
          <a:xfrm flipH="1">
            <a:off x="38507" y="4743848"/>
            <a:ext cx="2773906" cy="2080430"/>
          </a:xfrm>
          <a:prstGeom prst="rect">
            <a:avLst/>
          </a:prstGeom>
        </p:spPr>
      </p:pic>
      <p:sp>
        <p:nvSpPr>
          <p:cNvPr id="12" name="TextBox 11">
            <a:extLst>
              <a:ext uri="{FF2B5EF4-FFF2-40B4-BE49-F238E27FC236}">
                <a16:creationId xmlns:a16="http://schemas.microsoft.com/office/drawing/2014/main" id="{5BFC074E-5594-41BC-9970-0AEFA918512F}"/>
              </a:ext>
            </a:extLst>
          </p:cNvPr>
          <p:cNvSpPr txBox="1"/>
          <p:nvPr userDrawn="1"/>
        </p:nvSpPr>
        <p:spPr>
          <a:xfrm>
            <a:off x="5917906" y="0"/>
            <a:ext cx="356188" cy="230832"/>
          </a:xfrm>
          <a:prstGeom prst="rect">
            <a:avLst/>
          </a:prstGeom>
          <a:noFill/>
        </p:spPr>
        <p:txBody>
          <a:bodyPr wrap="none" rtlCol="0">
            <a:spAutoFit/>
          </a:bodyPr>
          <a:lstStyle/>
          <a:p>
            <a:pPr algn="ctr"/>
            <a:r>
              <a:rPr lang="en-US" sz="900">
                <a:solidFill>
                  <a:schemeClr val="bg1"/>
                </a:solidFill>
                <a:latin typeface="Exo 2 Light" panose="00000400000000000000" pitchFamily="2" charset="0"/>
              </a:rPr>
              <a:t>CUI</a:t>
            </a:r>
          </a:p>
        </p:txBody>
      </p:sp>
      <p:sp>
        <p:nvSpPr>
          <p:cNvPr id="13" name="TextBox 12">
            <a:extLst>
              <a:ext uri="{FF2B5EF4-FFF2-40B4-BE49-F238E27FC236}">
                <a16:creationId xmlns:a16="http://schemas.microsoft.com/office/drawing/2014/main" id="{79AD3CB5-83B8-4424-B34E-A6A76D025875}"/>
              </a:ext>
            </a:extLst>
          </p:cNvPr>
          <p:cNvSpPr txBox="1"/>
          <p:nvPr userDrawn="1"/>
        </p:nvSpPr>
        <p:spPr>
          <a:xfrm>
            <a:off x="5917906" y="6627168"/>
            <a:ext cx="356188" cy="230832"/>
          </a:xfrm>
          <a:prstGeom prst="rect">
            <a:avLst/>
          </a:prstGeom>
          <a:noFill/>
        </p:spPr>
        <p:txBody>
          <a:bodyPr wrap="none" rtlCol="0">
            <a:spAutoFit/>
          </a:bodyPr>
          <a:lstStyle/>
          <a:p>
            <a:pPr algn="ctr"/>
            <a:r>
              <a:rPr lang="en-US" sz="900">
                <a:solidFill>
                  <a:schemeClr val="tx1"/>
                </a:solidFill>
                <a:latin typeface="Exo 2 Light" panose="00000400000000000000" pitchFamily="2" charset="0"/>
              </a:rPr>
              <a:t>CUI</a:t>
            </a:r>
          </a:p>
        </p:txBody>
      </p:sp>
    </p:spTree>
    <p:extLst>
      <p:ext uri="{BB962C8B-B14F-4D97-AF65-F5344CB8AC3E}">
        <p14:creationId xmlns:p14="http://schemas.microsoft.com/office/powerpoint/2010/main" val="140255751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5_Title Slide">
    <p:spTree>
      <p:nvGrpSpPr>
        <p:cNvPr id="1" name=""/>
        <p:cNvGrpSpPr/>
        <p:nvPr/>
      </p:nvGrpSpPr>
      <p:grpSpPr>
        <a:xfrm>
          <a:off x="0" y="0"/>
          <a:ext cx="0" cy="0"/>
          <a:chOff x="0" y="0"/>
          <a:chExt cx="0" cy="0"/>
        </a:xfrm>
      </p:grpSpPr>
      <p:pic>
        <p:nvPicPr>
          <p:cNvPr id="14" name="Picture 13">
            <a:extLst>
              <a:ext uri="{FF2B5EF4-FFF2-40B4-BE49-F238E27FC236}">
                <a16:creationId xmlns:a16="http://schemas.microsoft.com/office/drawing/2014/main" id="{DD36CF49-4577-4E5C-8B08-8CEC8BEEBDBC}"/>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0" y="0"/>
            <a:ext cx="12192000" cy="910109"/>
          </a:xfrm>
          <a:prstGeom prst="rect">
            <a:avLst/>
          </a:prstGeom>
        </p:spPr>
      </p:pic>
      <p:sp>
        <p:nvSpPr>
          <p:cNvPr id="15" name="Rectangle 14">
            <a:extLst>
              <a:ext uri="{FF2B5EF4-FFF2-40B4-BE49-F238E27FC236}">
                <a16:creationId xmlns:a16="http://schemas.microsoft.com/office/drawing/2014/main" id="{2B5D14C9-007F-4AC3-BE8C-D604D111B18C}"/>
              </a:ext>
            </a:extLst>
          </p:cNvPr>
          <p:cNvSpPr/>
          <p:nvPr userDrawn="1"/>
        </p:nvSpPr>
        <p:spPr>
          <a:xfrm>
            <a:off x="4572" y="0"/>
            <a:ext cx="6843903" cy="914400"/>
          </a:xfrm>
          <a:prstGeom prst="rect">
            <a:avLst/>
          </a:prstGeom>
          <a:gradFill>
            <a:gsLst>
              <a:gs pos="50000">
                <a:srgbClr val="000000">
                  <a:alpha val="50000"/>
                </a:srgbClr>
              </a:gs>
              <a:gs pos="0">
                <a:schemeClr val="tx1"/>
              </a:gs>
              <a:gs pos="100000">
                <a:schemeClr val="tx1">
                  <a:alpha val="0"/>
                </a:schemeClr>
              </a:gs>
            </a:gsLst>
            <a:lin ang="0" scaled="1"/>
          </a:gradFill>
          <a:ln w="15875" cap="flat" cmpd="sng" algn="ctr">
            <a:noFill/>
            <a:prstDash val="solid"/>
          </a:ln>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FFFFFF"/>
              </a:solidFill>
              <a:effectLst/>
              <a:uLnTx/>
              <a:uFillTx/>
              <a:latin typeface="Trebuchet MS" panose="020B0603020202020204"/>
              <a:ea typeface="+mn-ea"/>
              <a:cs typeface="+mn-cs"/>
            </a:endParaRPr>
          </a:p>
        </p:txBody>
      </p:sp>
      <p:sp>
        <p:nvSpPr>
          <p:cNvPr id="16" name="Rectangle 15">
            <a:extLst>
              <a:ext uri="{FF2B5EF4-FFF2-40B4-BE49-F238E27FC236}">
                <a16:creationId xmlns:a16="http://schemas.microsoft.com/office/drawing/2014/main" id="{E87298E5-9AD2-4354-8BEA-5DC044D19CFE}"/>
              </a:ext>
            </a:extLst>
          </p:cNvPr>
          <p:cNvSpPr/>
          <p:nvPr userDrawn="1"/>
        </p:nvSpPr>
        <p:spPr>
          <a:xfrm>
            <a:off x="11748323" y="-1"/>
            <a:ext cx="454152" cy="910110"/>
          </a:xfrm>
          <a:prstGeom prst="rect">
            <a:avLst/>
          </a:prstGeom>
          <a:solidFill>
            <a:srgbClr val="C00060"/>
          </a:solidFill>
          <a:ln w="15875" cap="flat" cmpd="sng" algn="ctr">
            <a:noFill/>
            <a:prstDash val="solid"/>
          </a:ln>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FFFFFF"/>
              </a:solidFill>
              <a:effectLst/>
              <a:uLnTx/>
              <a:uFillTx/>
              <a:latin typeface="Trebuchet MS" panose="020B0603020202020204"/>
              <a:ea typeface="+mn-ea"/>
              <a:cs typeface="+mn-cs"/>
            </a:endParaRPr>
          </a:p>
        </p:txBody>
      </p:sp>
      <p:pic>
        <p:nvPicPr>
          <p:cNvPr id="17" name="Graphic 16">
            <a:extLst>
              <a:ext uri="{FF2B5EF4-FFF2-40B4-BE49-F238E27FC236}">
                <a16:creationId xmlns:a16="http://schemas.microsoft.com/office/drawing/2014/main" id="{EA59D368-52F9-4254-9F2E-D4BCB20EF1EE}"/>
              </a:ext>
            </a:extLst>
          </p:cNvPr>
          <p:cNvPicPr>
            <a:picLocks noChangeAspect="1"/>
          </p:cNvPicPr>
          <p:nvPr userDrawn="1"/>
        </p:nvPicPr>
        <p:blipFill>
          <a:blip r:embed="rId3">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p:blipFill>
        <p:spPr>
          <a:xfrm>
            <a:off x="7368552" y="2152650"/>
            <a:ext cx="4619625" cy="4752975"/>
          </a:xfrm>
          <a:prstGeom prst="rect">
            <a:avLst/>
          </a:prstGeom>
        </p:spPr>
      </p:pic>
      <p:grpSp>
        <p:nvGrpSpPr>
          <p:cNvPr id="23" name="Graphic 26">
            <a:extLst>
              <a:ext uri="{FF2B5EF4-FFF2-40B4-BE49-F238E27FC236}">
                <a16:creationId xmlns:a16="http://schemas.microsoft.com/office/drawing/2014/main" id="{2D7161EF-8CDE-468E-9ED3-D63D907A76B5}"/>
              </a:ext>
            </a:extLst>
          </p:cNvPr>
          <p:cNvGrpSpPr/>
          <p:nvPr userDrawn="1"/>
        </p:nvGrpSpPr>
        <p:grpSpPr>
          <a:xfrm>
            <a:off x="248424" y="272175"/>
            <a:ext cx="365760" cy="365760"/>
            <a:chOff x="-1581139" y="-815169"/>
            <a:chExt cx="729039" cy="729040"/>
          </a:xfrm>
          <a:solidFill>
            <a:srgbClr val="FFFFFF"/>
          </a:solidFill>
        </p:grpSpPr>
        <p:sp>
          <p:nvSpPr>
            <p:cNvPr id="24" name="Freeform: Shape 23">
              <a:extLst>
                <a:ext uri="{FF2B5EF4-FFF2-40B4-BE49-F238E27FC236}">
                  <a16:creationId xmlns:a16="http://schemas.microsoft.com/office/drawing/2014/main" id="{4AB59575-37AE-45FF-8ACD-66405639ED2D}"/>
                </a:ext>
              </a:extLst>
            </p:cNvPr>
            <p:cNvSpPr/>
            <p:nvPr/>
          </p:nvSpPr>
          <p:spPr>
            <a:xfrm>
              <a:off x="-1581139" y="-815169"/>
              <a:ext cx="729039" cy="729040"/>
            </a:xfrm>
            <a:custGeom>
              <a:avLst/>
              <a:gdLst>
                <a:gd name="connsiteX0" fmla="*/ 731112 w 729039"/>
                <a:gd name="connsiteY0" fmla="*/ 366299 h 729040"/>
                <a:gd name="connsiteX1" fmla="*/ 720939 w 729039"/>
                <a:gd name="connsiteY1" fmla="*/ 135719 h 729040"/>
                <a:gd name="connsiteX2" fmla="*/ 602258 w 729039"/>
                <a:gd name="connsiteY2" fmla="*/ 11952 h 729040"/>
                <a:gd name="connsiteX3" fmla="*/ 366592 w 729039"/>
                <a:gd name="connsiteY3" fmla="*/ 84 h 729040"/>
                <a:gd name="connsiteX4" fmla="*/ 129230 w 729039"/>
                <a:gd name="connsiteY4" fmla="*/ 10256 h 729040"/>
                <a:gd name="connsiteX5" fmla="*/ 10549 w 729039"/>
                <a:gd name="connsiteY5" fmla="*/ 134024 h 729040"/>
                <a:gd name="connsiteX6" fmla="*/ 377 w 729039"/>
                <a:gd name="connsiteY6" fmla="*/ 366299 h 729040"/>
                <a:gd name="connsiteX7" fmla="*/ 10549 w 729039"/>
                <a:gd name="connsiteY7" fmla="*/ 596879 h 729040"/>
                <a:gd name="connsiteX8" fmla="*/ 129230 w 729039"/>
                <a:gd name="connsiteY8" fmla="*/ 720647 h 729040"/>
                <a:gd name="connsiteX9" fmla="*/ 366592 w 729039"/>
                <a:gd name="connsiteY9" fmla="*/ 730819 h 729040"/>
                <a:gd name="connsiteX10" fmla="*/ 603954 w 729039"/>
                <a:gd name="connsiteY10" fmla="*/ 720647 h 729040"/>
                <a:gd name="connsiteX11" fmla="*/ 722634 w 729039"/>
                <a:gd name="connsiteY11" fmla="*/ 596879 h 729040"/>
                <a:gd name="connsiteX12" fmla="*/ 731112 w 729039"/>
                <a:gd name="connsiteY12" fmla="*/ 439203 h 729040"/>
                <a:gd name="connsiteX13" fmla="*/ 731112 w 729039"/>
                <a:gd name="connsiteY13" fmla="*/ 366299 h 729040"/>
                <a:gd name="connsiteX14" fmla="*/ 648035 w 729039"/>
                <a:gd name="connsiteY14" fmla="*/ 564666 h 729040"/>
                <a:gd name="connsiteX15" fmla="*/ 564958 w 729039"/>
                <a:gd name="connsiteY15" fmla="*/ 647743 h 729040"/>
                <a:gd name="connsiteX16" fmla="*/ 366592 w 729039"/>
                <a:gd name="connsiteY16" fmla="*/ 656220 h 729040"/>
                <a:gd name="connsiteX17" fmla="*/ 168225 w 729039"/>
                <a:gd name="connsiteY17" fmla="*/ 647743 h 729040"/>
                <a:gd name="connsiteX18" fmla="*/ 85149 w 729039"/>
                <a:gd name="connsiteY18" fmla="*/ 564666 h 729040"/>
                <a:gd name="connsiteX19" fmla="*/ 76672 w 729039"/>
                <a:gd name="connsiteY19" fmla="*/ 364604 h 729040"/>
                <a:gd name="connsiteX20" fmla="*/ 85149 w 729039"/>
                <a:gd name="connsiteY20" fmla="*/ 164542 h 729040"/>
                <a:gd name="connsiteX21" fmla="*/ 166530 w 729039"/>
                <a:gd name="connsiteY21" fmla="*/ 84856 h 729040"/>
                <a:gd name="connsiteX22" fmla="*/ 364896 w 729039"/>
                <a:gd name="connsiteY22" fmla="*/ 76379 h 729040"/>
                <a:gd name="connsiteX23" fmla="*/ 563263 w 729039"/>
                <a:gd name="connsiteY23" fmla="*/ 84856 h 729040"/>
                <a:gd name="connsiteX24" fmla="*/ 646340 w 729039"/>
                <a:gd name="connsiteY24" fmla="*/ 167932 h 729040"/>
                <a:gd name="connsiteX25" fmla="*/ 654817 w 729039"/>
                <a:gd name="connsiteY25" fmla="*/ 367995 h 729040"/>
                <a:gd name="connsiteX26" fmla="*/ 654817 w 729039"/>
                <a:gd name="connsiteY26" fmla="*/ 442594 h 729040"/>
                <a:gd name="connsiteX27" fmla="*/ 648035 w 729039"/>
                <a:gd name="connsiteY27" fmla="*/ 564666 h 7290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729039" h="729040">
                  <a:moveTo>
                    <a:pt x="731112" y="366299"/>
                  </a:moveTo>
                  <a:cubicBezTo>
                    <a:pt x="731112" y="347649"/>
                    <a:pt x="732807" y="247618"/>
                    <a:pt x="720939" y="135719"/>
                  </a:cubicBezTo>
                  <a:cubicBezTo>
                    <a:pt x="715853" y="79769"/>
                    <a:pt x="670076" y="20429"/>
                    <a:pt x="602258" y="11952"/>
                  </a:cubicBezTo>
                  <a:cubicBezTo>
                    <a:pt x="497141" y="-1612"/>
                    <a:pt x="385242" y="84"/>
                    <a:pt x="366592" y="84"/>
                  </a:cubicBezTo>
                  <a:cubicBezTo>
                    <a:pt x="349637" y="84"/>
                    <a:pt x="234348" y="-1612"/>
                    <a:pt x="129230" y="10256"/>
                  </a:cubicBezTo>
                  <a:cubicBezTo>
                    <a:pt x="63108" y="18734"/>
                    <a:pt x="15636" y="76379"/>
                    <a:pt x="10549" y="134024"/>
                  </a:cubicBezTo>
                  <a:cubicBezTo>
                    <a:pt x="-1319" y="247618"/>
                    <a:pt x="377" y="347649"/>
                    <a:pt x="377" y="366299"/>
                  </a:cubicBezTo>
                  <a:cubicBezTo>
                    <a:pt x="377" y="384949"/>
                    <a:pt x="-3014" y="479894"/>
                    <a:pt x="10549" y="596879"/>
                  </a:cubicBezTo>
                  <a:cubicBezTo>
                    <a:pt x="17331" y="656220"/>
                    <a:pt x="63108" y="713865"/>
                    <a:pt x="129230" y="720647"/>
                  </a:cubicBezTo>
                  <a:cubicBezTo>
                    <a:pt x="234348" y="732515"/>
                    <a:pt x="347942" y="730819"/>
                    <a:pt x="366592" y="730819"/>
                  </a:cubicBezTo>
                  <a:cubicBezTo>
                    <a:pt x="385242" y="730819"/>
                    <a:pt x="498836" y="732515"/>
                    <a:pt x="603954" y="720647"/>
                  </a:cubicBezTo>
                  <a:cubicBezTo>
                    <a:pt x="668380" y="713865"/>
                    <a:pt x="715853" y="659611"/>
                    <a:pt x="722634" y="596879"/>
                  </a:cubicBezTo>
                  <a:cubicBezTo>
                    <a:pt x="729416" y="534148"/>
                    <a:pt x="731112" y="479894"/>
                    <a:pt x="731112" y="439203"/>
                  </a:cubicBezTo>
                  <a:cubicBezTo>
                    <a:pt x="731112" y="401903"/>
                    <a:pt x="731112" y="374776"/>
                    <a:pt x="731112" y="366299"/>
                  </a:cubicBezTo>
                  <a:close/>
                  <a:moveTo>
                    <a:pt x="648035" y="564666"/>
                  </a:moveTo>
                  <a:cubicBezTo>
                    <a:pt x="642949" y="615529"/>
                    <a:pt x="624299" y="640961"/>
                    <a:pt x="564958" y="647743"/>
                  </a:cubicBezTo>
                  <a:cubicBezTo>
                    <a:pt x="475100" y="656220"/>
                    <a:pt x="385242" y="656220"/>
                    <a:pt x="366592" y="656220"/>
                  </a:cubicBezTo>
                  <a:cubicBezTo>
                    <a:pt x="347942" y="656220"/>
                    <a:pt x="256388" y="657915"/>
                    <a:pt x="168225" y="647743"/>
                  </a:cubicBezTo>
                  <a:cubicBezTo>
                    <a:pt x="110580" y="642656"/>
                    <a:pt x="90235" y="617225"/>
                    <a:pt x="85149" y="564666"/>
                  </a:cubicBezTo>
                  <a:cubicBezTo>
                    <a:pt x="74976" y="474807"/>
                    <a:pt x="76672" y="383254"/>
                    <a:pt x="76672" y="364604"/>
                  </a:cubicBezTo>
                  <a:cubicBezTo>
                    <a:pt x="76672" y="347649"/>
                    <a:pt x="74976" y="254400"/>
                    <a:pt x="85149" y="164542"/>
                  </a:cubicBezTo>
                  <a:cubicBezTo>
                    <a:pt x="88540" y="118765"/>
                    <a:pt x="105494" y="89942"/>
                    <a:pt x="166530" y="84856"/>
                  </a:cubicBezTo>
                  <a:cubicBezTo>
                    <a:pt x="256388" y="76379"/>
                    <a:pt x="347942" y="76379"/>
                    <a:pt x="364896" y="76379"/>
                  </a:cubicBezTo>
                  <a:cubicBezTo>
                    <a:pt x="383546" y="76379"/>
                    <a:pt x="475100" y="74683"/>
                    <a:pt x="563263" y="84856"/>
                  </a:cubicBezTo>
                  <a:cubicBezTo>
                    <a:pt x="622603" y="89942"/>
                    <a:pt x="641253" y="117069"/>
                    <a:pt x="646340" y="167932"/>
                  </a:cubicBezTo>
                  <a:cubicBezTo>
                    <a:pt x="654817" y="257791"/>
                    <a:pt x="654817" y="349345"/>
                    <a:pt x="654817" y="367995"/>
                  </a:cubicBezTo>
                  <a:cubicBezTo>
                    <a:pt x="654817" y="376472"/>
                    <a:pt x="654817" y="405294"/>
                    <a:pt x="654817" y="442594"/>
                  </a:cubicBezTo>
                  <a:cubicBezTo>
                    <a:pt x="654817" y="476503"/>
                    <a:pt x="651426" y="520584"/>
                    <a:pt x="648035" y="564666"/>
                  </a:cubicBezTo>
                  <a:close/>
                </a:path>
              </a:pathLst>
            </a:custGeom>
            <a:solidFill>
              <a:srgbClr val="FFFFFF"/>
            </a:solidFill>
            <a:ln w="16930" cap="flat">
              <a:noFill/>
              <a:prstDash val="solid"/>
              <a:miter/>
            </a:ln>
          </p:spPr>
          <p:txBody>
            <a:bodyPr rtlCol="0" anchor="ctr"/>
            <a:lstStyle/>
            <a:p>
              <a:pPr marL="0" marR="0" lvl="0" indent="0" defTabSz="4572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000000"/>
                </a:solidFill>
                <a:effectLst/>
                <a:uLnTx/>
                <a:uFillTx/>
                <a:latin typeface="Trebuchet MS" panose="020B0603020202020204"/>
              </a:endParaRPr>
            </a:p>
          </p:txBody>
        </p:sp>
        <p:sp>
          <p:nvSpPr>
            <p:cNvPr id="25" name="Freeform: Shape 24">
              <a:extLst>
                <a:ext uri="{FF2B5EF4-FFF2-40B4-BE49-F238E27FC236}">
                  <a16:creationId xmlns:a16="http://schemas.microsoft.com/office/drawing/2014/main" id="{5CD987EF-F770-4213-893C-37C830B24695}"/>
                </a:ext>
              </a:extLst>
            </p:cNvPr>
            <p:cNvSpPr/>
            <p:nvPr/>
          </p:nvSpPr>
          <p:spPr>
            <a:xfrm>
              <a:off x="-1448470" y="-698252"/>
              <a:ext cx="457769" cy="491678"/>
            </a:xfrm>
            <a:custGeom>
              <a:avLst/>
              <a:gdLst>
                <a:gd name="connsiteX0" fmla="*/ 452635 w 457768"/>
                <a:gd name="connsiteY0" fmla="*/ 112052 h 491678"/>
                <a:gd name="connsiteX1" fmla="*/ 303436 w 457768"/>
                <a:gd name="connsiteY1" fmla="*/ 112052 h 491678"/>
                <a:gd name="connsiteX2" fmla="*/ 298349 w 457768"/>
                <a:gd name="connsiteY2" fmla="*/ 12021 h 491678"/>
                <a:gd name="connsiteX3" fmla="*/ 300045 w 457768"/>
                <a:gd name="connsiteY3" fmla="*/ 1848 h 491678"/>
                <a:gd name="connsiteX4" fmla="*/ 111851 w 457768"/>
                <a:gd name="connsiteY4" fmla="*/ 3544 h 491678"/>
                <a:gd name="connsiteX5" fmla="*/ 113546 w 457768"/>
                <a:gd name="connsiteY5" fmla="*/ 12021 h 491678"/>
                <a:gd name="connsiteX6" fmla="*/ 111851 w 457768"/>
                <a:gd name="connsiteY6" fmla="*/ 51016 h 491678"/>
                <a:gd name="connsiteX7" fmla="*/ 110156 w 457768"/>
                <a:gd name="connsiteY7" fmla="*/ 59493 h 491678"/>
                <a:gd name="connsiteX8" fmla="*/ 167801 w 457768"/>
                <a:gd name="connsiteY8" fmla="*/ 57798 h 491678"/>
                <a:gd name="connsiteX9" fmla="*/ 166105 w 457768"/>
                <a:gd name="connsiteY9" fmla="*/ 113747 h 491678"/>
                <a:gd name="connsiteX10" fmla="*/ 13515 w 457768"/>
                <a:gd name="connsiteY10" fmla="*/ 113747 h 491678"/>
                <a:gd name="connsiteX11" fmla="*/ 3343 w 457768"/>
                <a:gd name="connsiteY11" fmla="*/ 112052 h 491678"/>
                <a:gd name="connsiteX12" fmla="*/ 5038 w 457768"/>
                <a:gd name="connsiteY12" fmla="*/ 418927 h 491678"/>
                <a:gd name="connsiteX13" fmla="*/ 72856 w 457768"/>
                <a:gd name="connsiteY13" fmla="*/ 422318 h 491678"/>
                <a:gd name="connsiteX14" fmla="*/ 69465 w 457768"/>
                <a:gd name="connsiteY14" fmla="*/ 315505 h 491678"/>
                <a:gd name="connsiteX15" fmla="*/ 94897 w 457768"/>
                <a:gd name="connsiteY15" fmla="*/ 315505 h 491678"/>
                <a:gd name="connsiteX16" fmla="*/ 98287 w 457768"/>
                <a:gd name="connsiteY16" fmla="*/ 315505 h 491678"/>
                <a:gd name="connsiteX17" fmla="*/ 101678 w 457768"/>
                <a:gd name="connsiteY17" fmla="*/ 220560 h 491678"/>
                <a:gd name="connsiteX18" fmla="*/ 161019 w 457768"/>
                <a:gd name="connsiteY18" fmla="*/ 220560 h 491678"/>
                <a:gd name="connsiteX19" fmla="*/ 150846 w 457768"/>
                <a:gd name="connsiteY19" fmla="*/ 491831 h 491678"/>
                <a:gd name="connsiteX20" fmla="*/ 315304 w 457768"/>
                <a:gd name="connsiteY20" fmla="*/ 491831 h 491678"/>
                <a:gd name="connsiteX21" fmla="*/ 306827 w 457768"/>
                <a:gd name="connsiteY21" fmla="*/ 220560 h 491678"/>
                <a:gd name="connsiteX22" fmla="*/ 364472 w 457768"/>
                <a:gd name="connsiteY22" fmla="*/ 220560 h 491678"/>
                <a:gd name="connsiteX23" fmla="*/ 367862 w 457768"/>
                <a:gd name="connsiteY23" fmla="*/ 315505 h 491678"/>
                <a:gd name="connsiteX24" fmla="*/ 371253 w 457768"/>
                <a:gd name="connsiteY24" fmla="*/ 315505 h 491678"/>
                <a:gd name="connsiteX25" fmla="*/ 396685 w 457768"/>
                <a:gd name="connsiteY25" fmla="*/ 315505 h 491678"/>
                <a:gd name="connsiteX26" fmla="*/ 393294 w 457768"/>
                <a:gd name="connsiteY26" fmla="*/ 422318 h 491678"/>
                <a:gd name="connsiteX27" fmla="*/ 461112 w 457768"/>
                <a:gd name="connsiteY27" fmla="*/ 418927 h 491678"/>
                <a:gd name="connsiteX28" fmla="*/ 462807 w 457768"/>
                <a:gd name="connsiteY28" fmla="*/ 112052 h 491678"/>
                <a:gd name="connsiteX29" fmla="*/ 452635 w 457768"/>
                <a:gd name="connsiteY29" fmla="*/ 112052 h 4916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457768" h="491678">
                  <a:moveTo>
                    <a:pt x="452635" y="112052"/>
                  </a:moveTo>
                  <a:lnTo>
                    <a:pt x="303436" y="112052"/>
                  </a:lnTo>
                  <a:lnTo>
                    <a:pt x="298349" y="12021"/>
                  </a:lnTo>
                  <a:cubicBezTo>
                    <a:pt x="298349" y="10326"/>
                    <a:pt x="298349" y="6935"/>
                    <a:pt x="300045" y="1848"/>
                  </a:cubicBezTo>
                  <a:cubicBezTo>
                    <a:pt x="223750" y="-1543"/>
                    <a:pt x="177973" y="153"/>
                    <a:pt x="111851" y="3544"/>
                  </a:cubicBezTo>
                  <a:cubicBezTo>
                    <a:pt x="113546" y="6935"/>
                    <a:pt x="113546" y="8630"/>
                    <a:pt x="113546" y="12021"/>
                  </a:cubicBezTo>
                  <a:lnTo>
                    <a:pt x="111851" y="51016"/>
                  </a:lnTo>
                  <a:cubicBezTo>
                    <a:pt x="111851" y="52712"/>
                    <a:pt x="111851" y="54407"/>
                    <a:pt x="110156" y="59493"/>
                  </a:cubicBezTo>
                  <a:lnTo>
                    <a:pt x="167801" y="57798"/>
                  </a:lnTo>
                  <a:lnTo>
                    <a:pt x="166105" y="113747"/>
                  </a:lnTo>
                  <a:lnTo>
                    <a:pt x="13515" y="113747"/>
                  </a:lnTo>
                  <a:cubicBezTo>
                    <a:pt x="11820" y="113747"/>
                    <a:pt x="8429" y="113747"/>
                    <a:pt x="3343" y="112052"/>
                  </a:cubicBezTo>
                  <a:cubicBezTo>
                    <a:pt x="-3439" y="269728"/>
                    <a:pt x="1647" y="318896"/>
                    <a:pt x="5038" y="418927"/>
                  </a:cubicBezTo>
                  <a:lnTo>
                    <a:pt x="72856" y="422318"/>
                  </a:lnTo>
                  <a:cubicBezTo>
                    <a:pt x="69465" y="378236"/>
                    <a:pt x="69465" y="339241"/>
                    <a:pt x="69465" y="315505"/>
                  </a:cubicBezTo>
                  <a:lnTo>
                    <a:pt x="94897" y="315505"/>
                  </a:lnTo>
                  <a:cubicBezTo>
                    <a:pt x="96592" y="315505"/>
                    <a:pt x="96592" y="315505"/>
                    <a:pt x="98287" y="315505"/>
                  </a:cubicBezTo>
                  <a:lnTo>
                    <a:pt x="101678" y="220560"/>
                  </a:lnTo>
                  <a:lnTo>
                    <a:pt x="161019" y="220560"/>
                  </a:lnTo>
                  <a:lnTo>
                    <a:pt x="150846" y="491831"/>
                  </a:lnTo>
                  <a:cubicBezTo>
                    <a:pt x="210187" y="495222"/>
                    <a:pt x="249182" y="495222"/>
                    <a:pt x="315304" y="491831"/>
                  </a:cubicBezTo>
                  <a:lnTo>
                    <a:pt x="306827" y="220560"/>
                  </a:lnTo>
                  <a:lnTo>
                    <a:pt x="364472" y="220560"/>
                  </a:lnTo>
                  <a:lnTo>
                    <a:pt x="367862" y="315505"/>
                  </a:lnTo>
                  <a:cubicBezTo>
                    <a:pt x="369558" y="313810"/>
                    <a:pt x="371253" y="315505"/>
                    <a:pt x="371253" y="315505"/>
                  </a:cubicBezTo>
                  <a:lnTo>
                    <a:pt x="396685" y="315505"/>
                  </a:lnTo>
                  <a:cubicBezTo>
                    <a:pt x="396685" y="339241"/>
                    <a:pt x="396685" y="378236"/>
                    <a:pt x="393294" y="422318"/>
                  </a:cubicBezTo>
                  <a:lnTo>
                    <a:pt x="461112" y="418927"/>
                  </a:lnTo>
                  <a:cubicBezTo>
                    <a:pt x="464503" y="318896"/>
                    <a:pt x="469589" y="269728"/>
                    <a:pt x="462807" y="112052"/>
                  </a:cubicBezTo>
                  <a:cubicBezTo>
                    <a:pt x="457721" y="112052"/>
                    <a:pt x="454330" y="112052"/>
                    <a:pt x="452635" y="112052"/>
                  </a:cubicBezTo>
                  <a:close/>
                </a:path>
              </a:pathLst>
            </a:custGeom>
            <a:solidFill>
              <a:srgbClr val="FFFFFF"/>
            </a:solidFill>
            <a:ln w="16930" cap="flat">
              <a:noFill/>
              <a:prstDash val="solid"/>
              <a:miter/>
            </a:ln>
          </p:spPr>
          <p:txBody>
            <a:bodyPr rtlCol="0" anchor="ctr"/>
            <a:lstStyle/>
            <a:p>
              <a:pPr marL="0" marR="0" lvl="0" indent="0" defTabSz="4572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000000"/>
                </a:solidFill>
                <a:effectLst/>
                <a:uLnTx/>
                <a:uFillTx/>
                <a:latin typeface="Trebuchet MS" panose="020B0603020202020204"/>
              </a:endParaRPr>
            </a:p>
          </p:txBody>
        </p:sp>
      </p:grpSp>
      <p:sp>
        <p:nvSpPr>
          <p:cNvPr id="7" name="Title Placeholder 1">
            <a:extLst>
              <a:ext uri="{FF2B5EF4-FFF2-40B4-BE49-F238E27FC236}">
                <a16:creationId xmlns:a16="http://schemas.microsoft.com/office/drawing/2014/main" id="{07B701ED-B473-4253-9D2D-76608ABF8909}"/>
              </a:ext>
            </a:extLst>
          </p:cNvPr>
          <p:cNvSpPr>
            <a:spLocks noGrp="1"/>
          </p:cNvSpPr>
          <p:nvPr>
            <p:ph type="title" hasCustomPrompt="1"/>
          </p:nvPr>
        </p:nvSpPr>
        <p:spPr>
          <a:xfrm>
            <a:off x="720648" y="172088"/>
            <a:ext cx="10058400" cy="570225"/>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lang="en-US" sz="2400" b="1" kern="1200" dirty="0">
                <a:solidFill>
                  <a:schemeClr val="bg1"/>
                </a:solidFill>
                <a:latin typeface="Exo 2" panose="00000500000000000000" pitchFamily="2" charset="0"/>
                <a:ea typeface="+mj-ea"/>
                <a:cs typeface="+mj-cs"/>
              </a:defRPr>
            </a:lvl1pPr>
          </a:lstStyle>
          <a:p>
            <a:r>
              <a:rPr lang="en-US"/>
              <a:t>CLICK TO EDIT MASTER TITLE STYLE</a:t>
            </a:r>
          </a:p>
        </p:txBody>
      </p:sp>
      <p:sp>
        <p:nvSpPr>
          <p:cNvPr id="20" name="Rectangle 19">
            <a:extLst>
              <a:ext uri="{FF2B5EF4-FFF2-40B4-BE49-F238E27FC236}">
                <a16:creationId xmlns:a16="http://schemas.microsoft.com/office/drawing/2014/main" id="{A3E5DD8A-841C-43E5-987F-CA8EBC215449}"/>
              </a:ext>
            </a:extLst>
          </p:cNvPr>
          <p:cNvSpPr/>
          <p:nvPr userDrawn="1"/>
        </p:nvSpPr>
        <p:spPr>
          <a:xfrm>
            <a:off x="11797305" y="6578057"/>
            <a:ext cx="356188" cy="246221"/>
          </a:xfrm>
          <a:prstGeom prst="rect">
            <a:avLst/>
          </a:prstGeom>
        </p:spPr>
        <p:txBody>
          <a:bodyPr wrap="none">
            <a:spAutoFit/>
          </a:bodyPr>
          <a:lstStyle/>
          <a:p>
            <a:pPr algn="ctr">
              <a:defRPr/>
            </a:pPr>
            <a:fld id="{20438B81-B721-473E-BEE5-FA6EADE78C2C}" type="slidenum">
              <a:rPr lang="en-US" sz="1000" b="1">
                <a:solidFill>
                  <a:schemeClr val="tx1"/>
                </a:solidFill>
                <a:latin typeface="Exo 2" panose="00000500000000000000" pitchFamily="2" charset="0"/>
                <a:ea typeface="Open Sans" panose="020B0606030504020204" pitchFamily="34" charset="0"/>
                <a:cs typeface="Open Sans" panose="020B0606030504020204" pitchFamily="34" charset="0"/>
              </a:rPr>
              <a:pPr algn="ctr">
                <a:defRPr/>
              </a:pPr>
              <a:t>‹#›</a:t>
            </a:fld>
            <a:endParaRPr lang="en-US" sz="1000" b="1">
              <a:solidFill>
                <a:schemeClr val="tx1"/>
              </a:solidFill>
              <a:latin typeface="Exo 2" panose="00000500000000000000" pitchFamily="2" charset="0"/>
              <a:ea typeface="Open Sans" panose="020B0606030504020204" pitchFamily="34" charset="0"/>
              <a:cs typeface="Open Sans" panose="020B0606030504020204" pitchFamily="34" charset="0"/>
            </a:endParaRPr>
          </a:p>
        </p:txBody>
      </p:sp>
      <p:pic>
        <p:nvPicPr>
          <p:cNvPr id="3" name="Graphic 2">
            <a:extLst>
              <a:ext uri="{FF2B5EF4-FFF2-40B4-BE49-F238E27FC236}">
                <a16:creationId xmlns:a16="http://schemas.microsoft.com/office/drawing/2014/main" id="{C803B3BD-FE8B-4866-8D89-766D809FEE87}"/>
              </a:ext>
            </a:extLst>
          </p:cNvPr>
          <p:cNvPicPr>
            <a:picLocks noChangeAspect="1"/>
          </p:cNvPicPr>
          <p:nvPr userDrawn="1"/>
        </p:nvPicPr>
        <p:blipFill>
          <a:blip r:embed="rId5">
            <a:extLst>
              <a:ext uri="{96DAC541-7B7A-43D3-8B79-37D633B846F1}">
                <asvg:svgBlip xmlns:asvg="http://schemas.microsoft.com/office/drawing/2016/SVG/main" r:embed="rId6"/>
              </a:ext>
            </a:extLst>
          </a:blip>
          <a:stretch>
            <a:fillRect/>
          </a:stretch>
        </p:blipFill>
        <p:spPr>
          <a:xfrm flipH="1">
            <a:off x="38507" y="4743848"/>
            <a:ext cx="2773906" cy="2080430"/>
          </a:xfrm>
          <a:prstGeom prst="rect">
            <a:avLst/>
          </a:prstGeom>
        </p:spPr>
      </p:pic>
      <p:sp>
        <p:nvSpPr>
          <p:cNvPr id="12" name="TextBox 11">
            <a:extLst>
              <a:ext uri="{FF2B5EF4-FFF2-40B4-BE49-F238E27FC236}">
                <a16:creationId xmlns:a16="http://schemas.microsoft.com/office/drawing/2014/main" id="{3353CCFA-0B28-4BBC-9627-C12A46FFB613}"/>
              </a:ext>
            </a:extLst>
          </p:cNvPr>
          <p:cNvSpPr txBox="1"/>
          <p:nvPr userDrawn="1"/>
        </p:nvSpPr>
        <p:spPr>
          <a:xfrm>
            <a:off x="5917906" y="0"/>
            <a:ext cx="356188" cy="230832"/>
          </a:xfrm>
          <a:prstGeom prst="rect">
            <a:avLst/>
          </a:prstGeom>
          <a:noFill/>
        </p:spPr>
        <p:txBody>
          <a:bodyPr wrap="none" rtlCol="0">
            <a:spAutoFit/>
          </a:bodyPr>
          <a:lstStyle/>
          <a:p>
            <a:r>
              <a:rPr lang="en-US" sz="900">
                <a:solidFill>
                  <a:schemeClr val="bg1"/>
                </a:solidFill>
                <a:latin typeface="Exo 2 Light" panose="00000400000000000000" pitchFamily="2" charset="0"/>
              </a:rPr>
              <a:t>CUI</a:t>
            </a:r>
          </a:p>
        </p:txBody>
      </p:sp>
      <p:sp>
        <p:nvSpPr>
          <p:cNvPr id="13" name="TextBox 12">
            <a:extLst>
              <a:ext uri="{FF2B5EF4-FFF2-40B4-BE49-F238E27FC236}">
                <a16:creationId xmlns:a16="http://schemas.microsoft.com/office/drawing/2014/main" id="{FBF0E1A9-D87F-4F7D-A30C-DEFA0D59216E}"/>
              </a:ext>
            </a:extLst>
          </p:cNvPr>
          <p:cNvSpPr txBox="1"/>
          <p:nvPr userDrawn="1"/>
        </p:nvSpPr>
        <p:spPr>
          <a:xfrm>
            <a:off x="5917906" y="6627168"/>
            <a:ext cx="356188" cy="230832"/>
          </a:xfrm>
          <a:prstGeom prst="rect">
            <a:avLst/>
          </a:prstGeom>
          <a:noFill/>
        </p:spPr>
        <p:txBody>
          <a:bodyPr wrap="none" rtlCol="0">
            <a:spAutoFit/>
          </a:bodyPr>
          <a:lstStyle/>
          <a:p>
            <a:pPr algn="ctr"/>
            <a:r>
              <a:rPr lang="en-US" sz="900">
                <a:solidFill>
                  <a:schemeClr val="tx1"/>
                </a:solidFill>
                <a:latin typeface="Exo 2 Light" panose="00000400000000000000" pitchFamily="2" charset="0"/>
              </a:rPr>
              <a:t>CUI</a:t>
            </a:r>
          </a:p>
        </p:txBody>
      </p:sp>
    </p:spTree>
    <p:extLst>
      <p:ext uri="{BB962C8B-B14F-4D97-AF65-F5344CB8AC3E}">
        <p14:creationId xmlns:p14="http://schemas.microsoft.com/office/powerpoint/2010/main" val="1914111198"/>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1_SandiaBrand_OUO-Generic-TitleOnly">
    <p:spTree>
      <p:nvGrpSpPr>
        <p:cNvPr id="1" name=""/>
        <p:cNvGrpSpPr/>
        <p:nvPr/>
      </p:nvGrpSpPr>
      <p:grpSpPr>
        <a:xfrm>
          <a:off x="0" y="0"/>
          <a:ext cx="0" cy="0"/>
          <a:chOff x="0" y="0"/>
          <a:chExt cx="0" cy="0"/>
        </a:xfrm>
      </p:grpSpPr>
      <p:sp>
        <p:nvSpPr>
          <p:cNvPr id="9" name="Slide Number Placeholder 7">
            <a:extLst>
              <a:ext uri="{FF2B5EF4-FFF2-40B4-BE49-F238E27FC236}">
                <a16:creationId xmlns:a16="http://schemas.microsoft.com/office/drawing/2014/main" id="{047140F4-9603-3740-AC59-61030724EC20}"/>
              </a:ext>
            </a:extLst>
          </p:cNvPr>
          <p:cNvSpPr>
            <a:spLocks noGrp="1"/>
          </p:cNvSpPr>
          <p:nvPr>
            <p:ph type="sldNum" sz="quarter" idx="4"/>
          </p:nvPr>
        </p:nvSpPr>
        <p:spPr>
          <a:xfrm>
            <a:off x="0" y="356686"/>
            <a:ext cx="559397" cy="570225"/>
          </a:xfrm>
          <a:prstGeom prst="rect">
            <a:avLst/>
          </a:prstGeom>
        </p:spPr>
        <p:txBody>
          <a:bodyPr vert="horz" lIns="45720" tIns="45720" rIns="45720" bIns="45720" rtlCol="0" anchor="ctr"/>
          <a:lstStyle>
            <a:lvl1pPr algn="ctr">
              <a:defRPr sz="1400" b="0" i="0">
                <a:solidFill>
                  <a:schemeClr val="bg1">
                    <a:lumMod val="50000"/>
                  </a:schemeClr>
                </a:solidFill>
                <a:latin typeface="Open Sans" panose="020B0606030504020204" pitchFamily="34" charset="0"/>
              </a:defRPr>
            </a:lvl1pPr>
          </a:lstStyle>
          <a:p>
            <a:pPr algn="ctr"/>
            <a:fld id="{F6B149FD-26F7-3645-B4E7-BA8B8CC5EEA8}" type="slidenum">
              <a:rPr lang="en-US" smtClean="0"/>
              <a:pPr algn="ctr"/>
              <a:t>‹#›</a:t>
            </a:fld>
            <a:endParaRPr lang="en-US"/>
          </a:p>
        </p:txBody>
      </p:sp>
      <p:sp>
        <p:nvSpPr>
          <p:cNvPr id="5" name="Date Placeholder 8">
            <a:extLst>
              <a:ext uri="{FF2B5EF4-FFF2-40B4-BE49-F238E27FC236}">
                <a16:creationId xmlns:a16="http://schemas.microsoft.com/office/drawing/2014/main" id="{4D2F38AF-4142-254C-9497-D7C41E2B46D9}"/>
              </a:ext>
            </a:extLst>
          </p:cNvPr>
          <p:cNvSpPr>
            <a:spLocks noGrp="1"/>
          </p:cNvSpPr>
          <p:nvPr>
            <p:ph type="dt" sz="half" idx="2"/>
          </p:nvPr>
        </p:nvSpPr>
        <p:spPr>
          <a:xfrm>
            <a:off x="1" y="6629400"/>
            <a:ext cx="1551008" cy="228600"/>
          </a:xfrm>
          <a:prstGeom prst="rect">
            <a:avLst/>
          </a:prstGeom>
        </p:spPr>
        <p:txBody>
          <a:bodyPr vert="horz" lIns="0" tIns="0" rIns="0" bIns="0" rtlCol="0" anchor="ctr"/>
          <a:lstStyle>
            <a:lvl1pPr algn="ctr">
              <a:defRPr sz="1050" b="0" i="0" spc="300">
                <a:solidFill>
                  <a:schemeClr val="bg1">
                    <a:lumMod val="50000"/>
                  </a:schemeClr>
                </a:solidFill>
                <a:latin typeface="+mn-lt"/>
              </a:defRPr>
            </a:lvl1pPr>
          </a:lstStyle>
          <a:p>
            <a:endParaRPr lang="en-US"/>
          </a:p>
        </p:txBody>
      </p:sp>
    </p:spTree>
    <p:extLst>
      <p:ext uri="{BB962C8B-B14F-4D97-AF65-F5344CB8AC3E}">
        <p14:creationId xmlns:p14="http://schemas.microsoft.com/office/powerpoint/2010/main" val="27057920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Section Break">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912AA41C-A030-4521-8130-6A8E4543F277}"/>
              </a:ext>
            </a:extLst>
          </p:cNvPr>
          <p:cNvSpPr>
            <a:spLocks noGrp="1"/>
          </p:cNvSpPr>
          <p:nvPr>
            <p:ph type="pic" sz="quarter" idx="13"/>
          </p:nvPr>
        </p:nvSpPr>
        <p:spPr>
          <a:xfrm>
            <a:off x="0" y="0"/>
            <a:ext cx="6096000" cy="6867922"/>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4242487 w 6096000"/>
              <a:gd name="connsiteY2" fmla="*/ 6833286 h 6858000"/>
              <a:gd name="connsiteX3" fmla="*/ 0 w 6096000"/>
              <a:gd name="connsiteY3" fmla="*/ 6858000 h 6858000"/>
              <a:gd name="connsiteX4" fmla="*/ 0 w 6096000"/>
              <a:gd name="connsiteY4" fmla="*/ 0 h 6858000"/>
              <a:gd name="connsiteX0" fmla="*/ 0 w 6096000"/>
              <a:gd name="connsiteY0" fmla="*/ 0 h 6867922"/>
              <a:gd name="connsiteX1" fmla="*/ 6096000 w 6096000"/>
              <a:gd name="connsiteY1" fmla="*/ 0 h 6867922"/>
              <a:gd name="connsiteX2" fmla="*/ 4228633 w 6096000"/>
              <a:gd name="connsiteY2" fmla="*/ 6867922 h 6867922"/>
              <a:gd name="connsiteX3" fmla="*/ 0 w 6096000"/>
              <a:gd name="connsiteY3" fmla="*/ 6858000 h 6867922"/>
              <a:gd name="connsiteX4" fmla="*/ 0 w 6096000"/>
              <a:gd name="connsiteY4" fmla="*/ 0 h 68679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96000" h="6867922">
                <a:moveTo>
                  <a:pt x="0" y="0"/>
                </a:moveTo>
                <a:lnTo>
                  <a:pt x="6096000" y="0"/>
                </a:lnTo>
                <a:lnTo>
                  <a:pt x="4228633" y="6867922"/>
                </a:lnTo>
                <a:lnTo>
                  <a:pt x="0" y="6858000"/>
                </a:lnTo>
                <a:lnTo>
                  <a:pt x="0" y="0"/>
                </a:lnTo>
                <a:close/>
              </a:path>
            </a:pathLst>
          </a:custGeom>
          <a:effectLst/>
        </p:spPr>
        <p:txBody>
          <a:bodyPr anchor="ctr"/>
          <a:lstStyle>
            <a:lvl1pPr marL="0" indent="0" algn="ctr">
              <a:buNone/>
              <a:defRPr/>
            </a:lvl1pPr>
          </a:lstStyle>
          <a:p>
            <a:r>
              <a:rPr lang="en-US"/>
              <a:t>Click icon to add picture</a:t>
            </a:r>
          </a:p>
        </p:txBody>
      </p:sp>
      <p:sp>
        <p:nvSpPr>
          <p:cNvPr id="8" name="Title 1">
            <a:extLst>
              <a:ext uri="{FF2B5EF4-FFF2-40B4-BE49-F238E27FC236}">
                <a16:creationId xmlns:a16="http://schemas.microsoft.com/office/drawing/2014/main" id="{AABA725B-4BCB-1D48-9C5D-46706B18719E}"/>
              </a:ext>
            </a:extLst>
          </p:cNvPr>
          <p:cNvSpPr>
            <a:spLocks noGrp="1"/>
          </p:cNvSpPr>
          <p:nvPr>
            <p:ph type="title" hasCustomPrompt="1"/>
          </p:nvPr>
        </p:nvSpPr>
        <p:spPr>
          <a:xfrm>
            <a:off x="6096000" y="2262871"/>
            <a:ext cx="5251450" cy="1661297"/>
          </a:xfrm>
        </p:spPr>
        <p:txBody>
          <a:bodyPr anchor="b"/>
          <a:lstStyle>
            <a:lvl1pPr algn="l">
              <a:defRPr sz="6000" spc="300"/>
            </a:lvl1pPr>
          </a:lstStyle>
          <a:p>
            <a:r>
              <a:rPr lang="en-US"/>
              <a:t>CLICK TO EDIT MASTER TITLE</a:t>
            </a:r>
          </a:p>
        </p:txBody>
      </p:sp>
      <p:sp>
        <p:nvSpPr>
          <p:cNvPr id="3" name="Text Placeholder 2">
            <a:extLst>
              <a:ext uri="{FF2B5EF4-FFF2-40B4-BE49-F238E27FC236}">
                <a16:creationId xmlns:a16="http://schemas.microsoft.com/office/drawing/2014/main" id="{893C356F-E483-4AFD-856C-13BB8E8A5605}"/>
              </a:ext>
            </a:extLst>
          </p:cNvPr>
          <p:cNvSpPr>
            <a:spLocks noGrp="1"/>
          </p:cNvSpPr>
          <p:nvPr>
            <p:ph type="body" idx="1" hasCustomPrompt="1"/>
          </p:nvPr>
        </p:nvSpPr>
        <p:spPr>
          <a:xfrm>
            <a:off x="6096000" y="4378134"/>
            <a:ext cx="5251450" cy="365125"/>
          </a:xfrm>
          <a:gradFill flip="none" rotWithShape="1">
            <a:gsLst>
              <a:gs pos="0">
                <a:schemeClr val="accent5"/>
              </a:gs>
              <a:gs pos="100000">
                <a:schemeClr val="accent2">
                  <a:lumMod val="97000"/>
                  <a:lumOff val="3000"/>
                </a:schemeClr>
              </a:gs>
              <a:gs pos="50000">
                <a:schemeClr val="accent1"/>
              </a:gs>
            </a:gsLst>
            <a:lin ang="10800000" scaled="1"/>
            <a:tileRect/>
          </a:gradFill>
        </p:spPr>
        <p:txBody>
          <a:bodyPr anchor="ctr">
            <a:noAutofit/>
          </a:bodyPr>
          <a:lstStyle>
            <a:lvl1pPr marL="0" indent="0" algn="ctr">
              <a:lnSpc>
                <a:spcPct val="100000"/>
              </a:lnSpc>
              <a:buNone/>
              <a:defRPr sz="1400" cap="all" spc="600" baseline="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5" name="Footer Placeholder 4">
            <a:extLst>
              <a:ext uri="{FF2B5EF4-FFF2-40B4-BE49-F238E27FC236}">
                <a16:creationId xmlns:a16="http://schemas.microsoft.com/office/drawing/2014/main" id="{BC79732E-D749-40DD-8365-05028518765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8F55E23-C4CC-4E9B-80F4-C4BEA6E2DD84}"/>
              </a:ext>
            </a:extLst>
          </p:cNvPr>
          <p:cNvSpPr>
            <a:spLocks noGrp="1"/>
          </p:cNvSpPr>
          <p:nvPr>
            <p:ph type="sldNum" sz="quarter" idx="12"/>
          </p:nvPr>
        </p:nvSpPr>
        <p:spPr/>
        <p:txBody>
          <a:bodyPr/>
          <a:lstStyle/>
          <a:p>
            <a:fld id="{8C2E478F-E849-4A8C-AF1F-CBCC78A7CBFA}" type="slidenum">
              <a:rPr lang="en-US" smtClean="0"/>
              <a:t>‹#›</a:t>
            </a:fld>
            <a:endParaRPr lang="en-US"/>
          </a:p>
        </p:txBody>
      </p:sp>
    </p:spTree>
    <p:extLst>
      <p:ext uri="{BB962C8B-B14F-4D97-AF65-F5344CB8AC3E}">
        <p14:creationId xmlns:p14="http://schemas.microsoft.com/office/powerpoint/2010/main" val="34374800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image" Target="../media/image2.png"/><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image" Target="../media/image1.png"/><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theme" Target="../theme/theme1.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25.xml"/><Relationship Id="rId7" Type="http://schemas.openxmlformats.org/officeDocument/2006/relationships/theme" Target="../theme/theme2.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5" Type="http://schemas.openxmlformats.org/officeDocument/2006/relationships/slideLayout" Target="../slideLayouts/slideLayout27.xml"/><Relationship Id="rId4" Type="http://schemas.openxmlformats.org/officeDocument/2006/relationships/slideLayout" Target="../slideLayouts/slideLayout26.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24">
            <a:lum/>
          </a:blip>
          <a:srcRect/>
          <a:stretch>
            <a:fillRect/>
          </a:stretch>
        </a:blipFill>
        <a:effectLst/>
      </p:bgPr>
    </p:bg>
    <p:spTree>
      <p:nvGrpSpPr>
        <p:cNvPr id="1" name=""/>
        <p:cNvGrpSpPr/>
        <p:nvPr/>
      </p:nvGrpSpPr>
      <p:grpSpPr>
        <a:xfrm>
          <a:off x="0" y="0"/>
          <a:ext cx="0" cy="0"/>
          <a:chOff x="0" y="0"/>
          <a:chExt cx="0" cy="0"/>
        </a:xfrm>
      </p:grpSpPr>
      <p:pic>
        <p:nvPicPr>
          <p:cNvPr id="51" name="Picture 50">
            <a:extLst>
              <a:ext uri="{FF2B5EF4-FFF2-40B4-BE49-F238E27FC236}">
                <a16:creationId xmlns:a16="http://schemas.microsoft.com/office/drawing/2014/main" id="{3BEAAE65-DB30-3E9B-C7B2-88F7ACE23F4A}"/>
              </a:ext>
            </a:extLst>
          </p:cNvPr>
          <p:cNvPicPr>
            <a:picLocks noChangeAspect="1"/>
          </p:cNvPicPr>
          <p:nvPr/>
        </p:nvPicPr>
        <p:blipFill rotWithShape="1">
          <a:blip r:embed="rId25" cstate="screen">
            <a:extLst>
              <a:ext uri="{28A0092B-C50C-407E-A947-70E740481C1C}">
                <a14:useLocalDpi xmlns:a14="http://schemas.microsoft.com/office/drawing/2010/main"/>
              </a:ext>
            </a:extLst>
          </a:blip>
          <a:srcRect/>
          <a:stretch/>
        </p:blipFill>
        <p:spPr>
          <a:xfrm>
            <a:off x="11298936" y="6483096"/>
            <a:ext cx="893064" cy="374904"/>
          </a:xfrm>
          <a:prstGeom prst="rect">
            <a:avLst/>
          </a:prstGeom>
        </p:spPr>
      </p:pic>
      <p:sp>
        <p:nvSpPr>
          <p:cNvPr id="2" name="Title Placeholder 1">
            <a:extLst>
              <a:ext uri="{FF2B5EF4-FFF2-40B4-BE49-F238E27FC236}">
                <a16:creationId xmlns:a16="http://schemas.microsoft.com/office/drawing/2014/main" id="{AAC8B33F-B679-0A95-7EA1-D24ED89820CE}"/>
              </a:ext>
            </a:extLst>
          </p:cNvPr>
          <p:cNvSpPr>
            <a:spLocks noGrp="1"/>
          </p:cNvSpPr>
          <p:nvPr>
            <p:ph type="title"/>
          </p:nvPr>
        </p:nvSpPr>
        <p:spPr>
          <a:xfrm>
            <a:off x="352326" y="228194"/>
            <a:ext cx="10224545" cy="676374"/>
          </a:xfrm>
          <a:prstGeom prst="rect">
            <a:avLst/>
          </a:prstGeom>
        </p:spPr>
        <p:txBody>
          <a:bodyPr vert="horz" lIns="0" tIns="0" rIns="0" bIns="0" rtlCol="0" anchor="ctr">
            <a:noAutofit/>
          </a:bodyPr>
          <a:lstStyle/>
          <a:p>
            <a:r>
              <a:rPr lang="en-US"/>
              <a:t>Click to edit Master title</a:t>
            </a:r>
          </a:p>
        </p:txBody>
      </p:sp>
      <p:sp>
        <p:nvSpPr>
          <p:cNvPr id="3" name="Text Placeholder 2">
            <a:extLst>
              <a:ext uri="{FF2B5EF4-FFF2-40B4-BE49-F238E27FC236}">
                <a16:creationId xmlns:a16="http://schemas.microsoft.com/office/drawing/2014/main" id="{13EF4DAD-B0D7-7273-0B9E-980C44A17CDD}"/>
              </a:ext>
            </a:extLst>
          </p:cNvPr>
          <p:cNvSpPr>
            <a:spLocks noGrp="1"/>
          </p:cNvSpPr>
          <p:nvPr>
            <p:ph type="body" idx="1"/>
          </p:nvPr>
        </p:nvSpPr>
        <p:spPr>
          <a:xfrm>
            <a:off x="352326" y="1227262"/>
            <a:ext cx="11239500" cy="5059238"/>
          </a:xfrm>
          <a:prstGeom prst="rect">
            <a:avLst/>
          </a:prstGeom>
        </p:spPr>
        <p:txBody>
          <a:bodyPr vert="horz" lIns="0" tIns="0" rIns="0" bIns="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72ADA91-6050-8AEB-75E0-102C5DDBC41C}"/>
              </a:ext>
            </a:extLst>
          </p:cNvPr>
          <p:cNvSpPr>
            <a:spLocks noGrp="1"/>
          </p:cNvSpPr>
          <p:nvPr>
            <p:ph type="dt" sz="half" idx="2"/>
          </p:nvPr>
        </p:nvSpPr>
        <p:spPr>
          <a:xfrm>
            <a:off x="552450" y="6560961"/>
            <a:ext cx="1047750" cy="219174"/>
          </a:xfrm>
          <a:prstGeom prst="rect">
            <a:avLst/>
          </a:prstGeom>
        </p:spPr>
        <p:txBody>
          <a:bodyPr vert="horz" lIns="0" tIns="0" rIns="0" bIns="0" rtlCol="0" anchor="b"/>
          <a:lstStyle>
            <a:lvl1pPr algn="l">
              <a:defRPr sz="1000" b="1" i="0">
                <a:solidFill>
                  <a:schemeClr val="tx2"/>
                </a:solidFill>
                <a:latin typeface="Exo 2 Semi Bold" pitchFamily="2" charset="77"/>
                <a:ea typeface="Open Sans" panose="020B0606030504020204" pitchFamily="34" charset="0"/>
                <a:cs typeface="Open Sans" panose="020B0606030504020204" pitchFamily="34" charset="0"/>
              </a:defRPr>
            </a:lvl1pPr>
          </a:lstStyle>
          <a:p>
            <a:endParaRPr lang="en-US"/>
          </a:p>
        </p:txBody>
      </p:sp>
      <p:sp>
        <p:nvSpPr>
          <p:cNvPr id="5" name="Footer Placeholder 4">
            <a:extLst>
              <a:ext uri="{FF2B5EF4-FFF2-40B4-BE49-F238E27FC236}">
                <a16:creationId xmlns:a16="http://schemas.microsoft.com/office/drawing/2014/main" id="{FD72EF1B-4646-6E00-A89E-1C0F88866C41}"/>
              </a:ext>
            </a:extLst>
          </p:cNvPr>
          <p:cNvSpPr>
            <a:spLocks noGrp="1"/>
          </p:cNvSpPr>
          <p:nvPr>
            <p:ph type="ftr" sz="quarter" idx="3"/>
          </p:nvPr>
        </p:nvSpPr>
        <p:spPr>
          <a:xfrm>
            <a:off x="1600200" y="0"/>
            <a:ext cx="8991600" cy="219174"/>
          </a:xfrm>
          <a:prstGeom prst="rect">
            <a:avLst/>
          </a:prstGeom>
        </p:spPr>
        <p:txBody>
          <a:bodyPr vert="horz" lIns="0" tIns="0" rIns="0" bIns="0" rtlCol="0" anchor="ctr"/>
          <a:lstStyle>
            <a:lvl1pPr marL="0" marR="0" indent="0" algn="ctr" defTabSz="914400" rtl="0" eaLnBrk="1" fontAlgn="auto" latinLnBrk="0" hangingPunct="1">
              <a:lnSpc>
                <a:spcPct val="100000"/>
              </a:lnSpc>
              <a:spcBef>
                <a:spcPts val="0"/>
              </a:spcBef>
              <a:spcAft>
                <a:spcPts val="0"/>
              </a:spcAft>
              <a:buClrTx/>
              <a:buSzTx/>
              <a:buFontTx/>
              <a:buNone/>
              <a:tabLst/>
              <a:defRPr sz="900" b="0" i="0">
                <a:solidFill>
                  <a:schemeClr val="tx1"/>
                </a:solidFill>
                <a:latin typeface="+mn-lt"/>
                <a:ea typeface="Open Sans SemiBold" panose="020B0606030504020204" pitchFamily="34" charset="0"/>
                <a:cs typeface="Open Sans SemiBold" panose="020B0606030504020204" pitchFamily="34" charset="0"/>
              </a:defRPr>
            </a:lvl1pPr>
          </a:lstStyle>
          <a:p>
            <a:endParaRPr lang="en-US"/>
          </a:p>
        </p:txBody>
      </p:sp>
      <p:sp>
        <p:nvSpPr>
          <p:cNvPr id="7" name="Slide Number Placeholder 5">
            <a:extLst>
              <a:ext uri="{FF2B5EF4-FFF2-40B4-BE49-F238E27FC236}">
                <a16:creationId xmlns:a16="http://schemas.microsoft.com/office/drawing/2014/main" id="{AECF45F2-A7DC-3969-B1B1-7C78B77CE94D}"/>
              </a:ext>
            </a:extLst>
          </p:cNvPr>
          <p:cNvSpPr>
            <a:spLocks noGrp="1"/>
          </p:cNvSpPr>
          <p:nvPr>
            <p:ph type="sldNum" sz="quarter" idx="4"/>
          </p:nvPr>
        </p:nvSpPr>
        <p:spPr>
          <a:xfrm>
            <a:off x="11706126" y="6638826"/>
            <a:ext cx="485874" cy="219174"/>
          </a:xfrm>
          <a:prstGeom prst="rect">
            <a:avLst/>
          </a:prstGeom>
        </p:spPr>
        <p:txBody>
          <a:bodyPr vert="horz" lIns="91440" tIns="45720" rIns="91440" bIns="45720" rtlCol="0" anchor="ctr"/>
          <a:lstStyle>
            <a:lvl1pPr algn="ctr">
              <a:defRPr sz="1000" b="1" i="0">
                <a:solidFill>
                  <a:schemeClr val="tx2"/>
                </a:solidFill>
                <a:latin typeface="Exo 2 Semi Bold" pitchFamily="2" charset="77"/>
              </a:defRPr>
            </a:lvl1pPr>
          </a:lstStyle>
          <a:p>
            <a:fld id="{2D1A6E71-6843-4B15-9F4E-071531D0C9F9}" type="slidenum">
              <a:rPr lang="en-US" smtClean="0"/>
              <a:t>‹#›</a:t>
            </a:fld>
            <a:endParaRPr lang="en-US"/>
          </a:p>
        </p:txBody>
      </p:sp>
    </p:spTree>
    <p:extLst>
      <p:ext uri="{BB962C8B-B14F-4D97-AF65-F5344CB8AC3E}">
        <p14:creationId xmlns:p14="http://schemas.microsoft.com/office/powerpoint/2010/main" val="147467718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7" r:id="rId16"/>
    <p:sldLayoutId id="2147483678" r:id="rId17"/>
    <p:sldLayoutId id="2147483679" r:id="rId18"/>
    <p:sldLayoutId id="2147483680" r:id="rId19"/>
    <p:sldLayoutId id="2147483681" r:id="rId20"/>
    <p:sldLayoutId id="2147483703" r:id="rId21"/>
    <p:sldLayoutId id="2147483704" r:id="rId22"/>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hdr="0" ftr="0" dt="0"/>
  <p:txStyles>
    <p:titleStyle>
      <a:lvl1pPr algn="l" defTabSz="914400" rtl="0" eaLnBrk="1" latinLnBrk="0" hangingPunct="1">
        <a:lnSpc>
          <a:spcPct val="90000"/>
        </a:lnSpc>
        <a:spcBef>
          <a:spcPct val="0"/>
        </a:spcBef>
        <a:buNone/>
        <a:defRPr sz="2800" kern="1200" cap="all" baseline="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28600" indent="-228600" algn="l" defTabSz="914400" rtl="0" eaLnBrk="1" latinLnBrk="0" hangingPunct="1">
        <a:lnSpc>
          <a:spcPct val="100000"/>
        </a:lnSpc>
        <a:spcBef>
          <a:spcPts val="600"/>
        </a:spcBef>
        <a:spcAft>
          <a:spcPts val="600"/>
        </a:spcAft>
        <a:buClr>
          <a:schemeClr val="accent1"/>
        </a:buClr>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00000"/>
        </a:lnSpc>
        <a:spcBef>
          <a:spcPts val="600"/>
        </a:spcBef>
        <a:spcAft>
          <a:spcPts val="600"/>
        </a:spcAft>
        <a:buClr>
          <a:schemeClr val="accent1"/>
        </a:buClr>
        <a:buFont typeface="Wingdings" pitchFamily="2" charset="2"/>
        <a:buChar char="§"/>
        <a:defRPr sz="2000" kern="1200">
          <a:solidFill>
            <a:schemeClr val="tx1"/>
          </a:solidFill>
          <a:latin typeface="+mn-lt"/>
          <a:ea typeface="+mn-ea"/>
          <a:cs typeface="+mn-cs"/>
        </a:defRPr>
      </a:lvl2pPr>
      <a:lvl3pPr marL="1143000" indent="-228600" algn="l" defTabSz="914400" rtl="0" eaLnBrk="1" latinLnBrk="0" hangingPunct="1">
        <a:lnSpc>
          <a:spcPct val="100000"/>
        </a:lnSpc>
        <a:spcBef>
          <a:spcPts val="600"/>
        </a:spcBef>
        <a:spcAft>
          <a:spcPts val="600"/>
        </a:spcAft>
        <a:buClr>
          <a:schemeClr val="accent1"/>
        </a:buClr>
        <a:buFont typeface="Apple Symbols" panose="02000000000000000000" pitchFamily="2" charset="-79"/>
        <a:buChar char="⎼"/>
        <a:defRPr sz="1600" kern="1200">
          <a:solidFill>
            <a:schemeClr val="tx1"/>
          </a:solidFill>
          <a:latin typeface="+mn-lt"/>
          <a:ea typeface="+mn-ea"/>
          <a:cs typeface="+mn-cs"/>
        </a:defRPr>
      </a:lvl3pPr>
      <a:lvl4pPr marL="1600200" indent="-228600" algn="l" defTabSz="914400" rtl="0" eaLnBrk="1" latinLnBrk="0" hangingPunct="1">
        <a:lnSpc>
          <a:spcPct val="100000"/>
        </a:lnSpc>
        <a:spcBef>
          <a:spcPts val="600"/>
        </a:spcBef>
        <a:spcAft>
          <a:spcPts val="600"/>
        </a:spcAft>
        <a:buClr>
          <a:schemeClr val="accent1"/>
        </a:buClr>
        <a:buFont typeface="Courier New" panose="02070309020205020404" pitchFamily="49" charset="0"/>
        <a:buChar char="o"/>
        <a:defRPr sz="1400" kern="1200">
          <a:solidFill>
            <a:schemeClr val="tx1"/>
          </a:solidFill>
          <a:latin typeface="+mn-lt"/>
          <a:ea typeface="+mn-ea"/>
          <a:cs typeface="+mn-cs"/>
        </a:defRPr>
      </a:lvl4pPr>
      <a:lvl5pPr marL="2057400" indent="-228600" algn="l" defTabSz="914400" rtl="0" eaLnBrk="1" latinLnBrk="0" hangingPunct="1">
        <a:lnSpc>
          <a:spcPct val="100000"/>
        </a:lnSpc>
        <a:spcBef>
          <a:spcPts val="600"/>
        </a:spcBef>
        <a:spcAft>
          <a:spcPts val="600"/>
        </a:spcAft>
        <a:buClr>
          <a:schemeClr val="accent1"/>
        </a:buClr>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2" orient="horz" pos="4176">
          <p15:clr>
            <a:srgbClr val="F26B43"/>
          </p15:clr>
        </p15:guide>
        <p15:guide id="13" pos="216">
          <p15:clr>
            <a:srgbClr val="F26B43"/>
          </p15:clr>
        </p15:guide>
        <p15:guide id="14" orient="horz" pos="576">
          <p15:clr>
            <a:srgbClr val="F26B43"/>
          </p15:clr>
        </p15:guide>
        <p15:guide id="15" orient="horz" pos="144">
          <p15:clr>
            <a:srgbClr val="F26B43"/>
          </p15:clr>
        </p15:guide>
        <p15:guide id="16" pos="7368">
          <p15:clr>
            <a:srgbClr val="F26B43"/>
          </p15:clr>
        </p15:guide>
        <p15:guide id="17" orient="horz" pos="768">
          <p15:clr>
            <a:srgbClr val="F26B43"/>
          </p15:clr>
        </p15:guide>
        <p15:guide id="18" orient="horz" pos="3960">
          <p15:clr>
            <a:srgbClr val="F26B43"/>
          </p15:clr>
        </p15:guide>
        <p15:guide id="21" orient="horz" pos="2160">
          <p15:clr>
            <a:srgbClr val="F26B43"/>
          </p15:clr>
        </p15:guide>
        <p15:guide id="22" pos="3840">
          <p15:clr>
            <a:srgbClr val="F26B43"/>
          </p15:clr>
        </p15:guide>
      </p15:sldGuideLst>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229747713"/>
      </p:ext>
    </p:extLst>
  </p:cSld>
  <p:clrMap bg1="lt1" tx1="dk1" bg2="lt2" tx2="dk2" accent1="accent1" accent2="accent2" accent3="accent3" accent4="accent4" accent5="accent5" accent6="accent6" hlink="hlink" folHlink="folHlink"/>
  <p:sldLayoutIdLst>
    <p:sldLayoutId id="2147483684" r:id="rId1"/>
    <p:sldLayoutId id="2147483685" r:id="rId2"/>
    <p:sldLayoutId id="2147483686" r:id="rId3"/>
    <p:sldLayoutId id="2147483687" r:id="rId4"/>
    <p:sldLayoutId id="2147483688" r:id="rId5"/>
    <p:sldLayoutId id="2147483689" r:id="rId6"/>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3.xml"/><Relationship Id="rId1" Type="http://schemas.openxmlformats.org/officeDocument/2006/relationships/slideLayout" Target="../slideLayouts/slideLayout4.xml"/><Relationship Id="rId4" Type="http://schemas.openxmlformats.org/officeDocument/2006/relationships/image" Target="../media/image31.png"/></Relationships>
</file>

<file path=ppt/slides/_rels/slide4.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4.xml"/><Relationship Id="rId1" Type="http://schemas.openxmlformats.org/officeDocument/2006/relationships/slideLayout" Target="../slideLayouts/slideLayout13.xml"/><Relationship Id="rId4" Type="http://schemas.openxmlformats.org/officeDocument/2006/relationships/image" Target="../media/image34.jpeg"/></Relationships>
</file>

<file path=ppt/slides/_rels/slide5.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png"/><Relationship Id="rId1" Type="http://schemas.openxmlformats.org/officeDocument/2006/relationships/slideLayout" Target="../slideLayouts/slideLayout9.xml"/><Relationship Id="rId4" Type="http://schemas.openxmlformats.org/officeDocument/2006/relationships/image" Target="../media/image38.png"/></Relationships>
</file>

<file path=ppt/slides/_rels/slide7.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10.xml"/></Relationships>
</file>

<file path=ppt/slides/_rels/slide8.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40.png"/><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2" Type="http://schemas.openxmlformats.org/officeDocument/2006/relationships/image" Target="../media/image42.jpeg"/><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44.png"/><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8" Type="http://schemas.openxmlformats.org/officeDocument/2006/relationships/image" Target="../media/image52.jpeg"/><Relationship Id="rId3" Type="http://schemas.openxmlformats.org/officeDocument/2006/relationships/image" Target="../media/image47.png"/><Relationship Id="rId7" Type="http://schemas.openxmlformats.org/officeDocument/2006/relationships/image" Target="../media/image51.png"/><Relationship Id="rId2" Type="http://schemas.openxmlformats.org/officeDocument/2006/relationships/image" Target="../media/image46.png"/><Relationship Id="rId1" Type="http://schemas.openxmlformats.org/officeDocument/2006/relationships/slideLayout" Target="../slideLayouts/slideLayout10.xml"/><Relationship Id="rId6" Type="http://schemas.openxmlformats.org/officeDocument/2006/relationships/image" Target="../media/image50.png"/><Relationship Id="rId5" Type="http://schemas.openxmlformats.org/officeDocument/2006/relationships/image" Target="../media/image49.png"/><Relationship Id="rId4" Type="http://schemas.openxmlformats.org/officeDocument/2006/relationships/image" Target="../media/image48.png"/><Relationship Id="rId9" Type="http://schemas.openxmlformats.org/officeDocument/2006/relationships/image" Target="../media/image53.png"/></Relationships>
</file>

<file path=ppt/slides/_rels/slide13.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Layout" Target="../slideLayouts/slideLayout10.xml"/></Relationships>
</file>

<file path=ppt/slides/_rels/slide14.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image" Target="../media/image55.png"/><Relationship Id="rId1" Type="http://schemas.openxmlformats.org/officeDocument/2006/relationships/slideLayout" Target="../slideLayouts/slideLayout10.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57.pn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58.png"/></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9.xml"/><Relationship Id="rId7" Type="http://schemas.openxmlformats.org/officeDocument/2006/relationships/image" Target="../media/image62.jpeg"/><Relationship Id="rId2" Type="http://schemas.microsoft.com/office/2007/relationships/media" Target="../media/media3.mp4"/><Relationship Id="rId1" Type="http://schemas.openxmlformats.org/officeDocument/2006/relationships/video" Target="NULL" TargetMode="External"/><Relationship Id="rId6" Type="http://schemas.openxmlformats.org/officeDocument/2006/relationships/image" Target="../media/image61.png"/><Relationship Id="rId5" Type="http://schemas.openxmlformats.org/officeDocument/2006/relationships/image" Target="../media/image60.jpg"/><Relationship Id="rId4" Type="http://schemas.openxmlformats.org/officeDocument/2006/relationships/image" Target="../media/image59.png"/></Relationships>
</file>

<file path=ppt/slides/_rels/slide18.xml.rels><?xml version="1.0" encoding="UTF-8" standalone="yes"?>
<Relationships xmlns="http://schemas.openxmlformats.org/package/2006/relationships"><Relationship Id="rId2" Type="http://schemas.openxmlformats.org/officeDocument/2006/relationships/image" Target="../media/image63.png"/><Relationship Id="rId1" Type="http://schemas.openxmlformats.org/officeDocument/2006/relationships/slideLayout" Target="../slideLayouts/slideLayout10.xml"/></Relationships>
</file>

<file path=ppt/slides/_rels/slide19.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image" Target="../media/image64.png"/><Relationship Id="rId1" Type="http://schemas.openxmlformats.org/officeDocument/2006/relationships/slideLayout" Target="../slideLayouts/slideLayout4.xml"/><Relationship Id="rId5" Type="http://schemas.openxmlformats.org/officeDocument/2006/relationships/image" Target="../media/image63.png"/><Relationship Id="rId4" Type="http://schemas.openxmlformats.org/officeDocument/2006/relationships/image" Target="../media/image66.png"/></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video" Target="../media/media4.mp4"/><Relationship Id="rId1" Type="http://schemas.microsoft.com/office/2007/relationships/media" Target="../media/media4.mp4"/><Relationship Id="rId4" Type="http://schemas.openxmlformats.org/officeDocument/2006/relationships/image" Target="../media/image67.png"/></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9.xml"/></Relationships>
</file>

<file path=ppt/slides/_rels/slide22.xml.rels><?xml version="1.0" encoding="UTF-8" standalone="yes"?>
<Relationships xmlns="http://schemas.openxmlformats.org/package/2006/relationships"><Relationship Id="rId8" Type="http://schemas.openxmlformats.org/officeDocument/2006/relationships/image" Target="../media/image72.jpeg"/><Relationship Id="rId3" Type="http://schemas.openxmlformats.org/officeDocument/2006/relationships/slideLayout" Target="../slideLayouts/slideLayout4.xml"/><Relationship Id="rId7" Type="http://schemas.openxmlformats.org/officeDocument/2006/relationships/image" Target="../media/image71.jpeg"/><Relationship Id="rId2" Type="http://schemas.openxmlformats.org/officeDocument/2006/relationships/video" Target="../media/media5.mp4"/><Relationship Id="rId1" Type="http://schemas.microsoft.com/office/2007/relationships/media" Target="../media/media5.mp4"/><Relationship Id="rId6" Type="http://schemas.openxmlformats.org/officeDocument/2006/relationships/image" Target="../media/image70.jpeg"/><Relationship Id="rId5" Type="http://schemas.openxmlformats.org/officeDocument/2006/relationships/image" Target="../media/image69.png"/><Relationship Id="rId10" Type="http://schemas.openxmlformats.org/officeDocument/2006/relationships/image" Target="../media/image74.png"/><Relationship Id="rId4" Type="http://schemas.openxmlformats.org/officeDocument/2006/relationships/image" Target="../media/image68.jpeg"/><Relationship Id="rId9" Type="http://schemas.openxmlformats.org/officeDocument/2006/relationships/image" Target="../media/image73.jpeg"/></Relationships>
</file>

<file path=ppt/slides/_rels/slide23.xml.rels><?xml version="1.0" encoding="UTF-8" standalone="yes"?>
<Relationships xmlns="http://schemas.openxmlformats.org/package/2006/relationships"><Relationship Id="rId8" Type="http://schemas.openxmlformats.org/officeDocument/2006/relationships/image" Target="../media/image80.png"/><Relationship Id="rId3" Type="http://schemas.microsoft.com/office/2007/relationships/hdphoto" Target="../media/hdphoto2.wdp"/><Relationship Id="rId7" Type="http://schemas.openxmlformats.org/officeDocument/2006/relationships/image" Target="../media/image79.png"/><Relationship Id="rId2" Type="http://schemas.openxmlformats.org/officeDocument/2006/relationships/image" Target="../media/image75.png"/><Relationship Id="rId1" Type="http://schemas.openxmlformats.org/officeDocument/2006/relationships/slideLayout" Target="../slideLayouts/slideLayout9.xml"/><Relationship Id="rId6" Type="http://schemas.openxmlformats.org/officeDocument/2006/relationships/image" Target="../media/image78.png"/><Relationship Id="rId5" Type="http://schemas.openxmlformats.org/officeDocument/2006/relationships/image" Target="../media/image77.png"/><Relationship Id="rId4" Type="http://schemas.openxmlformats.org/officeDocument/2006/relationships/image" Target="../media/image76.png"/><Relationship Id="rId9" Type="http://schemas.openxmlformats.org/officeDocument/2006/relationships/image" Target="../media/image81.png"/></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microsoft.com/office/2007/relationships/media" Target="../media/media6.mp4"/><Relationship Id="rId1" Type="http://schemas.openxmlformats.org/officeDocument/2006/relationships/video" Target="NULL" TargetMode="External"/><Relationship Id="rId4" Type="http://schemas.openxmlformats.org/officeDocument/2006/relationships/image" Target="../media/image82.png"/></Relationships>
</file>

<file path=ppt/slides/_rels/slide25.xml.rels><?xml version="1.0" encoding="UTF-8" standalone="yes"?>
<Relationships xmlns="http://schemas.openxmlformats.org/package/2006/relationships"><Relationship Id="rId3" Type="http://schemas.openxmlformats.org/officeDocument/2006/relationships/image" Target="../media/image84.png"/><Relationship Id="rId2" Type="http://schemas.openxmlformats.org/officeDocument/2006/relationships/image" Target="../media/image83.png"/><Relationship Id="rId1" Type="http://schemas.openxmlformats.org/officeDocument/2006/relationships/slideLayout" Target="../slideLayouts/slideLayout9.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7.xml.rels><?xml version="1.0" encoding="UTF-8" standalone="yes"?>
<Relationships xmlns="http://schemas.openxmlformats.org/package/2006/relationships"><Relationship Id="rId2" Type="http://schemas.openxmlformats.org/officeDocument/2006/relationships/image" Target="../media/image85.pn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87.png"/><Relationship Id="rId2" Type="http://schemas.openxmlformats.org/officeDocument/2006/relationships/image" Target="../media/image86.jpeg"/><Relationship Id="rId1" Type="http://schemas.openxmlformats.org/officeDocument/2006/relationships/slideLayout" Target="../slideLayouts/slideLayout9.xml"/></Relationships>
</file>

<file path=ppt/slides/_rels/slide29.xml.rels><?xml version="1.0" encoding="UTF-8" standalone="yes"?>
<Relationships xmlns="http://schemas.openxmlformats.org/package/2006/relationships"><Relationship Id="rId3" Type="http://schemas.openxmlformats.org/officeDocument/2006/relationships/image" Target="../media/image89.png"/><Relationship Id="rId2" Type="http://schemas.openxmlformats.org/officeDocument/2006/relationships/image" Target="../media/image88.png"/><Relationship Id="rId1" Type="http://schemas.openxmlformats.org/officeDocument/2006/relationships/slideLayout" Target="../slideLayouts/slideLayout13.xml"/><Relationship Id="rId4" Type="http://schemas.openxmlformats.org/officeDocument/2006/relationships/image" Target="../media/image90.png"/></Relationships>
</file>

<file path=ppt/slides/_rels/slide30.xml.rels><?xml version="1.0" encoding="UTF-8" standalone="yes"?>
<Relationships xmlns="http://schemas.openxmlformats.org/package/2006/relationships"><Relationship Id="rId2" Type="http://schemas.openxmlformats.org/officeDocument/2006/relationships/image" Target="../media/image91.png"/><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3" Type="http://schemas.openxmlformats.org/officeDocument/2006/relationships/image" Target="../media/image93.png"/><Relationship Id="rId2" Type="http://schemas.openxmlformats.org/officeDocument/2006/relationships/image" Target="../media/image92.png"/><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2" Type="http://schemas.openxmlformats.org/officeDocument/2006/relationships/image" Target="../media/image94.jpg"/><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D903B7-921C-9E05-D052-0F540DB5C609}"/>
              </a:ext>
            </a:extLst>
          </p:cNvPr>
          <p:cNvSpPr>
            <a:spLocks noGrp="1"/>
          </p:cNvSpPr>
          <p:nvPr>
            <p:ph type="ctrTitle"/>
          </p:nvPr>
        </p:nvSpPr>
        <p:spPr>
          <a:xfrm>
            <a:off x="352895" y="1804416"/>
            <a:ext cx="6477000" cy="745082"/>
          </a:xfrm>
        </p:spPr>
        <p:txBody>
          <a:bodyPr>
            <a:normAutofit/>
          </a:bodyPr>
          <a:lstStyle/>
          <a:p>
            <a:r>
              <a:rPr lang="en-US" dirty="0"/>
              <a:t>ATLAS at Sandia National labs</a:t>
            </a:r>
          </a:p>
        </p:txBody>
      </p:sp>
      <p:sp>
        <p:nvSpPr>
          <p:cNvPr id="7" name="Text Placeholder 6">
            <a:extLst>
              <a:ext uri="{FF2B5EF4-FFF2-40B4-BE49-F238E27FC236}">
                <a16:creationId xmlns:a16="http://schemas.microsoft.com/office/drawing/2014/main" id="{7519CBFB-34CB-1BB5-011E-C77D64248D92}"/>
              </a:ext>
            </a:extLst>
          </p:cNvPr>
          <p:cNvSpPr>
            <a:spLocks noGrp="1"/>
          </p:cNvSpPr>
          <p:nvPr>
            <p:ph type="body" sz="quarter" idx="26"/>
          </p:nvPr>
        </p:nvSpPr>
        <p:spPr>
          <a:xfrm>
            <a:off x="352895" y="3307703"/>
            <a:ext cx="4819650" cy="446913"/>
          </a:xfrm>
        </p:spPr>
        <p:txBody>
          <a:bodyPr/>
          <a:lstStyle/>
          <a:p>
            <a:r>
              <a:rPr lang="en-US" dirty="0"/>
              <a:t>Presenter: Anthony Garland, PhD</a:t>
            </a:r>
          </a:p>
        </p:txBody>
      </p:sp>
      <p:sp>
        <p:nvSpPr>
          <p:cNvPr id="6" name="Text Placeholder 5">
            <a:extLst>
              <a:ext uri="{FF2B5EF4-FFF2-40B4-BE49-F238E27FC236}">
                <a16:creationId xmlns:a16="http://schemas.microsoft.com/office/drawing/2014/main" id="{124F4654-AFCE-3EFC-CEEF-FA221378E414}"/>
              </a:ext>
            </a:extLst>
          </p:cNvPr>
          <p:cNvSpPr>
            <a:spLocks noGrp="1"/>
          </p:cNvSpPr>
          <p:nvPr>
            <p:ph type="body" sz="quarter" idx="13"/>
          </p:nvPr>
        </p:nvSpPr>
        <p:spPr/>
        <p:txBody>
          <a:bodyPr/>
          <a:lstStyle/>
          <a:p>
            <a:pPr algn="ctr"/>
            <a:r>
              <a:rPr lang="en-US" dirty="0"/>
              <a:t>UUR</a:t>
            </a:r>
          </a:p>
        </p:txBody>
      </p:sp>
      <p:sp>
        <p:nvSpPr>
          <p:cNvPr id="14" name="TextBox 13">
            <a:extLst>
              <a:ext uri="{FF2B5EF4-FFF2-40B4-BE49-F238E27FC236}">
                <a16:creationId xmlns:a16="http://schemas.microsoft.com/office/drawing/2014/main" id="{2BE4E8C9-01A8-497A-32C7-68A97A8CAD2D}"/>
              </a:ext>
            </a:extLst>
          </p:cNvPr>
          <p:cNvSpPr txBox="1"/>
          <p:nvPr/>
        </p:nvSpPr>
        <p:spPr>
          <a:xfrm>
            <a:off x="263457" y="2605435"/>
            <a:ext cx="6094708" cy="646331"/>
          </a:xfrm>
          <a:prstGeom prst="rect">
            <a:avLst/>
          </a:prstGeom>
          <a:noFill/>
        </p:spPr>
        <p:txBody>
          <a:bodyPr wrap="square">
            <a:spAutoFit/>
          </a:bodyPr>
          <a:lstStyle/>
          <a:p>
            <a:r>
              <a:rPr lang="en-US" dirty="0">
                <a:solidFill>
                  <a:schemeClr val="bg1"/>
                </a:solidFill>
              </a:rPr>
              <a:t>Operationalizing AI agents for Agile Deterrence and National Security</a:t>
            </a:r>
          </a:p>
        </p:txBody>
      </p:sp>
      <p:pic>
        <p:nvPicPr>
          <p:cNvPr id="23" name="Picture 22">
            <a:extLst>
              <a:ext uri="{FF2B5EF4-FFF2-40B4-BE49-F238E27FC236}">
                <a16:creationId xmlns:a16="http://schemas.microsoft.com/office/drawing/2014/main" id="{A9ECE6A9-62AA-372A-365F-C1025D49E6B3}"/>
              </a:ext>
            </a:extLst>
          </p:cNvPr>
          <p:cNvPicPr>
            <a:picLocks noChangeAspect="1"/>
          </p:cNvPicPr>
          <p:nvPr/>
        </p:nvPicPr>
        <p:blipFill>
          <a:blip r:embed="rId3">
            <a:extLst>
              <a:ext uri="{28A0092B-C50C-407E-A947-70E740481C1C}">
                <a14:useLocalDpi xmlns:a14="http://schemas.microsoft.com/office/drawing/2010/main" val="0"/>
              </a:ext>
            </a:extLst>
          </a:blip>
          <a:srcRect t="10074" b="18074"/>
          <a:stretch>
            <a:fillRect/>
          </a:stretch>
        </p:blipFill>
        <p:spPr>
          <a:xfrm>
            <a:off x="839283" y="3813371"/>
            <a:ext cx="5360222" cy="2901754"/>
          </a:xfrm>
          <a:prstGeom prst="rect">
            <a:avLst/>
          </a:prstGeom>
          <a:ln>
            <a:solidFill>
              <a:schemeClr val="bg1"/>
            </a:solidFill>
          </a:ln>
          <a:effectLst>
            <a:outerShdw blurRad="292100" dist="139700" dir="2700000" algn="tl" rotWithShape="0">
              <a:srgbClr val="333333">
                <a:alpha val="65000"/>
              </a:srgbClr>
            </a:outerShdw>
          </a:effectLst>
        </p:spPr>
      </p:pic>
      <p:sp>
        <p:nvSpPr>
          <p:cNvPr id="25" name="Content Placeholder 24">
            <a:extLst>
              <a:ext uri="{FF2B5EF4-FFF2-40B4-BE49-F238E27FC236}">
                <a16:creationId xmlns:a16="http://schemas.microsoft.com/office/drawing/2014/main" id="{9718F5FB-4709-BDBB-A0DA-6B6A398901DF}"/>
              </a:ext>
            </a:extLst>
          </p:cNvPr>
          <p:cNvSpPr>
            <a:spLocks noGrp="1"/>
          </p:cNvSpPr>
          <p:nvPr>
            <p:ph sz="quarter" idx="29"/>
          </p:nvPr>
        </p:nvSpPr>
        <p:spPr/>
        <p:txBody>
          <a:bodyPr/>
          <a:lstStyle/>
          <a:p>
            <a:r>
              <a:rPr lang="en-US" dirty="0"/>
              <a:t>SAND2026-20046C</a:t>
            </a:r>
          </a:p>
        </p:txBody>
      </p:sp>
    </p:spTree>
    <p:extLst>
      <p:ext uri="{BB962C8B-B14F-4D97-AF65-F5344CB8AC3E}">
        <p14:creationId xmlns:p14="http://schemas.microsoft.com/office/powerpoint/2010/main" val="12927097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49C2D8-D22B-0EC6-3EF3-6F779C92DD8D}"/>
              </a:ext>
            </a:extLst>
          </p:cNvPr>
          <p:cNvSpPr>
            <a:spLocks noGrp="1"/>
          </p:cNvSpPr>
          <p:nvPr>
            <p:ph type="title"/>
          </p:nvPr>
        </p:nvSpPr>
        <p:spPr>
          <a:xfrm>
            <a:off x="352325" y="449811"/>
            <a:ext cx="10224545" cy="406431"/>
          </a:xfrm>
        </p:spPr>
        <p:txBody>
          <a:bodyPr/>
          <a:lstStyle/>
          <a:p>
            <a:r>
              <a:rPr lang="en-US" dirty="0">
                <a:latin typeface="Exo 2"/>
              </a:rPr>
              <a:t>What is ATLAS?</a:t>
            </a:r>
            <a:endParaRPr lang="en-US" dirty="0"/>
          </a:p>
        </p:txBody>
      </p:sp>
      <p:sp>
        <p:nvSpPr>
          <p:cNvPr id="34" name="TextBox 33">
            <a:extLst>
              <a:ext uri="{FF2B5EF4-FFF2-40B4-BE49-F238E27FC236}">
                <a16:creationId xmlns:a16="http://schemas.microsoft.com/office/drawing/2014/main" id="{1930FC33-6CA9-B1E5-E50D-D8F977838D4F}"/>
              </a:ext>
            </a:extLst>
          </p:cNvPr>
          <p:cNvSpPr txBox="1"/>
          <p:nvPr/>
        </p:nvSpPr>
        <p:spPr>
          <a:xfrm>
            <a:off x="11948162" y="5334000"/>
            <a:ext cx="184731" cy="369332"/>
          </a:xfrm>
          <a:prstGeom prst="rect">
            <a:avLst/>
          </a:prstGeom>
          <a:noFill/>
        </p:spPr>
        <p:txBody>
          <a:bodyPr wrap="none" rtlCol="0">
            <a:spAutoFit/>
          </a:bodyPr>
          <a:lstStyle/>
          <a:p>
            <a:endParaRPr lang="en-US"/>
          </a:p>
        </p:txBody>
      </p:sp>
      <p:sp>
        <p:nvSpPr>
          <p:cNvPr id="6" name="TextBox 16">
            <a:extLst>
              <a:ext uri="{FF2B5EF4-FFF2-40B4-BE49-F238E27FC236}">
                <a16:creationId xmlns:a16="http://schemas.microsoft.com/office/drawing/2014/main" id="{5A7A8CDE-8947-6A39-6EF4-73BFB9A05525}"/>
              </a:ext>
            </a:extLst>
          </p:cNvPr>
          <p:cNvSpPr txBox="1"/>
          <p:nvPr/>
        </p:nvSpPr>
        <p:spPr>
          <a:xfrm>
            <a:off x="352325" y="3209081"/>
            <a:ext cx="6450203" cy="1631216"/>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2000" dirty="0">
                <a:cs typeface="Calibri"/>
              </a:rPr>
              <a:t>Our central tool is the ATLAS AI Assistant, a chat interface that helps users:</a:t>
            </a:r>
            <a:endParaRPr lang="en-US" sz="2000" dirty="0">
              <a:ea typeface="Calibri"/>
              <a:cs typeface="Calibri"/>
            </a:endParaRPr>
          </a:p>
          <a:p>
            <a:pPr marL="342891" indent="-342891">
              <a:buFont typeface="Arial"/>
              <a:buChar char="•"/>
            </a:pPr>
            <a:r>
              <a:rPr lang="en-US" sz="2000" dirty="0">
                <a:ea typeface="Calibri"/>
                <a:cs typeface="Calibri"/>
              </a:rPr>
              <a:t>Easily access generative AI </a:t>
            </a:r>
          </a:p>
          <a:p>
            <a:pPr marL="342891" indent="-342891">
              <a:buFont typeface="Arial"/>
              <a:buChar char="•"/>
            </a:pPr>
            <a:r>
              <a:rPr lang="en-US" sz="2000" dirty="0">
                <a:ea typeface="Calibri"/>
                <a:cs typeface="Calibri"/>
              </a:rPr>
              <a:t>Chat about their data</a:t>
            </a:r>
            <a:endParaRPr lang="en-US" sz="1600" dirty="0"/>
          </a:p>
          <a:p>
            <a:pPr marL="342891" indent="-342891">
              <a:spcAft>
                <a:spcPts val="100"/>
              </a:spcAft>
              <a:buFont typeface="Arial"/>
              <a:buChar char="•"/>
            </a:pPr>
            <a:r>
              <a:rPr lang="en-US" sz="2000" dirty="0">
                <a:ea typeface="Calibri"/>
                <a:cs typeface="Calibri"/>
              </a:rPr>
              <a:t>Use customized tools</a:t>
            </a:r>
            <a:endParaRPr lang="en-US" sz="2000" i="1" dirty="0">
              <a:ea typeface="Calibri"/>
              <a:cs typeface="Calibri"/>
            </a:endParaRPr>
          </a:p>
        </p:txBody>
      </p:sp>
      <p:sp>
        <p:nvSpPr>
          <p:cNvPr id="4" name="TextBox 3">
            <a:extLst>
              <a:ext uri="{FF2B5EF4-FFF2-40B4-BE49-F238E27FC236}">
                <a16:creationId xmlns:a16="http://schemas.microsoft.com/office/drawing/2014/main" id="{4FB02EE7-2CBA-F2B0-B024-63C3D4E422E4}"/>
              </a:ext>
            </a:extLst>
          </p:cNvPr>
          <p:cNvSpPr txBox="1"/>
          <p:nvPr/>
        </p:nvSpPr>
        <p:spPr>
          <a:xfrm>
            <a:off x="352325" y="1751322"/>
            <a:ext cx="6450203"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ea typeface="Calibri"/>
                <a:cs typeface="Calibri"/>
              </a:rPr>
              <a:t>The Sandia ATLAS team provides </a:t>
            </a:r>
            <a:r>
              <a:rPr lang="en-US" sz="2000" b="1" dirty="0">
                <a:ea typeface="+mn-lt"/>
                <a:cs typeface="+mn-lt"/>
              </a:rPr>
              <a:t>custom AI solutions</a:t>
            </a:r>
            <a:r>
              <a:rPr lang="en-US" sz="2000" dirty="0">
                <a:ea typeface="+mn-lt"/>
                <a:cs typeface="+mn-lt"/>
              </a:rPr>
              <a:t> for </a:t>
            </a:r>
            <a:r>
              <a:rPr lang="en-US" sz="2000" b="1" dirty="0">
                <a:ea typeface="+mn-lt"/>
                <a:cs typeface="+mn-lt"/>
              </a:rPr>
              <a:t>mission-critical challenges</a:t>
            </a:r>
            <a:r>
              <a:rPr lang="en-US" sz="2000" dirty="0">
                <a:ea typeface="+mn-lt"/>
                <a:cs typeface="+mn-lt"/>
              </a:rPr>
              <a:t> that industry can't or won't solve</a:t>
            </a:r>
            <a:endParaRPr lang="en-US" sz="2000" dirty="0"/>
          </a:p>
        </p:txBody>
      </p:sp>
      <p:grpSp>
        <p:nvGrpSpPr>
          <p:cNvPr id="3" name="Group 2">
            <a:extLst>
              <a:ext uri="{FF2B5EF4-FFF2-40B4-BE49-F238E27FC236}">
                <a16:creationId xmlns:a16="http://schemas.microsoft.com/office/drawing/2014/main" id="{389ED85F-DD2F-AC0E-CFD5-81584D809BDD}"/>
              </a:ext>
            </a:extLst>
          </p:cNvPr>
          <p:cNvGrpSpPr/>
          <p:nvPr/>
        </p:nvGrpSpPr>
        <p:grpSpPr>
          <a:xfrm>
            <a:off x="8128151" y="1290165"/>
            <a:ext cx="3711524" cy="5180467"/>
            <a:chOff x="7155184" y="1033077"/>
            <a:chExt cx="3711524" cy="5180466"/>
          </a:xfrm>
        </p:grpSpPr>
        <p:sp>
          <p:nvSpPr>
            <p:cNvPr id="5" name="Arrow: Right 4">
              <a:extLst>
                <a:ext uri="{FF2B5EF4-FFF2-40B4-BE49-F238E27FC236}">
                  <a16:creationId xmlns:a16="http://schemas.microsoft.com/office/drawing/2014/main" id="{944DDDBC-79AC-302B-5F42-3BDE448ADBE2}"/>
                </a:ext>
              </a:extLst>
            </p:cNvPr>
            <p:cNvSpPr/>
            <p:nvPr/>
          </p:nvSpPr>
          <p:spPr>
            <a:xfrm rot="5400000">
              <a:off x="7996933" y="4638604"/>
              <a:ext cx="777240" cy="511639"/>
            </a:xfrm>
            <a:prstGeom prst="rightArrow">
              <a:avLst/>
            </a:prstGeom>
            <a:effectLst>
              <a:outerShdw blurRad="50800" dist="38100" dir="2700000" algn="tl" rotWithShape="0">
                <a:prstClr val="black">
                  <a:alpha val="40000"/>
                </a:prstClr>
              </a:outerShdw>
            </a:effectLst>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en-US"/>
            </a:p>
          </p:txBody>
        </p:sp>
        <p:sp>
          <p:nvSpPr>
            <p:cNvPr id="7" name="Arrow: Right 6">
              <a:extLst>
                <a:ext uri="{FF2B5EF4-FFF2-40B4-BE49-F238E27FC236}">
                  <a16:creationId xmlns:a16="http://schemas.microsoft.com/office/drawing/2014/main" id="{869E5213-F468-5E4D-E6EA-85EEFDE146DF}"/>
                </a:ext>
              </a:extLst>
            </p:cNvPr>
            <p:cNvSpPr/>
            <p:nvPr/>
          </p:nvSpPr>
          <p:spPr>
            <a:xfrm rot="16200000">
              <a:off x="9122884" y="4638604"/>
              <a:ext cx="777240" cy="511639"/>
            </a:xfrm>
            <a:prstGeom prst="rightArrow">
              <a:avLst/>
            </a:prstGeom>
            <a:effectLst>
              <a:outerShdw blurRad="50800" dist="38100" dir="2700000" algn="tl" rotWithShape="0">
                <a:prstClr val="black">
                  <a:alpha val="40000"/>
                </a:prstClr>
              </a:outerShdw>
            </a:effectLst>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44D92456-22D1-484B-5459-725DAF133C39}"/>
                </a:ext>
              </a:extLst>
            </p:cNvPr>
            <p:cNvSpPr/>
            <p:nvPr/>
          </p:nvSpPr>
          <p:spPr>
            <a:xfrm>
              <a:off x="7155184" y="5436302"/>
              <a:ext cx="3711524" cy="777241"/>
            </a:xfrm>
            <a:prstGeom prst="rect">
              <a:avLst/>
            </a:prstGeom>
            <a:ln w="57150"/>
          </p:spPr>
          <p:style>
            <a:lnRef idx="2">
              <a:schemeClr val="accent1"/>
            </a:lnRef>
            <a:fillRef idx="1">
              <a:schemeClr val="lt1"/>
            </a:fillRef>
            <a:effectRef idx="0">
              <a:schemeClr val="accent1"/>
            </a:effectRef>
            <a:fontRef idx="minor">
              <a:schemeClr val="dk1"/>
            </a:fontRef>
          </p:style>
          <p:txBody>
            <a:bodyPr lIns="91440" tIns="45720" rIns="91440" bIns="45720" rtlCol="0" anchor="ctr"/>
            <a:lstStyle/>
            <a:p>
              <a:pPr algn="ctr"/>
              <a:r>
                <a:rPr lang="en-US" sz="2400" b="1">
                  <a:solidFill>
                    <a:schemeClr val="accent1"/>
                  </a:solidFill>
                </a:rPr>
                <a:t>Sandia Servers On-Premises</a:t>
              </a:r>
            </a:p>
          </p:txBody>
        </p:sp>
        <p:pic>
          <p:nvPicPr>
            <p:cNvPr id="10" name="Picture 9">
              <a:extLst>
                <a:ext uri="{FF2B5EF4-FFF2-40B4-BE49-F238E27FC236}">
                  <a16:creationId xmlns:a16="http://schemas.microsoft.com/office/drawing/2014/main" id="{04DBD211-DE65-0106-E2CA-92B59E9BE615}"/>
                </a:ext>
              </a:extLst>
            </p:cNvPr>
            <p:cNvPicPr>
              <a:picLocks noChangeAspect="1"/>
            </p:cNvPicPr>
            <p:nvPr/>
          </p:nvPicPr>
          <p:blipFill>
            <a:blip r:embed="rId3"/>
            <a:stretch>
              <a:fillRect/>
            </a:stretch>
          </p:blipFill>
          <p:spPr>
            <a:xfrm>
              <a:off x="7416839" y="1033077"/>
              <a:ext cx="3064080" cy="3232329"/>
            </a:xfrm>
            <a:prstGeom prst="rect">
              <a:avLst/>
            </a:prstGeom>
            <a:ln>
              <a:noFill/>
            </a:ln>
            <a:effectLst>
              <a:outerShdw blurRad="190500" algn="tl" rotWithShape="0">
                <a:srgbClr val="000000">
                  <a:alpha val="70000"/>
                </a:srgbClr>
              </a:outerShdw>
            </a:effectLst>
          </p:spPr>
        </p:pic>
      </p:grpSp>
      <p:sp>
        <p:nvSpPr>
          <p:cNvPr id="9" name="Text 3">
            <a:extLst>
              <a:ext uri="{FF2B5EF4-FFF2-40B4-BE49-F238E27FC236}">
                <a16:creationId xmlns:a16="http://schemas.microsoft.com/office/drawing/2014/main" id="{0A832CF5-4D09-95DA-E2F6-D77659AA6A70}"/>
              </a:ext>
            </a:extLst>
          </p:cNvPr>
          <p:cNvSpPr/>
          <p:nvPr/>
        </p:nvSpPr>
        <p:spPr>
          <a:xfrm>
            <a:off x="552426" y="6267416"/>
            <a:ext cx="7837380" cy="406432"/>
          </a:xfrm>
          <a:prstGeom prst="rect">
            <a:avLst/>
          </a:prstGeom>
          <a:noFill/>
          <a:ln/>
        </p:spPr>
        <p:txBody>
          <a:bodyPr wrap="square" rtlCol="0" anchor="t"/>
          <a:lstStyle/>
          <a:p>
            <a:pPr>
              <a:buSzPct val="100000"/>
            </a:pPr>
            <a:r>
              <a:rPr lang="en-US" sz="1867" dirty="0">
                <a:solidFill>
                  <a:srgbClr val="333333"/>
                </a:solidFill>
                <a:latin typeface="Calibri" pitchFamily="34" charset="0"/>
                <a:ea typeface="Calibri" pitchFamily="34" charset="-122"/>
                <a:cs typeface="Calibri" pitchFamily="34" charset="-120"/>
              </a:rPr>
              <a:t>Open source: github.com/sandialabs/atlas-ui-3</a:t>
            </a:r>
            <a:endParaRPr lang="en-US" sz="1867" dirty="0"/>
          </a:p>
        </p:txBody>
      </p:sp>
      <p:sp>
        <p:nvSpPr>
          <p:cNvPr id="11" name="Slide Number Placeholder 10">
            <a:extLst>
              <a:ext uri="{FF2B5EF4-FFF2-40B4-BE49-F238E27FC236}">
                <a16:creationId xmlns:a16="http://schemas.microsoft.com/office/drawing/2014/main" id="{DC809FB8-6A9E-F526-1BF6-DE671F2AEB38}"/>
              </a:ext>
            </a:extLst>
          </p:cNvPr>
          <p:cNvSpPr>
            <a:spLocks noGrp="1"/>
          </p:cNvSpPr>
          <p:nvPr>
            <p:ph type="sldNum" sz="quarter" idx="4"/>
          </p:nvPr>
        </p:nvSpPr>
        <p:spPr/>
        <p:txBody>
          <a:bodyPr/>
          <a:lstStyle/>
          <a:p>
            <a:fld id="{2D1A6E71-6843-4B15-9F4E-071531D0C9F9}" type="slidenum">
              <a:rPr lang="en-US" smtClean="0"/>
              <a:t>2</a:t>
            </a:fld>
            <a:endParaRPr lang="en-US"/>
          </a:p>
        </p:txBody>
      </p:sp>
    </p:spTree>
    <p:extLst>
      <p:ext uri="{BB962C8B-B14F-4D97-AF65-F5344CB8AC3E}">
        <p14:creationId xmlns:p14="http://schemas.microsoft.com/office/powerpoint/2010/main" val="1560234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54B2444-F43D-30DB-B348-3FA0DD06D4E6}"/>
            </a:ext>
          </a:extLst>
        </p:cNvPr>
        <p:cNvGrpSpPr/>
        <p:nvPr/>
      </p:nvGrpSpPr>
      <p:grpSpPr>
        <a:xfrm>
          <a:off x="0" y="0"/>
          <a:ext cx="0" cy="0"/>
          <a:chOff x="0" y="0"/>
          <a:chExt cx="0" cy="0"/>
        </a:xfrm>
      </p:grpSpPr>
      <p:sp>
        <p:nvSpPr>
          <p:cNvPr id="96" name="Title 95">
            <a:extLst>
              <a:ext uri="{FF2B5EF4-FFF2-40B4-BE49-F238E27FC236}">
                <a16:creationId xmlns:a16="http://schemas.microsoft.com/office/drawing/2014/main" id="{3CCC2A79-1963-58E9-04AB-A48CD3FBBABE}"/>
              </a:ext>
            </a:extLst>
          </p:cNvPr>
          <p:cNvSpPr>
            <a:spLocks noGrp="1"/>
          </p:cNvSpPr>
          <p:nvPr>
            <p:ph type="title"/>
          </p:nvPr>
        </p:nvSpPr>
        <p:spPr/>
        <p:txBody>
          <a:bodyPr/>
          <a:lstStyle/>
          <a:p>
            <a:r>
              <a:rPr lang="en-US"/>
              <a:t>What is Shirty?</a:t>
            </a:r>
          </a:p>
        </p:txBody>
      </p:sp>
      <p:sp>
        <p:nvSpPr>
          <p:cNvPr id="3" name="TextBox 2">
            <a:extLst>
              <a:ext uri="{FF2B5EF4-FFF2-40B4-BE49-F238E27FC236}">
                <a16:creationId xmlns:a16="http://schemas.microsoft.com/office/drawing/2014/main" id="{DCCB4A5B-C9DF-1F4B-70FD-A87DA8B59F66}"/>
              </a:ext>
            </a:extLst>
          </p:cNvPr>
          <p:cNvSpPr txBox="1"/>
          <p:nvPr/>
        </p:nvSpPr>
        <p:spPr>
          <a:xfrm>
            <a:off x="7862124" y="1508167"/>
            <a:ext cx="3920175" cy="34163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ea typeface="+mn-lt"/>
                <a:cs typeface="+mn-lt"/>
              </a:rPr>
              <a:t>Shirty provides a collection of Python tools and services container images, </a:t>
            </a:r>
            <a:r>
              <a:rPr lang="en-US" i="1">
                <a:ea typeface="+mn-lt"/>
                <a:cs typeface="+mn-lt"/>
              </a:rPr>
              <a:t>simplifying </a:t>
            </a:r>
            <a:r>
              <a:rPr lang="en-US">
                <a:ea typeface="+mn-lt"/>
                <a:cs typeface="+mn-lt"/>
              </a:rPr>
              <a:t>AI integration into projects and </a:t>
            </a:r>
            <a:r>
              <a:rPr lang="en-US" i="1">
                <a:ea typeface="+mn-lt"/>
                <a:cs typeface="+mn-lt"/>
              </a:rPr>
              <a:t>accelerating </a:t>
            </a:r>
            <a:r>
              <a:rPr lang="en-US">
                <a:ea typeface="+mn-lt"/>
                <a:cs typeface="+mn-lt"/>
              </a:rPr>
              <a:t>mission success.</a:t>
            </a:r>
            <a:endParaRPr lang="en-US"/>
          </a:p>
          <a:p>
            <a:endParaRPr lang="en-US">
              <a:ea typeface="Calibri"/>
              <a:cs typeface="Calibri"/>
            </a:endParaRPr>
          </a:p>
          <a:p>
            <a:r>
              <a:rPr lang="en-US">
                <a:ea typeface="+mn-lt"/>
                <a:cs typeface="+mn-lt"/>
              </a:rPr>
              <a:t>Shirty empowers </a:t>
            </a:r>
            <a:r>
              <a:rPr lang="en-US" err="1">
                <a:ea typeface="+mn-lt"/>
                <a:cs typeface="+mn-lt"/>
              </a:rPr>
              <a:t>Sandians</a:t>
            </a:r>
            <a:r>
              <a:rPr lang="en-US">
                <a:ea typeface="+mn-lt"/>
                <a:cs typeface="+mn-lt"/>
              </a:rPr>
              <a:t> to build with AI by:</a:t>
            </a:r>
            <a:endParaRPr lang="en-US"/>
          </a:p>
          <a:p>
            <a:pPr marL="285750" indent="-285750">
              <a:buFont typeface="Arial"/>
              <a:buChar char="•"/>
            </a:pPr>
            <a:r>
              <a:rPr lang="en-US">
                <a:ea typeface="+mn-lt"/>
                <a:cs typeface="+mn-lt"/>
              </a:rPr>
              <a:t>Democratizing access to AI development resources</a:t>
            </a:r>
          </a:p>
          <a:p>
            <a:pPr marL="285750" indent="-285750">
              <a:buFont typeface="Arial"/>
              <a:buChar char="•"/>
            </a:pPr>
            <a:r>
              <a:rPr lang="en-US">
                <a:ea typeface="+mn-lt"/>
                <a:cs typeface="+mn-lt"/>
              </a:rPr>
              <a:t>Enabling rapid idea prototyping</a:t>
            </a:r>
          </a:p>
          <a:p>
            <a:pPr marL="285750" indent="-285750">
              <a:buFont typeface="Arial"/>
              <a:buChar char="•"/>
            </a:pPr>
            <a:r>
              <a:rPr lang="en-US">
                <a:ea typeface="+mn-lt"/>
                <a:cs typeface="+mn-lt"/>
              </a:rPr>
              <a:t>Fostering a culture of experimentation and innovation</a:t>
            </a:r>
            <a:endParaRPr lang="en-US"/>
          </a:p>
        </p:txBody>
      </p:sp>
      <p:pic>
        <p:nvPicPr>
          <p:cNvPr id="4" name="Picture 3">
            <a:extLst>
              <a:ext uri="{FF2B5EF4-FFF2-40B4-BE49-F238E27FC236}">
                <a16:creationId xmlns:a16="http://schemas.microsoft.com/office/drawing/2014/main" id="{8CC8610D-D7D8-5529-C344-FF0D52E48180}"/>
              </a:ext>
            </a:extLst>
          </p:cNvPr>
          <p:cNvPicPr>
            <a:picLocks noChangeAspect="1"/>
          </p:cNvPicPr>
          <p:nvPr/>
        </p:nvPicPr>
        <p:blipFill>
          <a:blip r:embed="rId3"/>
          <a:srcRect l="1687" t="1670" r="2381" b="1670"/>
          <a:stretch>
            <a:fillRect/>
          </a:stretch>
        </p:blipFill>
        <p:spPr>
          <a:xfrm>
            <a:off x="355599" y="1508743"/>
            <a:ext cx="7286177" cy="393504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7" name="Rectangle 6">
            <a:extLst>
              <a:ext uri="{FF2B5EF4-FFF2-40B4-BE49-F238E27FC236}">
                <a16:creationId xmlns:a16="http://schemas.microsoft.com/office/drawing/2014/main" id="{10BB3329-4BCD-78B9-878A-093D2717FC02}"/>
              </a:ext>
            </a:extLst>
          </p:cNvPr>
          <p:cNvSpPr/>
          <p:nvPr/>
        </p:nvSpPr>
        <p:spPr>
          <a:xfrm>
            <a:off x="508764" y="1549418"/>
            <a:ext cx="3004457" cy="1510041"/>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 name="Group 5">
            <a:extLst>
              <a:ext uri="{FF2B5EF4-FFF2-40B4-BE49-F238E27FC236}">
                <a16:creationId xmlns:a16="http://schemas.microsoft.com/office/drawing/2014/main" id="{C3206E90-DEE4-83D7-F0E6-A908F6C3AE2C}"/>
              </a:ext>
            </a:extLst>
          </p:cNvPr>
          <p:cNvGrpSpPr/>
          <p:nvPr/>
        </p:nvGrpSpPr>
        <p:grpSpPr>
          <a:xfrm>
            <a:off x="478952" y="1984851"/>
            <a:ext cx="3064080" cy="840851"/>
            <a:chOff x="7416839" y="1414210"/>
            <a:chExt cx="3064080" cy="840851"/>
          </a:xfrm>
        </p:grpSpPr>
        <p:pic>
          <p:nvPicPr>
            <p:cNvPr id="2" name="Picture 1">
              <a:extLst>
                <a:ext uri="{FF2B5EF4-FFF2-40B4-BE49-F238E27FC236}">
                  <a16:creationId xmlns:a16="http://schemas.microsoft.com/office/drawing/2014/main" id="{F80E6060-78E7-A8EB-733B-25D90F1E30AF}"/>
                </a:ext>
              </a:extLst>
            </p:cNvPr>
            <p:cNvPicPr>
              <a:picLocks noChangeAspect="1"/>
            </p:cNvPicPr>
            <p:nvPr/>
          </p:nvPicPr>
          <p:blipFill>
            <a:blip r:embed="rId4"/>
            <a:srcRect t="11792" b="74744"/>
            <a:stretch/>
          </p:blipFill>
          <p:spPr>
            <a:xfrm>
              <a:off x="7416839" y="1414210"/>
              <a:ext cx="3064080" cy="435216"/>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5" name="Picture 4">
              <a:extLst>
                <a:ext uri="{FF2B5EF4-FFF2-40B4-BE49-F238E27FC236}">
                  <a16:creationId xmlns:a16="http://schemas.microsoft.com/office/drawing/2014/main" id="{19781515-EAFF-4987-AB2F-F296D12CE052}"/>
                </a:ext>
              </a:extLst>
            </p:cNvPr>
            <p:cNvPicPr>
              <a:picLocks noChangeAspect="1"/>
            </p:cNvPicPr>
            <p:nvPr/>
          </p:nvPicPr>
          <p:blipFill>
            <a:blip r:embed="rId4"/>
            <a:srcRect t="84535" b="364"/>
            <a:stretch/>
          </p:blipFill>
          <p:spPr>
            <a:xfrm>
              <a:off x="7416839" y="1766923"/>
              <a:ext cx="3064080" cy="488138"/>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grpSp>
      <p:sp>
        <p:nvSpPr>
          <p:cNvPr id="8" name="Slide Number Placeholder 7">
            <a:extLst>
              <a:ext uri="{FF2B5EF4-FFF2-40B4-BE49-F238E27FC236}">
                <a16:creationId xmlns:a16="http://schemas.microsoft.com/office/drawing/2014/main" id="{5F2A13A8-B32F-0272-297E-7B843BC948DF}"/>
              </a:ext>
            </a:extLst>
          </p:cNvPr>
          <p:cNvSpPr>
            <a:spLocks noGrp="1"/>
          </p:cNvSpPr>
          <p:nvPr>
            <p:ph type="sldNum" sz="quarter" idx="4"/>
          </p:nvPr>
        </p:nvSpPr>
        <p:spPr/>
        <p:txBody>
          <a:bodyPr/>
          <a:lstStyle/>
          <a:p>
            <a:fld id="{2D1A6E71-6843-4B15-9F4E-071531D0C9F9}" type="slidenum">
              <a:rPr lang="en-US" smtClean="0"/>
              <a:t>3</a:t>
            </a:fld>
            <a:endParaRPr lang="en-US"/>
          </a:p>
        </p:txBody>
      </p:sp>
    </p:spTree>
    <p:extLst>
      <p:ext uri="{BB962C8B-B14F-4D97-AF65-F5344CB8AC3E}">
        <p14:creationId xmlns:p14="http://schemas.microsoft.com/office/powerpoint/2010/main" val="7795500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2353514B-0A3E-5DB1-1925-D25CEDEB7514}"/>
              </a:ext>
            </a:extLst>
          </p:cNvPr>
          <p:cNvPicPr>
            <a:picLocks noGrp="1" noChangeAspect="1"/>
          </p:cNvPicPr>
          <p:nvPr>
            <p:ph sz="quarter" idx="11"/>
          </p:nvPr>
        </p:nvPicPr>
        <p:blipFill>
          <a:blip r:embed="rId3"/>
          <a:stretch>
            <a:fillRect/>
          </a:stretch>
        </p:blipFill>
        <p:spPr>
          <a:xfrm>
            <a:off x="745524" y="46383"/>
            <a:ext cx="6618963" cy="6765234"/>
          </a:xfrm>
          <a:prstGeom prst="rect">
            <a:avLst/>
          </a:prstGeom>
        </p:spPr>
      </p:pic>
      <p:sp>
        <p:nvSpPr>
          <p:cNvPr id="2" name="TextBox 1">
            <a:extLst>
              <a:ext uri="{FF2B5EF4-FFF2-40B4-BE49-F238E27FC236}">
                <a16:creationId xmlns:a16="http://schemas.microsoft.com/office/drawing/2014/main" id="{EA570159-3315-7D9E-7A03-15102C99F122}"/>
              </a:ext>
            </a:extLst>
          </p:cNvPr>
          <p:cNvSpPr txBox="1"/>
          <p:nvPr/>
        </p:nvSpPr>
        <p:spPr>
          <a:xfrm>
            <a:off x="8473618" y="1729662"/>
            <a:ext cx="2871261" cy="830997"/>
          </a:xfrm>
          <a:prstGeom prst="rect">
            <a:avLst/>
          </a:prstGeom>
          <a:ln/>
        </p:spPr>
        <p:style>
          <a:lnRef idx="2">
            <a:schemeClr val="accent1">
              <a:shade val="15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dirty="0">
                <a:ea typeface="Open Sans"/>
                <a:cs typeface="Open Sans"/>
              </a:rPr>
              <a:t>Partner with SNL’s</a:t>
            </a:r>
          </a:p>
          <a:p>
            <a:pPr marL="285750" indent="-285750">
              <a:buFont typeface="Arial" panose="020B0604020202020204" pitchFamily="34" charset="0"/>
              <a:buChar char="•"/>
            </a:pPr>
            <a:r>
              <a:rPr lang="en-US" sz="1600" dirty="0" err="1">
                <a:ea typeface="Open Sans"/>
                <a:cs typeface="Open Sans"/>
              </a:rPr>
              <a:t>Openshift</a:t>
            </a:r>
            <a:r>
              <a:rPr lang="en-US" sz="1600" dirty="0">
                <a:ea typeface="Open Sans"/>
                <a:cs typeface="Open Sans"/>
              </a:rPr>
              <a:t> team</a:t>
            </a:r>
          </a:p>
          <a:p>
            <a:pPr marL="285750" indent="-285750">
              <a:buFont typeface="Arial" panose="020B0604020202020204" pitchFamily="34" charset="0"/>
              <a:buChar char="•"/>
            </a:pPr>
            <a:r>
              <a:rPr lang="en-US" sz="1600" dirty="0">
                <a:ea typeface="Open Sans"/>
                <a:cs typeface="Open Sans"/>
              </a:rPr>
              <a:t>HPC team</a:t>
            </a:r>
          </a:p>
        </p:txBody>
      </p:sp>
      <p:pic>
        <p:nvPicPr>
          <p:cNvPr id="1026" name="Picture 2">
            <a:extLst>
              <a:ext uri="{FF2B5EF4-FFF2-40B4-BE49-F238E27FC236}">
                <a16:creationId xmlns:a16="http://schemas.microsoft.com/office/drawing/2014/main" id="{91799994-CE05-0DEF-71A7-27D29B667CD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110802" y="4138938"/>
            <a:ext cx="3810001" cy="2538413"/>
          </a:xfrm>
          <a:prstGeom prst="rect">
            <a:avLst/>
          </a:prstGeom>
          <a:noFill/>
          <a:extLst>
            <a:ext uri="{909E8E84-426E-40DD-AFC4-6F175D3DCCD1}">
              <a14:hiddenFill xmlns:a14="http://schemas.microsoft.com/office/drawing/2010/main">
                <a:solidFill>
                  <a:srgbClr val="FFFFFF"/>
                </a:solidFill>
              </a14:hiddenFill>
            </a:ext>
          </a:extLst>
        </p:spPr>
      </p:pic>
      <p:cxnSp>
        <p:nvCxnSpPr>
          <p:cNvPr id="5" name="Straight Arrow Connector 4">
            <a:extLst>
              <a:ext uri="{FF2B5EF4-FFF2-40B4-BE49-F238E27FC236}">
                <a16:creationId xmlns:a16="http://schemas.microsoft.com/office/drawing/2014/main" id="{E0FDCD12-2591-D865-790F-D3B034003C8F}"/>
              </a:ext>
            </a:extLst>
          </p:cNvPr>
          <p:cNvCxnSpPr/>
          <p:nvPr/>
        </p:nvCxnSpPr>
        <p:spPr>
          <a:xfrm flipV="1">
            <a:off x="6588224" y="5185386"/>
            <a:ext cx="1414196" cy="102231"/>
          </a:xfrm>
          <a:prstGeom prst="straightConnector1">
            <a:avLst/>
          </a:prstGeom>
          <a:ln w="76200">
            <a:solidFill>
              <a:schemeClr val="accent1"/>
            </a:solidFill>
            <a:tailEnd type="triangle"/>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DF92F4AD-561A-1BB2-EAC6-E00300ABB8B8}"/>
              </a:ext>
            </a:extLst>
          </p:cNvPr>
          <p:cNvSpPr txBox="1"/>
          <p:nvPr/>
        </p:nvSpPr>
        <p:spPr>
          <a:xfrm>
            <a:off x="9089570" y="3769606"/>
            <a:ext cx="2121093" cy="369332"/>
          </a:xfrm>
          <a:prstGeom prst="rect">
            <a:avLst/>
          </a:prstGeom>
          <a:noFill/>
        </p:spPr>
        <p:txBody>
          <a:bodyPr wrap="none" rtlCol="0">
            <a:spAutoFit/>
          </a:bodyPr>
          <a:lstStyle/>
          <a:p>
            <a:pPr algn="l">
              <a:spcBef>
                <a:spcPts val="1000"/>
              </a:spcBef>
              <a:spcAft>
                <a:spcPts val="600"/>
              </a:spcAft>
            </a:pPr>
            <a:r>
              <a:rPr lang="en-US"/>
              <a:t>HOPS GPU cluster</a:t>
            </a:r>
          </a:p>
        </p:txBody>
      </p:sp>
      <p:sp>
        <p:nvSpPr>
          <p:cNvPr id="3" name="Slide Number Placeholder 2">
            <a:extLst>
              <a:ext uri="{FF2B5EF4-FFF2-40B4-BE49-F238E27FC236}">
                <a16:creationId xmlns:a16="http://schemas.microsoft.com/office/drawing/2014/main" id="{31338966-49F8-0889-0274-4BE491AADEF3}"/>
              </a:ext>
            </a:extLst>
          </p:cNvPr>
          <p:cNvSpPr>
            <a:spLocks noGrp="1"/>
          </p:cNvSpPr>
          <p:nvPr>
            <p:ph type="sldNum" sz="quarter" idx="4"/>
          </p:nvPr>
        </p:nvSpPr>
        <p:spPr/>
        <p:txBody>
          <a:bodyPr/>
          <a:lstStyle/>
          <a:p>
            <a:fld id="{2D1A6E71-6843-4B15-9F4E-071531D0C9F9}" type="slidenum">
              <a:rPr lang="en-US" smtClean="0"/>
              <a:t>4</a:t>
            </a:fld>
            <a:endParaRPr lang="en-US"/>
          </a:p>
        </p:txBody>
      </p:sp>
    </p:spTree>
    <p:extLst>
      <p:ext uri="{BB962C8B-B14F-4D97-AF65-F5344CB8AC3E}">
        <p14:creationId xmlns:p14="http://schemas.microsoft.com/office/powerpoint/2010/main" val="32317844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81F147-6565-7AE8-792A-B110EF4FCCDE}"/>
              </a:ext>
            </a:extLst>
          </p:cNvPr>
          <p:cNvSpPr>
            <a:spLocks noGrp="1"/>
          </p:cNvSpPr>
          <p:nvPr>
            <p:ph type="title"/>
          </p:nvPr>
        </p:nvSpPr>
        <p:spPr>
          <a:xfrm>
            <a:off x="390828" y="332072"/>
            <a:ext cx="10224545" cy="676374"/>
          </a:xfrm>
        </p:spPr>
        <p:txBody>
          <a:bodyPr/>
          <a:lstStyle/>
          <a:p>
            <a:r>
              <a:rPr lang="en-US" sz="3200" dirty="0"/>
              <a:t>Goals of Atlas team</a:t>
            </a:r>
            <a:endParaRPr lang="en-US" sz="3200" dirty="0">
              <a:highlight>
                <a:srgbClr val="FFFF00"/>
              </a:highlight>
            </a:endParaRPr>
          </a:p>
        </p:txBody>
      </p:sp>
      <p:sp>
        <p:nvSpPr>
          <p:cNvPr id="3" name="Content Placeholder 2">
            <a:extLst>
              <a:ext uri="{FF2B5EF4-FFF2-40B4-BE49-F238E27FC236}">
                <a16:creationId xmlns:a16="http://schemas.microsoft.com/office/drawing/2014/main" id="{5C263CD2-74F5-3AC7-127C-28181509B0B5}"/>
              </a:ext>
            </a:extLst>
          </p:cNvPr>
          <p:cNvSpPr>
            <a:spLocks noGrp="1"/>
          </p:cNvSpPr>
          <p:nvPr>
            <p:ph idx="1"/>
          </p:nvPr>
        </p:nvSpPr>
        <p:spPr>
          <a:xfrm>
            <a:off x="6459885" y="1008446"/>
            <a:ext cx="5513702" cy="5611528"/>
          </a:xfrm>
        </p:spPr>
        <p:txBody>
          <a:bodyPr>
            <a:normAutofit fontScale="92500"/>
          </a:bodyPr>
          <a:lstStyle/>
          <a:p>
            <a:r>
              <a:rPr lang="en-US"/>
              <a:t>Innovate and enable specific </a:t>
            </a:r>
            <a:r>
              <a:rPr lang="en-US" b="1"/>
              <a:t>Sandia and Government missions </a:t>
            </a:r>
            <a:r>
              <a:rPr lang="en-US"/>
              <a:t>to use AI in new ways</a:t>
            </a:r>
          </a:p>
          <a:p>
            <a:pPr lvl="1"/>
            <a:r>
              <a:rPr lang="en-US"/>
              <a:t>Meet mission deliverables</a:t>
            </a:r>
          </a:p>
          <a:p>
            <a:pPr lvl="1"/>
            <a:r>
              <a:rPr lang="en-US"/>
              <a:t>Develop quickly/iterate fast</a:t>
            </a:r>
          </a:p>
          <a:p>
            <a:pPr lvl="1"/>
            <a:r>
              <a:rPr lang="en-US"/>
              <a:t>Be innovative and willing to quickly try new ideas for AI integrations</a:t>
            </a:r>
          </a:p>
          <a:p>
            <a:pPr lvl="1"/>
            <a:r>
              <a:rPr lang="en-US"/>
              <a:t>Robust cyber, NTK, AI safety from the start </a:t>
            </a:r>
          </a:p>
          <a:p>
            <a:r>
              <a:rPr lang="en-US"/>
              <a:t>Be a </a:t>
            </a:r>
            <a:r>
              <a:rPr lang="en-US" b="1"/>
              <a:t>modular</a:t>
            </a:r>
            <a:r>
              <a:rPr lang="en-US"/>
              <a:t> AI system that supports many Sandia and Gov uses cases</a:t>
            </a:r>
          </a:p>
          <a:p>
            <a:pPr lvl="1"/>
            <a:r>
              <a:rPr lang="en-US"/>
              <a:t>Easily customizable to your environment needs</a:t>
            </a:r>
          </a:p>
          <a:p>
            <a:pPr lvl="1"/>
            <a:r>
              <a:rPr lang="en-US"/>
              <a:t>Easily deployable across networks and for the developer</a:t>
            </a:r>
          </a:p>
          <a:p>
            <a:r>
              <a:rPr lang="en-US" b="1"/>
              <a:t>Collaborative</a:t>
            </a:r>
            <a:r>
              <a:rPr lang="en-US"/>
              <a:t>. Encourage code contributions. Work together</a:t>
            </a:r>
          </a:p>
        </p:txBody>
      </p:sp>
      <p:pic>
        <p:nvPicPr>
          <p:cNvPr id="9" name="Picture 8">
            <a:extLst>
              <a:ext uri="{FF2B5EF4-FFF2-40B4-BE49-F238E27FC236}">
                <a16:creationId xmlns:a16="http://schemas.microsoft.com/office/drawing/2014/main" id="{5EE0747A-6BC1-272D-26A6-CB407B8E611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90828" y="1567286"/>
            <a:ext cx="5877587" cy="3918392"/>
          </a:xfrm>
          <a:prstGeom prst="rect">
            <a:avLst/>
          </a:prstGeom>
        </p:spPr>
      </p:pic>
      <p:sp>
        <p:nvSpPr>
          <p:cNvPr id="4" name="Slide Number Placeholder 3">
            <a:extLst>
              <a:ext uri="{FF2B5EF4-FFF2-40B4-BE49-F238E27FC236}">
                <a16:creationId xmlns:a16="http://schemas.microsoft.com/office/drawing/2014/main" id="{F9907D99-2586-A24D-BA17-8E01BEBC12DF}"/>
              </a:ext>
            </a:extLst>
          </p:cNvPr>
          <p:cNvSpPr>
            <a:spLocks noGrp="1"/>
          </p:cNvSpPr>
          <p:nvPr>
            <p:ph type="sldNum" sz="quarter" idx="4"/>
          </p:nvPr>
        </p:nvSpPr>
        <p:spPr/>
        <p:txBody>
          <a:bodyPr/>
          <a:lstStyle/>
          <a:p>
            <a:fld id="{2D1A6E71-6843-4B15-9F4E-071531D0C9F9}" type="slidenum">
              <a:rPr lang="en-US" smtClean="0"/>
              <a:t>5</a:t>
            </a:fld>
            <a:endParaRPr lang="en-US"/>
          </a:p>
        </p:txBody>
      </p:sp>
    </p:spTree>
    <p:extLst>
      <p:ext uri="{BB962C8B-B14F-4D97-AF65-F5344CB8AC3E}">
        <p14:creationId xmlns:p14="http://schemas.microsoft.com/office/powerpoint/2010/main" val="20037377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2A0524-27ED-A4AE-8251-F07647F4462C}"/>
              </a:ext>
            </a:extLst>
          </p:cNvPr>
          <p:cNvSpPr>
            <a:spLocks noGrp="1"/>
          </p:cNvSpPr>
          <p:nvPr>
            <p:ph type="title"/>
          </p:nvPr>
        </p:nvSpPr>
        <p:spPr/>
        <p:txBody>
          <a:bodyPr/>
          <a:lstStyle/>
          <a:p>
            <a:r>
              <a:rPr lang="en-US" dirty="0"/>
              <a:t>ATLAS as a modular shareable common framework</a:t>
            </a:r>
          </a:p>
        </p:txBody>
      </p:sp>
      <p:pic>
        <p:nvPicPr>
          <p:cNvPr id="4" name="Picture 3">
            <a:extLst>
              <a:ext uri="{FF2B5EF4-FFF2-40B4-BE49-F238E27FC236}">
                <a16:creationId xmlns:a16="http://schemas.microsoft.com/office/drawing/2014/main" id="{F5193C3B-2407-00DF-3844-C09D978D6EDF}"/>
              </a:ext>
            </a:extLst>
          </p:cNvPr>
          <p:cNvPicPr>
            <a:picLocks noChangeAspect="1"/>
          </p:cNvPicPr>
          <p:nvPr/>
        </p:nvPicPr>
        <p:blipFill>
          <a:blip r:embed="rId2" cstate="hqprint">
            <a:extLst>
              <a:ext uri="{28A0092B-C50C-407E-A947-70E740481C1C}">
                <a14:useLocalDpi xmlns:a14="http://schemas.microsoft.com/office/drawing/2010/main"/>
              </a:ext>
            </a:extLst>
          </a:blip>
          <a:stretch>
            <a:fillRect/>
          </a:stretch>
        </p:blipFill>
        <p:spPr>
          <a:xfrm>
            <a:off x="5495081" y="3713584"/>
            <a:ext cx="5329734" cy="2989648"/>
          </a:xfrm>
          <a:prstGeom prst="rect">
            <a:avLst/>
          </a:prstGeom>
        </p:spPr>
      </p:pic>
      <p:cxnSp>
        <p:nvCxnSpPr>
          <p:cNvPr id="5" name="Straight Arrow Connector 4">
            <a:extLst>
              <a:ext uri="{FF2B5EF4-FFF2-40B4-BE49-F238E27FC236}">
                <a16:creationId xmlns:a16="http://schemas.microsoft.com/office/drawing/2014/main" id="{1BCBA916-81CE-46B8-AD7D-3492546B18DA}"/>
              </a:ext>
            </a:extLst>
          </p:cNvPr>
          <p:cNvCxnSpPr>
            <a:cxnSpLocks/>
          </p:cNvCxnSpPr>
          <p:nvPr/>
        </p:nvCxnSpPr>
        <p:spPr>
          <a:xfrm flipH="1">
            <a:off x="10186498" y="4937058"/>
            <a:ext cx="1028688" cy="1093523"/>
          </a:xfrm>
          <a:prstGeom prst="straightConnector1">
            <a:avLst/>
          </a:prstGeom>
          <a:ln w="76200">
            <a:tailEnd type="triangle"/>
          </a:ln>
        </p:spPr>
        <p:style>
          <a:lnRef idx="2">
            <a:schemeClr val="accent1"/>
          </a:lnRef>
          <a:fillRef idx="0">
            <a:schemeClr val="accent1"/>
          </a:fillRef>
          <a:effectRef idx="1">
            <a:schemeClr val="accent1"/>
          </a:effectRef>
          <a:fontRef idx="minor">
            <a:schemeClr val="tx1"/>
          </a:fontRef>
        </p:style>
      </p:cxnSp>
      <p:sp>
        <p:nvSpPr>
          <p:cNvPr id="8" name="TextBox 7">
            <a:extLst>
              <a:ext uri="{FF2B5EF4-FFF2-40B4-BE49-F238E27FC236}">
                <a16:creationId xmlns:a16="http://schemas.microsoft.com/office/drawing/2014/main" id="{1E35DBCE-3784-DE96-CB78-9D093077B0A8}"/>
              </a:ext>
            </a:extLst>
          </p:cNvPr>
          <p:cNvSpPr txBox="1"/>
          <p:nvPr/>
        </p:nvSpPr>
        <p:spPr>
          <a:xfrm>
            <a:off x="352326" y="1286359"/>
            <a:ext cx="5142755" cy="851515"/>
          </a:xfrm>
          <a:prstGeom prst="rect">
            <a:avLst/>
          </a:prstGeom>
          <a:noFill/>
        </p:spPr>
        <p:txBody>
          <a:bodyPr wrap="none" rtlCol="0">
            <a:spAutoFit/>
          </a:bodyPr>
          <a:lstStyle/>
          <a:p>
            <a:pPr algn="l">
              <a:spcBef>
                <a:spcPts val="1000"/>
              </a:spcBef>
              <a:spcAft>
                <a:spcPts val="600"/>
              </a:spcAft>
            </a:pPr>
            <a:r>
              <a:rPr lang="en-US" dirty="0"/>
              <a:t>Everything is easily configurable</a:t>
            </a:r>
          </a:p>
          <a:p>
            <a:pPr algn="l">
              <a:spcBef>
                <a:spcPts val="1000"/>
              </a:spcBef>
              <a:spcAft>
                <a:spcPts val="600"/>
              </a:spcAft>
            </a:pPr>
            <a:r>
              <a:rPr lang="en-US" dirty="0"/>
              <a:t>Easy to setup on new networks or at new sites</a:t>
            </a:r>
          </a:p>
        </p:txBody>
      </p:sp>
      <p:pic>
        <p:nvPicPr>
          <p:cNvPr id="3074" name="Picture 2">
            <a:extLst>
              <a:ext uri="{FF2B5EF4-FFF2-40B4-BE49-F238E27FC236}">
                <a16:creationId xmlns:a16="http://schemas.microsoft.com/office/drawing/2014/main" id="{CE2EDC1D-C355-7E5E-4664-6C0B9439BF0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90558" y="1110723"/>
            <a:ext cx="4604438" cy="2406538"/>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240662F1-D967-EAFD-2E94-79604128AB87}"/>
              </a:ext>
            </a:extLst>
          </p:cNvPr>
          <p:cNvSpPr txBox="1"/>
          <p:nvPr/>
        </p:nvSpPr>
        <p:spPr>
          <a:xfrm>
            <a:off x="8281370" y="798485"/>
            <a:ext cx="761747" cy="369332"/>
          </a:xfrm>
          <a:prstGeom prst="rect">
            <a:avLst/>
          </a:prstGeom>
          <a:noFill/>
        </p:spPr>
        <p:txBody>
          <a:bodyPr wrap="none" rtlCol="0">
            <a:spAutoFit/>
          </a:bodyPr>
          <a:lstStyle/>
          <a:p>
            <a:pPr algn="l">
              <a:spcBef>
                <a:spcPts val="1000"/>
              </a:spcBef>
              <a:spcAft>
                <a:spcPts val="600"/>
              </a:spcAft>
            </a:pPr>
            <a:r>
              <a:rPr lang="en-US" b="1" dirty="0"/>
              <a:t>LLNL</a:t>
            </a:r>
          </a:p>
        </p:txBody>
      </p:sp>
      <p:sp>
        <p:nvSpPr>
          <p:cNvPr id="3" name="Slide Number Placeholder 2">
            <a:extLst>
              <a:ext uri="{FF2B5EF4-FFF2-40B4-BE49-F238E27FC236}">
                <a16:creationId xmlns:a16="http://schemas.microsoft.com/office/drawing/2014/main" id="{C241843A-410E-E5A2-E2B0-FAE6AABDB536}"/>
              </a:ext>
            </a:extLst>
          </p:cNvPr>
          <p:cNvSpPr>
            <a:spLocks noGrp="1"/>
          </p:cNvSpPr>
          <p:nvPr>
            <p:ph type="sldNum" sz="quarter" idx="12"/>
          </p:nvPr>
        </p:nvSpPr>
        <p:spPr/>
        <p:txBody>
          <a:bodyPr/>
          <a:lstStyle/>
          <a:p>
            <a:fld id="{2D1A6E71-6843-4B15-9F4E-071531D0C9F9}" type="slidenum">
              <a:rPr lang="en-US" smtClean="0"/>
              <a:t>6</a:t>
            </a:fld>
            <a:endParaRPr lang="en-US"/>
          </a:p>
        </p:txBody>
      </p:sp>
      <p:pic>
        <p:nvPicPr>
          <p:cNvPr id="7" name="Picture 6">
            <a:extLst>
              <a:ext uri="{FF2B5EF4-FFF2-40B4-BE49-F238E27FC236}">
                <a16:creationId xmlns:a16="http://schemas.microsoft.com/office/drawing/2014/main" id="{003216BA-687C-ED65-2BD4-179CB724ECFA}"/>
              </a:ext>
            </a:extLst>
          </p:cNvPr>
          <p:cNvPicPr>
            <a:picLocks noChangeAspect="1"/>
          </p:cNvPicPr>
          <p:nvPr/>
        </p:nvPicPr>
        <p:blipFill>
          <a:blip r:embed="rId4"/>
          <a:stretch>
            <a:fillRect/>
          </a:stretch>
        </p:blipFill>
        <p:spPr>
          <a:xfrm>
            <a:off x="514914" y="2435188"/>
            <a:ext cx="3982871" cy="4050882"/>
          </a:xfrm>
          <a:prstGeom prst="rect">
            <a:avLst/>
          </a:prstGeom>
        </p:spPr>
      </p:pic>
    </p:spTree>
    <p:extLst>
      <p:ext uri="{BB962C8B-B14F-4D97-AF65-F5344CB8AC3E}">
        <p14:creationId xmlns:p14="http://schemas.microsoft.com/office/powerpoint/2010/main" val="13616104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71444539-1874-AEFC-9F76-E72CC0CD0407}"/>
              </a:ext>
            </a:extLst>
          </p:cNvPr>
          <p:cNvGrpSpPr/>
          <p:nvPr/>
        </p:nvGrpSpPr>
        <p:grpSpPr>
          <a:xfrm>
            <a:off x="2468880" y="101600"/>
            <a:ext cx="7823200" cy="6654800"/>
            <a:chOff x="2667000" y="724136"/>
            <a:chExt cx="6858000" cy="5352933"/>
          </a:xfrm>
        </p:grpSpPr>
        <p:pic>
          <p:nvPicPr>
            <p:cNvPr id="5" name="Picture 4">
              <a:extLst>
                <a:ext uri="{FF2B5EF4-FFF2-40B4-BE49-F238E27FC236}">
                  <a16:creationId xmlns:a16="http://schemas.microsoft.com/office/drawing/2014/main" id="{40CC49B9-6BA4-4F5C-45F6-7AB8F6A3719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667000" y="724136"/>
              <a:ext cx="6858000" cy="5352933"/>
            </a:xfrm>
            <a:prstGeom prst="rect">
              <a:avLst/>
            </a:prstGeom>
            <a:ln w="57150">
              <a:solidFill>
                <a:schemeClr val="tx1"/>
              </a:solidFill>
            </a:ln>
          </p:spPr>
        </p:pic>
        <p:cxnSp>
          <p:nvCxnSpPr>
            <p:cNvPr id="7" name="Straight Arrow Connector 6">
              <a:extLst>
                <a:ext uri="{FF2B5EF4-FFF2-40B4-BE49-F238E27FC236}">
                  <a16:creationId xmlns:a16="http://schemas.microsoft.com/office/drawing/2014/main" id="{57920333-478F-759B-C4A2-B4C19BE94DD8}"/>
                </a:ext>
              </a:extLst>
            </p:cNvPr>
            <p:cNvCxnSpPr/>
            <p:nvPr/>
          </p:nvCxnSpPr>
          <p:spPr>
            <a:xfrm flipV="1">
              <a:off x="6095999" y="1017276"/>
              <a:ext cx="3037755" cy="783822"/>
            </a:xfrm>
            <a:prstGeom prst="straightConnector1">
              <a:avLst/>
            </a:prstGeom>
            <a:ln w="57150">
              <a:solidFill>
                <a:srgbClr val="FF0000"/>
              </a:solidFill>
              <a:tailEnd type="triangle"/>
            </a:ln>
          </p:spPr>
          <p:style>
            <a:lnRef idx="2">
              <a:schemeClr val="accent1"/>
            </a:lnRef>
            <a:fillRef idx="0">
              <a:schemeClr val="accent1"/>
            </a:fillRef>
            <a:effectRef idx="1">
              <a:schemeClr val="accent1"/>
            </a:effectRef>
            <a:fontRef idx="minor">
              <a:schemeClr val="tx1"/>
            </a:fontRef>
          </p:style>
        </p:cxnSp>
        <p:cxnSp>
          <p:nvCxnSpPr>
            <p:cNvPr id="8" name="Straight Arrow Connector 7">
              <a:extLst>
                <a:ext uri="{FF2B5EF4-FFF2-40B4-BE49-F238E27FC236}">
                  <a16:creationId xmlns:a16="http://schemas.microsoft.com/office/drawing/2014/main" id="{5D6C3B2B-B7D5-359B-A70D-3808F1863D7D}"/>
                </a:ext>
              </a:extLst>
            </p:cNvPr>
            <p:cNvCxnSpPr>
              <a:cxnSpLocks/>
            </p:cNvCxnSpPr>
            <p:nvPr/>
          </p:nvCxnSpPr>
          <p:spPr>
            <a:xfrm flipV="1">
              <a:off x="6502402" y="3825438"/>
              <a:ext cx="1273494" cy="338226"/>
            </a:xfrm>
            <a:prstGeom prst="straightConnector1">
              <a:avLst/>
            </a:prstGeom>
            <a:ln w="57150">
              <a:solidFill>
                <a:srgbClr val="FF0000"/>
              </a:solidFill>
              <a:tailEnd type="triangle"/>
            </a:ln>
          </p:spPr>
          <p:style>
            <a:lnRef idx="2">
              <a:schemeClr val="accent1"/>
            </a:lnRef>
            <a:fillRef idx="0">
              <a:schemeClr val="accent1"/>
            </a:fillRef>
            <a:effectRef idx="1">
              <a:schemeClr val="accent1"/>
            </a:effectRef>
            <a:fontRef idx="minor">
              <a:schemeClr val="tx1"/>
            </a:fontRef>
          </p:style>
        </p:cxnSp>
        <p:cxnSp>
          <p:nvCxnSpPr>
            <p:cNvPr id="10" name="Straight Arrow Connector 9">
              <a:extLst>
                <a:ext uri="{FF2B5EF4-FFF2-40B4-BE49-F238E27FC236}">
                  <a16:creationId xmlns:a16="http://schemas.microsoft.com/office/drawing/2014/main" id="{A23E2985-96D9-2886-0F89-61BC15A7C2BA}"/>
                </a:ext>
              </a:extLst>
            </p:cNvPr>
            <p:cNvCxnSpPr>
              <a:cxnSpLocks/>
            </p:cNvCxnSpPr>
            <p:nvPr/>
          </p:nvCxnSpPr>
          <p:spPr>
            <a:xfrm flipV="1">
              <a:off x="6464661" y="4116451"/>
              <a:ext cx="1282152" cy="608709"/>
            </a:xfrm>
            <a:prstGeom prst="straightConnector1">
              <a:avLst/>
            </a:prstGeom>
            <a:ln w="57150">
              <a:solidFill>
                <a:srgbClr val="FF0000"/>
              </a:solidFill>
              <a:tailEnd type="triangle"/>
            </a:ln>
          </p:spPr>
          <p:style>
            <a:lnRef idx="2">
              <a:schemeClr val="accent1"/>
            </a:lnRef>
            <a:fillRef idx="0">
              <a:schemeClr val="accent1"/>
            </a:fillRef>
            <a:effectRef idx="1">
              <a:schemeClr val="accent1"/>
            </a:effectRef>
            <a:fontRef idx="minor">
              <a:schemeClr val="tx1"/>
            </a:fontRef>
          </p:style>
        </p:cxnSp>
        <p:cxnSp>
          <p:nvCxnSpPr>
            <p:cNvPr id="12" name="Straight Arrow Connector 11">
              <a:extLst>
                <a:ext uri="{FF2B5EF4-FFF2-40B4-BE49-F238E27FC236}">
                  <a16:creationId xmlns:a16="http://schemas.microsoft.com/office/drawing/2014/main" id="{81F7F903-8766-D4F6-BAB6-059F58211724}"/>
                </a:ext>
              </a:extLst>
            </p:cNvPr>
            <p:cNvCxnSpPr>
              <a:cxnSpLocks/>
            </p:cNvCxnSpPr>
            <p:nvPr/>
          </p:nvCxnSpPr>
          <p:spPr>
            <a:xfrm flipV="1">
              <a:off x="5819125" y="1088433"/>
              <a:ext cx="1298271" cy="338226"/>
            </a:xfrm>
            <a:prstGeom prst="straightConnector1">
              <a:avLst/>
            </a:prstGeom>
            <a:ln w="57150">
              <a:solidFill>
                <a:schemeClr val="accent6"/>
              </a:solidFill>
              <a:tailEnd type="triangle"/>
            </a:ln>
          </p:spPr>
          <p:style>
            <a:lnRef idx="2">
              <a:schemeClr val="accent1"/>
            </a:lnRef>
            <a:fillRef idx="0">
              <a:schemeClr val="accent1"/>
            </a:fillRef>
            <a:effectRef idx="1">
              <a:schemeClr val="accent1"/>
            </a:effectRef>
            <a:fontRef idx="minor">
              <a:schemeClr val="tx1"/>
            </a:fontRef>
          </p:style>
        </p:cxnSp>
        <p:cxnSp>
          <p:nvCxnSpPr>
            <p:cNvPr id="13" name="Straight Arrow Connector 12">
              <a:extLst>
                <a:ext uri="{FF2B5EF4-FFF2-40B4-BE49-F238E27FC236}">
                  <a16:creationId xmlns:a16="http://schemas.microsoft.com/office/drawing/2014/main" id="{60B8F928-ECA8-0DB1-0065-5C6154EE6522}"/>
                </a:ext>
              </a:extLst>
            </p:cNvPr>
            <p:cNvCxnSpPr>
              <a:cxnSpLocks/>
            </p:cNvCxnSpPr>
            <p:nvPr/>
          </p:nvCxnSpPr>
          <p:spPr>
            <a:xfrm flipV="1">
              <a:off x="8332012" y="5065959"/>
              <a:ext cx="764246" cy="39910"/>
            </a:xfrm>
            <a:prstGeom prst="straightConnector1">
              <a:avLst/>
            </a:prstGeom>
            <a:ln w="57150">
              <a:solidFill>
                <a:schemeClr val="accent5"/>
              </a:solidFill>
              <a:tailEnd type="triangle"/>
            </a:ln>
          </p:spPr>
          <p:style>
            <a:lnRef idx="2">
              <a:schemeClr val="accent1"/>
            </a:lnRef>
            <a:fillRef idx="0">
              <a:schemeClr val="accent1"/>
            </a:fillRef>
            <a:effectRef idx="1">
              <a:schemeClr val="accent1"/>
            </a:effectRef>
            <a:fontRef idx="minor">
              <a:schemeClr val="tx1"/>
            </a:fontRef>
          </p:style>
        </p:cxnSp>
        <p:cxnSp>
          <p:nvCxnSpPr>
            <p:cNvPr id="15" name="Straight Arrow Connector 14">
              <a:extLst>
                <a:ext uri="{FF2B5EF4-FFF2-40B4-BE49-F238E27FC236}">
                  <a16:creationId xmlns:a16="http://schemas.microsoft.com/office/drawing/2014/main" id="{00B18170-E12A-20F9-2762-E030D5681279}"/>
                </a:ext>
              </a:extLst>
            </p:cNvPr>
            <p:cNvCxnSpPr>
              <a:cxnSpLocks/>
            </p:cNvCxnSpPr>
            <p:nvPr/>
          </p:nvCxnSpPr>
          <p:spPr>
            <a:xfrm flipH="1" flipV="1">
              <a:off x="3012582" y="1088433"/>
              <a:ext cx="401349" cy="712662"/>
            </a:xfrm>
            <a:prstGeom prst="straightConnector1">
              <a:avLst/>
            </a:prstGeom>
            <a:ln w="57150">
              <a:solidFill>
                <a:schemeClr val="accent2"/>
              </a:solidFill>
              <a:tailEnd type="triangle"/>
            </a:ln>
          </p:spPr>
          <p:style>
            <a:lnRef idx="2">
              <a:schemeClr val="accent1"/>
            </a:lnRef>
            <a:fillRef idx="0">
              <a:schemeClr val="accent1"/>
            </a:fillRef>
            <a:effectRef idx="1">
              <a:schemeClr val="accent1"/>
            </a:effectRef>
            <a:fontRef idx="minor">
              <a:schemeClr val="tx1"/>
            </a:fontRef>
          </p:style>
        </p:cxnSp>
        <p:cxnSp>
          <p:nvCxnSpPr>
            <p:cNvPr id="17" name="Straight Arrow Connector 16">
              <a:extLst>
                <a:ext uri="{FF2B5EF4-FFF2-40B4-BE49-F238E27FC236}">
                  <a16:creationId xmlns:a16="http://schemas.microsoft.com/office/drawing/2014/main" id="{E3F21538-91E4-9BCD-E1A5-76756F0D2E41}"/>
                </a:ext>
              </a:extLst>
            </p:cNvPr>
            <p:cNvCxnSpPr>
              <a:cxnSpLocks/>
            </p:cNvCxnSpPr>
            <p:nvPr/>
          </p:nvCxnSpPr>
          <p:spPr>
            <a:xfrm>
              <a:off x="3540225" y="4725160"/>
              <a:ext cx="270496" cy="782099"/>
            </a:xfrm>
            <a:prstGeom prst="straightConnector1">
              <a:avLst/>
            </a:prstGeom>
            <a:ln w="57150">
              <a:solidFill>
                <a:schemeClr val="accent2"/>
              </a:solidFill>
              <a:tailEnd type="triangle"/>
            </a:ln>
          </p:spPr>
          <p:style>
            <a:lnRef idx="2">
              <a:schemeClr val="accent1"/>
            </a:lnRef>
            <a:fillRef idx="0">
              <a:schemeClr val="accent1"/>
            </a:fillRef>
            <a:effectRef idx="1">
              <a:schemeClr val="accent1"/>
            </a:effectRef>
            <a:fontRef idx="minor">
              <a:schemeClr val="tx1"/>
            </a:fontRef>
          </p:style>
        </p:cxnSp>
        <p:sp>
          <p:nvSpPr>
            <p:cNvPr id="19" name="TextBox 18">
              <a:extLst>
                <a:ext uri="{FF2B5EF4-FFF2-40B4-BE49-F238E27FC236}">
                  <a16:creationId xmlns:a16="http://schemas.microsoft.com/office/drawing/2014/main" id="{03904972-2E3F-6B26-8A55-78CB3DBB9B97}"/>
                </a:ext>
              </a:extLst>
            </p:cNvPr>
            <p:cNvSpPr txBox="1"/>
            <p:nvPr/>
          </p:nvSpPr>
          <p:spPr>
            <a:xfrm>
              <a:off x="2667001" y="4116452"/>
              <a:ext cx="1550121" cy="515526"/>
            </a:xfrm>
            <a:prstGeom prst="rect">
              <a:avLst/>
            </a:prstGeom>
            <a:solidFill>
              <a:srgbClr val="BFBFBF">
                <a:alpha val="27059"/>
              </a:srgbClr>
            </a:solidFill>
            <a:ln w="57150">
              <a:solidFill>
                <a:schemeClr val="tx1"/>
              </a:solidFill>
            </a:ln>
          </p:spPr>
          <p:txBody>
            <a:bodyPr wrap="square" rtlCol="0">
              <a:spAutoFit/>
            </a:bodyPr>
            <a:lstStyle/>
            <a:p>
              <a:pPr algn="ctr"/>
              <a:r>
                <a:rPr lang="en-US" sz="1375" dirty="0">
                  <a:solidFill>
                    <a:schemeClr val="bg1"/>
                  </a:solidFill>
                </a:rPr>
                <a:t>Type your message here</a:t>
              </a:r>
            </a:p>
          </p:txBody>
        </p:sp>
        <p:sp>
          <p:nvSpPr>
            <p:cNvPr id="20" name="TextBox 19">
              <a:extLst>
                <a:ext uri="{FF2B5EF4-FFF2-40B4-BE49-F238E27FC236}">
                  <a16:creationId xmlns:a16="http://schemas.microsoft.com/office/drawing/2014/main" id="{9320CFDE-BD9C-5058-76CA-A0D7468D27F3}"/>
                </a:ext>
              </a:extLst>
            </p:cNvPr>
            <p:cNvSpPr txBox="1"/>
            <p:nvPr/>
          </p:nvSpPr>
          <p:spPr>
            <a:xfrm>
              <a:off x="5293300" y="1872257"/>
              <a:ext cx="1550121" cy="303929"/>
            </a:xfrm>
            <a:prstGeom prst="rect">
              <a:avLst/>
            </a:prstGeom>
            <a:solidFill>
              <a:srgbClr val="BFBFBF">
                <a:alpha val="27059"/>
              </a:srgbClr>
            </a:solidFill>
            <a:ln w="57150">
              <a:solidFill>
                <a:schemeClr val="tx1"/>
              </a:solidFill>
            </a:ln>
          </p:spPr>
          <p:txBody>
            <a:bodyPr wrap="square" rtlCol="0">
              <a:spAutoFit/>
            </a:bodyPr>
            <a:lstStyle/>
            <a:p>
              <a:pPr algn="ctr"/>
              <a:r>
                <a:rPr lang="en-US" sz="1375" dirty="0">
                  <a:solidFill>
                    <a:schemeClr val="bg1"/>
                  </a:solidFill>
                </a:rPr>
                <a:t>Click the 3 bar</a:t>
              </a:r>
            </a:p>
          </p:txBody>
        </p:sp>
        <p:sp>
          <p:nvSpPr>
            <p:cNvPr id="21" name="TextBox 20">
              <a:extLst>
                <a:ext uri="{FF2B5EF4-FFF2-40B4-BE49-F238E27FC236}">
                  <a16:creationId xmlns:a16="http://schemas.microsoft.com/office/drawing/2014/main" id="{5E696AC6-7303-DF03-4A86-797297629571}"/>
                </a:ext>
              </a:extLst>
            </p:cNvPr>
            <p:cNvSpPr txBox="1"/>
            <p:nvPr/>
          </p:nvSpPr>
          <p:spPr>
            <a:xfrm>
              <a:off x="4952281" y="4263635"/>
              <a:ext cx="1550121" cy="303929"/>
            </a:xfrm>
            <a:prstGeom prst="rect">
              <a:avLst/>
            </a:prstGeom>
            <a:solidFill>
              <a:srgbClr val="BFBFBF">
                <a:alpha val="27059"/>
              </a:srgbClr>
            </a:solidFill>
            <a:ln w="57150">
              <a:solidFill>
                <a:schemeClr val="tx1"/>
              </a:solidFill>
            </a:ln>
          </p:spPr>
          <p:txBody>
            <a:bodyPr wrap="square" rtlCol="0">
              <a:spAutoFit/>
            </a:bodyPr>
            <a:lstStyle/>
            <a:p>
              <a:pPr algn="ctr"/>
              <a:r>
                <a:rPr lang="en-US" sz="1375" dirty="0">
                  <a:solidFill>
                    <a:schemeClr val="bg1"/>
                  </a:solidFill>
                </a:rPr>
                <a:t>Load tools</a:t>
              </a:r>
            </a:p>
          </p:txBody>
        </p:sp>
        <p:sp>
          <p:nvSpPr>
            <p:cNvPr id="22" name="TextBox 21">
              <a:extLst>
                <a:ext uri="{FF2B5EF4-FFF2-40B4-BE49-F238E27FC236}">
                  <a16:creationId xmlns:a16="http://schemas.microsoft.com/office/drawing/2014/main" id="{93716D2B-5EF5-62B7-1D24-9BC62839E9F7}"/>
                </a:ext>
              </a:extLst>
            </p:cNvPr>
            <p:cNvSpPr txBox="1"/>
            <p:nvPr/>
          </p:nvSpPr>
          <p:spPr>
            <a:xfrm>
              <a:off x="4914540" y="4775109"/>
              <a:ext cx="1550121" cy="303929"/>
            </a:xfrm>
            <a:prstGeom prst="rect">
              <a:avLst/>
            </a:prstGeom>
            <a:solidFill>
              <a:srgbClr val="BFBFBF">
                <a:alpha val="27059"/>
              </a:srgbClr>
            </a:solidFill>
            <a:ln w="57150">
              <a:solidFill>
                <a:schemeClr val="tx1"/>
              </a:solidFill>
            </a:ln>
          </p:spPr>
          <p:txBody>
            <a:bodyPr wrap="square" rtlCol="0">
              <a:spAutoFit/>
            </a:bodyPr>
            <a:lstStyle/>
            <a:p>
              <a:pPr algn="ctr"/>
              <a:r>
                <a:rPr lang="en-US" sz="1375" dirty="0">
                  <a:solidFill>
                    <a:schemeClr val="bg1"/>
                  </a:solidFill>
                </a:rPr>
                <a:t>Manage files</a:t>
              </a:r>
            </a:p>
          </p:txBody>
        </p:sp>
        <p:sp>
          <p:nvSpPr>
            <p:cNvPr id="23" name="TextBox 22">
              <a:extLst>
                <a:ext uri="{FF2B5EF4-FFF2-40B4-BE49-F238E27FC236}">
                  <a16:creationId xmlns:a16="http://schemas.microsoft.com/office/drawing/2014/main" id="{3B7671D6-FE94-6E99-B6BD-F58363F57E38}"/>
                </a:ext>
              </a:extLst>
            </p:cNvPr>
            <p:cNvSpPr txBox="1"/>
            <p:nvPr/>
          </p:nvSpPr>
          <p:spPr>
            <a:xfrm>
              <a:off x="6721810" y="4987674"/>
              <a:ext cx="1550121" cy="303929"/>
            </a:xfrm>
            <a:prstGeom prst="rect">
              <a:avLst/>
            </a:prstGeom>
            <a:solidFill>
              <a:srgbClr val="BFBFBF">
                <a:alpha val="27059"/>
              </a:srgbClr>
            </a:solidFill>
            <a:ln w="57150">
              <a:solidFill>
                <a:schemeClr val="tx1"/>
              </a:solidFill>
            </a:ln>
          </p:spPr>
          <p:txBody>
            <a:bodyPr wrap="square" rtlCol="0">
              <a:spAutoFit/>
            </a:bodyPr>
            <a:lstStyle/>
            <a:p>
              <a:pPr algn="ctr"/>
              <a:r>
                <a:rPr lang="en-US" sz="1375" dirty="0">
                  <a:solidFill>
                    <a:schemeClr val="bg1"/>
                  </a:solidFill>
                </a:rPr>
                <a:t>Give Feedback</a:t>
              </a:r>
            </a:p>
          </p:txBody>
        </p:sp>
        <p:sp>
          <p:nvSpPr>
            <p:cNvPr id="25" name="TextBox 24">
              <a:extLst>
                <a:ext uri="{FF2B5EF4-FFF2-40B4-BE49-F238E27FC236}">
                  <a16:creationId xmlns:a16="http://schemas.microsoft.com/office/drawing/2014/main" id="{6DC63F07-54D9-6C4A-8E20-9A3624D36F20}"/>
                </a:ext>
              </a:extLst>
            </p:cNvPr>
            <p:cNvSpPr txBox="1"/>
            <p:nvPr/>
          </p:nvSpPr>
          <p:spPr>
            <a:xfrm>
              <a:off x="4079641" y="1512821"/>
              <a:ext cx="1550121" cy="303929"/>
            </a:xfrm>
            <a:prstGeom prst="rect">
              <a:avLst/>
            </a:prstGeom>
            <a:solidFill>
              <a:srgbClr val="BFBFBF">
                <a:alpha val="27059"/>
              </a:srgbClr>
            </a:solidFill>
            <a:ln w="57150">
              <a:solidFill>
                <a:schemeClr val="tx1"/>
              </a:solidFill>
            </a:ln>
          </p:spPr>
          <p:txBody>
            <a:bodyPr wrap="square" rtlCol="0">
              <a:spAutoFit/>
            </a:bodyPr>
            <a:lstStyle/>
            <a:p>
              <a:pPr algn="ctr"/>
              <a:r>
                <a:rPr lang="en-US" sz="1375" dirty="0">
                  <a:solidFill>
                    <a:schemeClr val="bg1"/>
                  </a:solidFill>
                </a:rPr>
                <a:t>Select a model</a:t>
              </a:r>
            </a:p>
          </p:txBody>
        </p:sp>
        <p:sp>
          <p:nvSpPr>
            <p:cNvPr id="26" name="TextBox 25">
              <a:extLst>
                <a:ext uri="{FF2B5EF4-FFF2-40B4-BE49-F238E27FC236}">
                  <a16:creationId xmlns:a16="http://schemas.microsoft.com/office/drawing/2014/main" id="{51B3539F-6122-7462-F3DE-B2FBC0CB2429}"/>
                </a:ext>
              </a:extLst>
            </p:cNvPr>
            <p:cNvSpPr txBox="1"/>
            <p:nvPr/>
          </p:nvSpPr>
          <p:spPr>
            <a:xfrm>
              <a:off x="2678170" y="1872257"/>
              <a:ext cx="1550121" cy="294207"/>
            </a:xfrm>
            <a:prstGeom prst="rect">
              <a:avLst/>
            </a:prstGeom>
            <a:solidFill>
              <a:srgbClr val="BFBFBF">
                <a:alpha val="27059"/>
              </a:srgbClr>
            </a:solidFill>
            <a:ln w="57150">
              <a:solidFill>
                <a:schemeClr val="tx1"/>
              </a:solidFill>
            </a:ln>
          </p:spPr>
          <p:txBody>
            <a:bodyPr wrap="square" rtlCol="0">
              <a:spAutoFit/>
            </a:bodyPr>
            <a:lstStyle/>
            <a:p>
              <a:pPr algn="ctr"/>
              <a:r>
                <a:rPr lang="en-US" sz="1375" dirty="0">
                  <a:solidFill>
                    <a:schemeClr val="bg1"/>
                  </a:solidFill>
                </a:rPr>
                <a:t>Select RAG sources</a:t>
              </a:r>
            </a:p>
          </p:txBody>
        </p:sp>
      </p:grpSp>
      <p:sp>
        <p:nvSpPr>
          <p:cNvPr id="3" name="Slide Number Placeholder 2">
            <a:extLst>
              <a:ext uri="{FF2B5EF4-FFF2-40B4-BE49-F238E27FC236}">
                <a16:creationId xmlns:a16="http://schemas.microsoft.com/office/drawing/2014/main" id="{640C4522-F671-A790-BC57-B5ED736C11DA}"/>
              </a:ext>
            </a:extLst>
          </p:cNvPr>
          <p:cNvSpPr>
            <a:spLocks noGrp="1"/>
          </p:cNvSpPr>
          <p:nvPr>
            <p:ph type="sldNum" sz="quarter" idx="12"/>
          </p:nvPr>
        </p:nvSpPr>
        <p:spPr/>
        <p:txBody>
          <a:bodyPr/>
          <a:lstStyle/>
          <a:p>
            <a:fld id="{2D1A6E71-6843-4B15-9F4E-071531D0C9F9}" type="slidenum">
              <a:rPr lang="en-US" smtClean="0"/>
              <a:t>7</a:t>
            </a:fld>
            <a:endParaRPr lang="en-US"/>
          </a:p>
        </p:txBody>
      </p:sp>
    </p:spTree>
    <p:extLst>
      <p:ext uri="{BB962C8B-B14F-4D97-AF65-F5344CB8AC3E}">
        <p14:creationId xmlns:p14="http://schemas.microsoft.com/office/powerpoint/2010/main" val="102850670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AA5F9E06-54C7-2B72-BB62-997DD62080F7}"/>
              </a:ext>
            </a:extLst>
          </p:cNvPr>
          <p:cNvGrpSpPr>
            <a:grpSpLocks noChangeAspect="1"/>
          </p:cNvGrpSpPr>
          <p:nvPr/>
        </p:nvGrpSpPr>
        <p:grpSpPr>
          <a:xfrm>
            <a:off x="1320800" y="1107407"/>
            <a:ext cx="9265920" cy="5750593"/>
            <a:chOff x="2667000" y="1433510"/>
            <a:chExt cx="6858001" cy="4256196"/>
          </a:xfrm>
        </p:grpSpPr>
        <p:pic>
          <p:nvPicPr>
            <p:cNvPr id="5" name="Picture 4">
              <a:extLst>
                <a:ext uri="{FF2B5EF4-FFF2-40B4-BE49-F238E27FC236}">
                  <a16:creationId xmlns:a16="http://schemas.microsoft.com/office/drawing/2014/main" id="{F04B26AA-86DB-6164-210D-B7B2EFB4BCE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667000" y="2697178"/>
              <a:ext cx="2100477" cy="2118354"/>
            </a:xfrm>
            <a:prstGeom prst="rect">
              <a:avLst/>
            </a:prstGeom>
          </p:spPr>
        </p:pic>
        <p:pic>
          <p:nvPicPr>
            <p:cNvPr id="7" name="Picture 6">
              <a:extLst>
                <a:ext uri="{FF2B5EF4-FFF2-40B4-BE49-F238E27FC236}">
                  <a16:creationId xmlns:a16="http://schemas.microsoft.com/office/drawing/2014/main" id="{646BA478-CA1C-F130-7AD5-802DABF068A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881560" y="1433510"/>
              <a:ext cx="4643441" cy="4256196"/>
            </a:xfrm>
            <a:prstGeom prst="rect">
              <a:avLst/>
            </a:prstGeom>
          </p:spPr>
        </p:pic>
        <p:cxnSp>
          <p:nvCxnSpPr>
            <p:cNvPr id="9" name="Straight Arrow Connector 8">
              <a:extLst>
                <a:ext uri="{FF2B5EF4-FFF2-40B4-BE49-F238E27FC236}">
                  <a16:creationId xmlns:a16="http://schemas.microsoft.com/office/drawing/2014/main" id="{E175B8BC-D466-A219-23E0-5BF894B6E520}"/>
                </a:ext>
              </a:extLst>
            </p:cNvPr>
            <p:cNvCxnSpPr>
              <a:cxnSpLocks/>
            </p:cNvCxnSpPr>
            <p:nvPr/>
          </p:nvCxnSpPr>
          <p:spPr>
            <a:xfrm>
              <a:off x="3467104" y="2545509"/>
              <a:ext cx="414546" cy="1705636"/>
            </a:xfrm>
            <a:prstGeom prst="straightConnector1">
              <a:avLst/>
            </a:prstGeom>
            <a:ln w="76200">
              <a:solidFill>
                <a:srgbClr val="FF0000"/>
              </a:solidFill>
              <a:tailEnd type="triangle"/>
            </a:ln>
          </p:spPr>
          <p:style>
            <a:lnRef idx="2">
              <a:schemeClr val="accent1"/>
            </a:lnRef>
            <a:fillRef idx="0">
              <a:schemeClr val="accent1"/>
            </a:fillRef>
            <a:effectRef idx="1">
              <a:schemeClr val="accent1"/>
            </a:effectRef>
            <a:fontRef idx="minor">
              <a:schemeClr val="tx1"/>
            </a:fontRef>
          </p:style>
        </p:cxnSp>
        <p:sp>
          <p:nvSpPr>
            <p:cNvPr id="12" name="TextBox 11">
              <a:extLst>
                <a:ext uri="{FF2B5EF4-FFF2-40B4-BE49-F238E27FC236}">
                  <a16:creationId xmlns:a16="http://schemas.microsoft.com/office/drawing/2014/main" id="{456938B9-C2F7-A6D7-A465-310DAE28D741}"/>
                </a:ext>
              </a:extLst>
            </p:cNvPr>
            <p:cNvSpPr txBox="1"/>
            <p:nvPr/>
          </p:nvSpPr>
          <p:spPr>
            <a:xfrm>
              <a:off x="5300137" y="2113624"/>
              <a:ext cx="1611021" cy="406066"/>
            </a:xfrm>
            <a:prstGeom prst="rect">
              <a:avLst/>
            </a:prstGeom>
            <a:solidFill>
              <a:srgbClr val="BFBFBF">
                <a:alpha val="27059"/>
              </a:srgbClr>
            </a:solidFill>
          </p:spPr>
          <p:txBody>
            <a:bodyPr wrap="square" rtlCol="0">
              <a:spAutoFit/>
            </a:bodyPr>
            <a:lstStyle/>
            <a:p>
              <a:pPr algn="ctr"/>
              <a:r>
                <a:rPr lang="en-US" sz="1750" dirty="0">
                  <a:solidFill>
                    <a:schemeClr val="bg1"/>
                  </a:solidFill>
                </a:rPr>
                <a:t>Ask a question</a:t>
              </a:r>
            </a:p>
          </p:txBody>
        </p:sp>
        <p:cxnSp>
          <p:nvCxnSpPr>
            <p:cNvPr id="13" name="Straight Arrow Connector 12">
              <a:extLst>
                <a:ext uri="{FF2B5EF4-FFF2-40B4-BE49-F238E27FC236}">
                  <a16:creationId xmlns:a16="http://schemas.microsoft.com/office/drawing/2014/main" id="{C56D6559-87A4-5D3F-D515-8BBE38ED7A4A}"/>
                </a:ext>
              </a:extLst>
            </p:cNvPr>
            <p:cNvCxnSpPr>
              <a:cxnSpLocks/>
            </p:cNvCxnSpPr>
            <p:nvPr/>
          </p:nvCxnSpPr>
          <p:spPr>
            <a:xfrm>
              <a:off x="6968199" y="2353091"/>
              <a:ext cx="1362723" cy="0"/>
            </a:xfrm>
            <a:prstGeom prst="straightConnector1">
              <a:avLst/>
            </a:prstGeom>
            <a:ln w="76200">
              <a:solidFill>
                <a:schemeClr val="accent6"/>
              </a:solidFill>
              <a:tailEnd type="triangle"/>
            </a:ln>
          </p:spPr>
          <p:style>
            <a:lnRef idx="2">
              <a:schemeClr val="accent1"/>
            </a:lnRef>
            <a:fillRef idx="0">
              <a:schemeClr val="accent1"/>
            </a:fillRef>
            <a:effectRef idx="1">
              <a:schemeClr val="accent1"/>
            </a:effectRef>
            <a:fontRef idx="minor">
              <a:schemeClr val="tx1"/>
            </a:fontRef>
          </p:style>
        </p:cxnSp>
        <p:sp>
          <p:nvSpPr>
            <p:cNvPr id="15" name="TextBox 14">
              <a:extLst>
                <a:ext uri="{FF2B5EF4-FFF2-40B4-BE49-F238E27FC236}">
                  <a16:creationId xmlns:a16="http://schemas.microsoft.com/office/drawing/2014/main" id="{E1C167B9-175B-CF57-09C4-85BB416888CA}"/>
                </a:ext>
              </a:extLst>
            </p:cNvPr>
            <p:cNvSpPr txBox="1"/>
            <p:nvPr/>
          </p:nvSpPr>
          <p:spPr>
            <a:xfrm>
              <a:off x="8159470" y="2714725"/>
              <a:ext cx="1182100" cy="541421"/>
            </a:xfrm>
            <a:prstGeom prst="rect">
              <a:avLst/>
            </a:prstGeom>
            <a:solidFill>
              <a:srgbClr val="BFBFBF">
                <a:alpha val="27059"/>
              </a:srgbClr>
            </a:solidFill>
          </p:spPr>
          <p:txBody>
            <a:bodyPr wrap="square" rtlCol="0">
              <a:spAutoFit/>
            </a:bodyPr>
            <a:lstStyle/>
            <a:p>
              <a:pPr algn="ctr"/>
              <a:r>
                <a:rPr lang="en-US" sz="1750" dirty="0">
                  <a:solidFill>
                    <a:schemeClr val="bg1"/>
                  </a:solidFill>
                </a:rPr>
                <a:t>Says it is from RAG</a:t>
              </a:r>
            </a:p>
          </p:txBody>
        </p:sp>
        <p:cxnSp>
          <p:nvCxnSpPr>
            <p:cNvPr id="16" name="Straight Arrow Connector 15">
              <a:extLst>
                <a:ext uri="{FF2B5EF4-FFF2-40B4-BE49-F238E27FC236}">
                  <a16:creationId xmlns:a16="http://schemas.microsoft.com/office/drawing/2014/main" id="{6E9191A1-48C1-F475-710B-8BDFDC9B0CC6}"/>
                </a:ext>
              </a:extLst>
            </p:cNvPr>
            <p:cNvCxnSpPr>
              <a:cxnSpLocks/>
            </p:cNvCxnSpPr>
            <p:nvPr/>
          </p:nvCxnSpPr>
          <p:spPr>
            <a:xfrm flipH="1">
              <a:off x="7515877" y="2974640"/>
              <a:ext cx="643594" cy="0"/>
            </a:xfrm>
            <a:prstGeom prst="straightConnector1">
              <a:avLst/>
            </a:prstGeom>
            <a:ln w="76200">
              <a:solidFill>
                <a:schemeClr val="accent6"/>
              </a:solidFill>
              <a:tailEnd type="triangle"/>
            </a:ln>
          </p:spPr>
          <p:style>
            <a:lnRef idx="2">
              <a:schemeClr val="accent1"/>
            </a:lnRef>
            <a:fillRef idx="0">
              <a:schemeClr val="accent1"/>
            </a:fillRef>
            <a:effectRef idx="1">
              <a:schemeClr val="accent1"/>
            </a:effectRef>
            <a:fontRef idx="minor">
              <a:schemeClr val="tx1"/>
            </a:fontRef>
          </p:style>
        </p:cxnSp>
        <p:sp>
          <p:nvSpPr>
            <p:cNvPr id="21" name="TextBox 20">
              <a:extLst>
                <a:ext uri="{FF2B5EF4-FFF2-40B4-BE49-F238E27FC236}">
                  <a16:creationId xmlns:a16="http://schemas.microsoft.com/office/drawing/2014/main" id="{73AA1DA2-3443-BEA6-2454-C01949EC4277}"/>
                </a:ext>
              </a:extLst>
            </p:cNvPr>
            <p:cNvSpPr txBox="1"/>
            <p:nvPr/>
          </p:nvSpPr>
          <p:spPr>
            <a:xfrm>
              <a:off x="2686293" y="1998278"/>
              <a:ext cx="1611021" cy="541421"/>
            </a:xfrm>
            <a:prstGeom prst="rect">
              <a:avLst/>
            </a:prstGeom>
            <a:solidFill>
              <a:schemeClr val="tx1">
                <a:alpha val="27059"/>
              </a:schemeClr>
            </a:solidFill>
          </p:spPr>
          <p:txBody>
            <a:bodyPr wrap="square" rtlCol="0">
              <a:spAutoFit/>
            </a:bodyPr>
            <a:lstStyle/>
            <a:p>
              <a:pPr algn="ctr"/>
              <a:r>
                <a:rPr lang="en-US" sz="1750" dirty="0">
                  <a:solidFill>
                    <a:schemeClr val="bg1"/>
                  </a:solidFill>
                </a:rPr>
                <a:t>Select the Shirty Data source</a:t>
              </a:r>
            </a:p>
          </p:txBody>
        </p:sp>
      </p:grpSp>
      <p:sp>
        <p:nvSpPr>
          <p:cNvPr id="4" name="Title 3">
            <a:extLst>
              <a:ext uri="{FF2B5EF4-FFF2-40B4-BE49-F238E27FC236}">
                <a16:creationId xmlns:a16="http://schemas.microsoft.com/office/drawing/2014/main" id="{C1E19274-0489-3967-77E6-572F85B9ED7C}"/>
              </a:ext>
            </a:extLst>
          </p:cNvPr>
          <p:cNvSpPr>
            <a:spLocks noGrp="1"/>
          </p:cNvSpPr>
          <p:nvPr>
            <p:ph type="title"/>
          </p:nvPr>
        </p:nvSpPr>
        <p:spPr/>
        <p:txBody>
          <a:bodyPr/>
          <a:lstStyle/>
          <a:p>
            <a:r>
              <a:rPr lang="en-US" dirty="0"/>
              <a:t>Data Management and retrieval is critical for Sandia</a:t>
            </a:r>
          </a:p>
        </p:txBody>
      </p:sp>
      <p:sp>
        <p:nvSpPr>
          <p:cNvPr id="3" name="Slide Number Placeholder 2">
            <a:extLst>
              <a:ext uri="{FF2B5EF4-FFF2-40B4-BE49-F238E27FC236}">
                <a16:creationId xmlns:a16="http://schemas.microsoft.com/office/drawing/2014/main" id="{029BACE4-07F5-C991-630A-6D23AC403118}"/>
              </a:ext>
            </a:extLst>
          </p:cNvPr>
          <p:cNvSpPr>
            <a:spLocks noGrp="1"/>
          </p:cNvSpPr>
          <p:nvPr>
            <p:ph type="sldNum" sz="quarter" idx="12"/>
          </p:nvPr>
        </p:nvSpPr>
        <p:spPr/>
        <p:txBody>
          <a:bodyPr/>
          <a:lstStyle/>
          <a:p>
            <a:fld id="{2D1A6E71-6843-4B15-9F4E-071531D0C9F9}" type="slidenum">
              <a:rPr lang="en-US" smtClean="0"/>
              <a:t>8</a:t>
            </a:fld>
            <a:endParaRPr lang="en-US"/>
          </a:p>
        </p:txBody>
      </p:sp>
    </p:spTree>
    <p:extLst>
      <p:ext uri="{BB962C8B-B14F-4D97-AF65-F5344CB8AC3E}">
        <p14:creationId xmlns:p14="http://schemas.microsoft.com/office/powerpoint/2010/main" val="28218870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9F0EE0-7874-3F0B-08F7-CA7DD0F343B1}"/>
              </a:ext>
            </a:extLst>
          </p:cNvPr>
          <p:cNvSpPr>
            <a:spLocks noGrp="1"/>
          </p:cNvSpPr>
          <p:nvPr>
            <p:ph type="title"/>
          </p:nvPr>
        </p:nvSpPr>
        <p:spPr/>
        <p:txBody>
          <a:bodyPr/>
          <a:lstStyle/>
          <a:p>
            <a:r>
              <a:rPr lang="en-US"/>
              <a:t>What is model context protocol (MCP)?</a:t>
            </a:r>
          </a:p>
        </p:txBody>
      </p:sp>
      <p:pic>
        <p:nvPicPr>
          <p:cNvPr id="1030" name="Picture 6">
            <a:extLst>
              <a:ext uri="{FF2B5EF4-FFF2-40B4-BE49-F238E27FC236}">
                <a16:creationId xmlns:a16="http://schemas.microsoft.com/office/drawing/2014/main" id="{365941A5-BECC-BF26-0480-6E557A0BD30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21969" y="1819174"/>
            <a:ext cx="6966088" cy="3891213"/>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1B3AD530-2EB3-77ED-3E19-09F922ED0BF8}"/>
              </a:ext>
            </a:extLst>
          </p:cNvPr>
          <p:cNvSpPr>
            <a:spLocks noGrp="1"/>
          </p:cNvSpPr>
          <p:nvPr>
            <p:ph sz="quarter" idx="11"/>
          </p:nvPr>
        </p:nvSpPr>
        <p:spPr>
          <a:xfrm>
            <a:off x="703943" y="1419344"/>
            <a:ext cx="3483046" cy="4690872"/>
          </a:xfrm>
        </p:spPr>
        <p:txBody>
          <a:bodyPr>
            <a:normAutofit fontScale="92500"/>
          </a:bodyPr>
          <a:lstStyle/>
          <a:p>
            <a:r>
              <a:rPr lang="en-US"/>
              <a:t>“The USB of AI systems”</a:t>
            </a:r>
          </a:p>
          <a:p>
            <a:pPr lvl="1"/>
            <a:r>
              <a:rPr lang="en-US"/>
              <a:t>Standard interface for connecting models to tools, data, and services</a:t>
            </a:r>
          </a:p>
          <a:p>
            <a:pPr lvl="1"/>
            <a:r>
              <a:rPr lang="en-US"/>
              <a:t>Plug-and-play capabilities: add new tools without changing model code</a:t>
            </a:r>
          </a:p>
          <a:p>
            <a:pPr lvl="1"/>
            <a:r>
              <a:rPr lang="en-US"/>
              <a:t>Decouples models from integrations</a:t>
            </a:r>
          </a:p>
          <a:p>
            <a:pPr lvl="1"/>
            <a:r>
              <a:rPr lang="en-US"/>
              <a:t>Open standard, governed by the Linux Foundation (not proprietary)</a:t>
            </a:r>
          </a:p>
        </p:txBody>
      </p:sp>
      <p:sp>
        <p:nvSpPr>
          <p:cNvPr id="4" name="Slide Number Placeholder 3">
            <a:extLst>
              <a:ext uri="{FF2B5EF4-FFF2-40B4-BE49-F238E27FC236}">
                <a16:creationId xmlns:a16="http://schemas.microsoft.com/office/drawing/2014/main" id="{57EAECD1-BF46-9F6E-EA0C-FD1310F478BC}"/>
              </a:ext>
            </a:extLst>
          </p:cNvPr>
          <p:cNvSpPr>
            <a:spLocks noGrp="1"/>
          </p:cNvSpPr>
          <p:nvPr>
            <p:ph type="sldNum" sz="quarter" idx="4"/>
          </p:nvPr>
        </p:nvSpPr>
        <p:spPr/>
        <p:txBody>
          <a:bodyPr/>
          <a:lstStyle/>
          <a:p>
            <a:fld id="{2D1A6E71-6843-4B15-9F4E-071531D0C9F9}" type="slidenum">
              <a:rPr lang="en-US" smtClean="0"/>
              <a:t>9</a:t>
            </a:fld>
            <a:endParaRPr lang="en-US"/>
          </a:p>
        </p:txBody>
      </p:sp>
    </p:spTree>
    <p:extLst>
      <p:ext uri="{BB962C8B-B14F-4D97-AF65-F5344CB8AC3E}">
        <p14:creationId xmlns:p14="http://schemas.microsoft.com/office/powerpoint/2010/main" val="39651266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5AB078-3D99-CFDE-4A97-5B693D30BB3E}"/>
              </a:ext>
            </a:extLst>
          </p:cNvPr>
          <p:cNvSpPr>
            <a:spLocks noGrp="1"/>
          </p:cNvSpPr>
          <p:nvPr>
            <p:ph type="title"/>
          </p:nvPr>
        </p:nvSpPr>
        <p:spPr/>
        <p:txBody>
          <a:bodyPr/>
          <a:lstStyle/>
          <a:p>
            <a:r>
              <a:rPr lang="en-US"/>
              <a:t>How MCPs are Created</a:t>
            </a:r>
          </a:p>
        </p:txBody>
      </p:sp>
      <p:sp>
        <p:nvSpPr>
          <p:cNvPr id="6" name="TextBox 5">
            <a:extLst>
              <a:ext uri="{FF2B5EF4-FFF2-40B4-BE49-F238E27FC236}">
                <a16:creationId xmlns:a16="http://schemas.microsoft.com/office/drawing/2014/main" id="{7BDD744F-34D8-1F3B-21CB-F826D5779E2F}"/>
              </a:ext>
            </a:extLst>
          </p:cNvPr>
          <p:cNvSpPr txBox="1"/>
          <p:nvPr/>
        </p:nvSpPr>
        <p:spPr>
          <a:xfrm>
            <a:off x="143407" y="1463534"/>
            <a:ext cx="6100892" cy="1446550"/>
          </a:xfrm>
          <a:prstGeom prst="rect">
            <a:avLst/>
          </a:prstGeom>
          <a:solidFill>
            <a:schemeClr val="tx1"/>
          </a:solidFill>
          <a:ln>
            <a:solidFill>
              <a:schemeClr val="tx1"/>
            </a:solidFill>
          </a:ln>
        </p:spPr>
        <p:txBody>
          <a:bodyPr wrap="square">
            <a:spAutoFit/>
          </a:bodyPr>
          <a:lstStyle/>
          <a:p>
            <a:r>
              <a:rPr lang="en-US" sz="1100" b="0">
                <a:solidFill>
                  <a:srgbClr val="569CD6"/>
                </a:solidFill>
                <a:effectLst/>
                <a:latin typeface="Consolas" panose="020B0609020204030204" pitchFamily="49" charset="0"/>
              </a:rPr>
              <a:t>def</a:t>
            </a:r>
            <a:r>
              <a:rPr lang="en-US" sz="1100" b="0">
                <a:solidFill>
                  <a:srgbClr val="D4D4D4"/>
                </a:solidFill>
                <a:effectLst/>
                <a:latin typeface="Consolas" panose="020B0609020204030204" pitchFamily="49" charset="0"/>
              </a:rPr>
              <a:t> </a:t>
            </a:r>
            <a:r>
              <a:rPr lang="en-US" sz="1100" b="0" err="1">
                <a:solidFill>
                  <a:srgbClr val="DCDCAA"/>
                </a:solidFill>
                <a:effectLst/>
                <a:latin typeface="Consolas" panose="020B0609020204030204" pitchFamily="49" charset="0"/>
              </a:rPr>
              <a:t>my_sandia_specific_analysis</a:t>
            </a:r>
            <a:r>
              <a:rPr lang="en-US" sz="1100" b="0">
                <a:solidFill>
                  <a:srgbClr val="D4D4D4"/>
                </a:solidFill>
                <a:effectLst/>
                <a:latin typeface="Consolas" panose="020B0609020204030204" pitchFamily="49" charset="0"/>
              </a:rPr>
              <a:t>(</a:t>
            </a:r>
            <a:r>
              <a:rPr lang="en-US" sz="1100" b="0" err="1">
                <a:solidFill>
                  <a:srgbClr val="9CDCFE"/>
                </a:solidFill>
                <a:effectLst/>
                <a:latin typeface="Consolas" panose="020B0609020204030204" pitchFamily="49" charset="0"/>
              </a:rPr>
              <a:t>input_file</a:t>
            </a:r>
            <a:r>
              <a:rPr lang="en-US" sz="1100" b="0">
                <a:solidFill>
                  <a:srgbClr val="D4D4D4"/>
                </a:solidFill>
                <a:effectLst/>
                <a:latin typeface="Consolas" panose="020B0609020204030204" pitchFamily="49" charset="0"/>
              </a:rPr>
              <a:t>, </a:t>
            </a:r>
            <a:r>
              <a:rPr lang="en-US" sz="1100" b="0">
                <a:solidFill>
                  <a:srgbClr val="9CDCFE"/>
                </a:solidFill>
                <a:effectLst/>
                <a:latin typeface="Consolas" panose="020B0609020204030204" pitchFamily="49" charset="0"/>
              </a:rPr>
              <a:t>parameter1</a:t>
            </a:r>
            <a:r>
              <a:rPr lang="en-US" sz="1100" b="0">
                <a:solidFill>
                  <a:srgbClr val="D4D4D4"/>
                </a:solidFill>
                <a:effectLst/>
                <a:latin typeface="Consolas" panose="020B0609020204030204" pitchFamily="49" charset="0"/>
              </a:rPr>
              <a:t>, </a:t>
            </a:r>
            <a:r>
              <a:rPr lang="en-US" sz="1100" b="0">
                <a:solidFill>
                  <a:srgbClr val="9CDCFE"/>
                </a:solidFill>
                <a:effectLst/>
                <a:latin typeface="Consolas" panose="020B0609020204030204" pitchFamily="49" charset="0"/>
              </a:rPr>
              <a:t>parameter2</a:t>
            </a:r>
            <a:r>
              <a:rPr lang="en-US" sz="1100" b="0">
                <a:solidFill>
                  <a:srgbClr val="D4D4D4"/>
                </a:solidFill>
                <a:effectLst/>
                <a:latin typeface="Consolas" panose="020B0609020204030204" pitchFamily="49" charset="0"/>
              </a:rPr>
              <a:t>):</a:t>
            </a:r>
          </a:p>
          <a:p>
            <a:r>
              <a:rPr lang="en-US" sz="1100" b="0">
                <a:solidFill>
                  <a:srgbClr val="D4D4D4"/>
                </a:solidFill>
                <a:effectLst/>
                <a:latin typeface="Consolas" panose="020B0609020204030204" pitchFamily="49" charset="0"/>
              </a:rPr>
              <a:t>    </a:t>
            </a:r>
            <a:r>
              <a:rPr lang="en-US" sz="1100" b="0">
                <a:solidFill>
                  <a:srgbClr val="CE9178"/>
                </a:solidFill>
                <a:effectLst/>
                <a:latin typeface="Consolas" panose="020B0609020204030204" pitchFamily="49" charset="0"/>
              </a:rPr>
              <a:t>"""</a:t>
            </a:r>
            <a:endParaRPr lang="en-US" sz="1100" b="0">
              <a:solidFill>
                <a:srgbClr val="D4D4D4"/>
              </a:solidFill>
              <a:effectLst/>
              <a:latin typeface="Consolas" panose="020B0609020204030204" pitchFamily="49" charset="0"/>
            </a:endParaRPr>
          </a:p>
          <a:p>
            <a:r>
              <a:rPr lang="en-US" sz="1100" b="0">
                <a:solidFill>
                  <a:srgbClr val="CE9178"/>
                </a:solidFill>
                <a:effectLst/>
                <a:latin typeface="Consolas" panose="020B0609020204030204" pitchFamily="49" charset="0"/>
              </a:rPr>
              <a:t>    This function performs my custom analysis that I use often</a:t>
            </a:r>
            <a:endParaRPr lang="en-US" sz="1100" b="0">
              <a:solidFill>
                <a:srgbClr val="D4D4D4"/>
              </a:solidFill>
              <a:effectLst/>
              <a:latin typeface="Consolas" panose="020B0609020204030204" pitchFamily="49" charset="0"/>
            </a:endParaRPr>
          </a:p>
          <a:p>
            <a:r>
              <a:rPr lang="en-US" sz="1100" b="0">
                <a:solidFill>
                  <a:srgbClr val="CE9178"/>
                </a:solidFill>
                <a:effectLst/>
                <a:latin typeface="Consolas" panose="020B0609020204030204" pitchFamily="49" charset="0"/>
              </a:rPr>
              <a:t>    --- This function is specific to ND or National Security or my Job at SNL</a:t>
            </a:r>
            <a:endParaRPr lang="en-US" sz="1100" b="0">
              <a:solidFill>
                <a:srgbClr val="D4D4D4"/>
              </a:solidFill>
              <a:effectLst/>
              <a:latin typeface="Consolas" panose="020B0609020204030204" pitchFamily="49" charset="0"/>
            </a:endParaRPr>
          </a:p>
          <a:p>
            <a:r>
              <a:rPr lang="en-US" sz="1100" b="0">
                <a:solidFill>
                  <a:srgbClr val="CE9178"/>
                </a:solidFill>
                <a:effectLst/>
                <a:latin typeface="Consolas" panose="020B0609020204030204" pitchFamily="49" charset="0"/>
              </a:rPr>
              <a:t>    """</a:t>
            </a:r>
            <a:endParaRPr lang="en-US" sz="1100" b="0">
              <a:solidFill>
                <a:srgbClr val="D4D4D4"/>
              </a:solidFill>
              <a:effectLst/>
              <a:latin typeface="Consolas" panose="020B0609020204030204" pitchFamily="49" charset="0"/>
            </a:endParaRPr>
          </a:p>
          <a:p>
            <a:r>
              <a:rPr lang="en-US" sz="1100" b="0">
                <a:solidFill>
                  <a:srgbClr val="D4D4D4"/>
                </a:solidFill>
                <a:effectLst/>
                <a:latin typeface="Consolas" panose="020B0609020204030204" pitchFamily="49" charset="0"/>
              </a:rPr>
              <a:t>    </a:t>
            </a:r>
            <a:r>
              <a:rPr lang="en-US" sz="1100" b="0">
                <a:solidFill>
                  <a:srgbClr val="9CDCFE"/>
                </a:solidFill>
                <a:effectLst/>
                <a:latin typeface="Consolas" panose="020B0609020204030204" pitchFamily="49" charset="0"/>
              </a:rPr>
              <a:t>result</a:t>
            </a:r>
            <a:r>
              <a:rPr lang="en-US" sz="1100" b="0">
                <a:solidFill>
                  <a:srgbClr val="D4D4D4"/>
                </a:solidFill>
                <a:effectLst/>
                <a:latin typeface="Consolas" panose="020B0609020204030204" pitchFamily="49" charset="0"/>
              </a:rPr>
              <a:t> = </a:t>
            </a:r>
            <a:r>
              <a:rPr lang="en-US" sz="1100" b="0" err="1">
                <a:solidFill>
                  <a:srgbClr val="D4D4D4"/>
                </a:solidFill>
                <a:effectLst/>
                <a:latin typeface="Consolas" panose="020B0609020204030204" pitchFamily="49" charset="0"/>
              </a:rPr>
              <a:t>do_the_analysis</a:t>
            </a:r>
            <a:r>
              <a:rPr lang="en-US" sz="1100" b="0">
                <a:solidFill>
                  <a:srgbClr val="D4D4D4"/>
                </a:solidFill>
                <a:effectLst/>
                <a:latin typeface="Consolas" panose="020B0609020204030204" pitchFamily="49" charset="0"/>
              </a:rPr>
              <a:t>( ....)</a:t>
            </a:r>
          </a:p>
          <a:p>
            <a:br>
              <a:rPr lang="en-US" sz="1100" b="0">
                <a:solidFill>
                  <a:srgbClr val="D4D4D4"/>
                </a:solidFill>
                <a:effectLst/>
                <a:latin typeface="Consolas" panose="020B0609020204030204" pitchFamily="49" charset="0"/>
              </a:rPr>
            </a:br>
            <a:r>
              <a:rPr lang="en-US" sz="1100" b="0">
                <a:solidFill>
                  <a:srgbClr val="D4D4D4"/>
                </a:solidFill>
                <a:effectLst/>
                <a:latin typeface="Consolas" panose="020B0609020204030204" pitchFamily="49" charset="0"/>
              </a:rPr>
              <a:t>    </a:t>
            </a:r>
            <a:r>
              <a:rPr lang="en-US" sz="1100" b="0">
                <a:solidFill>
                  <a:srgbClr val="C586C0"/>
                </a:solidFill>
                <a:effectLst/>
                <a:latin typeface="Consolas" panose="020B0609020204030204" pitchFamily="49" charset="0"/>
              </a:rPr>
              <a:t>return</a:t>
            </a:r>
            <a:r>
              <a:rPr lang="en-US" sz="1100" b="0">
                <a:solidFill>
                  <a:srgbClr val="D4D4D4"/>
                </a:solidFill>
                <a:effectLst/>
                <a:latin typeface="Consolas" panose="020B0609020204030204" pitchFamily="49" charset="0"/>
              </a:rPr>
              <a:t> </a:t>
            </a:r>
            <a:r>
              <a:rPr lang="en-US" sz="1100" b="0">
                <a:solidFill>
                  <a:srgbClr val="9CDCFE"/>
                </a:solidFill>
                <a:effectLst/>
                <a:latin typeface="Consolas" panose="020B0609020204030204" pitchFamily="49" charset="0"/>
              </a:rPr>
              <a:t>result</a:t>
            </a:r>
            <a:endParaRPr lang="en-US" sz="1100" b="0">
              <a:solidFill>
                <a:srgbClr val="D4D4D4"/>
              </a:solidFill>
              <a:effectLst/>
              <a:latin typeface="Consolas" panose="020B0609020204030204" pitchFamily="49" charset="0"/>
            </a:endParaRPr>
          </a:p>
        </p:txBody>
      </p:sp>
      <p:sp>
        <p:nvSpPr>
          <p:cNvPr id="18" name="TextBox 17">
            <a:extLst>
              <a:ext uri="{FF2B5EF4-FFF2-40B4-BE49-F238E27FC236}">
                <a16:creationId xmlns:a16="http://schemas.microsoft.com/office/drawing/2014/main" id="{40815B08-28C8-6788-2C14-5CDB681954E8}"/>
              </a:ext>
            </a:extLst>
          </p:cNvPr>
          <p:cNvSpPr txBox="1"/>
          <p:nvPr/>
        </p:nvSpPr>
        <p:spPr>
          <a:xfrm>
            <a:off x="8293350" y="4733431"/>
            <a:ext cx="3513707" cy="338554"/>
          </a:xfrm>
          <a:prstGeom prst="rect">
            <a:avLst/>
          </a:prstGeom>
          <a:noFill/>
          <a:ln>
            <a:solidFill>
              <a:schemeClr val="tx1"/>
            </a:solidFill>
          </a:ln>
        </p:spPr>
        <p:txBody>
          <a:bodyPr wrap="square" rtlCol="0">
            <a:spAutoFit/>
          </a:bodyPr>
          <a:lstStyle/>
          <a:p>
            <a:r>
              <a:rPr lang="en-US" sz="1600"/>
              <a:t>Your code can now be used by AI</a:t>
            </a:r>
          </a:p>
        </p:txBody>
      </p:sp>
      <p:pic>
        <p:nvPicPr>
          <p:cNvPr id="8" name="Picture 7">
            <a:extLst>
              <a:ext uri="{FF2B5EF4-FFF2-40B4-BE49-F238E27FC236}">
                <a16:creationId xmlns:a16="http://schemas.microsoft.com/office/drawing/2014/main" id="{72A993AE-7D62-A19C-46BC-BE6CC46D2FA2}"/>
              </a:ext>
            </a:extLst>
          </p:cNvPr>
          <p:cNvPicPr>
            <a:picLocks noChangeAspect="1"/>
          </p:cNvPicPr>
          <p:nvPr/>
        </p:nvPicPr>
        <p:blipFill>
          <a:blip r:embed="rId2"/>
          <a:srcRect t="12287" r="1884"/>
          <a:stretch/>
        </p:blipFill>
        <p:spPr>
          <a:xfrm>
            <a:off x="6349868" y="1496531"/>
            <a:ext cx="5580988" cy="2723622"/>
          </a:xfrm>
          <a:prstGeom prst="rect">
            <a:avLst/>
          </a:prstGeom>
        </p:spPr>
      </p:pic>
      <p:sp>
        <p:nvSpPr>
          <p:cNvPr id="3" name="Arrow: Right 2">
            <a:extLst>
              <a:ext uri="{FF2B5EF4-FFF2-40B4-BE49-F238E27FC236}">
                <a16:creationId xmlns:a16="http://schemas.microsoft.com/office/drawing/2014/main" id="{2AB38EF8-075F-DC2A-838B-0C812C3830C3}"/>
              </a:ext>
            </a:extLst>
          </p:cNvPr>
          <p:cNvSpPr/>
          <p:nvPr/>
        </p:nvSpPr>
        <p:spPr>
          <a:xfrm rot="674000">
            <a:off x="6486737" y="2373686"/>
            <a:ext cx="1872212" cy="328612"/>
          </a:xfrm>
          <a:prstGeom prst="rightArrow">
            <a:avLst/>
          </a:prstGeom>
          <a:solidFill>
            <a:srgbClr val="06920D">
              <a:alpha val="42745"/>
            </a:srgb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2BA9170D-64EC-130D-CF2B-BAB8655BC2D2}"/>
              </a:ext>
            </a:extLst>
          </p:cNvPr>
          <p:cNvSpPr txBox="1"/>
          <p:nvPr/>
        </p:nvSpPr>
        <p:spPr>
          <a:xfrm>
            <a:off x="384943" y="4105212"/>
            <a:ext cx="6100892" cy="2631490"/>
          </a:xfrm>
          <a:prstGeom prst="rect">
            <a:avLst/>
          </a:prstGeom>
          <a:solidFill>
            <a:schemeClr val="tx1"/>
          </a:solidFill>
          <a:ln>
            <a:solidFill>
              <a:schemeClr val="tx1"/>
            </a:solidFill>
          </a:ln>
        </p:spPr>
        <p:txBody>
          <a:bodyPr wrap="square">
            <a:spAutoFit/>
          </a:bodyPr>
          <a:lstStyle/>
          <a:p>
            <a:r>
              <a:rPr lang="en-US" sz="1100" b="0">
                <a:solidFill>
                  <a:srgbClr val="C586C0"/>
                </a:solidFill>
                <a:effectLst/>
                <a:latin typeface="Consolas" panose="020B0609020204030204" pitchFamily="49" charset="0"/>
              </a:rPr>
              <a:t>from</a:t>
            </a:r>
            <a:r>
              <a:rPr lang="en-US" sz="1100" b="0">
                <a:solidFill>
                  <a:srgbClr val="D4D4D4"/>
                </a:solidFill>
                <a:effectLst/>
                <a:latin typeface="Consolas" panose="020B0609020204030204" pitchFamily="49" charset="0"/>
              </a:rPr>
              <a:t> </a:t>
            </a:r>
            <a:r>
              <a:rPr lang="en-US" sz="1100" b="0" err="1">
                <a:solidFill>
                  <a:srgbClr val="4EC9B0"/>
                </a:solidFill>
                <a:effectLst/>
                <a:latin typeface="Consolas" panose="020B0609020204030204" pitchFamily="49" charset="0"/>
              </a:rPr>
              <a:t>fastmcp</a:t>
            </a:r>
            <a:r>
              <a:rPr lang="en-US" sz="1100" b="0">
                <a:solidFill>
                  <a:srgbClr val="D4D4D4"/>
                </a:solidFill>
                <a:effectLst/>
                <a:latin typeface="Consolas" panose="020B0609020204030204" pitchFamily="49" charset="0"/>
              </a:rPr>
              <a:t> </a:t>
            </a:r>
            <a:r>
              <a:rPr lang="en-US" sz="1100" b="0">
                <a:solidFill>
                  <a:srgbClr val="C586C0"/>
                </a:solidFill>
                <a:effectLst/>
                <a:latin typeface="Consolas" panose="020B0609020204030204" pitchFamily="49" charset="0"/>
              </a:rPr>
              <a:t>import</a:t>
            </a:r>
            <a:r>
              <a:rPr lang="en-US" sz="1100" b="0">
                <a:solidFill>
                  <a:srgbClr val="D4D4D4"/>
                </a:solidFill>
                <a:effectLst/>
                <a:latin typeface="Consolas" panose="020B0609020204030204" pitchFamily="49" charset="0"/>
              </a:rPr>
              <a:t> </a:t>
            </a:r>
            <a:r>
              <a:rPr lang="en-US" sz="1100" b="0" err="1">
                <a:solidFill>
                  <a:srgbClr val="4EC9B0"/>
                </a:solidFill>
                <a:effectLst/>
                <a:latin typeface="Consolas" panose="020B0609020204030204" pitchFamily="49" charset="0"/>
              </a:rPr>
              <a:t>FastMCP</a:t>
            </a:r>
            <a:endParaRPr lang="en-US" sz="1100" b="0">
              <a:solidFill>
                <a:srgbClr val="D4D4D4"/>
              </a:solidFill>
              <a:effectLst/>
              <a:latin typeface="Consolas" panose="020B0609020204030204" pitchFamily="49" charset="0"/>
            </a:endParaRPr>
          </a:p>
          <a:p>
            <a:br>
              <a:rPr lang="en-US" sz="1100" b="0">
                <a:solidFill>
                  <a:srgbClr val="D4D4D4"/>
                </a:solidFill>
                <a:effectLst/>
                <a:latin typeface="Consolas" panose="020B0609020204030204" pitchFamily="49" charset="0"/>
              </a:rPr>
            </a:br>
            <a:r>
              <a:rPr lang="en-US" sz="1100" b="0">
                <a:solidFill>
                  <a:srgbClr val="6A9955"/>
                </a:solidFill>
                <a:effectLst/>
                <a:latin typeface="Consolas" panose="020B0609020204030204" pitchFamily="49" charset="0"/>
              </a:rPr>
              <a:t># Initialize the MCP server</a:t>
            </a:r>
            <a:endParaRPr lang="en-US" sz="1100" b="0">
              <a:solidFill>
                <a:srgbClr val="D4D4D4"/>
              </a:solidFill>
              <a:effectLst/>
              <a:latin typeface="Consolas" panose="020B0609020204030204" pitchFamily="49" charset="0"/>
            </a:endParaRPr>
          </a:p>
          <a:p>
            <a:r>
              <a:rPr lang="en-US" sz="1100" b="0" err="1">
                <a:solidFill>
                  <a:srgbClr val="9CDCFE"/>
                </a:solidFill>
                <a:effectLst/>
                <a:latin typeface="Consolas" panose="020B0609020204030204" pitchFamily="49" charset="0"/>
              </a:rPr>
              <a:t>mcp</a:t>
            </a:r>
            <a:r>
              <a:rPr lang="en-US" sz="1100" b="0">
                <a:solidFill>
                  <a:srgbClr val="D4D4D4"/>
                </a:solidFill>
                <a:effectLst/>
                <a:latin typeface="Consolas" panose="020B0609020204030204" pitchFamily="49" charset="0"/>
              </a:rPr>
              <a:t> = </a:t>
            </a:r>
            <a:r>
              <a:rPr lang="en-US" sz="1100" b="0" err="1">
                <a:solidFill>
                  <a:srgbClr val="4EC9B0"/>
                </a:solidFill>
                <a:effectLst/>
                <a:latin typeface="Consolas" panose="020B0609020204030204" pitchFamily="49" charset="0"/>
              </a:rPr>
              <a:t>FastMCP</a:t>
            </a:r>
            <a:r>
              <a:rPr lang="en-US" sz="1100" b="0">
                <a:solidFill>
                  <a:srgbClr val="D4D4D4"/>
                </a:solidFill>
                <a:effectLst/>
                <a:latin typeface="Consolas" panose="020B0609020204030204" pitchFamily="49" charset="0"/>
              </a:rPr>
              <a:t>(</a:t>
            </a:r>
            <a:r>
              <a:rPr lang="en-US" sz="1100" b="0">
                <a:solidFill>
                  <a:srgbClr val="CE9178"/>
                </a:solidFill>
                <a:effectLst/>
                <a:latin typeface="Consolas" panose="020B0609020204030204" pitchFamily="49" charset="0"/>
              </a:rPr>
              <a:t>"My custom Analysis Tool"</a:t>
            </a:r>
            <a:r>
              <a:rPr lang="en-US" sz="1100" b="0">
                <a:solidFill>
                  <a:srgbClr val="D4D4D4"/>
                </a:solidFill>
                <a:effectLst/>
                <a:latin typeface="Consolas" panose="020B0609020204030204" pitchFamily="49" charset="0"/>
              </a:rPr>
              <a:t>)</a:t>
            </a:r>
          </a:p>
          <a:p>
            <a:br>
              <a:rPr lang="en-US" sz="1100" b="0">
                <a:solidFill>
                  <a:srgbClr val="D4D4D4"/>
                </a:solidFill>
                <a:effectLst/>
                <a:latin typeface="Consolas" panose="020B0609020204030204" pitchFamily="49" charset="0"/>
              </a:rPr>
            </a:br>
            <a:r>
              <a:rPr lang="en-US" sz="1100" b="0">
                <a:solidFill>
                  <a:srgbClr val="DCDCAA"/>
                </a:solidFill>
                <a:effectLst/>
                <a:latin typeface="Consolas" panose="020B0609020204030204" pitchFamily="49" charset="0"/>
              </a:rPr>
              <a:t>@</a:t>
            </a:r>
            <a:r>
              <a:rPr lang="en-US" sz="1100" b="0">
                <a:solidFill>
                  <a:srgbClr val="9CDCFE"/>
                </a:solidFill>
                <a:effectLst/>
                <a:latin typeface="Consolas" panose="020B0609020204030204" pitchFamily="49" charset="0"/>
              </a:rPr>
              <a:t>mcp</a:t>
            </a:r>
            <a:r>
              <a:rPr lang="en-US" sz="1100" b="0">
                <a:solidFill>
                  <a:srgbClr val="DCDCAA"/>
                </a:solidFill>
                <a:effectLst/>
                <a:latin typeface="Consolas" panose="020B0609020204030204" pitchFamily="49" charset="0"/>
              </a:rPr>
              <a:t>.tool</a:t>
            </a:r>
            <a:endParaRPr lang="en-US" sz="1100" b="0">
              <a:solidFill>
                <a:srgbClr val="D4D4D4"/>
              </a:solidFill>
              <a:effectLst/>
              <a:latin typeface="Consolas" panose="020B0609020204030204" pitchFamily="49" charset="0"/>
            </a:endParaRPr>
          </a:p>
          <a:p>
            <a:r>
              <a:rPr lang="en-US" sz="1100" b="0">
                <a:solidFill>
                  <a:srgbClr val="569CD6"/>
                </a:solidFill>
                <a:effectLst/>
                <a:latin typeface="Consolas" panose="020B0609020204030204" pitchFamily="49" charset="0"/>
              </a:rPr>
              <a:t>def</a:t>
            </a:r>
            <a:r>
              <a:rPr lang="en-US" sz="1100" b="0">
                <a:solidFill>
                  <a:srgbClr val="D4D4D4"/>
                </a:solidFill>
                <a:effectLst/>
                <a:latin typeface="Consolas" panose="020B0609020204030204" pitchFamily="49" charset="0"/>
              </a:rPr>
              <a:t> </a:t>
            </a:r>
            <a:r>
              <a:rPr lang="en-US" sz="1100" b="0" err="1">
                <a:solidFill>
                  <a:srgbClr val="DCDCAA"/>
                </a:solidFill>
                <a:effectLst/>
                <a:latin typeface="Consolas" panose="020B0609020204030204" pitchFamily="49" charset="0"/>
              </a:rPr>
              <a:t>my_sandia_specific_analysis</a:t>
            </a:r>
            <a:r>
              <a:rPr lang="en-US" sz="1100" b="0">
                <a:solidFill>
                  <a:srgbClr val="D4D4D4"/>
                </a:solidFill>
                <a:effectLst/>
                <a:latin typeface="Consolas" panose="020B0609020204030204" pitchFamily="49" charset="0"/>
              </a:rPr>
              <a:t>(</a:t>
            </a:r>
            <a:r>
              <a:rPr lang="en-US" sz="1100" b="0" err="1">
                <a:solidFill>
                  <a:srgbClr val="9CDCFE"/>
                </a:solidFill>
                <a:effectLst/>
                <a:latin typeface="Consolas" panose="020B0609020204030204" pitchFamily="49" charset="0"/>
              </a:rPr>
              <a:t>input_file</a:t>
            </a:r>
            <a:r>
              <a:rPr lang="en-US" sz="1100" b="0">
                <a:solidFill>
                  <a:srgbClr val="D4D4D4"/>
                </a:solidFill>
                <a:effectLst/>
                <a:latin typeface="Consolas" panose="020B0609020204030204" pitchFamily="49" charset="0"/>
              </a:rPr>
              <a:t>, </a:t>
            </a:r>
            <a:r>
              <a:rPr lang="en-US" sz="1100" b="0">
                <a:solidFill>
                  <a:srgbClr val="9CDCFE"/>
                </a:solidFill>
                <a:effectLst/>
                <a:latin typeface="Consolas" panose="020B0609020204030204" pitchFamily="49" charset="0"/>
              </a:rPr>
              <a:t>parameter1</a:t>
            </a:r>
            <a:r>
              <a:rPr lang="en-US" sz="1100" b="0">
                <a:solidFill>
                  <a:srgbClr val="D4D4D4"/>
                </a:solidFill>
                <a:effectLst/>
                <a:latin typeface="Consolas" panose="020B0609020204030204" pitchFamily="49" charset="0"/>
              </a:rPr>
              <a:t>, </a:t>
            </a:r>
            <a:r>
              <a:rPr lang="en-US" sz="1100" b="0">
                <a:solidFill>
                  <a:srgbClr val="9CDCFE"/>
                </a:solidFill>
                <a:effectLst/>
                <a:latin typeface="Consolas" panose="020B0609020204030204" pitchFamily="49" charset="0"/>
              </a:rPr>
              <a:t>parameter2</a:t>
            </a:r>
            <a:r>
              <a:rPr lang="en-US" sz="1100" b="0">
                <a:solidFill>
                  <a:srgbClr val="D4D4D4"/>
                </a:solidFill>
                <a:effectLst/>
                <a:latin typeface="Consolas" panose="020B0609020204030204" pitchFamily="49" charset="0"/>
              </a:rPr>
              <a:t>):</a:t>
            </a:r>
          </a:p>
          <a:p>
            <a:r>
              <a:rPr lang="en-US" sz="1100" b="0">
                <a:solidFill>
                  <a:srgbClr val="D4D4D4"/>
                </a:solidFill>
                <a:effectLst/>
                <a:latin typeface="Consolas" panose="020B0609020204030204" pitchFamily="49" charset="0"/>
              </a:rPr>
              <a:t>    </a:t>
            </a:r>
            <a:r>
              <a:rPr lang="en-US" sz="1100" b="0">
                <a:solidFill>
                  <a:srgbClr val="CE9178"/>
                </a:solidFill>
                <a:effectLst/>
                <a:latin typeface="Consolas" panose="020B0609020204030204" pitchFamily="49" charset="0"/>
              </a:rPr>
              <a:t>"""</a:t>
            </a:r>
            <a:endParaRPr lang="en-US" sz="1100" b="0">
              <a:solidFill>
                <a:srgbClr val="D4D4D4"/>
              </a:solidFill>
              <a:effectLst/>
              <a:latin typeface="Consolas" panose="020B0609020204030204" pitchFamily="49" charset="0"/>
            </a:endParaRPr>
          </a:p>
          <a:p>
            <a:r>
              <a:rPr lang="en-US" sz="1100" b="0">
                <a:solidFill>
                  <a:srgbClr val="CE9178"/>
                </a:solidFill>
                <a:effectLst/>
                <a:latin typeface="Consolas" panose="020B0609020204030204" pitchFamily="49" charset="0"/>
              </a:rPr>
              <a:t>    This function performs my custom analysis that I use often</a:t>
            </a:r>
            <a:endParaRPr lang="en-US" sz="1100" b="0">
              <a:solidFill>
                <a:srgbClr val="D4D4D4"/>
              </a:solidFill>
              <a:effectLst/>
              <a:latin typeface="Consolas" panose="020B0609020204030204" pitchFamily="49" charset="0"/>
            </a:endParaRPr>
          </a:p>
          <a:p>
            <a:r>
              <a:rPr lang="en-US" sz="1100" b="0">
                <a:solidFill>
                  <a:srgbClr val="CE9178"/>
                </a:solidFill>
                <a:effectLst/>
                <a:latin typeface="Consolas" panose="020B0609020204030204" pitchFamily="49" charset="0"/>
              </a:rPr>
              <a:t>    --- This function is specific to ND or National Security or my Job at SNL</a:t>
            </a:r>
            <a:endParaRPr lang="en-US" sz="1100" b="0">
              <a:solidFill>
                <a:srgbClr val="D4D4D4"/>
              </a:solidFill>
              <a:effectLst/>
              <a:latin typeface="Consolas" panose="020B0609020204030204" pitchFamily="49" charset="0"/>
            </a:endParaRPr>
          </a:p>
          <a:p>
            <a:r>
              <a:rPr lang="en-US" sz="1100" b="0">
                <a:solidFill>
                  <a:srgbClr val="CE9178"/>
                </a:solidFill>
                <a:effectLst/>
                <a:latin typeface="Consolas" panose="020B0609020204030204" pitchFamily="49" charset="0"/>
              </a:rPr>
              <a:t>    """</a:t>
            </a:r>
            <a:endParaRPr lang="en-US" sz="1100" b="0">
              <a:solidFill>
                <a:srgbClr val="D4D4D4"/>
              </a:solidFill>
              <a:effectLst/>
              <a:latin typeface="Consolas" panose="020B0609020204030204" pitchFamily="49" charset="0"/>
            </a:endParaRPr>
          </a:p>
          <a:p>
            <a:r>
              <a:rPr lang="en-US" sz="1100" b="0">
                <a:solidFill>
                  <a:srgbClr val="D4D4D4"/>
                </a:solidFill>
                <a:effectLst/>
                <a:latin typeface="Consolas" panose="020B0609020204030204" pitchFamily="49" charset="0"/>
              </a:rPr>
              <a:t>    </a:t>
            </a:r>
            <a:r>
              <a:rPr lang="en-US" sz="1100" b="0">
                <a:solidFill>
                  <a:srgbClr val="9CDCFE"/>
                </a:solidFill>
                <a:effectLst/>
                <a:latin typeface="Consolas" panose="020B0609020204030204" pitchFamily="49" charset="0"/>
              </a:rPr>
              <a:t>result</a:t>
            </a:r>
            <a:r>
              <a:rPr lang="en-US" sz="1100" b="0">
                <a:solidFill>
                  <a:srgbClr val="D4D4D4"/>
                </a:solidFill>
                <a:effectLst/>
                <a:latin typeface="Consolas" panose="020B0609020204030204" pitchFamily="49" charset="0"/>
              </a:rPr>
              <a:t> = </a:t>
            </a:r>
            <a:r>
              <a:rPr lang="en-US" sz="1100" b="0" err="1">
                <a:solidFill>
                  <a:srgbClr val="D4D4D4"/>
                </a:solidFill>
                <a:effectLst/>
                <a:latin typeface="Consolas" panose="020B0609020204030204" pitchFamily="49" charset="0"/>
              </a:rPr>
              <a:t>do_the_analysis</a:t>
            </a:r>
            <a:r>
              <a:rPr lang="en-US" sz="1100" b="0">
                <a:solidFill>
                  <a:srgbClr val="D4D4D4"/>
                </a:solidFill>
                <a:effectLst/>
                <a:latin typeface="Consolas" panose="020B0609020204030204" pitchFamily="49" charset="0"/>
              </a:rPr>
              <a:t>( ....)</a:t>
            </a:r>
          </a:p>
          <a:p>
            <a:br>
              <a:rPr lang="en-US" sz="1100" b="0">
                <a:solidFill>
                  <a:srgbClr val="D4D4D4"/>
                </a:solidFill>
                <a:effectLst/>
                <a:latin typeface="Consolas" panose="020B0609020204030204" pitchFamily="49" charset="0"/>
              </a:rPr>
            </a:br>
            <a:r>
              <a:rPr lang="en-US" sz="1100" b="0">
                <a:solidFill>
                  <a:srgbClr val="D4D4D4"/>
                </a:solidFill>
                <a:effectLst/>
                <a:latin typeface="Consolas" panose="020B0609020204030204" pitchFamily="49" charset="0"/>
              </a:rPr>
              <a:t>    </a:t>
            </a:r>
            <a:r>
              <a:rPr lang="en-US" sz="1100" b="0">
                <a:solidFill>
                  <a:srgbClr val="C586C0"/>
                </a:solidFill>
                <a:effectLst/>
                <a:latin typeface="Consolas" panose="020B0609020204030204" pitchFamily="49" charset="0"/>
              </a:rPr>
              <a:t>return</a:t>
            </a:r>
            <a:r>
              <a:rPr lang="en-US" sz="1100" b="0">
                <a:solidFill>
                  <a:srgbClr val="D4D4D4"/>
                </a:solidFill>
                <a:effectLst/>
                <a:latin typeface="Consolas" panose="020B0609020204030204" pitchFamily="49" charset="0"/>
              </a:rPr>
              <a:t> </a:t>
            </a:r>
            <a:r>
              <a:rPr lang="en-US" sz="1100" b="0">
                <a:solidFill>
                  <a:srgbClr val="9CDCFE"/>
                </a:solidFill>
                <a:effectLst/>
                <a:latin typeface="Consolas" panose="020B0609020204030204" pitchFamily="49" charset="0"/>
              </a:rPr>
              <a:t>result</a:t>
            </a:r>
            <a:endParaRPr lang="en-US" sz="1100" b="0">
              <a:solidFill>
                <a:srgbClr val="D4D4D4"/>
              </a:solidFill>
              <a:effectLst/>
              <a:latin typeface="Consolas" panose="020B0609020204030204" pitchFamily="49" charset="0"/>
            </a:endParaRPr>
          </a:p>
          <a:p>
            <a:endParaRPr lang="en-US" sz="1100" b="0">
              <a:solidFill>
                <a:srgbClr val="D4D4D4"/>
              </a:solidFill>
              <a:effectLst/>
              <a:latin typeface="Consolas" panose="020B0609020204030204" pitchFamily="49" charset="0"/>
            </a:endParaRPr>
          </a:p>
        </p:txBody>
      </p:sp>
      <p:sp>
        <p:nvSpPr>
          <p:cNvPr id="5" name="Rectangle 4">
            <a:extLst>
              <a:ext uri="{FF2B5EF4-FFF2-40B4-BE49-F238E27FC236}">
                <a16:creationId xmlns:a16="http://schemas.microsoft.com/office/drawing/2014/main" id="{B9B413DB-4B77-3F57-BF72-97310BBCB82D}"/>
              </a:ext>
            </a:extLst>
          </p:cNvPr>
          <p:cNvSpPr/>
          <p:nvPr/>
        </p:nvSpPr>
        <p:spPr>
          <a:xfrm>
            <a:off x="143407" y="3947917"/>
            <a:ext cx="6715387" cy="1241571"/>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noFill/>
            </a:endParaRPr>
          </a:p>
        </p:txBody>
      </p:sp>
      <p:sp>
        <p:nvSpPr>
          <p:cNvPr id="7" name="Arrow: Right 6">
            <a:extLst>
              <a:ext uri="{FF2B5EF4-FFF2-40B4-BE49-F238E27FC236}">
                <a16:creationId xmlns:a16="http://schemas.microsoft.com/office/drawing/2014/main" id="{A9472E66-DF8F-6C8E-950A-675ECB674DD2}"/>
              </a:ext>
            </a:extLst>
          </p:cNvPr>
          <p:cNvSpPr/>
          <p:nvPr/>
        </p:nvSpPr>
        <p:spPr>
          <a:xfrm flipH="1">
            <a:off x="7006554" y="4608843"/>
            <a:ext cx="1195432" cy="570225"/>
          </a:xfrm>
          <a:prstGeom prst="rightArrow">
            <a:avLst/>
          </a:prstGeom>
          <a:solidFill>
            <a:srgbClr val="08052F"/>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Slide Number Placeholder 8">
            <a:extLst>
              <a:ext uri="{FF2B5EF4-FFF2-40B4-BE49-F238E27FC236}">
                <a16:creationId xmlns:a16="http://schemas.microsoft.com/office/drawing/2014/main" id="{656FE829-4AF0-D413-CED1-6A0AEFB5A9FA}"/>
              </a:ext>
            </a:extLst>
          </p:cNvPr>
          <p:cNvSpPr>
            <a:spLocks noGrp="1"/>
          </p:cNvSpPr>
          <p:nvPr>
            <p:ph type="sldNum" sz="quarter" idx="12"/>
          </p:nvPr>
        </p:nvSpPr>
        <p:spPr/>
        <p:txBody>
          <a:bodyPr/>
          <a:lstStyle/>
          <a:p>
            <a:fld id="{2D1A6E71-6843-4B15-9F4E-071531D0C9F9}" type="slidenum">
              <a:rPr lang="en-US" smtClean="0"/>
              <a:t>10</a:t>
            </a:fld>
            <a:endParaRPr lang="en-US"/>
          </a:p>
        </p:txBody>
      </p:sp>
    </p:spTree>
    <p:extLst>
      <p:ext uri="{BB962C8B-B14F-4D97-AF65-F5344CB8AC3E}">
        <p14:creationId xmlns:p14="http://schemas.microsoft.com/office/powerpoint/2010/main" val="389761640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BAB1D6F9-E036-0C5F-8E62-74456A8C212E}"/>
              </a:ext>
            </a:extLst>
          </p:cNvPr>
          <p:cNvSpPr>
            <a:spLocks noGrp="1"/>
          </p:cNvSpPr>
          <p:nvPr>
            <p:ph type="body" idx="1"/>
          </p:nvPr>
        </p:nvSpPr>
        <p:spPr>
          <a:xfrm>
            <a:off x="170769" y="340472"/>
            <a:ext cx="5502275" cy="749842"/>
          </a:xfrm>
        </p:spPr>
        <p:txBody>
          <a:bodyPr/>
          <a:lstStyle/>
          <a:p>
            <a:r>
              <a:rPr lang="en-US" dirty="0"/>
              <a:t>Traditional AI </a:t>
            </a:r>
          </a:p>
        </p:txBody>
      </p:sp>
      <p:sp>
        <p:nvSpPr>
          <p:cNvPr id="5" name="Content Placeholder 4">
            <a:extLst>
              <a:ext uri="{FF2B5EF4-FFF2-40B4-BE49-F238E27FC236}">
                <a16:creationId xmlns:a16="http://schemas.microsoft.com/office/drawing/2014/main" id="{C03201A5-F067-F497-B78B-D3A4EF6BFDB2}"/>
              </a:ext>
            </a:extLst>
          </p:cNvPr>
          <p:cNvSpPr>
            <a:spLocks noGrp="1"/>
          </p:cNvSpPr>
          <p:nvPr>
            <p:ph sz="half" idx="2"/>
          </p:nvPr>
        </p:nvSpPr>
        <p:spPr>
          <a:xfrm>
            <a:off x="170770" y="1277636"/>
            <a:ext cx="5502275" cy="3195607"/>
          </a:xfrm>
        </p:spPr>
        <p:txBody>
          <a:bodyPr>
            <a:normAutofit fontScale="92500" lnSpcReduction="10000"/>
          </a:bodyPr>
          <a:lstStyle/>
          <a:p>
            <a:r>
              <a:rPr lang="en-US">
                <a:effectLst/>
              </a:rPr>
              <a:t>Systems that can perform tasks requiring human-like intelligence. Broadly includes:</a:t>
            </a:r>
          </a:p>
          <a:p>
            <a:pPr lvl="1">
              <a:buFont typeface="Arial" panose="020B0604020202020204" pitchFamily="34" charset="0"/>
              <a:buChar char="•"/>
            </a:pPr>
            <a:r>
              <a:rPr lang="en-US" b="1"/>
              <a:t>Rule-based systems</a:t>
            </a:r>
            <a:r>
              <a:rPr lang="en-US"/>
              <a:t>: Simple if-then logic (e.g., early chess programs).</a:t>
            </a:r>
          </a:p>
          <a:p>
            <a:pPr lvl="1">
              <a:buFont typeface="Arial" panose="020B0604020202020204" pitchFamily="34" charset="0"/>
              <a:buChar char="•"/>
            </a:pPr>
            <a:r>
              <a:rPr lang="en-US" b="1"/>
              <a:t>Machine learning</a:t>
            </a:r>
            <a:r>
              <a:rPr lang="en-US"/>
              <a:t>: Algorithms that improve from data without explicit programming (e.g., recommendation engines).</a:t>
            </a:r>
          </a:p>
          <a:p>
            <a:pPr lvl="1">
              <a:buFont typeface="Arial" panose="020B0604020202020204" pitchFamily="34" charset="0"/>
              <a:buChar char="•"/>
            </a:pPr>
            <a:r>
              <a:rPr lang="en-US" b="1"/>
              <a:t>Deep learning</a:t>
            </a:r>
            <a:r>
              <a:rPr lang="en-US"/>
              <a:t>: Neural networks handling complex patterns (e.g., image recognition).</a:t>
            </a:r>
          </a:p>
          <a:p>
            <a:endParaRPr lang="en-US"/>
          </a:p>
        </p:txBody>
      </p:sp>
      <p:sp>
        <p:nvSpPr>
          <p:cNvPr id="6" name="Text Placeholder 5">
            <a:extLst>
              <a:ext uri="{FF2B5EF4-FFF2-40B4-BE49-F238E27FC236}">
                <a16:creationId xmlns:a16="http://schemas.microsoft.com/office/drawing/2014/main" id="{B0F8C05D-B6BD-A584-013F-8489AA8CBE16}"/>
              </a:ext>
            </a:extLst>
          </p:cNvPr>
          <p:cNvSpPr>
            <a:spLocks noGrp="1"/>
          </p:cNvSpPr>
          <p:nvPr>
            <p:ph type="body" sz="quarter" idx="3"/>
          </p:nvPr>
        </p:nvSpPr>
        <p:spPr>
          <a:xfrm>
            <a:off x="6013372" y="347248"/>
            <a:ext cx="5410200" cy="749842"/>
          </a:xfrm>
        </p:spPr>
        <p:txBody>
          <a:bodyPr/>
          <a:lstStyle/>
          <a:p>
            <a:r>
              <a:rPr lang="en-US"/>
              <a:t>Modern Agentic AI</a:t>
            </a:r>
          </a:p>
        </p:txBody>
      </p:sp>
      <p:sp>
        <p:nvSpPr>
          <p:cNvPr id="7" name="Content Placeholder 6">
            <a:extLst>
              <a:ext uri="{FF2B5EF4-FFF2-40B4-BE49-F238E27FC236}">
                <a16:creationId xmlns:a16="http://schemas.microsoft.com/office/drawing/2014/main" id="{EEEA50B1-8BCF-77C8-45A9-6EEBE1BBEEF4}"/>
              </a:ext>
            </a:extLst>
          </p:cNvPr>
          <p:cNvSpPr>
            <a:spLocks noGrp="1"/>
          </p:cNvSpPr>
          <p:nvPr>
            <p:ph sz="quarter" idx="4"/>
          </p:nvPr>
        </p:nvSpPr>
        <p:spPr>
          <a:xfrm>
            <a:off x="6013372" y="1279727"/>
            <a:ext cx="5410200" cy="3037892"/>
          </a:xfrm>
        </p:spPr>
        <p:txBody>
          <a:bodyPr>
            <a:normAutofit fontScale="85000" lnSpcReduction="20000"/>
          </a:bodyPr>
          <a:lstStyle/>
          <a:p>
            <a:r>
              <a:rPr lang="en-US">
                <a:effectLst/>
              </a:rPr>
              <a:t>Agentic AI: Combines Large Language Models (LLMs) with tools to enable </a:t>
            </a:r>
            <a:r>
              <a:rPr lang="en-US" b="1">
                <a:effectLst/>
              </a:rPr>
              <a:t>proactive, action-oriented systems</a:t>
            </a:r>
            <a:r>
              <a:rPr lang="en-US">
                <a:effectLst/>
              </a:rPr>
              <a:t>. </a:t>
            </a:r>
          </a:p>
          <a:p>
            <a:r>
              <a:rPr lang="en-US"/>
              <a:t>LLM + Tools Equation: LLM acts as the "brain" for reasoning and decision-making; tools (e.g., APIs, databases, code executors) provide capabilities for actions like data queries, automation, or integrations.</a:t>
            </a:r>
          </a:p>
          <a:p>
            <a:r>
              <a:rPr lang="en-US"/>
              <a:t>The Feedback Loop: Agents operate in cycles—observe the environment/state, plan next steps via LLM, act by invoking tools, then observe results and iterate—to achieve complex goals autonomously.</a:t>
            </a:r>
          </a:p>
        </p:txBody>
      </p:sp>
      <p:pic>
        <p:nvPicPr>
          <p:cNvPr id="16" name="Picture 15">
            <a:extLst>
              <a:ext uri="{FF2B5EF4-FFF2-40B4-BE49-F238E27FC236}">
                <a16:creationId xmlns:a16="http://schemas.microsoft.com/office/drawing/2014/main" id="{6D55F2F9-79CD-AAEF-5D02-8AD3D3859506}"/>
              </a:ext>
            </a:extLst>
          </p:cNvPr>
          <p:cNvPicPr>
            <a:picLocks noChangeAspect="1"/>
          </p:cNvPicPr>
          <p:nvPr/>
        </p:nvPicPr>
        <p:blipFill>
          <a:blip r:embed="rId2"/>
          <a:srcRect t="23559" b="36140"/>
          <a:stretch/>
        </p:blipFill>
        <p:spPr>
          <a:xfrm>
            <a:off x="446887" y="4811505"/>
            <a:ext cx="5067014" cy="1361364"/>
          </a:xfrm>
          <a:prstGeom prst="rect">
            <a:avLst/>
          </a:prstGeom>
        </p:spPr>
      </p:pic>
      <p:pic>
        <p:nvPicPr>
          <p:cNvPr id="18" name="Picture 17">
            <a:extLst>
              <a:ext uri="{FF2B5EF4-FFF2-40B4-BE49-F238E27FC236}">
                <a16:creationId xmlns:a16="http://schemas.microsoft.com/office/drawing/2014/main" id="{02F3E6AE-8B2C-F8C5-C2CF-FDE90B6CEA36}"/>
              </a:ext>
            </a:extLst>
          </p:cNvPr>
          <p:cNvPicPr>
            <a:picLocks noChangeAspect="1"/>
          </p:cNvPicPr>
          <p:nvPr/>
        </p:nvPicPr>
        <p:blipFill>
          <a:blip r:embed="rId3"/>
          <a:srcRect t="20798" b="15754"/>
          <a:stretch/>
        </p:blipFill>
        <p:spPr>
          <a:xfrm>
            <a:off x="6612373" y="4560745"/>
            <a:ext cx="4811199" cy="2035056"/>
          </a:xfrm>
          <a:prstGeom prst="rect">
            <a:avLst/>
          </a:prstGeom>
        </p:spPr>
      </p:pic>
      <p:sp>
        <p:nvSpPr>
          <p:cNvPr id="2" name="Slide Number Placeholder 1">
            <a:extLst>
              <a:ext uri="{FF2B5EF4-FFF2-40B4-BE49-F238E27FC236}">
                <a16:creationId xmlns:a16="http://schemas.microsoft.com/office/drawing/2014/main" id="{86A2E69F-B774-5DB6-FA8C-43B55895E55F}"/>
              </a:ext>
            </a:extLst>
          </p:cNvPr>
          <p:cNvSpPr>
            <a:spLocks noGrp="1"/>
          </p:cNvSpPr>
          <p:nvPr>
            <p:ph type="sldNum" sz="quarter" idx="12"/>
          </p:nvPr>
        </p:nvSpPr>
        <p:spPr/>
        <p:txBody>
          <a:bodyPr/>
          <a:lstStyle/>
          <a:p>
            <a:fld id="{2D1A6E71-6843-4B15-9F4E-071531D0C9F9}" type="slidenum">
              <a:rPr lang="en-US" smtClean="0"/>
              <a:t>11</a:t>
            </a:fld>
            <a:endParaRPr lang="en-US"/>
          </a:p>
        </p:txBody>
      </p:sp>
    </p:spTree>
    <p:extLst>
      <p:ext uri="{BB962C8B-B14F-4D97-AF65-F5344CB8AC3E}">
        <p14:creationId xmlns:p14="http://schemas.microsoft.com/office/powerpoint/2010/main" val="350010887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C292E5-DD2B-D112-18A6-154AC8A3BA75}"/>
            </a:ext>
          </a:extLst>
        </p:cNvPr>
        <p:cNvGrpSpPr/>
        <p:nvPr/>
      </p:nvGrpSpPr>
      <p:grpSpPr>
        <a:xfrm>
          <a:off x="0" y="0"/>
          <a:ext cx="0" cy="0"/>
          <a:chOff x="0" y="0"/>
          <a:chExt cx="0" cy="0"/>
        </a:xfrm>
      </p:grpSpPr>
      <p:sp>
        <p:nvSpPr>
          <p:cNvPr id="38" name="Rectangle 37">
            <a:extLst>
              <a:ext uri="{FF2B5EF4-FFF2-40B4-BE49-F238E27FC236}">
                <a16:creationId xmlns:a16="http://schemas.microsoft.com/office/drawing/2014/main" id="{5013E988-7472-9FE0-08F5-05D8FDE5DC41}"/>
              </a:ext>
            </a:extLst>
          </p:cNvPr>
          <p:cNvSpPr/>
          <p:nvPr/>
        </p:nvSpPr>
        <p:spPr>
          <a:xfrm>
            <a:off x="239326" y="3117116"/>
            <a:ext cx="4847010" cy="3288256"/>
          </a:xfrm>
          <a:prstGeom prst="rect">
            <a:avLst/>
          </a:prstGeom>
          <a:ln w="38100">
            <a:solidFill>
              <a:schemeClr val="tx2"/>
            </a:solid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US"/>
          </a:p>
        </p:txBody>
      </p:sp>
      <p:sp>
        <p:nvSpPr>
          <p:cNvPr id="3" name="TextBox 2">
            <a:extLst>
              <a:ext uri="{FF2B5EF4-FFF2-40B4-BE49-F238E27FC236}">
                <a16:creationId xmlns:a16="http://schemas.microsoft.com/office/drawing/2014/main" id="{EE0E8992-4F77-2B77-1E08-D65AC5EFDB21}"/>
              </a:ext>
            </a:extLst>
          </p:cNvPr>
          <p:cNvSpPr txBox="1"/>
          <p:nvPr/>
        </p:nvSpPr>
        <p:spPr>
          <a:xfrm>
            <a:off x="477661" y="1356020"/>
            <a:ext cx="4533727" cy="1323439"/>
          </a:xfrm>
          <a:prstGeom prst="rect">
            <a:avLst/>
          </a:prstGeom>
          <a:noFill/>
        </p:spPr>
        <p:txBody>
          <a:bodyPr wrap="square" rtlCol="0">
            <a:spAutoFit/>
          </a:bodyPr>
          <a:lstStyle/>
          <a:p>
            <a:pPr algn="ctr"/>
            <a:r>
              <a:rPr lang="en-US" sz="2000" b="1" u="sng" dirty="0"/>
              <a:t>Existing Tools</a:t>
            </a:r>
            <a:r>
              <a:rPr lang="en-US" sz="2000" b="1" dirty="0"/>
              <a:t> + </a:t>
            </a:r>
            <a:r>
              <a:rPr lang="en-US" sz="2000" b="1" u="sng" dirty="0"/>
              <a:t>Existing AI Tools </a:t>
            </a:r>
          </a:p>
          <a:p>
            <a:pPr algn="ctr"/>
            <a:r>
              <a:rPr lang="en-US" sz="2000" b="1" dirty="0"/>
              <a:t>= </a:t>
            </a:r>
          </a:p>
          <a:p>
            <a:pPr algn="ctr"/>
            <a:r>
              <a:rPr lang="en-US" sz="2000" b="1" i="1" dirty="0"/>
              <a:t>Democratized</a:t>
            </a:r>
            <a:r>
              <a:rPr lang="en-US" sz="2000" b="1" dirty="0"/>
              <a:t> Tool Access for Humans and AI Agents </a:t>
            </a:r>
            <a:r>
              <a:rPr lang="en-US" sz="2000" b="1" u="sng" dirty="0"/>
              <a:t> </a:t>
            </a:r>
          </a:p>
        </p:txBody>
      </p:sp>
      <p:grpSp>
        <p:nvGrpSpPr>
          <p:cNvPr id="18" name="Group 17">
            <a:extLst>
              <a:ext uri="{FF2B5EF4-FFF2-40B4-BE49-F238E27FC236}">
                <a16:creationId xmlns:a16="http://schemas.microsoft.com/office/drawing/2014/main" id="{3A05A294-702B-88C7-A1E6-54D385EF9A2C}"/>
              </a:ext>
            </a:extLst>
          </p:cNvPr>
          <p:cNvGrpSpPr/>
          <p:nvPr/>
        </p:nvGrpSpPr>
        <p:grpSpPr>
          <a:xfrm>
            <a:off x="5502330" y="439006"/>
            <a:ext cx="5583868" cy="2437490"/>
            <a:chOff x="98551" y="2142906"/>
            <a:chExt cx="12402424" cy="4965615"/>
          </a:xfrm>
        </p:grpSpPr>
        <p:grpSp>
          <p:nvGrpSpPr>
            <p:cNvPr id="7" name="Group 6">
              <a:extLst>
                <a:ext uri="{FF2B5EF4-FFF2-40B4-BE49-F238E27FC236}">
                  <a16:creationId xmlns:a16="http://schemas.microsoft.com/office/drawing/2014/main" id="{ADDDCA81-3803-C147-A2FC-5BA55129729C}"/>
                </a:ext>
              </a:extLst>
            </p:cNvPr>
            <p:cNvGrpSpPr/>
            <p:nvPr/>
          </p:nvGrpSpPr>
          <p:grpSpPr>
            <a:xfrm>
              <a:off x="299569" y="2344815"/>
              <a:ext cx="11892431" cy="4470748"/>
              <a:chOff x="299569" y="2344815"/>
              <a:chExt cx="11892431" cy="4470748"/>
            </a:xfrm>
          </p:grpSpPr>
          <p:pic>
            <p:nvPicPr>
              <p:cNvPr id="5" name="Picture 4">
                <a:extLst>
                  <a:ext uri="{FF2B5EF4-FFF2-40B4-BE49-F238E27FC236}">
                    <a16:creationId xmlns:a16="http://schemas.microsoft.com/office/drawing/2014/main" id="{7AA62F94-96CF-7599-6A4E-56D024764971}"/>
                  </a:ext>
                </a:extLst>
              </p:cNvPr>
              <p:cNvPicPr>
                <a:picLocks noChangeAspect="1"/>
              </p:cNvPicPr>
              <p:nvPr/>
            </p:nvPicPr>
            <p:blipFill>
              <a:blip r:embed="rId2"/>
              <a:stretch>
                <a:fillRect/>
              </a:stretch>
            </p:blipFill>
            <p:spPr>
              <a:xfrm>
                <a:off x="299569" y="2344815"/>
                <a:ext cx="1453031" cy="1353252"/>
              </a:xfrm>
              <a:prstGeom prst="rect">
                <a:avLst/>
              </a:prstGeom>
            </p:spPr>
          </p:pic>
          <p:pic>
            <p:nvPicPr>
              <p:cNvPr id="9" name="Picture 8">
                <a:extLst>
                  <a:ext uri="{FF2B5EF4-FFF2-40B4-BE49-F238E27FC236}">
                    <a16:creationId xmlns:a16="http://schemas.microsoft.com/office/drawing/2014/main" id="{90894C54-D49B-A515-67B5-BAF371EDC0E0}"/>
                  </a:ext>
                </a:extLst>
              </p:cNvPr>
              <p:cNvPicPr>
                <a:picLocks noChangeAspect="1"/>
              </p:cNvPicPr>
              <p:nvPr/>
            </p:nvPicPr>
            <p:blipFill>
              <a:blip r:embed="rId3"/>
              <a:stretch>
                <a:fillRect/>
              </a:stretch>
            </p:blipFill>
            <p:spPr>
              <a:xfrm>
                <a:off x="299569" y="4019771"/>
                <a:ext cx="1901065" cy="1072553"/>
              </a:xfrm>
              <a:prstGeom prst="rect">
                <a:avLst/>
              </a:prstGeom>
            </p:spPr>
          </p:pic>
          <p:pic>
            <p:nvPicPr>
              <p:cNvPr id="11" name="Picture 10">
                <a:extLst>
                  <a:ext uri="{FF2B5EF4-FFF2-40B4-BE49-F238E27FC236}">
                    <a16:creationId xmlns:a16="http://schemas.microsoft.com/office/drawing/2014/main" id="{A8AB7468-1BE4-B0A5-F0C8-74C7125ED082}"/>
                  </a:ext>
                </a:extLst>
              </p:cNvPr>
              <p:cNvPicPr>
                <a:picLocks noChangeAspect="1"/>
              </p:cNvPicPr>
              <p:nvPr/>
            </p:nvPicPr>
            <p:blipFill>
              <a:blip r:embed="rId4"/>
              <a:stretch>
                <a:fillRect/>
              </a:stretch>
            </p:blipFill>
            <p:spPr>
              <a:xfrm>
                <a:off x="874018" y="5497159"/>
                <a:ext cx="2267737" cy="1318404"/>
              </a:xfrm>
              <a:prstGeom prst="rect">
                <a:avLst/>
              </a:prstGeom>
            </p:spPr>
          </p:pic>
          <p:pic>
            <p:nvPicPr>
              <p:cNvPr id="13" name="Picture 12">
                <a:extLst>
                  <a:ext uri="{FF2B5EF4-FFF2-40B4-BE49-F238E27FC236}">
                    <a16:creationId xmlns:a16="http://schemas.microsoft.com/office/drawing/2014/main" id="{3161C04D-780A-11E8-B7D6-58AEC7DAF906}"/>
                  </a:ext>
                </a:extLst>
              </p:cNvPr>
              <p:cNvPicPr>
                <a:picLocks noChangeAspect="1"/>
              </p:cNvPicPr>
              <p:nvPr/>
            </p:nvPicPr>
            <p:blipFill>
              <a:blip r:embed="rId5"/>
              <a:srcRect b="12091"/>
              <a:stretch/>
            </p:blipFill>
            <p:spPr>
              <a:xfrm>
                <a:off x="4414898" y="3232684"/>
                <a:ext cx="3569620" cy="725218"/>
              </a:xfrm>
              <a:prstGeom prst="rect">
                <a:avLst/>
              </a:prstGeom>
            </p:spPr>
          </p:pic>
          <p:pic>
            <p:nvPicPr>
              <p:cNvPr id="21" name="Picture 20">
                <a:extLst>
                  <a:ext uri="{FF2B5EF4-FFF2-40B4-BE49-F238E27FC236}">
                    <a16:creationId xmlns:a16="http://schemas.microsoft.com/office/drawing/2014/main" id="{B83375DE-8025-5172-ADF3-5FE60614BC0D}"/>
                  </a:ext>
                </a:extLst>
              </p:cNvPr>
              <p:cNvPicPr>
                <a:picLocks noChangeAspect="1"/>
              </p:cNvPicPr>
              <p:nvPr/>
            </p:nvPicPr>
            <p:blipFill>
              <a:blip r:embed="rId6"/>
              <a:srcRect l="916" t="1747" r="1948" b="2198"/>
              <a:stretch/>
            </p:blipFill>
            <p:spPr>
              <a:xfrm>
                <a:off x="5431332" y="4186027"/>
                <a:ext cx="2410685" cy="1037869"/>
              </a:xfrm>
              <a:prstGeom prst="roundRect">
                <a:avLst>
                  <a:gd name="adj" fmla="val 6970"/>
                </a:avLst>
              </a:prstGeom>
            </p:spPr>
          </p:pic>
          <p:cxnSp>
            <p:nvCxnSpPr>
              <p:cNvPr id="24" name="Connector: Elbow 23">
                <a:extLst>
                  <a:ext uri="{FF2B5EF4-FFF2-40B4-BE49-F238E27FC236}">
                    <a16:creationId xmlns:a16="http://schemas.microsoft.com/office/drawing/2014/main" id="{CCB09BF8-609F-48A8-75BB-AE83A27C20E2}"/>
                  </a:ext>
                </a:extLst>
              </p:cNvPr>
              <p:cNvCxnSpPr>
                <a:endCxn id="21" idx="1"/>
              </p:cNvCxnSpPr>
              <p:nvPr/>
            </p:nvCxnSpPr>
            <p:spPr>
              <a:xfrm rot="16200000" flipH="1">
                <a:off x="4860136" y="4133766"/>
                <a:ext cx="747060" cy="395331"/>
              </a:xfrm>
              <a:prstGeom prst="bentConnector2">
                <a:avLst/>
              </a:prstGeom>
              <a:ln w="57150">
                <a:tailEnd type="triangle"/>
              </a:ln>
            </p:spPr>
            <p:style>
              <a:lnRef idx="2">
                <a:schemeClr val="accent1"/>
              </a:lnRef>
              <a:fillRef idx="0">
                <a:schemeClr val="accent1"/>
              </a:fillRef>
              <a:effectRef idx="1">
                <a:schemeClr val="accent1"/>
              </a:effectRef>
              <a:fontRef idx="minor">
                <a:schemeClr val="tx1"/>
              </a:fontRef>
            </p:style>
          </p:cxnSp>
          <p:sp>
            <p:nvSpPr>
              <p:cNvPr id="25" name="Arrow: Right 24">
                <a:extLst>
                  <a:ext uri="{FF2B5EF4-FFF2-40B4-BE49-F238E27FC236}">
                    <a16:creationId xmlns:a16="http://schemas.microsoft.com/office/drawing/2014/main" id="{2A2AAF03-8FAA-39CC-EA6E-75F074E8E6BD}"/>
                  </a:ext>
                </a:extLst>
              </p:cNvPr>
              <p:cNvSpPr/>
              <p:nvPr/>
            </p:nvSpPr>
            <p:spPr>
              <a:xfrm rot="10800000">
                <a:off x="8132596" y="3377774"/>
                <a:ext cx="744704" cy="490264"/>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800"/>
              </a:p>
            </p:txBody>
          </p:sp>
          <p:cxnSp>
            <p:nvCxnSpPr>
              <p:cNvPr id="29" name="Straight Arrow Connector 28">
                <a:extLst>
                  <a:ext uri="{FF2B5EF4-FFF2-40B4-BE49-F238E27FC236}">
                    <a16:creationId xmlns:a16="http://schemas.microsoft.com/office/drawing/2014/main" id="{592CFD45-8CDC-B26B-4E4E-809378DAB917}"/>
                  </a:ext>
                </a:extLst>
              </p:cNvPr>
              <p:cNvCxnSpPr>
                <a:cxnSpLocks/>
                <a:stCxn id="13" idx="1"/>
              </p:cNvCxnSpPr>
              <p:nvPr/>
            </p:nvCxnSpPr>
            <p:spPr>
              <a:xfrm flipH="1">
                <a:off x="3711834" y="3595293"/>
                <a:ext cx="703064" cy="824307"/>
              </a:xfrm>
              <a:prstGeom prst="straightConnector1">
                <a:avLst/>
              </a:prstGeom>
              <a:ln w="57150">
                <a:tailEnd type="triangle"/>
              </a:ln>
            </p:spPr>
            <p:style>
              <a:lnRef idx="2">
                <a:schemeClr val="accent1"/>
              </a:lnRef>
              <a:fillRef idx="0">
                <a:schemeClr val="accent1"/>
              </a:fillRef>
              <a:effectRef idx="1">
                <a:schemeClr val="accent1"/>
              </a:effectRef>
              <a:fontRef idx="minor">
                <a:schemeClr val="tx1"/>
              </a:fontRef>
            </p:style>
          </p:cxnSp>
          <p:cxnSp>
            <p:nvCxnSpPr>
              <p:cNvPr id="1024" name="Straight Arrow Connector 1023">
                <a:extLst>
                  <a:ext uri="{FF2B5EF4-FFF2-40B4-BE49-F238E27FC236}">
                    <a16:creationId xmlns:a16="http://schemas.microsoft.com/office/drawing/2014/main" id="{AB5A922E-5217-7B6F-844A-F681EC8517CD}"/>
                  </a:ext>
                </a:extLst>
              </p:cNvPr>
              <p:cNvCxnSpPr>
                <a:cxnSpLocks/>
                <a:stCxn id="13" idx="1"/>
              </p:cNvCxnSpPr>
              <p:nvPr/>
            </p:nvCxnSpPr>
            <p:spPr>
              <a:xfrm flipH="1">
                <a:off x="2279428" y="3595293"/>
                <a:ext cx="2135470" cy="525099"/>
              </a:xfrm>
              <a:prstGeom prst="straightConnector1">
                <a:avLst/>
              </a:prstGeom>
              <a:ln w="57150">
                <a:tailEnd type="triangle"/>
              </a:ln>
            </p:spPr>
            <p:style>
              <a:lnRef idx="2">
                <a:schemeClr val="accent1"/>
              </a:lnRef>
              <a:fillRef idx="0">
                <a:schemeClr val="accent1"/>
              </a:fillRef>
              <a:effectRef idx="1">
                <a:schemeClr val="accent1"/>
              </a:effectRef>
              <a:fontRef idx="minor">
                <a:schemeClr val="tx1"/>
              </a:fontRef>
            </p:style>
          </p:cxnSp>
          <p:cxnSp>
            <p:nvCxnSpPr>
              <p:cNvPr id="1029" name="Straight Arrow Connector 1028">
                <a:extLst>
                  <a:ext uri="{FF2B5EF4-FFF2-40B4-BE49-F238E27FC236}">
                    <a16:creationId xmlns:a16="http://schemas.microsoft.com/office/drawing/2014/main" id="{0B8F1E11-9B10-77A8-22EF-2B5E569A2CCF}"/>
                  </a:ext>
                </a:extLst>
              </p:cNvPr>
              <p:cNvCxnSpPr>
                <a:cxnSpLocks/>
                <a:stCxn id="13" idx="1"/>
              </p:cNvCxnSpPr>
              <p:nvPr/>
            </p:nvCxnSpPr>
            <p:spPr>
              <a:xfrm flipH="1" flipV="1">
                <a:off x="3203205" y="2915169"/>
                <a:ext cx="1211693" cy="680124"/>
              </a:xfrm>
              <a:prstGeom prst="straightConnector1">
                <a:avLst/>
              </a:prstGeom>
              <a:ln w="57150">
                <a:tailEnd type="triangle"/>
              </a:ln>
            </p:spPr>
            <p:style>
              <a:lnRef idx="2">
                <a:schemeClr val="accent1"/>
              </a:lnRef>
              <a:fillRef idx="0">
                <a:schemeClr val="accent1"/>
              </a:fillRef>
              <a:effectRef idx="1">
                <a:schemeClr val="accent1"/>
              </a:effectRef>
              <a:fontRef idx="minor">
                <a:schemeClr val="tx1"/>
              </a:fontRef>
            </p:style>
          </p:cxnSp>
          <p:pic>
            <p:nvPicPr>
              <p:cNvPr id="1039" name="Picture 1038">
                <a:extLst>
                  <a:ext uri="{FF2B5EF4-FFF2-40B4-BE49-F238E27FC236}">
                    <a16:creationId xmlns:a16="http://schemas.microsoft.com/office/drawing/2014/main" id="{D8D9670F-DEB4-C4AA-3D34-B9720772B121}"/>
                  </a:ext>
                </a:extLst>
              </p:cNvPr>
              <p:cNvPicPr>
                <a:picLocks noChangeAspect="1"/>
              </p:cNvPicPr>
              <p:nvPr/>
            </p:nvPicPr>
            <p:blipFill>
              <a:blip r:embed="rId7"/>
              <a:stretch>
                <a:fillRect/>
              </a:stretch>
            </p:blipFill>
            <p:spPr>
              <a:xfrm>
                <a:off x="2546131" y="4297109"/>
                <a:ext cx="1109412" cy="1318404"/>
              </a:xfrm>
              <a:prstGeom prst="rect">
                <a:avLst/>
              </a:prstGeom>
            </p:spPr>
          </p:pic>
          <p:cxnSp>
            <p:nvCxnSpPr>
              <p:cNvPr id="1042" name="Connector: Elbow 1041">
                <a:extLst>
                  <a:ext uri="{FF2B5EF4-FFF2-40B4-BE49-F238E27FC236}">
                    <a16:creationId xmlns:a16="http://schemas.microsoft.com/office/drawing/2014/main" id="{0F4A1E03-B682-DF2A-6DA7-B6D589FFA2C3}"/>
                  </a:ext>
                </a:extLst>
              </p:cNvPr>
              <p:cNvCxnSpPr>
                <a:cxnSpLocks/>
              </p:cNvCxnSpPr>
              <p:nvPr/>
            </p:nvCxnSpPr>
            <p:spPr>
              <a:xfrm rot="10800000" flipV="1">
                <a:off x="3102358" y="3606707"/>
                <a:ext cx="1273143" cy="2561068"/>
              </a:xfrm>
              <a:prstGeom prst="bentConnector3">
                <a:avLst>
                  <a:gd name="adj1" fmla="val -1622"/>
                </a:avLst>
              </a:prstGeom>
              <a:ln w="57150">
                <a:tailEnd type="triangle"/>
              </a:ln>
            </p:spPr>
            <p:style>
              <a:lnRef idx="2">
                <a:schemeClr val="accent1"/>
              </a:lnRef>
              <a:fillRef idx="0">
                <a:schemeClr val="accent1"/>
              </a:fillRef>
              <a:effectRef idx="1">
                <a:schemeClr val="accent1"/>
              </a:effectRef>
              <a:fontRef idx="minor">
                <a:schemeClr val="tx1"/>
              </a:fontRef>
            </p:style>
          </p:cxnSp>
          <p:cxnSp>
            <p:nvCxnSpPr>
              <p:cNvPr id="1059" name="Straight Arrow Connector 1058">
                <a:extLst>
                  <a:ext uri="{FF2B5EF4-FFF2-40B4-BE49-F238E27FC236}">
                    <a16:creationId xmlns:a16="http://schemas.microsoft.com/office/drawing/2014/main" id="{9E7EF4B1-91E2-0C76-0809-94928C69D472}"/>
                  </a:ext>
                </a:extLst>
              </p:cNvPr>
              <p:cNvCxnSpPr>
                <a:cxnSpLocks/>
                <a:stCxn id="13" idx="1"/>
              </p:cNvCxnSpPr>
              <p:nvPr/>
            </p:nvCxnSpPr>
            <p:spPr>
              <a:xfrm flipH="1" flipV="1">
                <a:off x="1752600" y="3201872"/>
                <a:ext cx="2662298" cy="393421"/>
              </a:xfrm>
              <a:prstGeom prst="straightConnector1">
                <a:avLst/>
              </a:prstGeom>
              <a:ln w="57150">
                <a:tailEnd type="triangle"/>
              </a:ln>
            </p:spPr>
            <p:style>
              <a:lnRef idx="2">
                <a:schemeClr val="accent1"/>
              </a:lnRef>
              <a:fillRef idx="0">
                <a:schemeClr val="accent1"/>
              </a:fillRef>
              <a:effectRef idx="1">
                <a:schemeClr val="accent1"/>
              </a:effectRef>
              <a:fontRef idx="minor">
                <a:schemeClr val="tx1"/>
              </a:fontRef>
            </p:style>
          </p:cxnSp>
          <p:grpSp>
            <p:nvGrpSpPr>
              <p:cNvPr id="1074" name="Group 1073">
                <a:extLst>
                  <a:ext uri="{FF2B5EF4-FFF2-40B4-BE49-F238E27FC236}">
                    <a16:creationId xmlns:a16="http://schemas.microsoft.com/office/drawing/2014/main" id="{D4363058-F4DC-1AB4-3743-0D86FC9CFE5D}"/>
                  </a:ext>
                </a:extLst>
              </p:cNvPr>
              <p:cNvGrpSpPr/>
              <p:nvPr/>
            </p:nvGrpSpPr>
            <p:grpSpPr>
              <a:xfrm>
                <a:off x="7079332" y="5422421"/>
                <a:ext cx="1273144" cy="1273141"/>
                <a:chOff x="7387069" y="5177263"/>
                <a:chExt cx="1638300" cy="1638300"/>
              </a:xfrm>
            </p:grpSpPr>
            <p:sp>
              <p:nvSpPr>
                <p:cNvPr id="1070" name="Oval 1069">
                  <a:extLst>
                    <a:ext uri="{FF2B5EF4-FFF2-40B4-BE49-F238E27FC236}">
                      <a16:creationId xmlns:a16="http://schemas.microsoft.com/office/drawing/2014/main" id="{608783D4-0C94-D91B-8FA9-8E66882433CE}"/>
                    </a:ext>
                  </a:extLst>
                </p:cNvPr>
                <p:cNvSpPr/>
                <p:nvPr/>
              </p:nvSpPr>
              <p:spPr>
                <a:xfrm>
                  <a:off x="7387069" y="5177263"/>
                  <a:ext cx="1638300" cy="1638300"/>
                </a:xfrm>
                <a:prstGeom prst="ellipse">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800"/>
                </a:p>
              </p:txBody>
            </p:sp>
            <p:cxnSp>
              <p:nvCxnSpPr>
                <p:cNvPr id="1072" name="Straight Connector 1071">
                  <a:extLst>
                    <a:ext uri="{FF2B5EF4-FFF2-40B4-BE49-F238E27FC236}">
                      <a16:creationId xmlns:a16="http://schemas.microsoft.com/office/drawing/2014/main" id="{93CAC6AF-2304-9656-6AD7-F8BDA8C7B4D4}"/>
                    </a:ext>
                  </a:extLst>
                </p:cNvPr>
                <p:cNvCxnSpPr>
                  <a:stCxn id="1070" idx="7"/>
                  <a:endCxn id="1070" idx="3"/>
                </p:cNvCxnSpPr>
                <p:nvPr/>
              </p:nvCxnSpPr>
              <p:spPr>
                <a:xfrm flipH="1">
                  <a:off x="7626992" y="5417186"/>
                  <a:ext cx="1158454" cy="1158454"/>
                </a:xfrm>
                <a:prstGeom prst="line">
                  <a:avLst/>
                </a:prstGeom>
                <a:ln w="57150">
                  <a:solidFill>
                    <a:srgbClr val="FF0000"/>
                  </a:solidFill>
                </a:ln>
              </p:spPr>
              <p:style>
                <a:lnRef idx="2">
                  <a:schemeClr val="accent1"/>
                </a:lnRef>
                <a:fillRef idx="0">
                  <a:schemeClr val="accent1"/>
                </a:fillRef>
                <a:effectRef idx="1">
                  <a:schemeClr val="accent1"/>
                </a:effectRef>
                <a:fontRef idx="minor">
                  <a:schemeClr val="tx1"/>
                </a:fontRef>
              </p:style>
            </p:cxnSp>
            <p:sp>
              <p:nvSpPr>
                <p:cNvPr id="1073" name="TextBox 1072">
                  <a:extLst>
                    <a:ext uri="{FF2B5EF4-FFF2-40B4-BE49-F238E27FC236}">
                      <a16:creationId xmlns:a16="http://schemas.microsoft.com/office/drawing/2014/main" id="{15890282-378A-B822-AB51-D8EA0330C7BF}"/>
                    </a:ext>
                  </a:extLst>
                </p:cNvPr>
                <p:cNvSpPr txBox="1"/>
                <p:nvPr/>
              </p:nvSpPr>
              <p:spPr>
                <a:xfrm>
                  <a:off x="7579518" y="5470099"/>
                  <a:ext cx="1367668" cy="935668"/>
                </a:xfrm>
                <a:prstGeom prst="rect">
                  <a:avLst/>
                </a:prstGeom>
                <a:noFill/>
              </p:spPr>
              <p:txBody>
                <a:bodyPr wrap="square" rtlCol="0">
                  <a:spAutoFit/>
                </a:bodyPr>
                <a:lstStyle/>
                <a:p>
                  <a:pPr algn="ctr"/>
                  <a:r>
                    <a:rPr lang="en-US" sz="600" b="1"/>
                    <a:t>Train ML Models</a:t>
                  </a:r>
                </a:p>
              </p:txBody>
            </p:sp>
          </p:grpSp>
          <p:grpSp>
            <p:nvGrpSpPr>
              <p:cNvPr id="4" name="Group 3">
                <a:extLst>
                  <a:ext uri="{FF2B5EF4-FFF2-40B4-BE49-F238E27FC236}">
                    <a16:creationId xmlns:a16="http://schemas.microsoft.com/office/drawing/2014/main" id="{72906F9A-7436-E448-5248-862DC97064A3}"/>
                  </a:ext>
                </a:extLst>
              </p:cNvPr>
              <p:cNvGrpSpPr/>
              <p:nvPr/>
            </p:nvGrpSpPr>
            <p:grpSpPr>
              <a:xfrm>
                <a:off x="5431331" y="5432784"/>
                <a:ext cx="1300303" cy="1273143"/>
                <a:chOff x="7387069" y="5177263"/>
                <a:chExt cx="1673249" cy="1638300"/>
              </a:xfrm>
            </p:grpSpPr>
            <p:sp>
              <p:nvSpPr>
                <p:cNvPr id="6" name="Oval 5">
                  <a:extLst>
                    <a:ext uri="{FF2B5EF4-FFF2-40B4-BE49-F238E27FC236}">
                      <a16:creationId xmlns:a16="http://schemas.microsoft.com/office/drawing/2014/main" id="{CD46B9BD-2AAA-691A-3F3A-D8F45D917F82}"/>
                    </a:ext>
                  </a:extLst>
                </p:cNvPr>
                <p:cNvSpPr/>
                <p:nvPr/>
              </p:nvSpPr>
              <p:spPr>
                <a:xfrm>
                  <a:off x="7387069" y="5177263"/>
                  <a:ext cx="1638300" cy="1638300"/>
                </a:xfrm>
                <a:prstGeom prst="ellipse">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800"/>
                </a:p>
              </p:txBody>
            </p:sp>
            <p:cxnSp>
              <p:nvCxnSpPr>
                <p:cNvPr id="8" name="Straight Connector 7">
                  <a:extLst>
                    <a:ext uri="{FF2B5EF4-FFF2-40B4-BE49-F238E27FC236}">
                      <a16:creationId xmlns:a16="http://schemas.microsoft.com/office/drawing/2014/main" id="{10AD4394-4A50-F586-4619-C340BE69B4DA}"/>
                    </a:ext>
                  </a:extLst>
                </p:cNvPr>
                <p:cNvCxnSpPr>
                  <a:stCxn id="6" idx="7"/>
                  <a:endCxn id="6" idx="3"/>
                </p:cNvCxnSpPr>
                <p:nvPr/>
              </p:nvCxnSpPr>
              <p:spPr>
                <a:xfrm flipH="1">
                  <a:off x="7626992" y="5417186"/>
                  <a:ext cx="1158454" cy="1158454"/>
                </a:xfrm>
                <a:prstGeom prst="line">
                  <a:avLst/>
                </a:prstGeom>
                <a:ln w="57150">
                  <a:solidFill>
                    <a:srgbClr val="FF0000"/>
                  </a:solidFill>
                </a:ln>
              </p:spPr>
              <p:style>
                <a:lnRef idx="2">
                  <a:schemeClr val="accent1"/>
                </a:lnRef>
                <a:fillRef idx="0">
                  <a:schemeClr val="accent1"/>
                </a:fillRef>
                <a:effectRef idx="1">
                  <a:schemeClr val="accent1"/>
                </a:effectRef>
                <a:fontRef idx="minor">
                  <a:schemeClr val="tx1"/>
                </a:fontRef>
              </p:style>
            </p:cxnSp>
            <p:sp>
              <p:nvSpPr>
                <p:cNvPr id="10" name="TextBox 9">
                  <a:extLst>
                    <a:ext uri="{FF2B5EF4-FFF2-40B4-BE49-F238E27FC236}">
                      <a16:creationId xmlns:a16="http://schemas.microsoft.com/office/drawing/2014/main" id="{7EF419DB-BABE-9B9C-B2FD-6A8B69BC5DDE}"/>
                    </a:ext>
                  </a:extLst>
                </p:cNvPr>
                <p:cNvSpPr txBox="1"/>
                <p:nvPr/>
              </p:nvSpPr>
              <p:spPr>
                <a:xfrm>
                  <a:off x="7422017" y="5456766"/>
                  <a:ext cx="1638301" cy="1169583"/>
                </a:xfrm>
                <a:prstGeom prst="rect">
                  <a:avLst/>
                </a:prstGeom>
                <a:noFill/>
              </p:spPr>
              <p:txBody>
                <a:bodyPr wrap="square" rtlCol="0">
                  <a:spAutoFit/>
                </a:bodyPr>
                <a:lstStyle/>
                <a:p>
                  <a:pPr algn="ctr"/>
                  <a:r>
                    <a:rPr lang="en-US" sz="800" b="1"/>
                    <a:t>Build New LLMs</a:t>
                  </a:r>
                </a:p>
              </p:txBody>
            </p:sp>
          </p:grpSp>
          <p:pic>
            <p:nvPicPr>
              <p:cNvPr id="2050" name="Picture 2" descr="A young female engineer with curly hair working on her computer, modeling an intricate 3D bracket for a 3D printer using CAD on a curved monitor, with warm, ambient lighting casting gentle shadows">
                <a:extLst>
                  <a:ext uri="{FF2B5EF4-FFF2-40B4-BE49-F238E27FC236}">
                    <a16:creationId xmlns:a16="http://schemas.microsoft.com/office/drawing/2014/main" id="{D2248F78-9C2D-55ED-15F5-8A9C64B6D476}"/>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239432" y="2579766"/>
                <a:ext cx="2877351" cy="3674073"/>
              </a:xfrm>
              <a:prstGeom prst="rect">
                <a:avLst/>
              </a:prstGeom>
              <a:noFill/>
              <a:extLst>
                <a:ext uri="{909E8E84-426E-40DD-AFC4-6F175D3DCCD1}">
                  <a14:hiddenFill xmlns:a14="http://schemas.microsoft.com/office/drawing/2010/main">
                    <a:solidFill>
                      <a:srgbClr val="FFFFFF"/>
                    </a:solidFill>
                  </a14:hiddenFill>
                </a:ext>
              </a:extLst>
            </p:spPr>
          </p:pic>
          <p:sp>
            <p:nvSpPr>
              <p:cNvPr id="12" name="TextBox 11">
                <a:extLst>
                  <a:ext uri="{FF2B5EF4-FFF2-40B4-BE49-F238E27FC236}">
                    <a16:creationId xmlns:a16="http://schemas.microsoft.com/office/drawing/2014/main" id="{B47913EE-DD7B-7944-D4E0-B0B62C516779}"/>
                  </a:ext>
                </a:extLst>
              </p:cNvPr>
              <p:cNvSpPr txBox="1"/>
              <p:nvPr/>
            </p:nvSpPr>
            <p:spPr>
              <a:xfrm>
                <a:off x="10051381" y="2555541"/>
                <a:ext cx="2140619" cy="1151269"/>
              </a:xfrm>
              <a:prstGeom prst="rect">
                <a:avLst/>
              </a:prstGeom>
              <a:noFill/>
            </p:spPr>
            <p:txBody>
              <a:bodyPr wrap="square" rtlCol="0">
                <a:spAutoFit/>
              </a:bodyPr>
              <a:lstStyle/>
              <a:p>
                <a:r>
                  <a:rPr lang="en-US" sz="800"/>
                  <a:t>Not an AI engineer but getting work done faster</a:t>
                </a:r>
              </a:p>
              <a:p>
                <a:endParaRPr lang="en-US" sz="800"/>
              </a:p>
            </p:txBody>
          </p:sp>
        </p:grpSp>
        <p:sp>
          <p:nvSpPr>
            <p:cNvPr id="17" name="Rectangle 16">
              <a:extLst>
                <a:ext uri="{FF2B5EF4-FFF2-40B4-BE49-F238E27FC236}">
                  <a16:creationId xmlns:a16="http://schemas.microsoft.com/office/drawing/2014/main" id="{4699A98A-E408-838F-04EA-ABA382C1328F}"/>
                </a:ext>
              </a:extLst>
            </p:cNvPr>
            <p:cNvSpPr/>
            <p:nvPr/>
          </p:nvSpPr>
          <p:spPr>
            <a:xfrm>
              <a:off x="98551" y="2142906"/>
              <a:ext cx="12402424" cy="4965615"/>
            </a:xfrm>
            <a:prstGeom prst="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800"/>
            </a:p>
          </p:txBody>
        </p:sp>
      </p:grpSp>
      <p:pic>
        <p:nvPicPr>
          <p:cNvPr id="20" name="Picture 19">
            <a:extLst>
              <a:ext uri="{FF2B5EF4-FFF2-40B4-BE49-F238E27FC236}">
                <a16:creationId xmlns:a16="http://schemas.microsoft.com/office/drawing/2014/main" id="{DD0DA8D4-98B3-DC89-E230-0B2BD04CC820}"/>
              </a:ext>
            </a:extLst>
          </p:cNvPr>
          <p:cNvPicPr>
            <a:picLocks noChangeAspect="1"/>
          </p:cNvPicPr>
          <p:nvPr/>
        </p:nvPicPr>
        <p:blipFill>
          <a:blip r:embed="rId9"/>
          <a:srcRect b="26835"/>
          <a:stretch>
            <a:fillRect/>
          </a:stretch>
        </p:blipFill>
        <p:spPr>
          <a:xfrm>
            <a:off x="1357069" y="4212431"/>
            <a:ext cx="2604538" cy="2083933"/>
          </a:xfrm>
          <a:prstGeom prst="rect">
            <a:avLst/>
          </a:prstGeom>
        </p:spPr>
      </p:pic>
      <p:sp>
        <p:nvSpPr>
          <p:cNvPr id="19" name="TextBox 18">
            <a:extLst>
              <a:ext uri="{FF2B5EF4-FFF2-40B4-BE49-F238E27FC236}">
                <a16:creationId xmlns:a16="http://schemas.microsoft.com/office/drawing/2014/main" id="{DAC673CD-E012-ACF6-CE6E-E7CDD660E986}"/>
              </a:ext>
            </a:extLst>
          </p:cNvPr>
          <p:cNvSpPr txBox="1"/>
          <p:nvPr/>
        </p:nvSpPr>
        <p:spPr>
          <a:xfrm>
            <a:off x="328048" y="3117116"/>
            <a:ext cx="4758288" cy="1107996"/>
          </a:xfrm>
          <a:prstGeom prst="rect">
            <a:avLst/>
          </a:prstGeom>
          <a:noFill/>
        </p:spPr>
        <p:txBody>
          <a:bodyPr wrap="square" rtlCol="0">
            <a:spAutoFit/>
          </a:bodyPr>
          <a:lstStyle/>
          <a:p>
            <a:pPr algn="ctr"/>
            <a:r>
              <a:rPr lang="en-US" b="1" u="sng"/>
              <a:t>Step 1</a:t>
            </a:r>
          </a:p>
          <a:p>
            <a:pPr marL="457200" indent="-457200">
              <a:buFont typeface="+mj-lt"/>
              <a:buAutoNum type="arabicPeriod"/>
            </a:pPr>
            <a:r>
              <a:rPr lang="en-US" sz="1600" b="1"/>
              <a:t>Make tools usable by AI</a:t>
            </a:r>
          </a:p>
          <a:p>
            <a:pPr marL="457200" indent="-457200">
              <a:buFont typeface="+mj-lt"/>
              <a:buAutoNum type="arabicPeriod"/>
            </a:pPr>
            <a:r>
              <a:rPr lang="en-US" sz="1600" b="1"/>
              <a:t>Chat with engineering tools to complete work</a:t>
            </a:r>
          </a:p>
        </p:txBody>
      </p:sp>
      <p:sp>
        <p:nvSpPr>
          <p:cNvPr id="33" name="Rectangle 32">
            <a:extLst>
              <a:ext uri="{FF2B5EF4-FFF2-40B4-BE49-F238E27FC236}">
                <a16:creationId xmlns:a16="http://schemas.microsoft.com/office/drawing/2014/main" id="{15D85B49-C157-C024-4E42-0FD9F1CBED99}"/>
              </a:ext>
            </a:extLst>
          </p:cNvPr>
          <p:cNvSpPr/>
          <p:nvPr/>
        </p:nvSpPr>
        <p:spPr>
          <a:xfrm>
            <a:off x="7412498" y="3117116"/>
            <a:ext cx="4084469" cy="3354614"/>
          </a:xfrm>
          <a:prstGeom prst="rect">
            <a:avLst/>
          </a:prstGeom>
          <a:solidFill>
            <a:schemeClr val="tx2"/>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TextBox 21">
            <a:extLst>
              <a:ext uri="{FF2B5EF4-FFF2-40B4-BE49-F238E27FC236}">
                <a16:creationId xmlns:a16="http://schemas.microsoft.com/office/drawing/2014/main" id="{7E242431-75FC-279D-ACEA-56F791F9715D}"/>
              </a:ext>
            </a:extLst>
          </p:cNvPr>
          <p:cNvSpPr txBox="1"/>
          <p:nvPr/>
        </p:nvSpPr>
        <p:spPr>
          <a:xfrm>
            <a:off x="7503664" y="3117116"/>
            <a:ext cx="4084469" cy="861774"/>
          </a:xfrm>
          <a:prstGeom prst="rect">
            <a:avLst/>
          </a:prstGeom>
          <a:noFill/>
        </p:spPr>
        <p:txBody>
          <a:bodyPr wrap="square" rtlCol="0">
            <a:spAutoFit/>
          </a:bodyPr>
          <a:lstStyle/>
          <a:p>
            <a:pPr algn="ctr"/>
            <a:r>
              <a:rPr lang="en-US" b="1" u="sng" dirty="0">
                <a:solidFill>
                  <a:schemeClr val="bg1"/>
                </a:solidFill>
              </a:rPr>
              <a:t>Step 2 </a:t>
            </a:r>
          </a:p>
          <a:p>
            <a:pPr marL="342900" indent="-342900">
              <a:buAutoNum type="arabicPeriod"/>
            </a:pPr>
            <a:r>
              <a:rPr lang="en-US" sz="1600" b="1" dirty="0">
                <a:solidFill>
                  <a:schemeClr val="bg1"/>
                </a:solidFill>
              </a:rPr>
              <a:t>Users give higher level goals. </a:t>
            </a:r>
          </a:p>
          <a:p>
            <a:pPr marL="342900" indent="-342900">
              <a:buAutoNum type="arabicPeriod"/>
            </a:pPr>
            <a:r>
              <a:rPr lang="en-US" sz="1600" b="1" dirty="0">
                <a:solidFill>
                  <a:schemeClr val="bg1"/>
                </a:solidFill>
              </a:rPr>
              <a:t>AI plans and executes the work</a:t>
            </a:r>
          </a:p>
        </p:txBody>
      </p:sp>
      <p:pic>
        <p:nvPicPr>
          <p:cNvPr id="23" name="Picture 22">
            <a:extLst>
              <a:ext uri="{FF2B5EF4-FFF2-40B4-BE49-F238E27FC236}">
                <a16:creationId xmlns:a16="http://schemas.microsoft.com/office/drawing/2014/main" id="{08822763-EF5C-9223-796D-F484BCB1727B}"/>
              </a:ext>
            </a:extLst>
          </p:cNvPr>
          <p:cNvPicPr>
            <a:picLocks noChangeAspect="1"/>
          </p:cNvPicPr>
          <p:nvPr/>
        </p:nvPicPr>
        <p:blipFill>
          <a:blip r:embed="rId9"/>
          <a:stretch>
            <a:fillRect/>
          </a:stretch>
        </p:blipFill>
        <p:spPr>
          <a:xfrm>
            <a:off x="9237290" y="4364205"/>
            <a:ext cx="1747305" cy="1661557"/>
          </a:xfrm>
          <a:prstGeom prst="rect">
            <a:avLst/>
          </a:prstGeom>
        </p:spPr>
      </p:pic>
      <p:sp>
        <p:nvSpPr>
          <p:cNvPr id="26" name="Arrow: Bent 25">
            <a:extLst>
              <a:ext uri="{FF2B5EF4-FFF2-40B4-BE49-F238E27FC236}">
                <a16:creationId xmlns:a16="http://schemas.microsoft.com/office/drawing/2014/main" id="{CB474AB4-7828-E516-D2E3-D552B2CB7216}"/>
              </a:ext>
            </a:extLst>
          </p:cNvPr>
          <p:cNvSpPr/>
          <p:nvPr/>
        </p:nvSpPr>
        <p:spPr>
          <a:xfrm rot="5400000">
            <a:off x="9890564" y="3428177"/>
            <a:ext cx="465506" cy="1593870"/>
          </a:xfrm>
          <a:prstGeom prst="bentArrow">
            <a:avLst/>
          </a:prstGeom>
          <a:ln>
            <a:noFill/>
          </a:ln>
          <a:effectLst>
            <a:outerShdw blurRad="50800" dist="38100" dir="2700000" algn="tl" rotWithShape="0">
              <a:prstClr val="black">
                <a:alpha val="40000"/>
              </a:prstClr>
            </a:outerShdw>
          </a:effectLst>
        </p:spPr>
        <p:style>
          <a:lnRef idx="2">
            <a:schemeClr val="accent1"/>
          </a:lnRef>
          <a:fillRef idx="1">
            <a:schemeClr val="lt1"/>
          </a:fillRef>
          <a:effectRef idx="0">
            <a:schemeClr val="accent1"/>
          </a:effectRef>
          <a:fontRef idx="minor">
            <a:schemeClr val="dk1"/>
          </a:fontRef>
        </p:style>
        <p:txBody>
          <a:bodyPr rtlCol="0" anchor="ctr"/>
          <a:lstStyle/>
          <a:p>
            <a:pPr algn="ctr"/>
            <a:endParaRPr lang="en-US">
              <a:solidFill>
                <a:schemeClr val="tx1"/>
              </a:solidFill>
            </a:endParaRPr>
          </a:p>
        </p:txBody>
      </p:sp>
      <p:sp>
        <p:nvSpPr>
          <p:cNvPr id="27" name="Arrow: Bent 26">
            <a:extLst>
              <a:ext uri="{FF2B5EF4-FFF2-40B4-BE49-F238E27FC236}">
                <a16:creationId xmlns:a16="http://schemas.microsoft.com/office/drawing/2014/main" id="{C51ED716-EC63-9878-7D0A-820B9C8CEF59}"/>
              </a:ext>
            </a:extLst>
          </p:cNvPr>
          <p:cNvSpPr/>
          <p:nvPr/>
        </p:nvSpPr>
        <p:spPr>
          <a:xfrm>
            <a:off x="8759039" y="3912533"/>
            <a:ext cx="500420" cy="903344"/>
          </a:xfrm>
          <a:prstGeom prst="bentArrow">
            <a:avLst/>
          </a:prstGeom>
          <a:ln>
            <a:noFill/>
          </a:ln>
          <a:effectLst>
            <a:outerShdw blurRad="50800" dist="38100" dir="2700000" algn="tl" rotWithShape="0">
              <a:prstClr val="black">
                <a:alpha val="40000"/>
              </a:prstClr>
            </a:outerShdw>
          </a:effectLst>
        </p:spPr>
        <p:style>
          <a:lnRef idx="2">
            <a:schemeClr val="accent1"/>
          </a:lnRef>
          <a:fillRef idx="1">
            <a:schemeClr val="lt1"/>
          </a:fillRef>
          <a:effectRef idx="0">
            <a:schemeClr val="accent1"/>
          </a:effectRef>
          <a:fontRef idx="minor">
            <a:schemeClr val="dk1"/>
          </a:fontRef>
        </p:style>
        <p:txBody>
          <a:bodyPr rtlCol="0" anchor="ctr"/>
          <a:lstStyle/>
          <a:p>
            <a:pPr algn="ctr"/>
            <a:endParaRPr lang="en-US" sz="1600">
              <a:solidFill>
                <a:schemeClr val="tx1"/>
              </a:solidFill>
            </a:endParaRPr>
          </a:p>
        </p:txBody>
      </p:sp>
      <p:sp>
        <p:nvSpPr>
          <p:cNvPr id="28" name="Arrow: Bent 27">
            <a:extLst>
              <a:ext uri="{FF2B5EF4-FFF2-40B4-BE49-F238E27FC236}">
                <a16:creationId xmlns:a16="http://schemas.microsoft.com/office/drawing/2014/main" id="{EA4E58AD-A03F-2D14-7271-A5EDDFC8DAAE}"/>
              </a:ext>
            </a:extLst>
          </p:cNvPr>
          <p:cNvSpPr/>
          <p:nvPr/>
        </p:nvSpPr>
        <p:spPr>
          <a:xfrm rot="10800000">
            <a:off x="9346892" y="5981104"/>
            <a:ext cx="1463818" cy="467707"/>
          </a:xfrm>
          <a:prstGeom prst="bentArrow">
            <a:avLst/>
          </a:prstGeom>
          <a:ln>
            <a:noFill/>
          </a:ln>
          <a:effectLst>
            <a:outerShdw blurRad="50800" dist="38100" dir="2700000" algn="tl" rotWithShape="0">
              <a:prstClr val="black">
                <a:alpha val="40000"/>
              </a:prstClr>
            </a:outerShdw>
          </a:effectLst>
        </p:spPr>
        <p:style>
          <a:lnRef idx="2">
            <a:schemeClr val="accent1"/>
          </a:lnRef>
          <a:fillRef idx="1">
            <a:schemeClr val="lt1"/>
          </a:fillRef>
          <a:effectRef idx="0">
            <a:schemeClr val="accent1"/>
          </a:effectRef>
          <a:fontRef idx="minor">
            <a:schemeClr val="dk1"/>
          </a:fontRef>
        </p:style>
        <p:txBody>
          <a:bodyPr rtlCol="0" anchor="ctr"/>
          <a:lstStyle/>
          <a:p>
            <a:pPr algn="ctr"/>
            <a:endParaRPr lang="en-US">
              <a:solidFill>
                <a:schemeClr val="tx1"/>
              </a:solidFill>
            </a:endParaRPr>
          </a:p>
        </p:txBody>
      </p:sp>
      <p:sp>
        <p:nvSpPr>
          <p:cNvPr id="30" name="Arrow: Bent 29">
            <a:extLst>
              <a:ext uri="{FF2B5EF4-FFF2-40B4-BE49-F238E27FC236}">
                <a16:creationId xmlns:a16="http://schemas.microsoft.com/office/drawing/2014/main" id="{23960567-1359-3497-6713-7587C7560534}"/>
              </a:ext>
            </a:extLst>
          </p:cNvPr>
          <p:cNvSpPr/>
          <p:nvPr/>
        </p:nvSpPr>
        <p:spPr>
          <a:xfrm rot="16200000">
            <a:off x="8236826" y="5382737"/>
            <a:ext cx="1460241" cy="585025"/>
          </a:xfrm>
          <a:prstGeom prst="bentArrow">
            <a:avLst/>
          </a:prstGeom>
          <a:ln>
            <a:noFill/>
          </a:ln>
          <a:effectLst>
            <a:outerShdw blurRad="50800" dist="38100" dir="2700000" algn="tl" rotWithShape="0">
              <a:prstClr val="black">
                <a:alpha val="40000"/>
              </a:prstClr>
            </a:outerShdw>
          </a:effectLst>
        </p:spPr>
        <p:style>
          <a:lnRef idx="2">
            <a:schemeClr val="accent1"/>
          </a:lnRef>
          <a:fillRef idx="1">
            <a:schemeClr val="lt1"/>
          </a:fillRef>
          <a:effectRef idx="0">
            <a:schemeClr val="accent1"/>
          </a:effectRef>
          <a:fontRef idx="minor">
            <a:schemeClr val="dk1"/>
          </a:fontRef>
        </p:style>
        <p:txBody>
          <a:bodyPr rtlCol="0" anchor="ctr"/>
          <a:lstStyle/>
          <a:p>
            <a:pPr algn="ctr"/>
            <a:endParaRPr lang="en-US">
              <a:solidFill>
                <a:schemeClr val="tx1"/>
              </a:solidFill>
            </a:endParaRPr>
          </a:p>
        </p:txBody>
      </p:sp>
      <p:sp>
        <p:nvSpPr>
          <p:cNvPr id="36" name="TextBox 35">
            <a:extLst>
              <a:ext uri="{FF2B5EF4-FFF2-40B4-BE49-F238E27FC236}">
                <a16:creationId xmlns:a16="http://schemas.microsoft.com/office/drawing/2014/main" id="{79411C3D-CCFF-FCDE-E1AD-DF74ADE34CB9}"/>
              </a:ext>
            </a:extLst>
          </p:cNvPr>
          <p:cNvSpPr txBox="1"/>
          <p:nvPr/>
        </p:nvSpPr>
        <p:spPr>
          <a:xfrm>
            <a:off x="4456946" y="6546950"/>
            <a:ext cx="2678747" cy="338554"/>
          </a:xfrm>
          <a:prstGeom prst="rect">
            <a:avLst/>
          </a:prstGeom>
          <a:noFill/>
        </p:spPr>
        <p:txBody>
          <a:bodyPr wrap="none" rtlCol="0">
            <a:spAutoFit/>
          </a:bodyPr>
          <a:lstStyle/>
          <a:p>
            <a:pPr algn="l">
              <a:spcBef>
                <a:spcPts val="1000"/>
              </a:spcBef>
              <a:spcAft>
                <a:spcPts val="600"/>
              </a:spcAft>
            </a:pPr>
            <a:r>
              <a:rPr lang="en-US" sz="1600" i="1"/>
              <a:t>Credit: Ben White from A3M</a:t>
            </a:r>
          </a:p>
        </p:txBody>
      </p:sp>
      <p:sp>
        <p:nvSpPr>
          <p:cNvPr id="37" name="Title 1">
            <a:extLst>
              <a:ext uri="{FF2B5EF4-FFF2-40B4-BE49-F238E27FC236}">
                <a16:creationId xmlns:a16="http://schemas.microsoft.com/office/drawing/2014/main" id="{B3E79493-D7B0-839E-8781-F0CCADDE5CDD}"/>
              </a:ext>
            </a:extLst>
          </p:cNvPr>
          <p:cNvSpPr txBox="1">
            <a:spLocks/>
          </p:cNvSpPr>
          <p:nvPr/>
        </p:nvSpPr>
        <p:spPr>
          <a:xfrm>
            <a:off x="141170" y="210484"/>
            <a:ext cx="4950220" cy="869169"/>
          </a:xfrm>
          <a:prstGeom prst="rect">
            <a:avLst/>
          </a:prstGeom>
        </p:spPr>
        <p:txBody>
          <a:bodyPr lIns="91440" tIns="45720" rIns="91440" bIns="45720" anchor="t"/>
          <a:lstStyle>
            <a:lvl1pPr algn="l" defTabSz="914400" rtl="0" eaLnBrk="1" latinLnBrk="0" hangingPunct="1">
              <a:lnSpc>
                <a:spcPct val="90000"/>
              </a:lnSpc>
              <a:spcBef>
                <a:spcPct val="0"/>
              </a:spcBef>
              <a:buNone/>
              <a:defRPr sz="2800" kern="1200" cap="all" baseline="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a:t>So, what is our Agentic strategy?</a:t>
            </a:r>
          </a:p>
        </p:txBody>
      </p:sp>
      <p:sp>
        <p:nvSpPr>
          <p:cNvPr id="2" name="Arrow: Left-Right 1">
            <a:extLst>
              <a:ext uri="{FF2B5EF4-FFF2-40B4-BE49-F238E27FC236}">
                <a16:creationId xmlns:a16="http://schemas.microsoft.com/office/drawing/2014/main" id="{CCBED327-5DCC-6105-7962-E83EFE2443D1}"/>
              </a:ext>
            </a:extLst>
          </p:cNvPr>
          <p:cNvSpPr/>
          <p:nvPr/>
        </p:nvSpPr>
        <p:spPr>
          <a:xfrm>
            <a:off x="5264605" y="5165948"/>
            <a:ext cx="1878948" cy="471726"/>
          </a:xfrm>
          <a:prstGeom prst="leftRightArrow">
            <a:avLst/>
          </a:prstGeom>
          <a:solidFill>
            <a:srgbClr val="0075A9"/>
          </a:solidFill>
          <a:ln>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TextBox 13">
            <a:extLst>
              <a:ext uri="{FF2B5EF4-FFF2-40B4-BE49-F238E27FC236}">
                <a16:creationId xmlns:a16="http://schemas.microsoft.com/office/drawing/2014/main" id="{0FEAF6E9-3959-AF73-72B4-4048E40F69F7}"/>
              </a:ext>
            </a:extLst>
          </p:cNvPr>
          <p:cNvSpPr txBox="1"/>
          <p:nvPr/>
        </p:nvSpPr>
        <p:spPr>
          <a:xfrm>
            <a:off x="5216982" y="3856990"/>
            <a:ext cx="2027395" cy="1200329"/>
          </a:xfrm>
          <a:prstGeom prst="rect">
            <a:avLst/>
          </a:prstGeom>
          <a:noFill/>
        </p:spPr>
        <p:txBody>
          <a:bodyPr wrap="square" rtlCol="0">
            <a:spAutoFit/>
          </a:bodyPr>
          <a:lstStyle/>
          <a:p>
            <a:pPr algn="ctr">
              <a:spcBef>
                <a:spcPts val="1000"/>
              </a:spcBef>
              <a:spcAft>
                <a:spcPts val="600"/>
              </a:spcAft>
            </a:pPr>
            <a:r>
              <a:rPr lang="en-US" dirty="0"/>
              <a:t>Operationalizing in parallel to maximize speed until impact</a:t>
            </a:r>
          </a:p>
        </p:txBody>
      </p:sp>
      <p:sp>
        <p:nvSpPr>
          <p:cNvPr id="15" name="Slide Number Placeholder 14">
            <a:extLst>
              <a:ext uri="{FF2B5EF4-FFF2-40B4-BE49-F238E27FC236}">
                <a16:creationId xmlns:a16="http://schemas.microsoft.com/office/drawing/2014/main" id="{94C58C28-F88D-8492-21D8-7BE06AE79A95}"/>
              </a:ext>
            </a:extLst>
          </p:cNvPr>
          <p:cNvSpPr>
            <a:spLocks noGrp="1"/>
          </p:cNvSpPr>
          <p:nvPr>
            <p:ph type="sldNum" sz="quarter" idx="12"/>
          </p:nvPr>
        </p:nvSpPr>
        <p:spPr/>
        <p:txBody>
          <a:bodyPr/>
          <a:lstStyle/>
          <a:p>
            <a:fld id="{2D1A6E71-6843-4B15-9F4E-071531D0C9F9}" type="slidenum">
              <a:rPr lang="en-US" smtClean="0"/>
              <a:t>12</a:t>
            </a:fld>
            <a:endParaRPr lang="en-US"/>
          </a:p>
        </p:txBody>
      </p:sp>
    </p:spTree>
    <p:extLst>
      <p:ext uri="{BB962C8B-B14F-4D97-AF65-F5344CB8AC3E}">
        <p14:creationId xmlns:p14="http://schemas.microsoft.com/office/powerpoint/2010/main" val="347822703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5" name="Group 14">
            <a:extLst>
              <a:ext uri="{FF2B5EF4-FFF2-40B4-BE49-F238E27FC236}">
                <a16:creationId xmlns:a16="http://schemas.microsoft.com/office/drawing/2014/main" id="{812830DA-9AE8-6B03-618B-0F98683A59D3}"/>
              </a:ext>
            </a:extLst>
          </p:cNvPr>
          <p:cNvGrpSpPr>
            <a:grpSpLocks noChangeAspect="1"/>
          </p:cNvGrpSpPr>
          <p:nvPr/>
        </p:nvGrpSpPr>
        <p:grpSpPr>
          <a:xfrm>
            <a:off x="1752600" y="222973"/>
            <a:ext cx="7686040" cy="6635027"/>
            <a:chOff x="626515" y="1200150"/>
            <a:chExt cx="4233373" cy="3654488"/>
          </a:xfrm>
        </p:grpSpPr>
        <p:pic>
          <p:nvPicPr>
            <p:cNvPr id="3" name="Picture 2">
              <a:extLst>
                <a:ext uri="{FF2B5EF4-FFF2-40B4-BE49-F238E27FC236}">
                  <a16:creationId xmlns:a16="http://schemas.microsoft.com/office/drawing/2014/main" id="{94C1DDCB-674C-41F8-83BF-B37E248CDCC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6515" y="1200150"/>
              <a:ext cx="4233373" cy="3086100"/>
            </a:xfrm>
            <a:prstGeom prst="rect">
              <a:avLst/>
            </a:prstGeom>
          </p:spPr>
        </p:pic>
        <p:sp>
          <p:nvSpPr>
            <p:cNvPr id="4" name="TextBox 3">
              <a:extLst>
                <a:ext uri="{FF2B5EF4-FFF2-40B4-BE49-F238E27FC236}">
                  <a16:creationId xmlns:a16="http://schemas.microsoft.com/office/drawing/2014/main" id="{49A37A05-0B1E-FB32-6A6C-AA2AAF00EA57}"/>
                </a:ext>
              </a:extLst>
            </p:cNvPr>
            <p:cNvSpPr txBox="1"/>
            <p:nvPr/>
          </p:nvSpPr>
          <p:spPr>
            <a:xfrm>
              <a:off x="849540" y="1301263"/>
              <a:ext cx="1411219" cy="341977"/>
            </a:xfrm>
            <a:prstGeom prst="rect">
              <a:avLst/>
            </a:prstGeom>
            <a:solidFill>
              <a:srgbClr val="BFBFBF">
                <a:alpha val="27059"/>
              </a:srgbClr>
            </a:solidFill>
          </p:spPr>
          <p:txBody>
            <a:bodyPr wrap="square" rtlCol="0">
              <a:spAutoFit/>
            </a:bodyPr>
            <a:lstStyle/>
            <a:p>
              <a:pPr algn="ctr"/>
              <a:r>
                <a:rPr lang="en-US" sz="1500" dirty="0">
                  <a:solidFill>
                    <a:schemeClr val="bg1"/>
                  </a:solidFill>
                </a:rPr>
                <a:t>Review call and approval tool</a:t>
              </a:r>
            </a:p>
          </p:txBody>
        </p:sp>
        <p:cxnSp>
          <p:nvCxnSpPr>
            <p:cNvPr id="5" name="Straight Arrow Connector 4">
              <a:extLst>
                <a:ext uri="{FF2B5EF4-FFF2-40B4-BE49-F238E27FC236}">
                  <a16:creationId xmlns:a16="http://schemas.microsoft.com/office/drawing/2014/main" id="{AF99F876-4BC4-D7E3-D8D6-604C261CA3A0}"/>
                </a:ext>
              </a:extLst>
            </p:cNvPr>
            <p:cNvCxnSpPr>
              <a:cxnSpLocks/>
            </p:cNvCxnSpPr>
            <p:nvPr/>
          </p:nvCxnSpPr>
          <p:spPr>
            <a:xfrm>
              <a:off x="1210741" y="1643241"/>
              <a:ext cx="0" cy="1412244"/>
            </a:xfrm>
            <a:prstGeom prst="straightConnector1">
              <a:avLst/>
            </a:prstGeom>
            <a:ln w="76200">
              <a:solidFill>
                <a:schemeClr val="accent3">
                  <a:lumMod val="40000"/>
                  <a:lumOff val="60000"/>
                </a:schemeClr>
              </a:solidFill>
              <a:tailEnd type="triangle"/>
            </a:ln>
          </p:spPr>
          <p:style>
            <a:lnRef idx="2">
              <a:schemeClr val="accent1"/>
            </a:lnRef>
            <a:fillRef idx="0">
              <a:schemeClr val="accent1"/>
            </a:fillRef>
            <a:effectRef idx="1">
              <a:schemeClr val="accent1"/>
            </a:effectRef>
            <a:fontRef idx="minor">
              <a:schemeClr val="tx1"/>
            </a:fontRef>
          </p:style>
        </p:cxnSp>
        <p:sp>
          <p:nvSpPr>
            <p:cNvPr id="8" name="TextBox 7">
              <a:extLst>
                <a:ext uri="{FF2B5EF4-FFF2-40B4-BE49-F238E27FC236}">
                  <a16:creationId xmlns:a16="http://schemas.microsoft.com/office/drawing/2014/main" id="{15F82137-E577-9EDB-AB25-49A99EC2596A}"/>
                </a:ext>
              </a:extLst>
            </p:cNvPr>
            <p:cNvSpPr txBox="1"/>
            <p:nvPr/>
          </p:nvSpPr>
          <p:spPr>
            <a:xfrm>
              <a:off x="3131032" y="4370171"/>
              <a:ext cx="1451961" cy="484467"/>
            </a:xfrm>
            <a:prstGeom prst="rect">
              <a:avLst/>
            </a:prstGeom>
            <a:solidFill>
              <a:srgbClr val="101826">
                <a:alpha val="27059"/>
              </a:srgbClr>
            </a:solidFill>
          </p:spPr>
          <p:txBody>
            <a:bodyPr wrap="square" rtlCol="0">
              <a:spAutoFit/>
            </a:bodyPr>
            <a:lstStyle/>
            <a:p>
              <a:pPr algn="ctr"/>
              <a:r>
                <a:rPr lang="en-US" sz="1500" dirty="0">
                  <a:solidFill>
                    <a:schemeClr val="bg1"/>
                  </a:solidFill>
                </a:rPr>
                <a:t>Low risk tools can be auto approved by clicking here</a:t>
              </a:r>
            </a:p>
          </p:txBody>
        </p:sp>
        <p:cxnSp>
          <p:nvCxnSpPr>
            <p:cNvPr id="9" name="Straight Arrow Connector 8">
              <a:extLst>
                <a:ext uri="{FF2B5EF4-FFF2-40B4-BE49-F238E27FC236}">
                  <a16:creationId xmlns:a16="http://schemas.microsoft.com/office/drawing/2014/main" id="{19EF6CDB-D1EE-17C0-DEB3-A040DA67DF91}"/>
                </a:ext>
              </a:extLst>
            </p:cNvPr>
            <p:cNvCxnSpPr>
              <a:cxnSpLocks/>
            </p:cNvCxnSpPr>
            <p:nvPr/>
          </p:nvCxnSpPr>
          <p:spPr>
            <a:xfrm flipH="1" flipV="1">
              <a:off x="3268193" y="2150811"/>
              <a:ext cx="506215" cy="2135439"/>
            </a:xfrm>
            <a:prstGeom prst="straightConnector1">
              <a:avLst/>
            </a:prstGeom>
            <a:ln w="76200">
              <a:solidFill>
                <a:schemeClr val="accent6"/>
              </a:solidFill>
              <a:tailEnd type="triangle"/>
            </a:ln>
          </p:spPr>
          <p:style>
            <a:lnRef idx="2">
              <a:schemeClr val="accent1"/>
            </a:lnRef>
            <a:fillRef idx="0">
              <a:schemeClr val="accent1"/>
            </a:fillRef>
            <a:effectRef idx="1">
              <a:schemeClr val="accent1"/>
            </a:effectRef>
            <a:fontRef idx="minor">
              <a:schemeClr val="tx1"/>
            </a:fontRef>
          </p:style>
        </p:cxnSp>
      </p:grpSp>
      <p:sp>
        <p:nvSpPr>
          <p:cNvPr id="2" name="Slide Number Placeholder 1">
            <a:extLst>
              <a:ext uri="{FF2B5EF4-FFF2-40B4-BE49-F238E27FC236}">
                <a16:creationId xmlns:a16="http://schemas.microsoft.com/office/drawing/2014/main" id="{1B29B862-2F22-3375-2D29-558A3AF094C6}"/>
              </a:ext>
            </a:extLst>
          </p:cNvPr>
          <p:cNvSpPr>
            <a:spLocks noGrp="1"/>
          </p:cNvSpPr>
          <p:nvPr>
            <p:ph type="sldNum" sz="quarter" idx="12"/>
          </p:nvPr>
        </p:nvSpPr>
        <p:spPr/>
        <p:txBody>
          <a:bodyPr/>
          <a:lstStyle/>
          <a:p>
            <a:fld id="{2D1A6E71-6843-4B15-9F4E-071531D0C9F9}" type="slidenum">
              <a:rPr lang="en-US" smtClean="0"/>
              <a:t>13</a:t>
            </a:fld>
            <a:endParaRPr lang="en-US"/>
          </a:p>
        </p:txBody>
      </p:sp>
    </p:spTree>
    <p:extLst>
      <p:ext uri="{BB962C8B-B14F-4D97-AF65-F5344CB8AC3E}">
        <p14:creationId xmlns:p14="http://schemas.microsoft.com/office/powerpoint/2010/main" val="1615361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4" name="Group 13">
            <a:extLst>
              <a:ext uri="{FF2B5EF4-FFF2-40B4-BE49-F238E27FC236}">
                <a16:creationId xmlns:a16="http://schemas.microsoft.com/office/drawing/2014/main" id="{5CFD3218-B794-0919-62F8-3BC515DC171B}"/>
              </a:ext>
            </a:extLst>
          </p:cNvPr>
          <p:cNvGrpSpPr>
            <a:grpSpLocks noChangeAspect="1"/>
          </p:cNvGrpSpPr>
          <p:nvPr/>
        </p:nvGrpSpPr>
        <p:grpSpPr>
          <a:xfrm>
            <a:off x="2291079" y="162561"/>
            <a:ext cx="7785429" cy="6589638"/>
            <a:chOff x="964203" y="1288053"/>
            <a:chExt cx="3542265" cy="2998197"/>
          </a:xfrm>
        </p:grpSpPr>
        <p:pic>
          <p:nvPicPr>
            <p:cNvPr id="3" name="Picture 2">
              <a:extLst>
                <a:ext uri="{FF2B5EF4-FFF2-40B4-BE49-F238E27FC236}">
                  <a16:creationId xmlns:a16="http://schemas.microsoft.com/office/drawing/2014/main" id="{573F4687-DE9D-6CF9-BF12-07C3ED076CA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64203" y="2312592"/>
              <a:ext cx="3316738" cy="1973658"/>
            </a:xfrm>
            <a:prstGeom prst="rect">
              <a:avLst/>
            </a:prstGeom>
          </p:spPr>
        </p:pic>
        <p:sp>
          <p:nvSpPr>
            <p:cNvPr id="4" name="TextBox 3">
              <a:extLst>
                <a:ext uri="{FF2B5EF4-FFF2-40B4-BE49-F238E27FC236}">
                  <a16:creationId xmlns:a16="http://schemas.microsoft.com/office/drawing/2014/main" id="{2098D81E-9998-6DC8-1241-E25B1F1ECA2C}"/>
                </a:ext>
              </a:extLst>
            </p:cNvPr>
            <p:cNvSpPr txBox="1"/>
            <p:nvPr/>
          </p:nvSpPr>
          <p:spPr>
            <a:xfrm>
              <a:off x="2622573" y="3363792"/>
              <a:ext cx="1451961" cy="612545"/>
            </a:xfrm>
            <a:prstGeom prst="rect">
              <a:avLst/>
            </a:prstGeom>
            <a:solidFill>
              <a:srgbClr val="BFBFBF">
                <a:alpha val="27059"/>
              </a:srgbClr>
            </a:solidFill>
          </p:spPr>
          <p:txBody>
            <a:bodyPr wrap="square" rtlCol="0">
              <a:spAutoFit/>
            </a:bodyPr>
            <a:lstStyle/>
            <a:p>
              <a:pPr algn="ctr"/>
              <a:r>
                <a:rPr lang="en-US" sz="1375" dirty="0">
                  <a:solidFill>
                    <a:schemeClr val="bg1"/>
                  </a:solidFill>
                </a:rPr>
                <a:t>Custom prompts can be provided by MCP servers. For example the Prompts MCP server. Change the system prompt here. </a:t>
              </a:r>
            </a:p>
          </p:txBody>
        </p:sp>
        <p:cxnSp>
          <p:nvCxnSpPr>
            <p:cNvPr id="5" name="Straight Arrow Connector 4">
              <a:extLst>
                <a:ext uri="{FF2B5EF4-FFF2-40B4-BE49-F238E27FC236}">
                  <a16:creationId xmlns:a16="http://schemas.microsoft.com/office/drawing/2014/main" id="{1EAF3433-EF1B-E040-9156-24A76E10B977}"/>
                </a:ext>
              </a:extLst>
            </p:cNvPr>
            <p:cNvCxnSpPr>
              <a:cxnSpLocks/>
            </p:cNvCxnSpPr>
            <p:nvPr/>
          </p:nvCxnSpPr>
          <p:spPr>
            <a:xfrm flipH="1">
              <a:off x="1338494" y="3749435"/>
              <a:ext cx="1324303" cy="454047"/>
            </a:xfrm>
            <a:prstGeom prst="straightConnector1">
              <a:avLst/>
            </a:prstGeom>
            <a:ln w="76200">
              <a:solidFill>
                <a:schemeClr val="accent6"/>
              </a:solidFill>
              <a:tailEnd type="triangle"/>
            </a:ln>
          </p:spPr>
          <p:style>
            <a:lnRef idx="2">
              <a:schemeClr val="accent1"/>
            </a:lnRef>
            <a:fillRef idx="0">
              <a:schemeClr val="accent1"/>
            </a:fillRef>
            <a:effectRef idx="1">
              <a:schemeClr val="accent1"/>
            </a:effectRef>
            <a:fontRef idx="minor">
              <a:schemeClr val="tx1"/>
            </a:fontRef>
          </p:style>
        </p:cxnSp>
        <p:pic>
          <p:nvPicPr>
            <p:cNvPr id="10" name="Picture 9">
              <a:extLst>
                <a:ext uri="{FF2B5EF4-FFF2-40B4-BE49-F238E27FC236}">
                  <a16:creationId xmlns:a16="http://schemas.microsoft.com/office/drawing/2014/main" id="{DA14F348-FA79-98D8-F604-69CC4469A9FD}"/>
                </a:ext>
              </a:extLst>
            </p:cNvPr>
            <p:cNvPicPr>
              <a:picLocks noChangeAspect="1"/>
            </p:cNvPicPr>
            <p:nvPr/>
          </p:nvPicPr>
          <p:blipFill>
            <a:blip r:embed="rId3" cstate="hqprint">
              <a:extLst>
                <a:ext uri="{28A0092B-C50C-407E-A947-70E740481C1C}">
                  <a14:useLocalDpi xmlns:a14="http://schemas.microsoft.com/office/drawing/2010/main" val="0"/>
                </a:ext>
              </a:extLst>
            </a:blip>
            <a:stretch>
              <a:fillRect/>
            </a:stretch>
          </p:blipFill>
          <p:spPr>
            <a:xfrm>
              <a:off x="964203" y="1288053"/>
              <a:ext cx="2004730" cy="1357319"/>
            </a:xfrm>
            <a:prstGeom prst="rect">
              <a:avLst/>
            </a:prstGeom>
          </p:spPr>
        </p:pic>
        <p:cxnSp>
          <p:nvCxnSpPr>
            <p:cNvPr id="11" name="Straight Arrow Connector 10">
              <a:extLst>
                <a:ext uri="{FF2B5EF4-FFF2-40B4-BE49-F238E27FC236}">
                  <a16:creationId xmlns:a16="http://schemas.microsoft.com/office/drawing/2014/main" id="{34B40655-18CA-7B2D-EFF2-E16EFC22C306}"/>
                </a:ext>
              </a:extLst>
            </p:cNvPr>
            <p:cNvCxnSpPr>
              <a:cxnSpLocks/>
            </p:cNvCxnSpPr>
            <p:nvPr/>
          </p:nvCxnSpPr>
          <p:spPr>
            <a:xfrm flipH="1">
              <a:off x="1525314" y="2122434"/>
              <a:ext cx="1605718" cy="298325"/>
            </a:xfrm>
            <a:prstGeom prst="straightConnector1">
              <a:avLst/>
            </a:prstGeom>
            <a:ln w="76200">
              <a:solidFill>
                <a:schemeClr val="accent6"/>
              </a:solidFill>
              <a:tailEnd type="triangle"/>
            </a:ln>
          </p:spPr>
          <p:style>
            <a:lnRef idx="2">
              <a:schemeClr val="accent1"/>
            </a:lnRef>
            <a:fillRef idx="0">
              <a:schemeClr val="accent1"/>
            </a:fillRef>
            <a:effectRef idx="1">
              <a:schemeClr val="accent1"/>
            </a:effectRef>
            <a:fontRef idx="minor">
              <a:schemeClr val="tx1"/>
            </a:fontRef>
          </p:style>
        </p:cxnSp>
        <p:sp>
          <p:nvSpPr>
            <p:cNvPr id="13" name="TextBox 12">
              <a:extLst>
                <a:ext uri="{FF2B5EF4-FFF2-40B4-BE49-F238E27FC236}">
                  <a16:creationId xmlns:a16="http://schemas.microsoft.com/office/drawing/2014/main" id="{346C1527-2641-DE0B-0987-52D7C5DB0933}"/>
                </a:ext>
              </a:extLst>
            </p:cNvPr>
            <p:cNvSpPr txBox="1"/>
            <p:nvPr/>
          </p:nvSpPr>
          <p:spPr>
            <a:xfrm>
              <a:off x="3054507" y="1615485"/>
              <a:ext cx="1451961" cy="499870"/>
            </a:xfrm>
            <a:prstGeom prst="rect">
              <a:avLst/>
            </a:prstGeom>
            <a:solidFill>
              <a:srgbClr val="BFBFBF"/>
            </a:solidFill>
          </p:spPr>
          <p:txBody>
            <a:bodyPr wrap="square" rtlCol="0">
              <a:spAutoFit/>
            </a:bodyPr>
            <a:lstStyle/>
            <a:p>
              <a:pPr algn="ctr"/>
              <a:r>
                <a:rPr lang="en-US" sz="1375" dirty="0">
                  <a:solidFill>
                    <a:sysClr val="windowText" lastClr="000000"/>
                  </a:solidFill>
                </a:rPr>
                <a:t>This MCP server provides custom prompts. Click to load individual prompts or use “Enable All”</a:t>
              </a:r>
            </a:p>
          </p:txBody>
        </p:sp>
      </p:grpSp>
      <p:sp>
        <p:nvSpPr>
          <p:cNvPr id="2" name="Slide Number Placeholder 1">
            <a:extLst>
              <a:ext uri="{FF2B5EF4-FFF2-40B4-BE49-F238E27FC236}">
                <a16:creationId xmlns:a16="http://schemas.microsoft.com/office/drawing/2014/main" id="{092A3FBC-F8A4-637C-28CF-3D581051A84E}"/>
              </a:ext>
            </a:extLst>
          </p:cNvPr>
          <p:cNvSpPr>
            <a:spLocks noGrp="1"/>
          </p:cNvSpPr>
          <p:nvPr>
            <p:ph type="sldNum" sz="quarter" idx="12"/>
          </p:nvPr>
        </p:nvSpPr>
        <p:spPr/>
        <p:txBody>
          <a:bodyPr/>
          <a:lstStyle/>
          <a:p>
            <a:fld id="{2D1A6E71-6843-4B15-9F4E-071531D0C9F9}" type="slidenum">
              <a:rPr lang="en-US" smtClean="0"/>
              <a:t>14</a:t>
            </a:fld>
            <a:endParaRPr lang="en-US"/>
          </a:p>
        </p:txBody>
      </p:sp>
    </p:spTree>
    <p:extLst>
      <p:ext uri="{BB962C8B-B14F-4D97-AF65-F5344CB8AC3E}">
        <p14:creationId xmlns:p14="http://schemas.microsoft.com/office/powerpoint/2010/main" val="398120160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635A2FF-B748-49A3-9146-13315643F64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DF8B43A-61F6-FDEF-AA73-DD46B5227CEE}"/>
              </a:ext>
            </a:extLst>
          </p:cNvPr>
          <p:cNvSpPr>
            <a:spLocks noGrp="1"/>
          </p:cNvSpPr>
          <p:nvPr>
            <p:ph type="title"/>
          </p:nvPr>
        </p:nvSpPr>
        <p:spPr/>
        <p:txBody>
          <a:bodyPr/>
          <a:lstStyle/>
          <a:p>
            <a:r>
              <a:rPr lang="en-US"/>
              <a:t>ATLAS + MATLAB MCP</a:t>
            </a:r>
          </a:p>
        </p:txBody>
      </p:sp>
      <p:sp>
        <p:nvSpPr>
          <p:cNvPr id="8" name="TextBox 7">
            <a:extLst>
              <a:ext uri="{FF2B5EF4-FFF2-40B4-BE49-F238E27FC236}">
                <a16:creationId xmlns:a16="http://schemas.microsoft.com/office/drawing/2014/main" id="{317707BC-18F6-BDE2-E77D-F73070125752}"/>
              </a:ext>
            </a:extLst>
          </p:cNvPr>
          <p:cNvSpPr txBox="1"/>
          <p:nvPr/>
        </p:nvSpPr>
        <p:spPr>
          <a:xfrm>
            <a:off x="4166685" y="6450697"/>
            <a:ext cx="3299301" cy="338554"/>
          </a:xfrm>
          <a:prstGeom prst="rect">
            <a:avLst/>
          </a:prstGeom>
          <a:noFill/>
        </p:spPr>
        <p:txBody>
          <a:bodyPr wrap="none" lIns="91440" tIns="45720" rIns="91440" bIns="45720" rtlCol="0" anchor="t">
            <a:spAutoFit/>
          </a:bodyPr>
          <a:lstStyle/>
          <a:p>
            <a:pPr>
              <a:spcBef>
                <a:spcPts val="1000"/>
              </a:spcBef>
              <a:spcAft>
                <a:spcPts val="600"/>
              </a:spcAft>
            </a:pPr>
            <a:r>
              <a:rPr lang="en-US" sz="1600" i="1"/>
              <a:t>Credit: Adam Hooker from CADSAT</a:t>
            </a:r>
          </a:p>
        </p:txBody>
      </p:sp>
      <p:pic>
        <p:nvPicPr>
          <p:cNvPr id="9" name="matlab-video-adam">
            <a:hlinkClick r:id="" action="ppaction://media"/>
            <a:extLst>
              <a:ext uri="{FF2B5EF4-FFF2-40B4-BE49-F238E27FC236}">
                <a16:creationId xmlns:a16="http://schemas.microsoft.com/office/drawing/2014/main" id="{10BA6A90-A7A3-17DD-7F03-6DE304C2D2B3}"/>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344276" y="965813"/>
            <a:ext cx="10256997" cy="5140519"/>
          </a:xfrm>
          <a:prstGeom prst="rect">
            <a:avLst/>
          </a:prstGeom>
        </p:spPr>
      </p:pic>
      <p:sp>
        <p:nvSpPr>
          <p:cNvPr id="3" name="Slide Number Placeholder 2">
            <a:extLst>
              <a:ext uri="{FF2B5EF4-FFF2-40B4-BE49-F238E27FC236}">
                <a16:creationId xmlns:a16="http://schemas.microsoft.com/office/drawing/2014/main" id="{71305CE8-1BF9-94E6-A1EA-24A9485CB6BA}"/>
              </a:ext>
            </a:extLst>
          </p:cNvPr>
          <p:cNvSpPr>
            <a:spLocks noGrp="1"/>
          </p:cNvSpPr>
          <p:nvPr>
            <p:ph type="sldNum" sz="quarter" idx="4"/>
          </p:nvPr>
        </p:nvSpPr>
        <p:spPr/>
        <p:txBody>
          <a:bodyPr/>
          <a:lstStyle/>
          <a:p>
            <a:fld id="{2D1A6E71-6843-4B15-9F4E-071531D0C9F9}" type="slidenum">
              <a:rPr lang="en-US" smtClean="0"/>
              <a:t>15</a:t>
            </a:fld>
            <a:endParaRPr lang="en-US"/>
          </a:p>
        </p:txBody>
      </p:sp>
    </p:spTree>
    <p:extLst>
      <p:ext uri="{BB962C8B-B14F-4D97-AF65-F5344CB8AC3E}">
        <p14:creationId xmlns:p14="http://schemas.microsoft.com/office/powerpoint/2010/main" val="19244479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417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9"/>
                </p:tgtEl>
              </p:cMediaNode>
            </p:video>
            <p:seq concurrent="1" nextAc="seek">
              <p:cTn id="8" restart="whenNotActive" fill="hold" evtFilter="cancelBubble" nodeType="interactiveSeq">
                <p:stCondLst>
                  <p:cond evt="onClick" delay="0">
                    <p:tgtEl>
                      <p:spTgt spid="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9"/>
                                        </p:tgtEl>
                                      </p:cBhvr>
                                    </p:cmd>
                                  </p:childTnLst>
                                </p:cTn>
                              </p:par>
                            </p:childTnLst>
                          </p:cTn>
                        </p:par>
                      </p:childTnLst>
                    </p:cTn>
                  </p:par>
                </p:childTnLst>
              </p:cTn>
              <p:nextCondLst>
                <p:cond evt="onClick" delay="0">
                  <p:tgtEl>
                    <p:spTgt spid="9"/>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3460E3-1C9D-53B4-95C0-95BEF8992F3D}"/>
              </a:ext>
            </a:extLst>
          </p:cNvPr>
          <p:cNvSpPr>
            <a:spLocks noGrp="1"/>
          </p:cNvSpPr>
          <p:nvPr>
            <p:ph type="title"/>
          </p:nvPr>
        </p:nvSpPr>
        <p:spPr>
          <a:xfrm>
            <a:off x="352326" y="238026"/>
            <a:ext cx="10224545" cy="451447"/>
          </a:xfrm>
        </p:spPr>
        <p:txBody>
          <a:bodyPr/>
          <a:lstStyle/>
          <a:p>
            <a:r>
              <a:rPr lang="en-US" err="1"/>
              <a:t>Solidworks</a:t>
            </a:r>
            <a:r>
              <a:rPr lang="en-US"/>
              <a:t> MCP</a:t>
            </a:r>
          </a:p>
        </p:txBody>
      </p:sp>
      <p:pic>
        <p:nvPicPr>
          <p:cNvPr id="4" name="Screen Recording 3">
            <a:hlinkClick r:id="" action="ppaction://media"/>
            <a:extLst>
              <a:ext uri="{FF2B5EF4-FFF2-40B4-BE49-F238E27FC236}">
                <a16:creationId xmlns:a16="http://schemas.microsoft.com/office/drawing/2014/main" id="{8BA12208-AB26-6132-2F5B-34BC48A4393A}"/>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1271987" y="696989"/>
            <a:ext cx="9897040" cy="5371163"/>
          </a:xfrm>
          <a:prstGeom prst="rect">
            <a:avLst/>
          </a:prstGeom>
        </p:spPr>
      </p:pic>
      <p:sp>
        <p:nvSpPr>
          <p:cNvPr id="5" name="TextBox 4">
            <a:extLst>
              <a:ext uri="{FF2B5EF4-FFF2-40B4-BE49-F238E27FC236}">
                <a16:creationId xmlns:a16="http://schemas.microsoft.com/office/drawing/2014/main" id="{91CDDBFB-5E91-9DDD-4254-26C48503B0B4}"/>
              </a:ext>
            </a:extLst>
          </p:cNvPr>
          <p:cNvSpPr txBox="1"/>
          <p:nvPr/>
        </p:nvSpPr>
        <p:spPr>
          <a:xfrm>
            <a:off x="4796556" y="6435308"/>
            <a:ext cx="1904496" cy="338554"/>
          </a:xfrm>
          <a:prstGeom prst="rect">
            <a:avLst/>
          </a:prstGeom>
          <a:noFill/>
        </p:spPr>
        <p:txBody>
          <a:bodyPr wrap="none" rtlCol="0">
            <a:spAutoFit/>
          </a:bodyPr>
          <a:lstStyle/>
          <a:p>
            <a:pPr algn="l">
              <a:spcBef>
                <a:spcPts val="1000"/>
              </a:spcBef>
              <a:spcAft>
                <a:spcPts val="600"/>
              </a:spcAft>
            </a:pPr>
            <a:r>
              <a:rPr lang="en-US" sz="1600" i="1"/>
              <a:t>Credit: A3M project</a:t>
            </a:r>
          </a:p>
        </p:txBody>
      </p:sp>
      <p:sp>
        <p:nvSpPr>
          <p:cNvPr id="3" name="Slide Number Placeholder 2">
            <a:extLst>
              <a:ext uri="{FF2B5EF4-FFF2-40B4-BE49-F238E27FC236}">
                <a16:creationId xmlns:a16="http://schemas.microsoft.com/office/drawing/2014/main" id="{320275C4-EB48-5B29-D19C-8F3C740A0DED}"/>
              </a:ext>
            </a:extLst>
          </p:cNvPr>
          <p:cNvSpPr>
            <a:spLocks noGrp="1"/>
          </p:cNvSpPr>
          <p:nvPr>
            <p:ph type="sldNum" sz="quarter" idx="4"/>
          </p:nvPr>
        </p:nvSpPr>
        <p:spPr/>
        <p:txBody>
          <a:bodyPr/>
          <a:lstStyle/>
          <a:p>
            <a:fld id="{2D1A6E71-6843-4B15-9F4E-071531D0C9F9}" type="slidenum">
              <a:rPr lang="en-US" smtClean="0"/>
              <a:t>16</a:t>
            </a:fld>
            <a:endParaRPr lang="en-US"/>
          </a:p>
        </p:txBody>
      </p:sp>
    </p:spTree>
    <p:extLst>
      <p:ext uri="{BB962C8B-B14F-4D97-AF65-F5344CB8AC3E}">
        <p14:creationId xmlns:p14="http://schemas.microsoft.com/office/powerpoint/2010/main" val="41664919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346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vol="80000">
                <p:cTn id="12" fill="hold" display="0">
                  <p:stCondLst>
                    <p:cond delay="indefinite"/>
                  </p:stCondLst>
                </p:cTn>
                <p:tgtEl>
                  <p:spTgt spid="4"/>
                </p:tgtEl>
              </p:cMediaNode>
            </p:vide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D3C68D24-1F99-A47B-BB95-5D28D46ECF24}"/>
              </a:ext>
            </a:extLst>
          </p:cNvPr>
          <p:cNvPicPr>
            <a:picLocks noChangeAspect="1"/>
          </p:cNvPicPr>
          <p:nvPr/>
        </p:nvPicPr>
        <p:blipFill>
          <a:blip r:embed="rId4"/>
          <a:stretch>
            <a:fillRect/>
          </a:stretch>
        </p:blipFill>
        <p:spPr>
          <a:xfrm>
            <a:off x="3083263" y="2100665"/>
            <a:ext cx="2325646" cy="2656669"/>
          </a:xfrm>
          <a:prstGeom prst="rect">
            <a:avLst/>
          </a:prstGeom>
        </p:spPr>
      </p:pic>
      <p:pic>
        <p:nvPicPr>
          <p:cNvPr id="8" name="Picture 7">
            <a:extLst>
              <a:ext uri="{FF2B5EF4-FFF2-40B4-BE49-F238E27FC236}">
                <a16:creationId xmlns:a16="http://schemas.microsoft.com/office/drawing/2014/main" id="{0131BB7C-DC4B-D447-9A3A-6DF7BF6C1351}"/>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4886" y="4153546"/>
            <a:ext cx="3545630" cy="2354520"/>
          </a:xfrm>
          <a:prstGeom prst="rect">
            <a:avLst/>
          </a:prstGeom>
        </p:spPr>
      </p:pic>
      <p:sp>
        <p:nvSpPr>
          <p:cNvPr id="2" name="Title 1">
            <a:extLst>
              <a:ext uri="{FF2B5EF4-FFF2-40B4-BE49-F238E27FC236}">
                <a16:creationId xmlns:a16="http://schemas.microsoft.com/office/drawing/2014/main" id="{DFAB62D7-EFD2-4FE5-B338-2C1CA7AA1B40}"/>
              </a:ext>
            </a:extLst>
          </p:cNvPr>
          <p:cNvSpPr>
            <a:spLocks noGrp="1"/>
          </p:cNvSpPr>
          <p:nvPr>
            <p:ph type="title"/>
          </p:nvPr>
        </p:nvSpPr>
        <p:spPr/>
        <p:txBody>
          <a:bodyPr/>
          <a:lstStyle/>
          <a:p>
            <a:r>
              <a:rPr lang="en-US" dirty="0"/>
              <a:t>HPC+ AI via SLURM MCP</a:t>
            </a:r>
          </a:p>
        </p:txBody>
      </p:sp>
      <p:pic>
        <p:nvPicPr>
          <p:cNvPr id="4" name="Slurm MCP Demo">
            <a:hlinkClick r:id="" action="ppaction://media"/>
            <a:extLst>
              <a:ext uri="{FF2B5EF4-FFF2-40B4-BE49-F238E27FC236}">
                <a16:creationId xmlns:a16="http://schemas.microsoft.com/office/drawing/2014/main" id="{D0A953DE-4987-DC33-0776-2DBC8EDCD2AF}"/>
              </a:ext>
            </a:extLst>
          </p:cNvPr>
          <p:cNvPicPr>
            <a:picLocks noChangeAspect="1"/>
          </p:cNvPicPr>
          <p:nvPr>
            <a:videoFile r:link="rId1"/>
            <p:extLst>
              <p:ext uri="{DAA4B4D4-6D71-4841-9C94-3DE7FCFB9230}">
                <p14:media xmlns:p14="http://schemas.microsoft.com/office/powerpoint/2010/main" r:embed="rId2">
                  <p14:trim st="8564" end="135397"/>
                </p14:media>
              </p:ext>
            </p:extLst>
          </p:nvPr>
        </p:nvPicPr>
        <p:blipFill>
          <a:blip r:embed="rId6"/>
          <a:srcRect r="13065" b="7218"/>
          <a:stretch>
            <a:fillRect/>
          </a:stretch>
        </p:blipFill>
        <p:spPr>
          <a:xfrm>
            <a:off x="5302721" y="1750696"/>
            <a:ext cx="6800351" cy="4082441"/>
          </a:xfrm>
          <a:prstGeom prst="rect">
            <a:avLst/>
          </a:prstGeom>
        </p:spPr>
      </p:pic>
      <p:pic>
        <p:nvPicPr>
          <p:cNvPr id="1026" name="Picture 2" descr="a computer engineer sitting a desk, running a HPC simulation of a stress distrbution on a component. 3 monitors. middle age women. DOE lanyard with HPSD-12 badge">
            <a:extLst>
              <a:ext uri="{FF2B5EF4-FFF2-40B4-BE49-F238E27FC236}">
                <a16:creationId xmlns:a16="http://schemas.microsoft.com/office/drawing/2014/main" id="{38287DB1-7F45-9295-54A0-877C214623DC}"/>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7981" y="980301"/>
            <a:ext cx="2656669" cy="2656669"/>
          </a:xfrm>
          <a:prstGeom prst="rect">
            <a:avLst/>
          </a:prstGeom>
          <a:noFill/>
          <a:extLst>
            <a:ext uri="{909E8E84-426E-40DD-AFC4-6F175D3DCCD1}">
              <a14:hiddenFill xmlns:a14="http://schemas.microsoft.com/office/drawing/2010/main">
                <a:solidFill>
                  <a:srgbClr val="FFFFFF"/>
                </a:solidFill>
              </a14:hiddenFill>
            </a:ext>
          </a:extLst>
        </p:spPr>
      </p:pic>
      <p:sp>
        <p:nvSpPr>
          <p:cNvPr id="11" name="Arrow: Right 10">
            <a:extLst>
              <a:ext uri="{FF2B5EF4-FFF2-40B4-BE49-F238E27FC236}">
                <a16:creationId xmlns:a16="http://schemas.microsoft.com/office/drawing/2014/main" id="{D78BC370-AD7F-2C2E-7591-0B0C3589F695}"/>
              </a:ext>
            </a:extLst>
          </p:cNvPr>
          <p:cNvSpPr/>
          <p:nvPr/>
        </p:nvSpPr>
        <p:spPr>
          <a:xfrm rot="1860380">
            <a:off x="2128097" y="2322200"/>
            <a:ext cx="1356102" cy="395207"/>
          </a:xfrm>
          <a:prstGeom prst="rightArrow">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Arrow: Right 11">
            <a:extLst>
              <a:ext uri="{FF2B5EF4-FFF2-40B4-BE49-F238E27FC236}">
                <a16:creationId xmlns:a16="http://schemas.microsoft.com/office/drawing/2014/main" id="{16F262C3-FAD7-1C4B-53E6-8E9BA4DB896E}"/>
              </a:ext>
            </a:extLst>
          </p:cNvPr>
          <p:cNvSpPr/>
          <p:nvPr/>
        </p:nvSpPr>
        <p:spPr>
          <a:xfrm rot="8439546">
            <a:off x="2611414" y="4121546"/>
            <a:ext cx="1356102" cy="395207"/>
          </a:xfrm>
          <a:prstGeom prst="rightArrow">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lide Number Placeholder 2">
            <a:extLst>
              <a:ext uri="{FF2B5EF4-FFF2-40B4-BE49-F238E27FC236}">
                <a16:creationId xmlns:a16="http://schemas.microsoft.com/office/drawing/2014/main" id="{E4AADB15-DDB1-7DEB-AEE4-2A13FFBE2135}"/>
              </a:ext>
            </a:extLst>
          </p:cNvPr>
          <p:cNvSpPr>
            <a:spLocks noGrp="1"/>
          </p:cNvSpPr>
          <p:nvPr>
            <p:ph type="sldNum" sz="quarter" idx="12"/>
          </p:nvPr>
        </p:nvSpPr>
        <p:spPr/>
        <p:txBody>
          <a:bodyPr/>
          <a:lstStyle/>
          <a:p>
            <a:fld id="{2D1A6E71-6843-4B15-9F4E-071531D0C9F9}" type="slidenum">
              <a:rPr lang="en-US" smtClean="0"/>
              <a:t>17</a:t>
            </a:fld>
            <a:endParaRPr lang="en-US"/>
          </a:p>
        </p:txBody>
      </p:sp>
    </p:spTree>
    <p:extLst>
      <p:ext uri="{BB962C8B-B14F-4D97-AF65-F5344CB8AC3E}">
        <p14:creationId xmlns:p14="http://schemas.microsoft.com/office/powerpoint/2010/main" val="5979453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9799"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vol="80000">
                <p:cTn id="12" fill="hold" display="0">
                  <p:stCondLst>
                    <p:cond delay="indefinite"/>
                  </p:stCondLst>
                </p:cTn>
                <p:tgtEl>
                  <p:spTgt spid="4"/>
                </p:tgtEl>
              </p:cMediaNode>
            </p:vide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a:extLst>
              <a:ext uri="{FF2B5EF4-FFF2-40B4-BE49-F238E27FC236}">
                <a16:creationId xmlns:a16="http://schemas.microsoft.com/office/drawing/2014/main" id="{B1038EDA-9273-9EAE-19A6-CFA8E59D1D7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83728" y="832129"/>
            <a:ext cx="9516934" cy="5423183"/>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021D6582-BB79-C984-2D74-4445542CAD16}"/>
              </a:ext>
            </a:extLst>
          </p:cNvPr>
          <p:cNvSpPr txBox="1"/>
          <p:nvPr/>
        </p:nvSpPr>
        <p:spPr>
          <a:xfrm>
            <a:off x="4364596" y="6364498"/>
            <a:ext cx="3462807" cy="338554"/>
          </a:xfrm>
          <a:prstGeom prst="rect">
            <a:avLst/>
          </a:prstGeom>
          <a:noFill/>
        </p:spPr>
        <p:txBody>
          <a:bodyPr wrap="none" rtlCol="0">
            <a:spAutoFit/>
          </a:bodyPr>
          <a:lstStyle/>
          <a:p>
            <a:pPr algn="l">
              <a:spcBef>
                <a:spcPts val="1000"/>
              </a:spcBef>
              <a:spcAft>
                <a:spcPts val="600"/>
              </a:spcAft>
            </a:pPr>
            <a:r>
              <a:rPr lang="en-US" sz="1600" i="1"/>
              <a:t>Credit: CADSAT project Cory McBride</a:t>
            </a:r>
          </a:p>
        </p:txBody>
      </p:sp>
      <p:sp>
        <p:nvSpPr>
          <p:cNvPr id="3" name="Title 1">
            <a:extLst>
              <a:ext uri="{FF2B5EF4-FFF2-40B4-BE49-F238E27FC236}">
                <a16:creationId xmlns:a16="http://schemas.microsoft.com/office/drawing/2014/main" id="{DA43DBBB-8CA8-1278-42D7-34C5F8C587A3}"/>
              </a:ext>
            </a:extLst>
          </p:cNvPr>
          <p:cNvSpPr txBox="1">
            <a:spLocks/>
          </p:cNvSpPr>
          <p:nvPr/>
        </p:nvSpPr>
        <p:spPr>
          <a:xfrm>
            <a:off x="352326" y="238026"/>
            <a:ext cx="10224545" cy="676374"/>
          </a:xfrm>
          <a:prstGeom prst="rect">
            <a:avLst/>
          </a:prstGeom>
        </p:spPr>
        <p:txBody>
          <a:bodyPr/>
          <a:lstStyle>
            <a:lvl1pPr algn="l" defTabSz="914400" rtl="0" eaLnBrk="1" latinLnBrk="0" hangingPunct="1">
              <a:lnSpc>
                <a:spcPct val="90000"/>
              </a:lnSpc>
              <a:spcBef>
                <a:spcPct val="0"/>
              </a:spcBef>
              <a:buNone/>
              <a:defRPr sz="2800" kern="1200" cap="all" baseline="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dirty="0"/>
              <a:t>Fast data visualization</a:t>
            </a:r>
          </a:p>
        </p:txBody>
      </p:sp>
      <p:sp>
        <p:nvSpPr>
          <p:cNvPr id="4" name="Slide Number Placeholder 3">
            <a:extLst>
              <a:ext uri="{FF2B5EF4-FFF2-40B4-BE49-F238E27FC236}">
                <a16:creationId xmlns:a16="http://schemas.microsoft.com/office/drawing/2014/main" id="{86ED4EF9-E5EB-FAFE-B567-4B75504E4559}"/>
              </a:ext>
            </a:extLst>
          </p:cNvPr>
          <p:cNvSpPr>
            <a:spLocks noGrp="1"/>
          </p:cNvSpPr>
          <p:nvPr>
            <p:ph type="sldNum" sz="quarter" idx="12"/>
          </p:nvPr>
        </p:nvSpPr>
        <p:spPr/>
        <p:txBody>
          <a:bodyPr/>
          <a:lstStyle/>
          <a:p>
            <a:fld id="{2D1A6E71-6843-4B15-9F4E-071531D0C9F9}" type="slidenum">
              <a:rPr lang="en-US" smtClean="0"/>
              <a:t>18</a:t>
            </a:fld>
            <a:endParaRPr lang="en-US"/>
          </a:p>
        </p:txBody>
      </p:sp>
      <p:sp>
        <p:nvSpPr>
          <p:cNvPr id="5" name="TextBox 4">
            <a:extLst>
              <a:ext uri="{FF2B5EF4-FFF2-40B4-BE49-F238E27FC236}">
                <a16:creationId xmlns:a16="http://schemas.microsoft.com/office/drawing/2014/main" id="{544FEFD9-8E1A-0953-116F-6712B9C32012}"/>
              </a:ext>
            </a:extLst>
          </p:cNvPr>
          <p:cNvSpPr txBox="1"/>
          <p:nvPr/>
        </p:nvSpPr>
        <p:spPr>
          <a:xfrm>
            <a:off x="4438230" y="-29718"/>
            <a:ext cx="2052735" cy="369332"/>
          </a:xfrm>
          <a:prstGeom prst="rect">
            <a:avLst/>
          </a:prstGeom>
          <a:noFill/>
        </p:spPr>
        <p:txBody>
          <a:bodyPr wrap="square" rtlCol="0">
            <a:spAutoFit/>
          </a:bodyPr>
          <a:lstStyle/>
          <a:p>
            <a:pPr algn="l">
              <a:spcBef>
                <a:spcPts val="1000"/>
              </a:spcBef>
              <a:spcAft>
                <a:spcPts val="600"/>
              </a:spcAft>
            </a:pPr>
            <a:r>
              <a:rPr lang="en-US" dirty="0"/>
              <a:t>UNCLASSIFIED</a:t>
            </a:r>
          </a:p>
        </p:txBody>
      </p:sp>
    </p:spTree>
    <p:extLst>
      <p:ext uri="{BB962C8B-B14F-4D97-AF65-F5344CB8AC3E}">
        <p14:creationId xmlns:p14="http://schemas.microsoft.com/office/powerpoint/2010/main" val="225335394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82ECC8D-DF47-4CFF-D2DF-182192226A40}"/>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08A4AD29-CDD7-3033-AEBF-44B12205C78B}"/>
              </a:ext>
            </a:extLst>
          </p:cNvPr>
          <p:cNvSpPr>
            <a:spLocks noGrp="1"/>
          </p:cNvSpPr>
          <p:nvPr>
            <p:ph type="title"/>
          </p:nvPr>
        </p:nvSpPr>
        <p:spPr>
          <a:xfrm>
            <a:off x="714375" y="206833"/>
            <a:ext cx="10763250" cy="649269"/>
          </a:xfrm>
        </p:spPr>
        <p:txBody>
          <a:bodyPr/>
          <a:lstStyle/>
          <a:p>
            <a:r>
              <a:rPr lang="en-US" dirty="0"/>
              <a:t>Design (SPARC) Workflow Example</a:t>
            </a:r>
          </a:p>
        </p:txBody>
      </p:sp>
      <p:sp>
        <p:nvSpPr>
          <p:cNvPr id="2" name="TextBox 1">
            <a:extLst>
              <a:ext uri="{FF2B5EF4-FFF2-40B4-BE49-F238E27FC236}">
                <a16:creationId xmlns:a16="http://schemas.microsoft.com/office/drawing/2014/main" id="{22EF27FC-FB31-705D-B268-73C8F5125224}"/>
              </a:ext>
            </a:extLst>
          </p:cNvPr>
          <p:cNvSpPr txBox="1"/>
          <p:nvPr/>
        </p:nvSpPr>
        <p:spPr>
          <a:xfrm>
            <a:off x="517644" y="1521609"/>
            <a:ext cx="2451312" cy="1015663"/>
          </a:xfrm>
          <a:prstGeom prst="rect">
            <a:avLst/>
          </a:prstGeom>
          <a:noFill/>
        </p:spPr>
        <p:txBody>
          <a:bodyPr wrap="none" rtlCol="0">
            <a:spAutoFit/>
          </a:bodyPr>
          <a:lstStyle/>
          <a:p>
            <a:pPr algn="ctr"/>
            <a:r>
              <a:rPr lang="en-US" sz="2400" u="sng" dirty="0"/>
              <a:t>SolidWorks</a:t>
            </a:r>
          </a:p>
          <a:p>
            <a:pPr marL="342900" indent="-342900">
              <a:buFont typeface="Arial" panose="020B0604020202020204" pitchFamily="34" charset="0"/>
              <a:buChar char="•"/>
            </a:pPr>
            <a:r>
              <a:rPr lang="en-US" dirty="0"/>
              <a:t>Modify the design</a:t>
            </a:r>
          </a:p>
          <a:p>
            <a:pPr marL="342900" indent="-342900">
              <a:buFont typeface="Arial" panose="020B0604020202020204" pitchFamily="34" charset="0"/>
              <a:buChar char="•"/>
            </a:pPr>
            <a:r>
              <a:rPr lang="en-US" dirty="0"/>
              <a:t>Export</a:t>
            </a:r>
          </a:p>
        </p:txBody>
      </p:sp>
      <p:sp>
        <p:nvSpPr>
          <p:cNvPr id="3" name="TextBox 2">
            <a:extLst>
              <a:ext uri="{FF2B5EF4-FFF2-40B4-BE49-F238E27FC236}">
                <a16:creationId xmlns:a16="http://schemas.microsoft.com/office/drawing/2014/main" id="{FD35996A-A387-93DB-D0AD-2D0AEA3E0EF3}"/>
              </a:ext>
            </a:extLst>
          </p:cNvPr>
          <p:cNvSpPr txBox="1"/>
          <p:nvPr/>
        </p:nvSpPr>
        <p:spPr>
          <a:xfrm>
            <a:off x="3727930" y="1520982"/>
            <a:ext cx="2062488" cy="1015663"/>
          </a:xfrm>
          <a:prstGeom prst="rect">
            <a:avLst/>
          </a:prstGeom>
          <a:noFill/>
        </p:spPr>
        <p:txBody>
          <a:bodyPr wrap="none" rtlCol="0">
            <a:spAutoFit/>
          </a:bodyPr>
          <a:lstStyle/>
          <a:p>
            <a:pPr algn="ctr"/>
            <a:r>
              <a:rPr lang="en-US" sz="2400" u="sng"/>
              <a:t>Cubit</a:t>
            </a:r>
          </a:p>
          <a:p>
            <a:pPr marL="342900" indent="-342900">
              <a:buFont typeface="Arial" panose="020B0604020202020204" pitchFamily="34" charset="0"/>
              <a:buChar char="•"/>
            </a:pPr>
            <a:r>
              <a:rPr lang="en-US"/>
              <a:t>Mesh part</a:t>
            </a:r>
          </a:p>
          <a:p>
            <a:pPr marL="342900" indent="-342900">
              <a:buFont typeface="Arial" panose="020B0604020202020204" pitchFamily="34" charset="0"/>
              <a:buChar char="•"/>
            </a:pPr>
            <a:r>
              <a:rPr lang="en-US"/>
              <a:t>Apply </a:t>
            </a:r>
            <a:r>
              <a:rPr lang="en-US" err="1"/>
              <a:t>nodesets</a:t>
            </a:r>
            <a:endParaRPr lang="en-US"/>
          </a:p>
        </p:txBody>
      </p:sp>
      <p:sp>
        <p:nvSpPr>
          <p:cNvPr id="6" name="TextBox 5">
            <a:extLst>
              <a:ext uri="{FF2B5EF4-FFF2-40B4-BE49-F238E27FC236}">
                <a16:creationId xmlns:a16="http://schemas.microsoft.com/office/drawing/2014/main" id="{79F7AB8D-9A3D-28BB-95AD-5E3FD0EEEA65}"/>
              </a:ext>
            </a:extLst>
          </p:cNvPr>
          <p:cNvSpPr txBox="1"/>
          <p:nvPr/>
        </p:nvSpPr>
        <p:spPr>
          <a:xfrm>
            <a:off x="6485379" y="1551094"/>
            <a:ext cx="2291589" cy="1015663"/>
          </a:xfrm>
          <a:prstGeom prst="rect">
            <a:avLst/>
          </a:prstGeom>
          <a:noFill/>
        </p:spPr>
        <p:txBody>
          <a:bodyPr wrap="none" rtlCol="0">
            <a:spAutoFit/>
          </a:bodyPr>
          <a:lstStyle/>
          <a:p>
            <a:pPr algn="ctr"/>
            <a:r>
              <a:rPr lang="en-US" sz="2400" u="sng"/>
              <a:t>SPARC</a:t>
            </a:r>
          </a:p>
          <a:p>
            <a:pPr marL="342900" indent="-342900">
              <a:buFont typeface="Arial" panose="020B0604020202020204" pitchFamily="34" charset="0"/>
              <a:buChar char="•"/>
            </a:pPr>
            <a:r>
              <a:rPr lang="en-US"/>
              <a:t>Run Aero analysis</a:t>
            </a:r>
          </a:p>
          <a:p>
            <a:pPr marL="342900" indent="-342900">
              <a:buFont typeface="Arial" panose="020B0604020202020204" pitchFamily="34" charset="0"/>
              <a:buChar char="•"/>
            </a:pPr>
            <a:r>
              <a:rPr lang="en-US"/>
              <a:t>Export .EXO</a:t>
            </a:r>
            <a:endParaRPr lang="en-US" sz="2000"/>
          </a:p>
        </p:txBody>
      </p:sp>
      <p:sp>
        <p:nvSpPr>
          <p:cNvPr id="7" name="TextBox 6">
            <a:extLst>
              <a:ext uri="{FF2B5EF4-FFF2-40B4-BE49-F238E27FC236}">
                <a16:creationId xmlns:a16="http://schemas.microsoft.com/office/drawing/2014/main" id="{17DFD77D-D885-133E-68E5-1C0B3E3618F5}"/>
              </a:ext>
            </a:extLst>
          </p:cNvPr>
          <p:cNvSpPr txBox="1"/>
          <p:nvPr/>
        </p:nvSpPr>
        <p:spPr>
          <a:xfrm>
            <a:off x="9469983" y="1520982"/>
            <a:ext cx="2204258" cy="1015663"/>
          </a:xfrm>
          <a:prstGeom prst="rect">
            <a:avLst/>
          </a:prstGeom>
          <a:noFill/>
        </p:spPr>
        <p:txBody>
          <a:bodyPr wrap="none" rtlCol="0">
            <a:spAutoFit/>
          </a:bodyPr>
          <a:lstStyle/>
          <a:p>
            <a:pPr algn="ctr"/>
            <a:r>
              <a:rPr lang="en-US" sz="2400" u="sng" err="1"/>
              <a:t>ParaView</a:t>
            </a:r>
            <a:endParaRPr lang="en-US" sz="2400" u="sng"/>
          </a:p>
          <a:p>
            <a:pPr marL="342900" indent="-342900">
              <a:buFont typeface="Arial" panose="020B0604020202020204" pitchFamily="34" charset="0"/>
              <a:buChar char="•"/>
            </a:pPr>
            <a:r>
              <a:rPr lang="en-US"/>
              <a:t>Visualize result</a:t>
            </a:r>
          </a:p>
          <a:p>
            <a:pPr marL="342900" indent="-342900">
              <a:buFont typeface="Arial" panose="020B0604020202020204" pitchFamily="34" charset="0"/>
              <a:buChar char="•"/>
            </a:pPr>
            <a:r>
              <a:rPr lang="en-US"/>
              <a:t>Extract field data</a:t>
            </a:r>
          </a:p>
        </p:txBody>
      </p:sp>
      <p:pic>
        <p:nvPicPr>
          <p:cNvPr id="9" name="Picture 8">
            <a:extLst>
              <a:ext uri="{FF2B5EF4-FFF2-40B4-BE49-F238E27FC236}">
                <a16:creationId xmlns:a16="http://schemas.microsoft.com/office/drawing/2014/main" id="{932E1A9A-14ED-C3ED-E506-A672FA3023E0}"/>
              </a:ext>
            </a:extLst>
          </p:cNvPr>
          <p:cNvPicPr>
            <a:picLocks noChangeAspect="1"/>
          </p:cNvPicPr>
          <p:nvPr/>
        </p:nvPicPr>
        <p:blipFill>
          <a:blip r:embed="rId2"/>
          <a:stretch>
            <a:fillRect/>
          </a:stretch>
        </p:blipFill>
        <p:spPr>
          <a:xfrm>
            <a:off x="138355" y="2750062"/>
            <a:ext cx="2742564" cy="2514847"/>
          </a:xfrm>
          <a:prstGeom prst="rect">
            <a:avLst/>
          </a:prstGeom>
        </p:spPr>
      </p:pic>
      <p:sp>
        <p:nvSpPr>
          <p:cNvPr id="11" name="Arrow: Right 10">
            <a:extLst>
              <a:ext uri="{FF2B5EF4-FFF2-40B4-BE49-F238E27FC236}">
                <a16:creationId xmlns:a16="http://schemas.microsoft.com/office/drawing/2014/main" id="{E31080DC-CE59-CB0C-D4F1-43184A225BF4}"/>
              </a:ext>
            </a:extLst>
          </p:cNvPr>
          <p:cNvSpPr/>
          <p:nvPr/>
        </p:nvSpPr>
        <p:spPr>
          <a:xfrm>
            <a:off x="3152169" y="1898161"/>
            <a:ext cx="332764" cy="333375"/>
          </a:xfrm>
          <a:prstGeom prst="rightArrow">
            <a:avLst/>
          </a:prstGeom>
          <a:ln>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Arrow: Right 11">
            <a:extLst>
              <a:ext uri="{FF2B5EF4-FFF2-40B4-BE49-F238E27FC236}">
                <a16:creationId xmlns:a16="http://schemas.microsoft.com/office/drawing/2014/main" id="{24AEC9BA-3993-C0FF-9930-00A14F62F21E}"/>
              </a:ext>
            </a:extLst>
          </p:cNvPr>
          <p:cNvSpPr/>
          <p:nvPr/>
        </p:nvSpPr>
        <p:spPr>
          <a:xfrm>
            <a:off x="5943648" y="1936922"/>
            <a:ext cx="332764" cy="333375"/>
          </a:xfrm>
          <a:prstGeom prst="rightArrow">
            <a:avLst/>
          </a:prstGeom>
          <a:ln>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Arrow: Right 13">
            <a:extLst>
              <a:ext uri="{FF2B5EF4-FFF2-40B4-BE49-F238E27FC236}">
                <a16:creationId xmlns:a16="http://schemas.microsoft.com/office/drawing/2014/main" id="{147A934B-CA83-B19F-E132-42EE4C45DEC6}"/>
              </a:ext>
            </a:extLst>
          </p:cNvPr>
          <p:cNvSpPr/>
          <p:nvPr/>
        </p:nvSpPr>
        <p:spPr>
          <a:xfrm>
            <a:off x="9031859" y="1936323"/>
            <a:ext cx="332764" cy="333375"/>
          </a:xfrm>
          <a:prstGeom prst="rightArrow">
            <a:avLst/>
          </a:prstGeom>
          <a:ln>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Slide Number Placeholder 4">
            <a:extLst>
              <a:ext uri="{FF2B5EF4-FFF2-40B4-BE49-F238E27FC236}">
                <a16:creationId xmlns:a16="http://schemas.microsoft.com/office/drawing/2014/main" id="{310DCA0A-E7A6-AAA2-4297-DCD310D004EB}"/>
              </a:ext>
            </a:extLst>
          </p:cNvPr>
          <p:cNvSpPr>
            <a:spLocks noGrp="1"/>
          </p:cNvSpPr>
          <p:nvPr>
            <p:ph type="sldNum" sz="quarter" idx="12"/>
          </p:nvPr>
        </p:nvSpPr>
        <p:spPr>
          <a:xfrm>
            <a:off x="9364623" y="6549514"/>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82000"/>
                  </a:schemeClr>
                </a:solidFill>
                <a:latin typeface="Arial" panose="020B0604020202020204" pitchFamily="34" charset="0"/>
                <a:ea typeface="+mn-ea"/>
                <a:cs typeface="Arial" panose="020B0604020202020204"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DD3EB71B-0E20-644D-98EB-43484203013E}" type="slidenum">
              <a:rPr lang="en-US" smtClean="0"/>
              <a:pPr/>
              <a:t>19</a:t>
            </a:fld>
            <a:endParaRPr lang="en-US"/>
          </a:p>
        </p:txBody>
      </p:sp>
      <p:pic>
        <p:nvPicPr>
          <p:cNvPr id="20" name="Picture 19">
            <a:extLst>
              <a:ext uri="{FF2B5EF4-FFF2-40B4-BE49-F238E27FC236}">
                <a16:creationId xmlns:a16="http://schemas.microsoft.com/office/drawing/2014/main" id="{EA59E058-DEB2-B428-36D6-3D8450B0119A}"/>
              </a:ext>
            </a:extLst>
          </p:cNvPr>
          <p:cNvPicPr>
            <a:picLocks noChangeAspect="1"/>
          </p:cNvPicPr>
          <p:nvPr/>
        </p:nvPicPr>
        <p:blipFill>
          <a:blip r:embed="rId3"/>
          <a:stretch>
            <a:fillRect/>
          </a:stretch>
        </p:blipFill>
        <p:spPr>
          <a:xfrm>
            <a:off x="6123882" y="3193709"/>
            <a:ext cx="3052343" cy="1947854"/>
          </a:xfrm>
          <a:prstGeom prst="rect">
            <a:avLst/>
          </a:prstGeom>
        </p:spPr>
      </p:pic>
      <p:sp>
        <p:nvSpPr>
          <p:cNvPr id="21" name="TextBox 20">
            <a:extLst>
              <a:ext uri="{FF2B5EF4-FFF2-40B4-BE49-F238E27FC236}">
                <a16:creationId xmlns:a16="http://schemas.microsoft.com/office/drawing/2014/main" id="{07AD2DF3-BDF0-BA50-98D7-8E861AB0D0EC}"/>
              </a:ext>
            </a:extLst>
          </p:cNvPr>
          <p:cNvSpPr txBox="1"/>
          <p:nvPr/>
        </p:nvSpPr>
        <p:spPr>
          <a:xfrm>
            <a:off x="5262888" y="10901"/>
            <a:ext cx="1913088" cy="307777"/>
          </a:xfrm>
          <a:prstGeom prst="rect">
            <a:avLst/>
          </a:prstGeom>
          <a:noFill/>
        </p:spPr>
        <p:txBody>
          <a:bodyPr wrap="none" rtlCol="0">
            <a:spAutoFit/>
          </a:bodyPr>
          <a:lstStyle/>
          <a:p>
            <a:r>
              <a:rPr lang="en-US" sz="1400">
                <a:solidFill>
                  <a:schemeClr val="bg1"/>
                </a:solidFill>
              </a:rPr>
              <a:t>CUI//SP-EXPT//OPSEC</a:t>
            </a:r>
          </a:p>
        </p:txBody>
      </p:sp>
      <p:sp>
        <p:nvSpPr>
          <p:cNvPr id="22" name="TextBox 21">
            <a:extLst>
              <a:ext uri="{FF2B5EF4-FFF2-40B4-BE49-F238E27FC236}">
                <a16:creationId xmlns:a16="http://schemas.microsoft.com/office/drawing/2014/main" id="{FEC25332-1001-ED8A-CD73-77CFBC1F9504}"/>
              </a:ext>
            </a:extLst>
          </p:cNvPr>
          <p:cNvSpPr txBox="1"/>
          <p:nvPr/>
        </p:nvSpPr>
        <p:spPr>
          <a:xfrm>
            <a:off x="5262888" y="5844089"/>
            <a:ext cx="1913088" cy="307777"/>
          </a:xfrm>
          <a:prstGeom prst="rect">
            <a:avLst/>
          </a:prstGeom>
          <a:noFill/>
        </p:spPr>
        <p:txBody>
          <a:bodyPr wrap="none" rtlCol="0">
            <a:spAutoFit/>
          </a:bodyPr>
          <a:lstStyle/>
          <a:p>
            <a:r>
              <a:rPr lang="en-US" sz="1400">
                <a:solidFill>
                  <a:schemeClr val="bg1"/>
                </a:solidFill>
              </a:rPr>
              <a:t>CUI//SP-EXPT//OPSEC</a:t>
            </a:r>
          </a:p>
        </p:txBody>
      </p:sp>
      <p:pic>
        <p:nvPicPr>
          <p:cNvPr id="15" name="Picture 14">
            <a:extLst>
              <a:ext uri="{FF2B5EF4-FFF2-40B4-BE49-F238E27FC236}">
                <a16:creationId xmlns:a16="http://schemas.microsoft.com/office/drawing/2014/main" id="{D4A0E4ED-980C-4386-9B08-2C609DF270C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026549" y="3193709"/>
            <a:ext cx="2952966" cy="1729235"/>
          </a:xfrm>
          <a:prstGeom prst="rect">
            <a:avLst/>
          </a:prstGeom>
        </p:spPr>
      </p:pic>
      <p:pic>
        <p:nvPicPr>
          <p:cNvPr id="16" name="Picture 2">
            <a:extLst>
              <a:ext uri="{FF2B5EF4-FFF2-40B4-BE49-F238E27FC236}">
                <a16:creationId xmlns:a16="http://schemas.microsoft.com/office/drawing/2014/main" id="{F3679FD7-1CBE-E664-3D8F-5C7B288ED0B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382213" y="3393442"/>
            <a:ext cx="2809787" cy="1601145"/>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74B01366-95B3-BB82-ABD8-045733C236F1}"/>
              </a:ext>
            </a:extLst>
          </p:cNvPr>
          <p:cNvSpPr txBox="1"/>
          <p:nvPr/>
        </p:nvSpPr>
        <p:spPr>
          <a:xfrm>
            <a:off x="1743300" y="6050159"/>
            <a:ext cx="8099964" cy="646331"/>
          </a:xfrm>
          <a:prstGeom prst="rect">
            <a:avLst/>
          </a:prstGeom>
          <a:solidFill>
            <a:schemeClr val="tx1">
              <a:lumMod val="25000"/>
              <a:lumOff val="75000"/>
            </a:schemeClr>
          </a:solidFill>
          <a:ln>
            <a:solidFill>
              <a:schemeClr val="tx1"/>
            </a:solidFill>
          </a:ln>
        </p:spPr>
        <p:txBody>
          <a:bodyPr wrap="square" rtlCol="0">
            <a:spAutoFit/>
          </a:bodyPr>
          <a:lstStyle/>
          <a:p>
            <a:pPr algn="l">
              <a:spcBef>
                <a:spcPts val="1000"/>
              </a:spcBef>
              <a:spcAft>
                <a:spcPts val="600"/>
              </a:spcAft>
            </a:pPr>
            <a:r>
              <a:rPr lang="en-US" dirty="0"/>
              <a:t>Goal: Use AI agents to rapidly </a:t>
            </a:r>
            <a:r>
              <a:rPr lang="en-US" b="1" dirty="0"/>
              <a:t>explore</a:t>
            </a:r>
            <a:r>
              <a:rPr lang="en-US" dirty="0"/>
              <a:t> the high dimensional design space and generate a Pareto front analysis</a:t>
            </a:r>
          </a:p>
        </p:txBody>
      </p:sp>
      <p:sp>
        <p:nvSpPr>
          <p:cNvPr id="10" name="TextBox 9">
            <a:extLst>
              <a:ext uri="{FF2B5EF4-FFF2-40B4-BE49-F238E27FC236}">
                <a16:creationId xmlns:a16="http://schemas.microsoft.com/office/drawing/2014/main" id="{F48FBBB1-64CE-F575-8B1F-F24418A58EC3}"/>
              </a:ext>
            </a:extLst>
          </p:cNvPr>
          <p:cNvSpPr txBox="1"/>
          <p:nvPr/>
        </p:nvSpPr>
        <p:spPr>
          <a:xfrm>
            <a:off x="4438230" y="-29718"/>
            <a:ext cx="2052735" cy="369332"/>
          </a:xfrm>
          <a:prstGeom prst="rect">
            <a:avLst/>
          </a:prstGeom>
          <a:noFill/>
        </p:spPr>
        <p:txBody>
          <a:bodyPr wrap="square" rtlCol="0">
            <a:spAutoFit/>
          </a:bodyPr>
          <a:lstStyle/>
          <a:p>
            <a:pPr algn="l">
              <a:spcBef>
                <a:spcPts val="1000"/>
              </a:spcBef>
              <a:spcAft>
                <a:spcPts val="600"/>
              </a:spcAft>
            </a:pPr>
            <a:r>
              <a:rPr lang="en-US" dirty="0"/>
              <a:t>UNCLASSIFIED</a:t>
            </a:r>
          </a:p>
        </p:txBody>
      </p:sp>
    </p:spTree>
    <p:extLst>
      <p:ext uri="{BB962C8B-B14F-4D97-AF65-F5344CB8AC3E}">
        <p14:creationId xmlns:p14="http://schemas.microsoft.com/office/powerpoint/2010/main" val="422749382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D49893-FF15-165D-9D21-AB06281596F1}"/>
              </a:ext>
            </a:extLst>
          </p:cNvPr>
          <p:cNvSpPr>
            <a:spLocks noGrp="1"/>
          </p:cNvSpPr>
          <p:nvPr>
            <p:ph type="title"/>
          </p:nvPr>
        </p:nvSpPr>
        <p:spPr/>
        <p:txBody>
          <a:bodyPr/>
          <a:lstStyle/>
          <a:p>
            <a:r>
              <a:rPr lang="en-US" sz="2400" dirty="0"/>
              <a:t>Use AI to iterate quickly to explore options in a high dim space</a:t>
            </a:r>
          </a:p>
        </p:txBody>
      </p:sp>
      <p:pic>
        <p:nvPicPr>
          <p:cNvPr id="4" name="20260417-2035-36.7870650">
            <a:hlinkClick r:id="" action="ppaction://media"/>
            <a:extLst>
              <a:ext uri="{FF2B5EF4-FFF2-40B4-BE49-F238E27FC236}">
                <a16:creationId xmlns:a16="http://schemas.microsoft.com/office/drawing/2014/main" id="{A6863226-7073-2B9E-69B3-445AA9AB2085}"/>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482049" y="914400"/>
            <a:ext cx="11433175" cy="5716588"/>
          </a:xfrm>
        </p:spPr>
      </p:pic>
      <p:sp>
        <p:nvSpPr>
          <p:cNvPr id="3" name="Slide Number Placeholder 2">
            <a:extLst>
              <a:ext uri="{FF2B5EF4-FFF2-40B4-BE49-F238E27FC236}">
                <a16:creationId xmlns:a16="http://schemas.microsoft.com/office/drawing/2014/main" id="{E448DD49-D707-5350-4EF1-17E305795D73}"/>
              </a:ext>
            </a:extLst>
          </p:cNvPr>
          <p:cNvSpPr>
            <a:spLocks noGrp="1"/>
          </p:cNvSpPr>
          <p:nvPr>
            <p:ph type="sldNum" sz="quarter" idx="4"/>
          </p:nvPr>
        </p:nvSpPr>
        <p:spPr/>
        <p:txBody>
          <a:bodyPr/>
          <a:lstStyle/>
          <a:p>
            <a:fld id="{2D1A6E71-6843-4B15-9F4E-071531D0C9F9}" type="slidenum">
              <a:rPr lang="en-US" smtClean="0"/>
              <a:t>20</a:t>
            </a:fld>
            <a:endParaRPr lang="en-US"/>
          </a:p>
        </p:txBody>
      </p:sp>
      <p:sp>
        <p:nvSpPr>
          <p:cNvPr id="5" name="TextBox 4">
            <a:extLst>
              <a:ext uri="{FF2B5EF4-FFF2-40B4-BE49-F238E27FC236}">
                <a16:creationId xmlns:a16="http://schemas.microsoft.com/office/drawing/2014/main" id="{F69F91E6-9055-7814-4E71-2B0A2FEFF779}"/>
              </a:ext>
            </a:extLst>
          </p:cNvPr>
          <p:cNvSpPr txBox="1"/>
          <p:nvPr/>
        </p:nvSpPr>
        <p:spPr>
          <a:xfrm>
            <a:off x="4438230" y="-29718"/>
            <a:ext cx="2052735" cy="369332"/>
          </a:xfrm>
          <a:prstGeom prst="rect">
            <a:avLst/>
          </a:prstGeom>
          <a:noFill/>
        </p:spPr>
        <p:txBody>
          <a:bodyPr wrap="square" rtlCol="0">
            <a:spAutoFit/>
          </a:bodyPr>
          <a:lstStyle/>
          <a:p>
            <a:pPr algn="l">
              <a:spcBef>
                <a:spcPts val="1000"/>
              </a:spcBef>
              <a:spcAft>
                <a:spcPts val="600"/>
              </a:spcAft>
            </a:pPr>
            <a:r>
              <a:rPr lang="en-US" dirty="0"/>
              <a:t>UNCLASSIFIED</a:t>
            </a:r>
          </a:p>
        </p:txBody>
      </p:sp>
    </p:spTree>
    <p:extLst>
      <p:ext uri="{BB962C8B-B14F-4D97-AF65-F5344CB8AC3E}">
        <p14:creationId xmlns:p14="http://schemas.microsoft.com/office/powerpoint/2010/main" val="29035319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15007"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E55455F-07AC-467D-2737-AE3204A75FDF}"/>
            </a:ext>
          </a:extLst>
        </p:cNvPr>
        <p:cNvGrpSpPr/>
        <p:nvPr/>
      </p:nvGrpSpPr>
      <p:grpSpPr>
        <a:xfrm>
          <a:off x="0" y="0"/>
          <a:ext cx="0" cy="0"/>
          <a:chOff x="0" y="0"/>
          <a:chExt cx="0" cy="0"/>
        </a:xfrm>
      </p:grpSpPr>
      <p:sp>
        <p:nvSpPr>
          <p:cNvPr id="2" name="Text 0">
            <a:extLst>
              <a:ext uri="{FF2B5EF4-FFF2-40B4-BE49-F238E27FC236}">
                <a16:creationId xmlns:a16="http://schemas.microsoft.com/office/drawing/2014/main" id="{1E468A66-E832-4455-641A-55CA2D969BB1}"/>
              </a:ext>
            </a:extLst>
          </p:cNvPr>
          <p:cNvSpPr/>
          <p:nvPr/>
        </p:nvSpPr>
        <p:spPr>
          <a:xfrm>
            <a:off x="457200" y="274320"/>
            <a:ext cx="11247120" cy="640080"/>
          </a:xfrm>
          <a:prstGeom prst="rect">
            <a:avLst/>
          </a:prstGeom>
          <a:noFill/>
          <a:ln/>
        </p:spPr>
        <p:txBody>
          <a:bodyPr wrap="square" rtlCol="0" anchor="ctr"/>
          <a:lstStyle/>
          <a:p>
            <a:pPr marL="0" indent="0">
              <a:buNone/>
            </a:pPr>
            <a:r>
              <a:rPr lang="en-US" sz="3200" b="1" dirty="0">
                <a:solidFill>
                  <a:srgbClr val="222222"/>
                </a:solidFill>
                <a:latin typeface="Calibri" pitchFamily="34" charset="0"/>
                <a:ea typeface="Calibri" pitchFamily="34" charset="-122"/>
                <a:cs typeface="Calibri" pitchFamily="34" charset="-120"/>
              </a:rPr>
              <a:t>AI Augmented Engineering</a:t>
            </a:r>
            <a:endParaRPr lang="en-US" sz="3200" dirty="0"/>
          </a:p>
        </p:txBody>
      </p:sp>
      <p:sp>
        <p:nvSpPr>
          <p:cNvPr id="3" name="Text 1">
            <a:extLst>
              <a:ext uri="{FF2B5EF4-FFF2-40B4-BE49-F238E27FC236}">
                <a16:creationId xmlns:a16="http://schemas.microsoft.com/office/drawing/2014/main" id="{039E871A-80A8-3545-188A-0A74D531BC00}"/>
              </a:ext>
            </a:extLst>
          </p:cNvPr>
          <p:cNvSpPr/>
          <p:nvPr/>
        </p:nvSpPr>
        <p:spPr>
          <a:xfrm>
            <a:off x="365760" y="1371600"/>
            <a:ext cx="4572000" cy="320040"/>
          </a:xfrm>
          <a:prstGeom prst="rect">
            <a:avLst/>
          </a:prstGeom>
          <a:noFill/>
          <a:ln/>
        </p:spPr>
        <p:txBody>
          <a:bodyPr wrap="square" lIns="0" tIns="0" rIns="0" bIns="0" rtlCol="0" anchor="ctr"/>
          <a:lstStyle/>
          <a:p>
            <a:pPr marL="0" indent="0">
              <a:buNone/>
            </a:pPr>
            <a:r>
              <a:rPr lang="en-US" sz="1600" b="1" dirty="0">
                <a:solidFill>
                  <a:srgbClr val="2E75B6"/>
                </a:solidFill>
                <a:latin typeface="Calibri" pitchFamily="34" charset="0"/>
                <a:ea typeface="Calibri" pitchFamily="34" charset="-122"/>
                <a:cs typeface="Calibri" pitchFamily="34" charset="-120"/>
              </a:rPr>
              <a:t>Phase 1 — Agentic Iteration</a:t>
            </a:r>
            <a:endParaRPr lang="en-US" sz="1600" dirty="0"/>
          </a:p>
        </p:txBody>
      </p:sp>
      <p:sp>
        <p:nvSpPr>
          <p:cNvPr id="4" name="Text 2">
            <a:extLst>
              <a:ext uri="{FF2B5EF4-FFF2-40B4-BE49-F238E27FC236}">
                <a16:creationId xmlns:a16="http://schemas.microsoft.com/office/drawing/2014/main" id="{2AFC2DF7-F19B-3B8E-1E04-98AAB58DB2E0}"/>
              </a:ext>
            </a:extLst>
          </p:cNvPr>
          <p:cNvSpPr/>
          <p:nvPr/>
        </p:nvSpPr>
        <p:spPr>
          <a:xfrm>
            <a:off x="5120640" y="1371600"/>
            <a:ext cx="5029200" cy="320040"/>
          </a:xfrm>
          <a:prstGeom prst="rect">
            <a:avLst/>
          </a:prstGeom>
          <a:noFill/>
          <a:ln/>
        </p:spPr>
        <p:txBody>
          <a:bodyPr wrap="square" lIns="0" tIns="0" rIns="0" bIns="0" rtlCol="0" anchor="ctr"/>
          <a:lstStyle/>
          <a:p>
            <a:pPr marL="0" indent="0">
              <a:buNone/>
            </a:pPr>
            <a:r>
              <a:rPr lang="en-US" sz="1600" b="1" dirty="0">
                <a:solidFill>
                  <a:srgbClr val="C55A11"/>
                </a:solidFill>
                <a:latin typeface="Calibri" pitchFamily="34" charset="0"/>
                <a:ea typeface="Calibri" pitchFamily="34" charset="-122"/>
                <a:cs typeface="Calibri" pitchFamily="34" charset="-120"/>
              </a:rPr>
              <a:t>Phase 2 — Human Oversight</a:t>
            </a:r>
            <a:endParaRPr lang="en-US" sz="1600" dirty="0"/>
          </a:p>
        </p:txBody>
      </p:sp>
      <p:sp>
        <p:nvSpPr>
          <p:cNvPr id="5" name="Text 3">
            <a:extLst>
              <a:ext uri="{FF2B5EF4-FFF2-40B4-BE49-F238E27FC236}">
                <a16:creationId xmlns:a16="http://schemas.microsoft.com/office/drawing/2014/main" id="{4F77CD95-051A-0BF4-8FA8-95E60D13A788}"/>
              </a:ext>
            </a:extLst>
          </p:cNvPr>
          <p:cNvSpPr/>
          <p:nvPr/>
        </p:nvSpPr>
        <p:spPr>
          <a:xfrm>
            <a:off x="9381744" y="1383957"/>
            <a:ext cx="2444496" cy="320040"/>
          </a:xfrm>
          <a:prstGeom prst="rect">
            <a:avLst/>
          </a:prstGeom>
          <a:noFill/>
          <a:ln/>
        </p:spPr>
        <p:txBody>
          <a:bodyPr wrap="square" lIns="0" tIns="0" rIns="0" bIns="0" rtlCol="0" anchor="ctr"/>
          <a:lstStyle/>
          <a:p>
            <a:pPr marL="0" indent="0">
              <a:buNone/>
            </a:pPr>
            <a:r>
              <a:rPr lang="en-US" b="1" dirty="0">
                <a:solidFill>
                  <a:srgbClr val="548235"/>
                </a:solidFill>
                <a:latin typeface="Calibri" pitchFamily="34" charset="0"/>
                <a:ea typeface="Calibri" pitchFamily="34" charset="-122"/>
                <a:cs typeface="Calibri" pitchFamily="34" charset="-120"/>
              </a:rPr>
              <a:t>Phase 3 — Production</a:t>
            </a:r>
            <a:endParaRPr lang="en-US" dirty="0"/>
          </a:p>
        </p:txBody>
      </p:sp>
      <p:sp>
        <p:nvSpPr>
          <p:cNvPr id="8" name="Shape 6">
            <a:extLst>
              <a:ext uri="{FF2B5EF4-FFF2-40B4-BE49-F238E27FC236}">
                <a16:creationId xmlns:a16="http://schemas.microsoft.com/office/drawing/2014/main" id="{DD56D060-551D-A4F9-7C76-8559AF2E2E16}"/>
              </a:ext>
            </a:extLst>
          </p:cNvPr>
          <p:cNvSpPr/>
          <p:nvPr/>
        </p:nvSpPr>
        <p:spPr>
          <a:xfrm>
            <a:off x="365760" y="2143353"/>
            <a:ext cx="3474720" cy="0"/>
          </a:xfrm>
          <a:prstGeom prst="line">
            <a:avLst/>
          </a:prstGeom>
          <a:noFill/>
          <a:ln w="9525">
            <a:solidFill>
              <a:srgbClr val="2E75B6">
                <a:alpha val="50000"/>
              </a:srgbClr>
            </a:solidFill>
            <a:prstDash val="solid"/>
          </a:ln>
        </p:spPr>
        <p:txBody>
          <a:bodyPr/>
          <a:lstStyle/>
          <a:p>
            <a:endParaRPr lang="en-US"/>
          </a:p>
        </p:txBody>
      </p:sp>
      <p:sp>
        <p:nvSpPr>
          <p:cNvPr id="10" name="Shape 8">
            <a:extLst>
              <a:ext uri="{FF2B5EF4-FFF2-40B4-BE49-F238E27FC236}">
                <a16:creationId xmlns:a16="http://schemas.microsoft.com/office/drawing/2014/main" id="{4D562C17-DDC5-F165-A956-19B3011ED866}"/>
              </a:ext>
            </a:extLst>
          </p:cNvPr>
          <p:cNvSpPr/>
          <p:nvPr/>
        </p:nvSpPr>
        <p:spPr>
          <a:xfrm>
            <a:off x="365760" y="2275027"/>
            <a:ext cx="3657600" cy="0"/>
          </a:xfrm>
          <a:prstGeom prst="line">
            <a:avLst/>
          </a:prstGeom>
          <a:noFill/>
          <a:ln w="9525">
            <a:solidFill>
              <a:srgbClr val="2E75B6">
                <a:alpha val="50000"/>
              </a:srgbClr>
            </a:solidFill>
            <a:prstDash val="solid"/>
          </a:ln>
        </p:spPr>
        <p:txBody>
          <a:bodyPr/>
          <a:lstStyle/>
          <a:p>
            <a:endParaRPr lang="en-US"/>
          </a:p>
        </p:txBody>
      </p:sp>
      <p:sp>
        <p:nvSpPr>
          <p:cNvPr id="12" name="Shape 10">
            <a:extLst>
              <a:ext uri="{FF2B5EF4-FFF2-40B4-BE49-F238E27FC236}">
                <a16:creationId xmlns:a16="http://schemas.microsoft.com/office/drawing/2014/main" id="{85C07037-A84B-B75C-FBCC-E3CCFD9E348C}"/>
              </a:ext>
            </a:extLst>
          </p:cNvPr>
          <p:cNvSpPr/>
          <p:nvPr/>
        </p:nvSpPr>
        <p:spPr>
          <a:xfrm>
            <a:off x="365760" y="2406701"/>
            <a:ext cx="3657600" cy="0"/>
          </a:xfrm>
          <a:prstGeom prst="line">
            <a:avLst/>
          </a:prstGeom>
          <a:noFill/>
          <a:ln w="9525">
            <a:solidFill>
              <a:srgbClr val="2E75B6">
                <a:alpha val="50000"/>
              </a:srgbClr>
            </a:solidFill>
            <a:prstDash val="solid"/>
          </a:ln>
        </p:spPr>
        <p:txBody>
          <a:bodyPr/>
          <a:lstStyle/>
          <a:p>
            <a:endParaRPr lang="en-US"/>
          </a:p>
        </p:txBody>
      </p:sp>
      <p:sp>
        <p:nvSpPr>
          <p:cNvPr id="14" name="Shape 12">
            <a:extLst>
              <a:ext uri="{FF2B5EF4-FFF2-40B4-BE49-F238E27FC236}">
                <a16:creationId xmlns:a16="http://schemas.microsoft.com/office/drawing/2014/main" id="{50806CAE-7927-A393-5C73-43E10CFB04B3}"/>
              </a:ext>
            </a:extLst>
          </p:cNvPr>
          <p:cNvSpPr/>
          <p:nvPr/>
        </p:nvSpPr>
        <p:spPr>
          <a:xfrm>
            <a:off x="365760" y="2538374"/>
            <a:ext cx="3657600" cy="0"/>
          </a:xfrm>
          <a:prstGeom prst="line">
            <a:avLst/>
          </a:prstGeom>
          <a:noFill/>
          <a:ln w="9525">
            <a:solidFill>
              <a:srgbClr val="2E75B6">
                <a:alpha val="50000"/>
              </a:srgbClr>
            </a:solidFill>
            <a:prstDash val="solid"/>
          </a:ln>
        </p:spPr>
        <p:txBody>
          <a:bodyPr/>
          <a:lstStyle/>
          <a:p>
            <a:endParaRPr lang="en-US"/>
          </a:p>
        </p:txBody>
      </p:sp>
      <p:sp>
        <p:nvSpPr>
          <p:cNvPr id="16" name="Shape 14">
            <a:extLst>
              <a:ext uri="{FF2B5EF4-FFF2-40B4-BE49-F238E27FC236}">
                <a16:creationId xmlns:a16="http://schemas.microsoft.com/office/drawing/2014/main" id="{C147AED7-C53D-2702-4AD7-286AEAF55EA6}"/>
              </a:ext>
            </a:extLst>
          </p:cNvPr>
          <p:cNvSpPr/>
          <p:nvPr/>
        </p:nvSpPr>
        <p:spPr>
          <a:xfrm>
            <a:off x="365759" y="2670048"/>
            <a:ext cx="3657600" cy="0"/>
          </a:xfrm>
          <a:prstGeom prst="line">
            <a:avLst/>
          </a:prstGeom>
          <a:noFill/>
          <a:ln w="9525">
            <a:solidFill>
              <a:srgbClr val="2E75B6">
                <a:alpha val="50000"/>
              </a:srgbClr>
            </a:solidFill>
            <a:prstDash val="solid"/>
          </a:ln>
        </p:spPr>
        <p:txBody>
          <a:bodyPr/>
          <a:lstStyle/>
          <a:p>
            <a:endParaRPr lang="en-US"/>
          </a:p>
        </p:txBody>
      </p:sp>
      <p:sp>
        <p:nvSpPr>
          <p:cNvPr id="18" name="Shape 16">
            <a:extLst>
              <a:ext uri="{FF2B5EF4-FFF2-40B4-BE49-F238E27FC236}">
                <a16:creationId xmlns:a16="http://schemas.microsoft.com/office/drawing/2014/main" id="{815B1245-76AA-C558-469F-6F13B4E58F28}"/>
              </a:ext>
            </a:extLst>
          </p:cNvPr>
          <p:cNvSpPr/>
          <p:nvPr/>
        </p:nvSpPr>
        <p:spPr>
          <a:xfrm>
            <a:off x="365759" y="2801722"/>
            <a:ext cx="3840480" cy="0"/>
          </a:xfrm>
          <a:prstGeom prst="line">
            <a:avLst/>
          </a:prstGeom>
          <a:noFill/>
          <a:ln w="9525">
            <a:solidFill>
              <a:srgbClr val="2E75B6">
                <a:alpha val="50000"/>
              </a:srgbClr>
            </a:solidFill>
            <a:prstDash val="solid"/>
          </a:ln>
        </p:spPr>
        <p:txBody>
          <a:bodyPr/>
          <a:lstStyle/>
          <a:p>
            <a:endParaRPr lang="en-US"/>
          </a:p>
        </p:txBody>
      </p:sp>
      <p:sp>
        <p:nvSpPr>
          <p:cNvPr id="20" name="Shape 18">
            <a:extLst>
              <a:ext uri="{FF2B5EF4-FFF2-40B4-BE49-F238E27FC236}">
                <a16:creationId xmlns:a16="http://schemas.microsoft.com/office/drawing/2014/main" id="{84CC6F8B-7EE8-8BA8-0065-F2C9E2697C6B}"/>
              </a:ext>
            </a:extLst>
          </p:cNvPr>
          <p:cNvSpPr/>
          <p:nvPr/>
        </p:nvSpPr>
        <p:spPr>
          <a:xfrm>
            <a:off x="365759" y="2933395"/>
            <a:ext cx="3840480" cy="0"/>
          </a:xfrm>
          <a:prstGeom prst="line">
            <a:avLst/>
          </a:prstGeom>
          <a:noFill/>
          <a:ln w="9525">
            <a:solidFill>
              <a:srgbClr val="2E75B6">
                <a:alpha val="50000"/>
              </a:srgbClr>
            </a:solidFill>
            <a:prstDash val="solid"/>
          </a:ln>
        </p:spPr>
        <p:txBody>
          <a:bodyPr/>
          <a:lstStyle/>
          <a:p>
            <a:endParaRPr lang="en-US"/>
          </a:p>
        </p:txBody>
      </p:sp>
      <p:sp>
        <p:nvSpPr>
          <p:cNvPr id="22" name="Shape 20">
            <a:extLst>
              <a:ext uri="{FF2B5EF4-FFF2-40B4-BE49-F238E27FC236}">
                <a16:creationId xmlns:a16="http://schemas.microsoft.com/office/drawing/2014/main" id="{588379A2-7C0F-5334-5DC7-1527F26C54DE}"/>
              </a:ext>
            </a:extLst>
          </p:cNvPr>
          <p:cNvSpPr/>
          <p:nvPr/>
        </p:nvSpPr>
        <p:spPr>
          <a:xfrm>
            <a:off x="365760" y="3065069"/>
            <a:ext cx="3931920" cy="0"/>
          </a:xfrm>
          <a:prstGeom prst="line">
            <a:avLst/>
          </a:prstGeom>
          <a:noFill/>
          <a:ln w="9525">
            <a:solidFill>
              <a:srgbClr val="2E75B6">
                <a:alpha val="50000"/>
              </a:srgbClr>
            </a:solidFill>
            <a:prstDash val="solid"/>
          </a:ln>
        </p:spPr>
        <p:txBody>
          <a:bodyPr/>
          <a:lstStyle/>
          <a:p>
            <a:endParaRPr lang="en-US"/>
          </a:p>
        </p:txBody>
      </p:sp>
      <p:sp>
        <p:nvSpPr>
          <p:cNvPr id="24" name="Shape 22">
            <a:extLst>
              <a:ext uri="{FF2B5EF4-FFF2-40B4-BE49-F238E27FC236}">
                <a16:creationId xmlns:a16="http://schemas.microsoft.com/office/drawing/2014/main" id="{AB418EF3-F1B2-416F-E2DD-280589F178B6}"/>
              </a:ext>
            </a:extLst>
          </p:cNvPr>
          <p:cNvSpPr/>
          <p:nvPr/>
        </p:nvSpPr>
        <p:spPr>
          <a:xfrm>
            <a:off x="365760" y="3196742"/>
            <a:ext cx="3840480" cy="0"/>
          </a:xfrm>
          <a:prstGeom prst="line">
            <a:avLst/>
          </a:prstGeom>
          <a:noFill/>
          <a:ln w="9525">
            <a:solidFill>
              <a:srgbClr val="2E75B6">
                <a:alpha val="50000"/>
              </a:srgbClr>
            </a:solidFill>
            <a:prstDash val="solid"/>
          </a:ln>
        </p:spPr>
        <p:txBody>
          <a:bodyPr/>
          <a:lstStyle/>
          <a:p>
            <a:endParaRPr lang="en-US"/>
          </a:p>
        </p:txBody>
      </p:sp>
      <p:sp>
        <p:nvSpPr>
          <p:cNvPr id="26" name="Shape 24">
            <a:extLst>
              <a:ext uri="{FF2B5EF4-FFF2-40B4-BE49-F238E27FC236}">
                <a16:creationId xmlns:a16="http://schemas.microsoft.com/office/drawing/2014/main" id="{1B1DBDCA-C8C6-53EA-FABC-24A15245AB5D}"/>
              </a:ext>
            </a:extLst>
          </p:cNvPr>
          <p:cNvSpPr/>
          <p:nvPr/>
        </p:nvSpPr>
        <p:spPr>
          <a:xfrm>
            <a:off x="365759" y="3328416"/>
            <a:ext cx="3931920" cy="0"/>
          </a:xfrm>
          <a:prstGeom prst="line">
            <a:avLst/>
          </a:prstGeom>
          <a:noFill/>
          <a:ln w="9525">
            <a:solidFill>
              <a:srgbClr val="2E75B6">
                <a:alpha val="50000"/>
              </a:srgbClr>
            </a:solidFill>
            <a:prstDash val="solid"/>
          </a:ln>
        </p:spPr>
        <p:txBody>
          <a:bodyPr/>
          <a:lstStyle/>
          <a:p>
            <a:endParaRPr lang="en-US"/>
          </a:p>
        </p:txBody>
      </p:sp>
      <p:sp>
        <p:nvSpPr>
          <p:cNvPr id="28" name="Shape 26">
            <a:extLst>
              <a:ext uri="{FF2B5EF4-FFF2-40B4-BE49-F238E27FC236}">
                <a16:creationId xmlns:a16="http://schemas.microsoft.com/office/drawing/2014/main" id="{2EBC4524-A1B6-E6B1-8BFA-21208196524E}"/>
              </a:ext>
            </a:extLst>
          </p:cNvPr>
          <p:cNvSpPr/>
          <p:nvPr/>
        </p:nvSpPr>
        <p:spPr>
          <a:xfrm>
            <a:off x="365759" y="3460090"/>
            <a:ext cx="3931920" cy="0"/>
          </a:xfrm>
          <a:prstGeom prst="line">
            <a:avLst/>
          </a:prstGeom>
          <a:noFill/>
          <a:ln w="9525">
            <a:solidFill>
              <a:srgbClr val="2E75B6">
                <a:alpha val="50000"/>
              </a:srgbClr>
            </a:solidFill>
            <a:prstDash val="solid"/>
          </a:ln>
        </p:spPr>
        <p:txBody>
          <a:bodyPr/>
          <a:lstStyle/>
          <a:p>
            <a:endParaRPr lang="en-US"/>
          </a:p>
        </p:txBody>
      </p:sp>
      <p:sp>
        <p:nvSpPr>
          <p:cNvPr id="30" name="Shape 28">
            <a:extLst>
              <a:ext uri="{FF2B5EF4-FFF2-40B4-BE49-F238E27FC236}">
                <a16:creationId xmlns:a16="http://schemas.microsoft.com/office/drawing/2014/main" id="{17FCF29A-A386-9AC7-4C34-E3A225A023CD}"/>
              </a:ext>
            </a:extLst>
          </p:cNvPr>
          <p:cNvSpPr/>
          <p:nvPr/>
        </p:nvSpPr>
        <p:spPr>
          <a:xfrm flipV="1">
            <a:off x="370742" y="3611880"/>
            <a:ext cx="3840480" cy="0"/>
          </a:xfrm>
          <a:prstGeom prst="line">
            <a:avLst/>
          </a:prstGeom>
          <a:noFill/>
          <a:ln w="9525">
            <a:solidFill>
              <a:srgbClr val="2E75B6">
                <a:alpha val="50000"/>
              </a:srgbClr>
            </a:solidFill>
            <a:prstDash val="solid"/>
          </a:ln>
        </p:spPr>
        <p:txBody>
          <a:bodyPr/>
          <a:lstStyle/>
          <a:p>
            <a:endParaRPr lang="en-US"/>
          </a:p>
        </p:txBody>
      </p:sp>
      <p:sp>
        <p:nvSpPr>
          <p:cNvPr id="32" name="Shape 30">
            <a:extLst>
              <a:ext uri="{FF2B5EF4-FFF2-40B4-BE49-F238E27FC236}">
                <a16:creationId xmlns:a16="http://schemas.microsoft.com/office/drawing/2014/main" id="{76B34853-F92C-7E83-3279-A9B0643C9049}"/>
              </a:ext>
            </a:extLst>
          </p:cNvPr>
          <p:cNvSpPr/>
          <p:nvPr/>
        </p:nvSpPr>
        <p:spPr>
          <a:xfrm>
            <a:off x="365759" y="3723437"/>
            <a:ext cx="3931920" cy="0"/>
          </a:xfrm>
          <a:prstGeom prst="line">
            <a:avLst/>
          </a:prstGeom>
          <a:noFill/>
          <a:ln w="9525">
            <a:solidFill>
              <a:srgbClr val="2E75B6">
                <a:alpha val="50000"/>
              </a:srgbClr>
            </a:solidFill>
            <a:prstDash val="solid"/>
          </a:ln>
        </p:spPr>
        <p:txBody>
          <a:bodyPr/>
          <a:lstStyle/>
          <a:p>
            <a:endParaRPr lang="en-US"/>
          </a:p>
        </p:txBody>
      </p:sp>
      <p:sp>
        <p:nvSpPr>
          <p:cNvPr id="34" name="Shape 32">
            <a:extLst>
              <a:ext uri="{FF2B5EF4-FFF2-40B4-BE49-F238E27FC236}">
                <a16:creationId xmlns:a16="http://schemas.microsoft.com/office/drawing/2014/main" id="{7DA58BC6-C59D-BF69-FC75-F7DB6EADE899}"/>
              </a:ext>
            </a:extLst>
          </p:cNvPr>
          <p:cNvSpPr/>
          <p:nvPr/>
        </p:nvSpPr>
        <p:spPr>
          <a:xfrm>
            <a:off x="365759" y="3855110"/>
            <a:ext cx="4023360" cy="0"/>
          </a:xfrm>
          <a:prstGeom prst="line">
            <a:avLst/>
          </a:prstGeom>
          <a:noFill/>
          <a:ln w="9525">
            <a:solidFill>
              <a:srgbClr val="2E75B6">
                <a:alpha val="50000"/>
              </a:srgbClr>
            </a:solidFill>
            <a:prstDash val="solid"/>
          </a:ln>
        </p:spPr>
        <p:txBody>
          <a:bodyPr/>
          <a:lstStyle/>
          <a:p>
            <a:endParaRPr lang="en-US"/>
          </a:p>
        </p:txBody>
      </p:sp>
      <p:sp>
        <p:nvSpPr>
          <p:cNvPr id="36" name="Shape 34">
            <a:extLst>
              <a:ext uri="{FF2B5EF4-FFF2-40B4-BE49-F238E27FC236}">
                <a16:creationId xmlns:a16="http://schemas.microsoft.com/office/drawing/2014/main" id="{E970F2B9-64F9-C797-FD52-ECDD7C630DC9}"/>
              </a:ext>
            </a:extLst>
          </p:cNvPr>
          <p:cNvSpPr/>
          <p:nvPr/>
        </p:nvSpPr>
        <p:spPr>
          <a:xfrm>
            <a:off x="365759" y="3986784"/>
            <a:ext cx="3931920" cy="0"/>
          </a:xfrm>
          <a:prstGeom prst="line">
            <a:avLst/>
          </a:prstGeom>
          <a:noFill/>
          <a:ln w="9525">
            <a:solidFill>
              <a:srgbClr val="2E75B6">
                <a:alpha val="50000"/>
              </a:srgbClr>
            </a:solidFill>
            <a:prstDash val="solid"/>
          </a:ln>
        </p:spPr>
        <p:txBody>
          <a:bodyPr/>
          <a:lstStyle/>
          <a:p>
            <a:endParaRPr lang="en-US"/>
          </a:p>
        </p:txBody>
      </p:sp>
      <p:sp>
        <p:nvSpPr>
          <p:cNvPr id="38" name="Shape 36">
            <a:extLst>
              <a:ext uri="{FF2B5EF4-FFF2-40B4-BE49-F238E27FC236}">
                <a16:creationId xmlns:a16="http://schemas.microsoft.com/office/drawing/2014/main" id="{AA6EB3F9-50CC-6278-6D78-80ACB76A2667}"/>
              </a:ext>
            </a:extLst>
          </p:cNvPr>
          <p:cNvSpPr/>
          <p:nvPr/>
        </p:nvSpPr>
        <p:spPr>
          <a:xfrm>
            <a:off x="365759" y="4118458"/>
            <a:ext cx="3840480" cy="0"/>
          </a:xfrm>
          <a:prstGeom prst="line">
            <a:avLst/>
          </a:prstGeom>
          <a:noFill/>
          <a:ln w="9525">
            <a:solidFill>
              <a:srgbClr val="2E75B6">
                <a:alpha val="50000"/>
              </a:srgbClr>
            </a:solidFill>
            <a:prstDash val="solid"/>
          </a:ln>
        </p:spPr>
        <p:txBody>
          <a:bodyPr/>
          <a:lstStyle/>
          <a:p>
            <a:endParaRPr lang="en-US"/>
          </a:p>
        </p:txBody>
      </p:sp>
      <p:sp>
        <p:nvSpPr>
          <p:cNvPr id="40" name="Shape 38">
            <a:extLst>
              <a:ext uri="{FF2B5EF4-FFF2-40B4-BE49-F238E27FC236}">
                <a16:creationId xmlns:a16="http://schemas.microsoft.com/office/drawing/2014/main" id="{F07C347D-7E87-97B1-0F02-BCC5DEC4D3B3}"/>
              </a:ext>
            </a:extLst>
          </p:cNvPr>
          <p:cNvSpPr/>
          <p:nvPr/>
        </p:nvSpPr>
        <p:spPr>
          <a:xfrm>
            <a:off x="365760" y="4250131"/>
            <a:ext cx="3840480" cy="0"/>
          </a:xfrm>
          <a:prstGeom prst="line">
            <a:avLst/>
          </a:prstGeom>
          <a:noFill/>
          <a:ln w="9525">
            <a:solidFill>
              <a:srgbClr val="2E75B6">
                <a:alpha val="50000"/>
              </a:srgbClr>
            </a:solidFill>
            <a:prstDash val="solid"/>
          </a:ln>
        </p:spPr>
        <p:txBody>
          <a:bodyPr/>
          <a:lstStyle/>
          <a:p>
            <a:endParaRPr lang="en-US"/>
          </a:p>
        </p:txBody>
      </p:sp>
      <p:sp>
        <p:nvSpPr>
          <p:cNvPr id="42" name="Shape 40">
            <a:extLst>
              <a:ext uri="{FF2B5EF4-FFF2-40B4-BE49-F238E27FC236}">
                <a16:creationId xmlns:a16="http://schemas.microsoft.com/office/drawing/2014/main" id="{BABB7CFC-59AA-B0DF-5001-2AF5126EE250}"/>
              </a:ext>
            </a:extLst>
          </p:cNvPr>
          <p:cNvSpPr/>
          <p:nvPr/>
        </p:nvSpPr>
        <p:spPr>
          <a:xfrm>
            <a:off x="365759" y="4381805"/>
            <a:ext cx="3657600" cy="0"/>
          </a:xfrm>
          <a:prstGeom prst="line">
            <a:avLst/>
          </a:prstGeom>
          <a:noFill/>
          <a:ln w="9525">
            <a:solidFill>
              <a:srgbClr val="2E75B6">
                <a:alpha val="50000"/>
              </a:srgbClr>
            </a:solidFill>
            <a:prstDash val="solid"/>
          </a:ln>
        </p:spPr>
        <p:txBody>
          <a:bodyPr/>
          <a:lstStyle/>
          <a:p>
            <a:endParaRPr lang="en-US"/>
          </a:p>
        </p:txBody>
      </p:sp>
      <p:sp>
        <p:nvSpPr>
          <p:cNvPr id="44" name="Shape 42">
            <a:extLst>
              <a:ext uri="{FF2B5EF4-FFF2-40B4-BE49-F238E27FC236}">
                <a16:creationId xmlns:a16="http://schemas.microsoft.com/office/drawing/2014/main" id="{3D844990-8F22-AE2E-64F1-2A6FE34B542B}"/>
              </a:ext>
            </a:extLst>
          </p:cNvPr>
          <p:cNvSpPr/>
          <p:nvPr/>
        </p:nvSpPr>
        <p:spPr>
          <a:xfrm>
            <a:off x="365759" y="4513478"/>
            <a:ext cx="3657600" cy="0"/>
          </a:xfrm>
          <a:prstGeom prst="line">
            <a:avLst/>
          </a:prstGeom>
          <a:noFill/>
          <a:ln w="9525">
            <a:solidFill>
              <a:srgbClr val="2E75B6">
                <a:alpha val="50000"/>
              </a:srgbClr>
            </a:solidFill>
            <a:prstDash val="solid"/>
          </a:ln>
        </p:spPr>
        <p:txBody>
          <a:bodyPr/>
          <a:lstStyle/>
          <a:p>
            <a:endParaRPr lang="en-US"/>
          </a:p>
        </p:txBody>
      </p:sp>
      <p:sp>
        <p:nvSpPr>
          <p:cNvPr id="46" name="Shape 44">
            <a:extLst>
              <a:ext uri="{FF2B5EF4-FFF2-40B4-BE49-F238E27FC236}">
                <a16:creationId xmlns:a16="http://schemas.microsoft.com/office/drawing/2014/main" id="{A0DBEEAA-7F82-B2AC-1109-CE5EB89DEA58}"/>
              </a:ext>
            </a:extLst>
          </p:cNvPr>
          <p:cNvSpPr/>
          <p:nvPr/>
        </p:nvSpPr>
        <p:spPr>
          <a:xfrm>
            <a:off x="365759" y="4645152"/>
            <a:ext cx="3657600" cy="0"/>
          </a:xfrm>
          <a:prstGeom prst="line">
            <a:avLst/>
          </a:prstGeom>
          <a:noFill/>
          <a:ln w="9525">
            <a:solidFill>
              <a:srgbClr val="2E75B6">
                <a:alpha val="50000"/>
              </a:srgbClr>
            </a:solidFill>
            <a:prstDash val="solid"/>
          </a:ln>
        </p:spPr>
        <p:txBody>
          <a:bodyPr/>
          <a:lstStyle/>
          <a:p>
            <a:endParaRPr lang="en-US"/>
          </a:p>
        </p:txBody>
      </p:sp>
      <p:sp>
        <p:nvSpPr>
          <p:cNvPr id="48" name="Shape 46">
            <a:extLst>
              <a:ext uri="{FF2B5EF4-FFF2-40B4-BE49-F238E27FC236}">
                <a16:creationId xmlns:a16="http://schemas.microsoft.com/office/drawing/2014/main" id="{A48B8D4D-5A3F-7448-E0D8-FC7BBF894CA0}"/>
              </a:ext>
            </a:extLst>
          </p:cNvPr>
          <p:cNvSpPr/>
          <p:nvPr/>
        </p:nvSpPr>
        <p:spPr>
          <a:xfrm>
            <a:off x="365760" y="4776826"/>
            <a:ext cx="3657600" cy="0"/>
          </a:xfrm>
          <a:prstGeom prst="line">
            <a:avLst/>
          </a:prstGeom>
          <a:noFill/>
          <a:ln w="9525">
            <a:solidFill>
              <a:srgbClr val="2E75B6">
                <a:alpha val="50000"/>
              </a:srgbClr>
            </a:solidFill>
            <a:prstDash val="solid"/>
          </a:ln>
        </p:spPr>
        <p:txBody>
          <a:bodyPr/>
          <a:lstStyle/>
          <a:p>
            <a:endParaRPr lang="en-US"/>
          </a:p>
        </p:txBody>
      </p:sp>
      <p:sp>
        <p:nvSpPr>
          <p:cNvPr id="50" name="Shape 48">
            <a:extLst>
              <a:ext uri="{FF2B5EF4-FFF2-40B4-BE49-F238E27FC236}">
                <a16:creationId xmlns:a16="http://schemas.microsoft.com/office/drawing/2014/main" id="{FA47A886-A3DF-CBA1-732F-42700F473017}"/>
              </a:ext>
            </a:extLst>
          </p:cNvPr>
          <p:cNvSpPr/>
          <p:nvPr/>
        </p:nvSpPr>
        <p:spPr>
          <a:xfrm>
            <a:off x="365759" y="4908499"/>
            <a:ext cx="3657600" cy="0"/>
          </a:xfrm>
          <a:prstGeom prst="line">
            <a:avLst/>
          </a:prstGeom>
          <a:noFill/>
          <a:ln w="9525">
            <a:solidFill>
              <a:srgbClr val="2E75B6">
                <a:alpha val="50000"/>
              </a:srgbClr>
            </a:solidFill>
            <a:prstDash val="solid"/>
          </a:ln>
        </p:spPr>
        <p:txBody>
          <a:bodyPr/>
          <a:lstStyle/>
          <a:p>
            <a:endParaRPr lang="en-US"/>
          </a:p>
        </p:txBody>
      </p:sp>
      <p:sp>
        <p:nvSpPr>
          <p:cNvPr id="52" name="Shape 50">
            <a:extLst>
              <a:ext uri="{FF2B5EF4-FFF2-40B4-BE49-F238E27FC236}">
                <a16:creationId xmlns:a16="http://schemas.microsoft.com/office/drawing/2014/main" id="{A99ADAE3-B0CA-9B71-0200-6980E48ADDF4}"/>
              </a:ext>
            </a:extLst>
          </p:cNvPr>
          <p:cNvSpPr/>
          <p:nvPr/>
        </p:nvSpPr>
        <p:spPr>
          <a:xfrm>
            <a:off x="365759" y="5040173"/>
            <a:ext cx="3657600" cy="0"/>
          </a:xfrm>
          <a:prstGeom prst="line">
            <a:avLst/>
          </a:prstGeom>
          <a:noFill/>
          <a:ln w="9525">
            <a:solidFill>
              <a:srgbClr val="2E75B6">
                <a:alpha val="50000"/>
              </a:srgbClr>
            </a:solidFill>
            <a:prstDash val="solid"/>
          </a:ln>
        </p:spPr>
        <p:txBody>
          <a:bodyPr/>
          <a:lstStyle/>
          <a:p>
            <a:endParaRPr lang="en-US"/>
          </a:p>
        </p:txBody>
      </p:sp>
      <p:sp>
        <p:nvSpPr>
          <p:cNvPr id="58" name="Shape 56">
            <a:extLst>
              <a:ext uri="{FF2B5EF4-FFF2-40B4-BE49-F238E27FC236}">
                <a16:creationId xmlns:a16="http://schemas.microsoft.com/office/drawing/2014/main" id="{DB51C7D9-6166-92C4-AFD3-360E743A7183}"/>
              </a:ext>
            </a:extLst>
          </p:cNvPr>
          <p:cNvSpPr/>
          <p:nvPr/>
        </p:nvSpPr>
        <p:spPr>
          <a:xfrm>
            <a:off x="3931920" y="2331720"/>
            <a:ext cx="228600" cy="365760"/>
          </a:xfrm>
          <a:prstGeom prst="line">
            <a:avLst/>
          </a:prstGeom>
          <a:noFill/>
          <a:ln w="19050">
            <a:solidFill>
              <a:srgbClr val="222222"/>
            </a:solidFill>
            <a:prstDash val="dash"/>
          </a:ln>
        </p:spPr>
        <p:txBody>
          <a:bodyPr/>
          <a:lstStyle/>
          <a:p>
            <a:endParaRPr lang="en-US"/>
          </a:p>
        </p:txBody>
      </p:sp>
      <p:sp>
        <p:nvSpPr>
          <p:cNvPr id="59" name="Shape 57">
            <a:extLst>
              <a:ext uri="{FF2B5EF4-FFF2-40B4-BE49-F238E27FC236}">
                <a16:creationId xmlns:a16="http://schemas.microsoft.com/office/drawing/2014/main" id="{AFCC642C-26E3-4BC8-77DF-799E291E8222}"/>
              </a:ext>
            </a:extLst>
          </p:cNvPr>
          <p:cNvSpPr/>
          <p:nvPr/>
        </p:nvSpPr>
        <p:spPr>
          <a:xfrm>
            <a:off x="4160520" y="2697480"/>
            <a:ext cx="155448" cy="411480"/>
          </a:xfrm>
          <a:prstGeom prst="line">
            <a:avLst/>
          </a:prstGeom>
          <a:noFill/>
          <a:ln w="19050">
            <a:solidFill>
              <a:srgbClr val="222222"/>
            </a:solidFill>
            <a:prstDash val="dash"/>
          </a:ln>
        </p:spPr>
        <p:txBody>
          <a:bodyPr/>
          <a:lstStyle/>
          <a:p>
            <a:endParaRPr lang="en-US"/>
          </a:p>
        </p:txBody>
      </p:sp>
      <p:sp>
        <p:nvSpPr>
          <p:cNvPr id="60" name="Shape 58">
            <a:extLst>
              <a:ext uri="{FF2B5EF4-FFF2-40B4-BE49-F238E27FC236}">
                <a16:creationId xmlns:a16="http://schemas.microsoft.com/office/drawing/2014/main" id="{65CF6BB8-6150-D720-9F13-4476B8413C30}"/>
              </a:ext>
            </a:extLst>
          </p:cNvPr>
          <p:cNvSpPr/>
          <p:nvPr/>
        </p:nvSpPr>
        <p:spPr>
          <a:xfrm>
            <a:off x="4315968" y="3108960"/>
            <a:ext cx="73152" cy="502920"/>
          </a:xfrm>
          <a:prstGeom prst="line">
            <a:avLst/>
          </a:prstGeom>
          <a:noFill/>
          <a:ln w="19050">
            <a:solidFill>
              <a:srgbClr val="222222"/>
            </a:solidFill>
            <a:prstDash val="dash"/>
          </a:ln>
        </p:spPr>
        <p:txBody>
          <a:bodyPr/>
          <a:lstStyle/>
          <a:p>
            <a:endParaRPr lang="en-US"/>
          </a:p>
        </p:txBody>
      </p:sp>
      <p:sp>
        <p:nvSpPr>
          <p:cNvPr id="61" name="Shape 59">
            <a:extLst>
              <a:ext uri="{FF2B5EF4-FFF2-40B4-BE49-F238E27FC236}">
                <a16:creationId xmlns:a16="http://schemas.microsoft.com/office/drawing/2014/main" id="{52CF2AB7-23BB-7A15-2CCD-6950BABC7E64}"/>
              </a:ext>
            </a:extLst>
          </p:cNvPr>
          <p:cNvSpPr/>
          <p:nvPr/>
        </p:nvSpPr>
        <p:spPr>
          <a:xfrm>
            <a:off x="4389120" y="3611880"/>
            <a:ext cx="0" cy="502920"/>
          </a:xfrm>
          <a:prstGeom prst="line">
            <a:avLst/>
          </a:prstGeom>
          <a:noFill/>
          <a:ln w="19050">
            <a:solidFill>
              <a:srgbClr val="222222"/>
            </a:solidFill>
            <a:prstDash val="dash"/>
          </a:ln>
        </p:spPr>
        <p:txBody>
          <a:bodyPr/>
          <a:lstStyle/>
          <a:p>
            <a:endParaRPr lang="en-US"/>
          </a:p>
        </p:txBody>
      </p:sp>
      <p:sp>
        <p:nvSpPr>
          <p:cNvPr id="62" name="Shape 60">
            <a:extLst>
              <a:ext uri="{FF2B5EF4-FFF2-40B4-BE49-F238E27FC236}">
                <a16:creationId xmlns:a16="http://schemas.microsoft.com/office/drawing/2014/main" id="{A3C12270-9052-7EBF-0EA7-8188A8AAFEAA}"/>
              </a:ext>
            </a:extLst>
          </p:cNvPr>
          <p:cNvSpPr/>
          <p:nvPr/>
        </p:nvSpPr>
        <p:spPr>
          <a:xfrm flipH="1">
            <a:off x="4233672" y="4114800"/>
            <a:ext cx="82296" cy="389533"/>
          </a:xfrm>
          <a:prstGeom prst="line">
            <a:avLst/>
          </a:prstGeom>
          <a:noFill/>
          <a:ln w="19050">
            <a:solidFill>
              <a:srgbClr val="222222"/>
            </a:solidFill>
            <a:prstDash val="dash"/>
          </a:ln>
        </p:spPr>
        <p:txBody>
          <a:bodyPr/>
          <a:lstStyle/>
          <a:p>
            <a:endParaRPr lang="en-US"/>
          </a:p>
        </p:txBody>
      </p:sp>
      <p:sp>
        <p:nvSpPr>
          <p:cNvPr id="63" name="Shape 61">
            <a:extLst>
              <a:ext uri="{FF2B5EF4-FFF2-40B4-BE49-F238E27FC236}">
                <a16:creationId xmlns:a16="http://schemas.microsoft.com/office/drawing/2014/main" id="{E7B8D800-87DD-367E-827D-CB7E69E46618}"/>
              </a:ext>
            </a:extLst>
          </p:cNvPr>
          <p:cNvSpPr/>
          <p:nvPr/>
        </p:nvSpPr>
        <p:spPr>
          <a:xfrm flipH="1">
            <a:off x="3986784" y="4526279"/>
            <a:ext cx="173736" cy="443477"/>
          </a:xfrm>
          <a:prstGeom prst="line">
            <a:avLst/>
          </a:prstGeom>
          <a:noFill/>
          <a:ln w="19050">
            <a:solidFill>
              <a:srgbClr val="222222"/>
            </a:solidFill>
            <a:prstDash val="dash"/>
          </a:ln>
        </p:spPr>
        <p:txBody>
          <a:bodyPr/>
          <a:lstStyle/>
          <a:p>
            <a:endParaRPr lang="en-US"/>
          </a:p>
        </p:txBody>
      </p:sp>
      <p:sp>
        <p:nvSpPr>
          <p:cNvPr id="64" name="Shape 62">
            <a:extLst>
              <a:ext uri="{FF2B5EF4-FFF2-40B4-BE49-F238E27FC236}">
                <a16:creationId xmlns:a16="http://schemas.microsoft.com/office/drawing/2014/main" id="{3C831AD8-27B8-AA8C-C075-245114CB1912}"/>
              </a:ext>
            </a:extLst>
          </p:cNvPr>
          <p:cNvSpPr/>
          <p:nvPr/>
        </p:nvSpPr>
        <p:spPr>
          <a:xfrm>
            <a:off x="3849624" y="2249424"/>
            <a:ext cx="164592" cy="164592"/>
          </a:xfrm>
          <a:prstGeom prst="ellipse">
            <a:avLst/>
          </a:prstGeom>
          <a:solidFill>
            <a:srgbClr val="222222"/>
          </a:solidFill>
          <a:ln w="12700">
            <a:solidFill>
              <a:srgbClr val="222222"/>
            </a:solidFill>
            <a:prstDash val="solid"/>
          </a:ln>
        </p:spPr>
        <p:txBody>
          <a:bodyPr/>
          <a:lstStyle/>
          <a:p>
            <a:endParaRPr lang="en-US"/>
          </a:p>
        </p:txBody>
      </p:sp>
      <p:sp>
        <p:nvSpPr>
          <p:cNvPr id="65" name="Shape 63">
            <a:extLst>
              <a:ext uri="{FF2B5EF4-FFF2-40B4-BE49-F238E27FC236}">
                <a16:creationId xmlns:a16="http://schemas.microsoft.com/office/drawing/2014/main" id="{B8FDA94A-12DE-B4AC-A69E-706E07F23146}"/>
              </a:ext>
            </a:extLst>
          </p:cNvPr>
          <p:cNvSpPr/>
          <p:nvPr/>
        </p:nvSpPr>
        <p:spPr>
          <a:xfrm>
            <a:off x="4078224" y="2615184"/>
            <a:ext cx="164592" cy="164592"/>
          </a:xfrm>
          <a:prstGeom prst="ellipse">
            <a:avLst/>
          </a:prstGeom>
          <a:solidFill>
            <a:srgbClr val="222222"/>
          </a:solidFill>
          <a:ln w="12700">
            <a:solidFill>
              <a:srgbClr val="222222"/>
            </a:solidFill>
            <a:prstDash val="solid"/>
          </a:ln>
        </p:spPr>
        <p:txBody>
          <a:bodyPr/>
          <a:lstStyle/>
          <a:p>
            <a:endParaRPr lang="en-US"/>
          </a:p>
        </p:txBody>
      </p:sp>
      <p:sp>
        <p:nvSpPr>
          <p:cNvPr id="66" name="Shape 64">
            <a:extLst>
              <a:ext uri="{FF2B5EF4-FFF2-40B4-BE49-F238E27FC236}">
                <a16:creationId xmlns:a16="http://schemas.microsoft.com/office/drawing/2014/main" id="{A98D778F-3635-EA57-3A95-1307F2A99FE3}"/>
              </a:ext>
            </a:extLst>
          </p:cNvPr>
          <p:cNvSpPr/>
          <p:nvPr/>
        </p:nvSpPr>
        <p:spPr>
          <a:xfrm>
            <a:off x="4233672" y="3026664"/>
            <a:ext cx="164592" cy="164592"/>
          </a:xfrm>
          <a:prstGeom prst="ellipse">
            <a:avLst/>
          </a:prstGeom>
          <a:solidFill>
            <a:srgbClr val="222222"/>
          </a:solidFill>
          <a:ln w="12700">
            <a:solidFill>
              <a:srgbClr val="222222"/>
            </a:solidFill>
            <a:prstDash val="solid"/>
          </a:ln>
        </p:spPr>
        <p:txBody>
          <a:bodyPr/>
          <a:lstStyle/>
          <a:p>
            <a:endParaRPr lang="en-US"/>
          </a:p>
        </p:txBody>
      </p:sp>
      <p:sp>
        <p:nvSpPr>
          <p:cNvPr id="67" name="Shape 65">
            <a:extLst>
              <a:ext uri="{FF2B5EF4-FFF2-40B4-BE49-F238E27FC236}">
                <a16:creationId xmlns:a16="http://schemas.microsoft.com/office/drawing/2014/main" id="{1AAB4D60-BB5E-C171-7BAD-4AFA9E94A512}"/>
              </a:ext>
            </a:extLst>
          </p:cNvPr>
          <p:cNvSpPr/>
          <p:nvPr/>
        </p:nvSpPr>
        <p:spPr>
          <a:xfrm>
            <a:off x="4306824" y="3529584"/>
            <a:ext cx="164592" cy="164592"/>
          </a:xfrm>
          <a:prstGeom prst="ellipse">
            <a:avLst/>
          </a:prstGeom>
          <a:solidFill>
            <a:srgbClr val="222222"/>
          </a:solidFill>
          <a:ln w="12700">
            <a:solidFill>
              <a:srgbClr val="222222"/>
            </a:solidFill>
            <a:prstDash val="solid"/>
          </a:ln>
        </p:spPr>
        <p:txBody>
          <a:bodyPr/>
          <a:lstStyle/>
          <a:p>
            <a:endParaRPr lang="en-US"/>
          </a:p>
        </p:txBody>
      </p:sp>
      <p:sp>
        <p:nvSpPr>
          <p:cNvPr id="68" name="Shape 66">
            <a:extLst>
              <a:ext uri="{FF2B5EF4-FFF2-40B4-BE49-F238E27FC236}">
                <a16:creationId xmlns:a16="http://schemas.microsoft.com/office/drawing/2014/main" id="{E5EC6E0A-6DA6-BDAA-63E4-322A2F9B3F1D}"/>
              </a:ext>
            </a:extLst>
          </p:cNvPr>
          <p:cNvSpPr/>
          <p:nvPr/>
        </p:nvSpPr>
        <p:spPr>
          <a:xfrm>
            <a:off x="4233672" y="4032504"/>
            <a:ext cx="164592" cy="164592"/>
          </a:xfrm>
          <a:prstGeom prst="ellipse">
            <a:avLst/>
          </a:prstGeom>
          <a:solidFill>
            <a:srgbClr val="222222"/>
          </a:solidFill>
          <a:ln w="12700">
            <a:solidFill>
              <a:srgbClr val="222222"/>
            </a:solidFill>
            <a:prstDash val="solid"/>
          </a:ln>
        </p:spPr>
        <p:txBody>
          <a:bodyPr/>
          <a:lstStyle/>
          <a:p>
            <a:endParaRPr lang="en-US"/>
          </a:p>
        </p:txBody>
      </p:sp>
      <p:sp>
        <p:nvSpPr>
          <p:cNvPr id="69" name="Shape 67">
            <a:extLst>
              <a:ext uri="{FF2B5EF4-FFF2-40B4-BE49-F238E27FC236}">
                <a16:creationId xmlns:a16="http://schemas.microsoft.com/office/drawing/2014/main" id="{345C0F3E-7754-26DB-7DFD-373CE1787ECC}"/>
              </a:ext>
            </a:extLst>
          </p:cNvPr>
          <p:cNvSpPr/>
          <p:nvPr/>
        </p:nvSpPr>
        <p:spPr>
          <a:xfrm>
            <a:off x="4078224" y="4443984"/>
            <a:ext cx="164592" cy="164592"/>
          </a:xfrm>
          <a:prstGeom prst="ellipse">
            <a:avLst/>
          </a:prstGeom>
          <a:solidFill>
            <a:srgbClr val="222222"/>
          </a:solidFill>
          <a:ln w="12700">
            <a:solidFill>
              <a:srgbClr val="222222"/>
            </a:solidFill>
            <a:prstDash val="solid"/>
          </a:ln>
        </p:spPr>
        <p:txBody>
          <a:bodyPr/>
          <a:lstStyle/>
          <a:p>
            <a:endParaRPr lang="en-US"/>
          </a:p>
        </p:txBody>
      </p:sp>
      <p:sp>
        <p:nvSpPr>
          <p:cNvPr id="70" name="Shape 68">
            <a:extLst>
              <a:ext uri="{FF2B5EF4-FFF2-40B4-BE49-F238E27FC236}">
                <a16:creationId xmlns:a16="http://schemas.microsoft.com/office/drawing/2014/main" id="{C87B5FC1-962A-C172-922E-C2278D944877}"/>
              </a:ext>
            </a:extLst>
          </p:cNvPr>
          <p:cNvSpPr/>
          <p:nvPr/>
        </p:nvSpPr>
        <p:spPr>
          <a:xfrm>
            <a:off x="3849624" y="4855464"/>
            <a:ext cx="164592" cy="164592"/>
          </a:xfrm>
          <a:prstGeom prst="ellipse">
            <a:avLst/>
          </a:prstGeom>
          <a:solidFill>
            <a:srgbClr val="222222"/>
          </a:solidFill>
          <a:ln w="12700">
            <a:solidFill>
              <a:srgbClr val="222222"/>
            </a:solidFill>
            <a:prstDash val="solid"/>
          </a:ln>
        </p:spPr>
        <p:txBody>
          <a:bodyPr/>
          <a:lstStyle/>
          <a:p>
            <a:endParaRPr lang="en-US"/>
          </a:p>
        </p:txBody>
      </p:sp>
      <p:sp>
        <p:nvSpPr>
          <p:cNvPr id="71" name="Text 69">
            <a:extLst>
              <a:ext uri="{FF2B5EF4-FFF2-40B4-BE49-F238E27FC236}">
                <a16:creationId xmlns:a16="http://schemas.microsoft.com/office/drawing/2014/main" id="{E65AB16B-C9FB-E0F6-0DC6-35B4E4433B75}"/>
              </a:ext>
            </a:extLst>
          </p:cNvPr>
          <p:cNvSpPr/>
          <p:nvPr/>
        </p:nvSpPr>
        <p:spPr>
          <a:xfrm>
            <a:off x="3063240" y="5004045"/>
            <a:ext cx="1371600" cy="274320"/>
          </a:xfrm>
          <a:prstGeom prst="rect">
            <a:avLst/>
          </a:prstGeom>
          <a:noFill/>
          <a:ln>
            <a:noFill/>
          </a:ln>
        </p:spPr>
        <p:txBody>
          <a:bodyPr wrap="square" lIns="0" tIns="0" rIns="0" bIns="0" rtlCol="0" anchor="ctr"/>
          <a:lstStyle/>
          <a:p>
            <a:pPr marL="0" indent="0" algn="ctr">
              <a:buNone/>
            </a:pPr>
            <a:r>
              <a:rPr lang="en-US" b="1" dirty="0">
                <a:solidFill>
                  <a:srgbClr val="222222"/>
                </a:solidFill>
                <a:latin typeface="Calibri" pitchFamily="34" charset="0"/>
                <a:ea typeface="Calibri" pitchFamily="34" charset="-122"/>
                <a:cs typeface="Calibri" pitchFamily="34" charset="-120"/>
              </a:rPr>
              <a:t>Pareto front</a:t>
            </a:r>
            <a:endParaRPr lang="en-US" b="1" dirty="0"/>
          </a:p>
        </p:txBody>
      </p:sp>
      <p:sp>
        <p:nvSpPr>
          <p:cNvPr id="72" name="Shape 70">
            <a:extLst>
              <a:ext uri="{FF2B5EF4-FFF2-40B4-BE49-F238E27FC236}">
                <a16:creationId xmlns:a16="http://schemas.microsoft.com/office/drawing/2014/main" id="{DE1BB57D-A15A-98D4-92E9-71EDAFFC6CDD}"/>
              </a:ext>
            </a:extLst>
          </p:cNvPr>
          <p:cNvSpPr/>
          <p:nvPr/>
        </p:nvSpPr>
        <p:spPr>
          <a:xfrm>
            <a:off x="3840480" y="2103120"/>
            <a:ext cx="91440" cy="182880"/>
          </a:xfrm>
          <a:prstGeom prst="line">
            <a:avLst/>
          </a:prstGeom>
          <a:noFill/>
          <a:ln w="12700">
            <a:solidFill>
              <a:srgbClr val="222222"/>
            </a:solidFill>
            <a:prstDash val="solid"/>
          </a:ln>
        </p:spPr>
        <p:txBody>
          <a:bodyPr/>
          <a:lstStyle/>
          <a:p>
            <a:endParaRPr lang="en-US"/>
          </a:p>
        </p:txBody>
      </p:sp>
      <p:sp>
        <p:nvSpPr>
          <p:cNvPr id="73" name="Shape 71">
            <a:extLst>
              <a:ext uri="{FF2B5EF4-FFF2-40B4-BE49-F238E27FC236}">
                <a16:creationId xmlns:a16="http://schemas.microsoft.com/office/drawing/2014/main" id="{0308464A-EDFC-76DA-39DE-C24899BA4606}"/>
              </a:ext>
            </a:extLst>
          </p:cNvPr>
          <p:cNvSpPr/>
          <p:nvPr/>
        </p:nvSpPr>
        <p:spPr>
          <a:xfrm>
            <a:off x="5586984" y="2286000"/>
            <a:ext cx="118872" cy="2743200"/>
          </a:xfrm>
          <a:prstGeom prst="rect">
            <a:avLst/>
          </a:prstGeom>
          <a:solidFill>
            <a:srgbClr val="C55A11"/>
          </a:solidFill>
          <a:ln w="12700">
            <a:solidFill>
              <a:srgbClr val="C55A11"/>
            </a:solidFill>
            <a:prstDash val="solid"/>
          </a:ln>
        </p:spPr>
        <p:txBody>
          <a:bodyPr/>
          <a:lstStyle/>
          <a:p>
            <a:endParaRPr lang="en-US"/>
          </a:p>
        </p:txBody>
      </p:sp>
      <p:sp>
        <p:nvSpPr>
          <p:cNvPr id="74" name="Shape 72">
            <a:extLst>
              <a:ext uri="{FF2B5EF4-FFF2-40B4-BE49-F238E27FC236}">
                <a16:creationId xmlns:a16="http://schemas.microsoft.com/office/drawing/2014/main" id="{920B838D-44C3-BC00-EFCB-935D9743B91D}"/>
              </a:ext>
            </a:extLst>
          </p:cNvPr>
          <p:cNvSpPr/>
          <p:nvPr/>
        </p:nvSpPr>
        <p:spPr>
          <a:xfrm>
            <a:off x="5998464" y="2286000"/>
            <a:ext cx="118872" cy="2743200"/>
          </a:xfrm>
          <a:prstGeom prst="rect">
            <a:avLst/>
          </a:prstGeom>
          <a:solidFill>
            <a:srgbClr val="C55A11"/>
          </a:solidFill>
          <a:ln w="12700">
            <a:solidFill>
              <a:srgbClr val="C55A11"/>
            </a:solidFill>
            <a:prstDash val="solid"/>
          </a:ln>
        </p:spPr>
        <p:txBody>
          <a:bodyPr/>
          <a:lstStyle/>
          <a:p>
            <a:endParaRPr lang="en-US"/>
          </a:p>
        </p:txBody>
      </p:sp>
      <p:sp>
        <p:nvSpPr>
          <p:cNvPr id="75" name="Shape 73">
            <a:extLst>
              <a:ext uri="{FF2B5EF4-FFF2-40B4-BE49-F238E27FC236}">
                <a16:creationId xmlns:a16="http://schemas.microsoft.com/office/drawing/2014/main" id="{C13BCCC8-C53E-B770-0655-FB02A400BE7A}"/>
              </a:ext>
            </a:extLst>
          </p:cNvPr>
          <p:cNvSpPr/>
          <p:nvPr/>
        </p:nvSpPr>
        <p:spPr>
          <a:xfrm>
            <a:off x="5586984" y="2286000"/>
            <a:ext cx="320040" cy="118872"/>
          </a:xfrm>
          <a:prstGeom prst="rect">
            <a:avLst/>
          </a:prstGeom>
          <a:solidFill>
            <a:srgbClr val="C55A11"/>
          </a:solidFill>
          <a:ln w="12700">
            <a:solidFill>
              <a:srgbClr val="C55A11"/>
            </a:solidFill>
            <a:prstDash val="solid"/>
          </a:ln>
        </p:spPr>
        <p:txBody>
          <a:bodyPr/>
          <a:lstStyle/>
          <a:p>
            <a:endParaRPr lang="en-US"/>
          </a:p>
        </p:txBody>
      </p:sp>
      <p:sp>
        <p:nvSpPr>
          <p:cNvPr id="76" name="Shape 74">
            <a:extLst>
              <a:ext uri="{FF2B5EF4-FFF2-40B4-BE49-F238E27FC236}">
                <a16:creationId xmlns:a16="http://schemas.microsoft.com/office/drawing/2014/main" id="{3AA2E9EA-90F4-9059-B87D-561C0376AA1C}"/>
              </a:ext>
            </a:extLst>
          </p:cNvPr>
          <p:cNvSpPr/>
          <p:nvPr/>
        </p:nvSpPr>
        <p:spPr>
          <a:xfrm>
            <a:off x="5797296" y="2286000"/>
            <a:ext cx="320040" cy="118872"/>
          </a:xfrm>
          <a:prstGeom prst="rect">
            <a:avLst/>
          </a:prstGeom>
          <a:solidFill>
            <a:srgbClr val="C55A11"/>
          </a:solidFill>
          <a:ln w="12700">
            <a:solidFill>
              <a:srgbClr val="C55A11"/>
            </a:solidFill>
            <a:prstDash val="solid"/>
          </a:ln>
        </p:spPr>
        <p:txBody>
          <a:bodyPr/>
          <a:lstStyle/>
          <a:p>
            <a:endParaRPr lang="en-US"/>
          </a:p>
        </p:txBody>
      </p:sp>
      <p:sp>
        <p:nvSpPr>
          <p:cNvPr id="77" name="Shape 75">
            <a:extLst>
              <a:ext uri="{FF2B5EF4-FFF2-40B4-BE49-F238E27FC236}">
                <a16:creationId xmlns:a16="http://schemas.microsoft.com/office/drawing/2014/main" id="{54FB1604-3010-0ED6-0790-33FF69E6592B}"/>
              </a:ext>
            </a:extLst>
          </p:cNvPr>
          <p:cNvSpPr/>
          <p:nvPr/>
        </p:nvSpPr>
        <p:spPr>
          <a:xfrm>
            <a:off x="5586984" y="4910328"/>
            <a:ext cx="320040" cy="118872"/>
          </a:xfrm>
          <a:prstGeom prst="rect">
            <a:avLst/>
          </a:prstGeom>
          <a:solidFill>
            <a:srgbClr val="C55A11"/>
          </a:solidFill>
          <a:ln w="12700">
            <a:solidFill>
              <a:srgbClr val="C55A11"/>
            </a:solidFill>
            <a:prstDash val="solid"/>
          </a:ln>
        </p:spPr>
        <p:txBody>
          <a:bodyPr/>
          <a:lstStyle/>
          <a:p>
            <a:endParaRPr lang="en-US"/>
          </a:p>
        </p:txBody>
      </p:sp>
      <p:sp>
        <p:nvSpPr>
          <p:cNvPr id="78" name="Shape 76">
            <a:extLst>
              <a:ext uri="{FF2B5EF4-FFF2-40B4-BE49-F238E27FC236}">
                <a16:creationId xmlns:a16="http://schemas.microsoft.com/office/drawing/2014/main" id="{7D43424B-E43D-0D71-E136-CF6FD80C900A}"/>
              </a:ext>
            </a:extLst>
          </p:cNvPr>
          <p:cNvSpPr/>
          <p:nvPr/>
        </p:nvSpPr>
        <p:spPr>
          <a:xfrm>
            <a:off x="5797296" y="4910328"/>
            <a:ext cx="320040" cy="118872"/>
          </a:xfrm>
          <a:prstGeom prst="rect">
            <a:avLst/>
          </a:prstGeom>
          <a:solidFill>
            <a:srgbClr val="C55A11"/>
          </a:solidFill>
          <a:ln w="12700">
            <a:solidFill>
              <a:srgbClr val="C55A11"/>
            </a:solidFill>
            <a:prstDash val="solid"/>
          </a:ln>
        </p:spPr>
        <p:txBody>
          <a:bodyPr/>
          <a:lstStyle/>
          <a:p>
            <a:endParaRPr lang="en-US"/>
          </a:p>
        </p:txBody>
      </p:sp>
      <p:sp>
        <p:nvSpPr>
          <p:cNvPr id="79" name="Shape 77">
            <a:extLst>
              <a:ext uri="{FF2B5EF4-FFF2-40B4-BE49-F238E27FC236}">
                <a16:creationId xmlns:a16="http://schemas.microsoft.com/office/drawing/2014/main" id="{96C01356-0648-79F3-1A9C-B2AD997E0442}"/>
              </a:ext>
            </a:extLst>
          </p:cNvPr>
          <p:cNvSpPr/>
          <p:nvPr/>
        </p:nvSpPr>
        <p:spPr>
          <a:xfrm>
            <a:off x="7324344" y="2286000"/>
            <a:ext cx="118872" cy="2743200"/>
          </a:xfrm>
          <a:prstGeom prst="rect">
            <a:avLst/>
          </a:prstGeom>
          <a:solidFill>
            <a:srgbClr val="C55A11"/>
          </a:solidFill>
          <a:ln w="12700">
            <a:solidFill>
              <a:srgbClr val="C55A11"/>
            </a:solidFill>
            <a:prstDash val="solid"/>
          </a:ln>
        </p:spPr>
        <p:txBody>
          <a:bodyPr/>
          <a:lstStyle/>
          <a:p>
            <a:endParaRPr lang="en-US"/>
          </a:p>
        </p:txBody>
      </p:sp>
      <p:sp>
        <p:nvSpPr>
          <p:cNvPr id="80" name="Shape 78">
            <a:extLst>
              <a:ext uri="{FF2B5EF4-FFF2-40B4-BE49-F238E27FC236}">
                <a16:creationId xmlns:a16="http://schemas.microsoft.com/office/drawing/2014/main" id="{39B2A904-4587-3327-C6D4-973708BB6907}"/>
              </a:ext>
            </a:extLst>
          </p:cNvPr>
          <p:cNvSpPr/>
          <p:nvPr/>
        </p:nvSpPr>
        <p:spPr>
          <a:xfrm>
            <a:off x="7735824" y="2286000"/>
            <a:ext cx="118872" cy="2743200"/>
          </a:xfrm>
          <a:prstGeom prst="rect">
            <a:avLst/>
          </a:prstGeom>
          <a:solidFill>
            <a:srgbClr val="C55A11"/>
          </a:solidFill>
          <a:ln w="12700">
            <a:solidFill>
              <a:srgbClr val="C55A11"/>
            </a:solidFill>
            <a:prstDash val="solid"/>
          </a:ln>
        </p:spPr>
        <p:txBody>
          <a:bodyPr/>
          <a:lstStyle/>
          <a:p>
            <a:endParaRPr lang="en-US"/>
          </a:p>
        </p:txBody>
      </p:sp>
      <p:sp>
        <p:nvSpPr>
          <p:cNvPr id="81" name="Shape 79">
            <a:extLst>
              <a:ext uri="{FF2B5EF4-FFF2-40B4-BE49-F238E27FC236}">
                <a16:creationId xmlns:a16="http://schemas.microsoft.com/office/drawing/2014/main" id="{444F0371-EF26-3332-2CC1-FF4BF4095AC0}"/>
              </a:ext>
            </a:extLst>
          </p:cNvPr>
          <p:cNvSpPr/>
          <p:nvPr/>
        </p:nvSpPr>
        <p:spPr>
          <a:xfrm>
            <a:off x="7324344" y="2286000"/>
            <a:ext cx="320040" cy="118872"/>
          </a:xfrm>
          <a:prstGeom prst="rect">
            <a:avLst/>
          </a:prstGeom>
          <a:solidFill>
            <a:srgbClr val="C55A11"/>
          </a:solidFill>
          <a:ln w="12700">
            <a:solidFill>
              <a:srgbClr val="C55A11"/>
            </a:solidFill>
            <a:prstDash val="solid"/>
          </a:ln>
        </p:spPr>
        <p:txBody>
          <a:bodyPr/>
          <a:lstStyle/>
          <a:p>
            <a:endParaRPr lang="en-US"/>
          </a:p>
        </p:txBody>
      </p:sp>
      <p:sp>
        <p:nvSpPr>
          <p:cNvPr id="82" name="Shape 80">
            <a:extLst>
              <a:ext uri="{FF2B5EF4-FFF2-40B4-BE49-F238E27FC236}">
                <a16:creationId xmlns:a16="http://schemas.microsoft.com/office/drawing/2014/main" id="{A9518F23-85A5-7C0E-D760-EBBC01AC8EA5}"/>
              </a:ext>
            </a:extLst>
          </p:cNvPr>
          <p:cNvSpPr/>
          <p:nvPr/>
        </p:nvSpPr>
        <p:spPr>
          <a:xfrm>
            <a:off x="7534656" y="2286000"/>
            <a:ext cx="320040" cy="118872"/>
          </a:xfrm>
          <a:prstGeom prst="rect">
            <a:avLst/>
          </a:prstGeom>
          <a:solidFill>
            <a:srgbClr val="C55A11"/>
          </a:solidFill>
          <a:ln w="12700">
            <a:solidFill>
              <a:srgbClr val="C55A11"/>
            </a:solidFill>
            <a:prstDash val="solid"/>
          </a:ln>
        </p:spPr>
        <p:txBody>
          <a:bodyPr/>
          <a:lstStyle/>
          <a:p>
            <a:endParaRPr lang="en-US"/>
          </a:p>
        </p:txBody>
      </p:sp>
      <p:sp>
        <p:nvSpPr>
          <p:cNvPr id="83" name="Shape 81">
            <a:extLst>
              <a:ext uri="{FF2B5EF4-FFF2-40B4-BE49-F238E27FC236}">
                <a16:creationId xmlns:a16="http://schemas.microsoft.com/office/drawing/2014/main" id="{32EF9DF0-1A8F-F439-BB28-D45F4A9A3D0C}"/>
              </a:ext>
            </a:extLst>
          </p:cNvPr>
          <p:cNvSpPr/>
          <p:nvPr/>
        </p:nvSpPr>
        <p:spPr>
          <a:xfrm>
            <a:off x="7324344" y="4910328"/>
            <a:ext cx="320040" cy="118872"/>
          </a:xfrm>
          <a:prstGeom prst="rect">
            <a:avLst/>
          </a:prstGeom>
          <a:solidFill>
            <a:srgbClr val="C55A11"/>
          </a:solidFill>
          <a:ln w="12700">
            <a:solidFill>
              <a:srgbClr val="C55A11"/>
            </a:solidFill>
            <a:prstDash val="solid"/>
          </a:ln>
        </p:spPr>
        <p:txBody>
          <a:bodyPr/>
          <a:lstStyle/>
          <a:p>
            <a:endParaRPr lang="en-US"/>
          </a:p>
        </p:txBody>
      </p:sp>
      <p:sp>
        <p:nvSpPr>
          <p:cNvPr id="84" name="Shape 82">
            <a:extLst>
              <a:ext uri="{FF2B5EF4-FFF2-40B4-BE49-F238E27FC236}">
                <a16:creationId xmlns:a16="http://schemas.microsoft.com/office/drawing/2014/main" id="{43A08E26-9223-E62B-18E1-B55412B504BC}"/>
              </a:ext>
            </a:extLst>
          </p:cNvPr>
          <p:cNvSpPr/>
          <p:nvPr/>
        </p:nvSpPr>
        <p:spPr>
          <a:xfrm>
            <a:off x="7534656" y="4910328"/>
            <a:ext cx="320040" cy="118872"/>
          </a:xfrm>
          <a:prstGeom prst="rect">
            <a:avLst/>
          </a:prstGeom>
          <a:solidFill>
            <a:srgbClr val="C55A11"/>
          </a:solidFill>
          <a:ln w="12700">
            <a:solidFill>
              <a:srgbClr val="C55A11"/>
            </a:solidFill>
            <a:prstDash val="solid"/>
          </a:ln>
        </p:spPr>
        <p:txBody>
          <a:bodyPr/>
          <a:lstStyle/>
          <a:p>
            <a:endParaRPr lang="en-US"/>
          </a:p>
        </p:txBody>
      </p:sp>
      <p:sp>
        <p:nvSpPr>
          <p:cNvPr id="85" name="Shape 83">
            <a:extLst>
              <a:ext uri="{FF2B5EF4-FFF2-40B4-BE49-F238E27FC236}">
                <a16:creationId xmlns:a16="http://schemas.microsoft.com/office/drawing/2014/main" id="{8E2AD59C-E78A-A4A7-D7AC-02649D037FE5}"/>
              </a:ext>
            </a:extLst>
          </p:cNvPr>
          <p:cNvSpPr/>
          <p:nvPr/>
        </p:nvSpPr>
        <p:spPr>
          <a:xfrm>
            <a:off x="9061704" y="2286000"/>
            <a:ext cx="118872" cy="2743200"/>
          </a:xfrm>
          <a:prstGeom prst="rect">
            <a:avLst/>
          </a:prstGeom>
          <a:solidFill>
            <a:srgbClr val="C55A11"/>
          </a:solidFill>
          <a:ln w="12700">
            <a:solidFill>
              <a:srgbClr val="C55A11"/>
            </a:solidFill>
            <a:prstDash val="solid"/>
          </a:ln>
        </p:spPr>
        <p:txBody>
          <a:bodyPr/>
          <a:lstStyle/>
          <a:p>
            <a:endParaRPr lang="en-US"/>
          </a:p>
        </p:txBody>
      </p:sp>
      <p:sp>
        <p:nvSpPr>
          <p:cNvPr id="86" name="Shape 84">
            <a:extLst>
              <a:ext uri="{FF2B5EF4-FFF2-40B4-BE49-F238E27FC236}">
                <a16:creationId xmlns:a16="http://schemas.microsoft.com/office/drawing/2014/main" id="{78FD396F-F000-3751-3291-DD346A745A9B}"/>
              </a:ext>
            </a:extLst>
          </p:cNvPr>
          <p:cNvSpPr/>
          <p:nvPr/>
        </p:nvSpPr>
        <p:spPr>
          <a:xfrm>
            <a:off x="9473184" y="2286000"/>
            <a:ext cx="118872" cy="2743200"/>
          </a:xfrm>
          <a:prstGeom prst="rect">
            <a:avLst/>
          </a:prstGeom>
          <a:solidFill>
            <a:srgbClr val="C55A11"/>
          </a:solidFill>
          <a:ln w="12700">
            <a:solidFill>
              <a:srgbClr val="C55A11"/>
            </a:solidFill>
            <a:prstDash val="solid"/>
          </a:ln>
        </p:spPr>
        <p:txBody>
          <a:bodyPr/>
          <a:lstStyle/>
          <a:p>
            <a:endParaRPr lang="en-US"/>
          </a:p>
        </p:txBody>
      </p:sp>
      <p:sp>
        <p:nvSpPr>
          <p:cNvPr id="87" name="Shape 85">
            <a:extLst>
              <a:ext uri="{FF2B5EF4-FFF2-40B4-BE49-F238E27FC236}">
                <a16:creationId xmlns:a16="http://schemas.microsoft.com/office/drawing/2014/main" id="{89A9D0BA-A5C8-2D33-90D6-6558F01472FC}"/>
              </a:ext>
            </a:extLst>
          </p:cNvPr>
          <p:cNvSpPr/>
          <p:nvPr/>
        </p:nvSpPr>
        <p:spPr>
          <a:xfrm>
            <a:off x="9061704" y="2286000"/>
            <a:ext cx="320040" cy="118872"/>
          </a:xfrm>
          <a:prstGeom prst="rect">
            <a:avLst/>
          </a:prstGeom>
          <a:solidFill>
            <a:srgbClr val="C55A11"/>
          </a:solidFill>
          <a:ln w="12700">
            <a:solidFill>
              <a:srgbClr val="C55A11"/>
            </a:solidFill>
            <a:prstDash val="solid"/>
          </a:ln>
        </p:spPr>
        <p:txBody>
          <a:bodyPr/>
          <a:lstStyle/>
          <a:p>
            <a:endParaRPr lang="en-US"/>
          </a:p>
        </p:txBody>
      </p:sp>
      <p:sp>
        <p:nvSpPr>
          <p:cNvPr id="88" name="Shape 86">
            <a:extLst>
              <a:ext uri="{FF2B5EF4-FFF2-40B4-BE49-F238E27FC236}">
                <a16:creationId xmlns:a16="http://schemas.microsoft.com/office/drawing/2014/main" id="{F5E6FDE3-FD3D-A217-DC7E-78B56D69EB2C}"/>
              </a:ext>
            </a:extLst>
          </p:cNvPr>
          <p:cNvSpPr/>
          <p:nvPr/>
        </p:nvSpPr>
        <p:spPr>
          <a:xfrm>
            <a:off x="9272016" y="2286000"/>
            <a:ext cx="320040" cy="118872"/>
          </a:xfrm>
          <a:prstGeom prst="rect">
            <a:avLst/>
          </a:prstGeom>
          <a:solidFill>
            <a:srgbClr val="C55A11"/>
          </a:solidFill>
          <a:ln w="12700">
            <a:solidFill>
              <a:srgbClr val="C55A11"/>
            </a:solidFill>
            <a:prstDash val="solid"/>
          </a:ln>
        </p:spPr>
        <p:txBody>
          <a:bodyPr/>
          <a:lstStyle/>
          <a:p>
            <a:endParaRPr lang="en-US"/>
          </a:p>
        </p:txBody>
      </p:sp>
      <p:sp>
        <p:nvSpPr>
          <p:cNvPr id="89" name="Shape 87">
            <a:extLst>
              <a:ext uri="{FF2B5EF4-FFF2-40B4-BE49-F238E27FC236}">
                <a16:creationId xmlns:a16="http://schemas.microsoft.com/office/drawing/2014/main" id="{16CB4C8C-927D-BB0A-91CD-DC2AA8958014}"/>
              </a:ext>
            </a:extLst>
          </p:cNvPr>
          <p:cNvSpPr/>
          <p:nvPr/>
        </p:nvSpPr>
        <p:spPr>
          <a:xfrm>
            <a:off x="9061704" y="4910328"/>
            <a:ext cx="320040" cy="118872"/>
          </a:xfrm>
          <a:prstGeom prst="rect">
            <a:avLst/>
          </a:prstGeom>
          <a:solidFill>
            <a:srgbClr val="C55A11"/>
          </a:solidFill>
          <a:ln w="12700">
            <a:solidFill>
              <a:srgbClr val="C55A11"/>
            </a:solidFill>
            <a:prstDash val="solid"/>
          </a:ln>
        </p:spPr>
        <p:txBody>
          <a:bodyPr/>
          <a:lstStyle/>
          <a:p>
            <a:endParaRPr lang="en-US"/>
          </a:p>
        </p:txBody>
      </p:sp>
      <p:sp>
        <p:nvSpPr>
          <p:cNvPr id="90" name="Shape 88">
            <a:extLst>
              <a:ext uri="{FF2B5EF4-FFF2-40B4-BE49-F238E27FC236}">
                <a16:creationId xmlns:a16="http://schemas.microsoft.com/office/drawing/2014/main" id="{3AEF9357-357D-0B55-F8DC-7D1598EAB08F}"/>
              </a:ext>
            </a:extLst>
          </p:cNvPr>
          <p:cNvSpPr/>
          <p:nvPr/>
        </p:nvSpPr>
        <p:spPr>
          <a:xfrm>
            <a:off x="9272016" y="4910328"/>
            <a:ext cx="320040" cy="118872"/>
          </a:xfrm>
          <a:prstGeom prst="rect">
            <a:avLst/>
          </a:prstGeom>
          <a:solidFill>
            <a:srgbClr val="C55A11"/>
          </a:solidFill>
          <a:ln w="12700">
            <a:solidFill>
              <a:srgbClr val="C55A11"/>
            </a:solidFill>
            <a:prstDash val="solid"/>
          </a:ln>
        </p:spPr>
        <p:txBody>
          <a:bodyPr/>
          <a:lstStyle/>
          <a:p>
            <a:endParaRPr lang="en-US"/>
          </a:p>
        </p:txBody>
      </p:sp>
      <p:sp>
        <p:nvSpPr>
          <p:cNvPr id="91" name="Text 89">
            <a:extLst>
              <a:ext uri="{FF2B5EF4-FFF2-40B4-BE49-F238E27FC236}">
                <a16:creationId xmlns:a16="http://schemas.microsoft.com/office/drawing/2014/main" id="{C7F0C23B-4C46-7EAA-AC81-7DFA1BF8B106}"/>
              </a:ext>
            </a:extLst>
          </p:cNvPr>
          <p:cNvSpPr/>
          <p:nvPr/>
        </p:nvSpPr>
        <p:spPr>
          <a:xfrm>
            <a:off x="4766823" y="5280660"/>
            <a:ext cx="1640322" cy="274320"/>
          </a:xfrm>
          <a:prstGeom prst="rect">
            <a:avLst/>
          </a:prstGeom>
          <a:noFill/>
          <a:ln/>
        </p:spPr>
        <p:txBody>
          <a:bodyPr wrap="square" lIns="0" tIns="0" rIns="0" bIns="0" rtlCol="0" anchor="ctr"/>
          <a:lstStyle/>
          <a:p>
            <a:pPr marL="0" indent="0" algn="ctr">
              <a:buNone/>
            </a:pPr>
            <a:r>
              <a:rPr lang="en-US" sz="1400" b="1" dirty="0">
                <a:solidFill>
                  <a:srgbClr val="C55A11"/>
                </a:solidFill>
                <a:latin typeface="Calibri" pitchFamily="34" charset="0"/>
                <a:ea typeface="Calibri" pitchFamily="34" charset="-122"/>
                <a:cs typeface="Calibri" pitchFamily="34" charset="-120"/>
              </a:rPr>
              <a:t>Down select gate</a:t>
            </a:r>
            <a:endParaRPr lang="en-US" sz="1400" dirty="0"/>
          </a:p>
        </p:txBody>
      </p:sp>
      <p:sp>
        <p:nvSpPr>
          <p:cNvPr id="93" name="Text 91">
            <a:extLst>
              <a:ext uri="{FF2B5EF4-FFF2-40B4-BE49-F238E27FC236}">
                <a16:creationId xmlns:a16="http://schemas.microsoft.com/office/drawing/2014/main" id="{2BBCD4DB-C44B-4782-B9F9-6DF26EA18969}"/>
              </a:ext>
            </a:extLst>
          </p:cNvPr>
          <p:cNvSpPr/>
          <p:nvPr/>
        </p:nvSpPr>
        <p:spPr>
          <a:xfrm>
            <a:off x="8924544" y="5280660"/>
            <a:ext cx="914400" cy="274320"/>
          </a:xfrm>
          <a:prstGeom prst="rect">
            <a:avLst/>
          </a:prstGeom>
          <a:noFill/>
          <a:ln/>
        </p:spPr>
        <p:txBody>
          <a:bodyPr wrap="square" lIns="0" tIns="0" rIns="0" bIns="0" rtlCol="0" anchor="ctr"/>
          <a:lstStyle/>
          <a:p>
            <a:pPr marL="0" indent="0" algn="ctr">
              <a:buNone/>
            </a:pPr>
            <a:r>
              <a:rPr lang="en-US" sz="1400" b="1" dirty="0">
                <a:solidFill>
                  <a:srgbClr val="C55A11"/>
                </a:solidFill>
                <a:latin typeface="Calibri" pitchFamily="34" charset="0"/>
                <a:ea typeface="Calibri" pitchFamily="34" charset="-122"/>
                <a:cs typeface="Calibri" pitchFamily="34" charset="-120"/>
              </a:rPr>
              <a:t>Final review</a:t>
            </a:r>
            <a:endParaRPr lang="en-US" sz="1400" dirty="0"/>
          </a:p>
        </p:txBody>
      </p:sp>
      <p:sp>
        <p:nvSpPr>
          <p:cNvPr id="96" name="Shape 94">
            <a:extLst>
              <a:ext uri="{FF2B5EF4-FFF2-40B4-BE49-F238E27FC236}">
                <a16:creationId xmlns:a16="http://schemas.microsoft.com/office/drawing/2014/main" id="{B26E0E7D-C528-B225-CE4E-A105D69B99FF}"/>
              </a:ext>
            </a:extLst>
          </p:cNvPr>
          <p:cNvSpPr/>
          <p:nvPr/>
        </p:nvSpPr>
        <p:spPr>
          <a:xfrm>
            <a:off x="7854696" y="3557016"/>
            <a:ext cx="1207008" cy="201168"/>
          </a:xfrm>
          <a:prstGeom prst="rightArrow">
            <a:avLst/>
          </a:prstGeom>
          <a:solidFill>
            <a:srgbClr val="2E75B6"/>
          </a:solidFill>
          <a:ln w="12700">
            <a:solidFill>
              <a:srgbClr val="2E75B6"/>
            </a:solidFill>
            <a:prstDash val="solid"/>
          </a:ln>
        </p:spPr>
        <p:txBody>
          <a:bodyPr/>
          <a:lstStyle/>
          <a:p>
            <a:endParaRPr lang="en-US"/>
          </a:p>
        </p:txBody>
      </p:sp>
      <p:sp>
        <p:nvSpPr>
          <p:cNvPr id="97" name="Shape 95">
            <a:extLst>
              <a:ext uri="{FF2B5EF4-FFF2-40B4-BE49-F238E27FC236}">
                <a16:creationId xmlns:a16="http://schemas.microsoft.com/office/drawing/2014/main" id="{48D7CDE1-3A4E-907F-E543-3A46779AC4CB}"/>
              </a:ext>
            </a:extLst>
          </p:cNvPr>
          <p:cNvSpPr/>
          <p:nvPr/>
        </p:nvSpPr>
        <p:spPr>
          <a:xfrm>
            <a:off x="9592056" y="3621024"/>
            <a:ext cx="2295144" cy="73152"/>
          </a:xfrm>
          <a:prstGeom prst="rect">
            <a:avLst/>
          </a:prstGeom>
          <a:solidFill>
            <a:srgbClr val="548235"/>
          </a:solidFill>
          <a:ln w="12700">
            <a:solidFill>
              <a:srgbClr val="548235"/>
            </a:solidFill>
            <a:prstDash val="solid"/>
          </a:ln>
        </p:spPr>
        <p:txBody>
          <a:bodyPr/>
          <a:lstStyle/>
          <a:p>
            <a:endParaRPr lang="en-US"/>
          </a:p>
        </p:txBody>
      </p:sp>
      <p:sp>
        <p:nvSpPr>
          <p:cNvPr id="98" name="Shape 96">
            <a:extLst>
              <a:ext uri="{FF2B5EF4-FFF2-40B4-BE49-F238E27FC236}">
                <a16:creationId xmlns:a16="http://schemas.microsoft.com/office/drawing/2014/main" id="{94901F0A-6D41-AB43-9961-ECF1CADD0C9E}"/>
              </a:ext>
            </a:extLst>
          </p:cNvPr>
          <p:cNvSpPr/>
          <p:nvPr/>
        </p:nvSpPr>
        <p:spPr>
          <a:xfrm>
            <a:off x="11841480" y="3575304"/>
            <a:ext cx="164592" cy="164592"/>
          </a:xfrm>
          <a:prstGeom prst="ellipse">
            <a:avLst/>
          </a:prstGeom>
          <a:solidFill>
            <a:srgbClr val="548235"/>
          </a:solidFill>
          <a:ln w="12700">
            <a:solidFill>
              <a:srgbClr val="548235"/>
            </a:solidFill>
            <a:prstDash val="solid"/>
          </a:ln>
        </p:spPr>
        <p:txBody>
          <a:bodyPr/>
          <a:lstStyle/>
          <a:p>
            <a:endParaRPr lang="en-US"/>
          </a:p>
        </p:txBody>
      </p:sp>
      <p:sp>
        <p:nvSpPr>
          <p:cNvPr id="99" name="Text 97">
            <a:extLst>
              <a:ext uri="{FF2B5EF4-FFF2-40B4-BE49-F238E27FC236}">
                <a16:creationId xmlns:a16="http://schemas.microsoft.com/office/drawing/2014/main" id="{B1E05A2B-CF4C-6E3A-F4E0-ADEF249ABA0A}"/>
              </a:ext>
            </a:extLst>
          </p:cNvPr>
          <p:cNvSpPr/>
          <p:nvPr/>
        </p:nvSpPr>
        <p:spPr>
          <a:xfrm>
            <a:off x="365760" y="5806440"/>
            <a:ext cx="4206240" cy="274320"/>
          </a:xfrm>
          <a:prstGeom prst="rect">
            <a:avLst/>
          </a:prstGeom>
          <a:noFill/>
          <a:ln/>
        </p:spPr>
        <p:txBody>
          <a:bodyPr wrap="square" lIns="0" tIns="0" rIns="0" bIns="0" rtlCol="0" anchor="ctr"/>
          <a:lstStyle/>
          <a:p>
            <a:pPr marL="0" indent="0" algn="ctr">
              <a:buNone/>
            </a:pPr>
            <a:r>
              <a:rPr lang="en-US" sz="1300" dirty="0">
                <a:solidFill>
                  <a:srgbClr val="888888"/>
                </a:solidFill>
                <a:latin typeface="Calibri" pitchFamily="34" charset="0"/>
                <a:ea typeface="Calibri" pitchFamily="34" charset="-122"/>
                <a:cs typeface="Calibri" pitchFamily="34" charset="-120"/>
              </a:rPr>
              <a:t>100s of AI-generated candidates</a:t>
            </a:r>
            <a:endParaRPr lang="en-US" sz="1300" dirty="0"/>
          </a:p>
        </p:txBody>
      </p:sp>
      <p:sp>
        <p:nvSpPr>
          <p:cNvPr id="100" name="Text 98">
            <a:extLst>
              <a:ext uri="{FF2B5EF4-FFF2-40B4-BE49-F238E27FC236}">
                <a16:creationId xmlns:a16="http://schemas.microsoft.com/office/drawing/2014/main" id="{67A96E82-7E78-0B4D-C0CA-2F927B584377}"/>
              </a:ext>
            </a:extLst>
          </p:cNvPr>
          <p:cNvSpPr/>
          <p:nvPr/>
        </p:nvSpPr>
        <p:spPr>
          <a:xfrm>
            <a:off x="5120640" y="5806440"/>
            <a:ext cx="5029200" cy="274320"/>
          </a:xfrm>
          <a:prstGeom prst="rect">
            <a:avLst/>
          </a:prstGeom>
          <a:noFill/>
          <a:ln/>
        </p:spPr>
        <p:txBody>
          <a:bodyPr wrap="square" lIns="0" tIns="0" rIns="0" bIns="0" rtlCol="0" anchor="ctr"/>
          <a:lstStyle/>
          <a:p>
            <a:pPr marL="0" indent="0" algn="ctr">
              <a:buNone/>
            </a:pPr>
            <a:r>
              <a:rPr lang="en-US" sz="1300" dirty="0">
                <a:solidFill>
                  <a:srgbClr val="888888"/>
                </a:solidFill>
                <a:latin typeface="Calibri" pitchFamily="34" charset="0"/>
                <a:ea typeface="Calibri" pitchFamily="34" charset="-122"/>
                <a:cs typeface="Calibri" pitchFamily="34" charset="-120"/>
              </a:rPr>
              <a:t>Humans down-select &amp; review</a:t>
            </a:r>
            <a:endParaRPr lang="en-US" sz="1300" dirty="0"/>
          </a:p>
        </p:txBody>
      </p:sp>
      <p:sp>
        <p:nvSpPr>
          <p:cNvPr id="101" name="Text 99">
            <a:extLst>
              <a:ext uri="{FF2B5EF4-FFF2-40B4-BE49-F238E27FC236}">
                <a16:creationId xmlns:a16="http://schemas.microsoft.com/office/drawing/2014/main" id="{02261450-AE20-5921-F00A-403A767500AC}"/>
              </a:ext>
            </a:extLst>
          </p:cNvPr>
          <p:cNvSpPr/>
          <p:nvPr/>
        </p:nvSpPr>
        <p:spPr>
          <a:xfrm>
            <a:off x="10241280" y="5806440"/>
            <a:ext cx="1828800" cy="274320"/>
          </a:xfrm>
          <a:prstGeom prst="rect">
            <a:avLst/>
          </a:prstGeom>
          <a:noFill/>
          <a:ln/>
        </p:spPr>
        <p:txBody>
          <a:bodyPr wrap="square" lIns="0" tIns="0" rIns="0" bIns="0" rtlCol="0" anchor="ctr"/>
          <a:lstStyle/>
          <a:p>
            <a:pPr marL="0" indent="0" algn="ctr">
              <a:buNone/>
            </a:pPr>
            <a:r>
              <a:rPr lang="en-US" sz="1300" dirty="0">
                <a:solidFill>
                  <a:srgbClr val="888888"/>
                </a:solidFill>
                <a:latin typeface="Calibri" pitchFamily="34" charset="0"/>
                <a:ea typeface="Calibri" pitchFamily="34" charset="-122"/>
                <a:cs typeface="Calibri" pitchFamily="34" charset="-120"/>
              </a:rPr>
              <a:t>Verified artifacts</a:t>
            </a:r>
            <a:endParaRPr lang="en-US" sz="1300" dirty="0"/>
          </a:p>
        </p:txBody>
      </p:sp>
      <p:sp>
        <p:nvSpPr>
          <p:cNvPr id="102" name="Shape 93">
            <a:extLst>
              <a:ext uri="{FF2B5EF4-FFF2-40B4-BE49-F238E27FC236}">
                <a16:creationId xmlns:a16="http://schemas.microsoft.com/office/drawing/2014/main" id="{049B765B-C87A-093D-95ED-DBF579152491}"/>
              </a:ext>
            </a:extLst>
          </p:cNvPr>
          <p:cNvSpPr/>
          <p:nvPr/>
        </p:nvSpPr>
        <p:spPr>
          <a:xfrm>
            <a:off x="6108192" y="3552444"/>
            <a:ext cx="1207008" cy="201168"/>
          </a:xfrm>
          <a:prstGeom prst="rightArrow">
            <a:avLst/>
          </a:prstGeom>
          <a:solidFill>
            <a:srgbClr val="2E75B6"/>
          </a:solidFill>
          <a:ln w="12700">
            <a:solidFill>
              <a:srgbClr val="2E75B6"/>
            </a:solidFill>
            <a:prstDash val="solid"/>
          </a:ln>
        </p:spPr>
        <p:txBody>
          <a:bodyPr/>
          <a:lstStyle/>
          <a:p>
            <a:endParaRPr lang="en-US"/>
          </a:p>
        </p:txBody>
      </p:sp>
      <p:cxnSp>
        <p:nvCxnSpPr>
          <p:cNvPr id="104" name="Straight Arrow Connector 103">
            <a:extLst>
              <a:ext uri="{FF2B5EF4-FFF2-40B4-BE49-F238E27FC236}">
                <a16:creationId xmlns:a16="http://schemas.microsoft.com/office/drawing/2014/main" id="{D02DF1C0-8434-7EFB-5734-461C4BBE7B2B}"/>
              </a:ext>
            </a:extLst>
          </p:cNvPr>
          <p:cNvCxnSpPr>
            <a:cxnSpLocks/>
          </p:cNvCxnSpPr>
          <p:nvPr/>
        </p:nvCxnSpPr>
        <p:spPr>
          <a:xfrm>
            <a:off x="4471416" y="3136205"/>
            <a:ext cx="1115568" cy="0"/>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06" name="Straight Arrow Connector 105">
            <a:extLst>
              <a:ext uri="{FF2B5EF4-FFF2-40B4-BE49-F238E27FC236}">
                <a16:creationId xmlns:a16="http://schemas.microsoft.com/office/drawing/2014/main" id="{5AA4D6D6-DE2E-C859-BD08-F0E6D7A758BF}"/>
              </a:ext>
            </a:extLst>
          </p:cNvPr>
          <p:cNvCxnSpPr>
            <a:cxnSpLocks/>
          </p:cNvCxnSpPr>
          <p:nvPr/>
        </p:nvCxnSpPr>
        <p:spPr>
          <a:xfrm>
            <a:off x="4448400" y="4114800"/>
            <a:ext cx="1115568" cy="0"/>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07" name="Straight Arrow Connector 106">
            <a:extLst>
              <a:ext uri="{FF2B5EF4-FFF2-40B4-BE49-F238E27FC236}">
                <a16:creationId xmlns:a16="http://schemas.microsoft.com/office/drawing/2014/main" id="{39165A1B-8EEF-8226-0EC6-D5EEAD48C3DC}"/>
              </a:ext>
            </a:extLst>
          </p:cNvPr>
          <p:cNvCxnSpPr>
            <a:cxnSpLocks/>
          </p:cNvCxnSpPr>
          <p:nvPr/>
        </p:nvCxnSpPr>
        <p:spPr>
          <a:xfrm>
            <a:off x="4160520" y="4937760"/>
            <a:ext cx="1316549" cy="0"/>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09" name="Straight Arrow Connector 108">
            <a:extLst>
              <a:ext uri="{FF2B5EF4-FFF2-40B4-BE49-F238E27FC236}">
                <a16:creationId xmlns:a16="http://schemas.microsoft.com/office/drawing/2014/main" id="{FF8DA5AD-EA0D-BBC4-D8EF-2DB55C311CBE}"/>
              </a:ext>
            </a:extLst>
          </p:cNvPr>
          <p:cNvCxnSpPr>
            <a:cxnSpLocks/>
          </p:cNvCxnSpPr>
          <p:nvPr/>
        </p:nvCxnSpPr>
        <p:spPr>
          <a:xfrm>
            <a:off x="4352544" y="2500168"/>
            <a:ext cx="1115568" cy="0"/>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10" name="Text 89">
            <a:extLst>
              <a:ext uri="{FF2B5EF4-FFF2-40B4-BE49-F238E27FC236}">
                <a16:creationId xmlns:a16="http://schemas.microsoft.com/office/drawing/2014/main" id="{DDA8B65C-D6BC-738E-6F58-EBB37AA76237}"/>
              </a:ext>
            </a:extLst>
          </p:cNvPr>
          <p:cNvSpPr/>
          <p:nvPr/>
        </p:nvSpPr>
        <p:spPr>
          <a:xfrm>
            <a:off x="6714495" y="5280660"/>
            <a:ext cx="1640322" cy="274320"/>
          </a:xfrm>
          <a:prstGeom prst="rect">
            <a:avLst/>
          </a:prstGeom>
          <a:noFill/>
          <a:ln/>
        </p:spPr>
        <p:txBody>
          <a:bodyPr wrap="square" lIns="0" tIns="0" rIns="0" bIns="0" rtlCol="0" anchor="ctr"/>
          <a:lstStyle/>
          <a:p>
            <a:pPr marL="0" indent="0" algn="ctr">
              <a:buNone/>
            </a:pPr>
            <a:r>
              <a:rPr lang="en-US" sz="1400" b="1" dirty="0">
                <a:solidFill>
                  <a:srgbClr val="C55A11"/>
                </a:solidFill>
                <a:latin typeface="Calibri" pitchFamily="34" charset="0"/>
                <a:ea typeface="Calibri" pitchFamily="34" charset="-122"/>
                <a:cs typeface="Calibri" pitchFamily="34" charset="-120"/>
              </a:rPr>
              <a:t>Down select gate</a:t>
            </a:r>
            <a:endParaRPr lang="en-US" sz="1400" dirty="0"/>
          </a:p>
        </p:txBody>
      </p:sp>
      <p:cxnSp>
        <p:nvCxnSpPr>
          <p:cNvPr id="111" name="Straight Arrow Connector 110">
            <a:extLst>
              <a:ext uri="{FF2B5EF4-FFF2-40B4-BE49-F238E27FC236}">
                <a16:creationId xmlns:a16="http://schemas.microsoft.com/office/drawing/2014/main" id="{C0CBDB4B-4556-82C1-B557-0A0395F4EDB3}"/>
              </a:ext>
            </a:extLst>
          </p:cNvPr>
          <p:cNvCxnSpPr>
            <a:cxnSpLocks/>
          </p:cNvCxnSpPr>
          <p:nvPr/>
        </p:nvCxnSpPr>
        <p:spPr>
          <a:xfrm>
            <a:off x="6208776" y="4275354"/>
            <a:ext cx="1115568" cy="0"/>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12" name="Straight Arrow Connector 111">
            <a:extLst>
              <a:ext uri="{FF2B5EF4-FFF2-40B4-BE49-F238E27FC236}">
                <a16:creationId xmlns:a16="http://schemas.microsoft.com/office/drawing/2014/main" id="{16AF59FA-5749-6C72-763E-2994E5D05ED3}"/>
              </a:ext>
            </a:extLst>
          </p:cNvPr>
          <p:cNvCxnSpPr>
            <a:cxnSpLocks/>
          </p:cNvCxnSpPr>
          <p:nvPr/>
        </p:nvCxnSpPr>
        <p:spPr>
          <a:xfrm>
            <a:off x="6153912" y="3026664"/>
            <a:ext cx="1115568" cy="0"/>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6" name="Slide Number Placeholder 5">
            <a:extLst>
              <a:ext uri="{FF2B5EF4-FFF2-40B4-BE49-F238E27FC236}">
                <a16:creationId xmlns:a16="http://schemas.microsoft.com/office/drawing/2014/main" id="{DE104653-EAA6-B35C-209D-4AD9BEEEDCE4}"/>
              </a:ext>
            </a:extLst>
          </p:cNvPr>
          <p:cNvSpPr>
            <a:spLocks noGrp="1"/>
          </p:cNvSpPr>
          <p:nvPr>
            <p:ph type="sldNum" sz="quarter" idx="12"/>
          </p:nvPr>
        </p:nvSpPr>
        <p:spPr/>
        <p:txBody>
          <a:bodyPr/>
          <a:lstStyle/>
          <a:p>
            <a:fld id="{2D1A6E71-6843-4B15-9F4E-071531D0C9F9}" type="slidenum">
              <a:rPr lang="en-US" smtClean="0"/>
              <a:t>21</a:t>
            </a:fld>
            <a:endParaRPr lang="en-US"/>
          </a:p>
        </p:txBody>
      </p:sp>
    </p:spTree>
    <p:extLst>
      <p:ext uri="{BB962C8B-B14F-4D97-AF65-F5344CB8AC3E}">
        <p14:creationId xmlns:p14="http://schemas.microsoft.com/office/powerpoint/2010/main" val="35224233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7" name="Picture 3" descr="Concept Laser_M2 Series 5_Machine | GE Additive">
            <a:extLst>
              <a:ext uri="{FF2B5EF4-FFF2-40B4-BE49-F238E27FC236}">
                <a16:creationId xmlns:a16="http://schemas.microsoft.com/office/drawing/2014/main" id="{F2855042-6265-E030-4E3C-043ADFF90AEB}"/>
              </a:ext>
            </a:extLst>
          </p:cNvPr>
          <p:cNvPicPr>
            <a:picLocks noChangeAspect="1" noChangeArrowheads="1"/>
          </p:cNvPicPr>
          <p:nvPr/>
        </p:nvPicPr>
        <p:blipFill>
          <a:blip r:embed="rId4">
            <a:extLst>
              <a:ext uri="{28A0092B-C50C-407E-A947-70E740481C1C}">
                <a14:useLocalDpi xmlns:a14="http://schemas.microsoft.com/office/drawing/2010/main"/>
              </a:ext>
            </a:extLst>
          </a:blip>
          <a:srcRect/>
          <a:stretch>
            <a:fillRect/>
          </a:stretch>
        </p:blipFill>
        <p:spPr bwMode="auto">
          <a:xfrm>
            <a:off x="8085415" y="1817269"/>
            <a:ext cx="1600200" cy="1190625"/>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4B6E9A68-FC68-FE25-C0D1-4B9E7F123F3F}"/>
              </a:ext>
            </a:extLst>
          </p:cNvPr>
          <p:cNvSpPr>
            <a:spLocks noGrp="1"/>
          </p:cNvSpPr>
          <p:nvPr>
            <p:ph type="title"/>
          </p:nvPr>
        </p:nvSpPr>
        <p:spPr/>
        <p:txBody>
          <a:bodyPr/>
          <a:lstStyle/>
          <a:p>
            <a:r>
              <a:rPr lang="en-US" b="0" dirty="0"/>
              <a:t>Rapid exploration of large </a:t>
            </a:r>
            <a:r>
              <a:rPr lang="en-US" b="0"/>
              <a:t>datasets using ATLAS</a:t>
            </a:r>
            <a:endParaRPr lang="en-US" dirty="0"/>
          </a:p>
        </p:txBody>
      </p:sp>
      <p:sp>
        <p:nvSpPr>
          <p:cNvPr id="4" name="Slide Number Placeholder 3">
            <a:extLst>
              <a:ext uri="{FF2B5EF4-FFF2-40B4-BE49-F238E27FC236}">
                <a16:creationId xmlns:a16="http://schemas.microsoft.com/office/drawing/2014/main" id="{F505D898-EEFE-BEF7-D9F0-5A9F5399D97B}"/>
              </a:ext>
            </a:extLst>
          </p:cNvPr>
          <p:cNvSpPr>
            <a:spLocks noGrp="1"/>
          </p:cNvSpPr>
          <p:nvPr>
            <p:ph type="sldNum" sz="quarter" idx="12"/>
          </p:nvPr>
        </p:nvSpPr>
        <p:spPr>
          <a:xfrm>
            <a:off x="9114034" y="5616611"/>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82000"/>
                  </a:schemeClr>
                </a:solidFill>
                <a:latin typeface="Arial" panose="020B0604020202020204" pitchFamily="34" charset="0"/>
                <a:ea typeface="+mn-ea"/>
                <a:cs typeface="Arial" panose="020B0604020202020204"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DD3EB71B-0E20-644D-98EB-43484203013E}" type="slidenum">
              <a:rPr lang="en-US" smtClean="0"/>
              <a:pPr/>
              <a:t>22</a:t>
            </a:fld>
            <a:endParaRPr lang="en-US"/>
          </a:p>
        </p:txBody>
      </p:sp>
      <p:pic>
        <p:nvPicPr>
          <p:cNvPr id="6146" name="Picture 2">
            <a:extLst>
              <a:ext uri="{FF2B5EF4-FFF2-40B4-BE49-F238E27FC236}">
                <a16:creationId xmlns:a16="http://schemas.microsoft.com/office/drawing/2014/main" id="{0643D494-5858-6DFA-2001-9B3CFF7E7A86}"/>
              </a:ext>
            </a:extLst>
          </p:cNvPr>
          <p:cNvPicPr>
            <a:picLocks noChangeAspect="1" noChangeArrowheads="1"/>
          </p:cNvPicPr>
          <p:nvPr/>
        </p:nvPicPr>
        <p:blipFill>
          <a:blip r:embed="rId5">
            <a:extLst>
              <a:ext uri="{28A0092B-C50C-407E-A947-70E740481C1C}">
                <a14:useLocalDpi xmlns:a14="http://schemas.microsoft.com/office/drawing/2010/main"/>
              </a:ext>
            </a:extLst>
          </a:blip>
          <a:srcRect/>
          <a:stretch>
            <a:fillRect/>
          </a:stretch>
        </p:blipFill>
        <p:spPr bwMode="auto">
          <a:xfrm>
            <a:off x="9420225" y="1845684"/>
            <a:ext cx="2771775" cy="981075"/>
          </a:xfrm>
          <a:prstGeom prst="rect">
            <a:avLst/>
          </a:prstGeom>
          <a:noFill/>
          <a:extLst>
            <a:ext uri="{909E8E84-426E-40DD-AFC4-6F175D3DCCD1}">
              <a14:hiddenFill xmlns:a14="http://schemas.microsoft.com/office/drawing/2010/main">
                <a:solidFill>
                  <a:srgbClr val="FFFFFF"/>
                </a:solidFill>
              </a14:hiddenFill>
            </a:ext>
          </a:extLst>
        </p:spPr>
      </p:pic>
      <p:pic>
        <p:nvPicPr>
          <p:cNvPr id="6150" name="Picture 6">
            <a:extLst>
              <a:ext uri="{FF2B5EF4-FFF2-40B4-BE49-F238E27FC236}">
                <a16:creationId xmlns:a16="http://schemas.microsoft.com/office/drawing/2014/main" id="{B23F03CC-898F-6011-C221-C0CC829D8376}"/>
              </a:ext>
            </a:extLst>
          </p:cNvPr>
          <p:cNvPicPr>
            <a:picLocks noChangeAspect="1" noChangeArrowheads="1"/>
          </p:cNvPicPr>
          <p:nvPr/>
        </p:nvPicPr>
        <p:blipFill>
          <a:blip r:embed="rId6">
            <a:extLst>
              <a:ext uri="{28A0092B-C50C-407E-A947-70E740481C1C}">
                <a14:useLocalDpi xmlns:a14="http://schemas.microsoft.com/office/drawing/2010/main"/>
              </a:ext>
            </a:extLst>
          </a:blip>
          <a:srcRect/>
          <a:stretch>
            <a:fillRect/>
          </a:stretch>
        </p:blipFill>
        <p:spPr bwMode="auto">
          <a:xfrm>
            <a:off x="8001026" y="4324635"/>
            <a:ext cx="1543050" cy="1362075"/>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6">
            <a:extLst>
              <a:ext uri="{FF2B5EF4-FFF2-40B4-BE49-F238E27FC236}">
                <a16:creationId xmlns:a16="http://schemas.microsoft.com/office/drawing/2014/main" id="{40BDD925-E858-FF0B-9DE8-05EF718C9240}"/>
              </a:ext>
            </a:extLst>
          </p:cNvPr>
          <p:cNvSpPr txBox="1"/>
          <p:nvPr/>
        </p:nvSpPr>
        <p:spPr>
          <a:xfrm>
            <a:off x="8273221" y="1243769"/>
            <a:ext cx="3369443" cy="1077218"/>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1600" b="1">
                <a:latin typeface="Arial" panose="020B0604020202020204" pitchFamily="34" charset="0"/>
                <a:cs typeface="Arial" panose="020B0604020202020204" pitchFamily="34" charset="0"/>
              </a:rPr>
              <a:t>Raw machine output is valuable but not human-readable</a:t>
            </a:r>
          </a:p>
          <a:p>
            <a:endParaRPr lang="en-US" sz="1600"/>
          </a:p>
          <a:p>
            <a:endParaRPr lang="en-US" sz="1600"/>
          </a:p>
        </p:txBody>
      </p:sp>
      <p:sp>
        <p:nvSpPr>
          <p:cNvPr id="6" name="Rectangle 5">
            <a:extLst>
              <a:ext uri="{FF2B5EF4-FFF2-40B4-BE49-F238E27FC236}">
                <a16:creationId xmlns:a16="http://schemas.microsoft.com/office/drawing/2014/main" id="{FC0E86CC-6DAC-0D0C-B825-FBF93CB68085}"/>
              </a:ext>
            </a:extLst>
          </p:cNvPr>
          <p:cNvSpPr/>
          <p:nvPr/>
        </p:nvSpPr>
        <p:spPr>
          <a:xfrm>
            <a:off x="8123513" y="3023213"/>
            <a:ext cx="3949700" cy="1234058"/>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r>
              <a:rPr lang="en-US" sz="1200" b="1" dirty="0">
                <a:solidFill>
                  <a:schemeClr val="bg1"/>
                </a:solidFill>
              </a:rPr>
              <a:t>AI agent automation: </a:t>
            </a:r>
          </a:p>
          <a:p>
            <a:pPr marL="342900" indent="-342900">
              <a:buFont typeface="+mj-lt"/>
              <a:buAutoNum type="arabicPeriod"/>
            </a:pPr>
            <a:r>
              <a:rPr lang="en-US" sz="1200" b="1" dirty="0">
                <a:solidFill>
                  <a:schemeClr val="bg1"/>
                </a:solidFill>
              </a:rPr>
              <a:t>Visualizations to assess print quality and detect defects</a:t>
            </a:r>
          </a:p>
          <a:p>
            <a:pPr marL="342900" indent="-342900">
              <a:buFont typeface="+mj-lt"/>
              <a:buAutoNum type="arabicPeriod"/>
            </a:pPr>
            <a:r>
              <a:rPr lang="en-US" sz="1200" b="1" dirty="0">
                <a:solidFill>
                  <a:schemeClr val="bg1"/>
                </a:solidFill>
              </a:rPr>
              <a:t>Leave an audit trail for documentation, which is manually boring and tedious</a:t>
            </a:r>
            <a:endParaRPr lang="en-US" sz="1200" dirty="0">
              <a:solidFill>
                <a:schemeClr val="bg1"/>
              </a:solidFill>
            </a:endParaRPr>
          </a:p>
        </p:txBody>
      </p:sp>
      <p:sp>
        <p:nvSpPr>
          <p:cNvPr id="7" name="TextBox 14">
            <a:extLst>
              <a:ext uri="{FF2B5EF4-FFF2-40B4-BE49-F238E27FC236}">
                <a16:creationId xmlns:a16="http://schemas.microsoft.com/office/drawing/2014/main" id="{3DC9DA66-2F66-D87B-9A98-614803D27599}"/>
              </a:ext>
            </a:extLst>
          </p:cNvPr>
          <p:cNvSpPr txBox="1"/>
          <p:nvPr/>
        </p:nvSpPr>
        <p:spPr>
          <a:xfrm>
            <a:off x="9769528" y="4297271"/>
            <a:ext cx="2255746" cy="1107996"/>
          </a:xfrm>
          <a:prstGeom prst="rect">
            <a:avLst/>
          </a:prstGeom>
          <a:noFill/>
        </p:spPr>
        <p:txBody>
          <a:bodyPr wrap="non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100"/>
              <a:t>One slice of a part out of thousands,</a:t>
            </a:r>
          </a:p>
          <a:p>
            <a:r>
              <a:rPr lang="en-US" sz="1100"/>
              <a:t>showing photodiode data that </a:t>
            </a:r>
          </a:p>
          <a:p>
            <a:r>
              <a:rPr lang="en-US" sz="1100"/>
              <a:t>correlate with anomalies. Users can </a:t>
            </a:r>
          </a:p>
          <a:p>
            <a:r>
              <a:rPr lang="en-US" sz="1100"/>
              <a:t>Use AI agent to automate the data</a:t>
            </a:r>
          </a:p>
          <a:p>
            <a:r>
              <a:rPr lang="en-US" sz="1100"/>
              <a:t>analysis process to flag issues early</a:t>
            </a:r>
          </a:p>
          <a:p>
            <a:endParaRPr lang="en-US" sz="1100"/>
          </a:p>
        </p:txBody>
      </p:sp>
      <p:pic>
        <p:nvPicPr>
          <p:cNvPr id="6149" name="Picture 5">
            <a:extLst>
              <a:ext uri="{FF2B5EF4-FFF2-40B4-BE49-F238E27FC236}">
                <a16:creationId xmlns:a16="http://schemas.microsoft.com/office/drawing/2014/main" id="{A07DD415-D566-80DB-9458-A0881E233531}"/>
              </a:ext>
            </a:extLst>
          </p:cNvPr>
          <p:cNvPicPr>
            <a:picLocks noChangeAspect="1" noChangeArrowheads="1"/>
          </p:cNvPicPr>
          <p:nvPr/>
        </p:nvPicPr>
        <p:blipFill>
          <a:blip r:embed="rId7">
            <a:extLst>
              <a:ext uri="{28A0092B-C50C-407E-A947-70E740481C1C}">
                <a14:useLocalDpi xmlns:a14="http://schemas.microsoft.com/office/drawing/2010/main"/>
              </a:ext>
            </a:extLst>
          </a:blip>
          <a:srcRect/>
          <a:stretch>
            <a:fillRect/>
          </a:stretch>
        </p:blipFill>
        <p:spPr bwMode="auto">
          <a:xfrm>
            <a:off x="8960476" y="5221635"/>
            <a:ext cx="1657350" cy="638175"/>
          </a:xfrm>
          <a:prstGeom prst="rect">
            <a:avLst/>
          </a:prstGeom>
          <a:noFill/>
          <a:extLst>
            <a:ext uri="{909E8E84-426E-40DD-AFC4-6F175D3DCCD1}">
              <a14:hiddenFill xmlns:a14="http://schemas.microsoft.com/office/drawing/2010/main">
                <a:solidFill>
                  <a:srgbClr val="FFFFFF"/>
                </a:solidFill>
              </a14:hiddenFill>
            </a:ext>
          </a:extLst>
        </p:spPr>
      </p:pic>
      <p:pic>
        <p:nvPicPr>
          <p:cNvPr id="6148" name="Picture 4">
            <a:extLst>
              <a:ext uri="{FF2B5EF4-FFF2-40B4-BE49-F238E27FC236}">
                <a16:creationId xmlns:a16="http://schemas.microsoft.com/office/drawing/2014/main" id="{C09B628D-CA1B-F165-FDE5-022A1CD31FC0}"/>
              </a:ext>
            </a:extLst>
          </p:cNvPr>
          <p:cNvPicPr>
            <a:picLocks noChangeAspect="1" noChangeArrowheads="1"/>
          </p:cNvPicPr>
          <p:nvPr/>
        </p:nvPicPr>
        <p:blipFill>
          <a:blip r:embed="rId8">
            <a:extLst>
              <a:ext uri="{28A0092B-C50C-407E-A947-70E740481C1C}">
                <a14:useLocalDpi xmlns:a14="http://schemas.microsoft.com/office/drawing/2010/main"/>
              </a:ext>
            </a:extLst>
          </a:blip>
          <a:srcRect/>
          <a:stretch>
            <a:fillRect/>
          </a:stretch>
        </p:blipFill>
        <p:spPr bwMode="auto">
          <a:xfrm>
            <a:off x="10346910" y="5258085"/>
            <a:ext cx="1771650" cy="857250"/>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Lawrence Livermore National Laboratory | LinkedIn">
            <a:extLst>
              <a:ext uri="{FF2B5EF4-FFF2-40B4-BE49-F238E27FC236}">
                <a16:creationId xmlns:a16="http://schemas.microsoft.com/office/drawing/2014/main" id="{FA7B4767-9B38-FD74-8DE8-BF8ACC4F59B4}"/>
              </a:ext>
            </a:extLst>
          </p:cNvPr>
          <p:cNvPicPr>
            <a:picLocks noChangeAspect="1" noChangeArrowheads="1"/>
          </p:cNvPicPr>
          <p:nvPr/>
        </p:nvPicPr>
        <p:blipFill>
          <a:blip r:embed="rId9" cstate="hqprint">
            <a:extLst>
              <a:ext uri="{28A0092B-C50C-407E-A947-70E740481C1C}">
                <a14:useLocalDpi xmlns:a14="http://schemas.microsoft.com/office/drawing/2010/main"/>
              </a:ext>
            </a:extLst>
          </a:blip>
          <a:srcRect/>
          <a:stretch>
            <a:fillRect/>
          </a:stretch>
        </p:blipFill>
        <p:spPr bwMode="auto">
          <a:xfrm>
            <a:off x="11642664" y="1279948"/>
            <a:ext cx="538420" cy="53842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C3557C45-62DC-FC3F-435E-1271E66D4C16}"/>
              </a:ext>
            </a:extLst>
          </p:cNvPr>
          <p:cNvSpPr txBox="1"/>
          <p:nvPr/>
        </p:nvSpPr>
        <p:spPr>
          <a:xfrm>
            <a:off x="3115961" y="6300001"/>
            <a:ext cx="4577024" cy="369332"/>
          </a:xfrm>
          <a:prstGeom prst="rect">
            <a:avLst/>
          </a:prstGeom>
          <a:noFill/>
        </p:spPr>
        <p:txBody>
          <a:bodyPr wrap="square" rtlCol="0">
            <a:spAutoFit/>
          </a:bodyPr>
          <a:lstStyle/>
          <a:p>
            <a:pPr algn="ctr">
              <a:spcBef>
                <a:spcPts val="1000"/>
              </a:spcBef>
              <a:spcAft>
                <a:spcPts val="600"/>
              </a:spcAft>
            </a:pPr>
            <a:r>
              <a:rPr lang="en-US" dirty="0"/>
              <a:t>Credit partner lab LLNL</a:t>
            </a:r>
          </a:p>
        </p:txBody>
      </p:sp>
      <p:pic>
        <p:nvPicPr>
          <p:cNvPr id="10" name="llnloutput">
            <a:hlinkClick r:id="" action="ppaction://media"/>
            <a:extLst>
              <a:ext uri="{FF2B5EF4-FFF2-40B4-BE49-F238E27FC236}">
                <a16:creationId xmlns:a16="http://schemas.microsoft.com/office/drawing/2014/main" id="{4D98E826-821C-E6CC-059B-78C7AF27AD0C}"/>
              </a:ext>
            </a:extLst>
          </p:cNvPr>
          <p:cNvPicPr>
            <a:picLocks noChangeAspect="1"/>
          </p:cNvPicPr>
          <p:nvPr>
            <a:videoFile r:link="rId2"/>
            <p:extLst>
              <p:ext uri="{DAA4B4D4-6D71-4841-9C94-3DE7FCFB9230}">
                <p14:media xmlns:p14="http://schemas.microsoft.com/office/powerpoint/2010/main" r:embed="rId1"/>
              </p:ext>
            </p:extLst>
          </p:nvPr>
        </p:nvPicPr>
        <p:blipFill>
          <a:blip r:embed="rId10"/>
          <a:stretch>
            <a:fillRect/>
          </a:stretch>
        </p:blipFill>
        <p:spPr>
          <a:xfrm>
            <a:off x="255455" y="1541530"/>
            <a:ext cx="7369209" cy="4145180"/>
          </a:xfrm>
          <a:prstGeom prst="rect">
            <a:avLst/>
          </a:prstGeom>
        </p:spPr>
      </p:pic>
    </p:spTree>
    <p:extLst>
      <p:ext uri="{BB962C8B-B14F-4D97-AF65-F5344CB8AC3E}">
        <p14:creationId xmlns:p14="http://schemas.microsoft.com/office/powerpoint/2010/main" val="38896191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9000"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0"/>
                </p:tgtEl>
              </p:cMediaNode>
            </p:video>
            <p:seq concurrent="1" nextAc="seek">
              <p:cTn id="8" restart="whenNotActive" fill="hold" evtFilter="cancelBubble" nodeType="interactiveSeq">
                <p:stCondLst>
                  <p:cond evt="onClick" delay="0">
                    <p:tgtEl>
                      <p:spTgt spid="10"/>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0"/>
                                        </p:tgtEl>
                                      </p:cBhvr>
                                    </p:cmd>
                                  </p:childTnLst>
                                </p:cTn>
                              </p:par>
                            </p:childTnLst>
                          </p:cTn>
                        </p:par>
                      </p:childTnLst>
                    </p:cTn>
                  </p:par>
                </p:childTnLst>
              </p:cTn>
              <p:nextCondLst>
                <p:cond evt="onClick" delay="0">
                  <p:tgtEl>
                    <p:spTgt spid="10"/>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13">
            <a:extLst>
              <a:ext uri="{FF2B5EF4-FFF2-40B4-BE49-F238E27FC236}">
                <a16:creationId xmlns:a16="http://schemas.microsoft.com/office/drawing/2014/main" id="{06514E01-23A2-6235-F2F7-311EEADBCF7D}"/>
              </a:ext>
            </a:extLst>
          </p:cNvPr>
          <p:cNvPicPr>
            <a:picLocks noChangeAspect="1"/>
          </p:cNvPicPr>
          <p:nvPr/>
        </p:nvPicPr>
        <p:blipFill>
          <a:blip r:embed="rId2">
            <a:extLst>
              <a:ext uri="{BEBA8EAE-BF5A-486C-A8C5-ECC9F3942E4B}">
                <a14:imgProps xmlns:a14="http://schemas.microsoft.com/office/drawing/2010/main">
                  <a14:imgLayer r:embed="rId3">
                    <a14:imgEffect>
                      <a14:brightnessContrast contrast="-30000"/>
                    </a14:imgEffect>
                  </a14:imgLayer>
                </a14:imgProps>
              </a:ext>
            </a:extLst>
          </a:blip>
          <a:srcRect l="2011" r="7324" b="11355"/>
          <a:stretch/>
        </p:blipFill>
        <p:spPr>
          <a:xfrm>
            <a:off x="7089775" y="525041"/>
            <a:ext cx="5102225" cy="6332959"/>
          </a:xfrm>
          <a:prstGeom prst="rect">
            <a:avLst/>
          </a:prstGeom>
        </p:spPr>
      </p:pic>
      <p:sp>
        <p:nvSpPr>
          <p:cNvPr id="2" name="Title 1">
            <a:extLst>
              <a:ext uri="{FF2B5EF4-FFF2-40B4-BE49-F238E27FC236}">
                <a16:creationId xmlns:a16="http://schemas.microsoft.com/office/drawing/2014/main" id="{97FD746D-FE70-5BBE-6382-435A7C1A97B6}"/>
              </a:ext>
            </a:extLst>
          </p:cNvPr>
          <p:cNvSpPr>
            <a:spLocks noGrp="1"/>
          </p:cNvSpPr>
          <p:nvPr>
            <p:ph type="title"/>
          </p:nvPr>
        </p:nvSpPr>
        <p:spPr/>
        <p:txBody>
          <a:bodyPr/>
          <a:lstStyle/>
          <a:p>
            <a:r>
              <a:rPr lang="en-US" dirty="0"/>
              <a:t>Automated Data analysis and reporting</a:t>
            </a:r>
            <a:br>
              <a:rPr lang="en-US" dirty="0"/>
            </a:br>
            <a:r>
              <a:rPr lang="en-US" dirty="0"/>
              <a:t>On Machine Monitoring Example</a:t>
            </a:r>
          </a:p>
        </p:txBody>
      </p:sp>
      <p:pic>
        <p:nvPicPr>
          <p:cNvPr id="16" name="Picture 15">
            <a:extLst>
              <a:ext uri="{FF2B5EF4-FFF2-40B4-BE49-F238E27FC236}">
                <a16:creationId xmlns:a16="http://schemas.microsoft.com/office/drawing/2014/main" id="{3E2E4A35-3561-BB15-C042-C4876B5F182F}"/>
              </a:ext>
            </a:extLst>
          </p:cNvPr>
          <p:cNvPicPr>
            <a:picLocks noChangeAspect="1"/>
          </p:cNvPicPr>
          <p:nvPr/>
        </p:nvPicPr>
        <p:blipFill>
          <a:blip r:embed="rId4"/>
          <a:stretch>
            <a:fillRect/>
          </a:stretch>
        </p:blipFill>
        <p:spPr>
          <a:xfrm>
            <a:off x="283809" y="1352161"/>
            <a:ext cx="5102226" cy="2256288"/>
          </a:xfrm>
          <a:prstGeom prst="rect">
            <a:avLst/>
          </a:prstGeom>
        </p:spPr>
      </p:pic>
      <p:sp>
        <p:nvSpPr>
          <p:cNvPr id="20" name="TextBox 19">
            <a:extLst>
              <a:ext uri="{FF2B5EF4-FFF2-40B4-BE49-F238E27FC236}">
                <a16:creationId xmlns:a16="http://schemas.microsoft.com/office/drawing/2014/main" id="{D2322690-11AA-81D5-FE31-D715CDB7B2D3}"/>
              </a:ext>
            </a:extLst>
          </p:cNvPr>
          <p:cNvSpPr txBox="1"/>
          <p:nvPr/>
        </p:nvSpPr>
        <p:spPr>
          <a:xfrm>
            <a:off x="1594346" y="4856036"/>
            <a:ext cx="1149635" cy="338554"/>
          </a:xfrm>
          <a:prstGeom prst="rect">
            <a:avLst/>
          </a:prstGeom>
          <a:noFill/>
        </p:spPr>
        <p:txBody>
          <a:bodyPr wrap="square" rtlCol="0">
            <a:spAutoFit/>
          </a:bodyPr>
          <a:lstStyle/>
          <a:p>
            <a:r>
              <a:rPr lang="en-US" sz="1600">
                <a:solidFill>
                  <a:srgbClr val="115776"/>
                </a:solidFill>
              </a:rPr>
              <a:t>Peregrine</a:t>
            </a:r>
          </a:p>
        </p:txBody>
      </p:sp>
      <p:pic>
        <p:nvPicPr>
          <p:cNvPr id="23" name="Picture 13" descr="Python logo Icon">
            <a:extLst>
              <a:ext uri="{FF2B5EF4-FFF2-40B4-BE49-F238E27FC236}">
                <a16:creationId xmlns:a16="http://schemas.microsoft.com/office/drawing/2014/main" id="{4E99426E-8693-BB44-C817-8629D4CE166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051693" y="5403394"/>
            <a:ext cx="956062" cy="956062"/>
          </a:xfrm>
          <a:prstGeom prst="rect">
            <a:avLst/>
          </a:prstGeom>
          <a:noFill/>
          <a:extLst>
            <a:ext uri="{909E8E84-426E-40DD-AFC4-6F175D3DCCD1}">
              <a14:hiddenFill xmlns:a14="http://schemas.microsoft.com/office/drawing/2010/main">
                <a:solidFill>
                  <a:srgbClr val="FFFFFF"/>
                </a:solidFill>
              </a14:hiddenFill>
            </a:ext>
          </a:extLst>
        </p:spPr>
      </p:pic>
      <p:cxnSp>
        <p:nvCxnSpPr>
          <p:cNvPr id="25" name="Straight Arrow Connector 24">
            <a:extLst>
              <a:ext uri="{FF2B5EF4-FFF2-40B4-BE49-F238E27FC236}">
                <a16:creationId xmlns:a16="http://schemas.microsoft.com/office/drawing/2014/main" id="{E4941C18-22ED-C53E-E3C5-F8A553AA72A1}"/>
              </a:ext>
            </a:extLst>
          </p:cNvPr>
          <p:cNvCxnSpPr>
            <a:cxnSpLocks/>
            <a:stCxn id="23" idx="3"/>
          </p:cNvCxnSpPr>
          <p:nvPr/>
        </p:nvCxnSpPr>
        <p:spPr>
          <a:xfrm flipV="1">
            <a:off x="6007755" y="4552950"/>
            <a:ext cx="1082020" cy="1328475"/>
          </a:xfrm>
          <a:prstGeom prst="straightConnector1">
            <a:avLst/>
          </a:prstGeom>
          <a:ln w="76200">
            <a:solidFill>
              <a:schemeClr val="tx1"/>
            </a:solidFill>
            <a:tailEnd type="triangle"/>
          </a:ln>
        </p:spPr>
        <p:style>
          <a:lnRef idx="2">
            <a:schemeClr val="accent1"/>
          </a:lnRef>
          <a:fillRef idx="0">
            <a:schemeClr val="accent1"/>
          </a:fillRef>
          <a:effectRef idx="1">
            <a:schemeClr val="accent1"/>
          </a:effectRef>
          <a:fontRef idx="minor">
            <a:schemeClr val="tx1"/>
          </a:fontRef>
        </p:style>
      </p:cxnSp>
      <p:cxnSp>
        <p:nvCxnSpPr>
          <p:cNvPr id="26" name="Straight Arrow Connector 25">
            <a:extLst>
              <a:ext uri="{FF2B5EF4-FFF2-40B4-BE49-F238E27FC236}">
                <a16:creationId xmlns:a16="http://schemas.microsoft.com/office/drawing/2014/main" id="{6EE61694-69A9-B7D1-ECD8-B5EE1BD6B249}"/>
              </a:ext>
            </a:extLst>
          </p:cNvPr>
          <p:cNvCxnSpPr>
            <a:cxnSpLocks/>
            <a:stCxn id="16" idx="2"/>
            <a:endCxn id="20" idx="0"/>
          </p:cNvCxnSpPr>
          <p:nvPr/>
        </p:nvCxnSpPr>
        <p:spPr>
          <a:xfrm flipH="1">
            <a:off x="2169164" y="3608449"/>
            <a:ext cx="665758" cy="1247587"/>
          </a:xfrm>
          <a:prstGeom prst="straightConnector1">
            <a:avLst/>
          </a:prstGeom>
          <a:ln w="76200">
            <a:solidFill>
              <a:schemeClr val="tx1"/>
            </a:solidFill>
            <a:tailEnd type="triangle"/>
          </a:ln>
        </p:spPr>
        <p:style>
          <a:lnRef idx="2">
            <a:schemeClr val="accent1"/>
          </a:lnRef>
          <a:fillRef idx="0">
            <a:schemeClr val="accent1"/>
          </a:fillRef>
          <a:effectRef idx="1">
            <a:schemeClr val="accent1"/>
          </a:effectRef>
          <a:fontRef idx="minor">
            <a:schemeClr val="tx1"/>
          </a:fontRef>
        </p:style>
      </p:cxnSp>
      <p:pic>
        <p:nvPicPr>
          <p:cNvPr id="2050" name="Picture 2" descr="Data Icon SVG Vector &amp; PNG Free Download | UXWing">
            <a:extLst>
              <a:ext uri="{FF2B5EF4-FFF2-40B4-BE49-F238E27FC236}">
                <a16:creationId xmlns:a16="http://schemas.microsoft.com/office/drawing/2014/main" id="{C1AAF5FA-51E6-48C5-ABA6-54844F7549A9}"/>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429241" y="3986183"/>
            <a:ext cx="914105" cy="1096926"/>
          </a:xfrm>
          <a:prstGeom prst="rect">
            <a:avLst/>
          </a:prstGeom>
          <a:noFill/>
          <a:extLst>
            <a:ext uri="{909E8E84-426E-40DD-AFC4-6F175D3DCCD1}">
              <a14:hiddenFill xmlns:a14="http://schemas.microsoft.com/office/drawing/2010/main">
                <a:solidFill>
                  <a:srgbClr val="FFFFFF"/>
                </a:solidFill>
              </a14:hiddenFill>
            </a:ext>
          </a:extLst>
        </p:spPr>
      </p:pic>
      <p:sp>
        <p:nvSpPr>
          <p:cNvPr id="29" name="TextBox 28">
            <a:extLst>
              <a:ext uri="{FF2B5EF4-FFF2-40B4-BE49-F238E27FC236}">
                <a16:creationId xmlns:a16="http://schemas.microsoft.com/office/drawing/2014/main" id="{4517EA61-414E-C539-26AE-4A643E6473DA}"/>
              </a:ext>
            </a:extLst>
          </p:cNvPr>
          <p:cNvSpPr txBox="1"/>
          <p:nvPr/>
        </p:nvSpPr>
        <p:spPr>
          <a:xfrm>
            <a:off x="5102226" y="6270315"/>
            <a:ext cx="1149635" cy="338554"/>
          </a:xfrm>
          <a:prstGeom prst="rect">
            <a:avLst/>
          </a:prstGeom>
          <a:noFill/>
        </p:spPr>
        <p:txBody>
          <a:bodyPr wrap="square" rtlCol="0">
            <a:spAutoFit/>
          </a:bodyPr>
          <a:lstStyle/>
          <a:p>
            <a:r>
              <a:rPr lang="en-US" sz="1600">
                <a:solidFill>
                  <a:srgbClr val="366D9B"/>
                </a:solidFill>
              </a:rPr>
              <a:t>Python</a:t>
            </a:r>
          </a:p>
        </p:txBody>
      </p:sp>
      <p:sp>
        <p:nvSpPr>
          <p:cNvPr id="30" name="TextBox 29">
            <a:extLst>
              <a:ext uri="{FF2B5EF4-FFF2-40B4-BE49-F238E27FC236}">
                <a16:creationId xmlns:a16="http://schemas.microsoft.com/office/drawing/2014/main" id="{9F4FB494-F255-243F-D823-395B019FCD44}"/>
              </a:ext>
            </a:extLst>
          </p:cNvPr>
          <p:cNvSpPr txBox="1"/>
          <p:nvPr/>
        </p:nvSpPr>
        <p:spPr>
          <a:xfrm>
            <a:off x="3497687" y="3681395"/>
            <a:ext cx="1149635" cy="338554"/>
          </a:xfrm>
          <a:prstGeom prst="rect">
            <a:avLst/>
          </a:prstGeom>
          <a:noFill/>
        </p:spPr>
        <p:txBody>
          <a:bodyPr wrap="square" rtlCol="0">
            <a:spAutoFit/>
          </a:bodyPr>
          <a:lstStyle/>
          <a:p>
            <a:r>
              <a:rPr lang="en-US" sz="1600" dirty="0"/>
              <a:t>OMM Data</a:t>
            </a:r>
          </a:p>
        </p:txBody>
      </p:sp>
      <p:cxnSp>
        <p:nvCxnSpPr>
          <p:cNvPr id="31" name="Straight Arrow Connector 30">
            <a:extLst>
              <a:ext uri="{FF2B5EF4-FFF2-40B4-BE49-F238E27FC236}">
                <a16:creationId xmlns:a16="http://schemas.microsoft.com/office/drawing/2014/main" id="{0BA82E66-6617-F8BB-6F3D-B1AA096D89C5}"/>
              </a:ext>
            </a:extLst>
          </p:cNvPr>
          <p:cNvCxnSpPr>
            <a:cxnSpLocks/>
            <a:stCxn id="19" idx="3"/>
            <a:endCxn id="23" idx="1"/>
          </p:cNvCxnSpPr>
          <p:nvPr/>
        </p:nvCxnSpPr>
        <p:spPr>
          <a:xfrm>
            <a:off x="2876550" y="5879611"/>
            <a:ext cx="2175143" cy="1814"/>
          </a:xfrm>
          <a:prstGeom prst="straightConnector1">
            <a:avLst/>
          </a:prstGeom>
          <a:ln w="76200">
            <a:solidFill>
              <a:schemeClr val="tx1"/>
            </a:solidFill>
            <a:tailEnd type="triangle"/>
          </a:ln>
        </p:spPr>
        <p:style>
          <a:lnRef idx="2">
            <a:schemeClr val="accent1"/>
          </a:lnRef>
          <a:fillRef idx="0">
            <a:schemeClr val="accent1"/>
          </a:fillRef>
          <a:effectRef idx="1">
            <a:schemeClr val="accent1"/>
          </a:effectRef>
          <a:fontRef idx="minor">
            <a:schemeClr val="tx1"/>
          </a:fontRef>
        </p:style>
      </p:cxnSp>
      <p:cxnSp>
        <p:nvCxnSpPr>
          <p:cNvPr id="2053" name="Straight Arrow Connector 2052">
            <a:extLst>
              <a:ext uri="{FF2B5EF4-FFF2-40B4-BE49-F238E27FC236}">
                <a16:creationId xmlns:a16="http://schemas.microsoft.com/office/drawing/2014/main" id="{44C56EC1-6888-0C79-5B7B-C1882DDB75AA}"/>
              </a:ext>
            </a:extLst>
          </p:cNvPr>
          <p:cNvCxnSpPr>
            <a:cxnSpLocks/>
          </p:cNvCxnSpPr>
          <p:nvPr/>
        </p:nvCxnSpPr>
        <p:spPr>
          <a:xfrm flipH="1">
            <a:off x="2876550" y="4720073"/>
            <a:ext cx="516415" cy="683321"/>
          </a:xfrm>
          <a:prstGeom prst="straightConnector1">
            <a:avLst/>
          </a:prstGeom>
          <a:ln w="76200">
            <a:solidFill>
              <a:schemeClr val="tx1"/>
            </a:solidFill>
            <a:headEnd type="triangle"/>
            <a:tailEnd type="triangle"/>
          </a:ln>
        </p:spPr>
        <p:style>
          <a:lnRef idx="2">
            <a:schemeClr val="accent1"/>
          </a:lnRef>
          <a:fillRef idx="0">
            <a:schemeClr val="accent1"/>
          </a:fillRef>
          <a:effectRef idx="1">
            <a:schemeClr val="accent1"/>
          </a:effectRef>
          <a:fontRef idx="minor">
            <a:schemeClr val="tx1"/>
          </a:fontRef>
        </p:style>
      </p:cxnSp>
      <p:grpSp>
        <p:nvGrpSpPr>
          <p:cNvPr id="2063" name="Group 2062">
            <a:extLst>
              <a:ext uri="{FF2B5EF4-FFF2-40B4-BE49-F238E27FC236}">
                <a16:creationId xmlns:a16="http://schemas.microsoft.com/office/drawing/2014/main" id="{900F2DA8-0926-D46D-3859-851CCFDE4A01}"/>
              </a:ext>
            </a:extLst>
          </p:cNvPr>
          <p:cNvGrpSpPr/>
          <p:nvPr/>
        </p:nvGrpSpPr>
        <p:grpSpPr>
          <a:xfrm>
            <a:off x="993861" y="5132609"/>
            <a:ext cx="1882689" cy="1494004"/>
            <a:chOff x="993861" y="4961159"/>
            <a:chExt cx="1882689" cy="1494004"/>
          </a:xfrm>
        </p:grpSpPr>
        <p:pic>
          <p:nvPicPr>
            <p:cNvPr id="19" name="Picture 18">
              <a:extLst>
                <a:ext uri="{FF2B5EF4-FFF2-40B4-BE49-F238E27FC236}">
                  <a16:creationId xmlns:a16="http://schemas.microsoft.com/office/drawing/2014/main" id="{8A93B937-36B3-B98E-6B8E-D5BFBCD21D3D}"/>
                </a:ext>
              </a:extLst>
            </p:cNvPr>
            <p:cNvPicPr>
              <a:picLocks noChangeAspect="1"/>
            </p:cNvPicPr>
            <p:nvPr/>
          </p:nvPicPr>
          <p:blipFill>
            <a:blip r:embed="rId7"/>
            <a:stretch>
              <a:fillRect/>
            </a:stretch>
          </p:blipFill>
          <p:spPr>
            <a:xfrm>
              <a:off x="1200685" y="4961159"/>
              <a:ext cx="1675865" cy="1494004"/>
            </a:xfrm>
            <a:prstGeom prst="rect">
              <a:avLst/>
            </a:prstGeom>
          </p:spPr>
        </p:pic>
        <p:pic>
          <p:nvPicPr>
            <p:cNvPr id="2058" name="Picture 4" descr="Oak Ridge National Laboratory · GitHub">
              <a:extLst>
                <a:ext uri="{FF2B5EF4-FFF2-40B4-BE49-F238E27FC236}">
                  <a16:creationId xmlns:a16="http://schemas.microsoft.com/office/drawing/2014/main" id="{FC212E6E-5CC8-91A8-9593-62AAE165E2FB}"/>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93861" y="5833800"/>
              <a:ext cx="621363" cy="621363"/>
            </a:xfrm>
            <a:prstGeom prst="rect">
              <a:avLst/>
            </a:prstGeom>
            <a:noFill/>
            <a:extLst>
              <a:ext uri="{909E8E84-426E-40DD-AFC4-6F175D3DCCD1}">
                <a14:hiddenFill xmlns:a14="http://schemas.microsoft.com/office/drawing/2010/main">
                  <a:solidFill>
                    <a:srgbClr val="FFFFFF"/>
                  </a:solidFill>
                </a14:hiddenFill>
              </a:ext>
            </a:extLst>
          </p:spPr>
        </p:pic>
      </p:grpSp>
      <p:sp>
        <p:nvSpPr>
          <p:cNvPr id="2060" name="TextBox 2059">
            <a:extLst>
              <a:ext uri="{FF2B5EF4-FFF2-40B4-BE49-F238E27FC236}">
                <a16:creationId xmlns:a16="http://schemas.microsoft.com/office/drawing/2014/main" id="{CFCCA285-7496-53EC-BD0F-BCFD44EF236B}"/>
              </a:ext>
            </a:extLst>
          </p:cNvPr>
          <p:cNvSpPr txBox="1"/>
          <p:nvPr/>
        </p:nvSpPr>
        <p:spPr>
          <a:xfrm>
            <a:off x="3326190" y="5539694"/>
            <a:ext cx="1469023" cy="307777"/>
          </a:xfrm>
          <a:prstGeom prst="rect">
            <a:avLst/>
          </a:prstGeom>
          <a:noFill/>
        </p:spPr>
        <p:txBody>
          <a:bodyPr wrap="square" rtlCol="0">
            <a:spAutoFit/>
          </a:bodyPr>
          <a:lstStyle/>
          <a:p>
            <a:r>
              <a:rPr lang="en-US" sz="1400"/>
              <a:t>Export .h5 file</a:t>
            </a:r>
          </a:p>
        </p:txBody>
      </p:sp>
      <p:pic>
        <p:nvPicPr>
          <p:cNvPr id="1026" name="Picture 2">
            <a:extLst>
              <a:ext uri="{FF2B5EF4-FFF2-40B4-BE49-F238E27FC236}">
                <a16:creationId xmlns:a16="http://schemas.microsoft.com/office/drawing/2014/main" id="{E0EE1EFC-16FF-0778-7985-269C58E9BEB8}"/>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5425366" y="3672735"/>
            <a:ext cx="1056456" cy="821957"/>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BC436DDD-5F28-6363-2831-9F3E0B3E45A0}"/>
              </a:ext>
            </a:extLst>
          </p:cNvPr>
          <p:cNvSpPr txBox="1"/>
          <p:nvPr/>
        </p:nvSpPr>
        <p:spPr>
          <a:xfrm>
            <a:off x="5581351" y="3945509"/>
            <a:ext cx="952098" cy="523220"/>
          </a:xfrm>
          <a:prstGeom prst="rect">
            <a:avLst/>
          </a:prstGeom>
          <a:noFill/>
        </p:spPr>
        <p:txBody>
          <a:bodyPr wrap="square" rtlCol="0">
            <a:spAutoFit/>
          </a:bodyPr>
          <a:lstStyle/>
          <a:p>
            <a:r>
              <a:rPr lang="en-US" sz="1400"/>
              <a:t>Data Library</a:t>
            </a:r>
          </a:p>
        </p:txBody>
      </p:sp>
      <p:cxnSp>
        <p:nvCxnSpPr>
          <p:cNvPr id="5" name="Straight Arrow Connector 4">
            <a:extLst>
              <a:ext uri="{FF2B5EF4-FFF2-40B4-BE49-F238E27FC236}">
                <a16:creationId xmlns:a16="http://schemas.microsoft.com/office/drawing/2014/main" id="{C749188D-6D50-9CFB-320C-186B6F69A821}"/>
              </a:ext>
            </a:extLst>
          </p:cNvPr>
          <p:cNvCxnSpPr>
            <a:cxnSpLocks/>
          </p:cNvCxnSpPr>
          <p:nvPr/>
        </p:nvCxnSpPr>
        <p:spPr>
          <a:xfrm flipH="1">
            <a:off x="5579585" y="4607382"/>
            <a:ext cx="235999" cy="764347"/>
          </a:xfrm>
          <a:prstGeom prst="straightConnector1">
            <a:avLst/>
          </a:prstGeom>
          <a:ln w="76200">
            <a:solidFill>
              <a:schemeClr val="tx1"/>
            </a:solidFill>
            <a:headEnd type="triangle"/>
            <a:tailEnd type="triangle"/>
          </a:ln>
        </p:spPr>
        <p:style>
          <a:lnRef idx="2">
            <a:schemeClr val="accent1"/>
          </a:lnRef>
          <a:fillRef idx="0">
            <a:schemeClr val="accent1"/>
          </a:fillRef>
          <a:effectRef idx="1">
            <a:schemeClr val="accent1"/>
          </a:effectRef>
          <a:fontRef idx="minor">
            <a:schemeClr val="tx1"/>
          </a:fontRef>
        </p:style>
      </p:cxnSp>
      <p:sp>
        <p:nvSpPr>
          <p:cNvPr id="3" name="Slide Number Placeholder 2">
            <a:extLst>
              <a:ext uri="{FF2B5EF4-FFF2-40B4-BE49-F238E27FC236}">
                <a16:creationId xmlns:a16="http://schemas.microsoft.com/office/drawing/2014/main" id="{7FF3C6C4-8C6F-0714-2817-2E2D60996D0C}"/>
              </a:ext>
            </a:extLst>
          </p:cNvPr>
          <p:cNvSpPr>
            <a:spLocks noGrp="1"/>
          </p:cNvSpPr>
          <p:nvPr>
            <p:ph type="sldNum" sz="quarter" idx="12"/>
          </p:nvPr>
        </p:nvSpPr>
        <p:spPr/>
        <p:txBody>
          <a:bodyPr/>
          <a:lstStyle/>
          <a:p>
            <a:fld id="{2D1A6E71-6843-4B15-9F4E-071531D0C9F9}" type="slidenum">
              <a:rPr lang="en-US" smtClean="0"/>
              <a:t>23</a:t>
            </a:fld>
            <a:endParaRPr lang="en-US"/>
          </a:p>
        </p:txBody>
      </p:sp>
    </p:spTree>
    <p:extLst>
      <p:ext uri="{BB962C8B-B14F-4D97-AF65-F5344CB8AC3E}">
        <p14:creationId xmlns:p14="http://schemas.microsoft.com/office/powerpoint/2010/main" val="407350251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C3F37D3-2368-4317-9852-7D38E6B63E15}"/>
              </a:ext>
            </a:extLst>
          </p:cNvPr>
          <p:cNvSpPr>
            <a:spLocks noGrp="1"/>
          </p:cNvSpPr>
          <p:nvPr>
            <p:ph type="title"/>
          </p:nvPr>
        </p:nvSpPr>
        <p:spPr/>
        <p:txBody>
          <a:bodyPr/>
          <a:lstStyle/>
          <a:p>
            <a:r>
              <a:rPr lang="en-US" sz="4000" dirty="0"/>
              <a:t>Summary</a:t>
            </a:r>
          </a:p>
        </p:txBody>
      </p:sp>
      <p:sp>
        <p:nvSpPr>
          <p:cNvPr id="5" name="Content Placeholder 4">
            <a:extLst>
              <a:ext uri="{FF2B5EF4-FFF2-40B4-BE49-F238E27FC236}">
                <a16:creationId xmlns:a16="http://schemas.microsoft.com/office/drawing/2014/main" id="{ADE093F0-5A59-AF43-85C6-8B6A44CA6649}"/>
              </a:ext>
            </a:extLst>
          </p:cNvPr>
          <p:cNvSpPr>
            <a:spLocks noGrp="1"/>
          </p:cNvSpPr>
          <p:nvPr>
            <p:ph idx="1"/>
          </p:nvPr>
        </p:nvSpPr>
        <p:spPr/>
        <p:txBody>
          <a:bodyPr>
            <a:normAutofit/>
          </a:bodyPr>
          <a:lstStyle/>
          <a:p>
            <a:r>
              <a:rPr lang="en-US" sz="2400" dirty="0"/>
              <a:t>ATLAS is a modular AI tool for agentic AI</a:t>
            </a:r>
          </a:p>
          <a:p>
            <a:r>
              <a:rPr lang="en-US" sz="2400" dirty="0"/>
              <a:t>Agentic AI enable engineers to rapidly explore the design space</a:t>
            </a:r>
          </a:p>
          <a:p>
            <a:r>
              <a:rPr lang="en-US" sz="2400" dirty="0"/>
              <a:t>Agentic AI democratizes access to complex engineering tools</a:t>
            </a:r>
          </a:p>
          <a:p>
            <a:endParaRPr lang="en-US" sz="2400" dirty="0"/>
          </a:p>
        </p:txBody>
      </p:sp>
      <p:sp>
        <p:nvSpPr>
          <p:cNvPr id="2" name="Slide Number Placeholder 1">
            <a:extLst>
              <a:ext uri="{FF2B5EF4-FFF2-40B4-BE49-F238E27FC236}">
                <a16:creationId xmlns:a16="http://schemas.microsoft.com/office/drawing/2014/main" id="{ECACEB1C-DD50-4DAB-D126-F220D160B46D}"/>
              </a:ext>
            </a:extLst>
          </p:cNvPr>
          <p:cNvSpPr>
            <a:spLocks noGrp="1"/>
          </p:cNvSpPr>
          <p:nvPr>
            <p:ph type="sldNum" sz="quarter" idx="4"/>
          </p:nvPr>
        </p:nvSpPr>
        <p:spPr/>
        <p:txBody>
          <a:bodyPr/>
          <a:lstStyle/>
          <a:p>
            <a:fld id="{2D1A6E71-6843-4B15-9F4E-071531D0C9F9}" type="slidenum">
              <a:rPr lang="en-US" smtClean="0"/>
              <a:t>24</a:t>
            </a:fld>
            <a:endParaRPr lang="en-US"/>
          </a:p>
        </p:txBody>
      </p:sp>
      <p:pic>
        <p:nvPicPr>
          <p:cNvPr id="6" name="AI4ND_demo+print_3 (1)">
            <a:hlinkClick r:id="" action="ppaction://media"/>
            <a:extLst>
              <a:ext uri="{FF2B5EF4-FFF2-40B4-BE49-F238E27FC236}">
                <a16:creationId xmlns:a16="http://schemas.microsoft.com/office/drawing/2014/main" id="{E5D9221E-66BD-3915-3C74-DB7ACD641C96}"/>
              </a:ext>
            </a:extLst>
          </p:cNvPr>
          <p:cNvPicPr>
            <a:picLocks noChangeAspect="1"/>
          </p:cNvPicPr>
          <p:nvPr>
            <a:videoFile r:link="rId1"/>
            <p:extLst>
              <p:ext uri="{DAA4B4D4-6D71-4841-9C94-3DE7FCFB9230}">
                <p14:media xmlns:p14="http://schemas.microsoft.com/office/powerpoint/2010/main" r:embed="rId2">
                  <p14:trim st="70725"/>
                </p14:media>
              </p:ext>
            </p:extLst>
          </p:nvPr>
        </p:nvPicPr>
        <p:blipFill>
          <a:blip r:embed="rId4"/>
          <a:stretch>
            <a:fillRect/>
          </a:stretch>
        </p:blipFill>
        <p:spPr>
          <a:xfrm>
            <a:off x="2153957" y="3088437"/>
            <a:ext cx="5822987" cy="3410430"/>
          </a:xfrm>
          <a:prstGeom prst="rect">
            <a:avLst/>
          </a:prstGeom>
        </p:spPr>
      </p:pic>
    </p:spTree>
    <p:extLst>
      <p:ext uri="{BB962C8B-B14F-4D97-AF65-F5344CB8AC3E}">
        <p14:creationId xmlns:p14="http://schemas.microsoft.com/office/powerpoint/2010/main" val="8563625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9494"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6"/>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6"/>
                                        </p:tgtEl>
                                      </p:cBhvr>
                                    </p:cmd>
                                  </p:childTnLst>
                                </p:cTn>
                              </p:par>
                            </p:childTnLst>
                          </p:cTn>
                        </p:par>
                      </p:childTnLst>
                    </p:cTn>
                  </p:par>
                </p:childTnLst>
              </p:cTn>
              <p:nextCondLst>
                <p:cond evt="onClick" delay="0">
                  <p:tgtEl>
                    <p:spTgt spid="6"/>
                  </p:tgtEl>
                </p:cond>
              </p:nextCondLst>
            </p:seq>
            <p:video>
              <p:cMediaNode vol="80000">
                <p:cTn id="12" fill="hold" display="0">
                  <p:stCondLst>
                    <p:cond delay="indefinite"/>
                  </p:stCondLst>
                </p:cTn>
                <p:tgtEl>
                  <p:spTgt spid="6"/>
                </p:tgtEl>
              </p:cMediaNode>
            </p:vide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D30AD7-9D56-7A09-D2F4-4A32D498FB86}"/>
              </a:ext>
            </a:extLst>
          </p:cNvPr>
          <p:cNvSpPr>
            <a:spLocks noGrp="1"/>
          </p:cNvSpPr>
          <p:nvPr>
            <p:ph type="title"/>
          </p:nvPr>
        </p:nvSpPr>
        <p:spPr>
          <a:xfrm>
            <a:off x="383323" y="385260"/>
            <a:ext cx="10224545" cy="1203316"/>
          </a:xfrm>
        </p:spPr>
        <p:txBody>
          <a:bodyPr/>
          <a:lstStyle/>
          <a:p>
            <a:pPr algn="ctr"/>
            <a:r>
              <a:rPr lang="en-US" dirty="0">
                <a:solidFill>
                  <a:sysClr val="windowText" lastClr="000000"/>
                </a:solidFill>
              </a:rPr>
              <a:t>Thanks for Listening!</a:t>
            </a:r>
            <a:br>
              <a:rPr lang="en-US" dirty="0">
                <a:solidFill>
                  <a:sysClr val="windowText" lastClr="000000"/>
                </a:solidFill>
              </a:rPr>
            </a:br>
            <a:br>
              <a:rPr lang="en-US" dirty="0">
                <a:solidFill>
                  <a:sysClr val="windowText" lastClr="000000"/>
                </a:solidFill>
              </a:rPr>
            </a:br>
            <a:r>
              <a:rPr lang="en-US" dirty="0">
                <a:solidFill>
                  <a:sysClr val="windowText" lastClr="000000"/>
                </a:solidFill>
              </a:rPr>
              <a:t> Questions?</a:t>
            </a:r>
          </a:p>
        </p:txBody>
      </p:sp>
      <p:pic>
        <p:nvPicPr>
          <p:cNvPr id="12" name="Picture 11">
            <a:extLst>
              <a:ext uri="{FF2B5EF4-FFF2-40B4-BE49-F238E27FC236}">
                <a16:creationId xmlns:a16="http://schemas.microsoft.com/office/drawing/2014/main" id="{7176E14D-0542-1440-0F28-C2E8C5C4D1A6}"/>
              </a:ext>
            </a:extLst>
          </p:cNvPr>
          <p:cNvPicPr>
            <a:picLocks noChangeAspect="1"/>
          </p:cNvPicPr>
          <p:nvPr/>
        </p:nvPicPr>
        <p:blipFill>
          <a:blip r:embed="rId2"/>
          <a:stretch>
            <a:fillRect/>
          </a:stretch>
        </p:blipFill>
        <p:spPr>
          <a:xfrm>
            <a:off x="5090927" y="1800332"/>
            <a:ext cx="4168577" cy="4830700"/>
          </a:xfrm>
          <a:prstGeom prst="rect">
            <a:avLst/>
          </a:prstGeom>
        </p:spPr>
      </p:pic>
      <p:pic>
        <p:nvPicPr>
          <p:cNvPr id="18" name="Picture 17">
            <a:extLst>
              <a:ext uri="{FF2B5EF4-FFF2-40B4-BE49-F238E27FC236}">
                <a16:creationId xmlns:a16="http://schemas.microsoft.com/office/drawing/2014/main" id="{261650C9-E4CF-8494-7655-A2842B06F336}"/>
              </a:ext>
            </a:extLst>
          </p:cNvPr>
          <p:cNvPicPr>
            <a:picLocks noChangeAspect="1"/>
          </p:cNvPicPr>
          <p:nvPr/>
        </p:nvPicPr>
        <p:blipFill>
          <a:blip r:embed="rId3"/>
          <a:stretch>
            <a:fillRect/>
          </a:stretch>
        </p:blipFill>
        <p:spPr>
          <a:xfrm>
            <a:off x="510236" y="1927076"/>
            <a:ext cx="4334480" cy="2743583"/>
          </a:xfrm>
          <a:prstGeom prst="rect">
            <a:avLst/>
          </a:prstGeom>
        </p:spPr>
      </p:pic>
      <p:cxnSp>
        <p:nvCxnSpPr>
          <p:cNvPr id="20" name="Straight Arrow Connector 19">
            <a:extLst>
              <a:ext uri="{FF2B5EF4-FFF2-40B4-BE49-F238E27FC236}">
                <a16:creationId xmlns:a16="http://schemas.microsoft.com/office/drawing/2014/main" id="{D59B8B60-CB48-253D-3C50-40F81248225A}"/>
              </a:ext>
            </a:extLst>
          </p:cNvPr>
          <p:cNvCxnSpPr/>
          <p:nvPr/>
        </p:nvCxnSpPr>
        <p:spPr>
          <a:xfrm flipV="1">
            <a:off x="1886552" y="2983832"/>
            <a:ext cx="211755" cy="2464067"/>
          </a:xfrm>
          <a:prstGeom prst="straightConnector1">
            <a:avLst/>
          </a:prstGeom>
          <a:ln w="762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21" name="TextBox 20">
            <a:extLst>
              <a:ext uri="{FF2B5EF4-FFF2-40B4-BE49-F238E27FC236}">
                <a16:creationId xmlns:a16="http://schemas.microsoft.com/office/drawing/2014/main" id="{AACFFD8E-4077-8A58-8086-AA253C3A49C8}"/>
              </a:ext>
            </a:extLst>
          </p:cNvPr>
          <p:cNvSpPr txBox="1"/>
          <p:nvPr/>
        </p:nvSpPr>
        <p:spPr>
          <a:xfrm>
            <a:off x="683394" y="5553777"/>
            <a:ext cx="2848857" cy="851515"/>
          </a:xfrm>
          <a:prstGeom prst="rect">
            <a:avLst/>
          </a:prstGeom>
          <a:noFill/>
        </p:spPr>
        <p:txBody>
          <a:bodyPr wrap="none" rtlCol="0">
            <a:spAutoFit/>
          </a:bodyPr>
          <a:lstStyle/>
          <a:p>
            <a:pPr algn="l">
              <a:spcBef>
                <a:spcPts val="1000"/>
              </a:spcBef>
              <a:spcAft>
                <a:spcPts val="600"/>
              </a:spcAft>
            </a:pPr>
            <a:r>
              <a:rPr lang="en-US" dirty="0"/>
              <a:t>Give us a star on GitHub!</a:t>
            </a:r>
          </a:p>
          <a:p>
            <a:pPr algn="l">
              <a:spcBef>
                <a:spcPts val="1000"/>
              </a:spcBef>
              <a:spcAft>
                <a:spcPts val="600"/>
              </a:spcAft>
            </a:pPr>
            <a:endParaRPr lang="en-US" dirty="0" err="1"/>
          </a:p>
        </p:txBody>
      </p:sp>
      <p:sp>
        <p:nvSpPr>
          <p:cNvPr id="3" name="Slide Number Placeholder 2">
            <a:extLst>
              <a:ext uri="{FF2B5EF4-FFF2-40B4-BE49-F238E27FC236}">
                <a16:creationId xmlns:a16="http://schemas.microsoft.com/office/drawing/2014/main" id="{6CCFBE6D-7021-EFBE-87C4-EDEB1698E72D}"/>
              </a:ext>
            </a:extLst>
          </p:cNvPr>
          <p:cNvSpPr>
            <a:spLocks noGrp="1"/>
          </p:cNvSpPr>
          <p:nvPr>
            <p:ph type="sldNum" sz="quarter" idx="12"/>
          </p:nvPr>
        </p:nvSpPr>
        <p:spPr/>
        <p:txBody>
          <a:bodyPr/>
          <a:lstStyle/>
          <a:p>
            <a:fld id="{2D1A6E71-6843-4B15-9F4E-071531D0C9F9}" type="slidenum">
              <a:rPr lang="en-US" smtClean="0"/>
              <a:t>25</a:t>
            </a:fld>
            <a:endParaRPr lang="en-US"/>
          </a:p>
        </p:txBody>
      </p:sp>
    </p:spTree>
    <p:extLst>
      <p:ext uri="{BB962C8B-B14F-4D97-AF65-F5344CB8AC3E}">
        <p14:creationId xmlns:p14="http://schemas.microsoft.com/office/powerpoint/2010/main" val="13530039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4C7432-49AE-AB8F-998F-2AC6081ECFCA}"/>
              </a:ext>
            </a:extLst>
          </p:cNvPr>
          <p:cNvSpPr>
            <a:spLocks noGrp="1"/>
          </p:cNvSpPr>
          <p:nvPr>
            <p:ph type="ctrTitle"/>
          </p:nvPr>
        </p:nvSpPr>
        <p:spPr/>
        <p:txBody>
          <a:bodyPr/>
          <a:lstStyle/>
          <a:p>
            <a:r>
              <a:rPr lang="en-US"/>
              <a:t>Thank you! Questions?</a:t>
            </a:r>
          </a:p>
        </p:txBody>
      </p:sp>
      <p:sp>
        <p:nvSpPr>
          <p:cNvPr id="3" name="Slide Number Placeholder 2">
            <a:extLst>
              <a:ext uri="{FF2B5EF4-FFF2-40B4-BE49-F238E27FC236}">
                <a16:creationId xmlns:a16="http://schemas.microsoft.com/office/drawing/2014/main" id="{4133C6DA-EFB6-6E3C-8FC2-77260B0035BD}"/>
              </a:ext>
            </a:extLst>
          </p:cNvPr>
          <p:cNvSpPr>
            <a:spLocks noGrp="1"/>
          </p:cNvSpPr>
          <p:nvPr>
            <p:ph type="sldNum" sz="quarter" idx="4"/>
          </p:nvPr>
        </p:nvSpPr>
        <p:spPr/>
        <p:txBody>
          <a:bodyPr/>
          <a:lstStyle/>
          <a:p>
            <a:fld id="{2D1A6E71-6843-4B15-9F4E-071531D0C9F9}" type="slidenum">
              <a:rPr lang="en-US" smtClean="0"/>
              <a:t>26</a:t>
            </a:fld>
            <a:endParaRPr lang="en-US"/>
          </a:p>
        </p:txBody>
      </p:sp>
    </p:spTree>
    <p:extLst>
      <p:ext uri="{BB962C8B-B14F-4D97-AF65-F5344CB8AC3E}">
        <p14:creationId xmlns:p14="http://schemas.microsoft.com/office/powerpoint/2010/main" val="12861080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FDF400B-C383-E4F8-D821-5017B47E2BEC}"/>
              </a:ext>
            </a:extLst>
          </p:cNvPr>
          <p:cNvSpPr>
            <a:spLocks noGrp="1"/>
          </p:cNvSpPr>
          <p:nvPr>
            <p:ph sz="half" idx="1"/>
          </p:nvPr>
        </p:nvSpPr>
        <p:spPr>
          <a:xfrm>
            <a:off x="353113" y="1228626"/>
            <a:ext cx="4637341" cy="3366621"/>
          </a:xfrm>
        </p:spPr>
        <p:txBody>
          <a:bodyPr vert="horz" lIns="0" tIns="0" rIns="0" bIns="0" rtlCol="0" anchor="t">
            <a:normAutofit fontScale="77500" lnSpcReduction="20000"/>
          </a:bodyPr>
          <a:lstStyle/>
          <a:p>
            <a:r>
              <a:rPr lang="en-US" dirty="0"/>
              <a:t>Constraints</a:t>
            </a:r>
          </a:p>
          <a:p>
            <a:pPr lvl="1"/>
            <a:r>
              <a:rPr lang="en-US" dirty="0"/>
              <a:t>Other Chat UIs and agent frameworks exist which are very mature (</a:t>
            </a:r>
            <a:r>
              <a:rPr lang="en-US" dirty="0" err="1"/>
              <a:t>Openwebui</a:t>
            </a:r>
            <a:r>
              <a:rPr lang="en-US" dirty="0"/>
              <a:t>)</a:t>
            </a:r>
          </a:p>
          <a:p>
            <a:pPr lvl="1"/>
            <a:r>
              <a:rPr lang="en-US" dirty="0"/>
              <a:t>Modularity and shareability has helped</a:t>
            </a:r>
          </a:p>
          <a:p>
            <a:pPr lvl="1"/>
            <a:r>
              <a:rPr lang="en-US" dirty="0"/>
              <a:t>Strict enterprise/gov security &amp; compliance boundaries</a:t>
            </a:r>
          </a:p>
          <a:p>
            <a:pPr lvl="1"/>
            <a:r>
              <a:rPr lang="en-US" dirty="0"/>
              <a:t>Need to control AI tools, models, and data access</a:t>
            </a:r>
          </a:p>
          <a:p>
            <a:pPr lvl="1"/>
            <a:r>
              <a:rPr lang="en-US" dirty="0"/>
              <a:t>Lack of visibility into agent actions &amp; outcomes</a:t>
            </a:r>
          </a:p>
          <a:p>
            <a:pPr lvl="1"/>
            <a:r>
              <a:rPr lang="en-US" dirty="0"/>
              <a:t>Multi-environment complexity (cloud, HPC, local runtimes)</a:t>
            </a:r>
          </a:p>
          <a:p>
            <a:pPr lvl="1"/>
            <a:endParaRPr lang="en-US" dirty="0"/>
          </a:p>
          <a:p>
            <a:pPr lvl="1"/>
            <a:endParaRPr lang="en-US" dirty="0"/>
          </a:p>
        </p:txBody>
      </p:sp>
      <p:sp>
        <p:nvSpPr>
          <p:cNvPr id="5" name="Content Placeholder 4">
            <a:extLst>
              <a:ext uri="{FF2B5EF4-FFF2-40B4-BE49-F238E27FC236}">
                <a16:creationId xmlns:a16="http://schemas.microsoft.com/office/drawing/2014/main" id="{B3997732-6F8B-2F1E-39F9-76599A18745F}"/>
              </a:ext>
            </a:extLst>
          </p:cNvPr>
          <p:cNvSpPr>
            <a:spLocks noGrp="1"/>
          </p:cNvSpPr>
          <p:nvPr>
            <p:ph sz="half" idx="2"/>
          </p:nvPr>
        </p:nvSpPr>
        <p:spPr>
          <a:xfrm>
            <a:off x="5558088" y="1228626"/>
            <a:ext cx="5910657" cy="3258133"/>
          </a:xfrm>
        </p:spPr>
        <p:txBody>
          <a:bodyPr vert="horz" lIns="0" tIns="0" rIns="0" bIns="0" rtlCol="0" anchor="t">
            <a:normAutofit lnSpcReduction="10000"/>
          </a:bodyPr>
          <a:lstStyle/>
          <a:p>
            <a:r>
              <a:rPr lang="en-US" sz="1600" dirty="0"/>
              <a:t>Strategy</a:t>
            </a:r>
          </a:p>
          <a:p>
            <a:pPr lvl="1"/>
            <a:r>
              <a:rPr lang="en-US" sz="1600" dirty="0"/>
              <a:t>Build on ATLAS’ security first position</a:t>
            </a:r>
            <a:endParaRPr lang="en-US" sz="1600" dirty="0">
              <a:ea typeface="Open Sans"/>
              <a:cs typeface="Open Sans"/>
            </a:endParaRPr>
          </a:p>
          <a:p>
            <a:pPr lvl="1"/>
            <a:r>
              <a:rPr lang="en-US" sz="1600" dirty="0"/>
              <a:t>Focus on security features, governance, auditing</a:t>
            </a:r>
          </a:p>
          <a:p>
            <a:pPr lvl="1"/>
            <a:r>
              <a:rPr lang="en-US" sz="1600" dirty="0"/>
              <a:t>Central control plane for AI usage and agent execution</a:t>
            </a:r>
          </a:p>
          <a:p>
            <a:pPr lvl="1"/>
            <a:r>
              <a:rPr lang="en-US" sz="1600" dirty="0"/>
              <a:t>Launch scoped, policy-controlled AI sessions</a:t>
            </a:r>
          </a:p>
          <a:p>
            <a:pPr lvl="1"/>
            <a:r>
              <a:rPr lang="en-US" sz="1600" dirty="0"/>
              <a:t>Enforce approvals, guardrails, and access boundaries</a:t>
            </a:r>
          </a:p>
          <a:p>
            <a:pPr lvl="1"/>
            <a:r>
              <a:rPr lang="en-US" sz="1600" dirty="0"/>
              <a:t>Monitor, audit, and manage agent lifecycle in real time</a:t>
            </a:r>
          </a:p>
          <a:p>
            <a:pPr lvl="1"/>
            <a:r>
              <a:rPr lang="en-US" sz="1600" dirty="0"/>
              <a:t>Enable safe scaling of AI across teams and environments</a:t>
            </a:r>
          </a:p>
        </p:txBody>
      </p:sp>
      <p:sp>
        <p:nvSpPr>
          <p:cNvPr id="2" name="Title 1">
            <a:extLst>
              <a:ext uri="{FF2B5EF4-FFF2-40B4-BE49-F238E27FC236}">
                <a16:creationId xmlns:a16="http://schemas.microsoft.com/office/drawing/2014/main" id="{878A3098-8241-2254-0E9F-A7883ACFBF0B}"/>
              </a:ext>
            </a:extLst>
          </p:cNvPr>
          <p:cNvSpPr>
            <a:spLocks noGrp="1"/>
          </p:cNvSpPr>
          <p:nvPr>
            <p:ph type="title"/>
          </p:nvPr>
        </p:nvSpPr>
        <p:spPr/>
        <p:txBody>
          <a:bodyPr/>
          <a:lstStyle/>
          <a:p>
            <a:r>
              <a:rPr lang="en-US" dirty="0"/>
              <a:t>What is next? ATLAS-3 Strategy</a:t>
            </a:r>
          </a:p>
        </p:txBody>
      </p:sp>
      <p:pic>
        <p:nvPicPr>
          <p:cNvPr id="10" name="Picture 9">
            <a:extLst>
              <a:ext uri="{FF2B5EF4-FFF2-40B4-BE49-F238E27FC236}">
                <a16:creationId xmlns:a16="http://schemas.microsoft.com/office/drawing/2014/main" id="{C9804F19-2D22-9AD8-075D-9DF7B2A6034F}"/>
              </a:ext>
            </a:extLst>
          </p:cNvPr>
          <p:cNvPicPr>
            <a:picLocks noChangeAspect="1"/>
          </p:cNvPicPr>
          <p:nvPr/>
        </p:nvPicPr>
        <p:blipFill>
          <a:blip r:embed="rId2">
            <a:extLst>
              <a:ext uri="{28A0092B-C50C-407E-A947-70E740481C1C}">
                <a14:useLocalDpi xmlns:a14="http://schemas.microsoft.com/office/drawing/2010/main" val="0"/>
              </a:ext>
            </a:extLst>
          </a:blip>
          <a:srcRect t="72429"/>
          <a:stretch>
            <a:fillRect/>
          </a:stretch>
        </p:blipFill>
        <p:spPr>
          <a:xfrm>
            <a:off x="805266" y="4729181"/>
            <a:ext cx="10287000" cy="1890793"/>
          </a:xfrm>
          <a:prstGeom prst="rect">
            <a:avLst/>
          </a:prstGeom>
          <a:ln>
            <a:noFill/>
          </a:ln>
          <a:effectLst>
            <a:outerShdw blurRad="292100" dist="139700" dir="2700000" algn="tl" rotWithShape="0">
              <a:srgbClr val="333333">
                <a:alpha val="65000"/>
              </a:srgbClr>
            </a:outerShdw>
          </a:effectLst>
        </p:spPr>
      </p:pic>
      <p:sp>
        <p:nvSpPr>
          <p:cNvPr id="4" name="Slide Number Placeholder 3">
            <a:extLst>
              <a:ext uri="{FF2B5EF4-FFF2-40B4-BE49-F238E27FC236}">
                <a16:creationId xmlns:a16="http://schemas.microsoft.com/office/drawing/2014/main" id="{53975614-BECC-59D6-265B-58C4C6C07766}"/>
              </a:ext>
            </a:extLst>
          </p:cNvPr>
          <p:cNvSpPr>
            <a:spLocks noGrp="1"/>
          </p:cNvSpPr>
          <p:nvPr>
            <p:ph type="sldNum" sz="quarter" idx="12"/>
          </p:nvPr>
        </p:nvSpPr>
        <p:spPr/>
        <p:txBody>
          <a:bodyPr/>
          <a:lstStyle/>
          <a:p>
            <a:fld id="{2D1A6E71-6843-4B15-9F4E-071531D0C9F9}" type="slidenum">
              <a:rPr lang="en-US" smtClean="0"/>
              <a:t>27</a:t>
            </a:fld>
            <a:endParaRPr lang="en-US"/>
          </a:p>
        </p:txBody>
      </p:sp>
    </p:spTree>
    <p:extLst>
      <p:ext uri="{BB962C8B-B14F-4D97-AF65-F5344CB8AC3E}">
        <p14:creationId xmlns:p14="http://schemas.microsoft.com/office/powerpoint/2010/main" val="84688704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59C2D73-1B9A-862D-EFD5-9342F0E73EF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DD24E6D-779C-28F3-E3B2-51CCAD77739D}"/>
              </a:ext>
            </a:extLst>
          </p:cNvPr>
          <p:cNvSpPr>
            <a:spLocks noGrp="1"/>
          </p:cNvSpPr>
          <p:nvPr>
            <p:ph type="title"/>
          </p:nvPr>
        </p:nvSpPr>
        <p:spPr/>
        <p:txBody>
          <a:bodyPr/>
          <a:lstStyle/>
          <a:p>
            <a:r>
              <a:rPr lang="en-US"/>
              <a:t>Strategy: ATLAS as a PORTAL for running AI agents</a:t>
            </a:r>
          </a:p>
        </p:txBody>
      </p:sp>
      <p:pic>
        <p:nvPicPr>
          <p:cNvPr id="8" name="Picture 7">
            <a:extLst>
              <a:ext uri="{FF2B5EF4-FFF2-40B4-BE49-F238E27FC236}">
                <a16:creationId xmlns:a16="http://schemas.microsoft.com/office/drawing/2014/main" id="{7A4190F1-B690-92CF-3F97-E8ABA975907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98764" y="1518832"/>
            <a:ext cx="4672105" cy="3184903"/>
          </a:xfrm>
          <a:prstGeom prst="rect">
            <a:avLst/>
          </a:prstGeom>
          <a:ln>
            <a:noFill/>
          </a:ln>
          <a:effectLst>
            <a:outerShdw blurRad="292100" dist="139700" dir="2700000" algn="tl" rotWithShape="0">
              <a:srgbClr val="333333">
                <a:alpha val="65000"/>
              </a:srgbClr>
            </a:outerShdw>
          </a:effectLst>
        </p:spPr>
      </p:pic>
      <p:pic>
        <p:nvPicPr>
          <p:cNvPr id="11" name="Picture 10">
            <a:extLst>
              <a:ext uri="{FF2B5EF4-FFF2-40B4-BE49-F238E27FC236}">
                <a16:creationId xmlns:a16="http://schemas.microsoft.com/office/drawing/2014/main" id="{8AA4A58A-34D4-E621-9C88-994318AB66D7}"/>
              </a:ext>
            </a:extLst>
          </p:cNvPr>
          <p:cNvPicPr>
            <a:picLocks noChangeAspect="1"/>
          </p:cNvPicPr>
          <p:nvPr/>
        </p:nvPicPr>
        <p:blipFill>
          <a:blip r:embed="rId3"/>
          <a:stretch>
            <a:fillRect/>
          </a:stretch>
        </p:blipFill>
        <p:spPr>
          <a:xfrm>
            <a:off x="6284562" y="1288556"/>
            <a:ext cx="4656723" cy="5160288"/>
          </a:xfrm>
          <a:prstGeom prst="rect">
            <a:avLst/>
          </a:prstGeom>
        </p:spPr>
      </p:pic>
      <p:sp>
        <p:nvSpPr>
          <p:cNvPr id="3" name="TextBox 2">
            <a:extLst>
              <a:ext uri="{FF2B5EF4-FFF2-40B4-BE49-F238E27FC236}">
                <a16:creationId xmlns:a16="http://schemas.microsoft.com/office/drawing/2014/main" id="{F9CCC479-01D5-5142-97E2-82368DC45269}"/>
              </a:ext>
            </a:extLst>
          </p:cNvPr>
          <p:cNvSpPr txBox="1"/>
          <p:nvPr/>
        </p:nvSpPr>
        <p:spPr>
          <a:xfrm>
            <a:off x="782665" y="5303509"/>
            <a:ext cx="4827722" cy="851515"/>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pPr algn="ctr">
              <a:spcBef>
                <a:spcPts val="1000"/>
              </a:spcBef>
              <a:spcAft>
                <a:spcPts val="600"/>
              </a:spcAft>
            </a:pPr>
            <a:r>
              <a:rPr lang="en-US" dirty="0"/>
              <a:t>ATLAS is the launch point </a:t>
            </a:r>
          </a:p>
          <a:p>
            <a:pPr algn="ctr">
              <a:spcBef>
                <a:spcPts val="1000"/>
              </a:spcBef>
              <a:spcAft>
                <a:spcPts val="600"/>
              </a:spcAft>
            </a:pPr>
            <a:r>
              <a:rPr lang="en-US" dirty="0"/>
              <a:t>Not the agent implementation</a:t>
            </a:r>
          </a:p>
        </p:txBody>
      </p:sp>
      <p:sp>
        <p:nvSpPr>
          <p:cNvPr id="4" name="Slide Number Placeholder 3">
            <a:extLst>
              <a:ext uri="{FF2B5EF4-FFF2-40B4-BE49-F238E27FC236}">
                <a16:creationId xmlns:a16="http://schemas.microsoft.com/office/drawing/2014/main" id="{95DFF848-ECF5-D540-311D-F7CBFADA895D}"/>
              </a:ext>
            </a:extLst>
          </p:cNvPr>
          <p:cNvSpPr>
            <a:spLocks noGrp="1"/>
          </p:cNvSpPr>
          <p:nvPr>
            <p:ph type="sldNum" sz="quarter" idx="12"/>
          </p:nvPr>
        </p:nvSpPr>
        <p:spPr/>
        <p:txBody>
          <a:bodyPr/>
          <a:lstStyle/>
          <a:p>
            <a:fld id="{2D1A6E71-6843-4B15-9F4E-071531D0C9F9}" type="slidenum">
              <a:rPr lang="en-US" smtClean="0"/>
              <a:t>28</a:t>
            </a:fld>
            <a:endParaRPr lang="en-US"/>
          </a:p>
        </p:txBody>
      </p:sp>
    </p:spTree>
    <p:extLst>
      <p:ext uri="{BB962C8B-B14F-4D97-AF65-F5344CB8AC3E}">
        <p14:creationId xmlns:p14="http://schemas.microsoft.com/office/powerpoint/2010/main" val="151052810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239573-D5E0-F91F-3EE2-9D1F8DDB87C1}"/>
              </a:ext>
            </a:extLst>
          </p:cNvPr>
          <p:cNvSpPr>
            <a:spLocks noGrp="1"/>
          </p:cNvSpPr>
          <p:nvPr>
            <p:ph type="title"/>
          </p:nvPr>
        </p:nvSpPr>
        <p:spPr>
          <a:xfrm>
            <a:off x="342680" y="183504"/>
            <a:ext cx="10096500" cy="688848"/>
          </a:xfrm>
        </p:spPr>
        <p:txBody>
          <a:bodyPr/>
          <a:lstStyle/>
          <a:p>
            <a:pPr>
              <a:lnSpc>
                <a:spcPct val="150000"/>
              </a:lnSpc>
            </a:pPr>
            <a:r>
              <a:rPr lang="en-US"/>
              <a:t>Give feedback in ATLAS-3</a:t>
            </a:r>
          </a:p>
        </p:txBody>
      </p:sp>
      <p:pic>
        <p:nvPicPr>
          <p:cNvPr id="7" name="Picture 6">
            <a:extLst>
              <a:ext uri="{FF2B5EF4-FFF2-40B4-BE49-F238E27FC236}">
                <a16:creationId xmlns:a16="http://schemas.microsoft.com/office/drawing/2014/main" id="{3880F7A8-B6D0-3F60-4000-5B8ED31CF56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63815" y="1551971"/>
            <a:ext cx="5459907" cy="4222559"/>
          </a:xfrm>
          <a:prstGeom prst="rect">
            <a:avLst/>
          </a:prstGeom>
        </p:spPr>
      </p:pic>
      <p:cxnSp>
        <p:nvCxnSpPr>
          <p:cNvPr id="9" name="Straight Arrow Connector 8">
            <a:extLst>
              <a:ext uri="{FF2B5EF4-FFF2-40B4-BE49-F238E27FC236}">
                <a16:creationId xmlns:a16="http://schemas.microsoft.com/office/drawing/2014/main" id="{593D5C58-A560-6E2A-19A2-1A74D4D3035B}"/>
              </a:ext>
            </a:extLst>
          </p:cNvPr>
          <p:cNvCxnSpPr/>
          <p:nvPr/>
        </p:nvCxnSpPr>
        <p:spPr>
          <a:xfrm>
            <a:off x="3339548" y="3879101"/>
            <a:ext cx="2305878" cy="1675453"/>
          </a:xfrm>
          <a:prstGeom prst="straightConnector1">
            <a:avLst/>
          </a:prstGeom>
          <a:ln w="76200">
            <a:solidFill>
              <a:srgbClr val="FF0000"/>
            </a:solidFill>
            <a:tailEnd type="triangle"/>
          </a:ln>
        </p:spPr>
        <p:style>
          <a:lnRef idx="1">
            <a:schemeClr val="accent1"/>
          </a:lnRef>
          <a:fillRef idx="0">
            <a:schemeClr val="accent1"/>
          </a:fillRef>
          <a:effectRef idx="0">
            <a:schemeClr val="accent1"/>
          </a:effectRef>
          <a:fontRef idx="minor">
            <a:schemeClr val="tx1"/>
          </a:fontRef>
        </p:style>
      </p:cxnSp>
      <p:pic>
        <p:nvPicPr>
          <p:cNvPr id="15" name="Content Placeholder 14">
            <a:extLst>
              <a:ext uri="{FF2B5EF4-FFF2-40B4-BE49-F238E27FC236}">
                <a16:creationId xmlns:a16="http://schemas.microsoft.com/office/drawing/2014/main" id="{AE5228F9-D17C-2B42-BA3B-EBA13CCA6E3C}"/>
              </a:ext>
            </a:extLst>
          </p:cNvPr>
          <p:cNvPicPr>
            <a:picLocks noGrp="1" noChangeAspect="1"/>
          </p:cNvPicPr>
          <p:nvPr>
            <p:ph sz="quarter" idx="11"/>
          </p:nvPr>
        </p:nvPicPr>
        <p:blipFill>
          <a:blip r:embed="rId3">
            <a:extLst>
              <a:ext uri="{28A0092B-C50C-407E-A947-70E740481C1C}">
                <a14:useLocalDpi xmlns:a14="http://schemas.microsoft.com/office/drawing/2010/main" val="0"/>
              </a:ext>
            </a:extLst>
          </a:blip>
          <a:stretch>
            <a:fillRect/>
          </a:stretch>
        </p:blipFill>
        <p:spPr>
          <a:xfrm>
            <a:off x="7315393" y="3624711"/>
            <a:ext cx="2744732" cy="3112368"/>
          </a:xfrm>
        </p:spPr>
      </p:pic>
      <p:pic>
        <p:nvPicPr>
          <p:cNvPr id="13" name="Picture 12">
            <a:extLst>
              <a:ext uri="{FF2B5EF4-FFF2-40B4-BE49-F238E27FC236}">
                <a16:creationId xmlns:a16="http://schemas.microsoft.com/office/drawing/2014/main" id="{7A7788A1-3493-35D6-64B4-4CFB8F0809E0}"/>
              </a:ext>
            </a:extLst>
          </p:cNvPr>
          <p:cNvPicPr>
            <a:picLocks noChangeAspect="1"/>
          </p:cNvPicPr>
          <p:nvPr/>
        </p:nvPicPr>
        <p:blipFill>
          <a:blip r:embed="rId4"/>
          <a:stretch>
            <a:fillRect/>
          </a:stretch>
        </p:blipFill>
        <p:spPr>
          <a:xfrm>
            <a:off x="7372187" y="182207"/>
            <a:ext cx="2744731" cy="3051082"/>
          </a:xfrm>
          <a:prstGeom prst="rect">
            <a:avLst/>
          </a:prstGeom>
        </p:spPr>
      </p:pic>
      <p:sp>
        <p:nvSpPr>
          <p:cNvPr id="3" name="Slide Number Placeholder 2">
            <a:extLst>
              <a:ext uri="{FF2B5EF4-FFF2-40B4-BE49-F238E27FC236}">
                <a16:creationId xmlns:a16="http://schemas.microsoft.com/office/drawing/2014/main" id="{459B8ACB-7911-F3CF-778C-5803921ADDB1}"/>
              </a:ext>
            </a:extLst>
          </p:cNvPr>
          <p:cNvSpPr>
            <a:spLocks noGrp="1"/>
          </p:cNvSpPr>
          <p:nvPr>
            <p:ph type="sldNum" sz="quarter" idx="4"/>
          </p:nvPr>
        </p:nvSpPr>
        <p:spPr/>
        <p:txBody>
          <a:bodyPr/>
          <a:lstStyle/>
          <a:p>
            <a:fld id="{2D1A6E71-6843-4B15-9F4E-071531D0C9F9}" type="slidenum">
              <a:rPr lang="en-US" smtClean="0"/>
              <a:t>29</a:t>
            </a:fld>
            <a:endParaRPr lang="en-US"/>
          </a:p>
        </p:txBody>
      </p:sp>
    </p:spTree>
    <p:extLst>
      <p:ext uri="{BB962C8B-B14F-4D97-AF65-F5344CB8AC3E}">
        <p14:creationId xmlns:p14="http://schemas.microsoft.com/office/powerpoint/2010/main" val="28003949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5B77CC-436D-8D30-3675-A0716585325A}"/>
              </a:ext>
            </a:extLst>
          </p:cNvPr>
          <p:cNvSpPr>
            <a:spLocks noGrp="1"/>
          </p:cNvSpPr>
          <p:nvPr>
            <p:ph type="title"/>
          </p:nvPr>
        </p:nvSpPr>
        <p:spPr/>
        <p:txBody>
          <a:bodyPr/>
          <a:lstStyle/>
          <a:p>
            <a:r>
              <a:rPr lang="en-US"/>
              <a:t>The secret backend you don’t </a:t>
            </a:r>
            <a:r>
              <a:rPr lang="en-US" i="1"/>
              <a:t>normally</a:t>
            </a:r>
            <a:r>
              <a:rPr lang="en-US"/>
              <a:t> get to see!</a:t>
            </a:r>
          </a:p>
        </p:txBody>
      </p:sp>
      <p:pic>
        <p:nvPicPr>
          <p:cNvPr id="5" name="Content Placeholder 4">
            <a:extLst>
              <a:ext uri="{FF2B5EF4-FFF2-40B4-BE49-F238E27FC236}">
                <a16:creationId xmlns:a16="http://schemas.microsoft.com/office/drawing/2014/main" id="{C4DDD698-D40D-AE64-67B4-7488963C368E}"/>
              </a:ext>
            </a:extLst>
          </p:cNvPr>
          <p:cNvPicPr>
            <a:picLocks noGrp="1" noChangeAspect="1"/>
          </p:cNvPicPr>
          <p:nvPr>
            <p:ph sz="quarter" idx="11"/>
          </p:nvPr>
        </p:nvPicPr>
        <p:blipFill>
          <a:blip r:embed="rId2">
            <a:extLst>
              <a:ext uri="{28A0092B-C50C-407E-A947-70E740481C1C}">
                <a14:useLocalDpi xmlns:a14="http://schemas.microsoft.com/office/drawing/2010/main" val="0"/>
              </a:ext>
            </a:extLst>
          </a:blip>
          <a:stretch>
            <a:fillRect/>
          </a:stretch>
        </p:blipFill>
        <p:spPr>
          <a:xfrm>
            <a:off x="2232502" y="1097279"/>
            <a:ext cx="6746791" cy="5519771"/>
          </a:xfrm>
        </p:spPr>
      </p:pic>
      <p:sp>
        <p:nvSpPr>
          <p:cNvPr id="3" name="Slide Number Placeholder 2">
            <a:extLst>
              <a:ext uri="{FF2B5EF4-FFF2-40B4-BE49-F238E27FC236}">
                <a16:creationId xmlns:a16="http://schemas.microsoft.com/office/drawing/2014/main" id="{7AF2B447-9F56-1B3A-36FB-3991E21E068D}"/>
              </a:ext>
            </a:extLst>
          </p:cNvPr>
          <p:cNvSpPr>
            <a:spLocks noGrp="1"/>
          </p:cNvSpPr>
          <p:nvPr>
            <p:ph type="sldNum" sz="quarter" idx="4"/>
          </p:nvPr>
        </p:nvSpPr>
        <p:spPr/>
        <p:txBody>
          <a:bodyPr/>
          <a:lstStyle/>
          <a:p>
            <a:fld id="{2D1A6E71-6843-4B15-9F4E-071531D0C9F9}" type="slidenum">
              <a:rPr lang="en-US" smtClean="0"/>
              <a:t>30</a:t>
            </a:fld>
            <a:endParaRPr lang="en-US"/>
          </a:p>
        </p:txBody>
      </p:sp>
    </p:spTree>
    <p:extLst>
      <p:ext uri="{BB962C8B-B14F-4D97-AF65-F5344CB8AC3E}">
        <p14:creationId xmlns:p14="http://schemas.microsoft.com/office/powerpoint/2010/main" val="27743642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a:extLst>
              <a:ext uri="{FF2B5EF4-FFF2-40B4-BE49-F238E27FC236}">
                <a16:creationId xmlns:a16="http://schemas.microsoft.com/office/drawing/2014/main" id="{5EE5ECA0-2F32-3E43-DEC4-9762887B9FAD}"/>
              </a:ext>
            </a:extLst>
          </p:cNvPr>
          <p:cNvSpPr>
            <a:spLocks noGrp="1"/>
          </p:cNvSpPr>
          <p:nvPr>
            <p:ph type="title"/>
          </p:nvPr>
        </p:nvSpPr>
        <p:spPr/>
        <p:txBody>
          <a:bodyPr/>
          <a:lstStyle/>
          <a:p>
            <a:endParaRPr lang="en-US"/>
          </a:p>
        </p:txBody>
      </p:sp>
      <p:pic>
        <p:nvPicPr>
          <p:cNvPr id="16" name="Content Placeholder 15">
            <a:extLst>
              <a:ext uri="{FF2B5EF4-FFF2-40B4-BE49-F238E27FC236}">
                <a16:creationId xmlns:a16="http://schemas.microsoft.com/office/drawing/2014/main" id="{B1B6E8B5-17DA-1A2B-2A5B-E96E63AE36DB}"/>
              </a:ext>
            </a:extLst>
          </p:cNvPr>
          <p:cNvPicPr>
            <a:picLocks noGrp="1" noChangeAspect="1"/>
          </p:cNvPicPr>
          <p:nvPr>
            <p:ph idx="1"/>
          </p:nvPr>
        </p:nvPicPr>
        <p:blipFill>
          <a:blip r:embed="rId2"/>
          <a:stretch>
            <a:fillRect/>
          </a:stretch>
        </p:blipFill>
        <p:spPr>
          <a:xfrm>
            <a:off x="5384800" y="2962910"/>
            <a:ext cx="6096460" cy="3372563"/>
          </a:xfrm>
          <a:prstGeom prst="rect">
            <a:avLst/>
          </a:prstGeom>
        </p:spPr>
      </p:pic>
      <p:cxnSp>
        <p:nvCxnSpPr>
          <p:cNvPr id="18" name="Straight Arrow Connector 17">
            <a:extLst>
              <a:ext uri="{FF2B5EF4-FFF2-40B4-BE49-F238E27FC236}">
                <a16:creationId xmlns:a16="http://schemas.microsoft.com/office/drawing/2014/main" id="{AB59CAAD-0DB9-EAC2-C86D-694BF8506F0C}"/>
              </a:ext>
            </a:extLst>
          </p:cNvPr>
          <p:cNvCxnSpPr/>
          <p:nvPr/>
        </p:nvCxnSpPr>
        <p:spPr>
          <a:xfrm flipV="1">
            <a:off x="3322320" y="4958080"/>
            <a:ext cx="4043680" cy="782320"/>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pic>
        <p:nvPicPr>
          <p:cNvPr id="21" name="Picture 20">
            <a:extLst>
              <a:ext uri="{FF2B5EF4-FFF2-40B4-BE49-F238E27FC236}">
                <a16:creationId xmlns:a16="http://schemas.microsoft.com/office/drawing/2014/main" id="{99F9328F-EAF5-2869-71EF-DB7FE773AA8A}"/>
              </a:ext>
            </a:extLst>
          </p:cNvPr>
          <p:cNvPicPr>
            <a:picLocks noChangeAspect="1"/>
          </p:cNvPicPr>
          <p:nvPr/>
        </p:nvPicPr>
        <p:blipFill>
          <a:blip r:embed="rId3">
            <a:extLst>
              <a:ext uri="{28A0092B-C50C-407E-A947-70E740481C1C}">
                <a14:useLocalDpi xmlns:a14="http://schemas.microsoft.com/office/drawing/2010/main" val="0"/>
              </a:ext>
            </a:extLst>
          </a:blip>
          <a:srcRect t="16889" b="10222"/>
          <a:stretch>
            <a:fillRect/>
          </a:stretch>
        </p:blipFill>
        <p:spPr>
          <a:xfrm>
            <a:off x="444335" y="1311277"/>
            <a:ext cx="5557058" cy="3051730"/>
          </a:xfrm>
          <a:prstGeom prst="rect">
            <a:avLst/>
          </a:prstGeom>
        </p:spPr>
      </p:pic>
      <p:sp>
        <p:nvSpPr>
          <p:cNvPr id="2" name="Slide Number Placeholder 1">
            <a:extLst>
              <a:ext uri="{FF2B5EF4-FFF2-40B4-BE49-F238E27FC236}">
                <a16:creationId xmlns:a16="http://schemas.microsoft.com/office/drawing/2014/main" id="{84413326-140B-C26E-94B8-6CFF10AB6514}"/>
              </a:ext>
            </a:extLst>
          </p:cNvPr>
          <p:cNvSpPr>
            <a:spLocks noGrp="1"/>
          </p:cNvSpPr>
          <p:nvPr>
            <p:ph type="sldNum" sz="quarter" idx="4"/>
          </p:nvPr>
        </p:nvSpPr>
        <p:spPr/>
        <p:txBody>
          <a:bodyPr/>
          <a:lstStyle/>
          <a:p>
            <a:fld id="{2D1A6E71-6843-4B15-9F4E-071531D0C9F9}" type="slidenum">
              <a:rPr lang="en-US" smtClean="0"/>
              <a:t>31</a:t>
            </a:fld>
            <a:endParaRPr lang="en-US"/>
          </a:p>
        </p:txBody>
      </p:sp>
    </p:spTree>
    <p:extLst>
      <p:ext uri="{BB962C8B-B14F-4D97-AF65-F5344CB8AC3E}">
        <p14:creationId xmlns:p14="http://schemas.microsoft.com/office/powerpoint/2010/main" val="16391086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75AE61A-87EA-6780-F32F-9D3B6EB14C5B}"/>
              </a:ext>
            </a:extLst>
          </p:cNvPr>
          <p:cNvSpPr>
            <a:spLocks noGrp="1"/>
          </p:cNvSpPr>
          <p:nvPr>
            <p:ph type="title"/>
          </p:nvPr>
        </p:nvSpPr>
        <p:spPr/>
        <p:txBody>
          <a:bodyPr/>
          <a:lstStyle/>
          <a:p>
            <a:r>
              <a:rPr lang="en-US"/>
              <a:t>A short history of agentic ai</a:t>
            </a:r>
          </a:p>
        </p:txBody>
      </p:sp>
      <p:graphicFrame>
        <p:nvGraphicFramePr>
          <p:cNvPr id="9" name="Content Placeholder 8">
            <a:extLst>
              <a:ext uri="{FF2B5EF4-FFF2-40B4-BE49-F238E27FC236}">
                <a16:creationId xmlns:a16="http://schemas.microsoft.com/office/drawing/2014/main" id="{F4211DF9-E33E-7263-7D2E-00E87BEA6C1F}"/>
              </a:ext>
            </a:extLst>
          </p:cNvPr>
          <p:cNvGraphicFramePr>
            <a:graphicFrameLocks noGrp="1"/>
          </p:cNvGraphicFramePr>
          <p:nvPr>
            <p:ph idx="1"/>
            <p:extLst>
              <p:ext uri="{D42A27DB-BD31-4B8C-83A1-F6EECF244321}">
                <p14:modId xmlns:p14="http://schemas.microsoft.com/office/powerpoint/2010/main" val="3755211721"/>
              </p:ext>
            </p:extLst>
          </p:nvPr>
        </p:nvGraphicFramePr>
        <p:xfrm>
          <a:off x="880024" y="1141253"/>
          <a:ext cx="9900270" cy="3952616"/>
        </p:xfrm>
        <a:graphic>
          <a:graphicData uri="http://schemas.openxmlformats.org/drawingml/2006/table">
            <a:tbl>
              <a:tblPr>
                <a:tableStyleId>{5C22544A-7EE6-4342-B048-85BDC9FD1C3A}</a:tableStyleId>
              </a:tblPr>
              <a:tblGrid>
                <a:gridCol w="3253169">
                  <a:extLst>
                    <a:ext uri="{9D8B030D-6E8A-4147-A177-3AD203B41FA5}">
                      <a16:colId xmlns:a16="http://schemas.microsoft.com/office/drawing/2014/main" val="1196521817"/>
                    </a:ext>
                  </a:extLst>
                </a:gridCol>
                <a:gridCol w="3310432">
                  <a:extLst>
                    <a:ext uri="{9D8B030D-6E8A-4147-A177-3AD203B41FA5}">
                      <a16:colId xmlns:a16="http://schemas.microsoft.com/office/drawing/2014/main" val="1810821613"/>
                    </a:ext>
                  </a:extLst>
                </a:gridCol>
                <a:gridCol w="3336669">
                  <a:extLst>
                    <a:ext uri="{9D8B030D-6E8A-4147-A177-3AD203B41FA5}">
                      <a16:colId xmlns:a16="http://schemas.microsoft.com/office/drawing/2014/main" val="286375104"/>
                    </a:ext>
                  </a:extLst>
                </a:gridCol>
              </a:tblGrid>
              <a:tr h="474053">
                <a:tc>
                  <a:txBody>
                    <a:bodyPr/>
                    <a:lstStyle/>
                    <a:p>
                      <a:pPr algn="l" rtl="0" fontAlgn="ctr"/>
                      <a:r>
                        <a:rPr lang="en-US" sz="1600" b="1" u="none" strike="noStrike">
                          <a:effectLst/>
                        </a:rPr>
                        <a:t>Phase 1: The Assistants</a:t>
                      </a:r>
                    </a:p>
                    <a:p>
                      <a:pPr algn="l" rtl="0" fontAlgn="ctr"/>
                      <a:r>
                        <a:rPr lang="en-US" sz="1600" b="1" u="none" strike="noStrike">
                          <a:effectLst/>
                        </a:rPr>
                        <a:t>(2023 – Mid 2024)</a:t>
                      </a:r>
                      <a:endParaRPr lang="en-US" sz="1600" b="1" i="0" u="none" strike="noStrike">
                        <a:solidFill>
                          <a:srgbClr val="1F1F1F"/>
                        </a:solidFill>
                        <a:effectLst/>
                        <a:latin typeface="Arial" panose="020B0604020202020204" pitchFamily="34" charset="0"/>
                      </a:endParaRPr>
                    </a:p>
                  </a:txBody>
                  <a:tcPr marL="76200" marR="6350" marT="6350" marB="0" anchor="ctr"/>
                </a:tc>
                <a:tc>
                  <a:txBody>
                    <a:bodyPr/>
                    <a:lstStyle/>
                    <a:p>
                      <a:pPr algn="l" rtl="0" fontAlgn="ctr"/>
                      <a:r>
                        <a:rPr lang="en-US" sz="1600" b="1" u="none" strike="noStrike">
                          <a:effectLst/>
                        </a:rPr>
                        <a:t>Phase 2: The Co-Pilots</a:t>
                      </a:r>
                    </a:p>
                    <a:p>
                      <a:pPr algn="l" rtl="0" fontAlgn="ctr"/>
                      <a:r>
                        <a:rPr lang="en-US" sz="1600" b="1" u="none" strike="noStrike">
                          <a:effectLst/>
                        </a:rPr>
                        <a:t>(Late 2024 – Nov 2025)</a:t>
                      </a:r>
                      <a:endParaRPr lang="en-US" sz="1600" b="1" i="0" u="none" strike="noStrike">
                        <a:solidFill>
                          <a:srgbClr val="1F1F1F"/>
                        </a:solidFill>
                        <a:effectLst/>
                        <a:latin typeface="Arial" panose="020B0604020202020204" pitchFamily="34" charset="0"/>
                      </a:endParaRPr>
                    </a:p>
                  </a:txBody>
                  <a:tcPr marL="76200" marR="6350" marT="6350" marB="0" anchor="ctr"/>
                </a:tc>
                <a:tc>
                  <a:txBody>
                    <a:bodyPr/>
                    <a:lstStyle/>
                    <a:p>
                      <a:pPr algn="l" rtl="0" fontAlgn="ctr"/>
                      <a:r>
                        <a:rPr lang="en-US" sz="1600" b="1" u="none" strike="noStrike">
                          <a:effectLst/>
                        </a:rPr>
                        <a:t>Phase 3: The Autonomous Shift</a:t>
                      </a:r>
                    </a:p>
                    <a:p>
                      <a:pPr algn="l" rtl="0" fontAlgn="ctr"/>
                      <a:r>
                        <a:rPr lang="en-US" sz="1600" b="1" u="none" strike="noStrike">
                          <a:effectLst/>
                        </a:rPr>
                        <a:t>(Dec 2025 – Present)</a:t>
                      </a:r>
                      <a:endParaRPr lang="en-US" sz="1600" b="1" i="0" u="none" strike="noStrike">
                        <a:solidFill>
                          <a:srgbClr val="1F1F1F"/>
                        </a:solidFill>
                        <a:effectLst/>
                        <a:latin typeface="Arial" panose="020B0604020202020204" pitchFamily="34" charset="0"/>
                      </a:endParaRPr>
                    </a:p>
                  </a:txBody>
                  <a:tcPr marL="6350" marR="6350" marT="6350" marB="0" anchor="ctr"/>
                </a:tc>
                <a:extLst>
                  <a:ext uri="{0D108BD9-81ED-4DB2-BD59-A6C34878D82A}">
                    <a16:rowId xmlns:a16="http://schemas.microsoft.com/office/drawing/2014/main" val="4206500908"/>
                  </a:ext>
                </a:extLst>
              </a:tr>
              <a:tr h="361945">
                <a:tc>
                  <a:txBody>
                    <a:bodyPr/>
                    <a:lstStyle/>
                    <a:p>
                      <a:pPr algn="l" rtl="0" fontAlgn="ctr"/>
                      <a:r>
                        <a:rPr lang="en-US" sz="1100" b="1" u="none" strike="noStrike">
                          <a:effectLst/>
                        </a:rPr>
                        <a:t>Key AI Models</a:t>
                      </a:r>
                      <a:endParaRPr lang="en-US" sz="1100" b="1" i="0" u="none" strike="noStrike">
                        <a:solidFill>
                          <a:srgbClr val="1F1F1F"/>
                        </a:solidFill>
                        <a:effectLst/>
                        <a:latin typeface="Arial" panose="020B0604020202020204" pitchFamily="34" charset="0"/>
                      </a:endParaRPr>
                    </a:p>
                  </a:txBody>
                  <a:tcPr marL="76200" marR="6350" marT="6350" marB="0" anchor="ctr"/>
                </a:tc>
                <a:tc>
                  <a:txBody>
                    <a:bodyPr/>
                    <a:lstStyle/>
                    <a:p>
                      <a:pPr algn="l" rtl="0" fontAlgn="ctr"/>
                      <a:r>
                        <a:rPr lang="en-US" sz="1100" b="1" u="none" strike="noStrike">
                          <a:effectLst/>
                        </a:rPr>
                        <a:t>Key AI Models</a:t>
                      </a:r>
                      <a:endParaRPr lang="en-US" sz="1100" b="1" i="0" u="none" strike="noStrike">
                        <a:solidFill>
                          <a:srgbClr val="1F1F1F"/>
                        </a:solidFill>
                        <a:effectLst/>
                        <a:latin typeface="Arial" panose="020B0604020202020204" pitchFamily="34" charset="0"/>
                      </a:endParaRPr>
                    </a:p>
                  </a:txBody>
                  <a:tcPr marL="76200" marR="6350" marT="6350" marB="0" anchor="ctr"/>
                </a:tc>
                <a:tc>
                  <a:txBody>
                    <a:bodyPr/>
                    <a:lstStyle/>
                    <a:p>
                      <a:pPr algn="l" rtl="0" fontAlgn="ctr"/>
                      <a:r>
                        <a:rPr lang="en-US" sz="1100" b="1" u="none" strike="noStrike">
                          <a:effectLst/>
                        </a:rPr>
                        <a:t>Key AI Models</a:t>
                      </a:r>
                      <a:endParaRPr lang="en-US" sz="1100" b="1" i="0" u="none" strike="noStrike">
                        <a:solidFill>
                          <a:srgbClr val="1F1F1F"/>
                        </a:solidFill>
                        <a:effectLst/>
                        <a:latin typeface="Arial" panose="020B0604020202020204" pitchFamily="34" charset="0"/>
                      </a:endParaRPr>
                    </a:p>
                  </a:txBody>
                  <a:tcPr marL="6350" marR="6350" marT="6350" marB="0" anchor="ctr"/>
                </a:tc>
                <a:extLst>
                  <a:ext uri="{0D108BD9-81ED-4DB2-BD59-A6C34878D82A}">
                    <a16:rowId xmlns:a16="http://schemas.microsoft.com/office/drawing/2014/main" val="3529770760"/>
                  </a:ext>
                </a:extLst>
              </a:tr>
              <a:tr h="361945">
                <a:tc>
                  <a:txBody>
                    <a:bodyPr/>
                    <a:lstStyle/>
                    <a:p>
                      <a:pPr algn="l" rtl="0" fontAlgn="ctr"/>
                      <a:r>
                        <a:rPr lang="en-US" sz="1100" u="none" strike="noStrike">
                          <a:effectLst/>
                        </a:rPr>
                        <a:t>• GPT-4 &amp; Claude 3</a:t>
                      </a:r>
                      <a:endParaRPr lang="en-US" sz="1100" b="0" i="0" u="none" strike="noStrike">
                        <a:solidFill>
                          <a:srgbClr val="1F1F1F"/>
                        </a:solidFill>
                        <a:effectLst/>
                        <a:latin typeface="Arial" panose="020B0604020202020204" pitchFamily="34" charset="0"/>
                      </a:endParaRPr>
                    </a:p>
                  </a:txBody>
                  <a:tcPr marL="76200" marR="6350" marT="6350" marB="0" anchor="ctr"/>
                </a:tc>
                <a:tc>
                  <a:txBody>
                    <a:bodyPr/>
                    <a:lstStyle/>
                    <a:p>
                      <a:pPr algn="l" rtl="0" fontAlgn="ctr"/>
                      <a:r>
                        <a:rPr lang="en-US" sz="1100" u="none" strike="noStrike">
                          <a:effectLst/>
                        </a:rPr>
                        <a:t>• Claude 3.5 Sonnet</a:t>
                      </a:r>
                      <a:endParaRPr lang="en-US" sz="1100" b="0" i="0" u="none" strike="noStrike">
                        <a:solidFill>
                          <a:srgbClr val="1F1F1F"/>
                        </a:solidFill>
                        <a:effectLst/>
                        <a:latin typeface="Arial" panose="020B0604020202020204" pitchFamily="34" charset="0"/>
                      </a:endParaRPr>
                    </a:p>
                  </a:txBody>
                  <a:tcPr marL="76200" marR="6350" marT="6350" marB="0" anchor="ctr"/>
                </a:tc>
                <a:tc>
                  <a:txBody>
                    <a:bodyPr/>
                    <a:lstStyle/>
                    <a:p>
                      <a:pPr algn="l" rtl="0" fontAlgn="ctr"/>
                      <a:r>
                        <a:rPr lang="en-US" sz="1100" u="none" strike="noStrike">
                          <a:effectLst/>
                        </a:rPr>
                        <a:t>• Claude 4.6 &amp; GPT-5.4</a:t>
                      </a:r>
                      <a:endParaRPr lang="en-US" sz="1100" b="0" i="0" u="none" strike="noStrike">
                        <a:solidFill>
                          <a:srgbClr val="1F1F1F"/>
                        </a:solidFill>
                        <a:effectLst/>
                        <a:latin typeface="Arial" panose="020B0604020202020204" pitchFamily="34" charset="0"/>
                      </a:endParaRPr>
                    </a:p>
                  </a:txBody>
                  <a:tcPr marL="6350" marR="6350" marT="6350" marB="0" anchor="ctr"/>
                </a:tc>
                <a:extLst>
                  <a:ext uri="{0D108BD9-81ED-4DB2-BD59-A6C34878D82A}">
                    <a16:rowId xmlns:a16="http://schemas.microsoft.com/office/drawing/2014/main" val="1711641651"/>
                  </a:ext>
                </a:extLst>
              </a:tr>
              <a:tr h="361945">
                <a:tc>
                  <a:txBody>
                    <a:bodyPr/>
                    <a:lstStyle/>
                    <a:p>
                      <a:pPr algn="l" rtl="0" fontAlgn="ctr"/>
                      <a:r>
                        <a:rPr lang="en-US" sz="1100" u="none" strike="noStrike">
                          <a:effectLst/>
                        </a:rPr>
                        <a:t>• Early open-source (Llama 3)</a:t>
                      </a:r>
                      <a:endParaRPr lang="en-US" sz="1100" b="0" i="0" u="none" strike="noStrike">
                        <a:solidFill>
                          <a:srgbClr val="1F1F1F"/>
                        </a:solidFill>
                        <a:effectLst/>
                        <a:latin typeface="Arial" panose="020B0604020202020204" pitchFamily="34" charset="0"/>
                      </a:endParaRPr>
                    </a:p>
                  </a:txBody>
                  <a:tcPr marL="76200" marR="6350" marT="6350" marB="0" anchor="ctr"/>
                </a:tc>
                <a:tc>
                  <a:txBody>
                    <a:bodyPr/>
                    <a:lstStyle/>
                    <a:p>
                      <a:pPr algn="l" rtl="0" fontAlgn="ctr"/>
                      <a:r>
                        <a:rPr lang="en-US" sz="1100" u="none" strike="noStrike">
                          <a:effectLst/>
                        </a:rPr>
                        <a:t>• GPT-4.5 / early GPT-5</a:t>
                      </a:r>
                      <a:endParaRPr lang="en-US" sz="1100" b="0" i="0" u="none" strike="noStrike">
                        <a:solidFill>
                          <a:srgbClr val="1F1F1F"/>
                        </a:solidFill>
                        <a:effectLst/>
                        <a:latin typeface="Arial" panose="020B0604020202020204" pitchFamily="34" charset="0"/>
                      </a:endParaRPr>
                    </a:p>
                  </a:txBody>
                  <a:tcPr marL="76200" marR="6350" marT="6350" marB="0" anchor="ctr"/>
                </a:tc>
                <a:tc>
                  <a:txBody>
                    <a:bodyPr/>
                    <a:lstStyle/>
                    <a:p>
                      <a:pPr algn="l" rtl="0" fontAlgn="ctr"/>
                      <a:r>
                        <a:rPr lang="en-US" sz="1100" u="none" strike="noStrike">
                          <a:effectLst/>
                        </a:rPr>
                        <a:t>• Advanced agent ecosystems</a:t>
                      </a:r>
                      <a:endParaRPr lang="en-US" sz="1100" b="0" i="0" u="none" strike="noStrike">
                        <a:solidFill>
                          <a:srgbClr val="1F1F1F"/>
                        </a:solidFill>
                        <a:effectLst/>
                        <a:latin typeface="Arial" panose="020B0604020202020204" pitchFamily="34" charset="0"/>
                      </a:endParaRPr>
                    </a:p>
                  </a:txBody>
                  <a:tcPr marL="6350" marR="6350" marT="6350" marB="0" anchor="ctr"/>
                </a:tc>
                <a:extLst>
                  <a:ext uri="{0D108BD9-81ED-4DB2-BD59-A6C34878D82A}">
                    <a16:rowId xmlns:a16="http://schemas.microsoft.com/office/drawing/2014/main" val="3052348118"/>
                  </a:ext>
                </a:extLst>
              </a:tr>
              <a:tr h="361945">
                <a:tc>
                  <a:txBody>
                    <a:bodyPr/>
                    <a:lstStyle/>
                    <a:p>
                      <a:pPr algn="l" rtl="0" fontAlgn="ctr"/>
                      <a:r>
                        <a:rPr lang="en-US" sz="1100" b="1" u="none" strike="noStrike">
                          <a:effectLst/>
                        </a:rPr>
                        <a:t>Pioneering Tools</a:t>
                      </a:r>
                      <a:endParaRPr lang="en-US" sz="1100" b="1" i="0" u="none" strike="noStrike">
                        <a:solidFill>
                          <a:srgbClr val="1F1F1F"/>
                        </a:solidFill>
                        <a:effectLst/>
                        <a:latin typeface="Arial" panose="020B0604020202020204" pitchFamily="34" charset="0"/>
                      </a:endParaRPr>
                    </a:p>
                  </a:txBody>
                  <a:tcPr marL="76200" marR="6350" marT="6350" marB="0" anchor="ctr"/>
                </a:tc>
                <a:tc>
                  <a:txBody>
                    <a:bodyPr/>
                    <a:lstStyle/>
                    <a:p>
                      <a:pPr algn="l" rtl="0" fontAlgn="ctr"/>
                      <a:r>
                        <a:rPr lang="en-US" sz="1100" b="1" u="none" strike="noStrike">
                          <a:effectLst/>
                        </a:rPr>
                        <a:t>Pioneering Tools</a:t>
                      </a:r>
                      <a:endParaRPr lang="en-US" sz="1100" b="1" i="0" u="none" strike="noStrike">
                        <a:solidFill>
                          <a:srgbClr val="1F1F1F"/>
                        </a:solidFill>
                        <a:effectLst/>
                        <a:latin typeface="Arial" panose="020B0604020202020204" pitchFamily="34" charset="0"/>
                      </a:endParaRPr>
                    </a:p>
                  </a:txBody>
                  <a:tcPr marL="76200" marR="6350" marT="6350" marB="0" anchor="ctr"/>
                </a:tc>
                <a:tc>
                  <a:txBody>
                    <a:bodyPr/>
                    <a:lstStyle/>
                    <a:p>
                      <a:pPr algn="l" rtl="0" fontAlgn="ctr"/>
                      <a:r>
                        <a:rPr lang="en-US" sz="1100" b="1" u="none" strike="noStrike">
                          <a:effectLst/>
                        </a:rPr>
                        <a:t>Pioneering Tools</a:t>
                      </a:r>
                      <a:endParaRPr lang="en-US" sz="1100" b="1" i="0" u="none" strike="noStrike">
                        <a:solidFill>
                          <a:srgbClr val="1F1F1F"/>
                        </a:solidFill>
                        <a:effectLst/>
                        <a:latin typeface="Arial" panose="020B0604020202020204" pitchFamily="34" charset="0"/>
                      </a:endParaRPr>
                    </a:p>
                  </a:txBody>
                  <a:tcPr marL="6350" marR="6350" marT="6350" marB="0" anchor="ctr"/>
                </a:tc>
                <a:extLst>
                  <a:ext uri="{0D108BD9-81ED-4DB2-BD59-A6C34878D82A}">
                    <a16:rowId xmlns:a16="http://schemas.microsoft.com/office/drawing/2014/main" val="3983139674"/>
                  </a:ext>
                </a:extLst>
              </a:tr>
              <a:tr h="361945">
                <a:tc>
                  <a:txBody>
                    <a:bodyPr/>
                    <a:lstStyle/>
                    <a:p>
                      <a:pPr algn="l" rtl="0" fontAlgn="ctr"/>
                      <a:r>
                        <a:rPr lang="en-US" sz="1100" b="0" u="none" strike="noStrike">
                          <a:effectLst/>
                        </a:rPr>
                        <a:t>• AutoGPT &amp; BabyAGI</a:t>
                      </a:r>
                      <a:endParaRPr lang="en-US" sz="1100" b="0" i="0" u="none" strike="noStrike">
                        <a:solidFill>
                          <a:srgbClr val="1F1F1F"/>
                        </a:solidFill>
                        <a:effectLst/>
                        <a:latin typeface="Arial" panose="020B0604020202020204" pitchFamily="34" charset="0"/>
                      </a:endParaRPr>
                    </a:p>
                  </a:txBody>
                  <a:tcPr marL="76200" marR="6350" marT="6350" marB="0" anchor="ctr"/>
                </a:tc>
                <a:tc>
                  <a:txBody>
                    <a:bodyPr/>
                    <a:lstStyle/>
                    <a:p>
                      <a:pPr algn="l" rtl="0" fontAlgn="ctr"/>
                      <a:r>
                        <a:rPr lang="en-US" sz="1100" b="0" u="none" strike="noStrike">
                          <a:effectLst/>
                        </a:rPr>
                        <a:t>• Cline &amp; Cursor</a:t>
                      </a:r>
                      <a:endParaRPr lang="en-US" sz="1100" b="0" i="0" u="none" strike="noStrike">
                        <a:solidFill>
                          <a:srgbClr val="1F1F1F"/>
                        </a:solidFill>
                        <a:effectLst/>
                        <a:latin typeface="Arial" panose="020B0604020202020204" pitchFamily="34" charset="0"/>
                      </a:endParaRPr>
                    </a:p>
                  </a:txBody>
                  <a:tcPr marL="76200" marR="6350" marT="6350" marB="0" anchor="ctr"/>
                </a:tc>
                <a:tc>
                  <a:txBody>
                    <a:bodyPr/>
                    <a:lstStyle/>
                    <a:p>
                      <a:pPr algn="l" rtl="0" fontAlgn="ctr"/>
                      <a:r>
                        <a:rPr lang="en-US" sz="1100" b="0" u="none" strike="noStrike">
                          <a:effectLst/>
                        </a:rPr>
                        <a:t>• Seamless, headless UI agents</a:t>
                      </a:r>
                      <a:endParaRPr lang="en-US" sz="1100" b="0" i="0" u="none" strike="noStrike">
                        <a:solidFill>
                          <a:srgbClr val="1F1F1F"/>
                        </a:solidFill>
                        <a:effectLst/>
                        <a:latin typeface="Arial" panose="020B0604020202020204" pitchFamily="34" charset="0"/>
                      </a:endParaRPr>
                    </a:p>
                  </a:txBody>
                  <a:tcPr marL="6350" marR="6350" marT="6350" marB="0" anchor="ctr"/>
                </a:tc>
                <a:extLst>
                  <a:ext uri="{0D108BD9-81ED-4DB2-BD59-A6C34878D82A}">
                    <a16:rowId xmlns:a16="http://schemas.microsoft.com/office/drawing/2014/main" val="896914871"/>
                  </a:ext>
                </a:extLst>
              </a:tr>
              <a:tr h="361945">
                <a:tc>
                  <a:txBody>
                    <a:bodyPr/>
                    <a:lstStyle/>
                    <a:p>
                      <a:pPr algn="l" rtl="0" fontAlgn="ctr"/>
                      <a:r>
                        <a:rPr lang="en-US" sz="1100" u="none" strike="noStrike">
                          <a:effectLst/>
                        </a:rPr>
                        <a:t>• ChatGPT Plugins</a:t>
                      </a:r>
                      <a:endParaRPr lang="en-US" sz="1100" b="0" i="0" u="none" strike="noStrike">
                        <a:solidFill>
                          <a:srgbClr val="1F1F1F"/>
                        </a:solidFill>
                        <a:effectLst/>
                        <a:latin typeface="Arial" panose="020B0604020202020204" pitchFamily="34" charset="0"/>
                      </a:endParaRPr>
                    </a:p>
                  </a:txBody>
                  <a:tcPr marL="76200" marR="6350" marT="6350" marB="0" anchor="ctr"/>
                </a:tc>
                <a:tc>
                  <a:txBody>
                    <a:bodyPr/>
                    <a:lstStyle/>
                    <a:p>
                      <a:pPr algn="l" rtl="0" fontAlgn="ctr"/>
                      <a:r>
                        <a:rPr lang="en-US" sz="1100" u="none" strike="noStrike">
                          <a:effectLst/>
                        </a:rPr>
                        <a:t>• Claude Computer Use</a:t>
                      </a:r>
                      <a:endParaRPr lang="en-US" sz="1100" b="0" i="0" u="none" strike="noStrike">
                        <a:solidFill>
                          <a:srgbClr val="1F1F1F"/>
                        </a:solidFill>
                        <a:effectLst/>
                        <a:latin typeface="Arial" panose="020B0604020202020204" pitchFamily="34" charset="0"/>
                      </a:endParaRPr>
                    </a:p>
                  </a:txBody>
                  <a:tcPr marL="76200" marR="6350" marT="6350" marB="0" anchor="ctr"/>
                </a:tc>
                <a:tc>
                  <a:txBody>
                    <a:bodyPr/>
                    <a:lstStyle/>
                    <a:p>
                      <a:pPr algn="l" rtl="0" fontAlgn="ctr"/>
                      <a:r>
                        <a:rPr lang="en-US" sz="1100" u="none" strike="noStrike">
                          <a:effectLst/>
                        </a:rPr>
                        <a:t>• Multi-agent swarms</a:t>
                      </a:r>
                      <a:endParaRPr lang="en-US" sz="1100" b="0" i="0" u="none" strike="noStrike">
                        <a:solidFill>
                          <a:srgbClr val="1F1F1F"/>
                        </a:solidFill>
                        <a:effectLst/>
                        <a:latin typeface="Arial" panose="020B0604020202020204" pitchFamily="34" charset="0"/>
                      </a:endParaRPr>
                    </a:p>
                  </a:txBody>
                  <a:tcPr marL="6350" marR="6350" marT="6350" marB="0" anchor="ctr"/>
                </a:tc>
                <a:extLst>
                  <a:ext uri="{0D108BD9-81ED-4DB2-BD59-A6C34878D82A}">
                    <a16:rowId xmlns:a16="http://schemas.microsoft.com/office/drawing/2014/main" val="1027917435"/>
                  </a:ext>
                </a:extLst>
              </a:tr>
              <a:tr h="361945">
                <a:tc>
                  <a:txBody>
                    <a:bodyPr/>
                    <a:lstStyle/>
                    <a:p>
                      <a:pPr algn="l" rtl="0" fontAlgn="ctr"/>
                      <a:r>
                        <a:rPr lang="en-US" sz="1100" b="1" u="none" strike="noStrike">
                          <a:effectLst/>
                        </a:rPr>
                        <a:t>The Reality of Work</a:t>
                      </a:r>
                      <a:endParaRPr lang="en-US" sz="1100" b="1" i="0" u="none" strike="noStrike">
                        <a:solidFill>
                          <a:srgbClr val="1F1F1F"/>
                        </a:solidFill>
                        <a:effectLst/>
                        <a:latin typeface="Arial" panose="020B0604020202020204" pitchFamily="34" charset="0"/>
                      </a:endParaRPr>
                    </a:p>
                  </a:txBody>
                  <a:tcPr marL="76200" marR="6350" marT="6350" marB="0" anchor="ctr"/>
                </a:tc>
                <a:tc>
                  <a:txBody>
                    <a:bodyPr/>
                    <a:lstStyle/>
                    <a:p>
                      <a:pPr algn="l" rtl="0" fontAlgn="ctr"/>
                      <a:r>
                        <a:rPr lang="en-US" sz="1100" b="1" u="none" strike="noStrike">
                          <a:effectLst/>
                        </a:rPr>
                        <a:t>The Reality of Work</a:t>
                      </a:r>
                      <a:endParaRPr lang="en-US" sz="1100" b="1" i="0" u="none" strike="noStrike">
                        <a:solidFill>
                          <a:srgbClr val="1F1F1F"/>
                        </a:solidFill>
                        <a:effectLst/>
                        <a:latin typeface="Arial" panose="020B0604020202020204" pitchFamily="34" charset="0"/>
                      </a:endParaRPr>
                    </a:p>
                  </a:txBody>
                  <a:tcPr marL="76200" marR="6350" marT="6350" marB="0" anchor="ctr"/>
                </a:tc>
                <a:tc>
                  <a:txBody>
                    <a:bodyPr/>
                    <a:lstStyle/>
                    <a:p>
                      <a:pPr algn="l" rtl="0" fontAlgn="ctr"/>
                      <a:r>
                        <a:rPr lang="en-US" sz="1100" b="1" u="none" strike="noStrike">
                          <a:effectLst/>
                        </a:rPr>
                        <a:t>The Reality of Work</a:t>
                      </a:r>
                      <a:endParaRPr lang="en-US" sz="1100" b="1" i="0" u="none" strike="noStrike">
                        <a:solidFill>
                          <a:srgbClr val="1F1F1F"/>
                        </a:solidFill>
                        <a:effectLst/>
                        <a:latin typeface="Arial" panose="020B0604020202020204" pitchFamily="34" charset="0"/>
                      </a:endParaRPr>
                    </a:p>
                  </a:txBody>
                  <a:tcPr marL="6350" marR="6350" marT="6350" marB="0" anchor="ctr"/>
                </a:tc>
                <a:extLst>
                  <a:ext uri="{0D108BD9-81ED-4DB2-BD59-A6C34878D82A}">
                    <a16:rowId xmlns:a16="http://schemas.microsoft.com/office/drawing/2014/main" val="2695978276"/>
                  </a:ext>
                </a:extLst>
              </a:tr>
              <a:tr h="924971">
                <a:tc>
                  <a:txBody>
                    <a:bodyPr/>
                    <a:lstStyle/>
                    <a:p>
                      <a:pPr algn="l" rtl="0" fontAlgn="ctr"/>
                      <a:r>
                        <a:rPr lang="en-US" sz="1100" u="none" strike="noStrike">
                          <a:effectLst/>
                        </a:rPr>
                        <a:t>Novelty and proof-of-concept. Agents required heavy prompting, frequent supervision, and broke easily on complex tasks.</a:t>
                      </a:r>
                      <a:endParaRPr lang="en-US" sz="1100" b="0" i="0" u="none" strike="noStrike">
                        <a:solidFill>
                          <a:srgbClr val="1F1F1F"/>
                        </a:solidFill>
                        <a:effectLst/>
                        <a:latin typeface="Arial" panose="020B0604020202020204" pitchFamily="34" charset="0"/>
                      </a:endParaRPr>
                    </a:p>
                  </a:txBody>
                  <a:tcPr marL="76200" marR="6350" marT="6350" marB="0" anchor="ctr"/>
                </a:tc>
                <a:tc>
                  <a:txBody>
                    <a:bodyPr/>
                    <a:lstStyle/>
                    <a:p>
                      <a:pPr algn="l" rtl="0" fontAlgn="ctr"/>
                      <a:r>
                        <a:rPr lang="en-US" sz="1100" u="none" strike="noStrike">
                          <a:effectLst/>
                        </a:rPr>
                        <a:t>"Worked pretty well." Great for isolated multi-step tasks (like coding modules), but still required a human-in-the-loop to untangle errors.</a:t>
                      </a:r>
                      <a:endParaRPr lang="en-US" sz="1100" b="0" i="0" u="none" strike="noStrike">
                        <a:solidFill>
                          <a:srgbClr val="1F1F1F"/>
                        </a:solidFill>
                        <a:effectLst/>
                        <a:latin typeface="Arial" panose="020B0604020202020204" pitchFamily="34" charset="0"/>
                      </a:endParaRPr>
                    </a:p>
                  </a:txBody>
                  <a:tcPr marL="76200" marR="6350" marT="6350" marB="0" anchor="ctr"/>
                </a:tc>
                <a:tc>
                  <a:txBody>
                    <a:bodyPr/>
                    <a:lstStyle/>
                    <a:p>
                      <a:pPr algn="l" rtl="0" fontAlgn="ctr"/>
                      <a:r>
                        <a:rPr lang="en-US" sz="1100" u="none" strike="noStrike">
                          <a:effectLst/>
                        </a:rPr>
                        <a:t>The Paradigm Shift. Agents execute complex, multi-day workflows flawlessly. Humans transition from doers to orchestrators.</a:t>
                      </a:r>
                      <a:endParaRPr lang="en-US" sz="1100" b="1" i="0" u="none" strike="noStrike">
                        <a:solidFill>
                          <a:srgbClr val="1F1F1F"/>
                        </a:solidFill>
                        <a:effectLst/>
                        <a:latin typeface="Arial" panose="020B0604020202020204" pitchFamily="34" charset="0"/>
                      </a:endParaRPr>
                    </a:p>
                  </a:txBody>
                  <a:tcPr marL="6350" marR="6350" marT="6350" marB="0" anchor="ctr"/>
                </a:tc>
                <a:extLst>
                  <a:ext uri="{0D108BD9-81ED-4DB2-BD59-A6C34878D82A}">
                    <a16:rowId xmlns:a16="http://schemas.microsoft.com/office/drawing/2014/main" val="2924365322"/>
                  </a:ext>
                </a:extLst>
              </a:tr>
            </a:tbl>
          </a:graphicData>
        </a:graphic>
      </p:graphicFrame>
      <p:cxnSp>
        <p:nvCxnSpPr>
          <p:cNvPr id="11" name="Straight Arrow Connector 10">
            <a:extLst>
              <a:ext uri="{FF2B5EF4-FFF2-40B4-BE49-F238E27FC236}">
                <a16:creationId xmlns:a16="http://schemas.microsoft.com/office/drawing/2014/main" id="{27DA16B5-EC7C-E906-D39D-702FB432CC22}"/>
              </a:ext>
            </a:extLst>
          </p:cNvPr>
          <p:cNvCxnSpPr>
            <a:cxnSpLocks/>
          </p:cNvCxnSpPr>
          <p:nvPr/>
        </p:nvCxnSpPr>
        <p:spPr>
          <a:xfrm flipV="1">
            <a:off x="1072529" y="5187465"/>
            <a:ext cx="192506" cy="371260"/>
          </a:xfrm>
          <a:prstGeom prst="straightConnector1">
            <a:avLst/>
          </a:prstGeom>
          <a:ln w="28575">
            <a:tailEnd type="triangle"/>
          </a:ln>
        </p:spPr>
        <p:style>
          <a:lnRef idx="1">
            <a:schemeClr val="accent1"/>
          </a:lnRef>
          <a:fillRef idx="0">
            <a:schemeClr val="accent1"/>
          </a:fillRef>
          <a:effectRef idx="0">
            <a:schemeClr val="accent1"/>
          </a:effectRef>
          <a:fontRef idx="minor">
            <a:schemeClr val="tx1"/>
          </a:fontRef>
        </p:style>
      </p:cxnSp>
      <p:sp>
        <p:nvSpPr>
          <p:cNvPr id="12" name="TextBox 11">
            <a:extLst>
              <a:ext uri="{FF2B5EF4-FFF2-40B4-BE49-F238E27FC236}">
                <a16:creationId xmlns:a16="http://schemas.microsoft.com/office/drawing/2014/main" id="{5EB2D46B-FF26-A1D6-AF7D-833748F294CD}"/>
              </a:ext>
            </a:extLst>
          </p:cNvPr>
          <p:cNvSpPr txBox="1"/>
          <p:nvPr/>
        </p:nvSpPr>
        <p:spPr>
          <a:xfrm>
            <a:off x="-115187" y="5531533"/>
            <a:ext cx="2179435" cy="370428"/>
          </a:xfrm>
          <a:prstGeom prst="rect">
            <a:avLst/>
          </a:prstGeom>
          <a:noFill/>
        </p:spPr>
        <p:txBody>
          <a:bodyPr wrap="square" rtlCol="0">
            <a:spAutoFit/>
          </a:bodyPr>
          <a:lstStyle/>
          <a:p>
            <a:pPr algn="ctr">
              <a:spcBef>
                <a:spcPts val="1000"/>
              </a:spcBef>
              <a:spcAft>
                <a:spcPts val="600"/>
              </a:spcAft>
            </a:pPr>
            <a:r>
              <a:rPr lang="en-US"/>
              <a:t>Chatbots </a:t>
            </a:r>
          </a:p>
        </p:txBody>
      </p:sp>
      <p:sp>
        <p:nvSpPr>
          <p:cNvPr id="13" name="TextBox 12">
            <a:extLst>
              <a:ext uri="{FF2B5EF4-FFF2-40B4-BE49-F238E27FC236}">
                <a16:creationId xmlns:a16="http://schemas.microsoft.com/office/drawing/2014/main" id="{C0D05FE4-78B2-89A9-E349-52E0C42EDB2D}"/>
              </a:ext>
            </a:extLst>
          </p:cNvPr>
          <p:cNvSpPr txBox="1"/>
          <p:nvPr/>
        </p:nvSpPr>
        <p:spPr>
          <a:xfrm>
            <a:off x="2543820" y="5187465"/>
            <a:ext cx="8722914" cy="1477328"/>
          </a:xfrm>
          <a:prstGeom prst="rect">
            <a:avLst/>
          </a:prstGeom>
          <a:noFill/>
        </p:spPr>
        <p:txBody>
          <a:bodyPr wrap="square" rtlCol="0">
            <a:spAutoFit/>
          </a:bodyPr>
          <a:lstStyle/>
          <a:p>
            <a:pPr algn="l"/>
            <a:r>
              <a:rPr lang="en-US"/>
              <a:t>Take aways:</a:t>
            </a:r>
          </a:p>
          <a:p>
            <a:pPr marL="342900" indent="-342900" algn="l">
              <a:buAutoNum type="arabicPeriod"/>
            </a:pPr>
            <a:r>
              <a:rPr lang="en-US"/>
              <a:t>Chatting with AI is two phases behind the current abilities of AI.</a:t>
            </a:r>
          </a:p>
          <a:p>
            <a:pPr marL="342900" indent="-342900" algn="l">
              <a:buAutoNum type="arabicPeriod"/>
            </a:pPr>
            <a:r>
              <a:rPr lang="en-US"/>
              <a:t>The most important tech skill are:</a:t>
            </a:r>
          </a:p>
          <a:p>
            <a:pPr marL="800100" lvl="1" indent="-342900">
              <a:buFont typeface="+mj-lt"/>
              <a:buAutoNum type="alphaUcPeriod"/>
            </a:pPr>
            <a:r>
              <a:rPr lang="en-US"/>
              <a:t>Keeping up how to use AI. Everything is changing fast. </a:t>
            </a:r>
          </a:p>
          <a:p>
            <a:pPr marL="800100" lvl="1" indent="-342900">
              <a:buFont typeface="+mj-lt"/>
              <a:buAutoNum type="alphaUcPeriod"/>
            </a:pPr>
            <a:r>
              <a:rPr lang="en-US"/>
              <a:t>Designing workflows and harness for AI to do the work.</a:t>
            </a:r>
          </a:p>
        </p:txBody>
      </p:sp>
      <p:sp>
        <p:nvSpPr>
          <p:cNvPr id="2" name="Slide Number Placeholder 1">
            <a:extLst>
              <a:ext uri="{FF2B5EF4-FFF2-40B4-BE49-F238E27FC236}">
                <a16:creationId xmlns:a16="http://schemas.microsoft.com/office/drawing/2014/main" id="{9645C498-7436-CF09-2F0F-FB048259BA8D}"/>
              </a:ext>
            </a:extLst>
          </p:cNvPr>
          <p:cNvSpPr>
            <a:spLocks noGrp="1"/>
          </p:cNvSpPr>
          <p:nvPr>
            <p:ph type="sldNum" sz="quarter" idx="4"/>
          </p:nvPr>
        </p:nvSpPr>
        <p:spPr/>
        <p:txBody>
          <a:bodyPr/>
          <a:lstStyle/>
          <a:p>
            <a:fld id="{2D1A6E71-6843-4B15-9F4E-071531D0C9F9}" type="slidenum">
              <a:rPr lang="en-US" smtClean="0"/>
              <a:t>32</a:t>
            </a:fld>
            <a:endParaRPr lang="en-US"/>
          </a:p>
        </p:txBody>
      </p:sp>
    </p:spTree>
    <p:extLst>
      <p:ext uri="{BB962C8B-B14F-4D97-AF65-F5344CB8AC3E}">
        <p14:creationId xmlns:p14="http://schemas.microsoft.com/office/powerpoint/2010/main" val="161572881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EB98F8-F960-6A05-1429-6B4D3E6EC3A3}"/>
              </a:ext>
            </a:extLst>
          </p:cNvPr>
          <p:cNvSpPr>
            <a:spLocks noGrp="1"/>
          </p:cNvSpPr>
          <p:nvPr>
            <p:ph type="title"/>
          </p:nvPr>
        </p:nvSpPr>
        <p:spPr/>
        <p:txBody>
          <a:bodyPr/>
          <a:lstStyle/>
          <a:p>
            <a:endParaRPr lang="en-US"/>
          </a:p>
        </p:txBody>
      </p:sp>
      <p:pic>
        <p:nvPicPr>
          <p:cNvPr id="5" name="Content Placeholder 4">
            <a:extLst>
              <a:ext uri="{FF2B5EF4-FFF2-40B4-BE49-F238E27FC236}">
                <a16:creationId xmlns:a16="http://schemas.microsoft.com/office/drawing/2014/main" id="{B8E2D8C5-BAA4-937C-2DC6-4D7AB2D63B10}"/>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447256" y="1225550"/>
            <a:ext cx="5049838" cy="5049838"/>
          </a:xfrm>
        </p:spPr>
      </p:pic>
      <p:sp>
        <p:nvSpPr>
          <p:cNvPr id="3" name="Slide Number Placeholder 2">
            <a:extLst>
              <a:ext uri="{FF2B5EF4-FFF2-40B4-BE49-F238E27FC236}">
                <a16:creationId xmlns:a16="http://schemas.microsoft.com/office/drawing/2014/main" id="{9572931B-6D7D-9AE3-8D9A-6376547BDF05}"/>
              </a:ext>
            </a:extLst>
          </p:cNvPr>
          <p:cNvSpPr>
            <a:spLocks noGrp="1"/>
          </p:cNvSpPr>
          <p:nvPr>
            <p:ph type="sldNum" sz="quarter" idx="4"/>
          </p:nvPr>
        </p:nvSpPr>
        <p:spPr/>
        <p:txBody>
          <a:bodyPr/>
          <a:lstStyle/>
          <a:p>
            <a:fld id="{2D1A6E71-6843-4B15-9F4E-071531D0C9F9}" type="slidenum">
              <a:rPr lang="en-US" smtClean="0"/>
              <a:t>33</a:t>
            </a:fld>
            <a:endParaRPr lang="en-US"/>
          </a:p>
        </p:txBody>
      </p:sp>
    </p:spTree>
    <p:extLst>
      <p:ext uri="{BB962C8B-B14F-4D97-AF65-F5344CB8AC3E}">
        <p14:creationId xmlns:p14="http://schemas.microsoft.com/office/powerpoint/2010/main" val="129050096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a:extLst>
              <a:ext uri="{FF2B5EF4-FFF2-40B4-BE49-F238E27FC236}">
                <a16:creationId xmlns:a16="http://schemas.microsoft.com/office/drawing/2014/main" id="{21F44AF3-8412-F562-730B-A5A5CB14A09F}"/>
              </a:ext>
            </a:extLst>
          </p:cNvPr>
          <p:cNvSpPr>
            <a:spLocks noGrp="1"/>
          </p:cNvSpPr>
          <p:nvPr>
            <p:ph type="title"/>
          </p:nvPr>
        </p:nvSpPr>
        <p:spPr>
          <a:xfrm>
            <a:off x="352326" y="238026"/>
            <a:ext cx="10224545" cy="815859"/>
          </a:xfrm>
        </p:spPr>
        <p:txBody>
          <a:bodyPr/>
          <a:lstStyle/>
          <a:p>
            <a:r>
              <a:rPr lang="en-US" dirty="0"/>
              <a:t>Goal: Operationalizing AI agents for Agile Deterrence and National Security </a:t>
            </a:r>
          </a:p>
        </p:txBody>
      </p:sp>
      <p:sp>
        <p:nvSpPr>
          <p:cNvPr id="14" name="Content Placeholder 13">
            <a:extLst>
              <a:ext uri="{FF2B5EF4-FFF2-40B4-BE49-F238E27FC236}">
                <a16:creationId xmlns:a16="http://schemas.microsoft.com/office/drawing/2014/main" id="{EFDF4166-337C-25DD-4323-646FB091DAEC}"/>
              </a:ext>
            </a:extLst>
          </p:cNvPr>
          <p:cNvSpPr>
            <a:spLocks noGrp="1"/>
          </p:cNvSpPr>
          <p:nvPr>
            <p:ph idx="1"/>
          </p:nvPr>
        </p:nvSpPr>
        <p:spPr>
          <a:xfrm>
            <a:off x="476250" y="1397497"/>
            <a:ext cx="11239500" cy="5049811"/>
          </a:xfrm>
        </p:spPr>
        <p:txBody>
          <a:bodyPr>
            <a:normAutofit lnSpcReduction="10000"/>
          </a:bodyPr>
          <a:lstStyle/>
          <a:p>
            <a:pPr marL="0" indent="0">
              <a:buNone/>
            </a:pPr>
            <a:r>
              <a:rPr lang="en-US" b="1" dirty="0"/>
              <a:t>Sandia Strategy</a:t>
            </a:r>
          </a:p>
          <a:p>
            <a:r>
              <a:rPr lang="en-US" b="1" dirty="0"/>
              <a:t>Focus Areas:</a:t>
            </a:r>
            <a:endParaRPr lang="en-US" dirty="0"/>
          </a:p>
          <a:p>
            <a:pPr lvl="1"/>
            <a:r>
              <a:rPr lang="en-US" dirty="0"/>
              <a:t>AI Algorithms</a:t>
            </a:r>
          </a:p>
          <a:p>
            <a:pPr lvl="1"/>
            <a:r>
              <a:rPr lang="en-US" dirty="0"/>
              <a:t>AI Security</a:t>
            </a:r>
          </a:p>
          <a:p>
            <a:pPr lvl="1"/>
            <a:r>
              <a:rPr lang="en-US" dirty="0">
                <a:highlight>
                  <a:srgbClr val="C0C0C0"/>
                </a:highlight>
              </a:rPr>
              <a:t>Gen AI for National Security</a:t>
            </a:r>
          </a:p>
          <a:p>
            <a:r>
              <a:rPr lang="en-US" b="1" dirty="0"/>
              <a:t>Foundational Capabilities:</a:t>
            </a:r>
            <a:endParaRPr lang="en-US" dirty="0"/>
          </a:p>
          <a:p>
            <a:pPr lvl="1"/>
            <a:r>
              <a:rPr lang="en-US" dirty="0">
                <a:highlight>
                  <a:srgbClr val="C0C0C0"/>
                </a:highlight>
              </a:rPr>
              <a:t>AI Engineering</a:t>
            </a:r>
          </a:p>
          <a:p>
            <a:pPr lvl="1"/>
            <a:r>
              <a:rPr lang="en-US" dirty="0"/>
              <a:t>Decision Analytics</a:t>
            </a:r>
          </a:p>
          <a:p>
            <a:pPr lvl="1"/>
            <a:r>
              <a:rPr lang="en-US" dirty="0"/>
              <a:t>Mission Fundamentals</a:t>
            </a:r>
          </a:p>
          <a:p>
            <a:pPr marL="0" indent="0">
              <a:buNone/>
            </a:pPr>
            <a:endParaRPr lang="en-US" dirty="0"/>
          </a:p>
          <a:p>
            <a:pPr marL="0" indent="0">
              <a:buNone/>
            </a:pPr>
            <a:br>
              <a:rPr lang="en-US" dirty="0"/>
            </a:br>
            <a:endParaRPr lang="en-US" dirty="0"/>
          </a:p>
        </p:txBody>
      </p:sp>
      <p:sp>
        <p:nvSpPr>
          <p:cNvPr id="15" name="Arrow: Right 14">
            <a:extLst>
              <a:ext uri="{FF2B5EF4-FFF2-40B4-BE49-F238E27FC236}">
                <a16:creationId xmlns:a16="http://schemas.microsoft.com/office/drawing/2014/main" id="{EE10E86E-EB21-7F2B-4563-32C211F26428}"/>
              </a:ext>
            </a:extLst>
          </p:cNvPr>
          <p:cNvSpPr/>
          <p:nvPr/>
        </p:nvSpPr>
        <p:spPr>
          <a:xfrm rot="21422090">
            <a:off x="4839844" y="2946853"/>
            <a:ext cx="1104092" cy="410705"/>
          </a:xfrm>
          <a:prstGeom prst="rightArrow">
            <a:avLst/>
          </a:prstGeom>
          <a:ln>
            <a:noFill/>
          </a:ln>
        </p:spPr>
        <p:style>
          <a:lnRef idx="1">
            <a:schemeClr val="dk1"/>
          </a:lnRef>
          <a:fillRef idx="2">
            <a:schemeClr val="dk1"/>
          </a:fillRef>
          <a:effectRef idx="1">
            <a:schemeClr val="dk1"/>
          </a:effectRef>
          <a:fontRef idx="minor">
            <a:schemeClr val="dk1"/>
          </a:fontRef>
        </p:style>
        <p:txBody>
          <a:bodyPr rtlCol="0" anchor="ctr"/>
          <a:lstStyle/>
          <a:p>
            <a:pPr algn="ctr"/>
            <a:endParaRPr lang="en-US"/>
          </a:p>
        </p:txBody>
      </p:sp>
      <p:sp>
        <p:nvSpPr>
          <p:cNvPr id="16" name="TextBox 15">
            <a:extLst>
              <a:ext uri="{FF2B5EF4-FFF2-40B4-BE49-F238E27FC236}">
                <a16:creationId xmlns:a16="http://schemas.microsoft.com/office/drawing/2014/main" id="{93347A27-8D5C-BD84-F54C-2D83F3712837}"/>
              </a:ext>
            </a:extLst>
          </p:cNvPr>
          <p:cNvSpPr txBox="1"/>
          <p:nvPr/>
        </p:nvSpPr>
        <p:spPr>
          <a:xfrm>
            <a:off x="6253566" y="2504031"/>
            <a:ext cx="5282468" cy="830997"/>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pPr algn="ctr">
              <a:spcBef>
                <a:spcPts val="1000"/>
              </a:spcBef>
              <a:spcAft>
                <a:spcPts val="600"/>
              </a:spcAft>
            </a:pPr>
            <a:r>
              <a:rPr lang="en-US" sz="2400" dirty="0"/>
              <a:t>Update existing workflows and design new workflows that use AI</a:t>
            </a:r>
          </a:p>
        </p:txBody>
      </p:sp>
      <p:sp>
        <p:nvSpPr>
          <p:cNvPr id="17" name="TextBox 16">
            <a:extLst>
              <a:ext uri="{FF2B5EF4-FFF2-40B4-BE49-F238E27FC236}">
                <a16:creationId xmlns:a16="http://schemas.microsoft.com/office/drawing/2014/main" id="{1E158A21-0651-657A-7B51-B1E7434EDF3F}"/>
              </a:ext>
            </a:extLst>
          </p:cNvPr>
          <p:cNvSpPr txBox="1"/>
          <p:nvPr/>
        </p:nvSpPr>
        <p:spPr>
          <a:xfrm>
            <a:off x="6253566" y="3826285"/>
            <a:ext cx="5282468" cy="1405513"/>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pPr algn="ctr">
              <a:spcBef>
                <a:spcPts val="1000"/>
              </a:spcBef>
              <a:spcAft>
                <a:spcPts val="600"/>
              </a:spcAft>
            </a:pPr>
            <a:r>
              <a:rPr lang="en-US" sz="2400" dirty="0"/>
              <a:t>Beyond the prototype:</a:t>
            </a:r>
          </a:p>
          <a:p>
            <a:pPr algn="ctr">
              <a:spcBef>
                <a:spcPts val="1000"/>
              </a:spcBef>
              <a:spcAft>
                <a:spcPts val="600"/>
              </a:spcAft>
            </a:pPr>
            <a:r>
              <a:rPr lang="en-US" sz="2400" dirty="0"/>
              <a:t>Design, build, deploy AI systems to impact real missions</a:t>
            </a:r>
          </a:p>
        </p:txBody>
      </p:sp>
      <p:sp>
        <p:nvSpPr>
          <p:cNvPr id="18" name="Arrow: Right 17">
            <a:extLst>
              <a:ext uri="{FF2B5EF4-FFF2-40B4-BE49-F238E27FC236}">
                <a16:creationId xmlns:a16="http://schemas.microsoft.com/office/drawing/2014/main" id="{5E6AB2EF-17F4-24D9-D8D1-F9E179F92703}"/>
              </a:ext>
            </a:extLst>
          </p:cNvPr>
          <p:cNvSpPr/>
          <p:nvPr/>
        </p:nvSpPr>
        <p:spPr>
          <a:xfrm rot="372021">
            <a:off x="3442973" y="4051574"/>
            <a:ext cx="2414214" cy="410705"/>
          </a:xfrm>
          <a:prstGeom prst="rightArrow">
            <a:avLst/>
          </a:prstGeom>
          <a:ln>
            <a:noFill/>
          </a:ln>
        </p:spPr>
        <p:style>
          <a:lnRef idx="1">
            <a:schemeClr val="dk1"/>
          </a:lnRef>
          <a:fillRef idx="2">
            <a:schemeClr val="dk1"/>
          </a:fillRef>
          <a:effectRef idx="1">
            <a:schemeClr val="dk1"/>
          </a:effectRef>
          <a:fontRef idx="minor">
            <a:schemeClr val="dk1"/>
          </a:fontRef>
        </p:style>
        <p:txBody>
          <a:bodyPr rtlCol="0" anchor="ctr"/>
          <a:lstStyle/>
          <a:p>
            <a:pPr algn="ctr"/>
            <a:endParaRPr lang="en-US"/>
          </a:p>
        </p:txBody>
      </p:sp>
      <p:sp>
        <p:nvSpPr>
          <p:cNvPr id="2" name="Slide Number Placeholder 1">
            <a:extLst>
              <a:ext uri="{FF2B5EF4-FFF2-40B4-BE49-F238E27FC236}">
                <a16:creationId xmlns:a16="http://schemas.microsoft.com/office/drawing/2014/main" id="{EE52780C-5E20-1481-7981-49B8FEE93DDC}"/>
              </a:ext>
            </a:extLst>
          </p:cNvPr>
          <p:cNvSpPr>
            <a:spLocks noGrp="1"/>
          </p:cNvSpPr>
          <p:nvPr>
            <p:ph type="sldNum" sz="quarter" idx="4"/>
          </p:nvPr>
        </p:nvSpPr>
        <p:spPr/>
        <p:txBody>
          <a:bodyPr/>
          <a:lstStyle/>
          <a:p>
            <a:fld id="{2D1A6E71-6843-4B15-9F4E-071531D0C9F9}" type="slidenum">
              <a:rPr lang="en-US" smtClean="0"/>
              <a:t>34</a:t>
            </a:fld>
            <a:endParaRPr lang="en-US"/>
          </a:p>
        </p:txBody>
      </p:sp>
    </p:spTree>
    <p:extLst>
      <p:ext uri="{BB962C8B-B14F-4D97-AF65-F5344CB8AC3E}">
        <p14:creationId xmlns:p14="http://schemas.microsoft.com/office/powerpoint/2010/main" val="25106068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SandiaBrand">
  <a:themeElements>
    <a:clrScheme name="Sandia Brand">
      <a:dk1>
        <a:srgbClr val="1B1B1B"/>
      </a:dk1>
      <a:lt1>
        <a:srgbClr val="FFFFFF"/>
      </a:lt1>
      <a:dk2>
        <a:srgbClr val="0075A9"/>
      </a:dk2>
      <a:lt2>
        <a:srgbClr val="7D8EA0"/>
      </a:lt2>
      <a:accent1>
        <a:srgbClr val="00ACCF"/>
      </a:accent1>
      <a:accent2>
        <a:srgbClr val="287968"/>
      </a:accent2>
      <a:accent3>
        <a:srgbClr val="69B244"/>
      </a:accent3>
      <a:accent4>
        <a:srgbClr val="EC8A00"/>
      </a:accent4>
      <a:accent5>
        <a:srgbClr val="C41D24"/>
      </a:accent5>
      <a:accent6>
        <a:srgbClr val="8A2B78"/>
      </a:accent6>
      <a:hlink>
        <a:srgbClr val="007F9B"/>
      </a:hlink>
      <a:folHlink>
        <a:srgbClr val="0275A9"/>
      </a:folHlink>
    </a:clrScheme>
    <a:fontScheme name="Sandia Brand">
      <a:majorFont>
        <a:latin typeface="Exo 2"/>
        <a:ea typeface=""/>
        <a:cs typeface=""/>
      </a:majorFont>
      <a:minorFont>
        <a:latin typeface="Open Sans"/>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xDef>
      <a:spPr>
        <a:noFill/>
      </a:spPr>
      <a:bodyPr wrap="square" rtlCol="0">
        <a:spAutoFit/>
      </a:bodyPr>
      <a:lstStyle>
        <a:defPPr algn="l">
          <a:spcBef>
            <a:spcPts val="1000"/>
          </a:spcBef>
          <a:spcAft>
            <a:spcPts val="600"/>
          </a:spcAft>
          <a:defRPr dirty="0" err="1" smtClean="0"/>
        </a:defPPr>
      </a:lstStyle>
    </a:txDef>
  </a:objectDefaults>
  <a:extraClrSchemeLst/>
  <a:extLst>
    <a:ext uri="{05A4C25C-085E-4340-85A3-A5531E510DB2}">
      <thm15:themeFamily xmlns:thm15="http://schemas.microsoft.com/office/thememl/2012/main" name="SandiaBrand" id="{1968AAD6-CBA6-064F-9237-4007AAEE23B9}" vid="{2E5380AC-16C9-734E-8236-37757CA639DF}"/>
    </a:ext>
  </a:extLst>
</a:theme>
</file>

<file path=ppt/theme/theme2.xml><?xml version="1.0" encoding="utf-8"?>
<a:theme xmlns:a="http://schemas.openxmlformats.org/drawingml/2006/main" name="CUI">
  <a:themeElements>
    <a:clrScheme name="AIS">
      <a:dk1>
        <a:sysClr val="windowText" lastClr="000000"/>
      </a:dk1>
      <a:lt1>
        <a:sysClr val="window" lastClr="FFFFFF"/>
      </a:lt1>
      <a:dk2>
        <a:srgbClr val="08052F"/>
      </a:dk2>
      <a:lt2>
        <a:srgbClr val="C00060"/>
      </a:lt2>
      <a:accent1>
        <a:srgbClr val="00B7F2"/>
      </a:accent1>
      <a:accent2>
        <a:srgbClr val="FFC861"/>
      </a:accent2>
      <a:accent3>
        <a:srgbClr val="7A619A"/>
      </a:accent3>
      <a:accent4>
        <a:srgbClr val="F27790"/>
      </a:accent4>
      <a:accent5>
        <a:srgbClr val="008AB3"/>
      </a:accent5>
      <a:accent6>
        <a:srgbClr val="ED8422"/>
      </a:accent6>
      <a:hlink>
        <a:srgbClr val="0AE1E5"/>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TaxCatchAll xmlns="f2e81dba-c3af-449b-b728-f460eb8df910"/>
    <lcf76f155ced4ddcb4097134ff3c332f xmlns="41bd3fb9-a045-4e0b-95b6-61ef84be678f">
      <Terms xmlns="http://schemas.microsoft.com/office/infopath/2007/PartnerControls"/>
    </lcf76f155ced4ddcb4097134ff3c332f>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D5B875B6312EE449B7A5A7823A59914F" ma:contentTypeVersion="12" ma:contentTypeDescription="Create a new document." ma:contentTypeScope="" ma:versionID="ac5b3ce5995c75c5ad16f03078ee9c13">
  <xsd:schema xmlns:xsd="http://www.w3.org/2001/XMLSchema" xmlns:xs="http://www.w3.org/2001/XMLSchema" xmlns:p="http://schemas.microsoft.com/office/2006/metadata/properties" xmlns:ns2="41bd3fb9-a045-4e0b-95b6-61ef84be678f" xmlns:ns3="f2e81dba-c3af-449b-b728-f460eb8df910" targetNamespace="http://schemas.microsoft.com/office/2006/metadata/properties" ma:root="true" ma:fieldsID="87a7adc90791495fdd175886c8a252ff" ns2:_="" ns3:_="">
    <xsd:import namespace="41bd3fb9-a045-4e0b-95b6-61ef84be678f"/>
    <xsd:import namespace="f2e81dba-c3af-449b-b728-f460eb8df910"/>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MediaServiceGenerationTime" minOccurs="0"/>
                <xsd:element ref="ns2:MediaServiceEventHashCode" minOccurs="0"/>
                <xsd:element ref="ns2:MediaLengthInSeconds" minOccurs="0"/>
                <xsd:element ref="ns2:lcf76f155ced4ddcb4097134ff3c332f" minOccurs="0"/>
                <xsd:element ref="ns3:TaxCatchAll" minOccurs="0"/>
                <xsd:element ref="ns2:MediaServiceOCR"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1bd3fb9-a045-4e0b-95b6-61ef84be678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lcf76f155ced4ddcb4097134ff3c332f" ma:index="16" nillable="true" ma:taxonomy="true" ma:internalName="lcf76f155ced4ddcb4097134ff3c332f" ma:taxonomyFieldName="MediaServiceImageTags" ma:displayName="Image Tags" ma:readOnly="false" ma:fieldId="{5cf76f15-5ced-4ddc-b409-7134ff3c332f}" ma:taxonomyMulti="true" ma:sspId="ae9a0c85-7947-4de8-8007-231928f82877" ma:termSetId="09814cd3-568e-fe90-9814-8d621ff8fb84" ma:anchorId="fba54fb3-c3e1-fe81-a776-ca4b69148c4d" ma:open="true" ma:isKeyword="false">
      <xsd:complexType>
        <xsd:sequence>
          <xsd:element ref="pc:Terms" minOccurs="0" maxOccurs="1"/>
        </xsd:sequence>
      </xsd:complexType>
    </xsd:element>
    <xsd:element name="MediaServiceOCR" ma:index="18" nillable="true" ma:displayName="Extracted Text" ma:internalName="MediaServiceOCR" ma:readOnly="true">
      <xsd:simpleType>
        <xsd:restriction base="dms:Note">
          <xsd:maxLength value="255"/>
        </xsd:restriction>
      </xsd:simpleType>
    </xsd:element>
    <xsd:element name="MediaServiceBillingMetadata" ma:index="19"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f2e81dba-c3af-449b-b728-f460eb8df910" elementFormDefault="qualified">
    <xsd:import namespace="http://schemas.microsoft.com/office/2006/documentManagement/types"/>
    <xsd:import namespace="http://schemas.microsoft.com/office/infopath/2007/PartnerControls"/>
    <xsd:element name="TaxCatchAll" ma:index="17" nillable="true" ma:displayName="Taxonomy Catch All Column" ma:hidden="true" ma:list="{d135bcb0-9802-41ec-b1e6-7a9cc6c6e8bb}" ma:internalName="TaxCatchAll" ma:showField="CatchAllData" ma:web="f2e81dba-c3af-449b-b728-f460eb8df910">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19BFB2F-7BFB-4052-A8CA-A87373EA31D4}">
  <ds:schemaRefs>
    <ds:schemaRef ds:uri="http://schemas.microsoft.com/sharepoint/v3/contenttype/forms"/>
  </ds:schemaRefs>
</ds:datastoreItem>
</file>

<file path=customXml/itemProps2.xml><?xml version="1.0" encoding="utf-8"?>
<ds:datastoreItem xmlns:ds="http://schemas.openxmlformats.org/officeDocument/2006/customXml" ds:itemID="{E4B760C3-CF31-4B7B-9CB0-7861823036BB}">
  <ds:schemaRefs>
    <ds:schemaRef ds:uri="http://purl.org/dc/dcmitype/"/>
    <ds:schemaRef ds:uri="http://schemas.microsoft.com/office/2006/metadata/properties"/>
    <ds:schemaRef ds:uri="41bd3fb9-a045-4e0b-95b6-61ef84be678f"/>
    <ds:schemaRef ds:uri="http://purl.org/dc/elements/1.1/"/>
    <ds:schemaRef ds:uri="http://www.w3.org/XML/1998/namespace"/>
    <ds:schemaRef ds:uri="http://schemas.microsoft.com/office/2006/documentManagement/types"/>
    <ds:schemaRef ds:uri="http://purl.org/dc/terms/"/>
    <ds:schemaRef ds:uri="http://schemas.microsoft.com/office/infopath/2007/PartnerControls"/>
    <ds:schemaRef ds:uri="http://schemas.openxmlformats.org/package/2006/metadata/core-properties"/>
    <ds:schemaRef ds:uri="f2e81dba-c3af-449b-b728-f460eb8df910"/>
  </ds:schemaRefs>
</ds:datastoreItem>
</file>

<file path=customXml/itemProps3.xml><?xml version="1.0" encoding="utf-8"?>
<ds:datastoreItem xmlns:ds="http://schemas.openxmlformats.org/officeDocument/2006/customXml" ds:itemID="{FFDA5B84-AFBA-48A3-97C9-1CE0A0B7B93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1bd3fb9-a045-4e0b-95b6-61ef84be678f"/>
    <ds:schemaRef ds:uri="f2e81dba-c3af-449b-b728-f460eb8df91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AI+Expo_talk_reformatted</Template>
  <TotalTime>4950</TotalTime>
  <Words>2618</Words>
  <Application>Microsoft Office PowerPoint</Application>
  <PresentationFormat>Widescreen</PresentationFormat>
  <Paragraphs>303</Paragraphs>
  <Slides>34</Slides>
  <Notes>6</Notes>
  <HiddenSlides>0</HiddenSlides>
  <MMClips>6</MMClips>
  <ScaleCrop>false</ScaleCrop>
  <HeadingPairs>
    <vt:vector size="6" baseType="variant">
      <vt:variant>
        <vt:lpstr>Fonts Used</vt:lpstr>
      </vt:variant>
      <vt:variant>
        <vt:i4>14</vt:i4>
      </vt:variant>
      <vt:variant>
        <vt:lpstr>Theme</vt:lpstr>
      </vt:variant>
      <vt:variant>
        <vt:i4>2</vt:i4>
      </vt:variant>
      <vt:variant>
        <vt:lpstr>Slide Titles</vt:lpstr>
      </vt:variant>
      <vt:variant>
        <vt:i4>34</vt:i4>
      </vt:variant>
    </vt:vector>
  </HeadingPairs>
  <TitlesOfParts>
    <vt:vector size="50" baseType="lpstr">
      <vt:lpstr>Apple Symbols</vt:lpstr>
      <vt:lpstr>Aptos</vt:lpstr>
      <vt:lpstr>Arial</vt:lpstr>
      <vt:lpstr>Calibri</vt:lpstr>
      <vt:lpstr>Consolas</vt:lpstr>
      <vt:lpstr>Courier New</vt:lpstr>
      <vt:lpstr>Exo 2</vt:lpstr>
      <vt:lpstr>Exo 2 Light</vt:lpstr>
      <vt:lpstr>Exo 2 Semi Bold</vt:lpstr>
      <vt:lpstr>Open Sans</vt:lpstr>
      <vt:lpstr>Open Sans SemiBold</vt:lpstr>
      <vt:lpstr>Segoe UI</vt:lpstr>
      <vt:lpstr>Trebuchet MS</vt:lpstr>
      <vt:lpstr>Wingdings</vt:lpstr>
      <vt:lpstr>SandiaBrand</vt:lpstr>
      <vt:lpstr>CUI</vt:lpstr>
      <vt:lpstr>ATLAS at Sandia National labs</vt:lpstr>
      <vt:lpstr>What is ATLAS?</vt:lpstr>
      <vt:lpstr>What is Shirty?</vt:lpstr>
      <vt:lpstr>PowerPoint Presentation</vt:lpstr>
      <vt:lpstr>Goals of Atlas team</vt:lpstr>
      <vt:lpstr>ATLAS as a modular shareable common framework</vt:lpstr>
      <vt:lpstr>PowerPoint Presentation</vt:lpstr>
      <vt:lpstr>Data Management and retrieval is critical for Sandia</vt:lpstr>
      <vt:lpstr>What is model context protocol (MCP)?</vt:lpstr>
      <vt:lpstr>How MCPs are Created</vt:lpstr>
      <vt:lpstr>PowerPoint Presentation</vt:lpstr>
      <vt:lpstr>PowerPoint Presentation</vt:lpstr>
      <vt:lpstr>PowerPoint Presentation</vt:lpstr>
      <vt:lpstr>PowerPoint Presentation</vt:lpstr>
      <vt:lpstr>ATLAS + MATLAB MCP</vt:lpstr>
      <vt:lpstr>Solidworks MCP</vt:lpstr>
      <vt:lpstr>HPC+ AI via SLURM MCP</vt:lpstr>
      <vt:lpstr>PowerPoint Presentation</vt:lpstr>
      <vt:lpstr>Design (SPARC) Workflow Example</vt:lpstr>
      <vt:lpstr>Use AI to iterate quickly to explore options in a high dim space</vt:lpstr>
      <vt:lpstr>PowerPoint Presentation</vt:lpstr>
      <vt:lpstr>Rapid exploration of large datasets using ATLAS</vt:lpstr>
      <vt:lpstr>Automated Data analysis and reporting On Machine Monitoring Example</vt:lpstr>
      <vt:lpstr>Summary</vt:lpstr>
      <vt:lpstr>Thanks for Listening!   Questions?</vt:lpstr>
      <vt:lpstr>Thank you! Questions?</vt:lpstr>
      <vt:lpstr>What is next? ATLAS-3 Strategy</vt:lpstr>
      <vt:lpstr>Strategy: ATLAS as a PORTAL for running AI agents</vt:lpstr>
      <vt:lpstr>Give feedback in ATLAS-3</vt:lpstr>
      <vt:lpstr>The secret backend you don’t normally get to see!</vt:lpstr>
      <vt:lpstr>PowerPoint Presentation</vt:lpstr>
      <vt:lpstr>A short history of agentic ai</vt:lpstr>
      <vt:lpstr>PowerPoint Presentation</vt:lpstr>
      <vt:lpstr>Goal: Operationalizing AI agents for Agile Deterrence and National Security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Garland, Anthony</dc:creator>
  <cp:lastModifiedBy>Garland, Anthony</cp:lastModifiedBy>
  <cp:revision>6</cp:revision>
  <dcterms:created xsi:type="dcterms:W3CDTF">2025-07-08T18:32:59Z</dcterms:created>
  <dcterms:modified xsi:type="dcterms:W3CDTF">2026-04-23T01:44:55Z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0x010100D5B875B6312EE449B7A5A7823A59914F</vt:lpwstr>
  </property>
  <property fmtid="{D5CDD505-2E9C-101B-9397-08002B2CF9AE}" pid="3" name="MediaServiceImageTags">
    <vt:lpwstr/>
  </property>
</Properties>
</file>