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7"/>
  </p:notesMasterIdLst>
  <p:sldIdLst>
    <p:sldId id="256" r:id="rId6"/>
    <p:sldId id="265" r:id="rId7"/>
    <p:sldId id="266" r:id="rId8"/>
    <p:sldId id="267" r:id="rId9"/>
    <p:sldId id="268" r:id="rId10"/>
    <p:sldId id="269" r:id="rId11"/>
    <p:sldId id="270" r:id="rId12"/>
    <p:sldId id="272" r:id="rId13"/>
    <p:sldId id="273" r:id="rId14"/>
    <p:sldId id="271"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6FF"/>
    <a:srgbClr val="C5E6FF"/>
    <a:srgbClr val="DAC2EC"/>
    <a:srgbClr val="22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BFDBC-C8CD-49AE-9A81-42838981BF2B}" v="79" dt="2026-02-18T13:23:33.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88" d="100"/>
          <a:sy n="88" d="100"/>
        </p:scale>
        <p:origin x="22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Shane CIV USARMY ATEC (USA)" userId="7fcf8241-a505-43a2-85c8-ecefb4028de4" providerId="ADAL" clId="{C4F96185-9930-411B-B3AF-EAB69A5D5D3B}"/>
    <pc:docChg chg="undo custSel addSld modSld">
      <pc:chgData name="Hall, Shane CIV USARMY ATEC (USA)" userId="7fcf8241-a505-43a2-85c8-ecefb4028de4" providerId="ADAL" clId="{C4F96185-9930-411B-B3AF-EAB69A5D5D3B}" dt="2026-02-25T17:12:50.514" v="5743" actId="20577"/>
      <pc:docMkLst>
        <pc:docMk/>
      </pc:docMkLst>
      <pc:sldChg chg="modSp mod">
        <pc:chgData name="Hall, Shane CIV USARMY ATEC (USA)" userId="7fcf8241-a505-43a2-85c8-ecefb4028de4" providerId="ADAL" clId="{C4F96185-9930-411B-B3AF-EAB69A5D5D3B}" dt="2026-02-18T12:16:42.837" v="5010" actId="20577"/>
        <pc:sldMkLst>
          <pc:docMk/>
          <pc:sldMk cId="3178612564" sldId="262"/>
        </pc:sldMkLst>
        <pc:spChg chg="mod">
          <ac:chgData name="Hall, Shane CIV USARMY ATEC (USA)" userId="7fcf8241-a505-43a2-85c8-ecefb4028de4" providerId="ADAL" clId="{C4F96185-9930-411B-B3AF-EAB69A5D5D3B}" dt="2026-02-18T12:16:42.837" v="5010" actId="20577"/>
          <ac:spMkLst>
            <pc:docMk/>
            <pc:sldMk cId="3178612564" sldId="262"/>
            <ac:spMk id="4" creationId="{E0B97F1A-2B6B-BBAE-3E29-AB671261E3EE}"/>
          </ac:spMkLst>
        </pc:spChg>
      </pc:sldChg>
      <pc:sldChg chg="modSp mod">
        <pc:chgData name="Hall, Shane CIV USARMY ATEC (USA)" userId="7fcf8241-a505-43a2-85c8-ecefb4028de4" providerId="ADAL" clId="{C4F96185-9930-411B-B3AF-EAB69A5D5D3B}" dt="2026-02-18T12:15:46.979" v="4958" actId="20577"/>
        <pc:sldMkLst>
          <pc:docMk/>
          <pc:sldMk cId="3387136085" sldId="265"/>
        </pc:sldMkLst>
        <pc:spChg chg="mod">
          <ac:chgData name="Hall, Shane CIV USARMY ATEC (USA)" userId="7fcf8241-a505-43a2-85c8-ecefb4028de4" providerId="ADAL" clId="{C4F96185-9930-411B-B3AF-EAB69A5D5D3B}" dt="2026-02-18T12:15:46.979" v="4958" actId="20577"/>
          <ac:spMkLst>
            <pc:docMk/>
            <pc:sldMk cId="3387136085" sldId="265"/>
            <ac:spMk id="3" creationId="{64BF5B4F-EB51-A6AA-FAEB-47EE2CF184AA}"/>
          </ac:spMkLst>
        </pc:spChg>
      </pc:sldChg>
      <pc:sldChg chg="addSp delSp modSp mod">
        <pc:chgData name="Hall, Shane CIV USARMY ATEC (USA)" userId="7fcf8241-a505-43a2-85c8-ecefb4028de4" providerId="ADAL" clId="{C4F96185-9930-411B-B3AF-EAB69A5D5D3B}" dt="2026-02-18T15:38:57.489" v="5496" actId="13926"/>
        <pc:sldMkLst>
          <pc:docMk/>
          <pc:sldMk cId="1894078598" sldId="266"/>
        </pc:sldMkLst>
        <pc:spChg chg="mod">
          <ac:chgData name="Hall, Shane CIV USARMY ATEC (USA)" userId="7fcf8241-a505-43a2-85c8-ecefb4028de4" providerId="ADAL" clId="{C4F96185-9930-411B-B3AF-EAB69A5D5D3B}" dt="2026-02-18T15:38:57.489" v="5496" actId="13926"/>
          <ac:spMkLst>
            <pc:docMk/>
            <pc:sldMk cId="1894078598" sldId="266"/>
            <ac:spMk id="3" creationId="{4ADC3312-D98F-E63A-1DAF-8D52F35DAA9B}"/>
          </ac:spMkLst>
        </pc:spChg>
        <pc:spChg chg="mod">
          <ac:chgData name="Hall, Shane CIV USARMY ATEC (USA)" userId="7fcf8241-a505-43a2-85c8-ecefb4028de4" providerId="ADAL" clId="{C4F96185-9930-411B-B3AF-EAB69A5D5D3B}" dt="2026-02-18T12:30:20.835" v="5118" actId="1076"/>
          <ac:spMkLst>
            <pc:docMk/>
            <pc:sldMk cId="1894078598" sldId="266"/>
            <ac:spMk id="4" creationId="{D40DE723-928C-B0AF-F5CA-2195840B3EB3}"/>
          </ac:spMkLst>
        </pc:spChg>
        <pc:inkChg chg="add mod">
          <ac:chgData name="Hall, Shane CIV USARMY ATEC (USA)" userId="7fcf8241-a505-43a2-85c8-ecefb4028de4" providerId="ADAL" clId="{C4F96185-9930-411B-B3AF-EAB69A5D5D3B}" dt="2026-02-18T12:29:14.226" v="5116" actId="1076"/>
          <ac:inkMkLst>
            <pc:docMk/>
            <pc:sldMk cId="1894078598" sldId="266"/>
            <ac:inkMk id="19" creationId="{7D507639-EC56-3387-D627-87FDA3F5FAF2}"/>
          </ac:inkMkLst>
        </pc:inkChg>
      </pc:sldChg>
      <pc:sldChg chg="addSp delSp modSp mod">
        <pc:chgData name="Hall, Shane CIV USARMY ATEC (USA)" userId="7fcf8241-a505-43a2-85c8-ecefb4028de4" providerId="ADAL" clId="{C4F96185-9930-411B-B3AF-EAB69A5D5D3B}" dt="2026-02-18T15:38:30.264" v="5495" actId="14100"/>
        <pc:sldMkLst>
          <pc:docMk/>
          <pc:sldMk cId="3759497815" sldId="267"/>
        </pc:sldMkLst>
        <pc:spChg chg="mod">
          <ac:chgData name="Hall, Shane CIV USARMY ATEC (USA)" userId="7fcf8241-a505-43a2-85c8-ecefb4028de4" providerId="ADAL" clId="{C4F96185-9930-411B-B3AF-EAB69A5D5D3B}" dt="2026-02-18T12:17:09.052" v="5013" actId="20577"/>
          <ac:spMkLst>
            <pc:docMk/>
            <pc:sldMk cId="3759497815" sldId="267"/>
            <ac:spMk id="4" creationId="{56E17A5C-FBF0-0EA2-89F4-F9877B7696BF}"/>
          </ac:spMkLst>
        </pc:spChg>
        <pc:spChg chg="add mod">
          <ac:chgData name="Hall, Shane CIV USARMY ATEC (USA)" userId="7fcf8241-a505-43a2-85c8-ecefb4028de4" providerId="ADAL" clId="{C4F96185-9930-411B-B3AF-EAB69A5D5D3B}" dt="2026-02-18T12:55:22.228" v="5296" actId="20577"/>
          <ac:spMkLst>
            <pc:docMk/>
            <pc:sldMk cId="3759497815" sldId="267"/>
            <ac:spMk id="9" creationId="{E4AD7562-35B7-FD1E-A46A-5ED00219A657}"/>
          </ac:spMkLst>
        </pc:spChg>
        <pc:picChg chg="add mod">
          <ac:chgData name="Hall, Shane CIV USARMY ATEC (USA)" userId="7fcf8241-a505-43a2-85c8-ecefb4028de4" providerId="ADAL" clId="{C4F96185-9930-411B-B3AF-EAB69A5D5D3B}" dt="2026-02-18T15:38:30.264" v="5495" actId="14100"/>
          <ac:picMkLst>
            <pc:docMk/>
            <pc:sldMk cId="3759497815" sldId="267"/>
            <ac:picMk id="5" creationId="{796CDD5C-B2C8-AE7B-A91E-BA77B0BF9C8E}"/>
          </ac:picMkLst>
        </pc:picChg>
      </pc:sldChg>
      <pc:sldChg chg="modSp mod">
        <pc:chgData name="Hall, Shane CIV USARMY ATEC (USA)" userId="7fcf8241-a505-43a2-85c8-ecefb4028de4" providerId="ADAL" clId="{C4F96185-9930-411B-B3AF-EAB69A5D5D3B}" dt="2026-02-18T12:17:03.975" v="5012" actId="20577"/>
        <pc:sldMkLst>
          <pc:docMk/>
          <pc:sldMk cId="586817475" sldId="268"/>
        </pc:sldMkLst>
        <pc:spChg chg="mod">
          <ac:chgData name="Hall, Shane CIV USARMY ATEC (USA)" userId="7fcf8241-a505-43a2-85c8-ecefb4028de4" providerId="ADAL" clId="{C4F96185-9930-411B-B3AF-EAB69A5D5D3B}" dt="2026-02-17T14:36:30.392" v="4431" actId="20577"/>
          <ac:spMkLst>
            <pc:docMk/>
            <pc:sldMk cId="586817475" sldId="268"/>
            <ac:spMk id="3" creationId="{D6709626-0B6C-CAAD-CC1F-FF49A35D4D96}"/>
          </ac:spMkLst>
        </pc:spChg>
        <pc:spChg chg="mod">
          <ac:chgData name="Hall, Shane CIV USARMY ATEC (USA)" userId="7fcf8241-a505-43a2-85c8-ecefb4028de4" providerId="ADAL" clId="{C4F96185-9930-411B-B3AF-EAB69A5D5D3B}" dt="2026-02-18T12:17:03.975" v="5012" actId="20577"/>
          <ac:spMkLst>
            <pc:docMk/>
            <pc:sldMk cId="586817475" sldId="268"/>
            <ac:spMk id="4" creationId="{71F5E95C-F93A-F971-3F08-1D9FB55550AA}"/>
          </ac:spMkLst>
        </pc:spChg>
      </pc:sldChg>
      <pc:sldChg chg="addSp delSp modSp mod">
        <pc:chgData name="Hall, Shane CIV USARMY ATEC (USA)" userId="7fcf8241-a505-43a2-85c8-ecefb4028de4" providerId="ADAL" clId="{C4F96185-9930-411B-B3AF-EAB69A5D5D3B}" dt="2026-02-25T16:55:58.146" v="5627" actId="207"/>
        <pc:sldMkLst>
          <pc:docMk/>
          <pc:sldMk cId="753296210" sldId="269"/>
        </pc:sldMkLst>
        <pc:spChg chg="mod">
          <ac:chgData name="Hall, Shane CIV USARMY ATEC (USA)" userId="7fcf8241-a505-43a2-85c8-ecefb4028de4" providerId="ADAL" clId="{C4F96185-9930-411B-B3AF-EAB69A5D5D3B}" dt="2026-02-25T16:45:31.800" v="5616" actId="207"/>
          <ac:spMkLst>
            <pc:docMk/>
            <pc:sldMk cId="753296210" sldId="269"/>
            <ac:spMk id="3" creationId="{56DC2F24-7205-1667-2F1D-EBE08059244A}"/>
          </ac:spMkLst>
        </pc:spChg>
        <pc:spChg chg="mod">
          <ac:chgData name="Hall, Shane CIV USARMY ATEC (USA)" userId="7fcf8241-a505-43a2-85c8-ecefb4028de4" providerId="ADAL" clId="{C4F96185-9930-411B-B3AF-EAB69A5D5D3B}" dt="2026-02-18T12:17:00.036" v="5011" actId="20577"/>
          <ac:spMkLst>
            <pc:docMk/>
            <pc:sldMk cId="753296210" sldId="269"/>
            <ac:spMk id="4" creationId="{CF8C6B0A-7103-404C-8EEC-680DC5512109}"/>
          </ac:spMkLst>
        </pc:spChg>
        <pc:spChg chg="add mod">
          <ac:chgData name="Hall, Shane CIV USARMY ATEC (USA)" userId="7fcf8241-a505-43a2-85c8-ecefb4028de4" providerId="ADAL" clId="{C4F96185-9930-411B-B3AF-EAB69A5D5D3B}" dt="2026-02-11T13:16:33.454" v="4411" actId="1076"/>
          <ac:spMkLst>
            <pc:docMk/>
            <pc:sldMk cId="753296210" sldId="269"/>
            <ac:spMk id="5" creationId="{C016B3B9-9796-C091-D6D8-29FF37C105E6}"/>
          </ac:spMkLst>
        </pc:spChg>
        <pc:spChg chg="add mod">
          <ac:chgData name="Hall, Shane CIV USARMY ATEC (USA)" userId="7fcf8241-a505-43a2-85c8-ecefb4028de4" providerId="ADAL" clId="{C4F96185-9930-411B-B3AF-EAB69A5D5D3B}" dt="2026-02-11T13:16:45.335" v="4423" actId="20577"/>
          <ac:spMkLst>
            <pc:docMk/>
            <pc:sldMk cId="753296210" sldId="269"/>
            <ac:spMk id="6" creationId="{20F7761D-1B83-17B0-1196-15655EAADE01}"/>
          </ac:spMkLst>
        </pc:spChg>
        <pc:spChg chg="add mod">
          <ac:chgData name="Hall, Shane CIV USARMY ATEC (USA)" userId="7fcf8241-a505-43a2-85c8-ecefb4028de4" providerId="ADAL" clId="{C4F96185-9930-411B-B3AF-EAB69A5D5D3B}" dt="2026-02-04T12:39:23.688" v="771" actId="1076"/>
          <ac:spMkLst>
            <pc:docMk/>
            <pc:sldMk cId="753296210" sldId="269"/>
            <ac:spMk id="15" creationId="{376D78EE-DAED-E249-177E-502D52026FEA}"/>
          </ac:spMkLst>
        </pc:spChg>
        <pc:spChg chg="add mod">
          <ac:chgData name="Hall, Shane CIV USARMY ATEC (USA)" userId="7fcf8241-a505-43a2-85c8-ecefb4028de4" providerId="ADAL" clId="{C4F96185-9930-411B-B3AF-EAB69A5D5D3B}" dt="2026-02-25T16:55:51.965" v="5626" actId="207"/>
          <ac:spMkLst>
            <pc:docMk/>
            <pc:sldMk cId="753296210" sldId="269"/>
            <ac:spMk id="19" creationId="{CFB0236D-8A4F-8FB7-F233-FAFA5DBACCC9}"/>
          </ac:spMkLst>
        </pc:spChg>
        <pc:spChg chg="add mod">
          <ac:chgData name="Hall, Shane CIV USARMY ATEC (USA)" userId="7fcf8241-a505-43a2-85c8-ecefb4028de4" providerId="ADAL" clId="{C4F96185-9930-411B-B3AF-EAB69A5D5D3B}" dt="2026-02-25T16:54:13.911" v="5625" actId="207"/>
          <ac:spMkLst>
            <pc:docMk/>
            <pc:sldMk cId="753296210" sldId="269"/>
            <ac:spMk id="20" creationId="{503B2A94-DB3E-33C5-BBF9-EDCF6279427A}"/>
          </ac:spMkLst>
        </pc:spChg>
        <pc:spChg chg="add mod">
          <ac:chgData name="Hall, Shane CIV USARMY ATEC (USA)" userId="7fcf8241-a505-43a2-85c8-ecefb4028de4" providerId="ADAL" clId="{C4F96185-9930-411B-B3AF-EAB69A5D5D3B}" dt="2026-02-04T12:39:23.688" v="771" actId="1076"/>
          <ac:spMkLst>
            <pc:docMk/>
            <pc:sldMk cId="753296210" sldId="269"/>
            <ac:spMk id="21" creationId="{AE359E46-7207-47AD-F24C-884016D36A99}"/>
          </ac:spMkLst>
        </pc:spChg>
        <pc:spChg chg="add mod">
          <ac:chgData name="Hall, Shane CIV USARMY ATEC (USA)" userId="7fcf8241-a505-43a2-85c8-ecefb4028de4" providerId="ADAL" clId="{C4F96185-9930-411B-B3AF-EAB69A5D5D3B}" dt="2026-02-04T12:39:38.963" v="773" actId="1076"/>
          <ac:spMkLst>
            <pc:docMk/>
            <pc:sldMk cId="753296210" sldId="269"/>
            <ac:spMk id="23" creationId="{3D2D93AC-FEE2-D218-D42B-C40C8DDAF93B}"/>
          </ac:spMkLst>
        </pc:spChg>
        <pc:spChg chg="add mod">
          <ac:chgData name="Hall, Shane CIV USARMY ATEC (USA)" userId="7fcf8241-a505-43a2-85c8-ecefb4028de4" providerId="ADAL" clId="{C4F96185-9930-411B-B3AF-EAB69A5D5D3B}" dt="2026-02-25T16:55:58.146" v="5627" actId="207"/>
          <ac:spMkLst>
            <pc:docMk/>
            <pc:sldMk cId="753296210" sldId="269"/>
            <ac:spMk id="25" creationId="{C433D2F8-CD29-0AA6-BC28-665FF027D33D}"/>
          </ac:spMkLst>
        </pc:spChg>
        <pc:spChg chg="add mod">
          <ac:chgData name="Hall, Shane CIV USARMY ATEC (USA)" userId="7fcf8241-a505-43a2-85c8-ecefb4028de4" providerId="ADAL" clId="{C4F96185-9930-411B-B3AF-EAB69A5D5D3B}" dt="2026-02-04T12:39:38.963" v="773" actId="1076"/>
          <ac:spMkLst>
            <pc:docMk/>
            <pc:sldMk cId="753296210" sldId="269"/>
            <ac:spMk id="26" creationId="{C0D14CB9-FBC4-FD6A-E990-D8DB603C2E17}"/>
          </ac:spMkLst>
        </pc:spChg>
        <pc:spChg chg="add mod">
          <ac:chgData name="Hall, Shane CIV USARMY ATEC (USA)" userId="7fcf8241-a505-43a2-85c8-ecefb4028de4" providerId="ADAL" clId="{C4F96185-9930-411B-B3AF-EAB69A5D5D3B}" dt="2026-02-18T13:13:55.868" v="5429" actId="20577"/>
          <ac:spMkLst>
            <pc:docMk/>
            <pc:sldMk cId="753296210" sldId="269"/>
            <ac:spMk id="27" creationId="{812FB727-2820-5B43-BC5E-EDFB9C317878}"/>
          </ac:spMkLst>
        </pc:spChg>
        <pc:spChg chg="add mod">
          <ac:chgData name="Hall, Shane CIV USARMY ATEC (USA)" userId="7fcf8241-a505-43a2-85c8-ecefb4028de4" providerId="ADAL" clId="{C4F96185-9930-411B-B3AF-EAB69A5D5D3B}" dt="2026-02-04T12:43:22.417" v="829" actId="404"/>
          <ac:spMkLst>
            <pc:docMk/>
            <pc:sldMk cId="753296210" sldId="269"/>
            <ac:spMk id="28" creationId="{F249D81E-4A1E-D44A-547C-4E6F51B03775}"/>
          </ac:spMkLst>
        </pc:spChg>
        <pc:spChg chg="add mod">
          <ac:chgData name="Hall, Shane CIV USARMY ATEC (USA)" userId="7fcf8241-a505-43a2-85c8-ecefb4028de4" providerId="ADAL" clId="{C4F96185-9930-411B-B3AF-EAB69A5D5D3B}" dt="2026-02-25T16:46:26.832" v="5620" actId="1076"/>
          <ac:spMkLst>
            <pc:docMk/>
            <pc:sldMk cId="753296210" sldId="269"/>
            <ac:spMk id="31" creationId="{D00314F1-C7E4-A736-7EF6-2D918009901F}"/>
          </ac:spMkLst>
        </pc:spChg>
        <pc:spChg chg="add mod ord">
          <ac:chgData name="Hall, Shane CIV USARMY ATEC (USA)" userId="7fcf8241-a505-43a2-85c8-ecefb4028de4" providerId="ADAL" clId="{C4F96185-9930-411B-B3AF-EAB69A5D5D3B}" dt="2026-02-25T16:54:08.283" v="5624" actId="207"/>
          <ac:spMkLst>
            <pc:docMk/>
            <pc:sldMk cId="753296210" sldId="269"/>
            <ac:spMk id="32" creationId="{750C6222-804A-8252-3FE8-2F74AD8A2B72}"/>
          </ac:spMkLst>
        </pc:spChg>
        <pc:spChg chg="add mod ord">
          <ac:chgData name="Hall, Shane CIV USARMY ATEC (USA)" userId="7fcf8241-a505-43a2-85c8-ecefb4028de4" providerId="ADAL" clId="{C4F96185-9930-411B-B3AF-EAB69A5D5D3B}" dt="2026-02-04T16:06:12.804" v="2486" actId="207"/>
          <ac:spMkLst>
            <pc:docMk/>
            <pc:sldMk cId="753296210" sldId="269"/>
            <ac:spMk id="35" creationId="{8C1855E0-E4E1-B450-7038-B40D98F29524}"/>
          </ac:spMkLst>
        </pc:spChg>
        <pc:inkChg chg="add mod">
          <ac:chgData name="Hall, Shane CIV USARMY ATEC (USA)" userId="7fcf8241-a505-43a2-85c8-ecefb4028de4" providerId="ADAL" clId="{C4F96185-9930-411B-B3AF-EAB69A5D5D3B}" dt="2026-02-04T12:39:23.688" v="771" actId="1076"/>
          <ac:inkMkLst>
            <pc:docMk/>
            <pc:sldMk cId="753296210" sldId="269"/>
            <ac:inkMk id="18" creationId="{CB9AC739-BED0-31A4-D764-B996540DA825}"/>
          </ac:inkMkLst>
        </pc:inkChg>
        <pc:inkChg chg="add mod">
          <ac:chgData name="Hall, Shane CIV USARMY ATEC (USA)" userId="7fcf8241-a505-43a2-85c8-ecefb4028de4" providerId="ADAL" clId="{C4F96185-9930-411B-B3AF-EAB69A5D5D3B}" dt="2026-02-04T12:39:38.963" v="773" actId="1076"/>
          <ac:inkMkLst>
            <pc:docMk/>
            <pc:sldMk cId="753296210" sldId="269"/>
            <ac:inkMk id="24" creationId="{75A404FF-6E17-5264-3B32-40879973B086}"/>
          </ac:inkMkLst>
        </pc:inkChg>
        <pc:cxnChg chg="add">
          <ac:chgData name="Hall, Shane CIV USARMY ATEC (USA)" userId="7fcf8241-a505-43a2-85c8-ecefb4028de4" providerId="ADAL" clId="{C4F96185-9930-411B-B3AF-EAB69A5D5D3B}" dt="2026-02-04T12:52:25.394" v="1017" actId="11529"/>
          <ac:cxnSpMkLst>
            <pc:docMk/>
            <pc:sldMk cId="753296210" sldId="269"/>
            <ac:cxnSpMk id="34" creationId="{4A630230-CF0E-EF18-B35F-CDD4FA33E5D4}"/>
          </ac:cxnSpMkLst>
        </pc:cxnChg>
      </pc:sldChg>
      <pc:sldChg chg="addSp modSp mod">
        <pc:chgData name="Hall, Shane CIV USARMY ATEC (USA)" userId="7fcf8241-a505-43a2-85c8-ecefb4028de4" providerId="ADAL" clId="{C4F96185-9930-411B-B3AF-EAB69A5D5D3B}" dt="2026-02-18T13:14:26.007" v="5430" actId="6549"/>
        <pc:sldMkLst>
          <pc:docMk/>
          <pc:sldMk cId="312584256" sldId="270"/>
        </pc:sldMkLst>
        <pc:spChg chg="mod">
          <ac:chgData name="Hall, Shane CIV USARMY ATEC (USA)" userId="7fcf8241-a505-43a2-85c8-ecefb4028de4" providerId="ADAL" clId="{C4F96185-9930-411B-B3AF-EAB69A5D5D3B}" dt="2026-02-17T14:49:15.205" v="4488" actId="13926"/>
          <ac:spMkLst>
            <pc:docMk/>
            <pc:sldMk cId="312584256" sldId="270"/>
            <ac:spMk id="2" creationId="{BEC828D3-4BF5-06B4-41AA-21245B0671A1}"/>
          </ac:spMkLst>
        </pc:spChg>
        <pc:spChg chg="mod">
          <ac:chgData name="Hall, Shane CIV USARMY ATEC (USA)" userId="7fcf8241-a505-43a2-85c8-ecefb4028de4" providerId="ADAL" clId="{C4F96185-9930-411B-B3AF-EAB69A5D5D3B}" dt="2026-02-18T13:14:26.007" v="5430" actId="6549"/>
          <ac:spMkLst>
            <pc:docMk/>
            <pc:sldMk cId="312584256" sldId="270"/>
            <ac:spMk id="3" creationId="{07D42F82-FB4A-EFD1-E345-EB0C2A972E48}"/>
          </ac:spMkLst>
        </pc:spChg>
        <pc:spChg chg="mod">
          <ac:chgData name="Hall, Shane CIV USARMY ATEC (USA)" userId="7fcf8241-a505-43a2-85c8-ecefb4028de4" providerId="ADAL" clId="{C4F96185-9930-411B-B3AF-EAB69A5D5D3B}" dt="2026-02-18T12:16:12.139" v="4964" actId="20577"/>
          <ac:spMkLst>
            <pc:docMk/>
            <pc:sldMk cId="312584256" sldId="270"/>
            <ac:spMk id="4" creationId="{8026431E-D544-C10F-910D-4FE50A0F042A}"/>
          </ac:spMkLst>
        </pc:spChg>
        <pc:picChg chg="add mod modCrop">
          <ac:chgData name="Hall, Shane CIV USARMY ATEC (USA)" userId="7fcf8241-a505-43a2-85c8-ecefb4028de4" providerId="ADAL" clId="{C4F96185-9930-411B-B3AF-EAB69A5D5D3B}" dt="2026-02-17T14:40:31.796" v="4450" actId="1076"/>
          <ac:picMkLst>
            <pc:docMk/>
            <pc:sldMk cId="312584256" sldId="270"/>
            <ac:picMk id="6" creationId="{75EAC430-2C51-592E-4A21-268FFB49955D}"/>
          </ac:picMkLst>
        </pc:picChg>
      </pc:sldChg>
      <pc:sldChg chg="modSp mod">
        <pc:chgData name="Hall, Shane CIV USARMY ATEC (USA)" userId="7fcf8241-a505-43a2-85c8-ecefb4028de4" providerId="ADAL" clId="{C4F96185-9930-411B-B3AF-EAB69A5D5D3B}" dt="2026-02-25T17:12:50.514" v="5743" actId="20577"/>
        <pc:sldMkLst>
          <pc:docMk/>
          <pc:sldMk cId="2618202677" sldId="271"/>
        </pc:sldMkLst>
        <pc:spChg chg="mod">
          <ac:chgData name="Hall, Shane CIV USARMY ATEC (USA)" userId="7fcf8241-a505-43a2-85c8-ecefb4028de4" providerId="ADAL" clId="{C4F96185-9930-411B-B3AF-EAB69A5D5D3B}" dt="2026-02-04T14:02:18.399" v="1671" actId="20577"/>
          <ac:spMkLst>
            <pc:docMk/>
            <pc:sldMk cId="2618202677" sldId="271"/>
            <ac:spMk id="2" creationId="{CD167A54-79F3-E628-E300-4AFEAE5A5D94}"/>
          </ac:spMkLst>
        </pc:spChg>
        <pc:spChg chg="mod">
          <ac:chgData name="Hall, Shane CIV USARMY ATEC (USA)" userId="7fcf8241-a505-43a2-85c8-ecefb4028de4" providerId="ADAL" clId="{C4F96185-9930-411B-B3AF-EAB69A5D5D3B}" dt="2026-02-25T17:12:50.514" v="5743" actId="20577"/>
          <ac:spMkLst>
            <pc:docMk/>
            <pc:sldMk cId="2618202677" sldId="271"/>
            <ac:spMk id="3" creationId="{4EB52DAE-5DC5-F4F3-EB04-8BC5038EDFE3}"/>
          </ac:spMkLst>
        </pc:spChg>
        <pc:spChg chg="mod">
          <ac:chgData name="Hall, Shane CIV USARMY ATEC (USA)" userId="7fcf8241-a505-43a2-85c8-ecefb4028de4" providerId="ADAL" clId="{C4F96185-9930-411B-B3AF-EAB69A5D5D3B}" dt="2026-02-18T12:16:26.162" v="4970" actId="20577"/>
          <ac:spMkLst>
            <pc:docMk/>
            <pc:sldMk cId="2618202677" sldId="271"/>
            <ac:spMk id="4" creationId="{874ABE98-E433-9FF3-8C16-48DB3F1D1B22}"/>
          </ac:spMkLst>
        </pc:spChg>
      </pc:sldChg>
      <pc:sldChg chg="modSp add mod">
        <pc:chgData name="Hall, Shane CIV USARMY ATEC (USA)" userId="7fcf8241-a505-43a2-85c8-ecefb4028de4" providerId="ADAL" clId="{C4F96185-9930-411B-B3AF-EAB69A5D5D3B}" dt="2026-02-18T13:15:06.263" v="5452" actId="6549"/>
        <pc:sldMkLst>
          <pc:docMk/>
          <pc:sldMk cId="2022704710" sldId="272"/>
        </pc:sldMkLst>
        <pc:spChg chg="mod">
          <ac:chgData name="Hall, Shane CIV USARMY ATEC (USA)" userId="7fcf8241-a505-43a2-85c8-ecefb4028de4" providerId="ADAL" clId="{C4F96185-9930-411B-B3AF-EAB69A5D5D3B}" dt="2026-02-17T14:49:00.382" v="4481" actId="20577"/>
          <ac:spMkLst>
            <pc:docMk/>
            <pc:sldMk cId="2022704710" sldId="272"/>
            <ac:spMk id="2" creationId="{AD18E3DA-8B18-0D1A-EBE9-BEC34C9FED95}"/>
          </ac:spMkLst>
        </pc:spChg>
        <pc:spChg chg="mod">
          <ac:chgData name="Hall, Shane CIV USARMY ATEC (USA)" userId="7fcf8241-a505-43a2-85c8-ecefb4028de4" providerId="ADAL" clId="{C4F96185-9930-411B-B3AF-EAB69A5D5D3B}" dt="2026-02-18T13:15:06.263" v="5452" actId="6549"/>
          <ac:spMkLst>
            <pc:docMk/>
            <pc:sldMk cId="2022704710" sldId="272"/>
            <ac:spMk id="3" creationId="{F6294BCC-840D-C48A-45A9-08523ED99B10}"/>
          </ac:spMkLst>
        </pc:spChg>
        <pc:spChg chg="mod">
          <ac:chgData name="Hall, Shane CIV USARMY ATEC (USA)" userId="7fcf8241-a505-43a2-85c8-ecefb4028de4" providerId="ADAL" clId="{C4F96185-9930-411B-B3AF-EAB69A5D5D3B}" dt="2026-02-18T12:16:17.893" v="4966" actId="20577"/>
          <ac:spMkLst>
            <pc:docMk/>
            <pc:sldMk cId="2022704710" sldId="272"/>
            <ac:spMk id="4" creationId="{A0E12D3C-F834-CE0C-BF11-1AD2ED2A352E}"/>
          </ac:spMkLst>
        </pc:spChg>
      </pc:sldChg>
      <pc:sldChg chg="addSp delSp modSp add mod">
        <pc:chgData name="Hall, Shane CIV USARMY ATEC (USA)" userId="7fcf8241-a505-43a2-85c8-ecefb4028de4" providerId="ADAL" clId="{C4F96185-9930-411B-B3AF-EAB69A5D5D3B}" dt="2026-02-18T13:23:49.971" v="5488" actId="1076"/>
        <pc:sldMkLst>
          <pc:docMk/>
          <pc:sldMk cId="362947584" sldId="273"/>
        </pc:sldMkLst>
        <pc:spChg chg="mod">
          <ac:chgData name="Hall, Shane CIV USARMY ATEC (USA)" userId="7fcf8241-a505-43a2-85c8-ecefb4028de4" providerId="ADAL" clId="{C4F96185-9930-411B-B3AF-EAB69A5D5D3B}" dt="2026-02-17T14:49:09.751" v="4487" actId="13926"/>
          <ac:spMkLst>
            <pc:docMk/>
            <pc:sldMk cId="362947584" sldId="273"/>
            <ac:spMk id="2" creationId="{CF002536-C9AD-46E2-E703-5722184BB340}"/>
          </ac:spMkLst>
        </pc:spChg>
        <pc:spChg chg="mod">
          <ac:chgData name="Hall, Shane CIV USARMY ATEC (USA)" userId="7fcf8241-a505-43a2-85c8-ecefb4028de4" providerId="ADAL" clId="{C4F96185-9930-411B-B3AF-EAB69A5D5D3B}" dt="2026-02-05T17:18:21.076" v="4390" actId="6549"/>
          <ac:spMkLst>
            <pc:docMk/>
            <pc:sldMk cId="362947584" sldId="273"/>
            <ac:spMk id="3" creationId="{F5A73A07-9477-D117-329A-F241D908C2A3}"/>
          </ac:spMkLst>
        </pc:spChg>
        <pc:spChg chg="mod">
          <ac:chgData name="Hall, Shane CIV USARMY ATEC (USA)" userId="7fcf8241-a505-43a2-85c8-ecefb4028de4" providerId="ADAL" clId="{C4F96185-9930-411B-B3AF-EAB69A5D5D3B}" dt="2026-02-18T12:16:21.718" v="4968" actId="20577"/>
          <ac:spMkLst>
            <pc:docMk/>
            <pc:sldMk cId="362947584" sldId="273"/>
            <ac:spMk id="4" creationId="{FAEA1B9C-3BA2-09A5-94B6-DA5EA18C64DA}"/>
          </ac:spMkLst>
        </pc:spChg>
        <pc:spChg chg="add mod">
          <ac:chgData name="Hall, Shane CIV USARMY ATEC (USA)" userId="7fcf8241-a505-43a2-85c8-ecefb4028de4" providerId="ADAL" clId="{C4F96185-9930-411B-B3AF-EAB69A5D5D3B}" dt="2026-02-18T13:23:41.559" v="5487" actId="14100"/>
          <ac:spMkLst>
            <pc:docMk/>
            <pc:sldMk cId="362947584" sldId="273"/>
            <ac:spMk id="10" creationId="{3D9133AD-3647-8ED7-C4B2-2B38B783A7C8}"/>
          </ac:spMkLst>
        </pc:spChg>
        <pc:picChg chg="add mod">
          <ac:chgData name="Hall, Shane CIV USARMY ATEC (USA)" userId="7fcf8241-a505-43a2-85c8-ecefb4028de4" providerId="ADAL" clId="{C4F96185-9930-411B-B3AF-EAB69A5D5D3B}" dt="2026-02-18T13:23:49.971" v="5488" actId="1076"/>
          <ac:picMkLst>
            <pc:docMk/>
            <pc:sldMk cId="362947584" sldId="273"/>
            <ac:picMk id="8" creationId="{E12372C7-171C-2011-8E46-1FAB5905A246}"/>
          </ac:picMkLst>
        </pc:picChg>
        <pc:picChg chg="add mod">
          <ac:chgData name="Hall, Shane CIV USARMY ATEC (USA)" userId="7fcf8241-a505-43a2-85c8-ecefb4028de4" providerId="ADAL" clId="{C4F96185-9930-411B-B3AF-EAB69A5D5D3B}" dt="2026-02-18T13:23:33.208" v="5485" actId="14100"/>
          <ac:picMkLst>
            <pc:docMk/>
            <pc:sldMk cId="362947584" sldId="273"/>
            <ac:picMk id="9" creationId="{15880BC2-2DA5-EB31-0DAC-EBE8B99E737E}"/>
          </ac:picMkLst>
        </pc:picChg>
        <pc:picChg chg="add mod">
          <ac:chgData name="Hall, Shane CIV USARMY ATEC (USA)" userId="7fcf8241-a505-43a2-85c8-ecefb4028de4" providerId="ADAL" clId="{C4F96185-9930-411B-B3AF-EAB69A5D5D3B}" dt="2026-02-18T13:23:33.208" v="5485" actId="14100"/>
          <ac:picMkLst>
            <pc:docMk/>
            <pc:sldMk cId="362947584" sldId="273"/>
            <ac:picMk id="1026" creationId="{F6D1EEF2-5039-C9CB-59BC-D26FD2AA89E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4T16:56:21.300"/>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1230 0 0,'-1230'0'0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4T12:33:51.299"/>
    </inkml:context>
    <inkml:brush xml:id="br0">
      <inkml:brushProperty name="width" value="0.1" units="cm"/>
      <inkml:brushProperty name="height" value="0.1" units="cm"/>
    </inkml:brush>
  </inkml:definitions>
  <inkml:trace contextRef="#ctx0" brushRef="#br0">0 0 24100,'9895'0'0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4T12:39:33.919"/>
    </inkml:context>
    <inkml:brush xml:id="br0">
      <inkml:brushProperty name="width" value="0.1" units="cm"/>
      <inkml:brushProperty name="height" value="0.1" units="cm"/>
    </inkml:brush>
  </inkml:definitions>
  <inkml:trace contextRef="#ctx0" brushRef="#br0">0 0 24100,'9895'0'0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DA452-0AB4-4DC4-BC73-A0CCC07C08C3}" type="datetimeFigureOut">
              <a:rPr lang="en-US" smtClean="0"/>
              <a:t>2/25/2026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EE5F1-B56B-4FA7-AA66-D97A84DF6E14}" type="slidenum">
              <a:rPr lang="en-US" smtClean="0"/>
              <a:t>‹#›</a:t>
            </a:fld>
            <a:endParaRPr lang="en-US"/>
          </a:p>
        </p:txBody>
      </p:sp>
    </p:spTree>
    <p:extLst>
      <p:ext uri="{BB962C8B-B14F-4D97-AF65-F5344CB8AC3E}">
        <p14:creationId xmlns:p14="http://schemas.microsoft.com/office/powerpoint/2010/main" val="305969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Insignia - White">
    <p:bg>
      <p:bgPr>
        <a:solidFill>
          <a:srgbClr val="FFFFFF"/>
        </a:solidFill>
        <a:effectLst/>
      </p:bgPr>
    </p:bg>
    <p:spTree>
      <p:nvGrpSpPr>
        <p:cNvPr id="1" name=""/>
        <p:cNvGrpSpPr/>
        <p:nvPr/>
      </p:nvGrpSpPr>
      <p:grpSpPr>
        <a:xfrm>
          <a:off x="0" y="0"/>
          <a:ext cx="0" cy="0"/>
          <a:chOff x="0" y="0"/>
          <a:chExt cx="0" cy="0"/>
        </a:xfrm>
      </p:grpSpPr>
      <p:sp>
        <p:nvSpPr>
          <p:cNvPr id="2" name="Title 3"/>
          <p:cNvSpPr>
            <a:spLocks noGrp="1"/>
          </p:cNvSpPr>
          <p:nvPr>
            <p:ph type="ctrTitle" hasCustomPrompt="1"/>
          </p:nvPr>
        </p:nvSpPr>
        <p:spPr>
          <a:xfrm>
            <a:off x="2565400" y="2423160"/>
            <a:ext cx="5899150" cy="1325880"/>
          </a:xfrm>
        </p:spPr>
        <p:txBody>
          <a:bodyPr anchor="ctr" anchorCtr="0"/>
          <a:lstStyle>
            <a:lvl1pPr algn="l">
              <a:lnSpc>
                <a:spcPct val="80000"/>
              </a:lnSpc>
              <a:defRPr sz="3600">
                <a:solidFill>
                  <a:schemeClr val="tx1"/>
                </a:solidFill>
              </a:defRPr>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1"/>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1"/>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pic>
        <p:nvPicPr>
          <p:cNvPr id="14" name="Picture 13" descr="Logo&#10;&#10;Description automatically generated">
            <a:extLst>
              <a:ext uri="{FF2B5EF4-FFF2-40B4-BE49-F238E27FC236}">
                <a16:creationId xmlns:a16="http://schemas.microsoft.com/office/drawing/2014/main" id="{4E227A42-4FDC-4CA1-B454-F778CCD4C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202" y="2331720"/>
            <a:ext cx="1508760" cy="1508760"/>
          </a:xfrm>
          <a:prstGeom prst="rect">
            <a:avLst/>
          </a:prstGeom>
        </p:spPr>
      </p:pic>
      <p:sp>
        <p:nvSpPr>
          <p:cNvPr id="31" name="Text Placeholder 28">
            <a:extLst>
              <a:ext uri="{FF2B5EF4-FFF2-40B4-BE49-F238E27FC236}">
                <a16:creationId xmlns:a16="http://schemas.microsoft.com/office/drawing/2014/main" id="{958D28F3-8474-6E23-3DB9-41C4E7F5CC68}"/>
              </a:ext>
            </a:extLst>
          </p:cNvPr>
          <p:cNvSpPr>
            <a:spLocks noGrp="1"/>
          </p:cNvSpPr>
          <p:nvPr>
            <p:ph type="body" sz="quarter" idx="11" hasCustomPrompt="1"/>
          </p:nvPr>
        </p:nvSpPr>
        <p:spPr>
          <a:xfrm>
            <a:off x="411479" y="6209008"/>
            <a:ext cx="3616325" cy="269875"/>
          </a:xfrm>
        </p:spPr>
        <p:txBody>
          <a:bodyPr anchor="ctr"/>
          <a:lstStyle>
            <a:lvl1pPr marL="0" indent="0">
              <a:buNone/>
              <a:defRPr sz="1100" b="1">
                <a:solidFill>
                  <a:schemeClr val="tx1"/>
                </a:solidFill>
              </a:defRPr>
            </a:lvl1pPr>
          </a:lstStyle>
          <a:p>
            <a:pPr lvl="0"/>
            <a:r>
              <a:rPr lang="en-US" dirty="0"/>
              <a:t>DIVISION/UNIT     |     FIRST NAME LAST NAME</a:t>
            </a:r>
          </a:p>
        </p:txBody>
      </p:sp>
      <p:pic>
        <p:nvPicPr>
          <p:cNvPr id="4" name="Picture 3" descr="Logo&#10;&#10;Description automatically generated">
            <a:extLst>
              <a:ext uri="{FF2B5EF4-FFF2-40B4-BE49-F238E27FC236}">
                <a16:creationId xmlns:a16="http://schemas.microsoft.com/office/drawing/2014/main" id="{F87EBBFF-047F-9A38-2B85-E6CCFA3B7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695" y="407689"/>
            <a:ext cx="2692117" cy="635692"/>
          </a:xfrm>
          <a:prstGeom prst="rect">
            <a:avLst/>
          </a:prstGeom>
        </p:spPr>
      </p:pic>
    </p:spTree>
    <p:extLst>
      <p:ext uri="{BB962C8B-B14F-4D97-AF65-F5344CB8AC3E}">
        <p14:creationId xmlns:p14="http://schemas.microsoft.com/office/powerpoint/2010/main" val="247915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Numbers">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Parallelogram 3">
            <a:extLst>
              <a:ext uri="{FF2B5EF4-FFF2-40B4-BE49-F238E27FC236}">
                <a16:creationId xmlns:a16="http://schemas.microsoft.com/office/drawing/2014/main" id="{7655F62C-88FE-F86A-CF58-270B3036D57E}"/>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28" name="Slide Number">
            <a:extLst>
              <a:ext uri="{FF2B5EF4-FFF2-40B4-BE49-F238E27FC236}">
                <a16:creationId xmlns:a16="http://schemas.microsoft.com/office/drawing/2014/main" id="{C968FBA6-3CAA-4BE1-65AE-9E35797A4BF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29" name="Straight Connector 28">
            <a:extLst>
              <a:ext uri="{FF2B5EF4-FFF2-40B4-BE49-F238E27FC236}">
                <a16:creationId xmlns:a16="http://schemas.microsoft.com/office/drawing/2014/main" id="{CDB844AB-F032-B529-177C-99FFA1525AF0}"/>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0" name="Text Placeholder 25">
            <a:extLst>
              <a:ext uri="{FF2B5EF4-FFF2-40B4-BE49-F238E27FC236}">
                <a16:creationId xmlns:a16="http://schemas.microsoft.com/office/drawing/2014/main" id="{084C1248-D590-E6C2-F8D8-CF18D03599B0}"/>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932286965"/>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Parallelogram 3">
            <a:extLst>
              <a:ext uri="{FF2B5EF4-FFF2-40B4-BE49-F238E27FC236}">
                <a16:creationId xmlns:a16="http://schemas.microsoft.com/office/drawing/2014/main" id="{1686A02B-20D5-9A31-05AF-C81F3CBC15AA}"/>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28" name="Slide Number">
            <a:extLst>
              <a:ext uri="{FF2B5EF4-FFF2-40B4-BE49-F238E27FC236}">
                <a16:creationId xmlns:a16="http://schemas.microsoft.com/office/drawing/2014/main" id="{7BA3E4E1-D6E6-3831-1CD0-DF20901F11CF}"/>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29" name="Straight Connector 28">
            <a:extLst>
              <a:ext uri="{FF2B5EF4-FFF2-40B4-BE49-F238E27FC236}">
                <a16:creationId xmlns:a16="http://schemas.microsoft.com/office/drawing/2014/main" id="{DBA50CB6-C9E8-DE51-709B-2E4EE7561B25}"/>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0" name="Text Placeholder 25">
            <a:extLst>
              <a:ext uri="{FF2B5EF4-FFF2-40B4-BE49-F238E27FC236}">
                <a16:creationId xmlns:a16="http://schemas.microsoft.com/office/drawing/2014/main" id="{B476F6E7-C253-DBCD-A599-E8FB4CBCC3CC}"/>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124281987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Parallelogram 3">
            <a:extLst>
              <a:ext uri="{FF2B5EF4-FFF2-40B4-BE49-F238E27FC236}">
                <a16:creationId xmlns:a16="http://schemas.microsoft.com/office/drawing/2014/main" id="{FBA391AC-892A-E866-6E56-1948CAA1F992}"/>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F86F9D41-7AE4-B906-AF9B-083EB4C36C63}"/>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F4263341-BC1C-F8C8-523D-CDCF0CEB035F}"/>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4C1C8733-DA04-3715-530D-4F53F915071D}"/>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3020056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dirty="0"/>
              <a:t>[Slide title]</a:t>
            </a:r>
          </a:p>
        </p:txBody>
      </p:sp>
      <p:sp>
        <p:nvSpPr>
          <p:cNvPr id="3" name="Parallelogram 3">
            <a:extLst>
              <a:ext uri="{FF2B5EF4-FFF2-40B4-BE49-F238E27FC236}">
                <a16:creationId xmlns:a16="http://schemas.microsoft.com/office/drawing/2014/main" id="{149E2183-8478-F67A-87F6-F510178CB46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5" name="Slide Number">
            <a:extLst>
              <a:ext uri="{FF2B5EF4-FFF2-40B4-BE49-F238E27FC236}">
                <a16:creationId xmlns:a16="http://schemas.microsoft.com/office/drawing/2014/main" id="{DCDD2CF0-317E-2DD6-54BC-728A1B9ECFB9}"/>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1A586AFF-C779-912D-F728-0A7F51E27F53}"/>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CB6F0E1B-1666-22AF-14C6-753AC5267C7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71695908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4" name="Parallelogram 3">
            <a:extLst>
              <a:ext uri="{FF2B5EF4-FFF2-40B4-BE49-F238E27FC236}">
                <a16:creationId xmlns:a16="http://schemas.microsoft.com/office/drawing/2014/main" id="{D44DC4A3-13E4-5DC5-99DC-D4F88D50F1E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6" name="Slide Number">
            <a:extLst>
              <a:ext uri="{FF2B5EF4-FFF2-40B4-BE49-F238E27FC236}">
                <a16:creationId xmlns:a16="http://schemas.microsoft.com/office/drawing/2014/main" id="{D328F649-B696-08DC-8310-A7038994E73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7" name="Straight Connector 6">
            <a:extLst>
              <a:ext uri="{FF2B5EF4-FFF2-40B4-BE49-F238E27FC236}">
                <a16:creationId xmlns:a16="http://schemas.microsoft.com/office/drawing/2014/main" id="{48C606C3-6A69-0864-BB08-D2DD47FE1CA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035F14E8-1685-65CF-0221-534133EF37B2}"/>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68220725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dirty="0"/>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arallelogram 3">
            <a:extLst>
              <a:ext uri="{FF2B5EF4-FFF2-40B4-BE49-F238E27FC236}">
                <a16:creationId xmlns:a16="http://schemas.microsoft.com/office/drawing/2014/main" id="{1856D2E3-24FF-4B6F-8791-858C1CED7DB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6" name="Slide Number">
            <a:extLst>
              <a:ext uri="{FF2B5EF4-FFF2-40B4-BE49-F238E27FC236}">
                <a16:creationId xmlns:a16="http://schemas.microsoft.com/office/drawing/2014/main" id="{49ECF25D-D6D2-B405-D2F6-621E7184DE1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7" name="Straight Connector 6">
            <a:extLst>
              <a:ext uri="{FF2B5EF4-FFF2-40B4-BE49-F238E27FC236}">
                <a16:creationId xmlns:a16="http://schemas.microsoft.com/office/drawing/2014/main" id="{A50A5EA1-836C-5C8C-4E73-8092926A0AF5}"/>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0927D685-BB6C-9EE4-AA33-495677C79A9A}"/>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091575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rallelogram 3">
            <a:extLst>
              <a:ext uri="{FF2B5EF4-FFF2-40B4-BE49-F238E27FC236}">
                <a16:creationId xmlns:a16="http://schemas.microsoft.com/office/drawing/2014/main" id="{10A02B50-2782-0DEF-7151-48A7C5FAAA19}"/>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10" name="Slide Number">
            <a:extLst>
              <a:ext uri="{FF2B5EF4-FFF2-40B4-BE49-F238E27FC236}">
                <a16:creationId xmlns:a16="http://schemas.microsoft.com/office/drawing/2014/main" id="{156CFA3D-3C4C-6210-4A3D-3BF7F6EA76DC}"/>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1" name="Straight Connector 10">
            <a:extLst>
              <a:ext uri="{FF2B5EF4-FFF2-40B4-BE49-F238E27FC236}">
                <a16:creationId xmlns:a16="http://schemas.microsoft.com/office/drawing/2014/main" id="{B91A94A4-79A4-1951-CEDC-EB4B2F70D689}"/>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2" name="Text Placeholder 25">
            <a:extLst>
              <a:ext uri="{FF2B5EF4-FFF2-40B4-BE49-F238E27FC236}">
                <a16:creationId xmlns:a16="http://schemas.microsoft.com/office/drawing/2014/main" id="{58CB3557-0815-42EB-09F6-A7FBF6A2D700}"/>
              </a:ext>
            </a:extLst>
          </p:cNvPr>
          <p:cNvSpPr>
            <a:spLocks noGrp="1"/>
          </p:cNvSpPr>
          <p:nvPr>
            <p:ph type="body" sz="quarter" idx="14"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5444755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rallelogram 3">
            <a:extLst>
              <a:ext uri="{FF2B5EF4-FFF2-40B4-BE49-F238E27FC236}">
                <a16:creationId xmlns:a16="http://schemas.microsoft.com/office/drawing/2014/main" id="{BB634024-6BBF-7392-942E-C72A85A192F6}"/>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13" name="Slide Number">
            <a:extLst>
              <a:ext uri="{FF2B5EF4-FFF2-40B4-BE49-F238E27FC236}">
                <a16:creationId xmlns:a16="http://schemas.microsoft.com/office/drawing/2014/main" id="{81069F3D-13DF-BCB7-804F-89D43C4D1DE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4" name="Straight Connector 13">
            <a:extLst>
              <a:ext uri="{FF2B5EF4-FFF2-40B4-BE49-F238E27FC236}">
                <a16:creationId xmlns:a16="http://schemas.microsoft.com/office/drawing/2014/main" id="{26B71787-F15D-39D1-4680-3EAE7B919C83}"/>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Text Placeholder 25">
            <a:extLst>
              <a:ext uri="{FF2B5EF4-FFF2-40B4-BE49-F238E27FC236}">
                <a16:creationId xmlns:a16="http://schemas.microsoft.com/office/drawing/2014/main" id="{7B8FAE53-9A9F-C4F3-D5E9-8B412EC4B521}"/>
              </a:ext>
            </a:extLst>
          </p:cNvPr>
          <p:cNvSpPr>
            <a:spLocks noGrp="1"/>
          </p:cNvSpPr>
          <p:nvPr>
            <p:ph type="body" sz="quarter" idx="18"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37965535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rallelogram 3">
            <a:extLst>
              <a:ext uri="{FF2B5EF4-FFF2-40B4-BE49-F238E27FC236}">
                <a16:creationId xmlns:a16="http://schemas.microsoft.com/office/drawing/2014/main" id="{8E364945-CDBC-CD2F-EE6A-91DC50E66559}"/>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16" name="Slide Number">
            <a:extLst>
              <a:ext uri="{FF2B5EF4-FFF2-40B4-BE49-F238E27FC236}">
                <a16:creationId xmlns:a16="http://schemas.microsoft.com/office/drawing/2014/main" id="{C1D0142D-DE33-1561-E974-77E1C3ECFAE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7" name="Straight Connector 16">
            <a:extLst>
              <a:ext uri="{FF2B5EF4-FFF2-40B4-BE49-F238E27FC236}">
                <a16:creationId xmlns:a16="http://schemas.microsoft.com/office/drawing/2014/main" id="{B59C81EE-7BF6-75F0-3A7D-41D00FABAD07}"/>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5EA1C999-1841-15A3-2D33-7967A20B7C9C}"/>
              </a:ext>
            </a:extLst>
          </p:cNvPr>
          <p:cNvSpPr>
            <a:spLocks noGrp="1"/>
          </p:cNvSpPr>
          <p:nvPr>
            <p:ph type="body" sz="quarter" idx="2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99109676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Parallelogram 3">
            <a:extLst>
              <a:ext uri="{FF2B5EF4-FFF2-40B4-BE49-F238E27FC236}">
                <a16:creationId xmlns:a16="http://schemas.microsoft.com/office/drawing/2014/main" id="{14A27DB0-29CA-6A46-A88A-B8B12562618F}"/>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19035E72-74A9-C7F9-8463-36CBCF23FA8F}"/>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5" name="Straight Connector 4">
            <a:extLst>
              <a:ext uri="{FF2B5EF4-FFF2-40B4-BE49-F238E27FC236}">
                <a16:creationId xmlns:a16="http://schemas.microsoft.com/office/drawing/2014/main" id="{B0EE11CD-ED8F-8836-59AE-F46776E14928}"/>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8C024E8C-F54C-08FF-E23F-B02FF298CB85}"/>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117696783"/>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8212258" cy="914400"/>
          </a:xfrm>
        </p:spPr>
        <p:txBody>
          <a:bodyPr/>
          <a:lstStyle/>
          <a:p>
            <a:r>
              <a:rPr lang="en-US" dirty="0"/>
              <a:t>[Slide title]</a:t>
            </a: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3" name="Content Placeholder 2"/>
          <p:cNvSpPr>
            <a:spLocks noGrp="1"/>
          </p:cNvSpPr>
          <p:nvPr>
            <p:ph idx="1"/>
          </p:nvPr>
        </p:nvSpPr>
        <p:spPr>
          <a:xfrm>
            <a:off x="411163" y="1608850"/>
            <a:ext cx="8212259"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4" name="Straight Connector 3">
            <a:extLst>
              <a:ext uri="{FF2B5EF4-FFF2-40B4-BE49-F238E27FC236}">
                <a16:creationId xmlns:a16="http://schemas.microsoft.com/office/drawing/2014/main" id="{9B854D06-4C21-BAF3-ED78-94D05F85C63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9E7DBC2E-371E-DE8F-FE0B-4BC79ECE7FA5}"/>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73976104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endParaRPr lang="en-US" dirty="0"/>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bg1"/>
                </a:solidFill>
              </a:defRPr>
            </a:lvl1pPr>
          </a:lstStyle>
          <a:p>
            <a:r>
              <a:rPr lang="en-US" dirty="0"/>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solidFill>
                  <a:schemeClr val="bg2"/>
                </a:solidFill>
              </a:defRPr>
            </a:lvl1pPr>
            <a:lvl2pPr marL="182880" indent="-182880">
              <a:spcBef>
                <a:spcPts val="1000"/>
              </a:spcBef>
              <a:buFont typeface="Arial" panose="020B0604020202020204"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a:solidFill>
                  <a:schemeClr val="bg1"/>
                </a:solidFill>
              </a:defRPr>
            </a:lvl6pPr>
            <a:lvl7pPr marL="1097280">
              <a:defRPr>
                <a:solidFill>
                  <a:schemeClr val="bg1"/>
                </a:solidFill>
              </a:defRPr>
            </a:lvl7pPr>
            <a:lvl8pPr marL="1280160">
              <a:defRPr>
                <a:solidFill>
                  <a:schemeClr val="bg1"/>
                </a:solidFill>
              </a:defRPr>
            </a:lvl8pPr>
            <a:lvl9pPr marL="1463040">
              <a:defRPr>
                <a:solidFill>
                  <a:schemeClr val="bg1"/>
                </a:solidFill>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arallelogram 3">
            <a:extLst>
              <a:ext uri="{FF2B5EF4-FFF2-40B4-BE49-F238E27FC236}">
                <a16:creationId xmlns:a16="http://schemas.microsoft.com/office/drawing/2014/main" id="{31510E8C-EEB5-C82A-784B-BBA7EC222DE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6" name="Slide Number">
            <a:extLst>
              <a:ext uri="{FF2B5EF4-FFF2-40B4-BE49-F238E27FC236}">
                <a16:creationId xmlns:a16="http://schemas.microsoft.com/office/drawing/2014/main" id="{6B798DC2-0C8A-30E6-9CBF-7F1EEA288CC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7" name="Straight Connector 6">
            <a:extLst>
              <a:ext uri="{FF2B5EF4-FFF2-40B4-BE49-F238E27FC236}">
                <a16:creationId xmlns:a16="http://schemas.microsoft.com/office/drawing/2014/main" id="{602658EE-EC2B-3B36-1518-DEDB99FF1A41}"/>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13180B38-027F-4B0F-8AB4-FEF95B201B34}"/>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solidFill>
                  <a:schemeClr val="bg1"/>
                </a:solidFill>
              </a:defRPr>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728006826"/>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Whit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Parallelogram 3">
            <a:extLst>
              <a:ext uri="{FF2B5EF4-FFF2-40B4-BE49-F238E27FC236}">
                <a16:creationId xmlns:a16="http://schemas.microsoft.com/office/drawing/2014/main" id="{645450E5-E210-011F-E991-B1D69AE63B3B}"/>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5" name="Slide Number">
            <a:extLst>
              <a:ext uri="{FF2B5EF4-FFF2-40B4-BE49-F238E27FC236}">
                <a16:creationId xmlns:a16="http://schemas.microsoft.com/office/drawing/2014/main" id="{FEAD6E0D-0E35-FA0B-31C1-151689E55531}"/>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146C5848-280B-D142-6EF7-D9469517FB60}"/>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6804FFBB-F44E-C28F-4CB6-639963E4AA3B}"/>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403625384"/>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White 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[Long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Parallelogram 3">
            <a:extLst>
              <a:ext uri="{FF2B5EF4-FFF2-40B4-BE49-F238E27FC236}">
                <a16:creationId xmlns:a16="http://schemas.microsoft.com/office/drawing/2014/main" id="{775F6265-1B16-C254-9BBB-6887595E5B35}"/>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5" name="Slide Number">
            <a:extLst>
              <a:ext uri="{FF2B5EF4-FFF2-40B4-BE49-F238E27FC236}">
                <a16:creationId xmlns:a16="http://schemas.microsoft.com/office/drawing/2014/main" id="{3B3EFE1E-6CB9-FB1F-7259-3CD0704989F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6C5B74E3-84BE-D26B-5C03-5882EC875DC9}"/>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0078D649-60E1-A588-10A3-4D3578AF981A}"/>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03864966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endParaRPr lang="en-US" dirty="0"/>
          </a:p>
        </p:txBody>
      </p:sp>
      <p:sp>
        <p:nvSpPr>
          <p:cNvPr id="3" name="Parallelogram 3">
            <a:extLst>
              <a:ext uri="{FF2B5EF4-FFF2-40B4-BE49-F238E27FC236}">
                <a16:creationId xmlns:a16="http://schemas.microsoft.com/office/drawing/2014/main" id="{E069DC73-0587-547A-6A28-5D3FFE69258A}"/>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2471A6ED-681B-1094-D349-0B2C36157B6B}"/>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548F79AC-0B19-2E6D-0262-45D85821056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D08C4A2E-27EC-C5D7-007F-1ECFF299C010}"/>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3086476065"/>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endParaRPr lang="en-US" dirty="0"/>
          </a:p>
        </p:txBody>
      </p:sp>
      <p:sp>
        <p:nvSpPr>
          <p:cNvPr id="3" name="Parallelogram 3">
            <a:extLst>
              <a:ext uri="{FF2B5EF4-FFF2-40B4-BE49-F238E27FC236}">
                <a16:creationId xmlns:a16="http://schemas.microsoft.com/office/drawing/2014/main" id="{71AC83F2-103C-95A6-690E-8F1C12EA3AC5}"/>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42A8DE9F-11B9-68DF-111D-3E5BB1C52AFB}"/>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F5A92AC2-878A-CD97-DAFA-0B9C6E982967}"/>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9961FF46-2DD2-6366-07F4-7D465D1AFE92}"/>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652575698"/>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Parallelogram 3">
            <a:extLst>
              <a:ext uri="{FF2B5EF4-FFF2-40B4-BE49-F238E27FC236}">
                <a16:creationId xmlns:a16="http://schemas.microsoft.com/office/drawing/2014/main" id="{442193D6-5164-BE17-9033-DE97981056C3}"/>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9A82BABF-4BC4-18BF-7D49-55F25FE1DFC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5" name="Straight Connector 4">
            <a:extLst>
              <a:ext uri="{FF2B5EF4-FFF2-40B4-BE49-F238E27FC236}">
                <a16:creationId xmlns:a16="http://schemas.microsoft.com/office/drawing/2014/main" id="{42D22F5F-0D03-3B49-9292-92209DAF92C1}"/>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51DC6F05-543C-0727-B676-E85D40B18B0F}"/>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06046094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Parallelogram 3">
            <a:extLst>
              <a:ext uri="{FF2B5EF4-FFF2-40B4-BE49-F238E27FC236}">
                <a16:creationId xmlns:a16="http://schemas.microsoft.com/office/drawing/2014/main" id="{FC4F3A10-0330-EF5E-8FD7-3AB1206A805C}"/>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4" name="Slide Number">
            <a:extLst>
              <a:ext uri="{FF2B5EF4-FFF2-40B4-BE49-F238E27FC236}">
                <a16:creationId xmlns:a16="http://schemas.microsoft.com/office/drawing/2014/main" id="{EF6D2429-65EC-8586-5D7B-D8ECDCE64789}"/>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5" name="Straight Connector 4">
            <a:extLst>
              <a:ext uri="{FF2B5EF4-FFF2-40B4-BE49-F238E27FC236}">
                <a16:creationId xmlns:a16="http://schemas.microsoft.com/office/drawing/2014/main" id="{2594CE5F-CDB5-0A17-0E96-E7DFC9C3C69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0E0DF60A-D050-7A01-CD6A-622969290F6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06455522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B4997-2A49-8935-BB31-8991CDC55DD5}"/>
              </a:ext>
            </a:extLst>
          </p:cNvPr>
          <p:cNvSpPr/>
          <p:nvPr userDrawn="1"/>
        </p:nvSpPr>
        <p:spPr>
          <a:xfrm>
            <a:off x="5705343" y="17357"/>
            <a:ext cx="3438657" cy="6560059"/>
          </a:xfrm>
          <a:prstGeom prst="rect">
            <a:avLst/>
          </a:prstGeom>
          <a:solidFill>
            <a:schemeClr val="accent3">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3826158-8439-F13C-703F-22E4AFC64870}"/>
              </a:ext>
            </a:extLst>
          </p:cNvPr>
          <p:cNvSpPr/>
          <p:nvPr userDrawn="1"/>
        </p:nvSpPr>
        <p:spPr>
          <a:xfrm>
            <a:off x="0" y="0"/>
            <a:ext cx="9144000" cy="1134345"/>
          </a:xfrm>
          <a:prstGeom prst="rect">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U.S. ARMY TEST AND EVALUATION COMMAND</a:t>
            </a:r>
          </a:p>
        </p:txBody>
      </p:sp>
      <p:sp>
        <p:nvSpPr>
          <p:cNvPr id="3" name="Content Placeholder 2"/>
          <p:cNvSpPr>
            <a:spLocks noGrp="1"/>
          </p:cNvSpPr>
          <p:nvPr>
            <p:ph idx="1"/>
          </p:nvPr>
        </p:nvSpPr>
        <p:spPr>
          <a:xfrm>
            <a:off x="411164" y="1736902"/>
            <a:ext cx="5164206" cy="444394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8C732EE-6F85-C542-B0DE-2D911F843EA4}" type="slidenum">
              <a:rPr kumimoji="0" lang="en-US" sz="11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all" spc="0" normalizeH="0" baseline="0" noProof="0" dirty="0">
              <a:ln>
                <a:noFill/>
              </a:ln>
              <a:solidFill>
                <a:srgbClr val="FFFFFF"/>
              </a:solidFill>
              <a:effectLst/>
              <a:uLnTx/>
              <a:uFillTx/>
              <a:latin typeface="Arial"/>
              <a:ea typeface="+mn-ea"/>
              <a:cs typeface="+mn-cs"/>
            </a:endParaRPr>
          </a:p>
        </p:txBody>
      </p:sp>
      <p:sp>
        <p:nvSpPr>
          <p:cNvPr id="18" name="Text Placeholder 17">
            <a:extLst>
              <a:ext uri="{FF2B5EF4-FFF2-40B4-BE49-F238E27FC236}">
                <a16:creationId xmlns:a16="http://schemas.microsoft.com/office/drawing/2014/main" id="{609B94CB-E02A-67E2-C07E-AD00CB077C3D}"/>
              </a:ext>
            </a:extLst>
          </p:cNvPr>
          <p:cNvSpPr>
            <a:spLocks noGrp="1"/>
          </p:cNvSpPr>
          <p:nvPr>
            <p:ph type="body" sz="quarter" idx="12" hasCustomPrompt="1"/>
          </p:nvPr>
        </p:nvSpPr>
        <p:spPr>
          <a:xfrm>
            <a:off x="5875338" y="1300433"/>
            <a:ext cx="3098800" cy="314646"/>
          </a:xfrm>
        </p:spPr>
        <p:txBody>
          <a:bodyPr anchor="ctr"/>
          <a:lstStyle>
            <a:lvl1pPr marL="0" indent="0" algn="ctr">
              <a:buNone/>
              <a:defRPr sz="1400" b="1" spc="300">
                <a:solidFill>
                  <a:schemeClr val="bg2"/>
                </a:solidFill>
              </a:defRPr>
            </a:lvl1pPr>
          </a:lstStyle>
          <a:p>
            <a:pPr lvl="0"/>
            <a:r>
              <a:rPr lang="en-US" dirty="0"/>
              <a:t>[SUBTITLE]</a:t>
            </a:r>
          </a:p>
        </p:txBody>
      </p:sp>
      <p:sp>
        <p:nvSpPr>
          <p:cNvPr id="19" name="Text Placeholder 17">
            <a:extLst>
              <a:ext uri="{FF2B5EF4-FFF2-40B4-BE49-F238E27FC236}">
                <a16:creationId xmlns:a16="http://schemas.microsoft.com/office/drawing/2014/main" id="{D235BD2F-9F0B-55E0-5608-0A494BBEF24B}"/>
              </a:ext>
            </a:extLst>
          </p:cNvPr>
          <p:cNvSpPr>
            <a:spLocks noGrp="1"/>
          </p:cNvSpPr>
          <p:nvPr>
            <p:ph type="body" sz="quarter" idx="13" hasCustomPrompt="1"/>
          </p:nvPr>
        </p:nvSpPr>
        <p:spPr>
          <a:xfrm>
            <a:off x="411164" y="1303120"/>
            <a:ext cx="3098800" cy="314646"/>
          </a:xfrm>
        </p:spPr>
        <p:txBody>
          <a:bodyPr anchor="ctr"/>
          <a:lstStyle>
            <a:lvl1pPr marL="0" indent="0" algn="l">
              <a:buNone/>
              <a:defRPr sz="1400" b="1" spc="300">
                <a:solidFill>
                  <a:schemeClr val="tx1"/>
                </a:solidFill>
              </a:defRPr>
            </a:lvl1pPr>
          </a:lstStyle>
          <a:p>
            <a:pPr lvl="0"/>
            <a:r>
              <a:rPr lang="en-US" dirty="0"/>
              <a:t>[SUBTITLE]</a:t>
            </a:r>
          </a:p>
        </p:txBody>
      </p:sp>
      <p:sp>
        <p:nvSpPr>
          <p:cNvPr id="20" name="Title 1">
            <a:extLst>
              <a:ext uri="{FF2B5EF4-FFF2-40B4-BE49-F238E27FC236}">
                <a16:creationId xmlns:a16="http://schemas.microsoft.com/office/drawing/2014/main" id="{06897412-9D59-703F-B51B-6B1BD10FF371}"/>
              </a:ext>
            </a:extLst>
          </p:cNvPr>
          <p:cNvSpPr>
            <a:spLocks noGrp="1"/>
          </p:cNvSpPr>
          <p:nvPr>
            <p:ph type="title" hasCustomPrompt="1"/>
          </p:nvPr>
        </p:nvSpPr>
        <p:spPr>
          <a:xfrm>
            <a:off x="411480" y="411481"/>
            <a:ext cx="6173470" cy="914400"/>
          </a:xfrm>
        </p:spPr>
        <p:txBody>
          <a:bodyPr/>
          <a:lstStyle>
            <a:lvl1pPr>
              <a:defRPr>
                <a:solidFill>
                  <a:schemeClr val="bg2"/>
                </a:solidFill>
              </a:defRPr>
            </a:lvl1pPr>
          </a:lstStyle>
          <a:p>
            <a:r>
              <a:rPr lang="en-US" dirty="0"/>
              <a:t>[Slide title]</a:t>
            </a:r>
          </a:p>
        </p:txBody>
      </p:sp>
      <p:sp>
        <p:nvSpPr>
          <p:cNvPr id="12" name="Text Placeholder 21">
            <a:extLst>
              <a:ext uri="{FF2B5EF4-FFF2-40B4-BE49-F238E27FC236}">
                <a16:creationId xmlns:a16="http://schemas.microsoft.com/office/drawing/2014/main" id="{E885BFC8-9DE7-6E8A-CB2A-80A53DBD6A91}"/>
              </a:ext>
            </a:extLst>
          </p:cNvPr>
          <p:cNvSpPr>
            <a:spLocks noGrp="1"/>
          </p:cNvSpPr>
          <p:nvPr>
            <p:ph type="body" sz="quarter" idx="15" hasCustomPrompt="1"/>
          </p:nvPr>
        </p:nvSpPr>
        <p:spPr>
          <a:xfrm>
            <a:off x="5875338" y="1751281"/>
            <a:ext cx="3098800" cy="314646"/>
          </a:xfrm>
        </p:spPr>
        <p:txBody>
          <a:bodyPr anchor="ctr"/>
          <a:lstStyle>
            <a:lvl1pPr marL="182880" indent="0">
              <a:lnSpc>
                <a:spcPct val="100000"/>
              </a:lnSpc>
              <a:spcBef>
                <a:spcPts val="600"/>
              </a:spcBef>
              <a:buFont typeface="Arial" panose="020B0604020202020204" pitchFamily="34" charset="0"/>
              <a:buNone/>
              <a:defRPr sz="1200">
                <a:solidFill>
                  <a:schemeClr val="bg2"/>
                </a:solidFill>
              </a:defRPr>
            </a:lvl1pPr>
            <a:lvl2pPr marL="182880" indent="-182880">
              <a:spcBef>
                <a:spcPts val="600"/>
              </a:spcBef>
              <a:buFont typeface="Wingdings" panose="05000000000000000000" pitchFamily="2" charset="2"/>
              <a:buChar char="§"/>
              <a:defRPr sz="1200">
                <a:solidFill>
                  <a:schemeClr val="bg1"/>
                </a:solidFill>
              </a:defRPr>
            </a:lvl2pPr>
            <a:lvl3pPr marL="548640" indent="-182880">
              <a:lnSpc>
                <a:spcPct val="100000"/>
              </a:lnSpc>
              <a:buFont typeface="Wingdings" panose="05000000000000000000" pitchFamily="2" charset="2"/>
              <a:buChar char="§"/>
              <a:defRPr sz="1200">
                <a:solidFill>
                  <a:schemeClr val="bg1"/>
                </a:solidFill>
              </a:defRPr>
            </a:lvl3pPr>
          </a:lstStyle>
          <a:p>
            <a:pPr lvl="0"/>
            <a:r>
              <a:rPr lang="en-US" dirty="0"/>
              <a:t>[OPTIONAL SECTION]</a:t>
            </a:r>
          </a:p>
        </p:txBody>
      </p:sp>
      <p:sp>
        <p:nvSpPr>
          <p:cNvPr id="23" name="Text Placeholder 22">
            <a:extLst>
              <a:ext uri="{FF2B5EF4-FFF2-40B4-BE49-F238E27FC236}">
                <a16:creationId xmlns:a16="http://schemas.microsoft.com/office/drawing/2014/main" id="{E5ED2CBB-8AC2-75A3-60F4-A240AE317C84}"/>
              </a:ext>
            </a:extLst>
          </p:cNvPr>
          <p:cNvSpPr>
            <a:spLocks noGrp="1"/>
          </p:cNvSpPr>
          <p:nvPr>
            <p:ph type="body" sz="quarter" idx="16"/>
          </p:nvPr>
        </p:nvSpPr>
        <p:spPr>
          <a:xfrm>
            <a:off x="5875338" y="2120772"/>
            <a:ext cx="3136074" cy="2117471"/>
          </a:xfrm>
        </p:spPr>
        <p:txBody>
          <a:bodyPr/>
          <a:lstStyle>
            <a:lvl1pPr marL="365760">
              <a:spcBef>
                <a:spcPts val="600"/>
              </a:spcBef>
              <a:defRPr sz="1050">
                <a:solidFill>
                  <a:schemeClr val="bg1"/>
                </a:solidFill>
              </a:defRPr>
            </a:lvl1pPr>
            <a:lvl2pPr marL="354330" indent="-171450">
              <a:spcBef>
                <a:spcPts val="600"/>
              </a:spcBef>
              <a:buSzPct val="70000"/>
              <a:buFont typeface="Wingdings" panose="05000000000000000000" pitchFamily="2" charset="2"/>
              <a:buChar char="§"/>
              <a:defRPr sz="1050">
                <a:solidFill>
                  <a:schemeClr val="bg1"/>
                </a:solidFill>
              </a:defRPr>
            </a:lvl2pPr>
            <a:lvl3pPr marL="354330" indent="-171450">
              <a:spcBef>
                <a:spcPts val="600"/>
              </a:spcBef>
              <a:buSzPct val="70000"/>
              <a:buFont typeface="Wingdings" panose="05000000000000000000" pitchFamily="2" charset="2"/>
              <a:buChar char="§"/>
              <a:defRPr sz="1050">
                <a:solidFill>
                  <a:schemeClr val="bg1"/>
                </a:solidFill>
              </a:defRPr>
            </a:lvl3pPr>
            <a:lvl4pPr marL="354330" indent="-171450">
              <a:spcBef>
                <a:spcPts val="600"/>
              </a:spcBef>
              <a:buSzPct val="70000"/>
              <a:buFont typeface="Wingdings" panose="05000000000000000000" pitchFamily="2" charset="2"/>
              <a:buChar char="§"/>
              <a:defRPr sz="1050">
                <a:solidFill>
                  <a:schemeClr val="bg1"/>
                </a:solidFill>
              </a:defRPr>
            </a:lvl4pPr>
            <a:lvl5pPr marL="354330" indent="-171450">
              <a:spcBef>
                <a:spcPts val="600"/>
              </a:spcBef>
              <a:buSzPct val="70000"/>
              <a:buFont typeface="Wingdings" panose="05000000000000000000" pitchFamily="2" charset="2"/>
              <a:buChar char="§"/>
              <a:defRPr sz="1050">
                <a:solidFill>
                  <a:schemeClr val="bg1"/>
                </a:solidFill>
              </a:defRPr>
            </a:lvl5pPr>
          </a:lstStyle>
          <a:p>
            <a:pPr lvl="0"/>
            <a:r>
              <a:rPr lang="en-US" dirty="0"/>
              <a:t>Click to edit Master text styles</a:t>
            </a:r>
          </a:p>
          <a:p>
            <a:pPr lvl="3"/>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22F5130-01B1-C3F0-A67D-7FC028D65024}"/>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Text Placeholder 25">
            <a:extLst>
              <a:ext uri="{FF2B5EF4-FFF2-40B4-BE49-F238E27FC236}">
                <a16:creationId xmlns:a16="http://schemas.microsoft.com/office/drawing/2014/main" id="{00F890F7-1093-529D-71B5-B45B75648191}"/>
              </a:ext>
            </a:extLst>
          </p:cNvPr>
          <p:cNvSpPr>
            <a:spLocks noGrp="1"/>
          </p:cNvSpPr>
          <p:nvPr>
            <p:ph type="body" sz="quarter" idx="17"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138351759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314BD-9E77-C097-1276-BE2FFD86597A}"/>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4" name="Rectangle 3">
            <a:extLst>
              <a:ext uri="{FF2B5EF4-FFF2-40B4-BE49-F238E27FC236}">
                <a16:creationId xmlns:a16="http://schemas.microsoft.com/office/drawing/2014/main" id="{859B4997-2A49-8935-BB31-8991CDC55DD5}"/>
              </a:ext>
            </a:extLst>
          </p:cNvPr>
          <p:cNvSpPr/>
          <p:nvPr userDrawn="1"/>
        </p:nvSpPr>
        <p:spPr>
          <a:xfrm>
            <a:off x="5705343" y="-10075"/>
            <a:ext cx="3438657" cy="6560059"/>
          </a:xfrm>
          <a:prstGeom prst="rect">
            <a:avLst/>
          </a:prstGeom>
          <a:solidFill>
            <a:schemeClr val="accent3">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3826158-8439-F13C-703F-22E4AFC64870}"/>
              </a:ext>
            </a:extLst>
          </p:cNvPr>
          <p:cNvSpPr/>
          <p:nvPr userDrawn="1"/>
        </p:nvSpPr>
        <p:spPr>
          <a:xfrm>
            <a:off x="0" y="0"/>
            <a:ext cx="9144000" cy="1134345"/>
          </a:xfrm>
          <a:prstGeom prst="rect">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a:ea typeface="+mn-ea"/>
                <a:cs typeface="+mn-cs"/>
              </a:rPr>
              <a:t>U.S. ARMY TEST AND EVALUATION COMMAND</a:t>
            </a:r>
          </a:p>
        </p:txBody>
      </p:sp>
      <p:sp>
        <p:nvSpPr>
          <p:cNvPr id="3" name="Content Placeholder 2"/>
          <p:cNvSpPr>
            <a:spLocks noGrp="1"/>
          </p:cNvSpPr>
          <p:nvPr>
            <p:ph idx="1"/>
          </p:nvPr>
        </p:nvSpPr>
        <p:spPr>
          <a:xfrm>
            <a:off x="411164" y="1736902"/>
            <a:ext cx="5164206" cy="444394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8C732EE-6F85-C542-B0DE-2D911F843EA4}" type="slidenum">
              <a:rPr kumimoji="0" lang="en-US" sz="11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all" spc="0" normalizeH="0" baseline="0" noProof="0" dirty="0">
              <a:ln>
                <a:noFill/>
              </a:ln>
              <a:solidFill>
                <a:srgbClr val="FFFFFF"/>
              </a:solidFill>
              <a:effectLst/>
              <a:uLnTx/>
              <a:uFillTx/>
              <a:latin typeface="Arial"/>
              <a:ea typeface="+mn-ea"/>
              <a:cs typeface="+mn-cs"/>
            </a:endParaRPr>
          </a:p>
        </p:txBody>
      </p:sp>
      <p:sp>
        <p:nvSpPr>
          <p:cNvPr id="18" name="Text Placeholder 17">
            <a:extLst>
              <a:ext uri="{FF2B5EF4-FFF2-40B4-BE49-F238E27FC236}">
                <a16:creationId xmlns:a16="http://schemas.microsoft.com/office/drawing/2014/main" id="{609B94CB-E02A-67E2-C07E-AD00CB077C3D}"/>
              </a:ext>
            </a:extLst>
          </p:cNvPr>
          <p:cNvSpPr>
            <a:spLocks noGrp="1"/>
          </p:cNvSpPr>
          <p:nvPr>
            <p:ph type="body" sz="quarter" idx="12" hasCustomPrompt="1"/>
          </p:nvPr>
        </p:nvSpPr>
        <p:spPr>
          <a:xfrm>
            <a:off x="5875338" y="1300433"/>
            <a:ext cx="3098800" cy="314646"/>
          </a:xfrm>
        </p:spPr>
        <p:txBody>
          <a:bodyPr anchor="ctr"/>
          <a:lstStyle>
            <a:lvl1pPr marL="0" indent="0" algn="ctr">
              <a:buNone/>
              <a:defRPr sz="1400" b="1" spc="300">
                <a:solidFill>
                  <a:schemeClr val="bg2"/>
                </a:solidFill>
              </a:defRPr>
            </a:lvl1pPr>
          </a:lstStyle>
          <a:p>
            <a:pPr lvl="0"/>
            <a:r>
              <a:rPr lang="en-US" dirty="0"/>
              <a:t>[SUBTITLE]</a:t>
            </a:r>
          </a:p>
        </p:txBody>
      </p:sp>
      <p:sp>
        <p:nvSpPr>
          <p:cNvPr id="19" name="Text Placeholder 17">
            <a:extLst>
              <a:ext uri="{FF2B5EF4-FFF2-40B4-BE49-F238E27FC236}">
                <a16:creationId xmlns:a16="http://schemas.microsoft.com/office/drawing/2014/main" id="{D235BD2F-9F0B-55E0-5608-0A494BBEF24B}"/>
              </a:ext>
            </a:extLst>
          </p:cNvPr>
          <p:cNvSpPr>
            <a:spLocks noGrp="1"/>
          </p:cNvSpPr>
          <p:nvPr>
            <p:ph type="body" sz="quarter" idx="13" hasCustomPrompt="1"/>
          </p:nvPr>
        </p:nvSpPr>
        <p:spPr>
          <a:xfrm>
            <a:off x="411164" y="1303120"/>
            <a:ext cx="3098800" cy="314646"/>
          </a:xfrm>
        </p:spPr>
        <p:txBody>
          <a:bodyPr anchor="ctr"/>
          <a:lstStyle>
            <a:lvl1pPr marL="0" indent="0" algn="l">
              <a:buNone/>
              <a:defRPr sz="1400" b="1" spc="300">
                <a:solidFill>
                  <a:schemeClr val="tx1"/>
                </a:solidFill>
              </a:defRPr>
            </a:lvl1pPr>
          </a:lstStyle>
          <a:p>
            <a:pPr lvl="0"/>
            <a:r>
              <a:rPr lang="en-US" dirty="0"/>
              <a:t>[SUBTITLE]</a:t>
            </a:r>
          </a:p>
        </p:txBody>
      </p:sp>
      <p:sp>
        <p:nvSpPr>
          <p:cNvPr id="20" name="Title 1">
            <a:extLst>
              <a:ext uri="{FF2B5EF4-FFF2-40B4-BE49-F238E27FC236}">
                <a16:creationId xmlns:a16="http://schemas.microsoft.com/office/drawing/2014/main" id="{06897412-9D59-703F-B51B-6B1BD10FF371}"/>
              </a:ext>
            </a:extLst>
          </p:cNvPr>
          <p:cNvSpPr>
            <a:spLocks noGrp="1"/>
          </p:cNvSpPr>
          <p:nvPr>
            <p:ph type="title" hasCustomPrompt="1"/>
          </p:nvPr>
        </p:nvSpPr>
        <p:spPr>
          <a:xfrm>
            <a:off x="411480" y="411481"/>
            <a:ext cx="6173470" cy="914400"/>
          </a:xfrm>
        </p:spPr>
        <p:txBody>
          <a:bodyPr/>
          <a:lstStyle>
            <a:lvl1pPr>
              <a:defRPr>
                <a:solidFill>
                  <a:schemeClr val="bg2"/>
                </a:solidFill>
              </a:defRPr>
            </a:lvl1pPr>
          </a:lstStyle>
          <a:p>
            <a:r>
              <a:rPr lang="en-US" dirty="0"/>
              <a:t>[Slide title]</a:t>
            </a:r>
          </a:p>
        </p:txBody>
      </p:sp>
      <p:sp>
        <p:nvSpPr>
          <p:cNvPr id="12" name="Text Placeholder 21">
            <a:extLst>
              <a:ext uri="{FF2B5EF4-FFF2-40B4-BE49-F238E27FC236}">
                <a16:creationId xmlns:a16="http://schemas.microsoft.com/office/drawing/2014/main" id="{5859309D-CABB-D08E-3A37-FE0B882DD063}"/>
              </a:ext>
            </a:extLst>
          </p:cNvPr>
          <p:cNvSpPr>
            <a:spLocks noGrp="1"/>
          </p:cNvSpPr>
          <p:nvPr>
            <p:ph type="body" sz="quarter" idx="15" hasCustomPrompt="1"/>
          </p:nvPr>
        </p:nvSpPr>
        <p:spPr>
          <a:xfrm>
            <a:off x="5875338" y="1751281"/>
            <a:ext cx="3098800" cy="314646"/>
          </a:xfrm>
        </p:spPr>
        <p:txBody>
          <a:bodyPr anchor="ctr"/>
          <a:lstStyle>
            <a:lvl1pPr marL="182880" indent="0">
              <a:lnSpc>
                <a:spcPct val="100000"/>
              </a:lnSpc>
              <a:spcBef>
                <a:spcPts val="600"/>
              </a:spcBef>
              <a:buFont typeface="Arial" panose="020B0604020202020204" pitchFamily="34" charset="0"/>
              <a:buNone/>
              <a:defRPr sz="1200">
                <a:solidFill>
                  <a:schemeClr val="bg2"/>
                </a:solidFill>
              </a:defRPr>
            </a:lvl1pPr>
            <a:lvl2pPr marL="182880" indent="-182880">
              <a:spcBef>
                <a:spcPts val="600"/>
              </a:spcBef>
              <a:buFont typeface="Wingdings" panose="05000000000000000000" pitchFamily="2" charset="2"/>
              <a:buChar char="§"/>
              <a:defRPr sz="1200">
                <a:solidFill>
                  <a:schemeClr val="bg1"/>
                </a:solidFill>
              </a:defRPr>
            </a:lvl2pPr>
            <a:lvl3pPr marL="548640" indent="-182880">
              <a:lnSpc>
                <a:spcPct val="100000"/>
              </a:lnSpc>
              <a:buFont typeface="Wingdings" panose="05000000000000000000" pitchFamily="2" charset="2"/>
              <a:buChar char="§"/>
              <a:defRPr sz="1200">
                <a:solidFill>
                  <a:schemeClr val="bg1"/>
                </a:solidFill>
              </a:defRPr>
            </a:lvl3pPr>
          </a:lstStyle>
          <a:p>
            <a:pPr lvl="0"/>
            <a:r>
              <a:rPr lang="en-US" dirty="0"/>
              <a:t>[OPTIONAL SECTION]</a:t>
            </a:r>
          </a:p>
        </p:txBody>
      </p:sp>
      <p:sp>
        <p:nvSpPr>
          <p:cNvPr id="17" name="Text Placeholder 22">
            <a:extLst>
              <a:ext uri="{FF2B5EF4-FFF2-40B4-BE49-F238E27FC236}">
                <a16:creationId xmlns:a16="http://schemas.microsoft.com/office/drawing/2014/main" id="{5405C40F-0F6F-37E9-503D-4D7D0FB2D053}"/>
              </a:ext>
            </a:extLst>
          </p:cNvPr>
          <p:cNvSpPr>
            <a:spLocks noGrp="1"/>
          </p:cNvSpPr>
          <p:nvPr>
            <p:ph type="body" sz="quarter" idx="16"/>
          </p:nvPr>
        </p:nvSpPr>
        <p:spPr>
          <a:xfrm>
            <a:off x="5875338" y="2120772"/>
            <a:ext cx="3136074" cy="2117471"/>
          </a:xfrm>
        </p:spPr>
        <p:txBody>
          <a:bodyPr/>
          <a:lstStyle>
            <a:lvl1pPr marL="365760">
              <a:spcBef>
                <a:spcPts val="600"/>
              </a:spcBef>
              <a:defRPr sz="1050">
                <a:solidFill>
                  <a:schemeClr val="bg1"/>
                </a:solidFill>
              </a:defRPr>
            </a:lvl1pPr>
            <a:lvl2pPr marL="354330" indent="-171450">
              <a:spcBef>
                <a:spcPts val="600"/>
              </a:spcBef>
              <a:buSzPct val="70000"/>
              <a:buFont typeface="Wingdings" panose="05000000000000000000" pitchFamily="2" charset="2"/>
              <a:buChar char="§"/>
              <a:defRPr sz="1050">
                <a:solidFill>
                  <a:schemeClr val="bg1"/>
                </a:solidFill>
              </a:defRPr>
            </a:lvl2pPr>
            <a:lvl3pPr marL="354330" indent="-171450">
              <a:spcBef>
                <a:spcPts val="600"/>
              </a:spcBef>
              <a:buSzPct val="70000"/>
              <a:buFont typeface="Wingdings" panose="05000000000000000000" pitchFamily="2" charset="2"/>
              <a:buChar char="§"/>
              <a:defRPr sz="1050">
                <a:solidFill>
                  <a:schemeClr val="bg1"/>
                </a:solidFill>
              </a:defRPr>
            </a:lvl3pPr>
            <a:lvl4pPr marL="354330" indent="-171450">
              <a:spcBef>
                <a:spcPts val="600"/>
              </a:spcBef>
              <a:buSzPct val="70000"/>
              <a:buFont typeface="Wingdings" panose="05000000000000000000" pitchFamily="2" charset="2"/>
              <a:buChar char="§"/>
              <a:defRPr sz="1050">
                <a:solidFill>
                  <a:schemeClr val="bg1"/>
                </a:solidFill>
              </a:defRPr>
            </a:lvl4pPr>
            <a:lvl5pPr marL="354330" indent="-171450">
              <a:spcBef>
                <a:spcPts val="600"/>
              </a:spcBef>
              <a:buSzPct val="70000"/>
              <a:buFont typeface="Wingdings" panose="05000000000000000000" pitchFamily="2" charset="2"/>
              <a:buChar char="§"/>
              <a:defRPr sz="1050">
                <a:solidFill>
                  <a:schemeClr val="bg1"/>
                </a:solidFill>
              </a:defRPr>
            </a:lvl5pPr>
          </a:lstStyle>
          <a:p>
            <a:pPr lvl="0"/>
            <a:r>
              <a:rPr lang="en-US" dirty="0"/>
              <a:t>Click to edit Master text styles</a:t>
            </a:r>
          </a:p>
          <a:p>
            <a:pPr lvl="3"/>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096C8F6-6A91-95E7-72C3-4221BD62E54A}"/>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214978D1-6E3B-6476-8F0B-1368A28DE6AB}"/>
              </a:ext>
            </a:extLst>
          </p:cNvPr>
          <p:cNvSpPr>
            <a:spLocks noGrp="1"/>
          </p:cNvSpPr>
          <p:nvPr>
            <p:ph type="body" sz="quarter" idx="17"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1857963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4348"/>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A48AE2-F5B3-77F2-DE87-9F1F74D42127}"/>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4" name="Parallelogram 3">
            <a:extLst>
              <a:ext uri="{FF2B5EF4-FFF2-40B4-BE49-F238E27FC236}">
                <a16:creationId xmlns:a16="http://schemas.microsoft.com/office/drawing/2014/main" id="{1665381B-D4C2-BDC1-1FB3-AD703D286E6B}"/>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050" dirty="0"/>
              <a:t>U.S. ARMY TEST AND EVALUATION COMMAND</a:t>
            </a:r>
          </a:p>
        </p:txBody>
      </p:sp>
      <p:sp>
        <p:nvSpPr>
          <p:cNvPr id="2" name="Title 1"/>
          <p:cNvSpPr>
            <a:spLocks noGrp="1"/>
          </p:cNvSpPr>
          <p:nvPr>
            <p:ph type="title" hasCustomPrompt="1"/>
          </p:nvPr>
        </p:nvSpPr>
        <p:spPr>
          <a:xfrm>
            <a:off x="411480" y="411481"/>
            <a:ext cx="8275320" cy="914400"/>
          </a:xfrm>
        </p:spPr>
        <p:txBody>
          <a:bodyPr/>
          <a:lstStyle/>
          <a:p>
            <a:r>
              <a:rPr lang="en-US" dirty="0"/>
              <a:t>[Slide title]</a:t>
            </a:r>
          </a:p>
        </p:txBody>
      </p:sp>
      <p:sp>
        <p:nvSpPr>
          <p:cNvPr id="3" name="Content Placeholder 2"/>
          <p:cNvSpPr>
            <a:spLocks noGrp="1"/>
          </p:cNvSpPr>
          <p:nvPr>
            <p:ph idx="1"/>
          </p:nvPr>
        </p:nvSpPr>
        <p:spPr>
          <a:xfrm>
            <a:off x="411479" y="1600198"/>
            <a:ext cx="82753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6" name="Straight Connector 5">
            <a:extLst>
              <a:ext uri="{FF2B5EF4-FFF2-40B4-BE49-F238E27FC236}">
                <a16:creationId xmlns:a16="http://schemas.microsoft.com/office/drawing/2014/main" id="{911DF5D6-D1E1-E205-D73F-568EBE55E01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4B71CA7E-7C4B-AD94-D69A-719B2EAF6244}"/>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09244421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chemeClr val="tx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solidFill>
                  <a:schemeClr val="tx1"/>
                </a:solidFill>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pic>
        <p:nvPicPr>
          <p:cNvPr id="2" name="Picture 1" descr="Logo&#10;&#10;Description automatically generated">
            <a:extLst>
              <a:ext uri="{FF2B5EF4-FFF2-40B4-BE49-F238E27FC236}">
                <a16:creationId xmlns:a16="http://schemas.microsoft.com/office/drawing/2014/main" id="{9AED6F8E-5CDD-EB86-E65E-CDAACB355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95" y="407689"/>
            <a:ext cx="2692117" cy="635692"/>
          </a:xfrm>
          <a:prstGeom prst="rect">
            <a:avLst/>
          </a:prstGeom>
        </p:spPr>
      </p:pic>
    </p:spTree>
    <p:extLst>
      <p:ext uri="{BB962C8B-B14F-4D97-AF65-F5344CB8AC3E}">
        <p14:creationId xmlns:p14="http://schemas.microsoft.com/office/powerpoint/2010/main" val="2607441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39ED2DF-0DEB-71B0-3246-CCF622463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920" y="2821888"/>
            <a:ext cx="5142160" cy="1214223"/>
          </a:xfrm>
          <a:prstGeom prst="rect">
            <a:avLst/>
          </a:prstGeom>
        </p:spPr>
      </p:pic>
    </p:spTree>
    <p:extLst>
      <p:ext uri="{BB962C8B-B14F-4D97-AF65-F5344CB8AC3E}">
        <p14:creationId xmlns:p14="http://schemas.microsoft.com/office/powerpoint/2010/main" val="222444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FE75CC-C5C1-1612-9DE2-03D8D5FBDC40}"/>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p:cNvSpPr>
            <a:spLocks noGrp="1"/>
          </p:cNvSpPr>
          <p:nvPr>
            <p:ph sz="half" idx="2"/>
          </p:nvPr>
        </p:nvSpPr>
        <p:spPr>
          <a:xfrm>
            <a:off x="4709159" y="1600200"/>
            <a:ext cx="402336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Parallelogram 3">
            <a:extLst>
              <a:ext uri="{FF2B5EF4-FFF2-40B4-BE49-F238E27FC236}">
                <a16:creationId xmlns:a16="http://schemas.microsoft.com/office/drawing/2014/main" id="{433CC7F5-FDAB-F343-B368-695FC4C07D53}"/>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6" name="Slide Number">
            <a:extLst>
              <a:ext uri="{FF2B5EF4-FFF2-40B4-BE49-F238E27FC236}">
                <a16:creationId xmlns:a16="http://schemas.microsoft.com/office/drawing/2014/main" id="{73125993-07A7-16F2-5CAB-BA8761B84780}"/>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7" name="Straight Connector 6">
            <a:extLst>
              <a:ext uri="{FF2B5EF4-FFF2-40B4-BE49-F238E27FC236}">
                <a16:creationId xmlns:a16="http://schemas.microsoft.com/office/drawing/2014/main" id="{D846DDCD-70CA-E7DF-4148-BA9662CB1CA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206145B6-25BC-05D7-06DB-A31FBCF8ADA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121631356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8124" y="1600200"/>
            <a:ext cx="2587752"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arallelogram 3">
            <a:extLst>
              <a:ext uri="{FF2B5EF4-FFF2-40B4-BE49-F238E27FC236}">
                <a16:creationId xmlns:a16="http://schemas.microsoft.com/office/drawing/2014/main" id="{451009F9-4E5C-E8D9-462F-D7DD181D9427}"/>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7" name="Slide Number">
            <a:extLst>
              <a:ext uri="{FF2B5EF4-FFF2-40B4-BE49-F238E27FC236}">
                <a16:creationId xmlns:a16="http://schemas.microsoft.com/office/drawing/2014/main" id="{C049C742-4021-CDB2-A92D-A8CBD4634FC3}"/>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8" name="Straight Connector 7">
            <a:extLst>
              <a:ext uri="{FF2B5EF4-FFF2-40B4-BE49-F238E27FC236}">
                <a16:creationId xmlns:a16="http://schemas.microsoft.com/office/drawing/2014/main" id="{D323295E-00EB-A1FE-A382-E26689210714}"/>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AF207931-7CD4-0199-3BE2-3F0016D386A7}"/>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23536991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arallelogram 3">
            <a:extLst>
              <a:ext uri="{FF2B5EF4-FFF2-40B4-BE49-F238E27FC236}">
                <a16:creationId xmlns:a16="http://schemas.microsoft.com/office/drawing/2014/main" id="{3B13920E-C109-9371-0E59-D27BB9F7CBF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8" name="Slide Number">
            <a:extLst>
              <a:ext uri="{FF2B5EF4-FFF2-40B4-BE49-F238E27FC236}">
                <a16:creationId xmlns:a16="http://schemas.microsoft.com/office/drawing/2014/main" id="{3EB8116E-77B7-03AA-A84D-5321EEDDF13D}"/>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9" name="Straight Connector 8">
            <a:extLst>
              <a:ext uri="{FF2B5EF4-FFF2-40B4-BE49-F238E27FC236}">
                <a16:creationId xmlns:a16="http://schemas.microsoft.com/office/drawing/2014/main" id="{42018461-685C-549E-8C7C-E504D25FB81B}"/>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Text Placeholder 25">
            <a:extLst>
              <a:ext uri="{FF2B5EF4-FFF2-40B4-BE49-F238E27FC236}">
                <a16:creationId xmlns:a16="http://schemas.microsoft.com/office/drawing/2014/main" id="{7E42317D-71EF-9357-3F23-2AD810866F63}"/>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262283225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dirty="0"/>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dirty="0"/>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dirty="0"/>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dirty="0"/>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arallelogram 3">
            <a:extLst>
              <a:ext uri="{FF2B5EF4-FFF2-40B4-BE49-F238E27FC236}">
                <a16:creationId xmlns:a16="http://schemas.microsoft.com/office/drawing/2014/main" id="{57CE3AA1-08FB-8825-1F8F-579E0FB588C1}"/>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8" name="Slide Number">
            <a:extLst>
              <a:ext uri="{FF2B5EF4-FFF2-40B4-BE49-F238E27FC236}">
                <a16:creationId xmlns:a16="http://schemas.microsoft.com/office/drawing/2014/main" id="{432CB20B-C7DB-CD42-C07A-05E612F25DC0}"/>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3" name="Straight Connector 12">
            <a:extLst>
              <a:ext uri="{FF2B5EF4-FFF2-40B4-BE49-F238E27FC236}">
                <a16:creationId xmlns:a16="http://schemas.microsoft.com/office/drawing/2014/main" id="{EC92EFD1-E356-024B-30DC-3788B8126A32}"/>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4" name="Text Placeholder 25">
            <a:extLst>
              <a:ext uri="{FF2B5EF4-FFF2-40B4-BE49-F238E27FC236}">
                <a16:creationId xmlns:a16="http://schemas.microsoft.com/office/drawing/2014/main" id="{B002F18F-C18C-D382-78F3-0860A611A84A}"/>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92162755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Numb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Parallelogram 3">
            <a:extLst>
              <a:ext uri="{FF2B5EF4-FFF2-40B4-BE49-F238E27FC236}">
                <a16:creationId xmlns:a16="http://schemas.microsoft.com/office/drawing/2014/main" id="{A44B314E-8747-8144-D8F5-04845E200CCC}"/>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8" name="Slide Number">
            <a:extLst>
              <a:ext uri="{FF2B5EF4-FFF2-40B4-BE49-F238E27FC236}">
                <a16:creationId xmlns:a16="http://schemas.microsoft.com/office/drawing/2014/main" id="{80ABEE77-3BED-5CFB-0D87-0D9CDE25D2B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7" name="Straight Connector 16">
            <a:extLst>
              <a:ext uri="{FF2B5EF4-FFF2-40B4-BE49-F238E27FC236}">
                <a16:creationId xmlns:a16="http://schemas.microsoft.com/office/drawing/2014/main" id="{A6DB73D9-8C41-B1CD-C1C6-694A4C92AAC8}"/>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1B8F6CD8-6F6F-B140-79E8-9D79416026EE}"/>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5711501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Parallelogram 3">
            <a:extLst>
              <a:ext uri="{FF2B5EF4-FFF2-40B4-BE49-F238E27FC236}">
                <a16:creationId xmlns:a16="http://schemas.microsoft.com/office/drawing/2014/main" id="{B06F0FF2-2E44-835C-49A5-CDCCDF0D14F8}"/>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dirty="0"/>
              <a:t>U.S. ARMY TEST AND EVALUATION COMMAND</a:t>
            </a:r>
          </a:p>
        </p:txBody>
      </p:sp>
      <p:sp>
        <p:nvSpPr>
          <p:cNvPr id="8" name="Slide Number">
            <a:extLst>
              <a:ext uri="{FF2B5EF4-FFF2-40B4-BE49-F238E27FC236}">
                <a16:creationId xmlns:a16="http://schemas.microsoft.com/office/drawing/2014/main" id="{B68B2C74-F56B-37CF-B698-C27363BBFDC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dirty="0">
              <a:solidFill>
                <a:schemeClr val="bg1"/>
              </a:solidFill>
            </a:endParaRPr>
          </a:p>
        </p:txBody>
      </p:sp>
      <p:cxnSp>
        <p:nvCxnSpPr>
          <p:cNvPr id="17" name="Straight Connector 16">
            <a:extLst>
              <a:ext uri="{FF2B5EF4-FFF2-40B4-BE49-F238E27FC236}">
                <a16:creationId xmlns:a16="http://schemas.microsoft.com/office/drawing/2014/main" id="{3D62A105-0ADD-094B-27E4-7080276258DB}"/>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8924B937-2B8D-002C-DFD9-08D808E91F0C}"/>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dirty="0"/>
              <a:t>[CLASSIFICATION]</a:t>
            </a:r>
          </a:p>
        </p:txBody>
      </p:sp>
    </p:spTree>
    <p:extLst>
      <p:ext uri="{BB962C8B-B14F-4D97-AF65-F5344CB8AC3E}">
        <p14:creationId xmlns:p14="http://schemas.microsoft.com/office/powerpoint/2010/main" val="59736449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422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1"/>
            <a:ext cx="6173470" cy="914400"/>
          </a:xfrm>
          <a:prstGeom prst="rect">
            <a:avLst/>
          </a:prstGeom>
        </p:spPr>
        <p:txBody>
          <a:bodyPr vert="horz" lIns="0" tIns="0" rIns="0" bIns="0" rtlCol="0" anchor="t" anchorCtr="0">
            <a:noAutofit/>
          </a:bodyPr>
          <a:lstStyle/>
          <a:p>
            <a:r>
              <a:rPr lang="en-US" dirty="0"/>
              <a:t>[Slide title]</a:t>
            </a:r>
          </a:p>
        </p:txBody>
      </p:sp>
      <p:sp>
        <p:nvSpPr>
          <p:cNvPr id="3" name="Text Placeholder 2"/>
          <p:cNvSpPr>
            <a:spLocks noGrp="1"/>
          </p:cNvSpPr>
          <p:nvPr>
            <p:ph type="body" idx="1"/>
          </p:nvPr>
        </p:nvSpPr>
        <p:spPr>
          <a:xfrm>
            <a:off x="411479" y="1600198"/>
            <a:ext cx="8321040" cy="4572000"/>
          </a:xfrm>
          <a:prstGeom prst="rect">
            <a:avLst/>
          </a:prstGeom>
        </p:spPr>
        <p:txBody>
          <a:bodyPr vert="horz" lIns="0" tIns="0" rIns="0" bIns="0" spcCol="2743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712622218"/>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71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15" r:id="rId27"/>
    <p:sldLayoutId id="2147483716" r:id="rId28"/>
    <p:sldLayoutId id="2147483705" r:id="rId29"/>
    <p:sldLayoutId id="2147483706" r:id="rId30"/>
    <p:sldLayoutId id="2147483707" r:id="rId31"/>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59">
          <p15:clr>
            <a:srgbClr val="F26B43"/>
          </p15:clr>
        </p15:guide>
        <p15:guide id="3" pos="5501">
          <p15:clr>
            <a:srgbClr val="F26B43"/>
          </p15:clr>
        </p15:guide>
        <p15:guide id="4" orient="horz" pos="4061">
          <p15:clr>
            <a:srgbClr val="F26B43"/>
          </p15:clr>
        </p15:guide>
        <p15:guide id="6" pos="768">
          <p15:clr>
            <a:srgbClr val="A4A3A4"/>
          </p15:clr>
        </p15:guide>
        <p15:guide id="7" pos="940">
          <p15:clr>
            <a:srgbClr val="A4A3A4"/>
          </p15:clr>
        </p15:guide>
        <p15:guide id="8" pos="1614">
          <p15:clr>
            <a:srgbClr val="A4A3A4"/>
          </p15:clr>
        </p15:guide>
        <p15:guide id="9" pos="2294">
          <p15:clr>
            <a:srgbClr val="A4A3A4"/>
          </p15:clr>
        </p15:guide>
        <p15:guide id="10" pos="2966">
          <p15:clr>
            <a:srgbClr val="A4A3A4"/>
          </p15:clr>
        </p15:guide>
        <p15:guide id="11" pos="2794">
          <p15:clr>
            <a:srgbClr val="A4A3A4"/>
          </p15:clr>
        </p15:guide>
        <p15:guide id="12" pos="3648">
          <p15:clr>
            <a:srgbClr val="A4A3A4"/>
          </p15:clr>
        </p15:guide>
        <p15:guide id="13" pos="4320">
          <p15:clr>
            <a:srgbClr val="A4A3A4"/>
          </p15:clr>
        </p15:guide>
        <p15:guide id="14" pos="5000">
          <p15:clr>
            <a:srgbClr val="A4A3A4"/>
          </p15:clr>
        </p15:guide>
        <p15:guide id="15" pos="1440">
          <p15:clr>
            <a:srgbClr val="A4A3A4"/>
          </p15:clr>
        </p15:guide>
        <p15:guide id="16" pos="2120">
          <p15:clr>
            <a:srgbClr val="A4A3A4"/>
          </p15:clr>
        </p15:guide>
        <p15:guide id="17" pos="3474">
          <p15:clr>
            <a:srgbClr val="A4A3A4"/>
          </p15:clr>
        </p15:guide>
        <p15:guide id="18" pos="4148">
          <p15:clr>
            <a:srgbClr val="A4A3A4"/>
          </p15:clr>
        </p15:guide>
        <p15:guide id="19" pos="4828">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ECF66BB-03B0-F6BD-1123-4D2026BD3DE9}"/>
              </a:ext>
            </a:extLst>
          </p:cNvPr>
          <p:cNvSpPr>
            <a:spLocks noGrp="1"/>
          </p:cNvSpPr>
          <p:nvPr>
            <p:ph type="ctrTitle"/>
          </p:nvPr>
        </p:nvSpPr>
        <p:spPr>
          <a:xfrm>
            <a:off x="2565400" y="2423160"/>
            <a:ext cx="6407778" cy="1325880"/>
          </a:xfrm>
        </p:spPr>
        <p:txBody>
          <a:bodyPr/>
          <a:lstStyle/>
          <a:p>
            <a:r>
              <a:rPr lang="en-US" dirty="0"/>
              <a:t>Data Analytics – Training the Workforce</a:t>
            </a:r>
          </a:p>
        </p:txBody>
      </p:sp>
      <p:sp>
        <p:nvSpPr>
          <p:cNvPr id="14" name="Text Placeholder 13">
            <a:extLst>
              <a:ext uri="{FF2B5EF4-FFF2-40B4-BE49-F238E27FC236}">
                <a16:creationId xmlns:a16="http://schemas.microsoft.com/office/drawing/2014/main" id="{C5E3B023-E90B-0DDE-DCB5-5953ADDDF3C5}"/>
              </a:ext>
            </a:extLst>
          </p:cNvPr>
          <p:cNvSpPr>
            <a:spLocks noGrp="1"/>
          </p:cNvSpPr>
          <p:nvPr>
            <p:ph type="body" sz="quarter" idx="10"/>
          </p:nvPr>
        </p:nvSpPr>
        <p:spPr/>
        <p:txBody>
          <a:bodyPr/>
          <a:lstStyle/>
          <a:p>
            <a:r>
              <a:rPr lang="en-US" dirty="0"/>
              <a:t>21 April 2026</a:t>
            </a:r>
          </a:p>
        </p:txBody>
      </p:sp>
      <p:sp>
        <p:nvSpPr>
          <p:cNvPr id="15" name="Text Placeholder 14">
            <a:extLst>
              <a:ext uri="{FF2B5EF4-FFF2-40B4-BE49-F238E27FC236}">
                <a16:creationId xmlns:a16="http://schemas.microsoft.com/office/drawing/2014/main" id="{B6C009C8-8A01-C93A-60A3-55B0FCE15FB4}"/>
              </a:ext>
            </a:extLst>
          </p:cNvPr>
          <p:cNvSpPr>
            <a:spLocks noGrp="1"/>
          </p:cNvSpPr>
          <p:nvPr>
            <p:ph type="body" sz="quarter" idx="11"/>
          </p:nvPr>
        </p:nvSpPr>
        <p:spPr/>
        <p:txBody>
          <a:bodyPr/>
          <a:lstStyle/>
          <a:p>
            <a:r>
              <a:rPr lang="en-US" sz="1100" dirty="0"/>
              <a:t>Operational Evaluation Command | Shane Hall</a:t>
            </a:r>
          </a:p>
        </p:txBody>
      </p:sp>
      <p:sp>
        <p:nvSpPr>
          <p:cNvPr id="2" name="TextBox 1">
            <a:extLst>
              <a:ext uri="{FF2B5EF4-FFF2-40B4-BE49-F238E27FC236}">
                <a16:creationId xmlns:a16="http://schemas.microsoft.com/office/drawing/2014/main" id="{B3BFE2C5-A123-8624-9E6B-355E484454F2}"/>
              </a:ext>
            </a:extLst>
          </p:cNvPr>
          <p:cNvSpPr txBox="1"/>
          <p:nvPr/>
        </p:nvSpPr>
        <p:spPr>
          <a:xfrm>
            <a:off x="2565400" y="4718304"/>
            <a:ext cx="3520440" cy="12156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900" dirty="0"/>
              <a:t>Controlled by:  ​[Organization]</a:t>
            </a:r>
            <a:br>
              <a:rPr lang="en-US" sz="900" dirty="0"/>
            </a:br>
            <a:r>
              <a:rPr lang="en-US" sz="900" dirty="0"/>
              <a:t>Controlled by: ​[Office]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900" dirty="0"/>
              <a:t>Category(</a:t>
            </a:r>
            <a:r>
              <a:rPr lang="en-US" sz="900" dirty="0" err="1"/>
              <a:t>ies</a:t>
            </a:r>
            <a:r>
              <a:rPr lang="en-US" sz="900" dirty="0"/>
              <a:t>): [Consult DoD CUI Registry]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900" dirty="0"/>
              <a:t>Distribution/Dissemination Controls: [CLASSIFICATION]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900" dirty="0"/>
              <a:t>POC: [Name]</a:t>
            </a:r>
          </a:p>
          <a:p>
            <a:pPr marL="0" indent="0" algn="l">
              <a:lnSpc>
                <a:spcPct val="150000"/>
              </a:lnSpc>
              <a:spcBef>
                <a:spcPts val="0"/>
              </a:spcBef>
              <a:buSzPct val="100000"/>
              <a:buFontTx/>
              <a:buNone/>
            </a:pPr>
            <a:endParaRPr kumimoji="0" lang="en-US" sz="9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14204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7A54-79F3-E628-E300-4AFEAE5A5D94}"/>
              </a:ext>
            </a:extLst>
          </p:cNvPr>
          <p:cNvSpPr>
            <a:spLocks noGrp="1"/>
          </p:cNvSpPr>
          <p:nvPr>
            <p:ph type="title"/>
          </p:nvPr>
        </p:nvSpPr>
        <p:spPr/>
        <p:txBody>
          <a:bodyPr/>
          <a:lstStyle/>
          <a:p>
            <a:r>
              <a:rPr lang="en-US" dirty="0"/>
              <a:t>Lessons learned &amp; Reactions</a:t>
            </a:r>
          </a:p>
        </p:txBody>
      </p:sp>
      <p:sp>
        <p:nvSpPr>
          <p:cNvPr id="3" name="Content Placeholder 2">
            <a:extLst>
              <a:ext uri="{FF2B5EF4-FFF2-40B4-BE49-F238E27FC236}">
                <a16:creationId xmlns:a16="http://schemas.microsoft.com/office/drawing/2014/main" id="{4EB52DAE-5DC5-F4F3-EB04-8BC5038EDFE3}"/>
              </a:ext>
            </a:extLst>
          </p:cNvPr>
          <p:cNvSpPr>
            <a:spLocks noGrp="1"/>
          </p:cNvSpPr>
          <p:nvPr>
            <p:ph idx="1"/>
          </p:nvPr>
        </p:nvSpPr>
        <p:spPr/>
        <p:txBody>
          <a:bodyPr/>
          <a:lstStyle/>
          <a:p>
            <a:r>
              <a:rPr lang="en-US" dirty="0"/>
              <a:t>Excel is engrained into our educational/work-lives early – sell your platforms/capabilities in comparison to Excel</a:t>
            </a:r>
          </a:p>
          <a:p>
            <a:r>
              <a:rPr lang="en-US" dirty="0"/>
              <a:t>Employees have different appetites for complexity and duration education – trainings need to reflect that</a:t>
            </a:r>
          </a:p>
          <a:p>
            <a:r>
              <a:rPr lang="en-US" dirty="0"/>
              <a:t>Online training = opens many windows of opportunity, but not always the most conducive learning environment. </a:t>
            </a:r>
          </a:p>
          <a:p>
            <a:r>
              <a:rPr lang="en-US" dirty="0"/>
              <a:t>Metrics! JMP, R, and Python installations, R &amp; JMP user groups, less contract $$ spent</a:t>
            </a:r>
          </a:p>
          <a:p>
            <a:pPr marL="0" indent="0">
              <a:buNone/>
            </a:pPr>
            <a:endParaRPr lang="en-US" dirty="0"/>
          </a:p>
          <a:p>
            <a:endParaRPr lang="en-US" dirty="0"/>
          </a:p>
          <a:p>
            <a:r>
              <a:rPr lang="en-US" b="1" dirty="0">
                <a:solidFill>
                  <a:srgbClr val="0070C0"/>
                </a:solidFill>
              </a:rPr>
              <a:t>What have you done to increase your Organization’s analytics proficiency?</a:t>
            </a:r>
          </a:p>
          <a:p>
            <a:r>
              <a:rPr lang="en-US" b="1" dirty="0">
                <a:solidFill>
                  <a:srgbClr val="0070C0"/>
                </a:solidFill>
              </a:rPr>
              <a:t>What other resources are out there (preferably FREE </a:t>
            </a:r>
            <a:r>
              <a:rPr lang="en-US" b="1" dirty="0">
                <a:solidFill>
                  <a:srgbClr val="0070C0"/>
                </a:solidFill>
                <a:sym typeface="Wingdings" panose="05000000000000000000" pitchFamily="2" charset="2"/>
              </a:rPr>
              <a:t>) that we should endorse?</a:t>
            </a:r>
          </a:p>
          <a:p>
            <a:r>
              <a:rPr lang="en-US" b="1" dirty="0">
                <a:solidFill>
                  <a:srgbClr val="0070C0"/>
                </a:solidFill>
                <a:sym typeface="Wingdings" panose="05000000000000000000" pitchFamily="2" charset="2"/>
              </a:rPr>
              <a:t>How do you measure proficiency?</a:t>
            </a:r>
            <a:endParaRPr lang="en-US" b="1" dirty="0">
              <a:solidFill>
                <a:srgbClr val="0070C0"/>
              </a:solidFill>
            </a:endParaRP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874ABE98-E433-9FF3-8C16-48DB3F1D1B22}"/>
              </a:ext>
            </a:extLst>
          </p:cNvPr>
          <p:cNvSpPr>
            <a:spLocks noGrp="1"/>
          </p:cNvSpPr>
          <p:nvPr>
            <p:ph type="body" sz="quarter" idx="12"/>
          </p:nvPr>
        </p:nvSpPr>
        <p:spPr/>
        <p:txBody>
          <a:bodyPr/>
          <a:lstStyle/>
          <a:p>
            <a:r>
              <a:rPr lang="en-US" dirty="0"/>
              <a:t>UNCLASSIFIED</a:t>
            </a:r>
          </a:p>
        </p:txBody>
      </p:sp>
    </p:spTree>
    <p:extLst>
      <p:ext uri="{BB962C8B-B14F-4D97-AF65-F5344CB8AC3E}">
        <p14:creationId xmlns:p14="http://schemas.microsoft.com/office/powerpoint/2010/main" val="26182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B97F1A-2B6B-BBAE-3E29-AB671261E3EE}"/>
              </a:ext>
            </a:extLst>
          </p:cNvPr>
          <p:cNvSpPr>
            <a:spLocks noGrp="1"/>
          </p:cNvSpPr>
          <p:nvPr>
            <p:ph type="body" sz="quarter" idx="10"/>
          </p:nvPr>
        </p:nvSpPr>
        <p:spPr/>
        <p:txBody>
          <a:bodyPr/>
          <a:lstStyle/>
          <a:p>
            <a:r>
              <a:rPr lang="en-US" dirty="0"/>
              <a:t>Shane Hall</a:t>
            </a:r>
          </a:p>
          <a:p>
            <a:r>
              <a:rPr lang="en-US" dirty="0"/>
              <a:t>Shane.hall4.civ@army.mil</a:t>
            </a:r>
          </a:p>
        </p:txBody>
      </p:sp>
    </p:spTree>
    <p:extLst>
      <p:ext uri="{BB962C8B-B14F-4D97-AF65-F5344CB8AC3E}">
        <p14:creationId xmlns:p14="http://schemas.microsoft.com/office/powerpoint/2010/main" val="317861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557B1-9E5B-DAD4-CCA2-B2DA196BC4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93FA5C2-57F1-C9B1-9EE6-977AE90B02FB}"/>
              </a:ext>
            </a:extLst>
          </p:cNvPr>
          <p:cNvSpPr>
            <a:spLocks noGrp="1"/>
          </p:cNvSpPr>
          <p:nvPr>
            <p:ph type="title"/>
          </p:nvPr>
        </p:nvSpPr>
        <p:spPr/>
        <p:txBody>
          <a:bodyPr/>
          <a:lstStyle/>
          <a:p>
            <a:r>
              <a:rPr lang="en-US" dirty="0"/>
              <a:t>Agenda</a:t>
            </a:r>
          </a:p>
        </p:txBody>
      </p:sp>
      <p:sp>
        <p:nvSpPr>
          <p:cNvPr id="14" name="Content Placeholder 13">
            <a:extLst>
              <a:ext uri="{FF2B5EF4-FFF2-40B4-BE49-F238E27FC236}">
                <a16:creationId xmlns:a16="http://schemas.microsoft.com/office/drawing/2014/main" id="{8415B89E-7124-7514-463B-580D94C1AD25}"/>
              </a:ext>
            </a:extLst>
          </p:cNvPr>
          <p:cNvSpPr>
            <a:spLocks noGrp="1"/>
          </p:cNvSpPr>
          <p:nvPr>
            <p:ph idx="1"/>
          </p:nvPr>
        </p:nvSpPr>
        <p:spPr/>
        <p:txBody>
          <a:bodyPr/>
          <a:lstStyle/>
          <a:p>
            <a:pPr rtl="0">
              <a:buFont typeface="Wingdings" panose="05000000000000000000" pitchFamily="2" charset="2"/>
              <a:buChar char="§"/>
            </a:pPr>
            <a:r>
              <a:rPr lang="en-US" sz="2000" dirty="0"/>
              <a:t>Who is OEC</a:t>
            </a:r>
          </a:p>
          <a:p>
            <a:pPr rtl="0">
              <a:buFont typeface="Wingdings" panose="05000000000000000000" pitchFamily="2" charset="2"/>
              <a:buChar char="§"/>
            </a:pPr>
            <a:r>
              <a:rPr lang="en-US" sz="2000" dirty="0">
                <a:effectLst/>
              </a:rPr>
              <a:t>Organizational Structure</a:t>
            </a:r>
          </a:p>
          <a:p>
            <a:pPr rtl="0">
              <a:buFont typeface="Wingdings" panose="05000000000000000000" pitchFamily="2" charset="2"/>
              <a:buChar char="§"/>
            </a:pPr>
            <a:r>
              <a:rPr lang="en-US" sz="2000" dirty="0"/>
              <a:t>Analytics Expertise</a:t>
            </a:r>
          </a:p>
          <a:p>
            <a:pPr rtl="0">
              <a:buFont typeface="Wingdings" panose="05000000000000000000" pitchFamily="2" charset="2"/>
              <a:buChar char="§"/>
            </a:pPr>
            <a:r>
              <a:rPr lang="en-US" sz="2000" dirty="0">
                <a:effectLst/>
              </a:rPr>
              <a:t>The Vision</a:t>
            </a:r>
            <a:endParaRPr lang="en-US" sz="2000" dirty="0"/>
          </a:p>
          <a:p>
            <a:pPr rtl="0">
              <a:buFont typeface="Wingdings" panose="05000000000000000000" pitchFamily="2" charset="2"/>
              <a:buChar char="§"/>
            </a:pPr>
            <a:r>
              <a:rPr lang="en-US" sz="2000" dirty="0">
                <a:effectLst/>
              </a:rPr>
              <a:t>Upskilling Efforts</a:t>
            </a:r>
          </a:p>
          <a:p>
            <a:pPr rtl="0">
              <a:buFont typeface="Wingdings" panose="05000000000000000000" pitchFamily="2" charset="2"/>
              <a:buChar char="§"/>
            </a:pPr>
            <a:r>
              <a:rPr lang="en-US" sz="2000" dirty="0">
                <a:effectLst/>
              </a:rPr>
              <a:t>Lessons Learned</a:t>
            </a:r>
          </a:p>
          <a:p>
            <a:pPr marL="0" indent="0">
              <a:spcBef>
                <a:spcPts val="1200"/>
              </a:spcBef>
              <a:buNone/>
            </a:pPr>
            <a:endParaRPr lang="en-US" sz="2000" dirty="0"/>
          </a:p>
        </p:txBody>
      </p:sp>
      <p:sp>
        <p:nvSpPr>
          <p:cNvPr id="3" name="Text Placeholder 2">
            <a:extLst>
              <a:ext uri="{FF2B5EF4-FFF2-40B4-BE49-F238E27FC236}">
                <a16:creationId xmlns:a16="http://schemas.microsoft.com/office/drawing/2014/main" id="{64BF5B4F-EB51-A6AA-FAEB-47EE2CF184AA}"/>
              </a:ext>
            </a:extLst>
          </p:cNvPr>
          <p:cNvSpPr>
            <a:spLocks noGrp="1"/>
          </p:cNvSpPr>
          <p:nvPr>
            <p:ph type="body" sz="quarter" idx="12"/>
          </p:nvPr>
        </p:nvSpPr>
        <p:spPr/>
        <p:txBody>
          <a:bodyPr/>
          <a:lstStyle/>
          <a:p>
            <a:r>
              <a:rPr lang="en-US" dirty="0"/>
              <a:t>UNCLASSIFIED</a:t>
            </a:r>
          </a:p>
        </p:txBody>
      </p:sp>
    </p:spTree>
    <p:extLst>
      <p:ext uri="{BB962C8B-B14F-4D97-AF65-F5344CB8AC3E}">
        <p14:creationId xmlns:p14="http://schemas.microsoft.com/office/powerpoint/2010/main" val="338713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C2B7-6DA6-66A0-BE67-D2023396AC4B}"/>
              </a:ext>
            </a:extLst>
          </p:cNvPr>
          <p:cNvSpPr>
            <a:spLocks noGrp="1"/>
          </p:cNvSpPr>
          <p:nvPr>
            <p:ph type="title"/>
          </p:nvPr>
        </p:nvSpPr>
        <p:spPr/>
        <p:txBody>
          <a:bodyPr/>
          <a:lstStyle/>
          <a:p>
            <a:r>
              <a:rPr lang="en-US" dirty="0"/>
              <a:t>Operational Evaluation Command</a:t>
            </a:r>
          </a:p>
        </p:txBody>
      </p:sp>
      <p:sp>
        <p:nvSpPr>
          <p:cNvPr id="3" name="Content Placeholder 2">
            <a:extLst>
              <a:ext uri="{FF2B5EF4-FFF2-40B4-BE49-F238E27FC236}">
                <a16:creationId xmlns:a16="http://schemas.microsoft.com/office/drawing/2014/main" id="{4ADC3312-D98F-E63A-1DAF-8D52F35DAA9B}"/>
              </a:ext>
            </a:extLst>
          </p:cNvPr>
          <p:cNvSpPr>
            <a:spLocks noGrp="1"/>
          </p:cNvSpPr>
          <p:nvPr>
            <p:ph idx="1"/>
          </p:nvPr>
        </p:nvSpPr>
        <p:spPr/>
        <p:txBody>
          <a:bodyPr/>
          <a:lstStyle/>
          <a:p>
            <a:r>
              <a:rPr lang="en-US" dirty="0"/>
              <a:t>Army Evaluation Center and Operational Test Command merged in 2026 to form Operational Evaluation Command – Both organizations under Army Test and Evaluation Command (2-star)</a:t>
            </a:r>
          </a:p>
          <a:p>
            <a:r>
              <a:rPr lang="en-US" dirty="0"/>
              <a:t>700+ MIL &amp; CIV personnel</a:t>
            </a:r>
          </a:p>
          <a:p>
            <a:pPr lvl="1"/>
            <a:r>
              <a:rPr lang="en-US" dirty="0"/>
              <a:t>Testers</a:t>
            </a:r>
          </a:p>
          <a:p>
            <a:pPr lvl="1"/>
            <a:r>
              <a:rPr lang="en-US" dirty="0"/>
              <a:t>Evaluators (Analysts) ~250</a:t>
            </a:r>
          </a:p>
          <a:p>
            <a:r>
              <a:rPr lang="en-US" dirty="0"/>
              <a:t>Mission: Provide the Army capabilities to test equipment/systems and the independent evaluator of data across the campaign of learning</a:t>
            </a:r>
          </a:p>
          <a:p>
            <a:r>
              <a:rPr lang="en-US" dirty="0"/>
              <a:t>200+ systems aligned directly to Program Acquisition Executives</a:t>
            </a:r>
          </a:p>
          <a:p>
            <a:r>
              <a:rPr lang="en-US" dirty="0"/>
              <a:t>Data is many forms coming from qualitative and quantitative sources or instrumented systems; in scales from small to hundreds of thousands of rows, requiring both simple statistical summaries and complex multi-variable analysis.</a:t>
            </a:r>
          </a:p>
          <a:p>
            <a:endParaRPr lang="en-US" dirty="0"/>
          </a:p>
          <a:p>
            <a:pPr marL="0" indent="0" algn="ctr">
              <a:buNone/>
            </a:pPr>
            <a:r>
              <a:rPr lang="en-US" sz="2000" dirty="0"/>
              <a:t>OEC’s job is </a:t>
            </a:r>
            <a:r>
              <a:rPr lang="en-US" sz="2000" b="1" dirty="0"/>
              <a:t>Data</a:t>
            </a:r>
          </a:p>
        </p:txBody>
      </p:sp>
      <p:sp>
        <p:nvSpPr>
          <p:cNvPr id="4" name="Text Placeholder 3">
            <a:extLst>
              <a:ext uri="{FF2B5EF4-FFF2-40B4-BE49-F238E27FC236}">
                <a16:creationId xmlns:a16="http://schemas.microsoft.com/office/drawing/2014/main" id="{D40DE723-928C-B0AF-F5CA-2195840B3EB3}"/>
              </a:ext>
            </a:extLst>
          </p:cNvPr>
          <p:cNvSpPr>
            <a:spLocks noGrp="1"/>
          </p:cNvSpPr>
          <p:nvPr>
            <p:ph type="body" sz="quarter" idx="12"/>
          </p:nvPr>
        </p:nvSpPr>
        <p:spPr/>
        <p:txBody>
          <a:bodyPr/>
          <a:lstStyle/>
          <a:p>
            <a:r>
              <a:rPr lang="en-US" dirty="0"/>
              <a:t>UNCLASSIFIED</a:t>
            </a:r>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D507639-EC56-3387-D627-87FDA3F5FAF2}"/>
                  </a:ext>
                </a:extLst>
              </p14:cNvPr>
              <p14:cNvContentPartPr/>
              <p14:nvPr/>
            </p14:nvContentPartPr>
            <p14:xfrm>
              <a:off x="2800592" y="3114851"/>
              <a:ext cx="443160" cy="360"/>
            </p14:xfrm>
          </p:contentPart>
        </mc:Choice>
        <mc:Fallback xmlns="">
          <p:pic>
            <p:nvPicPr>
              <p:cNvPr id="19" name="Ink 18">
                <a:extLst>
                  <a:ext uri="{FF2B5EF4-FFF2-40B4-BE49-F238E27FC236}">
                    <a16:creationId xmlns:a16="http://schemas.microsoft.com/office/drawing/2014/main" id="{7D507639-EC56-3387-D627-87FDA3F5FAF2}"/>
                  </a:ext>
                </a:extLst>
              </p:cNvPr>
              <p:cNvPicPr/>
              <p:nvPr/>
            </p:nvPicPr>
            <p:blipFill>
              <a:blip r:embed="rId3"/>
              <a:stretch>
                <a:fillRect/>
              </a:stretch>
            </p:blipFill>
            <p:spPr>
              <a:xfrm>
                <a:off x="2710592" y="2934851"/>
                <a:ext cx="622800" cy="360000"/>
              </a:xfrm>
              <a:prstGeom prst="rect">
                <a:avLst/>
              </a:prstGeom>
            </p:spPr>
          </p:pic>
        </mc:Fallback>
      </mc:AlternateContent>
    </p:spTree>
    <p:extLst>
      <p:ext uri="{BB962C8B-B14F-4D97-AF65-F5344CB8AC3E}">
        <p14:creationId xmlns:p14="http://schemas.microsoft.com/office/powerpoint/2010/main" val="189407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737E-DBD5-2D03-4D20-D7BE84392BD6}"/>
              </a:ext>
            </a:extLst>
          </p:cNvPr>
          <p:cNvSpPr>
            <a:spLocks noGrp="1"/>
          </p:cNvSpPr>
          <p:nvPr>
            <p:ph type="title"/>
          </p:nvPr>
        </p:nvSpPr>
        <p:spPr/>
        <p:txBody>
          <a:bodyPr/>
          <a:lstStyle/>
          <a:p>
            <a:r>
              <a:rPr lang="en-US" dirty="0"/>
              <a:t>Organizational Structure</a:t>
            </a:r>
          </a:p>
        </p:txBody>
      </p:sp>
      <p:sp>
        <p:nvSpPr>
          <p:cNvPr id="4" name="Text Placeholder 3">
            <a:extLst>
              <a:ext uri="{FF2B5EF4-FFF2-40B4-BE49-F238E27FC236}">
                <a16:creationId xmlns:a16="http://schemas.microsoft.com/office/drawing/2014/main" id="{56E17A5C-FBF0-0EA2-89F4-F9877B7696BF}"/>
              </a:ext>
            </a:extLst>
          </p:cNvPr>
          <p:cNvSpPr>
            <a:spLocks noGrp="1"/>
          </p:cNvSpPr>
          <p:nvPr>
            <p:ph type="body" sz="quarter" idx="12"/>
          </p:nvPr>
        </p:nvSpPr>
        <p:spPr/>
        <p:txBody>
          <a:bodyPr/>
          <a:lstStyle/>
          <a:p>
            <a:r>
              <a:rPr lang="en-US" dirty="0"/>
              <a:t>UNCLASSIFIED</a:t>
            </a:r>
          </a:p>
        </p:txBody>
      </p:sp>
      <p:sp>
        <p:nvSpPr>
          <p:cNvPr id="9" name="TextBox 8">
            <a:extLst>
              <a:ext uri="{FF2B5EF4-FFF2-40B4-BE49-F238E27FC236}">
                <a16:creationId xmlns:a16="http://schemas.microsoft.com/office/drawing/2014/main" id="{E4AD7562-35B7-FD1E-A46A-5ED00219A657}"/>
              </a:ext>
            </a:extLst>
          </p:cNvPr>
          <p:cNvSpPr txBox="1"/>
          <p:nvPr/>
        </p:nvSpPr>
        <p:spPr>
          <a:xfrm>
            <a:off x="2647950" y="5532120"/>
            <a:ext cx="4457700" cy="306706"/>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1400" b="1" i="1" dirty="0">
                <a:solidFill>
                  <a:srgbClr val="212529"/>
                </a:solidFill>
                <a:latin typeface="Arial"/>
              </a:rPr>
              <a:t>* Each Evaluation Directorate (ED) is ~40 Evaluators</a:t>
            </a:r>
          </a:p>
          <a:p>
            <a:pPr marL="0" indent="0" algn="l">
              <a:lnSpc>
                <a:spcPct val="100000"/>
              </a:lnSpc>
              <a:spcBef>
                <a:spcPts val="0"/>
              </a:spcBef>
              <a:buSzPct val="100000"/>
              <a:buFontTx/>
              <a:buNone/>
            </a:pPr>
            <a:r>
              <a:rPr kumimoji="0" lang="en-US" sz="1400" b="1" i="1" u="none" strike="noStrike" kern="1200" cap="none" spc="0" normalizeH="0" baseline="0" noProof="0" dirty="0">
                <a:ln>
                  <a:noFill/>
                </a:ln>
                <a:solidFill>
                  <a:srgbClr val="212529"/>
                </a:solidFill>
                <a:effectLst/>
                <a:uLnTx/>
                <a:uFillTx/>
                <a:latin typeface="Arial"/>
                <a:ea typeface="+mn-ea"/>
                <a:cs typeface="+mn-cs"/>
              </a:rPr>
              <a:t>* Analytics Team is 6-8 Statisticians/Data Scientists</a:t>
            </a:r>
          </a:p>
        </p:txBody>
      </p:sp>
      <p:pic>
        <p:nvPicPr>
          <p:cNvPr id="5" name="Picture 4" descr="A diagram of an operational evaluation&#10;&#10;AI-generated content may be incorrect.">
            <a:extLst>
              <a:ext uri="{FF2B5EF4-FFF2-40B4-BE49-F238E27FC236}">
                <a16:creationId xmlns:a16="http://schemas.microsoft.com/office/drawing/2014/main" id="{796CDD5C-B2C8-AE7B-A91E-BA77B0BF9C8E}"/>
              </a:ext>
            </a:extLst>
          </p:cNvPr>
          <p:cNvPicPr>
            <a:picLocks noChangeAspect="1"/>
          </p:cNvPicPr>
          <p:nvPr/>
        </p:nvPicPr>
        <p:blipFill>
          <a:blip r:embed="rId2"/>
          <a:stretch>
            <a:fillRect/>
          </a:stretch>
        </p:blipFill>
        <p:spPr>
          <a:xfrm>
            <a:off x="228600" y="1342667"/>
            <a:ext cx="8621486" cy="3569502"/>
          </a:xfrm>
          <a:prstGeom prst="rect">
            <a:avLst/>
          </a:prstGeom>
        </p:spPr>
      </p:pic>
    </p:spTree>
    <p:extLst>
      <p:ext uri="{BB962C8B-B14F-4D97-AF65-F5344CB8AC3E}">
        <p14:creationId xmlns:p14="http://schemas.microsoft.com/office/powerpoint/2010/main" val="375949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AC25-54D0-669C-A3AE-07C469C9BB8C}"/>
              </a:ext>
            </a:extLst>
          </p:cNvPr>
          <p:cNvSpPr>
            <a:spLocks noGrp="1"/>
          </p:cNvSpPr>
          <p:nvPr>
            <p:ph type="title"/>
          </p:nvPr>
        </p:nvSpPr>
        <p:spPr/>
        <p:txBody>
          <a:bodyPr/>
          <a:lstStyle/>
          <a:p>
            <a:r>
              <a:rPr lang="en-US" dirty="0"/>
              <a:t>Analytics expertise</a:t>
            </a:r>
          </a:p>
        </p:txBody>
      </p:sp>
      <p:sp>
        <p:nvSpPr>
          <p:cNvPr id="3" name="Content Placeholder 2">
            <a:extLst>
              <a:ext uri="{FF2B5EF4-FFF2-40B4-BE49-F238E27FC236}">
                <a16:creationId xmlns:a16="http://schemas.microsoft.com/office/drawing/2014/main" id="{D6709626-0B6C-CAAD-CC1F-FF49A35D4D96}"/>
              </a:ext>
            </a:extLst>
          </p:cNvPr>
          <p:cNvSpPr>
            <a:spLocks noGrp="1"/>
          </p:cNvSpPr>
          <p:nvPr>
            <p:ph idx="1"/>
          </p:nvPr>
        </p:nvSpPr>
        <p:spPr/>
        <p:txBody>
          <a:bodyPr/>
          <a:lstStyle/>
          <a:p>
            <a:pPr marL="0" indent="0">
              <a:buNone/>
            </a:pPr>
            <a:r>
              <a:rPr lang="en-US" b="1" dirty="0"/>
              <a:t>Skills Desired</a:t>
            </a:r>
          </a:p>
          <a:p>
            <a:r>
              <a:rPr lang="en-US" dirty="0"/>
              <a:t>Coding &amp; Analytics Platform Skills: </a:t>
            </a:r>
            <a:r>
              <a:rPr lang="en-US" b="1" dirty="0"/>
              <a:t>R</a:t>
            </a:r>
            <a:r>
              <a:rPr lang="en-US" dirty="0"/>
              <a:t>, </a:t>
            </a:r>
            <a:r>
              <a:rPr lang="en-US" b="1" dirty="0"/>
              <a:t>Python</a:t>
            </a:r>
            <a:r>
              <a:rPr lang="en-US" dirty="0"/>
              <a:t>, </a:t>
            </a:r>
            <a:r>
              <a:rPr lang="en-US" b="1" dirty="0"/>
              <a:t>JMP</a:t>
            </a:r>
            <a:r>
              <a:rPr lang="en-US" dirty="0"/>
              <a:t>, SQL, Grafana</a:t>
            </a:r>
          </a:p>
          <a:p>
            <a:pPr marL="0" indent="0">
              <a:buNone/>
            </a:pPr>
            <a:r>
              <a:rPr lang="en-US" sz="1400" i="1" dirty="0">
                <a:solidFill>
                  <a:schemeClr val="tx1">
                    <a:lumMod val="50000"/>
                    <a:lumOff val="50000"/>
                  </a:schemeClr>
                </a:solidFill>
              </a:rPr>
              <a:t>AEC has attempted to consolidate analytics platforms to improve standardization</a:t>
            </a:r>
          </a:p>
          <a:p>
            <a:r>
              <a:rPr lang="en-US" dirty="0"/>
              <a:t>Data preprocessing</a:t>
            </a:r>
          </a:p>
          <a:p>
            <a:r>
              <a:rPr lang="en-US" dirty="0"/>
              <a:t>Data Analytics: hypothesis testing, experimental design, regression &amp; other statistical modeling, basic ML</a:t>
            </a:r>
          </a:p>
          <a:p>
            <a:r>
              <a:rPr lang="en-US" dirty="0"/>
              <a:t>Data Visualization</a:t>
            </a:r>
          </a:p>
          <a:p>
            <a:endParaRPr lang="en-US" dirty="0"/>
          </a:p>
          <a:p>
            <a:pPr marL="0" indent="0">
              <a:buNone/>
            </a:pPr>
            <a:r>
              <a:rPr lang="en-US" i="1" dirty="0"/>
              <a:t>We acknowledge not all ~250 should have this skillset</a:t>
            </a:r>
          </a:p>
          <a:p>
            <a:pPr marL="0" indent="0">
              <a:buNone/>
            </a:pPr>
            <a:r>
              <a:rPr lang="en-US" i="1" dirty="0"/>
              <a:t>We acknowledge there are other skillsets needed and likely not reasonable for one person to have all required skillsets </a:t>
            </a:r>
            <a:r>
              <a:rPr lang="en-US" i="1" dirty="0">
                <a:sym typeface="Wingdings" panose="05000000000000000000" pitchFamily="2" charset="2"/>
              </a:rPr>
              <a:t> we can’t be generalists at all required expertise</a:t>
            </a:r>
            <a:endParaRPr lang="en-US" i="1" dirty="0"/>
          </a:p>
        </p:txBody>
      </p:sp>
      <p:sp>
        <p:nvSpPr>
          <p:cNvPr id="4" name="Text Placeholder 3">
            <a:extLst>
              <a:ext uri="{FF2B5EF4-FFF2-40B4-BE49-F238E27FC236}">
                <a16:creationId xmlns:a16="http://schemas.microsoft.com/office/drawing/2014/main" id="{71F5E95C-F93A-F971-3F08-1D9FB55550AA}"/>
              </a:ext>
            </a:extLst>
          </p:cNvPr>
          <p:cNvSpPr>
            <a:spLocks noGrp="1"/>
          </p:cNvSpPr>
          <p:nvPr>
            <p:ph type="body" sz="quarter" idx="12"/>
          </p:nvPr>
        </p:nvSpPr>
        <p:spPr/>
        <p:txBody>
          <a:bodyPr/>
          <a:lstStyle/>
          <a:p>
            <a:r>
              <a:rPr lang="en-US" dirty="0"/>
              <a:t>UNCLASSIFIED</a:t>
            </a:r>
          </a:p>
        </p:txBody>
      </p:sp>
    </p:spTree>
    <p:extLst>
      <p:ext uri="{BB962C8B-B14F-4D97-AF65-F5344CB8AC3E}">
        <p14:creationId xmlns:p14="http://schemas.microsoft.com/office/powerpoint/2010/main" val="58681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quot;Not Allowed&quot; Symbol 34">
            <a:extLst>
              <a:ext uri="{FF2B5EF4-FFF2-40B4-BE49-F238E27FC236}">
                <a16:creationId xmlns:a16="http://schemas.microsoft.com/office/drawing/2014/main" id="{8C1855E0-E4E1-B450-7038-B40D98F29524}"/>
              </a:ext>
            </a:extLst>
          </p:cNvPr>
          <p:cNvSpPr/>
          <p:nvPr/>
        </p:nvSpPr>
        <p:spPr>
          <a:xfrm>
            <a:off x="814984" y="4354518"/>
            <a:ext cx="437759" cy="442970"/>
          </a:xfrm>
          <a:prstGeom prst="noSmoking">
            <a:avLst/>
          </a:prstGeom>
          <a:solidFill>
            <a:schemeClr val="bg1">
              <a:lumMod val="85000"/>
            </a:schemeClr>
          </a:solidFill>
          <a:ln>
            <a:solidFill>
              <a:srgbClr val="FF0000"/>
            </a:solid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solidFill>
                <a:schemeClr val="tx1"/>
              </a:solidFill>
            </a:endParaRPr>
          </a:p>
        </p:txBody>
      </p:sp>
      <p:sp>
        <p:nvSpPr>
          <p:cNvPr id="32" name="Oval 31">
            <a:extLst>
              <a:ext uri="{FF2B5EF4-FFF2-40B4-BE49-F238E27FC236}">
                <a16:creationId xmlns:a16="http://schemas.microsoft.com/office/drawing/2014/main" id="{750C6222-804A-8252-3FE8-2F74AD8A2B72}"/>
              </a:ext>
            </a:extLst>
          </p:cNvPr>
          <p:cNvSpPr/>
          <p:nvPr/>
        </p:nvSpPr>
        <p:spPr>
          <a:xfrm>
            <a:off x="5033916" y="3614619"/>
            <a:ext cx="883021" cy="1529336"/>
          </a:xfrm>
          <a:prstGeom prst="ellipse">
            <a:avLst/>
          </a:prstGeom>
          <a:solidFill>
            <a:srgbClr val="9FD6FF"/>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600" dirty="0"/>
              <a:t>AEC</a:t>
            </a:r>
          </a:p>
        </p:txBody>
      </p:sp>
      <p:sp>
        <p:nvSpPr>
          <p:cNvPr id="2" name="Title 1">
            <a:extLst>
              <a:ext uri="{FF2B5EF4-FFF2-40B4-BE49-F238E27FC236}">
                <a16:creationId xmlns:a16="http://schemas.microsoft.com/office/drawing/2014/main" id="{7A738627-E090-DB58-257C-6DF61BBBEB3E}"/>
              </a:ext>
            </a:extLst>
          </p:cNvPr>
          <p:cNvSpPr>
            <a:spLocks noGrp="1"/>
          </p:cNvSpPr>
          <p:nvPr>
            <p:ph type="title"/>
          </p:nvPr>
        </p:nvSpPr>
        <p:spPr/>
        <p:txBody>
          <a:bodyPr/>
          <a:lstStyle/>
          <a:p>
            <a:r>
              <a:rPr lang="en-US" dirty="0"/>
              <a:t>The analytics vision	</a:t>
            </a:r>
          </a:p>
        </p:txBody>
      </p:sp>
      <p:sp>
        <p:nvSpPr>
          <p:cNvPr id="3" name="Content Placeholder 2">
            <a:extLst>
              <a:ext uri="{FF2B5EF4-FFF2-40B4-BE49-F238E27FC236}">
                <a16:creationId xmlns:a16="http://schemas.microsoft.com/office/drawing/2014/main" id="{56DC2F24-7205-1667-2F1D-EBE08059244A}"/>
              </a:ext>
            </a:extLst>
          </p:cNvPr>
          <p:cNvSpPr>
            <a:spLocks noGrp="1"/>
          </p:cNvSpPr>
          <p:nvPr>
            <p:ph idx="1"/>
          </p:nvPr>
        </p:nvSpPr>
        <p:spPr/>
        <p:txBody>
          <a:bodyPr/>
          <a:lstStyle/>
          <a:p>
            <a:r>
              <a:rPr lang="en-US" dirty="0"/>
              <a:t>Analytics-oriented personnel are the majority, not the minority – personnel that 1) understand their data and 2) can translate their evaluation goals to proper data analytics and visualization methods OR recognize when there is a need to engage with analytics experts … </a:t>
            </a:r>
          </a:p>
        </p:txBody>
      </p:sp>
      <p:sp>
        <p:nvSpPr>
          <p:cNvPr id="4" name="Text Placeholder 3">
            <a:extLst>
              <a:ext uri="{FF2B5EF4-FFF2-40B4-BE49-F238E27FC236}">
                <a16:creationId xmlns:a16="http://schemas.microsoft.com/office/drawing/2014/main" id="{CF8C6B0A-7103-404C-8EEC-680DC5512109}"/>
              </a:ext>
            </a:extLst>
          </p:cNvPr>
          <p:cNvSpPr>
            <a:spLocks noGrp="1"/>
          </p:cNvSpPr>
          <p:nvPr>
            <p:ph type="body" sz="quarter" idx="12"/>
          </p:nvPr>
        </p:nvSpPr>
        <p:spPr/>
        <p:txBody>
          <a:bodyPr/>
          <a:lstStyle/>
          <a:p>
            <a:r>
              <a:rPr lang="en-US" dirty="0"/>
              <a:t>UNCLASSIFIED</a:t>
            </a:r>
          </a:p>
        </p:txBody>
      </p:sp>
      <p:sp>
        <p:nvSpPr>
          <p:cNvPr id="15" name="TextBox 14">
            <a:extLst>
              <a:ext uri="{FF2B5EF4-FFF2-40B4-BE49-F238E27FC236}">
                <a16:creationId xmlns:a16="http://schemas.microsoft.com/office/drawing/2014/main" id="{376D78EE-DAED-E249-177E-502D52026FEA}"/>
              </a:ext>
            </a:extLst>
          </p:cNvPr>
          <p:cNvSpPr txBox="1"/>
          <p:nvPr/>
        </p:nvSpPr>
        <p:spPr>
          <a:xfrm>
            <a:off x="8480294" y="4215866"/>
            <a:ext cx="1565810" cy="510139"/>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2400" dirty="0">
                <a:solidFill>
                  <a:srgbClr val="212529"/>
                </a:solidFill>
                <a:latin typeface="Arial"/>
                <a:sym typeface="Wingdings" panose="05000000000000000000" pitchFamily="2" charset="2"/>
              </a:rPr>
              <a:t></a:t>
            </a:r>
            <a:endParaRPr kumimoji="0" lang="en-US" sz="2400" b="0" i="0" u="none" strike="noStrike" kern="1200" cap="none" spc="0" normalizeH="0" baseline="0" noProof="0" dirty="0">
              <a:ln>
                <a:noFill/>
              </a:ln>
              <a:solidFill>
                <a:srgbClr val="212529"/>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CB9AC739-BED0-31A4-D764-B996540DA825}"/>
                  </a:ext>
                </a:extLst>
              </p14:cNvPr>
              <p14:cNvContentPartPr/>
              <p14:nvPr/>
            </p14:nvContentPartPr>
            <p14:xfrm>
              <a:off x="4870024" y="4379287"/>
              <a:ext cx="3562560" cy="720"/>
            </p14:xfrm>
          </p:contentPart>
        </mc:Choice>
        <mc:Fallback xmlns="">
          <p:pic>
            <p:nvPicPr>
              <p:cNvPr id="18" name="Ink 17">
                <a:extLst>
                  <a:ext uri="{FF2B5EF4-FFF2-40B4-BE49-F238E27FC236}">
                    <a16:creationId xmlns:a16="http://schemas.microsoft.com/office/drawing/2014/main" id="{CB9AC739-BED0-31A4-D764-B996540DA825}"/>
                  </a:ext>
                </a:extLst>
              </p:cNvPr>
              <p:cNvPicPr/>
              <p:nvPr/>
            </p:nvPicPr>
            <p:blipFill>
              <a:blip r:embed="rId3"/>
              <a:stretch>
                <a:fillRect/>
              </a:stretch>
            </p:blipFill>
            <p:spPr>
              <a:xfrm>
                <a:off x="4852024" y="4343287"/>
                <a:ext cx="3598200" cy="72000"/>
              </a:xfrm>
              <a:prstGeom prst="rect">
                <a:avLst/>
              </a:prstGeom>
            </p:spPr>
          </p:pic>
        </mc:Fallback>
      </mc:AlternateContent>
      <p:sp>
        <p:nvSpPr>
          <p:cNvPr id="19" name="Oval 18">
            <a:extLst>
              <a:ext uri="{FF2B5EF4-FFF2-40B4-BE49-F238E27FC236}">
                <a16:creationId xmlns:a16="http://schemas.microsoft.com/office/drawing/2014/main" id="{CFB0236D-8A4F-8FB7-F233-FAFA5DBACCC9}"/>
              </a:ext>
            </a:extLst>
          </p:cNvPr>
          <p:cNvSpPr/>
          <p:nvPr/>
        </p:nvSpPr>
        <p:spPr>
          <a:xfrm>
            <a:off x="7988968" y="4206241"/>
            <a:ext cx="173255" cy="316914"/>
          </a:xfrm>
          <a:prstGeom prst="ellipse">
            <a:avLst/>
          </a:prstGeom>
          <a:solidFill>
            <a:schemeClr val="tx1"/>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
        <p:nvSpPr>
          <p:cNvPr id="20" name="Oval 19">
            <a:extLst>
              <a:ext uri="{FF2B5EF4-FFF2-40B4-BE49-F238E27FC236}">
                <a16:creationId xmlns:a16="http://schemas.microsoft.com/office/drawing/2014/main" id="{503B2A94-DB3E-33C5-BBF9-EDCF6279427A}"/>
              </a:ext>
            </a:extLst>
          </p:cNvPr>
          <p:cNvSpPr/>
          <p:nvPr/>
        </p:nvSpPr>
        <p:spPr>
          <a:xfrm>
            <a:off x="5284269" y="3614619"/>
            <a:ext cx="883021" cy="1529336"/>
          </a:xfrm>
          <a:prstGeom prst="ellipse">
            <a:avLst/>
          </a:prstGeom>
          <a:solidFill>
            <a:srgbClr val="0070C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600" dirty="0"/>
              <a:t>OEC</a:t>
            </a:r>
          </a:p>
        </p:txBody>
      </p:sp>
      <p:sp>
        <p:nvSpPr>
          <p:cNvPr id="21" name="TextBox 20">
            <a:extLst>
              <a:ext uri="{FF2B5EF4-FFF2-40B4-BE49-F238E27FC236}">
                <a16:creationId xmlns:a16="http://schemas.microsoft.com/office/drawing/2014/main" id="{AE359E46-7207-47AD-F24C-884016D36A99}"/>
              </a:ext>
            </a:extLst>
          </p:cNvPr>
          <p:cNvSpPr txBox="1"/>
          <p:nvPr/>
        </p:nvSpPr>
        <p:spPr>
          <a:xfrm>
            <a:off x="4572000" y="4181821"/>
            <a:ext cx="250314" cy="365753"/>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2400" dirty="0">
                <a:solidFill>
                  <a:srgbClr val="212529"/>
                </a:solidFill>
                <a:latin typeface="Arial"/>
                <a:sym typeface="Wingdings" panose="05000000000000000000" pitchFamily="2" charset="2"/>
              </a:rPr>
              <a:t></a:t>
            </a:r>
            <a:endParaRPr kumimoji="0" lang="en-US" sz="2400" b="0" i="0" u="none" strike="noStrike" kern="1200" cap="none" spc="0" normalizeH="0" baseline="0" noProof="0" dirty="0">
              <a:ln>
                <a:noFill/>
              </a:ln>
              <a:solidFill>
                <a:srgbClr val="212529"/>
              </a:solidFill>
              <a:effectLst/>
              <a:uLnTx/>
              <a:uFillTx/>
              <a:latin typeface="Arial"/>
              <a:ea typeface="+mn-ea"/>
              <a:cs typeface="+mn-cs"/>
            </a:endParaRPr>
          </a:p>
        </p:txBody>
      </p:sp>
      <p:sp>
        <p:nvSpPr>
          <p:cNvPr id="23" name="TextBox 22">
            <a:extLst>
              <a:ext uri="{FF2B5EF4-FFF2-40B4-BE49-F238E27FC236}">
                <a16:creationId xmlns:a16="http://schemas.microsoft.com/office/drawing/2014/main" id="{3D2D93AC-FEE2-D218-D42B-C40C8DDAF93B}"/>
              </a:ext>
            </a:extLst>
          </p:cNvPr>
          <p:cNvSpPr txBox="1"/>
          <p:nvPr/>
        </p:nvSpPr>
        <p:spPr>
          <a:xfrm>
            <a:off x="8480294" y="5530688"/>
            <a:ext cx="1565810" cy="510139"/>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2400" dirty="0">
                <a:solidFill>
                  <a:srgbClr val="212529"/>
                </a:solidFill>
                <a:latin typeface="Arial"/>
                <a:sym typeface="Wingdings" panose="05000000000000000000" pitchFamily="2" charset="2"/>
              </a:rPr>
              <a:t></a:t>
            </a:r>
            <a:endParaRPr kumimoji="0" lang="en-US" sz="2400" b="0" i="0" u="none" strike="noStrike" kern="1200" cap="none" spc="0" normalizeH="0" baseline="0" noProof="0" dirty="0">
              <a:ln>
                <a:noFill/>
              </a:ln>
              <a:solidFill>
                <a:srgbClr val="212529"/>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75A404FF-6E17-5264-3B32-40879973B086}"/>
                  </a:ext>
                </a:extLst>
              </p14:cNvPr>
              <p14:cNvContentPartPr/>
              <p14:nvPr/>
            </p14:nvContentPartPr>
            <p14:xfrm>
              <a:off x="4870024" y="5694109"/>
              <a:ext cx="3562560" cy="720"/>
            </p14:xfrm>
          </p:contentPart>
        </mc:Choice>
        <mc:Fallback xmlns="">
          <p:pic>
            <p:nvPicPr>
              <p:cNvPr id="24" name="Ink 23">
                <a:extLst>
                  <a:ext uri="{FF2B5EF4-FFF2-40B4-BE49-F238E27FC236}">
                    <a16:creationId xmlns:a16="http://schemas.microsoft.com/office/drawing/2014/main" id="{75A404FF-6E17-5264-3B32-40879973B086}"/>
                  </a:ext>
                </a:extLst>
              </p:cNvPr>
              <p:cNvPicPr/>
              <p:nvPr/>
            </p:nvPicPr>
            <p:blipFill>
              <a:blip r:embed="rId3"/>
              <a:stretch>
                <a:fillRect/>
              </a:stretch>
            </p:blipFill>
            <p:spPr>
              <a:xfrm>
                <a:off x="4852024" y="5658109"/>
                <a:ext cx="3598200" cy="72000"/>
              </a:xfrm>
              <a:prstGeom prst="rect">
                <a:avLst/>
              </a:prstGeom>
            </p:spPr>
          </p:pic>
        </mc:Fallback>
      </mc:AlternateContent>
      <p:sp>
        <p:nvSpPr>
          <p:cNvPr id="25" name="Oval 24">
            <a:extLst>
              <a:ext uri="{FF2B5EF4-FFF2-40B4-BE49-F238E27FC236}">
                <a16:creationId xmlns:a16="http://schemas.microsoft.com/office/drawing/2014/main" id="{C433D2F8-CD29-0AA6-BC28-665FF027D33D}"/>
              </a:ext>
            </a:extLst>
          </p:cNvPr>
          <p:cNvSpPr/>
          <p:nvPr/>
        </p:nvSpPr>
        <p:spPr>
          <a:xfrm>
            <a:off x="7190070" y="4929441"/>
            <a:ext cx="972153" cy="1529336"/>
          </a:xfrm>
          <a:prstGeom prst="ellipse">
            <a:avLst/>
          </a:prstGeom>
          <a:solidFill>
            <a:srgbClr val="00206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600" dirty="0"/>
              <a:t>OEC</a:t>
            </a:r>
          </a:p>
        </p:txBody>
      </p:sp>
      <p:sp>
        <p:nvSpPr>
          <p:cNvPr id="26" name="TextBox 25">
            <a:extLst>
              <a:ext uri="{FF2B5EF4-FFF2-40B4-BE49-F238E27FC236}">
                <a16:creationId xmlns:a16="http://schemas.microsoft.com/office/drawing/2014/main" id="{C0D14CB9-FBC4-FD6A-E990-D8DB603C2E17}"/>
              </a:ext>
            </a:extLst>
          </p:cNvPr>
          <p:cNvSpPr txBox="1"/>
          <p:nvPr/>
        </p:nvSpPr>
        <p:spPr>
          <a:xfrm>
            <a:off x="4572000" y="5496643"/>
            <a:ext cx="250314" cy="365753"/>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lang="en-US" sz="2400" dirty="0">
                <a:solidFill>
                  <a:srgbClr val="212529"/>
                </a:solidFill>
                <a:latin typeface="Arial"/>
                <a:sym typeface="Wingdings" panose="05000000000000000000" pitchFamily="2" charset="2"/>
              </a:rPr>
              <a:t></a:t>
            </a:r>
            <a:endParaRPr kumimoji="0" lang="en-US" sz="2400" b="0" i="0" u="none" strike="noStrike" kern="1200" cap="none" spc="0" normalizeH="0" baseline="0" noProof="0" dirty="0">
              <a:ln>
                <a:noFill/>
              </a:ln>
              <a:solidFill>
                <a:srgbClr val="212529"/>
              </a:solidFill>
              <a:effectLst/>
              <a:uLnTx/>
              <a:uFillTx/>
              <a:latin typeface="Arial"/>
              <a:ea typeface="+mn-ea"/>
              <a:cs typeface="+mn-cs"/>
            </a:endParaRPr>
          </a:p>
        </p:txBody>
      </p:sp>
      <p:sp>
        <p:nvSpPr>
          <p:cNvPr id="27" name="TextBox 26">
            <a:extLst>
              <a:ext uri="{FF2B5EF4-FFF2-40B4-BE49-F238E27FC236}">
                <a16:creationId xmlns:a16="http://schemas.microsoft.com/office/drawing/2014/main" id="{812FB727-2820-5B43-BC5E-EDFB9C317878}"/>
              </a:ext>
            </a:extLst>
          </p:cNvPr>
          <p:cNvSpPr txBox="1"/>
          <p:nvPr/>
        </p:nvSpPr>
        <p:spPr>
          <a:xfrm>
            <a:off x="5130265" y="3157086"/>
            <a:ext cx="3493157" cy="314385"/>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kumimoji="0" lang="en-US" sz="2000" b="1" i="0" u="sng" strike="noStrike" kern="1200" cap="none" spc="0" normalizeH="0" baseline="0" noProof="0" dirty="0">
                <a:ln>
                  <a:noFill/>
                </a:ln>
                <a:solidFill>
                  <a:srgbClr val="212529"/>
                </a:solidFill>
                <a:effectLst/>
                <a:uLnTx/>
                <a:uFillTx/>
                <a:latin typeface="Arial"/>
                <a:ea typeface="+mn-ea"/>
                <a:cs typeface="+mn-cs"/>
              </a:rPr>
              <a:t>OEC Analytics Expertise</a:t>
            </a:r>
          </a:p>
        </p:txBody>
      </p:sp>
      <p:sp>
        <p:nvSpPr>
          <p:cNvPr id="28" name="TextBox 27">
            <a:extLst>
              <a:ext uri="{FF2B5EF4-FFF2-40B4-BE49-F238E27FC236}">
                <a16:creationId xmlns:a16="http://schemas.microsoft.com/office/drawing/2014/main" id="{F249D81E-4A1E-D44A-547C-4E6F51B03775}"/>
              </a:ext>
            </a:extLst>
          </p:cNvPr>
          <p:cNvSpPr txBox="1"/>
          <p:nvPr/>
        </p:nvSpPr>
        <p:spPr>
          <a:xfrm>
            <a:off x="7382755" y="3829853"/>
            <a:ext cx="1385679" cy="314385"/>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kumimoji="0" lang="en-US" sz="1100" i="0" strike="noStrike" kern="1200" cap="none" spc="0" normalizeH="0" baseline="0" noProof="0" dirty="0">
                <a:ln>
                  <a:noFill/>
                </a:ln>
                <a:solidFill>
                  <a:srgbClr val="212529"/>
                </a:solidFill>
                <a:effectLst/>
                <a:uLnTx/>
                <a:uFillTx/>
                <a:latin typeface="Arial"/>
                <a:ea typeface="+mn-ea"/>
                <a:cs typeface="+mn-cs"/>
              </a:rPr>
              <a:t>Analytics </a:t>
            </a:r>
          </a:p>
          <a:p>
            <a:pPr marL="0" indent="0" algn="ctr">
              <a:lnSpc>
                <a:spcPct val="100000"/>
              </a:lnSpc>
              <a:spcBef>
                <a:spcPts val="0"/>
              </a:spcBef>
              <a:buSzPct val="100000"/>
              <a:buFontTx/>
              <a:buNone/>
            </a:pPr>
            <a:r>
              <a:rPr kumimoji="0" lang="en-US" sz="1100" i="0" strike="noStrike" kern="1200" cap="none" spc="0" normalizeH="0" baseline="0" noProof="0" dirty="0">
                <a:ln>
                  <a:noFill/>
                </a:ln>
                <a:solidFill>
                  <a:srgbClr val="212529"/>
                </a:solidFill>
                <a:effectLst/>
                <a:uLnTx/>
                <a:uFillTx/>
                <a:latin typeface="Arial"/>
                <a:ea typeface="+mn-ea"/>
                <a:cs typeface="+mn-cs"/>
              </a:rPr>
              <a:t>Team</a:t>
            </a:r>
          </a:p>
        </p:txBody>
      </p:sp>
      <p:sp>
        <p:nvSpPr>
          <p:cNvPr id="31" name="Content Placeholder 2">
            <a:extLst>
              <a:ext uri="{FF2B5EF4-FFF2-40B4-BE49-F238E27FC236}">
                <a16:creationId xmlns:a16="http://schemas.microsoft.com/office/drawing/2014/main" id="{D00314F1-C7E4-A736-7EF6-2D918009901F}"/>
              </a:ext>
            </a:extLst>
          </p:cNvPr>
          <p:cNvSpPr txBox="1">
            <a:spLocks/>
          </p:cNvSpPr>
          <p:nvPr/>
        </p:nvSpPr>
        <p:spPr>
          <a:xfrm>
            <a:off x="408933" y="2857955"/>
            <a:ext cx="3349620" cy="4572000"/>
          </a:xfrm>
          <a:prstGeom prst="rect">
            <a:avLst/>
          </a:prstGeom>
        </p:spPr>
        <p:txBody>
          <a:bodyPr vert="horz" lIns="0" tIns="0" rIns="0" bIns="0" spcCol="274320" rtlCol="0">
            <a:noAutofit/>
          </a:bodyPr>
          <a:lstStyle>
            <a:lvl1pPr marL="182880" indent="-18288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Layman’s terms – an individual can receive a dataset and use analytics platforms to clean data, analyze data, and visualize data</a:t>
            </a:r>
          </a:p>
          <a:p>
            <a:r>
              <a:rPr lang="en-US" dirty="0"/>
              <a:t>Proficiently uses R, JMP, Python, Grafana, Vantage, </a:t>
            </a:r>
            <a:r>
              <a:rPr lang="en-US" dirty="0" err="1"/>
              <a:t>etc</a:t>
            </a:r>
            <a:r>
              <a:rPr lang="en-US" dirty="0"/>
              <a:t>… </a:t>
            </a:r>
          </a:p>
          <a:p>
            <a:pPr lvl="1"/>
            <a:r>
              <a:rPr lang="en-US" b="1" dirty="0">
                <a:solidFill>
                  <a:sysClr val="windowText" lastClr="000000"/>
                </a:solidFill>
              </a:rPr>
              <a:t>Excel</a:t>
            </a:r>
          </a:p>
          <a:p>
            <a:pPr marL="0" indent="0">
              <a:buNone/>
            </a:pPr>
            <a:br>
              <a:rPr lang="en-US" b="1" dirty="0">
                <a:solidFill>
                  <a:srgbClr val="0070C0"/>
                </a:solidFill>
              </a:rPr>
            </a:br>
            <a:r>
              <a:rPr lang="en-US" b="1" u="sng" dirty="0">
                <a:solidFill>
                  <a:srgbClr val="0070C0"/>
                </a:solidFill>
              </a:rPr>
              <a:t>Why</a:t>
            </a:r>
            <a:r>
              <a:rPr lang="en-US" b="1" dirty="0">
                <a:solidFill>
                  <a:srgbClr val="0070C0"/>
                </a:solidFill>
              </a:rPr>
              <a:t>: </a:t>
            </a:r>
          </a:p>
          <a:p>
            <a:pPr>
              <a:buFont typeface="Wingdings" panose="05000000000000000000" pitchFamily="2" charset="2"/>
              <a:buChar char="ü"/>
            </a:pPr>
            <a:r>
              <a:rPr lang="en-US" sz="1400" b="1" dirty="0">
                <a:solidFill>
                  <a:srgbClr val="0070C0"/>
                </a:solidFill>
              </a:rPr>
              <a:t>Reduce contractor support,</a:t>
            </a:r>
          </a:p>
          <a:p>
            <a:pPr>
              <a:buFont typeface="Wingdings" panose="05000000000000000000" pitchFamily="2" charset="2"/>
              <a:buChar char="ü"/>
            </a:pPr>
            <a:r>
              <a:rPr lang="en-US" sz="1400" b="1" dirty="0">
                <a:solidFill>
                  <a:srgbClr val="0070C0"/>
                </a:solidFill>
              </a:rPr>
              <a:t>Improve accuracy of data demands, </a:t>
            </a:r>
          </a:p>
          <a:p>
            <a:pPr>
              <a:buFont typeface="Wingdings" panose="05000000000000000000" pitchFamily="2" charset="2"/>
              <a:buChar char="ü"/>
            </a:pPr>
            <a:r>
              <a:rPr lang="en-US" sz="1400" b="1" dirty="0">
                <a:solidFill>
                  <a:srgbClr val="0070C0"/>
                </a:solidFill>
              </a:rPr>
              <a:t>Speed of analysis,</a:t>
            </a:r>
          </a:p>
          <a:p>
            <a:pPr>
              <a:buFont typeface="Wingdings" panose="05000000000000000000" pitchFamily="2" charset="2"/>
              <a:buChar char="ü"/>
            </a:pPr>
            <a:r>
              <a:rPr lang="en-US" sz="1400" b="1" dirty="0">
                <a:solidFill>
                  <a:srgbClr val="0070C0"/>
                </a:solidFill>
              </a:rPr>
              <a:t>Reputation with customers </a:t>
            </a:r>
          </a:p>
        </p:txBody>
      </p:sp>
      <p:cxnSp>
        <p:nvCxnSpPr>
          <p:cNvPr id="34" name="Straight Arrow Connector 33">
            <a:extLst>
              <a:ext uri="{FF2B5EF4-FFF2-40B4-BE49-F238E27FC236}">
                <a16:creationId xmlns:a16="http://schemas.microsoft.com/office/drawing/2014/main" id="{4A630230-CF0E-EF18-B35F-CDD4FA33E5D4}"/>
              </a:ext>
            </a:extLst>
          </p:cNvPr>
          <p:cNvCxnSpPr/>
          <p:nvPr/>
        </p:nvCxnSpPr>
        <p:spPr>
          <a:xfrm>
            <a:off x="5130265" y="4181821"/>
            <a:ext cx="433137" cy="0"/>
          </a:xfrm>
          <a:prstGeom prst="straightConnector1">
            <a:avLst/>
          </a:prstGeom>
          <a:ln w="12700" cap="flat">
            <a:miter/>
            <a:tailEnd type="triangle"/>
          </a:ln>
        </p:spPr>
        <p:style>
          <a:lnRef idx="1">
            <a:schemeClr val="accent1"/>
          </a:lnRef>
          <a:fillRef idx="0">
            <a:schemeClr val="accent1"/>
          </a:fillRef>
          <a:effectRef idx="0">
            <a:srgbClr val="000000"/>
          </a:effectRef>
          <a:fontRef idx="minor">
            <a:srgbClr val="FFFFFF"/>
          </a:fontRef>
        </p:style>
      </p:cxnSp>
      <p:sp>
        <p:nvSpPr>
          <p:cNvPr id="5" name="TextBox 4">
            <a:extLst>
              <a:ext uri="{FF2B5EF4-FFF2-40B4-BE49-F238E27FC236}">
                <a16:creationId xmlns:a16="http://schemas.microsoft.com/office/drawing/2014/main" id="{C016B3B9-9796-C091-D6D8-29FF37C105E6}"/>
              </a:ext>
            </a:extLst>
          </p:cNvPr>
          <p:cNvSpPr txBox="1"/>
          <p:nvPr/>
        </p:nvSpPr>
        <p:spPr>
          <a:xfrm rot="19146816">
            <a:off x="3751032" y="4097363"/>
            <a:ext cx="1322176" cy="314385"/>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kumimoji="0" lang="en-US" sz="1600" i="0" strike="noStrike" kern="1200" cap="none" spc="0" normalizeH="0" baseline="0" noProof="0" dirty="0">
                <a:ln>
                  <a:noFill/>
                </a:ln>
                <a:solidFill>
                  <a:srgbClr val="212529"/>
                </a:solidFill>
                <a:effectLst/>
                <a:uLnTx/>
                <a:uFillTx/>
                <a:latin typeface="Arial"/>
                <a:ea typeface="+mn-ea"/>
                <a:cs typeface="+mn-cs"/>
              </a:rPr>
              <a:t>Current</a:t>
            </a:r>
          </a:p>
        </p:txBody>
      </p:sp>
      <p:sp>
        <p:nvSpPr>
          <p:cNvPr id="6" name="TextBox 5">
            <a:extLst>
              <a:ext uri="{FF2B5EF4-FFF2-40B4-BE49-F238E27FC236}">
                <a16:creationId xmlns:a16="http://schemas.microsoft.com/office/drawing/2014/main" id="{20F7761D-1B83-17B0-1196-15655EAADE01}"/>
              </a:ext>
            </a:extLst>
          </p:cNvPr>
          <p:cNvSpPr txBox="1"/>
          <p:nvPr/>
        </p:nvSpPr>
        <p:spPr>
          <a:xfrm rot="19146816">
            <a:off x="3847099" y="5337648"/>
            <a:ext cx="1322176" cy="314385"/>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lang="en-US" sz="1600" dirty="0">
                <a:solidFill>
                  <a:srgbClr val="212529"/>
                </a:solidFill>
                <a:latin typeface="Arial"/>
              </a:rPr>
              <a:t>Vision</a:t>
            </a:r>
            <a:endParaRPr kumimoji="0" lang="en-US" sz="1600" i="0" strike="noStrike" kern="1200" cap="none" spc="0" normalizeH="0" baseline="0" noProof="0" dirty="0">
              <a:ln>
                <a:noFill/>
              </a:ln>
              <a:solidFill>
                <a:srgbClr val="212529"/>
              </a:solidFill>
              <a:effectLst/>
              <a:uLnTx/>
              <a:uFillTx/>
              <a:latin typeface="Arial"/>
              <a:ea typeface="+mn-ea"/>
              <a:cs typeface="+mn-cs"/>
            </a:endParaRPr>
          </a:p>
        </p:txBody>
      </p:sp>
    </p:spTree>
    <p:extLst>
      <p:ext uri="{BB962C8B-B14F-4D97-AF65-F5344CB8AC3E}">
        <p14:creationId xmlns:p14="http://schemas.microsoft.com/office/powerpoint/2010/main" val="75329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28D3-4BF5-06B4-41AA-21245B0671A1}"/>
              </a:ext>
            </a:extLst>
          </p:cNvPr>
          <p:cNvSpPr>
            <a:spLocks noGrp="1"/>
          </p:cNvSpPr>
          <p:nvPr>
            <p:ph type="title"/>
          </p:nvPr>
        </p:nvSpPr>
        <p:spPr/>
        <p:txBody>
          <a:bodyPr/>
          <a:lstStyle/>
          <a:p>
            <a:r>
              <a:rPr lang="en-US" dirty="0"/>
              <a:t>Upskilling efforts – Pt. 1</a:t>
            </a:r>
          </a:p>
        </p:txBody>
      </p:sp>
      <p:sp>
        <p:nvSpPr>
          <p:cNvPr id="3" name="Content Placeholder 2">
            <a:extLst>
              <a:ext uri="{FF2B5EF4-FFF2-40B4-BE49-F238E27FC236}">
                <a16:creationId xmlns:a16="http://schemas.microsoft.com/office/drawing/2014/main" id="{07D42F82-FB4A-EFD1-E345-EB0C2A972E48}"/>
              </a:ext>
            </a:extLst>
          </p:cNvPr>
          <p:cNvSpPr>
            <a:spLocks noGrp="1"/>
          </p:cNvSpPr>
          <p:nvPr>
            <p:ph idx="1"/>
          </p:nvPr>
        </p:nvSpPr>
        <p:spPr>
          <a:xfrm>
            <a:off x="411479" y="1272213"/>
            <a:ext cx="8212259" cy="4572000"/>
          </a:xfrm>
        </p:spPr>
        <p:txBody>
          <a:bodyPr/>
          <a:lstStyle/>
          <a:p>
            <a:r>
              <a:rPr lang="en-US" b="1" dirty="0"/>
              <a:t>Workforce Learning Tool (WALT) </a:t>
            </a:r>
            <a:r>
              <a:rPr lang="en-US" dirty="0"/>
              <a:t>– repository of ATEC-promoted trainings. Internal Yelp-like rating scheme. Searchable by topic/gap. Different proficiency levels. In person or virtual </a:t>
            </a:r>
            <a:r>
              <a:rPr lang="en-US" dirty="0">
                <a:sym typeface="Wingdings" panose="05000000000000000000" pitchFamily="2" charset="2"/>
              </a:rPr>
              <a:t> Analytics courses available from many platforms. </a:t>
            </a:r>
            <a:endParaRPr lang="en-US" dirty="0"/>
          </a:p>
          <a:p>
            <a:endParaRPr lang="en-US" b="1" dirty="0"/>
          </a:p>
          <a:p>
            <a:endParaRPr lang="en-US" b="1" dirty="0"/>
          </a:p>
          <a:p>
            <a:endParaRPr lang="en-US" b="1" dirty="0"/>
          </a:p>
          <a:p>
            <a:endParaRPr lang="en-US" b="1" dirty="0"/>
          </a:p>
          <a:p>
            <a:endParaRPr lang="en-US" b="1" dirty="0"/>
          </a:p>
          <a:p>
            <a:endParaRPr lang="en-US" b="1" dirty="0"/>
          </a:p>
          <a:p>
            <a:r>
              <a:rPr lang="en-US" b="1" dirty="0"/>
              <a:t>Coursera </a:t>
            </a:r>
            <a:r>
              <a:rPr lang="en-US" dirty="0"/>
              <a:t>– funded through DAU. Although the emphasis is on acquisition employees, there is nothing that precludes non-acquisition personnel to enroll into courses.</a:t>
            </a:r>
          </a:p>
          <a:p>
            <a:r>
              <a:rPr lang="en-US" b="1" dirty="0"/>
              <a:t>Udemy</a:t>
            </a:r>
            <a:r>
              <a:rPr lang="en-US" dirty="0"/>
              <a:t> – The Udemy platform is funded/managed by ACCMA for all Army Civilian employees, thus there are no separate costs for Commands. </a:t>
            </a:r>
          </a:p>
          <a:p>
            <a:r>
              <a:rPr lang="en-US" b="1" dirty="0"/>
              <a:t>DAU Credentials</a:t>
            </a:r>
            <a:endParaRPr lang="en-US" dirty="0"/>
          </a:p>
          <a:p>
            <a:pPr lvl="1"/>
            <a:r>
              <a:rPr lang="en-US" dirty="0"/>
              <a:t>CTST001: Applying scientific test and analysis techniques </a:t>
            </a:r>
          </a:p>
          <a:p>
            <a:pPr lvl="1"/>
            <a:r>
              <a:rPr lang="en-US" dirty="0"/>
              <a:t>2</a:t>
            </a:r>
            <a:r>
              <a:rPr lang="en-US" baseline="30000" dirty="0"/>
              <a:t>nd</a:t>
            </a:r>
            <a:r>
              <a:rPr lang="en-US" dirty="0"/>
              <a:t> credential coming soon: T&amp;E of Evaluating Data</a:t>
            </a:r>
          </a:p>
          <a:p>
            <a:pPr lvl="1"/>
            <a:endParaRPr lang="en-US" dirty="0"/>
          </a:p>
        </p:txBody>
      </p:sp>
      <p:sp>
        <p:nvSpPr>
          <p:cNvPr id="4" name="Text Placeholder 3">
            <a:extLst>
              <a:ext uri="{FF2B5EF4-FFF2-40B4-BE49-F238E27FC236}">
                <a16:creationId xmlns:a16="http://schemas.microsoft.com/office/drawing/2014/main" id="{8026431E-D544-C10F-910D-4FE50A0F042A}"/>
              </a:ext>
            </a:extLst>
          </p:cNvPr>
          <p:cNvSpPr>
            <a:spLocks noGrp="1"/>
          </p:cNvSpPr>
          <p:nvPr>
            <p:ph type="body" sz="quarter" idx="12"/>
          </p:nvPr>
        </p:nvSpPr>
        <p:spPr/>
        <p:txBody>
          <a:bodyPr/>
          <a:lstStyle/>
          <a:p>
            <a:r>
              <a:rPr lang="en-US" dirty="0"/>
              <a:t>UNCLASSIFIED</a:t>
            </a:r>
          </a:p>
        </p:txBody>
      </p:sp>
      <p:pic>
        <p:nvPicPr>
          <p:cNvPr id="6" name="Picture 5">
            <a:extLst>
              <a:ext uri="{FF2B5EF4-FFF2-40B4-BE49-F238E27FC236}">
                <a16:creationId xmlns:a16="http://schemas.microsoft.com/office/drawing/2014/main" id="{75EAC430-2C51-592E-4A21-268FFB49955D}"/>
              </a:ext>
            </a:extLst>
          </p:cNvPr>
          <p:cNvPicPr>
            <a:picLocks noChangeAspect="1"/>
          </p:cNvPicPr>
          <p:nvPr/>
        </p:nvPicPr>
        <p:blipFill>
          <a:blip r:embed="rId2"/>
          <a:srcRect b="16602"/>
          <a:stretch>
            <a:fillRect/>
          </a:stretch>
        </p:blipFill>
        <p:spPr>
          <a:xfrm>
            <a:off x="520262" y="2068761"/>
            <a:ext cx="4726513" cy="1906475"/>
          </a:xfrm>
          <a:prstGeom prst="rect">
            <a:avLst/>
          </a:prstGeom>
        </p:spPr>
      </p:pic>
    </p:spTree>
    <p:extLst>
      <p:ext uri="{BB962C8B-B14F-4D97-AF65-F5344CB8AC3E}">
        <p14:creationId xmlns:p14="http://schemas.microsoft.com/office/powerpoint/2010/main" val="31258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82DA-0FC5-FDA6-49CA-31C7F45FBE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8E3DA-8B18-0D1A-EBE9-BEC34C9FED95}"/>
              </a:ext>
            </a:extLst>
          </p:cNvPr>
          <p:cNvSpPr>
            <a:spLocks noGrp="1"/>
          </p:cNvSpPr>
          <p:nvPr>
            <p:ph type="title"/>
          </p:nvPr>
        </p:nvSpPr>
        <p:spPr/>
        <p:txBody>
          <a:bodyPr/>
          <a:lstStyle/>
          <a:p>
            <a:r>
              <a:rPr lang="en-US" dirty="0"/>
              <a:t>Upskilling efforts – Pt. 2</a:t>
            </a:r>
          </a:p>
        </p:txBody>
      </p:sp>
      <p:sp>
        <p:nvSpPr>
          <p:cNvPr id="3" name="Content Placeholder 2">
            <a:extLst>
              <a:ext uri="{FF2B5EF4-FFF2-40B4-BE49-F238E27FC236}">
                <a16:creationId xmlns:a16="http://schemas.microsoft.com/office/drawing/2014/main" id="{F6294BCC-840D-C48A-45A9-08523ED99B10}"/>
              </a:ext>
            </a:extLst>
          </p:cNvPr>
          <p:cNvSpPr>
            <a:spLocks noGrp="1"/>
          </p:cNvSpPr>
          <p:nvPr>
            <p:ph idx="1"/>
          </p:nvPr>
        </p:nvSpPr>
        <p:spPr/>
        <p:txBody>
          <a:bodyPr/>
          <a:lstStyle/>
          <a:p>
            <a:r>
              <a:rPr lang="en-US" b="1" dirty="0"/>
              <a:t>JMP Inspire </a:t>
            </a:r>
            <a:r>
              <a:rPr lang="en-US" dirty="0"/>
              <a:t>- catered JMP training for AEC based on requested needs</a:t>
            </a:r>
          </a:p>
          <a:p>
            <a:pPr lvl="1"/>
            <a:r>
              <a:rPr lang="en-US" dirty="0"/>
              <a:t>Users will increase their knowledge of the capabilities of the software through live, online presentations by JMP staff experts.</a:t>
            </a:r>
          </a:p>
          <a:p>
            <a:pPr lvl="1"/>
            <a:r>
              <a:rPr lang="en-US" dirty="0"/>
              <a:t>New users will get an efficient, interactive introduction to JMP.</a:t>
            </a:r>
          </a:p>
          <a:p>
            <a:pPr lvl="1"/>
            <a:r>
              <a:rPr lang="en-US" dirty="0"/>
              <a:t>Experienced users will gain a deeper understanding of JMP and learn about features they haven't used yet. These skilled users will also have an opportunity to ask questions and share knowledge and feedback with JMP staff.</a:t>
            </a:r>
          </a:p>
          <a:p>
            <a:r>
              <a:rPr lang="en-US" b="1" dirty="0"/>
              <a:t>Developmental assignments </a:t>
            </a:r>
            <a:r>
              <a:rPr lang="en-US" dirty="0"/>
              <a:t>– 6mo assignments with the analytics team to learn what we do and get hands-on experience in analysis and coding</a:t>
            </a:r>
          </a:p>
          <a:p>
            <a:r>
              <a:rPr lang="en-US" b="1" dirty="0" err="1"/>
              <a:t>STATNews</a:t>
            </a:r>
            <a:r>
              <a:rPr lang="en-US" dirty="0"/>
              <a:t> – monthly newsletters or videos published by our team for the workforce. Topics include video demos, analysis methods, clarification memos, new workflows, etc. </a:t>
            </a:r>
            <a:r>
              <a:rPr lang="en-US" dirty="0">
                <a:sym typeface="Wingdings" panose="05000000000000000000" pitchFamily="2" charset="2"/>
              </a:rPr>
              <a:t> anything related to data analytics that is relevant to our organization</a:t>
            </a:r>
            <a:endParaRPr lang="en-US" dirty="0"/>
          </a:p>
          <a:p>
            <a:r>
              <a:rPr lang="en-US" b="1" dirty="0"/>
              <a:t>Army Operational Research Symposium (AORS)</a:t>
            </a:r>
            <a:r>
              <a:rPr lang="en-US" dirty="0"/>
              <a:t> – held each year at APG</a:t>
            </a:r>
          </a:p>
          <a:p>
            <a:endParaRPr lang="en-US" dirty="0"/>
          </a:p>
        </p:txBody>
      </p:sp>
      <p:sp>
        <p:nvSpPr>
          <p:cNvPr id="4" name="Text Placeholder 3">
            <a:extLst>
              <a:ext uri="{FF2B5EF4-FFF2-40B4-BE49-F238E27FC236}">
                <a16:creationId xmlns:a16="http://schemas.microsoft.com/office/drawing/2014/main" id="{A0E12D3C-F834-CE0C-BF11-1AD2ED2A352E}"/>
              </a:ext>
            </a:extLst>
          </p:cNvPr>
          <p:cNvSpPr>
            <a:spLocks noGrp="1"/>
          </p:cNvSpPr>
          <p:nvPr>
            <p:ph type="body" sz="quarter" idx="12"/>
          </p:nvPr>
        </p:nvSpPr>
        <p:spPr/>
        <p:txBody>
          <a:bodyPr/>
          <a:lstStyle/>
          <a:p>
            <a:r>
              <a:rPr lang="en-US" dirty="0"/>
              <a:t>UNCLASSIFIED</a:t>
            </a:r>
          </a:p>
        </p:txBody>
      </p:sp>
    </p:spTree>
    <p:extLst>
      <p:ext uri="{BB962C8B-B14F-4D97-AF65-F5344CB8AC3E}">
        <p14:creationId xmlns:p14="http://schemas.microsoft.com/office/powerpoint/2010/main" val="202270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BB85-7F1C-8273-1B1F-A82EDFDC4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02536-C9AD-46E2-E703-5722184BB340}"/>
              </a:ext>
            </a:extLst>
          </p:cNvPr>
          <p:cNvSpPr>
            <a:spLocks noGrp="1"/>
          </p:cNvSpPr>
          <p:nvPr>
            <p:ph type="title"/>
          </p:nvPr>
        </p:nvSpPr>
        <p:spPr/>
        <p:txBody>
          <a:bodyPr/>
          <a:lstStyle/>
          <a:p>
            <a:r>
              <a:rPr lang="en-US" dirty="0"/>
              <a:t>Upskilling efforts -  pt. 3 </a:t>
            </a:r>
          </a:p>
        </p:txBody>
      </p:sp>
      <p:sp>
        <p:nvSpPr>
          <p:cNvPr id="3" name="Content Placeholder 2">
            <a:extLst>
              <a:ext uri="{FF2B5EF4-FFF2-40B4-BE49-F238E27FC236}">
                <a16:creationId xmlns:a16="http://schemas.microsoft.com/office/drawing/2014/main" id="{F5A73A07-9477-D117-329A-F241D908C2A3}"/>
              </a:ext>
            </a:extLst>
          </p:cNvPr>
          <p:cNvSpPr>
            <a:spLocks noGrp="1"/>
          </p:cNvSpPr>
          <p:nvPr>
            <p:ph idx="1"/>
          </p:nvPr>
        </p:nvSpPr>
        <p:spPr/>
        <p:txBody>
          <a:bodyPr/>
          <a:lstStyle/>
          <a:p>
            <a:r>
              <a:rPr lang="en-US" dirty="0"/>
              <a:t>Evaluation Framework &amp; Data Governance Councils </a:t>
            </a:r>
            <a:r>
              <a:rPr lang="en-US" dirty="0">
                <a:sym typeface="Wingdings" panose="05000000000000000000" pitchFamily="2" charset="2"/>
              </a:rPr>
              <a:t> putting data and evaluation metric ownership in hands of evaluators </a:t>
            </a:r>
            <a:endParaRPr lang="en-US" dirty="0"/>
          </a:p>
          <a:p>
            <a:r>
              <a:rPr lang="en-US" dirty="0"/>
              <a:t>Utilization of AI Tools – coding co-pilots, Vantage AI Analyst</a:t>
            </a:r>
          </a:p>
          <a:p>
            <a:r>
              <a:rPr lang="en-US" dirty="0"/>
              <a:t>Utilization of Pre-built analysis tools like </a:t>
            </a:r>
            <a:r>
              <a:rPr lang="en-US" dirty="0" err="1"/>
              <a:t>Rshiny</a:t>
            </a:r>
            <a:endParaRPr lang="en-US" dirty="0"/>
          </a:p>
        </p:txBody>
      </p:sp>
      <p:sp>
        <p:nvSpPr>
          <p:cNvPr id="4" name="Text Placeholder 3">
            <a:extLst>
              <a:ext uri="{FF2B5EF4-FFF2-40B4-BE49-F238E27FC236}">
                <a16:creationId xmlns:a16="http://schemas.microsoft.com/office/drawing/2014/main" id="{FAEA1B9C-3BA2-09A5-94B6-DA5EA18C64DA}"/>
              </a:ext>
            </a:extLst>
          </p:cNvPr>
          <p:cNvSpPr>
            <a:spLocks noGrp="1"/>
          </p:cNvSpPr>
          <p:nvPr>
            <p:ph type="body" sz="quarter" idx="12"/>
          </p:nvPr>
        </p:nvSpPr>
        <p:spPr/>
        <p:txBody>
          <a:bodyPr/>
          <a:lstStyle/>
          <a:p>
            <a:r>
              <a:rPr lang="en-US" dirty="0"/>
              <a:t>UNCLASSIFIED</a:t>
            </a:r>
          </a:p>
        </p:txBody>
      </p:sp>
      <p:pic>
        <p:nvPicPr>
          <p:cNvPr id="1026" name="Picture 2">
            <a:extLst>
              <a:ext uri="{FF2B5EF4-FFF2-40B4-BE49-F238E27FC236}">
                <a16:creationId xmlns:a16="http://schemas.microsoft.com/office/drawing/2014/main" id="{F6D1EEF2-5039-C9CB-59BC-D26FD2AA8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703"/>
          <a:stretch>
            <a:fillRect/>
          </a:stretch>
        </p:blipFill>
        <p:spPr bwMode="auto">
          <a:xfrm>
            <a:off x="130629" y="2960281"/>
            <a:ext cx="821656" cy="29764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12372C7-171C-2011-8E46-1FAB5905A246}"/>
              </a:ext>
            </a:extLst>
          </p:cNvPr>
          <p:cNvPicPr>
            <a:picLocks noChangeAspect="1"/>
          </p:cNvPicPr>
          <p:nvPr/>
        </p:nvPicPr>
        <p:blipFill>
          <a:blip r:embed="rId3"/>
          <a:stretch>
            <a:fillRect/>
          </a:stretch>
        </p:blipFill>
        <p:spPr>
          <a:xfrm>
            <a:off x="4517292" y="3353501"/>
            <a:ext cx="4338126" cy="2190054"/>
          </a:xfrm>
          <a:prstGeom prst="rect">
            <a:avLst/>
          </a:prstGeom>
          <a:ln>
            <a:solidFill>
              <a:schemeClr val="accent1"/>
            </a:solidFill>
          </a:ln>
        </p:spPr>
      </p:pic>
      <p:pic>
        <p:nvPicPr>
          <p:cNvPr id="9" name="Picture 2">
            <a:extLst>
              <a:ext uri="{FF2B5EF4-FFF2-40B4-BE49-F238E27FC236}">
                <a16:creationId xmlns:a16="http://schemas.microsoft.com/office/drawing/2014/main" id="{15880BC2-2DA5-EB31-0DAC-EBE8B99E73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66" t="5698" r="21758" b="3934"/>
          <a:stretch>
            <a:fillRect/>
          </a:stretch>
        </p:blipFill>
        <p:spPr bwMode="auto">
          <a:xfrm>
            <a:off x="789272" y="2954740"/>
            <a:ext cx="3504032" cy="3077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D9133AD-3647-8ED7-C4B2-2B38B783A7C8}"/>
              </a:ext>
            </a:extLst>
          </p:cNvPr>
          <p:cNvSpPr/>
          <p:nvPr/>
        </p:nvSpPr>
        <p:spPr>
          <a:xfrm>
            <a:off x="877983" y="2954740"/>
            <a:ext cx="1383560" cy="182160"/>
          </a:xfrm>
          <a:prstGeom prst="roundRect">
            <a:avLst/>
          </a:prstGeom>
          <a:noFill/>
          <a:ln w="38100">
            <a:solidFill>
              <a:srgbClr val="2DAA27"/>
            </a:solid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Tree>
    <p:extLst>
      <p:ext uri="{BB962C8B-B14F-4D97-AF65-F5344CB8AC3E}">
        <p14:creationId xmlns:p14="http://schemas.microsoft.com/office/powerpoint/2010/main" val="362947584"/>
      </p:ext>
    </p:extLst>
  </p:cSld>
  <p:clrMapOvr>
    <a:masterClrMapping/>
  </p:clrMapOvr>
</p:sld>
</file>

<file path=ppt/theme/theme1.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6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chor="t" anchorCtr="0">
        <a:noAutofit/>
      </a:bodyPr>
      <a:lstStyle>
        <a:defPPr marL="0" indent="0" algn="l">
          <a:lnSpc>
            <a:spcPct val="100000"/>
          </a:lnSpc>
          <a:spcBef>
            <a:spcPts val="0"/>
          </a:spcBef>
          <a:buSzPct val="100000"/>
          <a:buFontTx/>
          <a:buNone/>
          <a:defRPr kumimoji="0" sz="2000" b="0" i="0" u="none" strike="noStrike" kern="1200" cap="none" spc="0" normalizeH="0" baseline="0" noProof="0" dirty="0" smtClean="0">
            <a:ln>
              <a:noFill/>
            </a:ln>
            <a:solidFill>
              <a:srgbClr val="212529"/>
            </a:solidFill>
            <a:effectLst/>
            <a:uLnTx/>
            <a:uFillTx/>
            <a:latin typeface="Arial"/>
            <a:ea typeface="+mn-ea"/>
            <a:cs typeface="+mn-cs"/>
          </a:defRPr>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4x3 12Feb2023" id="{386A21AF-060A-4C99-AA6F-2AFDADF447D9}" vid="{48D54D36-00F3-4ED8-B600-8F6495AAFD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532c78f-cb0d-4738-835d-0bfcd9f964d0">NDQUHPTPX243-1238287164-2099</_dlc_DocId>
    <_dlc_DocIdUrl xmlns="f532c78f-cb0d-4738-835d-0bfcd9f964d0">
      <Url>https://armyeitaas.sharepoint-mil.us/sites/ATEC/_layouts/15/DocIdRedir.aspx?ID=NDQUHPTPX243-1238287164-2099</Url>
      <Description>NDQUHPTPX243-1238287164-2099</Description>
    </_dlc_DocIdUrl>
    <SharedWithUsers xmlns="f532c78f-cb0d-4738-835d-0bfcd9f964d0">
      <UserInfo>
        <DisplayName/>
        <AccountId xsi:nil="true"/>
        <AccountType/>
      </UserInfo>
    </SharedWithUsers>
    <TaxCatchAll xmlns="f532c78f-cb0d-4738-835d-0bfcd9f964d0" xsi:nil="true"/>
    <lcf76f155ced4ddcb4097134ff3c332f xmlns="6cc2b89f-9ce6-4d89-985f-e50eb161b85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B9CF5D50627E34AA0A805E2B61439A7" ma:contentTypeVersion="17" ma:contentTypeDescription="Create a new document." ma:contentTypeScope="" ma:versionID="935553f9661978671a1d5c8d73515937">
  <xsd:schema xmlns:xsd="http://www.w3.org/2001/XMLSchema" xmlns:xs="http://www.w3.org/2001/XMLSchema" xmlns:p="http://schemas.microsoft.com/office/2006/metadata/properties" xmlns:ns1="http://schemas.microsoft.com/sharepoint/v3" xmlns:ns2="6cc2b89f-9ce6-4d89-985f-e50eb161b852" xmlns:ns3="f532c78f-cb0d-4738-835d-0bfcd9f964d0" targetNamespace="http://schemas.microsoft.com/office/2006/metadata/properties" ma:root="true" ma:fieldsID="65398137b02c7085cf7705c11f74fa05" ns1:_="" ns2:_="" ns3:_="">
    <xsd:import namespace="http://schemas.microsoft.com/sharepoint/v3"/>
    <xsd:import namespace="6cc2b89f-9ce6-4d89-985f-e50eb161b852"/>
    <xsd:import namespace="f532c78f-cb0d-4738-835d-0bfcd9f964d0"/>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c2b89f-9ce6-4d89-985f-e50eb161b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32c78f-cb0d-4738-835d-0bfcd9f964d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2042c2b3-3fb2-43b1-aa7a-01a69c363b5c}" ma:internalName="TaxCatchAll" ma:showField="CatchAllData" ma:web="f532c78f-cb0d-4738-835d-0bfcd9f96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16F1A-2821-48A0-B356-E190416FF436}">
  <ds:schemaRefs>
    <ds:schemaRef ds:uri="http://schemas.microsoft.com/office/2006/metadata/properties"/>
    <ds:schemaRef ds:uri="http://schemas.microsoft.com/office/infopath/2007/PartnerControls"/>
    <ds:schemaRef ds:uri="f532c78f-cb0d-4738-835d-0bfcd9f964d0"/>
    <ds:schemaRef ds:uri="6cc2b89f-9ce6-4d89-985f-e50eb161b852"/>
    <ds:schemaRef ds:uri="http://schemas.microsoft.com/sharepoint/v3"/>
  </ds:schemaRefs>
</ds:datastoreItem>
</file>

<file path=customXml/itemProps2.xml><?xml version="1.0" encoding="utf-8"?>
<ds:datastoreItem xmlns:ds="http://schemas.openxmlformats.org/officeDocument/2006/customXml" ds:itemID="{A6CA580F-019C-4AFF-9E07-9D759F301BF4}">
  <ds:schemaRefs>
    <ds:schemaRef ds:uri="http://schemas.microsoft.com/sharepoint/v3/contenttype/forms"/>
  </ds:schemaRefs>
</ds:datastoreItem>
</file>

<file path=customXml/itemProps3.xml><?xml version="1.0" encoding="utf-8"?>
<ds:datastoreItem xmlns:ds="http://schemas.openxmlformats.org/officeDocument/2006/customXml" ds:itemID="{446E1869-7938-4350-8AA2-ADE25484DD7E}">
  <ds:schemaRefs>
    <ds:schemaRef ds:uri="http://schemas.microsoft.com/sharepoint/events"/>
  </ds:schemaRefs>
</ds:datastoreItem>
</file>

<file path=customXml/itemProps4.xml><?xml version="1.0" encoding="utf-8"?>
<ds:datastoreItem xmlns:ds="http://schemas.openxmlformats.org/officeDocument/2006/customXml" ds:itemID="{2F4F3A18-E587-4A08-886B-89EF8FCE5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c2b89f-9ce6-4d89-985f-e50eb161b852"/>
    <ds:schemaRef ds:uri="f532c78f-cb0d-4738-835d-0bfcd9f96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7268</TotalTime>
  <Words>866</Words>
  <Application>Microsoft Office PowerPoint</Application>
  <PresentationFormat>On-screen Show (4:3)</PresentationFormat>
  <Paragraphs>107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Wingdings</vt:lpstr>
      <vt:lpstr>US Army 2023</vt:lpstr>
      <vt:lpstr>Data Analytics – Training the Workforce</vt:lpstr>
      <vt:lpstr>Agenda</vt:lpstr>
      <vt:lpstr>Operational Evaluation Command</vt:lpstr>
      <vt:lpstr>Organizational Structure</vt:lpstr>
      <vt:lpstr>Analytics expertise</vt:lpstr>
      <vt:lpstr>The analytics vision </vt:lpstr>
      <vt:lpstr>Upskilling efforts – Pt. 1</vt:lpstr>
      <vt:lpstr>Upskilling efforts – Pt. 2</vt:lpstr>
      <vt:lpstr>Upskilling efforts -  pt. 3 </vt:lpstr>
      <vt:lpstr>Lessons learned &amp; Reactions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Cantler, Adrienne C CIV (USA)</dc:creator>
  <cp:lastModifiedBy>Shane</cp:lastModifiedBy>
  <cp:revision>48</cp:revision>
  <dcterms:created xsi:type="dcterms:W3CDTF">2024-07-19T14:31:49Z</dcterms:created>
  <dcterms:modified xsi:type="dcterms:W3CDTF">2026-02-25T17:13:03Z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0x0101002B9CF5D50627E34AA0A805E2B61439A7</vt:lpwstr>
  </property>
  <property fmtid="{D5CDD505-2E9C-101B-9397-08002B2CF9AE}" pid="3" name="ComplianceAssetId">
    <vt:lpwstr/>
  </property>
  <property fmtid="{D5CDD505-2E9C-101B-9397-08002B2CF9AE}" pid="4" name="_dlc_DocIdItemGuid">
    <vt:lpwstr>44c3ec90-c726-4c61-8091-95890b67375c</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