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40"/>
  </p:notesMasterIdLst>
  <p:handoutMasterIdLst>
    <p:handoutMasterId r:id="rId41"/>
  </p:handoutMasterIdLst>
  <p:sldIdLst>
    <p:sldId id="256" r:id="rId6"/>
    <p:sldId id="262" r:id="rId7"/>
    <p:sldId id="264" r:id="rId8"/>
    <p:sldId id="265" r:id="rId9"/>
    <p:sldId id="266" r:id="rId10"/>
    <p:sldId id="257" r:id="rId11"/>
    <p:sldId id="267" r:id="rId12"/>
    <p:sldId id="268" r:id="rId13"/>
    <p:sldId id="269" r:id="rId14"/>
    <p:sldId id="271" r:id="rId15"/>
    <p:sldId id="272" r:id="rId16"/>
    <p:sldId id="270" r:id="rId17"/>
    <p:sldId id="274" r:id="rId18"/>
    <p:sldId id="273" r:id="rId19"/>
    <p:sldId id="275" r:id="rId20"/>
    <p:sldId id="284" r:id="rId21"/>
    <p:sldId id="278" r:id="rId22"/>
    <p:sldId id="279" r:id="rId23"/>
    <p:sldId id="280" r:id="rId24"/>
    <p:sldId id="282" r:id="rId25"/>
    <p:sldId id="283" r:id="rId26"/>
    <p:sldId id="281" r:id="rId27"/>
    <p:sldId id="29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9" r:id="rId36"/>
    <p:sldId id="295" r:id="rId37"/>
    <p:sldId id="296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4FF"/>
    <a:srgbClr val="017C7C"/>
    <a:srgbClr val="F9FCFC"/>
    <a:srgbClr val="0C1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188339-B266-482F-968C-CB8FFD23CEAF}" v="1070" dt="2026-04-06T14:17:24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5593" autoAdjust="0"/>
  </p:normalViewPr>
  <p:slideViewPr>
    <p:cSldViewPr snapToGrid="0">
      <p:cViewPr varScale="1">
        <p:scale>
          <a:sx n="126" d="100"/>
          <a:sy n="126" d="100"/>
        </p:scale>
        <p:origin x="1796" y="300"/>
      </p:cViewPr>
      <p:guideLst>
        <p:guide orient="horz" pos="2160"/>
        <p:guide pos="3840"/>
        <p:guide pos="57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, Laura (LARC-E402)" userId="a8b870f3-957f-4355-8c78-cc1fcef21509" providerId="ADAL" clId="{9031648D-0DEE-405D-B942-217DF77B5806}"/>
    <pc:docChg chg="undo custSel addSld delSld modSld sldOrd">
      <pc:chgData name="White, Laura (LARC-E402)" userId="a8b870f3-957f-4355-8c78-cc1fcef21509" providerId="ADAL" clId="{9031648D-0DEE-405D-B942-217DF77B5806}" dt="2026-04-16T16:37:52.280" v="5230" actId="20577"/>
      <pc:docMkLst>
        <pc:docMk/>
      </pc:docMkLst>
      <pc:sldChg chg="addSp modSp mod modClrScheme chgLayout">
        <pc:chgData name="White, Laura (LARC-E402)" userId="a8b870f3-957f-4355-8c78-cc1fcef21509" providerId="ADAL" clId="{9031648D-0DEE-405D-B942-217DF77B5806}" dt="2026-03-31T15:31:04.650" v="5022" actId="20577"/>
        <pc:sldMkLst>
          <pc:docMk/>
          <pc:sldMk cId="237881911" sldId="256"/>
        </pc:sldMkLst>
        <pc:spChg chg="add mod">
          <ac:chgData name="White, Laura (LARC-E402)" userId="a8b870f3-957f-4355-8c78-cc1fcef21509" providerId="ADAL" clId="{9031648D-0DEE-405D-B942-217DF77B5806}" dt="2026-03-24T14:15:26.501" v="5" actId="404"/>
          <ac:spMkLst>
            <pc:docMk/>
            <pc:sldMk cId="237881911" sldId="256"/>
            <ac:spMk id="2" creationId="{27FB1C75-2401-4747-DD46-B49FEE4FC9A6}"/>
          </ac:spMkLst>
        </pc:spChg>
        <pc:spChg chg="add mod">
          <ac:chgData name="White, Laura (LARC-E402)" userId="a8b870f3-957f-4355-8c78-cc1fcef21509" providerId="ADAL" clId="{9031648D-0DEE-405D-B942-217DF77B5806}" dt="2026-03-31T15:31:04.650" v="5022" actId="20577"/>
          <ac:spMkLst>
            <pc:docMk/>
            <pc:sldMk cId="237881911" sldId="256"/>
            <ac:spMk id="3" creationId="{F0D2BAF6-1561-8591-895F-166F1D864221}"/>
          </ac:spMkLst>
        </pc:spChg>
      </pc:sldChg>
      <pc:sldChg chg="addSp delSp modSp new mod ord modClrScheme chgLayout">
        <pc:chgData name="White, Laura (LARC-E402)" userId="a8b870f3-957f-4355-8c78-cc1fcef21509" providerId="ADAL" clId="{9031648D-0DEE-405D-B942-217DF77B5806}" dt="2026-04-06T14:10:38.939" v="5168" actId="20577"/>
        <pc:sldMkLst>
          <pc:docMk/>
          <pc:sldMk cId="2324191312" sldId="257"/>
        </pc:sldMkLst>
        <pc:spChg chg="add mod ord">
          <ac:chgData name="White, Laura (LARC-E402)" userId="a8b870f3-957f-4355-8c78-cc1fcef21509" providerId="ADAL" clId="{9031648D-0DEE-405D-B942-217DF77B5806}" dt="2026-03-25T15:50:05.743" v="740" actId="700"/>
          <ac:spMkLst>
            <pc:docMk/>
            <pc:sldMk cId="2324191312" sldId="257"/>
            <ac:spMk id="4" creationId="{B16360FC-F4EF-AAA3-8288-FC5A1BE287C6}"/>
          </ac:spMkLst>
        </pc:spChg>
        <pc:spChg chg="add mod ord">
          <ac:chgData name="White, Laura (LARC-E402)" userId="a8b870f3-957f-4355-8c78-cc1fcef21509" providerId="ADAL" clId="{9031648D-0DEE-405D-B942-217DF77B5806}" dt="2026-04-06T14:10:38.939" v="5168" actId="20577"/>
          <ac:spMkLst>
            <pc:docMk/>
            <pc:sldMk cId="2324191312" sldId="257"/>
            <ac:spMk id="5" creationId="{6F1D9921-1234-D72F-85FF-87C65C25B878}"/>
          </ac:spMkLst>
        </pc:spChg>
        <pc:spChg chg="mod">
          <ac:chgData name="White, Laura (LARC-E402)" userId="a8b870f3-957f-4355-8c78-cc1fcef21509" providerId="ADAL" clId="{9031648D-0DEE-405D-B942-217DF77B5806}" dt="2026-03-24T14:23:44.676" v="122"/>
          <ac:spMkLst>
            <pc:docMk/>
            <pc:sldMk cId="2324191312" sldId="257"/>
            <ac:spMk id="10" creationId="{AF4A7B8B-9D7F-D942-CD22-EEF032F528EA}"/>
          </ac:spMkLst>
        </pc:spChg>
        <pc:spChg chg="mod">
          <ac:chgData name="White, Laura (LARC-E402)" userId="a8b870f3-957f-4355-8c78-cc1fcef21509" providerId="ADAL" clId="{9031648D-0DEE-405D-B942-217DF77B5806}" dt="2026-03-24T14:26:27.935" v="191" actId="14100"/>
          <ac:spMkLst>
            <pc:docMk/>
            <pc:sldMk cId="2324191312" sldId="257"/>
            <ac:spMk id="11" creationId="{C2B2C327-1A10-FC7E-507E-F3A3137692A6}"/>
          </ac:spMkLst>
        </pc:spChg>
        <pc:spChg chg="mod">
          <ac:chgData name="White, Laura (LARC-E402)" userId="a8b870f3-957f-4355-8c78-cc1fcef21509" providerId="ADAL" clId="{9031648D-0DEE-405D-B942-217DF77B5806}" dt="2026-03-24T14:26:15.027" v="185" actId="1076"/>
          <ac:spMkLst>
            <pc:docMk/>
            <pc:sldMk cId="2324191312" sldId="257"/>
            <ac:spMk id="13" creationId="{3BB229E9-B133-BA18-275E-BA4DA4E9DE79}"/>
          </ac:spMkLst>
        </pc:spChg>
        <pc:spChg chg="mod">
          <ac:chgData name="White, Laura (LARC-E402)" userId="a8b870f3-957f-4355-8c78-cc1fcef21509" providerId="ADAL" clId="{9031648D-0DEE-405D-B942-217DF77B5806}" dt="2026-03-24T14:23:44.676" v="122"/>
          <ac:spMkLst>
            <pc:docMk/>
            <pc:sldMk cId="2324191312" sldId="257"/>
            <ac:spMk id="14" creationId="{8CBC7CE9-34BF-7A68-132E-612A24737486}"/>
          </ac:spMkLst>
        </pc:spChg>
        <pc:spChg chg="mod">
          <ac:chgData name="White, Laura (LARC-E402)" userId="a8b870f3-957f-4355-8c78-cc1fcef21509" providerId="ADAL" clId="{9031648D-0DEE-405D-B942-217DF77B5806}" dt="2026-03-24T14:23:44.676" v="122"/>
          <ac:spMkLst>
            <pc:docMk/>
            <pc:sldMk cId="2324191312" sldId="257"/>
            <ac:spMk id="15" creationId="{B0C4BDA1-A16D-8279-132E-B55F745CCCB4}"/>
          </ac:spMkLst>
        </pc:spChg>
        <pc:spChg chg="mod">
          <ac:chgData name="White, Laura (LARC-E402)" userId="a8b870f3-957f-4355-8c78-cc1fcef21509" providerId="ADAL" clId="{9031648D-0DEE-405D-B942-217DF77B5806}" dt="2026-03-24T14:23:44.676" v="122"/>
          <ac:spMkLst>
            <pc:docMk/>
            <pc:sldMk cId="2324191312" sldId="257"/>
            <ac:spMk id="16" creationId="{57986C32-8817-C9B0-14EC-ACA740FD8F44}"/>
          </ac:spMkLst>
        </pc:spChg>
        <pc:spChg chg="mod">
          <ac:chgData name="White, Laura (LARC-E402)" userId="a8b870f3-957f-4355-8c78-cc1fcef21509" providerId="ADAL" clId="{9031648D-0DEE-405D-B942-217DF77B5806}" dt="2026-03-24T14:23:44.676" v="122"/>
          <ac:spMkLst>
            <pc:docMk/>
            <pc:sldMk cId="2324191312" sldId="257"/>
            <ac:spMk id="17" creationId="{D457547F-96C0-4134-41EA-42D2ABF8F9E9}"/>
          </ac:spMkLst>
        </pc:spChg>
        <pc:spChg chg="add mod">
          <ac:chgData name="White, Laura (LARC-E402)" userId="a8b870f3-957f-4355-8c78-cc1fcef21509" providerId="ADAL" clId="{9031648D-0DEE-405D-B942-217DF77B5806}" dt="2026-03-25T15:50:31.801" v="750" actId="164"/>
          <ac:spMkLst>
            <pc:docMk/>
            <pc:sldMk cId="2324191312" sldId="257"/>
            <ac:spMk id="18" creationId="{31EAE4C7-C9B3-42B6-5C69-B61401F5D7E5}"/>
          </ac:spMkLst>
        </pc:spChg>
        <pc:spChg chg="add mod">
          <ac:chgData name="White, Laura (LARC-E402)" userId="a8b870f3-957f-4355-8c78-cc1fcef21509" providerId="ADAL" clId="{9031648D-0DEE-405D-B942-217DF77B5806}" dt="2026-03-25T15:50:31.801" v="750" actId="164"/>
          <ac:spMkLst>
            <pc:docMk/>
            <pc:sldMk cId="2324191312" sldId="257"/>
            <ac:spMk id="19" creationId="{9D000A37-F5F7-D130-9738-127FC2098140}"/>
          </ac:spMkLst>
        </pc:spChg>
        <pc:spChg chg="add mod">
          <ac:chgData name="White, Laura (LARC-E402)" userId="a8b870f3-957f-4355-8c78-cc1fcef21509" providerId="ADAL" clId="{9031648D-0DEE-405D-B942-217DF77B5806}" dt="2026-03-25T15:50:31.801" v="750" actId="164"/>
          <ac:spMkLst>
            <pc:docMk/>
            <pc:sldMk cId="2324191312" sldId="257"/>
            <ac:spMk id="20" creationId="{2B33EE08-5A05-BE9E-B87E-4AB2F56A7B89}"/>
          </ac:spMkLst>
        </pc:spChg>
        <pc:grpChg chg="mod">
          <ac:chgData name="White, Laura (LARC-E402)" userId="a8b870f3-957f-4355-8c78-cc1fcef21509" providerId="ADAL" clId="{9031648D-0DEE-405D-B942-217DF77B5806}" dt="2026-03-25T15:50:31.801" v="750" actId="164"/>
          <ac:grpSpMkLst>
            <pc:docMk/>
            <pc:sldMk cId="2324191312" sldId="257"/>
            <ac:grpSpMk id="7" creationId="{78ACA634-5B46-E6A8-3211-B1968DA0B9D6}"/>
          </ac:grpSpMkLst>
        </pc:grpChg>
        <pc:grpChg chg="add mod">
          <ac:chgData name="White, Laura (LARC-E402)" userId="a8b870f3-957f-4355-8c78-cc1fcef21509" providerId="ADAL" clId="{9031648D-0DEE-405D-B942-217DF77B5806}" dt="2026-03-25T15:50:40.399" v="777" actId="1035"/>
          <ac:grpSpMkLst>
            <pc:docMk/>
            <pc:sldMk cId="2324191312" sldId="257"/>
            <ac:grpSpMk id="22" creationId="{03D26188-53D9-9FE3-AD20-AB7BD1590E8B}"/>
          </ac:grpSpMkLst>
        </pc:grpChg>
        <pc:picChg chg="mod">
          <ac:chgData name="White, Laura (LARC-E402)" userId="a8b870f3-957f-4355-8c78-cc1fcef21509" providerId="ADAL" clId="{9031648D-0DEE-405D-B942-217DF77B5806}" dt="2026-03-24T14:23:44.676" v="122"/>
          <ac:picMkLst>
            <pc:docMk/>
            <pc:sldMk cId="2324191312" sldId="257"/>
            <ac:picMk id="8" creationId="{C16017D0-85D6-9314-A7B0-6637E363C131}"/>
          </ac:picMkLst>
        </pc:picChg>
        <pc:picChg chg="mod">
          <ac:chgData name="White, Laura (LARC-E402)" userId="a8b870f3-957f-4355-8c78-cc1fcef21509" providerId="ADAL" clId="{9031648D-0DEE-405D-B942-217DF77B5806}" dt="2026-03-24T14:23:44.676" v="122"/>
          <ac:picMkLst>
            <pc:docMk/>
            <pc:sldMk cId="2324191312" sldId="257"/>
            <ac:picMk id="9" creationId="{4321224F-BAB0-1808-3FB8-F6A7D249156E}"/>
          </ac:picMkLst>
        </pc:picChg>
      </pc:sldChg>
      <pc:sldChg chg="addSp delSp modSp add mod ord modTransition modClrScheme chgLayout">
        <pc:chgData name="White, Laura (LARC-E402)" userId="a8b870f3-957f-4355-8c78-cc1fcef21509" providerId="ADAL" clId="{9031648D-0DEE-405D-B942-217DF77B5806}" dt="2026-04-02T17:13:39.599" v="5048" actId="478"/>
        <pc:sldMkLst>
          <pc:docMk/>
          <pc:sldMk cId="759900332" sldId="262"/>
        </pc:sldMkLst>
        <pc:spChg chg="mod ord">
          <ac:chgData name="White, Laura (LARC-E402)" userId="a8b870f3-957f-4355-8c78-cc1fcef21509" providerId="ADAL" clId="{9031648D-0DEE-405D-B942-217DF77B5806}" dt="2026-04-02T17:13:04.519" v="5047" actId="700"/>
          <ac:spMkLst>
            <pc:docMk/>
            <pc:sldMk cId="759900332" sldId="262"/>
            <ac:spMk id="2" creationId="{CDF9CAC0-1A6E-69FD-D8AF-44C32EEBEE8E}"/>
          </ac:spMkLst>
        </pc:spChg>
        <pc:spChg chg="mod ord">
          <ac:chgData name="White, Laura (LARC-E402)" userId="a8b870f3-957f-4355-8c78-cc1fcef21509" providerId="ADAL" clId="{9031648D-0DEE-405D-B942-217DF77B5806}" dt="2026-04-02T17:13:04.519" v="5047" actId="700"/>
          <ac:spMkLst>
            <pc:docMk/>
            <pc:sldMk cId="759900332" sldId="262"/>
            <ac:spMk id="3" creationId="{44525873-789F-46CE-ACB2-C00FED4B7211}"/>
          </ac:spMkLst>
        </pc:spChg>
        <pc:spChg chg="add mod">
          <ac:chgData name="White, Laura (LARC-E402)" userId="a8b870f3-957f-4355-8c78-cc1fcef21509" providerId="ADAL" clId="{9031648D-0DEE-405D-B942-217DF77B5806}" dt="2026-03-31T15:35:12.572" v="5030"/>
          <ac:spMkLst>
            <pc:docMk/>
            <pc:sldMk cId="759900332" sldId="262"/>
            <ac:spMk id="5" creationId="{7F694D5A-ADCF-8863-2E70-97B674A56078}"/>
          </ac:spMkLst>
        </pc:spChg>
      </pc:sldChg>
      <pc:sldChg chg="addSp delSp modSp add mod modTransition modClrScheme chgLayout">
        <pc:chgData name="White, Laura (LARC-E402)" userId="a8b870f3-957f-4355-8c78-cc1fcef21509" providerId="ADAL" clId="{9031648D-0DEE-405D-B942-217DF77B5806}" dt="2026-04-06T14:09:24.657" v="5163" actId="20577"/>
        <pc:sldMkLst>
          <pc:docMk/>
          <pc:sldMk cId="423703984" sldId="264"/>
        </pc:sldMkLst>
        <pc:spChg chg="mod ord">
          <ac:chgData name="White, Laura (LARC-E402)" userId="a8b870f3-957f-4355-8c78-cc1fcef21509" providerId="ADAL" clId="{9031648D-0DEE-405D-B942-217DF77B5806}" dt="2026-03-25T15:49:00.056" v="737" actId="700"/>
          <ac:spMkLst>
            <pc:docMk/>
            <pc:sldMk cId="423703984" sldId="264"/>
            <ac:spMk id="2" creationId="{2A9BA0CF-37CE-7080-C65B-6B6DB3367156}"/>
          </ac:spMkLst>
        </pc:spChg>
        <pc:spChg chg="mod ord">
          <ac:chgData name="White, Laura (LARC-E402)" userId="a8b870f3-957f-4355-8c78-cc1fcef21509" providerId="ADAL" clId="{9031648D-0DEE-405D-B942-217DF77B5806}" dt="2026-04-06T14:09:24.657" v="5163" actId="20577"/>
          <ac:spMkLst>
            <pc:docMk/>
            <pc:sldMk cId="423703984" sldId="264"/>
            <ac:spMk id="3" creationId="{04CD5049-66A7-400F-11E9-AC38370E87DF}"/>
          </ac:spMkLst>
        </pc:spChg>
        <pc:spChg chg="add mod">
          <ac:chgData name="White, Laura (LARC-E402)" userId="a8b870f3-957f-4355-8c78-cc1fcef21509" providerId="ADAL" clId="{9031648D-0DEE-405D-B942-217DF77B5806}" dt="2026-04-06T14:08:51.522" v="5156" actId="20577"/>
          <ac:spMkLst>
            <pc:docMk/>
            <pc:sldMk cId="423703984" sldId="264"/>
            <ac:spMk id="5" creationId="{48E00EFF-A031-6D87-3701-314BD69B0900}"/>
          </ac:spMkLst>
        </pc:spChg>
      </pc:sldChg>
      <pc:sldChg chg="addSp delSp modSp add mod modTransition modClrScheme chgLayout">
        <pc:chgData name="White, Laura (LARC-E402)" userId="a8b870f3-957f-4355-8c78-cc1fcef21509" providerId="ADAL" clId="{9031648D-0DEE-405D-B942-217DF77B5806}" dt="2026-04-06T14:09:21.928" v="5162" actId="20577"/>
        <pc:sldMkLst>
          <pc:docMk/>
          <pc:sldMk cId="733631094" sldId="265"/>
        </pc:sldMkLst>
        <pc:spChg chg="mod ord">
          <ac:chgData name="White, Laura (LARC-E402)" userId="a8b870f3-957f-4355-8c78-cc1fcef21509" providerId="ADAL" clId="{9031648D-0DEE-405D-B942-217DF77B5806}" dt="2026-03-25T15:49:07.099" v="738" actId="700"/>
          <ac:spMkLst>
            <pc:docMk/>
            <pc:sldMk cId="733631094" sldId="265"/>
            <ac:spMk id="2" creationId="{564B6ABC-56EE-5E3F-6C7C-33AC066CC85F}"/>
          </ac:spMkLst>
        </pc:spChg>
        <pc:spChg chg="mod ord">
          <ac:chgData name="White, Laura (LARC-E402)" userId="a8b870f3-957f-4355-8c78-cc1fcef21509" providerId="ADAL" clId="{9031648D-0DEE-405D-B942-217DF77B5806}" dt="2026-04-06T14:09:21.928" v="5162" actId="20577"/>
          <ac:spMkLst>
            <pc:docMk/>
            <pc:sldMk cId="733631094" sldId="265"/>
            <ac:spMk id="3" creationId="{458B579F-87FF-F3F9-5861-1291DF9E2CD3}"/>
          </ac:spMkLst>
        </pc:spChg>
        <pc:spChg chg="add mod">
          <ac:chgData name="White, Laura (LARC-E402)" userId="a8b870f3-957f-4355-8c78-cc1fcef21509" providerId="ADAL" clId="{9031648D-0DEE-405D-B942-217DF77B5806}" dt="2026-04-06T14:09:04.888" v="5158"/>
          <ac:spMkLst>
            <pc:docMk/>
            <pc:sldMk cId="733631094" sldId="265"/>
            <ac:spMk id="7" creationId="{A4D56A5C-BF2E-72E4-2714-4EAE5225D1B2}"/>
          </ac:spMkLst>
        </pc:spChg>
      </pc:sldChg>
      <pc:sldChg chg="addSp delSp modSp add mod ord modTransition modClrScheme chgLayout modNotesTx">
        <pc:chgData name="White, Laura (LARC-E402)" userId="a8b870f3-957f-4355-8c78-cc1fcef21509" providerId="ADAL" clId="{9031648D-0DEE-405D-B942-217DF77B5806}" dt="2026-04-06T14:09:16.214" v="5161" actId="20577"/>
        <pc:sldMkLst>
          <pc:docMk/>
          <pc:sldMk cId="1590833173" sldId="266"/>
        </pc:sldMkLst>
        <pc:spChg chg="mod ord">
          <ac:chgData name="White, Laura (LARC-E402)" userId="a8b870f3-957f-4355-8c78-cc1fcef21509" providerId="ADAL" clId="{9031648D-0DEE-405D-B942-217DF77B5806}" dt="2026-03-25T15:51:00.509" v="783" actId="700"/>
          <ac:spMkLst>
            <pc:docMk/>
            <pc:sldMk cId="1590833173" sldId="266"/>
            <ac:spMk id="2" creationId="{05F996A9-667F-0AC9-CAC0-713AF596994C}"/>
          </ac:spMkLst>
        </pc:spChg>
        <pc:spChg chg="mod ord">
          <ac:chgData name="White, Laura (LARC-E402)" userId="a8b870f3-957f-4355-8c78-cc1fcef21509" providerId="ADAL" clId="{9031648D-0DEE-405D-B942-217DF77B5806}" dt="2026-04-06T14:09:16.214" v="5161" actId="20577"/>
          <ac:spMkLst>
            <pc:docMk/>
            <pc:sldMk cId="1590833173" sldId="266"/>
            <ac:spMk id="3" creationId="{8472DC90-DC08-9C35-5A45-E68DFA00A3D4}"/>
          </ac:spMkLst>
        </pc:spChg>
        <pc:spChg chg="add mod">
          <ac:chgData name="White, Laura (LARC-E402)" userId="a8b870f3-957f-4355-8c78-cc1fcef21509" providerId="ADAL" clId="{9031648D-0DEE-405D-B942-217DF77B5806}" dt="2026-04-06T14:09:09.628" v="5160"/>
          <ac:spMkLst>
            <pc:docMk/>
            <pc:sldMk cId="1590833173" sldId="266"/>
            <ac:spMk id="7" creationId="{C0DDFF09-B1A7-D44D-6640-390B785FF582}"/>
          </ac:spMkLst>
        </pc:spChg>
      </pc:sldChg>
      <pc:sldChg chg="delSp modSp add mod ord modTransition">
        <pc:chgData name="White, Laura (LARC-E402)" userId="a8b870f3-957f-4355-8c78-cc1fcef21509" providerId="ADAL" clId="{9031648D-0DEE-405D-B942-217DF77B5806}" dt="2026-04-06T14:17:24.859" v="5184"/>
        <pc:sldMkLst>
          <pc:docMk/>
          <pc:sldMk cId="2183861190" sldId="267"/>
        </pc:sldMkLst>
        <pc:spChg chg="mod">
          <ac:chgData name="White, Laura (LARC-E402)" userId="a8b870f3-957f-4355-8c78-cc1fcef21509" providerId="ADAL" clId="{9031648D-0DEE-405D-B942-217DF77B5806}" dt="2026-03-26T19:04:27.171" v="880" actId="207"/>
          <ac:spMkLst>
            <pc:docMk/>
            <pc:sldMk cId="2183861190" sldId="267"/>
            <ac:spMk id="6" creationId="{13E5A38F-EE30-2761-99CB-DC263F9D898F}"/>
          </ac:spMkLst>
        </pc:spChg>
      </pc:sldChg>
      <pc:sldChg chg="addSp delSp modSp add mod modTransition">
        <pc:chgData name="White, Laura (LARC-E402)" userId="a8b870f3-957f-4355-8c78-cc1fcef21509" providerId="ADAL" clId="{9031648D-0DEE-405D-B942-217DF77B5806}" dt="2026-04-06T14:17:24.859" v="5184"/>
        <pc:sldMkLst>
          <pc:docMk/>
          <pc:sldMk cId="3185644156" sldId="268"/>
        </pc:sldMkLst>
        <pc:picChg chg="add mod">
          <ac:chgData name="White, Laura (LARC-E402)" userId="a8b870f3-957f-4355-8c78-cc1fcef21509" providerId="ADAL" clId="{9031648D-0DEE-405D-B942-217DF77B5806}" dt="2026-03-26T19:20:50.207" v="911" actId="14826"/>
          <ac:picMkLst>
            <pc:docMk/>
            <pc:sldMk cId="3185644156" sldId="268"/>
            <ac:picMk id="4" creationId="{1D1622A7-DC02-4248-6F85-8DDB1A2FDD61}"/>
          </ac:picMkLst>
        </pc:picChg>
        <pc:cxnChg chg="add mod">
          <ac:chgData name="White, Laura (LARC-E402)" userId="a8b870f3-957f-4355-8c78-cc1fcef21509" providerId="ADAL" clId="{9031648D-0DEE-405D-B942-217DF77B5806}" dt="2026-03-26T19:13:29.221" v="903" actId="14100"/>
          <ac:cxnSpMkLst>
            <pc:docMk/>
            <pc:sldMk cId="3185644156" sldId="268"/>
            <ac:cxnSpMk id="8" creationId="{BAB6E2CD-5E64-9C9E-80AE-35209316C93C}"/>
          </ac:cxnSpMkLst>
        </pc:cxnChg>
      </pc:sldChg>
      <pc:sldChg chg="addSp modSp add mod modTransition">
        <pc:chgData name="White, Laura (LARC-E402)" userId="a8b870f3-957f-4355-8c78-cc1fcef21509" providerId="ADAL" clId="{9031648D-0DEE-405D-B942-217DF77B5806}" dt="2026-04-16T16:37:34.530" v="5195" actId="20577"/>
        <pc:sldMkLst>
          <pc:docMk/>
          <pc:sldMk cId="734199523" sldId="269"/>
        </pc:sldMkLst>
        <pc:spChg chg="mod">
          <ac:chgData name="White, Laura (LARC-E402)" userId="a8b870f3-957f-4355-8c78-cc1fcef21509" providerId="ADAL" clId="{9031648D-0DEE-405D-B942-217DF77B5806}" dt="2026-04-16T16:37:34.530" v="5195" actId="20577"/>
          <ac:spMkLst>
            <pc:docMk/>
            <pc:sldMk cId="734199523" sldId="269"/>
            <ac:spMk id="6" creationId="{E165E66C-F59C-FAFA-05F8-C9970C31C6DF}"/>
          </ac:spMkLst>
        </pc:spChg>
        <pc:picChg chg="mod">
          <ac:chgData name="White, Laura (LARC-E402)" userId="a8b870f3-957f-4355-8c78-cc1fcef21509" providerId="ADAL" clId="{9031648D-0DEE-405D-B942-217DF77B5806}" dt="2026-03-26T19:20:59.610" v="912" actId="14826"/>
          <ac:picMkLst>
            <pc:docMk/>
            <pc:sldMk cId="734199523" sldId="269"/>
            <ac:picMk id="4" creationId="{46173DAC-BBFE-DE74-9E3A-7E90CA270AE2}"/>
          </ac:picMkLst>
        </pc:picChg>
        <pc:cxnChg chg="add mod">
          <ac:chgData name="White, Laura (LARC-E402)" userId="a8b870f3-957f-4355-8c78-cc1fcef21509" providerId="ADAL" clId="{9031648D-0DEE-405D-B942-217DF77B5806}" dt="2026-03-26T19:21:07.235" v="914" actId="14100"/>
          <ac:cxnSpMkLst>
            <pc:docMk/>
            <pc:sldMk cId="734199523" sldId="269"/>
            <ac:cxnSpMk id="2" creationId="{4B086D2A-53F0-493A-855B-5E3F716190EF}"/>
          </ac:cxnSpMkLst>
        </pc:cxnChg>
      </pc:sldChg>
      <pc:sldChg chg="addSp delSp modSp new mod">
        <pc:chgData name="White, Laura (LARC-E402)" userId="a8b870f3-957f-4355-8c78-cc1fcef21509" providerId="ADAL" clId="{9031648D-0DEE-405D-B942-217DF77B5806}" dt="2026-04-02T17:14:04.634" v="5052" actId="478"/>
        <pc:sldMkLst>
          <pc:docMk/>
          <pc:sldMk cId="2530691981" sldId="270"/>
        </pc:sldMkLst>
        <pc:spChg chg="mod">
          <ac:chgData name="White, Laura (LARC-E402)" userId="a8b870f3-957f-4355-8c78-cc1fcef21509" providerId="ADAL" clId="{9031648D-0DEE-405D-B942-217DF77B5806}" dt="2026-03-26T19:26:35.242" v="1048" actId="20577"/>
          <ac:spMkLst>
            <pc:docMk/>
            <pc:sldMk cId="2530691981" sldId="270"/>
            <ac:spMk id="2" creationId="{2397960C-BBFF-D5E1-1A2E-30D05588284E}"/>
          </ac:spMkLst>
        </pc:spChg>
        <pc:spChg chg="mod">
          <ac:chgData name="White, Laura (LARC-E402)" userId="a8b870f3-957f-4355-8c78-cc1fcef21509" providerId="ADAL" clId="{9031648D-0DEE-405D-B942-217DF77B5806}" dt="2026-03-31T14:41:58.340" v="4807" actId="20577"/>
          <ac:spMkLst>
            <pc:docMk/>
            <pc:sldMk cId="2530691981" sldId="270"/>
            <ac:spMk id="3" creationId="{E6A83835-FCD2-1604-F192-76182C60A99D}"/>
          </ac:spMkLst>
        </pc:spChg>
        <pc:spChg chg="add mod">
          <ac:chgData name="White, Laura (LARC-E402)" userId="a8b870f3-957f-4355-8c78-cc1fcef21509" providerId="ADAL" clId="{9031648D-0DEE-405D-B942-217DF77B5806}" dt="2026-03-31T14:41:48.055" v="4806" actId="404"/>
          <ac:spMkLst>
            <pc:docMk/>
            <pc:sldMk cId="2530691981" sldId="270"/>
            <ac:spMk id="6" creationId="{8EE06ACC-2D45-06BF-5324-744A480D62D7}"/>
          </ac:spMkLst>
        </pc:spChg>
      </pc:sldChg>
      <pc:sldChg chg="addSp modSp add mod modTransition">
        <pc:chgData name="White, Laura (LARC-E402)" userId="a8b870f3-957f-4355-8c78-cc1fcef21509" providerId="ADAL" clId="{9031648D-0DEE-405D-B942-217DF77B5806}" dt="2026-04-16T16:37:38.553" v="5203" actId="20577"/>
        <pc:sldMkLst>
          <pc:docMk/>
          <pc:sldMk cId="1690051366" sldId="271"/>
        </pc:sldMkLst>
        <pc:spChg chg="mod">
          <ac:chgData name="White, Laura (LARC-E402)" userId="a8b870f3-957f-4355-8c78-cc1fcef21509" providerId="ADAL" clId="{9031648D-0DEE-405D-B942-217DF77B5806}" dt="2026-04-16T16:37:38.553" v="5203" actId="20577"/>
          <ac:spMkLst>
            <pc:docMk/>
            <pc:sldMk cId="1690051366" sldId="271"/>
            <ac:spMk id="6" creationId="{272E9F77-A7F2-3043-FBDC-A0C52EDBCA97}"/>
          </ac:spMkLst>
        </pc:spChg>
        <pc:spChg chg="add mod">
          <ac:chgData name="White, Laura (LARC-E402)" userId="a8b870f3-957f-4355-8c78-cc1fcef21509" providerId="ADAL" clId="{9031648D-0DEE-405D-B942-217DF77B5806}" dt="2026-03-26T19:21:40.167" v="920"/>
          <ac:spMkLst>
            <pc:docMk/>
            <pc:sldMk cId="1690051366" sldId="271"/>
            <ac:spMk id="9" creationId="{642F7E99-ACC7-F721-4A33-5CEB9D6E2C70}"/>
          </ac:spMkLst>
        </pc:spChg>
        <pc:picChg chg="mod">
          <ac:chgData name="White, Laura (LARC-E402)" userId="a8b870f3-957f-4355-8c78-cc1fcef21509" providerId="ADAL" clId="{9031648D-0DEE-405D-B942-217DF77B5806}" dt="2026-03-26T19:22:18.159" v="922" actId="14826"/>
          <ac:picMkLst>
            <pc:docMk/>
            <pc:sldMk cId="1690051366" sldId="271"/>
            <ac:picMk id="4" creationId="{5FF33444-E787-723E-7DCE-E3CA98112F2A}"/>
          </ac:picMkLst>
        </pc:picChg>
        <pc:cxnChg chg="add mod">
          <ac:chgData name="White, Laura (LARC-E402)" userId="a8b870f3-957f-4355-8c78-cc1fcef21509" providerId="ADAL" clId="{9031648D-0DEE-405D-B942-217DF77B5806}" dt="2026-03-26T19:21:45.567" v="921" actId="14100"/>
          <ac:cxnSpMkLst>
            <pc:docMk/>
            <pc:sldMk cId="1690051366" sldId="271"/>
            <ac:cxnSpMk id="3" creationId="{1E5AE074-2CCD-880E-6EB2-491DE222DFEC}"/>
          </ac:cxnSpMkLst>
        </pc:cxnChg>
      </pc:sldChg>
      <pc:sldChg chg="addSp modSp add mod modTransition">
        <pc:chgData name="White, Laura (LARC-E402)" userId="a8b870f3-957f-4355-8c78-cc1fcef21509" providerId="ADAL" clId="{9031648D-0DEE-405D-B942-217DF77B5806}" dt="2026-04-16T16:37:52.280" v="5230" actId="20577"/>
        <pc:sldMkLst>
          <pc:docMk/>
          <pc:sldMk cId="3574723858" sldId="272"/>
        </pc:sldMkLst>
        <pc:spChg chg="mod">
          <ac:chgData name="White, Laura (LARC-E402)" userId="a8b870f3-957f-4355-8c78-cc1fcef21509" providerId="ADAL" clId="{9031648D-0DEE-405D-B942-217DF77B5806}" dt="2026-04-16T16:37:52.280" v="5230" actId="20577"/>
          <ac:spMkLst>
            <pc:docMk/>
            <pc:sldMk cId="3574723858" sldId="272"/>
            <ac:spMk id="6" creationId="{05DF0A21-3718-3FC4-4DDB-39E56C9566B8}"/>
          </ac:spMkLst>
        </pc:spChg>
        <pc:spChg chg="mod ord">
          <ac:chgData name="White, Laura (LARC-E402)" userId="a8b870f3-957f-4355-8c78-cc1fcef21509" providerId="ADAL" clId="{9031648D-0DEE-405D-B942-217DF77B5806}" dt="2026-03-26T19:24:26.071" v="944" actId="1076"/>
          <ac:spMkLst>
            <pc:docMk/>
            <pc:sldMk cId="3574723858" sldId="272"/>
            <ac:spMk id="9" creationId="{2208E27A-AD17-B0F4-EB52-1260AC1E8355}"/>
          </ac:spMkLst>
        </pc:spChg>
        <pc:picChg chg="ord">
          <ac:chgData name="White, Laura (LARC-E402)" userId="a8b870f3-957f-4355-8c78-cc1fcef21509" providerId="ADAL" clId="{9031648D-0DEE-405D-B942-217DF77B5806}" dt="2026-03-26T19:24:19.087" v="942" actId="170"/>
          <ac:picMkLst>
            <pc:docMk/>
            <pc:sldMk cId="3574723858" sldId="272"/>
            <ac:picMk id="4" creationId="{E3B8AB49-ED9E-EC92-1C47-628043F13C94}"/>
          </ac:picMkLst>
        </pc:picChg>
        <pc:picChg chg="add mod ord">
          <ac:chgData name="White, Laura (LARC-E402)" userId="a8b870f3-957f-4355-8c78-cc1fcef21509" providerId="ADAL" clId="{9031648D-0DEE-405D-B942-217DF77B5806}" dt="2026-03-26T19:24:21.993" v="943" actId="167"/>
          <ac:picMkLst>
            <pc:docMk/>
            <pc:sldMk cId="3574723858" sldId="272"/>
            <ac:picMk id="7" creationId="{D1D0EA66-0FB0-F931-8F63-5EE0310BF62E}"/>
          </ac:picMkLst>
        </pc:picChg>
        <pc:cxnChg chg="ord">
          <ac:chgData name="White, Laura (LARC-E402)" userId="a8b870f3-957f-4355-8c78-cc1fcef21509" providerId="ADAL" clId="{9031648D-0DEE-405D-B942-217DF77B5806}" dt="2026-03-26T19:23:57.508" v="938" actId="166"/>
          <ac:cxnSpMkLst>
            <pc:docMk/>
            <pc:sldMk cId="3574723858" sldId="272"/>
            <ac:cxnSpMk id="2" creationId="{DA432BBC-863D-D424-B012-A5021BA91E78}"/>
          </ac:cxnSpMkLst>
        </pc:cxnChg>
        <pc:cxnChg chg="ord">
          <ac:chgData name="White, Laura (LARC-E402)" userId="a8b870f3-957f-4355-8c78-cc1fcef21509" providerId="ADAL" clId="{9031648D-0DEE-405D-B942-217DF77B5806}" dt="2026-03-26T19:23:57.508" v="938" actId="166"/>
          <ac:cxnSpMkLst>
            <pc:docMk/>
            <pc:sldMk cId="3574723858" sldId="272"/>
            <ac:cxnSpMk id="3" creationId="{9814B970-37F4-256C-C246-B8A29284C284}"/>
          </ac:cxnSpMkLst>
        </pc:cxnChg>
        <pc:cxnChg chg="ord">
          <ac:chgData name="White, Laura (LARC-E402)" userId="a8b870f3-957f-4355-8c78-cc1fcef21509" providerId="ADAL" clId="{9031648D-0DEE-405D-B942-217DF77B5806}" dt="2026-03-26T19:23:57.508" v="938" actId="166"/>
          <ac:cxnSpMkLst>
            <pc:docMk/>
            <pc:sldMk cId="3574723858" sldId="272"/>
            <ac:cxnSpMk id="8" creationId="{4894FC6A-8EE2-250D-F0C8-B284E3242D49}"/>
          </ac:cxnSpMkLst>
        </pc:cxnChg>
        <pc:cxnChg chg="add mod">
          <ac:chgData name="White, Laura (LARC-E402)" userId="a8b870f3-957f-4355-8c78-cc1fcef21509" providerId="ADAL" clId="{9031648D-0DEE-405D-B942-217DF77B5806}" dt="2026-03-26T19:22:52.400" v="928" actId="14100"/>
          <ac:cxnSpMkLst>
            <pc:docMk/>
            <pc:sldMk cId="3574723858" sldId="272"/>
            <ac:cxnSpMk id="10" creationId="{EDF6576B-6569-B002-EFE2-B35EA42CC149}"/>
          </ac:cxnSpMkLst>
        </pc:cxnChg>
      </pc:sldChg>
      <pc:sldChg chg="addSp delSp modSp new mod">
        <pc:chgData name="White, Laura (LARC-E402)" userId="a8b870f3-957f-4355-8c78-cc1fcef21509" providerId="ADAL" clId="{9031648D-0DEE-405D-B942-217DF77B5806}" dt="2026-04-02T17:31:35.739" v="5074" actId="14826"/>
        <pc:sldMkLst>
          <pc:docMk/>
          <pc:sldMk cId="316931776" sldId="273"/>
        </pc:sldMkLst>
        <pc:spChg chg="mod">
          <ac:chgData name="White, Laura (LARC-E402)" userId="a8b870f3-957f-4355-8c78-cc1fcef21509" providerId="ADAL" clId="{9031648D-0DEE-405D-B942-217DF77B5806}" dt="2026-03-26T19:31:14.226" v="1225" actId="20577"/>
          <ac:spMkLst>
            <pc:docMk/>
            <pc:sldMk cId="316931776" sldId="273"/>
            <ac:spMk id="2" creationId="{146E2B33-3EB4-325E-BD7C-19A36A541410}"/>
          </ac:spMkLst>
        </pc:spChg>
        <pc:spChg chg="mod">
          <ac:chgData name="White, Laura (LARC-E402)" userId="a8b870f3-957f-4355-8c78-cc1fcef21509" providerId="ADAL" clId="{9031648D-0DEE-405D-B942-217DF77B5806}" dt="2026-03-26T19:44:37.337" v="1471" actId="1076"/>
          <ac:spMkLst>
            <pc:docMk/>
            <pc:sldMk cId="316931776" sldId="273"/>
            <ac:spMk id="3" creationId="{747CE560-C70F-1659-F521-7CAECCDE6927}"/>
          </ac:spMkLst>
        </pc:spChg>
        <pc:picChg chg="add mod">
          <ac:chgData name="White, Laura (LARC-E402)" userId="a8b870f3-957f-4355-8c78-cc1fcef21509" providerId="ADAL" clId="{9031648D-0DEE-405D-B942-217DF77B5806}" dt="2026-04-02T17:31:20.047" v="5073" actId="14826"/>
          <ac:picMkLst>
            <pc:docMk/>
            <pc:sldMk cId="316931776" sldId="273"/>
            <ac:picMk id="13" creationId="{A8CEFFF1-4E1F-E496-3842-6743F4FE6F19}"/>
          </ac:picMkLst>
        </pc:picChg>
        <pc:picChg chg="add mod">
          <ac:chgData name="White, Laura (LARC-E402)" userId="a8b870f3-957f-4355-8c78-cc1fcef21509" providerId="ADAL" clId="{9031648D-0DEE-405D-B942-217DF77B5806}" dt="2026-04-02T17:31:35.739" v="5074" actId="14826"/>
          <ac:picMkLst>
            <pc:docMk/>
            <pc:sldMk cId="316931776" sldId="273"/>
            <ac:picMk id="15" creationId="{B98DEC08-04DF-CFAC-BEB9-9DAA91FD4F0A}"/>
          </ac:picMkLst>
        </pc:picChg>
      </pc:sldChg>
      <pc:sldChg chg="addSp delSp modSp add mod">
        <pc:chgData name="White, Laura (LARC-E402)" userId="a8b870f3-957f-4355-8c78-cc1fcef21509" providerId="ADAL" clId="{9031648D-0DEE-405D-B942-217DF77B5806}" dt="2026-04-02T17:14:08.846" v="5053" actId="478"/>
        <pc:sldMkLst>
          <pc:docMk/>
          <pc:sldMk cId="3003666425" sldId="274"/>
        </pc:sldMkLst>
        <pc:spChg chg="mod">
          <ac:chgData name="White, Laura (LARC-E402)" userId="a8b870f3-957f-4355-8c78-cc1fcef21509" providerId="ADAL" clId="{9031648D-0DEE-405D-B942-217DF77B5806}" dt="2026-03-31T14:42:08.509" v="4808"/>
          <ac:spMkLst>
            <pc:docMk/>
            <pc:sldMk cId="3003666425" sldId="274"/>
            <ac:spMk id="3" creationId="{979334C4-0945-E67A-DA33-DB5ED01E77B0}"/>
          </ac:spMkLst>
        </pc:spChg>
        <pc:spChg chg="add mod">
          <ac:chgData name="White, Laura (LARC-E402)" userId="a8b870f3-957f-4355-8c78-cc1fcef21509" providerId="ADAL" clId="{9031648D-0DEE-405D-B942-217DF77B5806}" dt="2026-03-31T14:42:13.560" v="4809"/>
          <ac:spMkLst>
            <pc:docMk/>
            <pc:sldMk cId="3003666425" sldId="274"/>
            <ac:spMk id="6" creationId="{DDCB2711-CE19-2636-5D2B-919E00C91A9F}"/>
          </ac:spMkLst>
        </pc:spChg>
      </pc:sldChg>
      <pc:sldChg chg="addSp delSp modSp new mod">
        <pc:chgData name="White, Laura (LARC-E402)" userId="a8b870f3-957f-4355-8c78-cc1fcef21509" providerId="ADAL" clId="{9031648D-0DEE-405D-B942-217DF77B5806}" dt="2026-03-31T14:43:40.720" v="4821" actId="20577"/>
        <pc:sldMkLst>
          <pc:docMk/>
          <pc:sldMk cId="4231297025" sldId="275"/>
        </pc:sldMkLst>
        <pc:spChg chg="mod">
          <ac:chgData name="White, Laura (LARC-E402)" userId="a8b870f3-957f-4355-8c78-cc1fcef21509" providerId="ADAL" clId="{9031648D-0DEE-405D-B942-217DF77B5806}" dt="2026-03-26T19:49:00.672" v="1553" actId="20577"/>
          <ac:spMkLst>
            <pc:docMk/>
            <pc:sldMk cId="4231297025" sldId="275"/>
            <ac:spMk id="2" creationId="{4134FCF2-6DF1-CCF6-2771-FA4558EF291E}"/>
          </ac:spMkLst>
        </pc:spChg>
        <pc:spChg chg="mod">
          <ac:chgData name="White, Laura (LARC-E402)" userId="a8b870f3-957f-4355-8c78-cc1fcef21509" providerId="ADAL" clId="{9031648D-0DEE-405D-B942-217DF77B5806}" dt="2026-03-31T14:43:40.720" v="4821" actId="20577"/>
          <ac:spMkLst>
            <pc:docMk/>
            <pc:sldMk cId="4231297025" sldId="275"/>
            <ac:spMk id="3" creationId="{045FB109-2FF8-031E-F8E7-B4EA0A68E2CD}"/>
          </ac:spMkLst>
        </pc:spChg>
        <pc:spChg chg="add mod">
          <ac:chgData name="White, Laura (LARC-E402)" userId="a8b870f3-957f-4355-8c78-cc1fcef21509" providerId="ADAL" clId="{9031648D-0DEE-405D-B942-217DF77B5806}" dt="2026-03-31T14:43:30.435" v="4820" actId="404"/>
          <ac:spMkLst>
            <pc:docMk/>
            <pc:sldMk cId="4231297025" sldId="275"/>
            <ac:spMk id="6" creationId="{FE2C5CDE-356B-BC19-896B-6F3FCAD9BF19}"/>
          </ac:spMkLst>
        </pc:spChg>
        <pc:spChg chg="add mod">
          <ac:chgData name="White, Laura (LARC-E402)" userId="a8b870f3-957f-4355-8c78-cc1fcef21509" providerId="ADAL" clId="{9031648D-0DEE-405D-B942-217DF77B5806}" dt="2026-03-26T20:47:24.166" v="2141" actId="1076"/>
          <ac:spMkLst>
            <pc:docMk/>
            <pc:sldMk cId="4231297025" sldId="275"/>
            <ac:spMk id="16" creationId="{4AA3DC62-DFF8-82C2-FA67-B9AA76C20860}"/>
          </ac:spMkLst>
        </pc:spChg>
        <pc:spChg chg="add mod">
          <ac:chgData name="White, Laura (LARC-E402)" userId="a8b870f3-957f-4355-8c78-cc1fcef21509" providerId="ADAL" clId="{9031648D-0DEE-405D-B942-217DF77B5806}" dt="2026-03-26T20:47:36.193" v="2142" actId="1076"/>
          <ac:spMkLst>
            <pc:docMk/>
            <pc:sldMk cId="4231297025" sldId="275"/>
            <ac:spMk id="19" creationId="{55C1A9D3-795C-D966-C034-677A80B29153}"/>
          </ac:spMkLst>
        </pc:spChg>
        <pc:picChg chg="add mod">
          <ac:chgData name="White, Laura (LARC-E402)" userId="a8b870f3-957f-4355-8c78-cc1fcef21509" providerId="ADAL" clId="{9031648D-0DEE-405D-B942-217DF77B5806}" dt="2026-03-27T15:26:12.724" v="2202" actId="1035"/>
          <ac:picMkLst>
            <pc:docMk/>
            <pc:sldMk cId="4231297025" sldId="275"/>
            <ac:picMk id="13" creationId="{183EBDE2-993A-8265-8DF7-CA18C08C15B6}"/>
          </ac:picMkLst>
        </pc:picChg>
        <pc:picChg chg="add mod">
          <ac:chgData name="White, Laura (LARC-E402)" userId="a8b870f3-957f-4355-8c78-cc1fcef21509" providerId="ADAL" clId="{9031648D-0DEE-405D-B942-217DF77B5806}" dt="2026-03-27T15:26:12.724" v="2202" actId="1035"/>
          <ac:picMkLst>
            <pc:docMk/>
            <pc:sldMk cId="4231297025" sldId="275"/>
            <ac:picMk id="15" creationId="{DDD63511-8597-CE60-AB68-0FF5B0C0C868}"/>
          </ac:picMkLst>
        </pc:picChg>
        <pc:cxnChg chg="add mod">
          <ac:chgData name="White, Laura (LARC-E402)" userId="a8b870f3-957f-4355-8c78-cc1fcef21509" providerId="ADAL" clId="{9031648D-0DEE-405D-B942-217DF77B5806}" dt="2026-03-26T20:48:38.026" v="2148" actId="1582"/>
          <ac:cxnSpMkLst>
            <pc:docMk/>
            <pc:sldMk cId="4231297025" sldId="275"/>
            <ac:cxnSpMk id="18" creationId="{4EA946F1-A9AF-37E4-77F1-42A26911D840}"/>
          </ac:cxnSpMkLst>
        </pc:cxnChg>
        <pc:cxnChg chg="add mod">
          <ac:chgData name="White, Laura (LARC-E402)" userId="a8b870f3-957f-4355-8c78-cc1fcef21509" providerId="ADAL" clId="{9031648D-0DEE-405D-B942-217DF77B5806}" dt="2026-03-26T20:48:42.441" v="2149" actId="1582"/>
          <ac:cxnSpMkLst>
            <pc:docMk/>
            <pc:sldMk cId="4231297025" sldId="275"/>
            <ac:cxnSpMk id="20" creationId="{4FF5EB8A-C55A-C429-886A-7701A55F54BE}"/>
          </ac:cxnSpMkLst>
        </pc:cxnChg>
      </pc:sldChg>
      <pc:sldChg chg="modSp add or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3282737831" sldId="278"/>
        </pc:sldMkLst>
        <pc:picChg chg="mod">
          <ac:chgData name="White, Laura (LARC-E402)" userId="a8b870f3-957f-4355-8c78-cc1fcef21509" providerId="ADAL" clId="{9031648D-0DEE-405D-B942-217DF77B5806}" dt="2026-03-27T18:11:05.162" v="3002" actId="14826"/>
          <ac:picMkLst>
            <pc:docMk/>
            <pc:sldMk cId="3282737831" sldId="278"/>
            <ac:picMk id="7" creationId="{B6AB1B79-C1DA-5CC9-2933-42FAB62A2E9A}"/>
          </ac:picMkLst>
        </pc:picChg>
      </pc:sldChg>
      <pc:sldChg chg="delSp modSp add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993635295" sldId="279"/>
        </pc:sldMkLst>
        <pc:picChg chg="mod">
          <ac:chgData name="White, Laura (LARC-E402)" userId="a8b870f3-957f-4355-8c78-cc1fcef21509" providerId="ADAL" clId="{9031648D-0DEE-405D-B942-217DF77B5806}" dt="2026-04-02T17:45:20.405" v="5076" actId="14826"/>
          <ac:picMkLst>
            <pc:docMk/>
            <pc:sldMk cId="993635295" sldId="279"/>
            <ac:picMk id="7" creationId="{364CFFCB-AAC2-8E95-C4DF-4F36F66218B8}"/>
          </ac:picMkLst>
        </pc:picChg>
      </pc:sldChg>
      <pc:sldChg chg="addSp delSp modSp add mod modTransition">
        <pc:chgData name="White, Laura (LARC-E402)" userId="a8b870f3-957f-4355-8c78-cc1fcef21509" providerId="ADAL" clId="{9031648D-0DEE-405D-B942-217DF77B5806}" dt="2026-04-07T15:04:33.700" v="5185" actId="14826"/>
        <pc:sldMkLst>
          <pc:docMk/>
          <pc:sldMk cId="3255660643" sldId="280"/>
        </pc:sldMkLst>
        <pc:spChg chg="add mod">
          <ac:chgData name="White, Laura (LARC-E402)" userId="a8b870f3-957f-4355-8c78-cc1fcef21509" providerId="ADAL" clId="{9031648D-0DEE-405D-B942-217DF77B5806}" dt="2026-03-27T16:34:48.207" v="2562"/>
          <ac:spMkLst>
            <pc:docMk/>
            <pc:sldMk cId="3255660643" sldId="280"/>
            <ac:spMk id="9" creationId="{0F402E32-B648-01C3-2824-6A2860895BBD}"/>
          </ac:spMkLst>
        </pc:spChg>
        <pc:picChg chg="mod">
          <ac:chgData name="White, Laura (LARC-E402)" userId="a8b870f3-957f-4355-8c78-cc1fcef21509" providerId="ADAL" clId="{9031648D-0DEE-405D-B942-217DF77B5806}" dt="2026-04-07T15:04:33.700" v="5185" actId="14826"/>
          <ac:picMkLst>
            <pc:docMk/>
            <pc:sldMk cId="3255660643" sldId="280"/>
            <ac:picMk id="7" creationId="{16C95894-9681-9AF5-5B88-0643A228CDF2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385429675" sldId="281"/>
        </pc:sldMkLst>
        <pc:spChg chg="mod">
          <ac:chgData name="White, Laura (LARC-E402)" userId="a8b870f3-957f-4355-8c78-cc1fcef21509" providerId="ADAL" clId="{9031648D-0DEE-405D-B942-217DF77B5806}" dt="2026-03-27T17:20:06.255" v="2646" actId="313"/>
          <ac:spMkLst>
            <pc:docMk/>
            <pc:sldMk cId="385429675" sldId="281"/>
            <ac:spMk id="2" creationId="{92257B5F-19A7-DE83-E666-39C8C32F0901}"/>
          </ac:spMkLst>
        </pc:spChg>
        <pc:spChg chg="mod">
          <ac:chgData name="White, Laura (LARC-E402)" userId="a8b870f3-957f-4355-8c78-cc1fcef21509" providerId="ADAL" clId="{9031648D-0DEE-405D-B942-217DF77B5806}" dt="2026-04-02T18:07:02.253" v="5092" actId="20577"/>
          <ac:spMkLst>
            <pc:docMk/>
            <pc:sldMk cId="385429675" sldId="281"/>
            <ac:spMk id="3" creationId="{2E03EBF8-EBE1-91A8-7114-60D1DAAA9C34}"/>
          </ac:spMkLst>
        </pc:spChg>
        <pc:spChg chg="add mod">
          <ac:chgData name="White, Laura (LARC-E402)" userId="a8b870f3-957f-4355-8c78-cc1fcef21509" providerId="ADAL" clId="{9031648D-0DEE-405D-B942-217DF77B5806}" dt="2026-03-31T14:46:33.975" v="4845" actId="1076"/>
          <ac:spMkLst>
            <pc:docMk/>
            <pc:sldMk cId="385429675" sldId="281"/>
            <ac:spMk id="6" creationId="{95D15D3F-67E4-BD4A-AB99-01637FD610B3}"/>
          </ac:spMkLst>
        </pc:spChg>
        <pc:picChg chg="add mod">
          <ac:chgData name="White, Laura (LARC-E402)" userId="a8b870f3-957f-4355-8c78-cc1fcef21509" providerId="ADAL" clId="{9031648D-0DEE-405D-B942-217DF77B5806}" dt="2026-03-27T19:43:32.220" v="3034" actId="1036"/>
          <ac:picMkLst>
            <pc:docMk/>
            <pc:sldMk cId="385429675" sldId="281"/>
            <ac:picMk id="7" creationId="{DFF65153-C02B-654D-A9AC-0176A7C1570B}"/>
          </ac:picMkLst>
        </pc:picChg>
      </pc:sldChg>
      <pc:sldChg chg="addSp delSp modSp add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3598979252" sldId="282"/>
        </pc:sldMkLst>
        <pc:spChg chg="mod">
          <ac:chgData name="White, Laura (LARC-E402)" userId="a8b870f3-957f-4355-8c78-cc1fcef21509" providerId="ADAL" clId="{9031648D-0DEE-405D-B942-217DF77B5806}" dt="2026-03-27T16:30:29.463" v="2361" actId="27636"/>
          <ac:spMkLst>
            <pc:docMk/>
            <pc:sldMk cId="3598979252" sldId="282"/>
            <ac:spMk id="3" creationId="{82D2B3C1-3E4C-6FA2-9454-49A34EF86E6C}"/>
          </ac:spMkLst>
        </pc:spChg>
        <pc:spChg chg="add mod">
          <ac:chgData name="White, Laura (LARC-E402)" userId="a8b870f3-957f-4355-8c78-cc1fcef21509" providerId="ADAL" clId="{9031648D-0DEE-405D-B942-217DF77B5806}" dt="2026-03-27T16:33:11.842" v="2473" actId="1076"/>
          <ac:spMkLst>
            <pc:docMk/>
            <pc:sldMk cId="3598979252" sldId="282"/>
            <ac:spMk id="10" creationId="{AB569A88-BD8F-C5FC-E1EC-67C39AD71CA7}"/>
          </ac:spMkLst>
        </pc:spChg>
        <pc:spChg chg="add mod">
          <ac:chgData name="White, Laura (LARC-E402)" userId="a8b870f3-957f-4355-8c78-cc1fcef21509" providerId="ADAL" clId="{9031648D-0DEE-405D-B942-217DF77B5806}" dt="2026-03-27T16:36:08.266" v="2569" actId="404"/>
          <ac:spMkLst>
            <pc:docMk/>
            <pc:sldMk cId="3598979252" sldId="282"/>
            <ac:spMk id="11" creationId="{55C36AD9-0133-FD42-9E9A-343E44B0D3CA}"/>
          </ac:spMkLst>
        </pc:spChg>
        <pc:spChg chg="add mod">
          <ac:chgData name="White, Laura (LARC-E402)" userId="a8b870f3-957f-4355-8c78-cc1fcef21509" providerId="ADAL" clId="{9031648D-0DEE-405D-B942-217DF77B5806}" dt="2026-03-27T16:42:02.542" v="2587" actId="1037"/>
          <ac:spMkLst>
            <pc:docMk/>
            <pc:sldMk cId="3598979252" sldId="282"/>
            <ac:spMk id="12" creationId="{0B604046-7EDB-A7F3-6841-1A9EE1B2C215}"/>
          </ac:spMkLst>
        </pc:spChg>
        <pc:picChg chg="mod">
          <ac:chgData name="White, Laura (LARC-E402)" userId="a8b870f3-957f-4355-8c78-cc1fcef21509" providerId="ADAL" clId="{9031648D-0DEE-405D-B942-217DF77B5806}" dt="2026-04-02T17:46:19.223" v="5077" actId="14826"/>
          <ac:picMkLst>
            <pc:docMk/>
            <pc:sldMk cId="3598979252" sldId="282"/>
            <ac:picMk id="7" creationId="{0796DFA9-2479-CEEC-C667-EF5F30CA8324}"/>
          </ac:picMkLst>
        </pc:picChg>
        <pc:picChg chg="add mod">
          <ac:chgData name="White, Laura (LARC-E402)" userId="a8b870f3-957f-4355-8c78-cc1fcef21509" providerId="ADAL" clId="{9031648D-0DEE-405D-B942-217DF77B5806}" dt="2026-04-02T17:46:35.022" v="5078" actId="14826"/>
          <ac:picMkLst>
            <pc:docMk/>
            <pc:sldMk cId="3598979252" sldId="282"/>
            <ac:picMk id="9" creationId="{1D0327A2-3B14-3888-C7F0-18AEB5968096}"/>
          </ac:picMkLst>
        </pc:picChg>
      </pc:sldChg>
      <pc:sldChg chg="delSp modSp add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117891946" sldId="283"/>
        </pc:sldMkLst>
        <pc:picChg chg="mod">
          <ac:chgData name="White, Laura (LARC-E402)" userId="a8b870f3-957f-4355-8c78-cc1fcef21509" providerId="ADAL" clId="{9031648D-0DEE-405D-B942-217DF77B5806}" dt="2026-03-27T17:07:56.723" v="2589" actId="14826"/>
          <ac:picMkLst>
            <pc:docMk/>
            <pc:sldMk cId="1117891946" sldId="283"/>
            <ac:picMk id="7" creationId="{CFC6408D-2B0B-042D-D840-776668DA9908}"/>
          </ac:picMkLst>
        </pc:picChg>
        <pc:picChg chg="mod">
          <ac:chgData name="White, Laura (LARC-E402)" userId="a8b870f3-957f-4355-8c78-cc1fcef21509" providerId="ADAL" clId="{9031648D-0DEE-405D-B942-217DF77B5806}" dt="2026-03-27T18:31:48.073" v="3018" actId="14826"/>
          <ac:picMkLst>
            <pc:docMk/>
            <pc:sldMk cId="1117891946" sldId="283"/>
            <ac:picMk id="9" creationId="{6E89B56C-5482-DDDB-BA9E-5E8DCA5D24E1}"/>
          </ac:picMkLst>
        </pc:picChg>
      </pc:sldChg>
      <pc:sldChg chg="delSp modSp add mod or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159196019" sldId="284"/>
        </pc:sldMkLst>
        <pc:picChg chg="mod">
          <ac:chgData name="White, Laura (LARC-E402)" userId="a8b870f3-957f-4355-8c78-cc1fcef21509" providerId="ADAL" clId="{9031648D-0DEE-405D-B942-217DF77B5806}" dt="2026-03-27T18:14:01.735" v="3008" actId="14826"/>
          <ac:picMkLst>
            <pc:docMk/>
            <pc:sldMk cId="1159196019" sldId="284"/>
            <ac:picMk id="7" creationId="{C1033276-07FB-D26F-27E0-AFEBDB43D2D2}"/>
          </ac:picMkLst>
        </pc:picChg>
      </pc:sldChg>
      <pc:sldChg chg="delSp modSp add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328919331" sldId="285"/>
        </pc:sldMkLst>
        <pc:spChg chg="mod">
          <ac:chgData name="White, Laura (LARC-E402)" userId="a8b870f3-957f-4355-8c78-cc1fcef21509" providerId="ADAL" clId="{9031648D-0DEE-405D-B942-217DF77B5806}" dt="2026-03-30T18:51:47.040" v="4045" actId="20577"/>
          <ac:spMkLst>
            <pc:docMk/>
            <pc:sldMk cId="1328919331" sldId="285"/>
            <ac:spMk id="3" creationId="{6FE467BE-0CF0-D705-59C1-EE6A2A1B80BD}"/>
          </ac:spMkLst>
        </pc:spChg>
        <pc:picChg chg="mod">
          <ac:chgData name="White, Laura (LARC-E402)" userId="a8b870f3-957f-4355-8c78-cc1fcef21509" providerId="ADAL" clId="{9031648D-0DEE-405D-B942-217DF77B5806}" dt="2026-04-02T18:15:13.242" v="5098" actId="14826"/>
          <ac:picMkLst>
            <pc:docMk/>
            <pc:sldMk cId="1328919331" sldId="285"/>
            <ac:picMk id="7" creationId="{A0588C82-0A6C-4A86-7CC0-A835195EA7CC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985160576" sldId="286"/>
        </pc:sldMkLst>
        <pc:spChg chg="mod">
          <ac:chgData name="White, Laura (LARC-E402)" userId="a8b870f3-957f-4355-8c78-cc1fcef21509" providerId="ADAL" clId="{9031648D-0DEE-405D-B942-217DF77B5806}" dt="2026-03-27T19:50:10.869" v="3110" actId="20577"/>
          <ac:spMkLst>
            <pc:docMk/>
            <pc:sldMk cId="1985160576" sldId="286"/>
            <ac:spMk id="2" creationId="{40730AC4-2040-66C9-F300-8F7ED948131B}"/>
          </ac:spMkLst>
        </pc:spChg>
        <pc:spChg chg="add mod">
          <ac:chgData name="White, Laura (LARC-E402)" userId="a8b870f3-957f-4355-8c78-cc1fcef21509" providerId="ADAL" clId="{9031648D-0DEE-405D-B942-217DF77B5806}" dt="2026-03-27T19:55:32.753" v="3147" actId="20577"/>
          <ac:spMkLst>
            <pc:docMk/>
            <pc:sldMk cId="1985160576" sldId="286"/>
            <ac:spMk id="8" creationId="{607D9C51-3277-AFBA-C487-1854B375420C}"/>
          </ac:spMkLst>
        </pc:spChg>
        <pc:spChg chg="add mod">
          <ac:chgData name="White, Laura (LARC-E402)" userId="a8b870f3-957f-4355-8c78-cc1fcef21509" providerId="ADAL" clId="{9031648D-0DEE-405D-B942-217DF77B5806}" dt="2026-03-27T19:55:45.083" v="3156" actId="20577"/>
          <ac:spMkLst>
            <pc:docMk/>
            <pc:sldMk cId="1985160576" sldId="286"/>
            <ac:spMk id="9" creationId="{9466B9F9-0059-DD89-0FE8-F81B95ADAEA2}"/>
          </ac:spMkLst>
        </pc:spChg>
        <pc:picChg chg="add mod">
          <ac:chgData name="White, Laura (LARC-E402)" userId="a8b870f3-957f-4355-8c78-cc1fcef21509" providerId="ADAL" clId="{9031648D-0DEE-405D-B942-217DF77B5806}" dt="2026-03-27T19:56:14.089" v="3162" actId="1076"/>
          <ac:picMkLst>
            <pc:docMk/>
            <pc:sldMk cId="1985160576" sldId="286"/>
            <ac:picMk id="6" creationId="{F6FEBE4A-852E-7409-D160-0EEF37991FA2}"/>
          </ac:picMkLst>
        </pc:picChg>
        <pc:picChg chg="add mod">
          <ac:chgData name="White, Laura (LARC-E402)" userId="a8b870f3-957f-4355-8c78-cc1fcef21509" providerId="ADAL" clId="{9031648D-0DEE-405D-B942-217DF77B5806}" dt="2026-04-02T18:17:23.546" v="5100" actId="14826"/>
          <ac:picMkLst>
            <pc:docMk/>
            <pc:sldMk cId="1985160576" sldId="286"/>
            <ac:picMk id="7" creationId="{42C995FA-D655-C910-516F-4D8544F48FB5}"/>
          </ac:picMkLst>
        </pc:picChg>
      </pc:sldChg>
      <pc:sldChg chg="delSp modSp add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3707457237" sldId="287"/>
        </pc:sldMkLst>
        <pc:spChg chg="mod">
          <ac:chgData name="White, Laura (LARC-E402)" userId="a8b870f3-957f-4355-8c78-cc1fcef21509" providerId="ADAL" clId="{9031648D-0DEE-405D-B942-217DF77B5806}" dt="2026-03-30T16:58:58.324" v="3184" actId="403"/>
          <ac:spMkLst>
            <pc:docMk/>
            <pc:sldMk cId="3707457237" sldId="287"/>
            <ac:spMk id="8" creationId="{D2F570AB-1F8B-A0B8-0674-AB6ADA058E57}"/>
          </ac:spMkLst>
        </pc:spChg>
        <pc:spChg chg="mod">
          <ac:chgData name="White, Laura (LARC-E402)" userId="a8b870f3-957f-4355-8c78-cc1fcef21509" providerId="ADAL" clId="{9031648D-0DEE-405D-B942-217DF77B5806}" dt="2026-03-30T16:59:07.143" v="3187" actId="403"/>
          <ac:spMkLst>
            <pc:docMk/>
            <pc:sldMk cId="3707457237" sldId="287"/>
            <ac:spMk id="9" creationId="{1E09E377-DDD1-5999-E4F4-1F1A0B664857}"/>
          </ac:spMkLst>
        </pc:spChg>
        <pc:picChg chg="mod">
          <ac:chgData name="White, Laura (LARC-E402)" userId="a8b870f3-957f-4355-8c78-cc1fcef21509" providerId="ADAL" clId="{9031648D-0DEE-405D-B942-217DF77B5806}" dt="2026-04-02T17:49:34.816" v="5079" actId="14826"/>
          <ac:picMkLst>
            <pc:docMk/>
            <pc:sldMk cId="3707457237" sldId="287"/>
            <ac:picMk id="6" creationId="{A7F20C4F-28C5-E7EF-448D-0934A82F50E6}"/>
          </ac:picMkLst>
        </pc:picChg>
        <pc:picChg chg="mod">
          <ac:chgData name="White, Laura (LARC-E402)" userId="a8b870f3-957f-4355-8c78-cc1fcef21509" providerId="ADAL" clId="{9031648D-0DEE-405D-B942-217DF77B5806}" dt="2026-04-02T19:26:31.440" v="5102" actId="14826"/>
          <ac:picMkLst>
            <pc:docMk/>
            <pc:sldMk cId="3707457237" sldId="287"/>
            <ac:picMk id="7" creationId="{5AEA049A-0FD8-9383-7552-029C38B2ABEE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105231844" sldId="289"/>
        </pc:sldMkLst>
        <pc:spChg chg="mod">
          <ac:chgData name="White, Laura (LARC-E402)" userId="a8b870f3-957f-4355-8c78-cc1fcef21509" providerId="ADAL" clId="{9031648D-0DEE-405D-B942-217DF77B5806}" dt="2026-03-30T16:58:26.668" v="3183" actId="20577"/>
          <ac:spMkLst>
            <pc:docMk/>
            <pc:sldMk cId="1105231844" sldId="289"/>
            <ac:spMk id="2" creationId="{F1F944F7-186C-F90C-8E83-8591D179E312}"/>
          </ac:spMkLst>
        </pc:spChg>
        <pc:spChg chg="mod">
          <ac:chgData name="White, Laura (LARC-E402)" userId="a8b870f3-957f-4355-8c78-cc1fcef21509" providerId="ADAL" clId="{9031648D-0DEE-405D-B942-217DF77B5806}" dt="2026-03-31T14:48:35.804" v="4856" actId="20577"/>
          <ac:spMkLst>
            <pc:docMk/>
            <pc:sldMk cId="1105231844" sldId="289"/>
            <ac:spMk id="3" creationId="{492DEA81-F48C-41B8-0058-BDEB568496F6}"/>
          </ac:spMkLst>
        </pc:spChg>
        <pc:spChg chg="add mod">
          <ac:chgData name="White, Laura (LARC-E402)" userId="a8b870f3-957f-4355-8c78-cc1fcef21509" providerId="ADAL" clId="{9031648D-0DEE-405D-B942-217DF77B5806}" dt="2026-03-31T14:48:15.157" v="4851"/>
          <ac:spMkLst>
            <pc:docMk/>
            <pc:sldMk cId="1105231844" sldId="289"/>
            <ac:spMk id="10" creationId="{757DC1B1-C1C1-0C27-EAB9-D41D2CB219E9}"/>
          </ac:spMkLst>
        </pc:spChg>
        <pc:picChg chg="add mod">
          <ac:chgData name="White, Laura (LARC-E402)" userId="a8b870f3-957f-4355-8c78-cc1fcef21509" providerId="ADAL" clId="{9031648D-0DEE-405D-B942-217DF77B5806}" dt="2026-03-30T17:49:33.155" v="3555" actId="1076"/>
          <ac:picMkLst>
            <pc:docMk/>
            <pc:sldMk cId="1105231844" sldId="289"/>
            <ac:picMk id="7" creationId="{D8CBD525-58E5-9A59-2D72-3477D4F20882}"/>
          </ac:picMkLst>
        </pc:picChg>
        <pc:picChg chg="add mod">
          <ac:chgData name="White, Laura (LARC-E402)" userId="a8b870f3-957f-4355-8c78-cc1fcef21509" providerId="ADAL" clId="{9031648D-0DEE-405D-B942-217DF77B5806}" dt="2026-03-30T17:49:21.637" v="3537" actId="1076"/>
          <ac:picMkLst>
            <pc:docMk/>
            <pc:sldMk cId="1105231844" sldId="289"/>
            <ac:picMk id="9" creationId="{91D67A91-8695-1B04-9E48-53C408D0B0B0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858777883" sldId="290"/>
        </pc:sldMkLst>
        <pc:spChg chg="mod">
          <ac:chgData name="White, Laura (LARC-E402)" userId="a8b870f3-957f-4355-8c78-cc1fcef21509" providerId="ADAL" clId="{9031648D-0DEE-405D-B942-217DF77B5806}" dt="2026-03-30T19:09:37.042" v="4534" actId="20577"/>
          <ac:spMkLst>
            <pc:docMk/>
            <pc:sldMk cId="1858777883" sldId="290"/>
            <ac:spMk id="2" creationId="{566D5A8B-938F-F4C2-2CCD-F5A0AD16D52E}"/>
          </ac:spMkLst>
        </pc:spChg>
        <pc:spChg chg="add mod">
          <ac:chgData name="White, Laura (LARC-E402)" userId="a8b870f3-957f-4355-8c78-cc1fcef21509" providerId="ADAL" clId="{9031648D-0DEE-405D-B942-217DF77B5806}" dt="2026-03-30T17:59:22.482" v="3854" actId="1076"/>
          <ac:spMkLst>
            <pc:docMk/>
            <pc:sldMk cId="1858777883" sldId="290"/>
            <ac:spMk id="9" creationId="{6A8C912B-DA75-B895-E4FA-34F7D015174C}"/>
          </ac:spMkLst>
        </pc:spChg>
        <pc:spChg chg="add mod">
          <ac:chgData name="White, Laura (LARC-E402)" userId="a8b870f3-957f-4355-8c78-cc1fcef21509" providerId="ADAL" clId="{9031648D-0DEE-405D-B942-217DF77B5806}" dt="2026-03-30T17:59:16.336" v="3853" actId="1076"/>
          <ac:spMkLst>
            <pc:docMk/>
            <pc:sldMk cId="1858777883" sldId="290"/>
            <ac:spMk id="10" creationId="{BAAFE1AE-ACB8-E343-0AB4-52AB9BF4DA3A}"/>
          </ac:spMkLst>
        </pc:spChg>
        <pc:spChg chg="add mod">
          <ac:chgData name="White, Laura (LARC-E402)" userId="a8b870f3-957f-4355-8c78-cc1fcef21509" providerId="ADAL" clId="{9031648D-0DEE-405D-B942-217DF77B5806}" dt="2026-03-30T18:00:07.613" v="3878" actId="14100"/>
          <ac:spMkLst>
            <pc:docMk/>
            <pc:sldMk cId="1858777883" sldId="290"/>
            <ac:spMk id="13" creationId="{0CED6AA7-BB18-5DB9-7B0D-96AB0AFA7213}"/>
          </ac:spMkLst>
        </pc:spChg>
        <pc:spChg chg="add mod">
          <ac:chgData name="White, Laura (LARC-E402)" userId="a8b870f3-957f-4355-8c78-cc1fcef21509" providerId="ADAL" clId="{9031648D-0DEE-405D-B942-217DF77B5806}" dt="2026-03-30T18:00:01.507" v="3876" actId="14100"/>
          <ac:spMkLst>
            <pc:docMk/>
            <pc:sldMk cId="1858777883" sldId="290"/>
            <ac:spMk id="14" creationId="{1DD69BB6-F965-48C8-10F2-090D5EBE2045}"/>
          </ac:spMkLst>
        </pc:spChg>
        <pc:picChg chg="add mod">
          <ac:chgData name="White, Laura (LARC-E402)" userId="a8b870f3-957f-4355-8c78-cc1fcef21509" providerId="ADAL" clId="{9031648D-0DEE-405D-B942-217DF77B5806}" dt="2026-03-30T18:00:16.789" v="3894" actId="1038"/>
          <ac:picMkLst>
            <pc:docMk/>
            <pc:sldMk cId="1858777883" sldId="290"/>
            <ac:picMk id="7" creationId="{3C6ADBE9-D444-3A25-3949-935554A4A0E2}"/>
          </ac:picMkLst>
        </pc:picChg>
        <pc:picChg chg="add mod">
          <ac:chgData name="White, Laura (LARC-E402)" userId="a8b870f3-957f-4355-8c78-cc1fcef21509" providerId="ADAL" clId="{9031648D-0DEE-405D-B942-217DF77B5806}" dt="2026-03-30T18:00:16.789" v="3894" actId="1038"/>
          <ac:picMkLst>
            <pc:docMk/>
            <pc:sldMk cId="1858777883" sldId="290"/>
            <ac:picMk id="8" creationId="{CAC19E02-99E5-598B-342D-377C79BBA18A}"/>
          </ac:picMkLst>
        </pc:picChg>
        <pc:picChg chg="add mod">
          <ac:chgData name="White, Laura (LARC-E402)" userId="a8b870f3-957f-4355-8c78-cc1fcef21509" providerId="ADAL" clId="{9031648D-0DEE-405D-B942-217DF77B5806}" dt="2026-03-30T18:00:16.789" v="3894" actId="1038"/>
          <ac:picMkLst>
            <pc:docMk/>
            <pc:sldMk cId="1858777883" sldId="290"/>
            <ac:picMk id="11" creationId="{FE27CE6C-01FA-09A1-2271-F6E233DE934D}"/>
          </ac:picMkLst>
        </pc:picChg>
        <pc:picChg chg="add mod">
          <ac:chgData name="White, Laura (LARC-E402)" userId="a8b870f3-957f-4355-8c78-cc1fcef21509" providerId="ADAL" clId="{9031648D-0DEE-405D-B942-217DF77B5806}" dt="2026-03-30T18:00:16.789" v="3894" actId="1038"/>
          <ac:picMkLst>
            <pc:docMk/>
            <pc:sldMk cId="1858777883" sldId="290"/>
            <ac:picMk id="12" creationId="{4FDDA8DF-8DED-0CA1-ECE7-34658A10250D}"/>
          </ac:picMkLst>
        </pc:picChg>
      </pc:sldChg>
      <pc:sldChg chg="addSp delSp modSp add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669689985" sldId="291"/>
        </pc:sldMkLst>
        <pc:spChg chg="mod">
          <ac:chgData name="White, Laura (LARC-E402)" userId="a8b870f3-957f-4355-8c78-cc1fcef21509" providerId="ADAL" clId="{9031648D-0DEE-405D-B942-217DF77B5806}" dt="2026-03-30T19:09:43.742" v="4548" actId="20577"/>
          <ac:spMkLst>
            <pc:docMk/>
            <pc:sldMk cId="669689985" sldId="291"/>
            <ac:spMk id="2" creationId="{9A25A4A0-D60E-5E9A-2B31-6C2651AF34DB}"/>
          </ac:spMkLst>
        </pc:spChg>
        <pc:spChg chg="add mod">
          <ac:chgData name="White, Laura (LARC-E402)" userId="a8b870f3-957f-4355-8c78-cc1fcef21509" providerId="ADAL" clId="{9031648D-0DEE-405D-B942-217DF77B5806}" dt="2026-03-30T18:14:50.694" v="3978" actId="164"/>
          <ac:spMkLst>
            <pc:docMk/>
            <pc:sldMk cId="669689985" sldId="291"/>
            <ac:spMk id="6" creationId="{0E11B3C1-7309-6972-EA68-08E0C437AAE8}"/>
          </ac:spMkLst>
        </pc:spChg>
        <pc:spChg chg="add mod">
          <ac:chgData name="White, Laura (LARC-E402)" userId="a8b870f3-957f-4355-8c78-cc1fcef21509" providerId="ADAL" clId="{9031648D-0DEE-405D-B942-217DF77B5806}" dt="2026-03-30T18:19:07.483" v="3996" actId="164"/>
          <ac:spMkLst>
            <pc:docMk/>
            <pc:sldMk cId="669689985" sldId="291"/>
            <ac:spMk id="21" creationId="{CB8D845B-441E-1267-0607-D6C11966E1D3}"/>
          </ac:spMkLst>
        </pc:spChg>
        <pc:grpChg chg="add mod">
          <ac:chgData name="White, Laura (LARC-E402)" userId="a8b870f3-957f-4355-8c78-cc1fcef21509" providerId="ADAL" clId="{9031648D-0DEE-405D-B942-217DF77B5806}" dt="2026-03-30T18:14:50.694" v="3978" actId="164"/>
          <ac:grpSpMkLst>
            <pc:docMk/>
            <pc:sldMk cId="669689985" sldId="291"/>
            <ac:grpSpMk id="15" creationId="{84216302-87BF-6B2E-DA30-14C23B740EE7}"/>
          </ac:grpSpMkLst>
        </pc:grpChg>
        <pc:grpChg chg="add mod ord">
          <ac:chgData name="White, Laura (LARC-E402)" userId="a8b870f3-957f-4355-8c78-cc1fcef21509" providerId="ADAL" clId="{9031648D-0DEE-405D-B942-217DF77B5806}" dt="2026-03-30T18:19:13.317" v="3997" actId="167"/>
          <ac:grpSpMkLst>
            <pc:docMk/>
            <pc:sldMk cId="669689985" sldId="291"/>
            <ac:grpSpMk id="28" creationId="{60BD83EC-9535-D80C-528F-0FA0DB2D3E71}"/>
          </ac:grpSpMkLst>
        </pc:grpChg>
        <pc:picChg chg="mod">
          <ac:chgData name="White, Laura (LARC-E402)" userId="a8b870f3-957f-4355-8c78-cc1fcef21509" providerId="ADAL" clId="{9031648D-0DEE-405D-B942-217DF77B5806}" dt="2026-03-30T18:14:50.694" v="3978" actId="164"/>
          <ac:picMkLst>
            <pc:docMk/>
            <pc:sldMk cId="669689985" sldId="291"/>
            <ac:picMk id="11" creationId="{917A1208-8DCA-1B08-7CF2-6F023CD04683}"/>
          </ac:picMkLst>
        </pc:picChg>
        <pc:picChg chg="add mod ord">
          <ac:chgData name="White, Laura (LARC-E402)" userId="a8b870f3-957f-4355-8c78-cc1fcef21509" providerId="ADAL" clId="{9031648D-0DEE-405D-B942-217DF77B5806}" dt="2026-03-30T18:19:07.483" v="3996" actId="164"/>
          <ac:picMkLst>
            <pc:docMk/>
            <pc:sldMk cId="669689985" sldId="291"/>
            <ac:picMk id="27" creationId="{550860E0-7610-8FC7-2817-4027ECE014F8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523148673" sldId="292"/>
        </pc:sldMkLst>
        <pc:spChg chg="mod">
          <ac:chgData name="White, Laura (LARC-E402)" userId="a8b870f3-957f-4355-8c78-cc1fcef21509" providerId="ADAL" clId="{9031648D-0DEE-405D-B942-217DF77B5806}" dt="2026-03-30T18:21:30.552" v="4010" actId="20577"/>
          <ac:spMkLst>
            <pc:docMk/>
            <pc:sldMk cId="523148673" sldId="292"/>
            <ac:spMk id="2" creationId="{B5635A84-3495-3BA3-4EEF-13A5F7E7ACDB}"/>
          </ac:spMkLst>
        </pc:spChg>
        <pc:spChg chg="mod">
          <ac:chgData name="White, Laura (LARC-E402)" userId="a8b870f3-957f-4355-8c78-cc1fcef21509" providerId="ADAL" clId="{9031648D-0DEE-405D-B942-217DF77B5806}" dt="2026-03-31T14:50:30.621" v="4868" actId="20577"/>
          <ac:spMkLst>
            <pc:docMk/>
            <pc:sldMk cId="523148673" sldId="292"/>
            <ac:spMk id="3" creationId="{773FC4A6-04A5-CEC0-5B75-030E5689B660}"/>
          </ac:spMkLst>
        </pc:spChg>
        <pc:spChg chg="add mod">
          <ac:chgData name="White, Laura (LARC-E402)" userId="a8b870f3-957f-4355-8c78-cc1fcef21509" providerId="ADAL" clId="{9031648D-0DEE-405D-B942-217DF77B5806}" dt="2026-03-31T14:50:23.337" v="4867" actId="1038"/>
          <ac:spMkLst>
            <pc:docMk/>
            <pc:sldMk cId="523148673" sldId="292"/>
            <ac:spMk id="8" creationId="{95665C3D-B989-35F8-4D62-06458D81A0C1}"/>
          </ac:spMkLst>
        </pc:spChg>
        <pc:picChg chg="add mod">
          <ac:chgData name="White, Laura (LARC-E402)" userId="a8b870f3-957f-4355-8c78-cc1fcef21509" providerId="ADAL" clId="{9031648D-0DEE-405D-B942-217DF77B5806}" dt="2026-03-30T19:08:46.940" v="4525" actId="1076"/>
          <ac:picMkLst>
            <pc:docMk/>
            <pc:sldMk cId="523148673" sldId="292"/>
            <ac:picMk id="6" creationId="{480AA1EC-052B-64E1-EF9C-4CC6B0E3A6E7}"/>
          </ac:picMkLst>
        </pc:picChg>
        <pc:picChg chg="add mod">
          <ac:chgData name="White, Laura (LARC-E402)" userId="a8b870f3-957f-4355-8c78-cc1fcef21509" providerId="ADAL" clId="{9031648D-0DEE-405D-B942-217DF77B5806}" dt="2026-03-30T19:08:44.916" v="4524" actId="1076"/>
          <ac:picMkLst>
            <pc:docMk/>
            <pc:sldMk cId="523148673" sldId="292"/>
            <ac:picMk id="7" creationId="{110DA1A8-D52F-77D6-0D18-1AE002E3BA93}"/>
          </ac:picMkLst>
        </pc:picChg>
      </pc:sldChg>
      <pc:sldChg chg="addSp delSp modSp add mod or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912145142" sldId="294"/>
        </pc:sldMkLst>
        <pc:spChg chg="mod">
          <ac:chgData name="White, Laura (LARC-E402)" userId="a8b870f3-957f-4355-8c78-cc1fcef21509" providerId="ADAL" clId="{9031648D-0DEE-405D-B942-217DF77B5806}" dt="2026-04-06T14:12:57.994" v="5169" actId="207"/>
          <ac:spMkLst>
            <pc:docMk/>
            <pc:sldMk cId="912145142" sldId="294"/>
            <ac:spMk id="3" creationId="{58CD990D-9EA4-F38A-3CA2-119BB04A581D}"/>
          </ac:spMkLst>
        </pc:spChg>
        <pc:spChg chg="add mod">
          <ac:chgData name="White, Laura (LARC-E402)" userId="a8b870f3-957f-4355-8c78-cc1fcef21509" providerId="ADAL" clId="{9031648D-0DEE-405D-B942-217DF77B5806}" dt="2026-03-31T18:00:30.349" v="5042"/>
          <ac:spMkLst>
            <pc:docMk/>
            <pc:sldMk cId="912145142" sldId="294"/>
            <ac:spMk id="6" creationId="{CCD4BEB1-F524-E58C-ECF9-30E75C1F457F}"/>
          </ac:spMkLst>
        </pc:spChg>
        <pc:picChg chg="mod">
          <ac:chgData name="White, Laura (LARC-E402)" userId="a8b870f3-957f-4355-8c78-cc1fcef21509" providerId="ADAL" clId="{9031648D-0DEE-405D-B942-217DF77B5806}" dt="2026-04-02T18:16:29.934" v="5099" actId="14826"/>
          <ac:picMkLst>
            <pc:docMk/>
            <pc:sldMk cId="912145142" sldId="294"/>
            <ac:picMk id="7" creationId="{565673BF-0389-1372-975D-275FA00ED69D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7T15:09:28.845" v="5187" actId="14826"/>
        <pc:sldMkLst>
          <pc:docMk/>
          <pc:sldMk cId="4274927580" sldId="295"/>
        </pc:sldMkLst>
        <pc:spChg chg="mod">
          <ac:chgData name="White, Laura (LARC-E402)" userId="a8b870f3-957f-4355-8c78-cc1fcef21509" providerId="ADAL" clId="{9031648D-0DEE-405D-B942-217DF77B5806}" dt="2026-03-30T19:09:51.601" v="4575" actId="20577"/>
          <ac:spMkLst>
            <pc:docMk/>
            <pc:sldMk cId="4274927580" sldId="295"/>
            <ac:spMk id="2" creationId="{0D96029A-04FC-1DDB-55E6-C963E87FB511}"/>
          </ac:spMkLst>
        </pc:spChg>
        <pc:spChg chg="add mod">
          <ac:chgData name="White, Laura (LARC-E402)" userId="a8b870f3-957f-4355-8c78-cc1fcef21509" providerId="ADAL" clId="{9031648D-0DEE-405D-B942-217DF77B5806}" dt="2026-04-06T13:57:11.782" v="5130" actId="1037"/>
          <ac:spMkLst>
            <pc:docMk/>
            <pc:sldMk cId="4274927580" sldId="295"/>
            <ac:spMk id="11" creationId="{EAA4A5EA-3A43-12E2-5F4D-C54D75D213C7}"/>
          </ac:spMkLst>
        </pc:spChg>
        <pc:spChg chg="add mod">
          <ac:chgData name="White, Laura (LARC-E402)" userId="a8b870f3-957f-4355-8c78-cc1fcef21509" providerId="ADAL" clId="{9031648D-0DEE-405D-B942-217DF77B5806}" dt="2026-03-31T15:26:21.793" v="5013" actId="1076"/>
          <ac:spMkLst>
            <pc:docMk/>
            <pc:sldMk cId="4274927580" sldId="295"/>
            <ac:spMk id="12" creationId="{AAE240B4-C719-74FF-4666-DDC65F885CAE}"/>
          </ac:spMkLst>
        </pc:spChg>
        <pc:picChg chg="add mod">
          <ac:chgData name="White, Laura (LARC-E402)" userId="a8b870f3-957f-4355-8c78-cc1fcef21509" providerId="ADAL" clId="{9031648D-0DEE-405D-B942-217DF77B5806}" dt="2026-04-06T13:57:05.072" v="5127" actId="1076"/>
          <ac:picMkLst>
            <pc:docMk/>
            <pc:sldMk cId="4274927580" sldId="295"/>
            <ac:picMk id="6" creationId="{26B296CB-B332-9953-AE79-49F8C7EF112C}"/>
          </ac:picMkLst>
        </pc:picChg>
        <pc:picChg chg="add mod">
          <ac:chgData name="White, Laura (LARC-E402)" userId="a8b870f3-957f-4355-8c78-cc1fcef21509" providerId="ADAL" clId="{9031648D-0DEE-405D-B942-217DF77B5806}" dt="2026-03-31T15:26:06.536" v="5004" actId="1035"/>
          <ac:picMkLst>
            <pc:docMk/>
            <pc:sldMk cId="4274927580" sldId="295"/>
            <ac:picMk id="7" creationId="{6DD6EBC4-6EE1-4E03-19EE-83606FA43CB7}"/>
          </ac:picMkLst>
        </pc:picChg>
        <pc:picChg chg="add mod">
          <ac:chgData name="White, Laura (LARC-E402)" userId="a8b870f3-957f-4355-8c78-cc1fcef21509" providerId="ADAL" clId="{9031648D-0DEE-405D-B942-217DF77B5806}" dt="2026-04-07T15:09:28.845" v="5187" actId="14826"/>
          <ac:picMkLst>
            <pc:docMk/>
            <pc:sldMk cId="4274927580" sldId="295"/>
            <ac:picMk id="8" creationId="{4A12C902-138C-5EAB-8DD1-BA642CAB9C88}"/>
          </ac:picMkLst>
        </pc:picChg>
        <pc:picChg chg="add mod">
          <ac:chgData name="White, Laura (LARC-E402)" userId="a8b870f3-957f-4355-8c78-cc1fcef21509" providerId="ADAL" clId="{9031648D-0DEE-405D-B942-217DF77B5806}" dt="2026-04-06T13:56:45.889" v="5106" actId="14826"/>
          <ac:picMkLst>
            <pc:docMk/>
            <pc:sldMk cId="4274927580" sldId="295"/>
            <ac:picMk id="9" creationId="{6D8AF21F-0AE7-954F-7F93-287E7E05329C}"/>
          </ac:picMkLst>
        </pc:picChg>
        <pc:picChg chg="add mod">
          <ac:chgData name="White, Laura (LARC-E402)" userId="a8b870f3-957f-4355-8c78-cc1fcef21509" providerId="ADAL" clId="{9031648D-0DEE-405D-B942-217DF77B5806}" dt="2026-04-07T15:09:15.192" v="5186" actId="14826"/>
          <ac:picMkLst>
            <pc:docMk/>
            <pc:sldMk cId="4274927580" sldId="295"/>
            <ac:picMk id="10" creationId="{2AB9A091-ED27-3B1A-1F64-1E834836D227}"/>
          </ac:picMkLst>
        </pc:picChg>
      </pc:sldChg>
      <pc:sldChg chg="addSp delSp modSp new mod modTransition">
        <pc:chgData name="White, Laura (LARC-E402)" userId="a8b870f3-957f-4355-8c78-cc1fcef21509" providerId="ADAL" clId="{9031648D-0DEE-405D-B942-217DF77B5806}" dt="2026-04-06T14:17:17.241" v="5183"/>
        <pc:sldMkLst>
          <pc:docMk/>
          <pc:sldMk cId="1552199228" sldId="296"/>
        </pc:sldMkLst>
        <pc:spChg chg="mod">
          <ac:chgData name="White, Laura (LARC-E402)" userId="a8b870f3-957f-4355-8c78-cc1fcef21509" providerId="ADAL" clId="{9031648D-0DEE-405D-B942-217DF77B5806}" dt="2026-03-31T14:23:59.564" v="4605" actId="20577"/>
          <ac:spMkLst>
            <pc:docMk/>
            <pc:sldMk cId="1552199228" sldId="296"/>
            <ac:spMk id="2" creationId="{03954C6F-B8D7-4100-A097-94CCC9428806}"/>
          </ac:spMkLst>
        </pc:spChg>
        <pc:spChg chg="mod">
          <ac:chgData name="White, Laura (LARC-E402)" userId="a8b870f3-957f-4355-8c78-cc1fcef21509" providerId="ADAL" clId="{9031648D-0DEE-405D-B942-217DF77B5806}" dt="2026-03-31T14:28:44.513" v="4771" actId="20577"/>
          <ac:spMkLst>
            <pc:docMk/>
            <pc:sldMk cId="1552199228" sldId="296"/>
            <ac:spMk id="3" creationId="{34D1DF27-4DA7-9EFB-6B10-25BE3634C15E}"/>
          </ac:spMkLst>
        </pc:spChg>
      </pc:sldChg>
      <pc:sldChg chg="addSp delSp modSp new mod setBg modClrScheme chgLayout">
        <pc:chgData name="White, Laura (LARC-E402)" userId="a8b870f3-957f-4355-8c78-cc1fcef21509" providerId="ADAL" clId="{9031648D-0DEE-405D-B942-217DF77B5806}" dt="2026-04-02T17:15:55.198" v="5072" actId="478"/>
        <pc:sldMkLst>
          <pc:docMk/>
          <pc:sldMk cId="104555669" sldId="297"/>
        </pc:sldMkLst>
        <pc:spChg chg="mod ord">
          <ac:chgData name="White, Laura (LARC-E402)" userId="a8b870f3-957f-4355-8c78-cc1fcef21509" providerId="ADAL" clId="{9031648D-0DEE-405D-B942-217DF77B5806}" dt="2026-03-31T15:32:34.874" v="5029" actId="1076"/>
          <ac:spMkLst>
            <pc:docMk/>
            <pc:sldMk cId="104555669" sldId="297"/>
            <ac:spMk id="3" creationId="{D9B3347E-A366-713C-223D-0DD217467F2B}"/>
          </ac:spMkLst>
        </pc:spChg>
        <pc:spChg chg="mod ord">
          <ac:chgData name="White, Laura (LARC-E402)" userId="a8b870f3-957f-4355-8c78-cc1fcef21509" providerId="ADAL" clId="{9031648D-0DEE-405D-B942-217DF77B5806}" dt="2026-03-31T15:32:18.520" v="5027" actId="700"/>
          <ac:spMkLst>
            <pc:docMk/>
            <pc:sldMk cId="104555669" sldId="297"/>
            <ac:spMk id="5" creationId="{DA6EDB98-56C8-67A0-C4ED-B52F9BD76044}"/>
          </ac:spMkLst>
        </pc:spChg>
      </pc:sldChg>
      <pc:sldChg chg="addSp delSp modSp add mod ord modTransition">
        <pc:chgData name="White, Laura (LARC-E402)" userId="a8b870f3-957f-4355-8c78-cc1fcef21509" providerId="ADAL" clId="{9031648D-0DEE-405D-B942-217DF77B5806}" dt="2026-04-07T15:09:44.592" v="5188" actId="14826"/>
        <pc:sldMkLst>
          <pc:docMk/>
          <pc:sldMk cId="4063007724" sldId="299"/>
        </pc:sldMkLst>
        <pc:picChg chg="add del">
          <ac:chgData name="White, Laura (LARC-E402)" userId="a8b870f3-957f-4355-8c78-cc1fcef21509" providerId="ADAL" clId="{9031648D-0DEE-405D-B942-217DF77B5806}" dt="2026-04-06T14:14:14.420" v="5178" actId="478"/>
          <ac:picMkLst>
            <pc:docMk/>
            <pc:sldMk cId="4063007724" sldId="299"/>
            <ac:picMk id="6" creationId="{1371D49D-CCFE-1288-B714-C42D186F4DEF}"/>
          </ac:picMkLst>
        </pc:picChg>
        <pc:picChg chg="mod">
          <ac:chgData name="White, Laura (LARC-E402)" userId="a8b870f3-957f-4355-8c78-cc1fcef21509" providerId="ADAL" clId="{9031648D-0DEE-405D-B942-217DF77B5806}" dt="2026-04-07T15:09:44.592" v="5188" actId="14826"/>
          <ac:picMkLst>
            <pc:docMk/>
            <pc:sldMk cId="4063007724" sldId="299"/>
            <ac:picMk id="8" creationId="{43C36FC2-71C9-6BE9-82C5-2003002DE33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642176-8A30-FFF6-AE07-C8281A221C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80E434-E6E6-0045-68D9-4E1D428139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938BE-A255-7B4D-AB24-7C4BCAA30EB6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24DB04-22E7-1244-045D-20A6581C18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E62ED-4BF0-1D99-919B-7F0599CAA5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9E19D-AF89-B245-AB1C-9F570E10B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53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BD56-728E-9A45-8711-53321B762F2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49D48-0F3E-ED4D-9442-0895F9CB8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9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62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Quote was introduced in a paper by George in 1976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49D48-0F3E-ED4D-9442-0895F9CB89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01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view of earth from space&#10;&#10;Description automatically generated">
            <a:extLst>
              <a:ext uri="{FF2B5EF4-FFF2-40B4-BE49-F238E27FC236}">
                <a16:creationId xmlns:a16="http://schemas.microsoft.com/office/drawing/2014/main" id="{1AFC0D88-ED1C-4451-89A5-F369784950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422"/>
            <a:ext cx="12192000" cy="6876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9431784" y="567309"/>
            <a:ext cx="153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</a:t>
            </a:r>
            <a:b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Administration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346960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3769360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BD057C-84C7-8D48-BA37-A5E3FFABAAA6}"/>
              </a:ext>
            </a:extLst>
          </p:cNvPr>
          <p:cNvCxnSpPr>
            <a:cxnSpLocks/>
          </p:cNvCxnSpPr>
          <p:nvPr userDrawn="1"/>
        </p:nvCxnSpPr>
        <p:spPr>
          <a:xfrm>
            <a:off x="10994445" y="319501"/>
            <a:ext cx="0" cy="8456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363913" y="6452046"/>
            <a:ext cx="1534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0E6E-1FD0-4D62-9F08-8FC41E0FBFE0}" type="datetime1">
              <a:rPr lang="en-US" smtClean="0"/>
              <a:t>4/16/2026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10E3EC7-D292-BBE8-74A9-7D5EB57FF8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38868" y="190510"/>
            <a:ext cx="1051705" cy="1051705"/>
          </a:xfrm>
          <a:prstGeom prst="rect">
            <a:avLst/>
          </a:prstGeom>
        </p:spPr>
      </p:pic>
      <p:pic>
        <p:nvPicPr>
          <p:cNvPr id="7" name="Picture 6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666E6E0E-FE11-2329-E41D-13BFA3BA51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51644" y="6054515"/>
            <a:ext cx="2288712" cy="6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1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5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29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1B08-AB60-4B9C-9971-6C16792D263A}" type="datetime1">
              <a:rPr lang="en-US" smtClean="0"/>
              <a:t>4/16/2026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2012" y="6356350"/>
            <a:ext cx="902366" cy="365125"/>
          </a:xfrm>
        </p:spPr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90D6995-D218-679E-ECA1-B920B13A2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150" y="61913"/>
            <a:ext cx="1257300" cy="12573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755EA8D-1193-A488-4596-CAC83E288A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32282" y="5641683"/>
            <a:ext cx="3127436" cy="911375"/>
          </a:xfrm>
          <a:prstGeom prst="rect">
            <a:avLst/>
          </a:prstGeom>
        </p:spPr>
      </p:pic>
      <p:pic>
        <p:nvPicPr>
          <p:cNvPr id="3" name="Picture 2" descr="A picture containing night sky&#10;&#10;AI-generated content may be incorrect.">
            <a:extLst>
              <a:ext uri="{FF2B5EF4-FFF2-40B4-BE49-F238E27FC236}">
                <a16:creationId xmlns:a16="http://schemas.microsoft.com/office/drawing/2014/main" id="{08FDDD29-AC31-E8E0-619E-0C98F5E48F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448594" y="280055"/>
            <a:ext cx="5056686" cy="50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6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page #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5959B-CE69-F523-45E6-AA56585B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96" y="345246"/>
            <a:ext cx="1074840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C1BA6-5780-A70C-89CC-25CD1F1E7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96" y="1825625"/>
            <a:ext cx="10991718" cy="4351338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1C6-3036-4534-D9FF-A7306F89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D0F03-9F31-4075-8FEA-1F3F67382E07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81EA-462A-DC02-74B2-4D19BF24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A335F-33B3-95BD-8F61-DD21EFB7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8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no page #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5959B-CE69-F523-45E6-AA56585B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C1BA6-5780-A70C-89CC-25CD1F1E7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1C6-3036-4534-D9FF-A7306F89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5E56-39D2-4780-A95D-7014DB325E56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281EA-462A-DC02-74B2-4D19BF24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8E5A693A-0C97-2E00-BC2A-0510D4C42D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349" y="23518"/>
            <a:ext cx="2304493" cy="1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id="{14B388A0-0B9E-1DD0-070F-7807809C2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97" y="23813"/>
            <a:ext cx="12162006" cy="6858000"/>
          </a:xfrm>
          <a:prstGeom prst="rect">
            <a:avLst/>
          </a:prstGeom>
        </p:spPr>
      </p:pic>
      <p:pic>
        <p:nvPicPr>
          <p:cNvPr id="14" name="NASA logo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66F8083-6C67-101B-44CF-2D813C73A9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4416" y="23813"/>
            <a:ext cx="2423416" cy="114192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24ABD-01A6-2D60-4E7F-2A3470887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3769456-100A-462A-AFFB-34A9A56B39AD}" type="datetime1">
              <a:rPr lang="en-US" smtClean="0"/>
              <a:t>4/16/2026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BC79A-D049-98B7-F936-16D744C8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C801A8-E200-436A-852E-818F7F80BE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1FC55-8555-940D-3ACD-7293D21AE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Text Placeholder 19" hidden="1">
            <a:extLst>
              <a:ext uri="{FF2B5EF4-FFF2-40B4-BE49-F238E27FC236}">
                <a16:creationId xmlns:a16="http://schemas.microsoft.com/office/drawing/2014/main" id="{3AD57339-27D4-B523-8E20-8A8148F7A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90" y="1600951"/>
            <a:ext cx="9216189" cy="27244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4C4097-332D-9058-AEDA-0EF482FF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F5EBD9-82C6-E3DA-ED02-E2730B03D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702" y="1122363"/>
            <a:ext cx="10966494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752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51AC5-C379-E207-D955-A620EBB3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744" y="1709738"/>
            <a:ext cx="1096706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4FDE9-69B6-0D4F-D59A-F8549EAE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743" y="4589463"/>
            <a:ext cx="1096706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0FD-B923-270E-BAC3-23723C8D8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6B0-64BB-4428-B8B2-257FE78C757A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0F184-60CE-8E49-A640-0C5860FC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A9B4D-FD4F-4208-98B4-436B7A3F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8793115-8F45-0D83-87F9-18C8906EC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349" y="23518"/>
            <a:ext cx="2304493" cy="1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3107-B77B-4FFE-9EDF-A8A18F2C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0" y="365125"/>
            <a:ext cx="1149621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B028A-7CE5-2F4D-EA4A-480466DA0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310" y="1825625"/>
            <a:ext cx="570449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8B632-283B-F54C-968C-935C2DFA1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93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2984A-2F5D-CB54-9CAC-154D5BFE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F84BE-19A7-4AD1-BD84-553C2F84CAA1}" type="datetime1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9BE11-4A8F-DF9F-19F2-2BE6B975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0FCE5-656D-E1EB-8FCD-D5901717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20E48707-8CED-16D0-39DD-F3D603B1C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349" y="23518"/>
            <a:ext cx="2304493" cy="1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3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AB0E9-B616-CFA3-09E6-8B14D245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01" y="365125"/>
            <a:ext cx="109980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6B157-6407-56D0-4AB7-00B881983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701" y="1690688"/>
            <a:ext cx="54842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787C0-A391-5D6B-4E73-77FB3CA09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702" y="2505075"/>
            <a:ext cx="548429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57359-1FFB-FD09-2ACF-8046D77C9C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4842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4E4DDD-6E64-4BA0-8D21-AC4C682FC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48429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79E48-86A8-48B7-1750-498A0CED6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23BF6-28E6-49B8-840C-761885E78230}" type="datetime1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914793-93FD-D841-0867-7B4848D7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45AFD-BAA7-5595-A7B6-7BAE520E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069002D-8E9A-7D05-0E97-5B210A6646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27349" y="23518"/>
            <a:ext cx="2304493" cy="1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6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00F7-6D2F-1733-89F1-177E8285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365125"/>
            <a:ext cx="1096649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574E5-A068-DF0A-67A0-874F3724B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F455-10DD-451A-A396-58B18EAA36FB}" type="datetime1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E63FD-0F47-0C51-E142-5CE7C3492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024A4-61C7-E408-A498-0328E353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6FF5A9-84D3-156B-C4C0-E9E9F655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C29D-3034-46C5-923A-C30114F6879C}" type="datetime1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0FA59-C79F-BADD-AE0F-88112B31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319E0-EEF5-6E8B-0FE1-2697DAF3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43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page #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3" y="365125"/>
            <a:ext cx="11483077" cy="892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371600"/>
            <a:ext cx="11483077" cy="4805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750888" indent="-293688">
              <a:buFont typeface="Monaco" pitchFamily="2" charset="77"/>
              <a:buChar char="⎻"/>
              <a:tabLst/>
              <a:defRPr>
                <a:solidFill>
                  <a:schemeClr val="tx1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923" y="6548473"/>
            <a:ext cx="1759957" cy="253928"/>
          </a:xfrm>
        </p:spPr>
        <p:txBody>
          <a:bodyPr/>
          <a:lstStyle/>
          <a:p>
            <a:fld id="{27C86DD3-CB70-45C2-9849-1A4C3F462704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0880" y="6548472"/>
            <a:ext cx="5237831" cy="2539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51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AEA2-5168-9413-0D6B-9B21C263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A8282-D228-669C-2867-0569956E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BDEE9F-3398-18F1-C5F0-B4FBF0420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B5415-33FB-80A0-213E-9A4FB2BC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1D6E-6BF0-4E9B-BB8F-24D4980D9F4C}" type="datetime1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23D33-02BC-F013-BE35-A31114EF2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A1608-E54D-97BB-D819-8B0368D1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86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54B1-8021-9729-7492-717E9C0D4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55DD1-23DA-C380-6DDA-48412B125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31985-B211-60E5-569B-B4F1FBDBB8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93605-8AEE-E09B-F083-52863BB1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443D-2110-4E84-AFBB-98EB41B5EA60}" type="datetime1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97B09-89CE-2BDE-5E2E-C7ABE561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943BE-5AB9-1CF2-ECD2-2BB477BD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56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D8DB3-C8E1-D74E-B93A-A35030DE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D7CC8C-202D-15A4-9962-B1E57ADDD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63199-7733-C592-682F-00234E5B3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857D-5320-4DED-8622-5129D613BE18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E9BF8-C724-5474-7A61-9514E853D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CDE66-E5A8-19C9-C1F8-F9FFF0082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07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F5A5B-7C55-2AA8-A107-5C5AF0D85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370C3-2034-8B85-7533-B5777B6B6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3EDA-530F-04A5-E745-04AE617A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BB943-621A-4D24-A710-67FDA09787DE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91E7B-B688-B33D-3F0D-F2CA55E5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9424F-9639-A092-2060-166F497DE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4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no page #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3" y="365125"/>
            <a:ext cx="11483077" cy="8921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371600"/>
            <a:ext cx="11483077" cy="48053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750888" indent="-293688">
              <a:buFont typeface="Monaco" pitchFamily="2" charset="77"/>
              <a:buChar char="⎻"/>
              <a:tabLst/>
              <a:defRPr>
                <a:solidFill>
                  <a:schemeClr val="tx1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923" y="6548473"/>
            <a:ext cx="1759957" cy="253928"/>
          </a:xfrm>
        </p:spPr>
        <p:txBody>
          <a:bodyPr/>
          <a:lstStyle/>
          <a:p>
            <a:fld id="{1AE4FB1C-83BA-4F2C-A4E9-540D62489B21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90880" y="6548472"/>
            <a:ext cx="5237831" cy="25392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0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 pt font title, meatball, page #s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3" y="365126"/>
            <a:ext cx="11483077" cy="690564"/>
          </a:xfrm>
        </p:spPr>
        <p:txBody>
          <a:bodyPr/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11483077" cy="51229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750888" indent="-293688">
              <a:buFont typeface="Monaco" pitchFamily="2" charset="77"/>
              <a:buChar char="⎻"/>
              <a:tabLst/>
              <a:defRPr>
                <a:solidFill>
                  <a:schemeClr val="tx1"/>
                </a:solidFill>
              </a:defRPr>
            </a:lvl2pPr>
            <a:lvl3pPr marL="1143000" indent="-2286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7923" y="6548473"/>
            <a:ext cx="1759957" cy="253928"/>
          </a:xfrm>
        </p:spPr>
        <p:txBody>
          <a:bodyPr/>
          <a:lstStyle/>
          <a:p>
            <a:fld id="{62BAC603-65BA-4EBD-BD07-B9E747D1D08A}" type="datetime1">
              <a:rPr lang="en-US" smtClean="0"/>
              <a:t>4/16/2026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FBD78-660E-F245-96BC-9D3BF6A0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9565" y="6492874"/>
            <a:ext cx="1316934" cy="301243"/>
          </a:xfrm>
        </p:spPr>
        <p:txBody>
          <a:bodyPr/>
          <a:lstStyle/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D5EEB31-5935-F5CA-D911-FD1AD2B43C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4784" y="52387"/>
            <a:ext cx="1257300" cy="12573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4A7D11-4374-C618-D3F0-E5B478E5C0F9}"/>
              </a:ext>
            </a:extLst>
          </p:cNvPr>
          <p:cNvCxnSpPr/>
          <p:nvPr userDrawn="1"/>
        </p:nvCxnSpPr>
        <p:spPr>
          <a:xfrm>
            <a:off x="327923" y="1038639"/>
            <a:ext cx="10332720" cy="0"/>
          </a:xfrm>
          <a:prstGeom prst="line">
            <a:avLst/>
          </a:prstGeom>
          <a:ln w="57150" cap="rnd" cmpd="sng">
            <a:gradFill flip="none" rotWithShape="1">
              <a:gsLst>
                <a:gs pos="100000">
                  <a:srgbClr val="BFCFEA">
                    <a:alpha val="0"/>
                    <a:lumMod val="100000"/>
                  </a:srgbClr>
                </a:gs>
                <a:gs pos="0">
                  <a:srgbClr val="C9D7ED"/>
                </a:gs>
                <a:gs pos="79000">
                  <a:schemeClr val="accent1">
                    <a:lumMod val="28000"/>
                    <a:lumOff val="72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57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w/page #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29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64" y="365125"/>
            <a:ext cx="10076448" cy="892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63" y="1371600"/>
            <a:ext cx="10978816" cy="4805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563" y="6356350"/>
            <a:ext cx="943151" cy="365125"/>
          </a:xfrm>
        </p:spPr>
        <p:txBody>
          <a:bodyPr/>
          <a:lstStyle/>
          <a:p>
            <a:fld id="{CDFB2540-EAA9-4135-B50F-BE17CFE02AAE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4196" y="6356350"/>
            <a:ext cx="733544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2012" y="6356350"/>
            <a:ext cx="902366" cy="365125"/>
          </a:xfrm>
        </p:spPr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90D6995-D218-679E-ECA1-B920B13A2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150" y="6191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5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w/page #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DCE7D43-9C45-F74B-ADC2-8A75B590A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29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564" y="365125"/>
            <a:ext cx="10076448" cy="892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63" y="1371600"/>
            <a:ext cx="10978816" cy="48053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A2A72-43A6-4EAA-8CDC-DF35F359C978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73104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2012" y="6356350"/>
            <a:ext cx="902366" cy="365125"/>
          </a:xfrm>
        </p:spPr>
        <p:txBody>
          <a:bodyPr/>
          <a:lstStyle/>
          <a:p>
            <a:fld id="{AAA21668-7E2D-D34B-8F28-D8590BEFEB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90D6995-D218-679E-ECA1-B920B13A2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150" y="61913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0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C1E86-7A73-5B47-893D-57C07E3F2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1C57-5C13-7442-8B9B-C43590233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597" y="1825625"/>
            <a:ext cx="561620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8F913-E8D8-7A43-B5CA-55E34B8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38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09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F7714-F9DE-5549-A994-E31DDFC2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7" y="365125"/>
            <a:ext cx="115398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BC61-2A6B-F14D-AEE7-F6FE4689F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168" y="1681163"/>
            <a:ext cx="57264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85B73-736E-5541-A0FF-612927D0FF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1168" y="2505075"/>
            <a:ext cx="57264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F2F5D-4F65-5446-9DED-1A5834D1B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1690688"/>
            <a:ext cx="5622880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7DB25A-2C98-7842-A2B3-468F36DE2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2505075"/>
            <a:ext cx="561657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A0EB3-F186-354B-9BFE-C379EC6AF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12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26FB86-D894-4D42-84BE-9C0D479F8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97" y="365125"/>
            <a:ext cx="11407403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2499-E2CE-484C-BF8D-A72DFDE9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597" y="1371600"/>
            <a:ext cx="11407403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465A-E776-584B-B3C2-769DA137EA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377665-37FB-4FC3-9FD4-C677507CCBEC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6F335-F990-5947-A715-B10B3A7A6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A5AB9-9525-2548-BA4B-F84F5DB410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65C2D0-D186-59B7-3359-216D0E00EC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440640"/>
            <a:ext cx="12192000" cy="41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5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7" r:id="rId3"/>
    <p:sldLayoutId id="2147483675" r:id="rId4"/>
    <p:sldLayoutId id="2147483660" r:id="rId5"/>
    <p:sldLayoutId id="2147483676" r:id="rId6"/>
    <p:sldLayoutId id="2147483652" r:id="rId7"/>
    <p:sldLayoutId id="2147483653" r:id="rId8"/>
    <p:sldLayoutId id="2147483654" r:id="rId9"/>
    <p:sldLayoutId id="2147483655" r:id="rId10"/>
    <p:sldLayoutId id="21474836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2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  <p15:guide id="4" pos="74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BE070E-1FE4-8E95-2101-C452D0332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CDAAB-6A53-FA7E-B70D-5CC7AC377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868F1-02A8-7C60-A70E-FB2BE83F35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CCFAA-B5B2-4502-ACE7-46659A640C5A}" type="datetime1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29B6D-7512-BA3E-CEA6-13E8D707E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D0B3C-EAB9-A2FD-D9A1-CDBB525C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801A8-E200-436A-852E-818F7F80BE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D68AD3C-F2DE-D278-3856-55503C1ADD5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27349" y="23518"/>
            <a:ext cx="2304493" cy="10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1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1C75-2401-4747-DD46-B49FEE4FC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Validation Metrics for Applications with Mixed Uncertainty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2BAF6-1561-8591-895F-166F1D864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260" y="3769359"/>
            <a:ext cx="7676340" cy="19019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Dr. Laura White</a:t>
            </a:r>
          </a:p>
          <a:p>
            <a:r>
              <a:rPr lang="en-US" dirty="0"/>
              <a:t>NASA Langley Research Center</a:t>
            </a:r>
          </a:p>
          <a:p>
            <a:endParaRPr lang="en-US" dirty="0"/>
          </a:p>
          <a:p>
            <a:r>
              <a:rPr lang="en-US" dirty="0" err="1"/>
              <a:t>DATAWorks</a:t>
            </a:r>
            <a:r>
              <a:rPr lang="en-US" dirty="0"/>
              <a:t> 2026</a:t>
            </a:r>
          </a:p>
          <a:p>
            <a:r>
              <a:rPr lang="en-US" dirty="0"/>
              <a:t>4/23/2026</a:t>
            </a:r>
          </a:p>
        </p:txBody>
      </p:sp>
    </p:spTree>
    <p:extLst>
      <p:ext uri="{BB962C8B-B14F-4D97-AF65-F5344CB8AC3E}">
        <p14:creationId xmlns:p14="http://schemas.microsoft.com/office/powerpoint/2010/main" val="23788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049DB-CA04-6B5E-AA66-A4FCE13AD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3A2709-DBB4-73D6-58D4-F023B29DB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 – Uncertainty Quantification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2E9F77-A7F2-3043-FBDC-A0C52EDBC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7599445" cy="512295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Aleatory Uncertainty</a:t>
            </a:r>
          </a:p>
          <a:p>
            <a:pPr lvl="1"/>
            <a:r>
              <a:rPr lang="en-US" sz="1800" dirty="0"/>
              <a:t>aka stochastic uncertainty </a:t>
            </a:r>
          </a:p>
          <a:p>
            <a:pPr lvl="1"/>
            <a:r>
              <a:rPr lang="en-US" sz="1800" dirty="0"/>
              <a:t>Irreducible variability inherent in nature</a:t>
            </a:r>
          </a:p>
          <a:p>
            <a:pPr lvl="1"/>
            <a:r>
              <a:rPr lang="en-US" sz="1800" dirty="0"/>
              <a:t>Ex: flipping a coin, measurement error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Epistemic Uncertainty</a:t>
            </a:r>
          </a:p>
          <a:p>
            <a:pPr lvl="1"/>
            <a:r>
              <a:rPr lang="en-US" sz="1800" dirty="0"/>
              <a:t>aka systematic uncertainty </a:t>
            </a:r>
          </a:p>
          <a:p>
            <a:pPr lvl="1"/>
            <a:r>
              <a:rPr lang="en-US" sz="1800" dirty="0"/>
              <a:t>Lack of knowledge</a:t>
            </a:r>
          </a:p>
          <a:p>
            <a:pPr lvl="1"/>
            <a:r>
              <a:rPr lang="en-US" sz="1800" dirty="0"/>
              <a:t>Ex: impact of radiation on </a:t>
            </a:r>
            <a:r>
              <a:rPr lang="en-US" sz="1800" dirty="0" err="1"/>
              <a:t>humans</a:t>
            </a:r>
            <a:r>
              <a:rPr lang="en-US" sz="1800" dirty="0" err="1">
                <a:solidFill>
                  <a:schemeClr val="bg1"/>
                </a:solidFill>
              </a:rPr>
              <a:t>error</a:t>
            </a:r>
            <a:r>
              <a:rPr lang="en-US" sz="1800" dirty="0">
                <a:solidFill>
                  <a:schemeClr val="bg1"/>
                </a:solidFill>
              </a:rPr>
              <a:t> in trajectory</a:t>
            </a:r>
          </a:p>
          <a:p>
            <a:r>
              <a:rPr lang="en-US" sz="2000" dirty="0"/>
              <a:t>Mixed Uncertainty</a:t>
            </a:r>
          </a:p>
          <a:p>
            <a:pPr lvl="1"/>
            <a:r>
              <a:rPr lang="en-US" sz="1800" dirty="0"/>
              <a:t>A combination of aleatory and epistemic uncertainty exists corresponding to different inputs into the system </a:t>
            </a:r>
          </a:p>
          <a:p>
            <a:pPr lvl="1"/>
            <a:r>
              <a:rPr lang="en-US" sz="1800" dirty="0"/>
              <a:t>The end form is a probability box with </a:t>
            </a:r>
            <a:r>
              <a:rPr lang="en-US" sz="1800" b="1" i="1" dirty="0"/>
              <a:t>multiple possible distributions</a:t>
            </a:r>
            <a:r>
              <a:rPr lang="en-US" sz="1800" dirty="0"/>
              <a:t> that could represent the true quantity of interest distribution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Model-form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Modeling and quantification of the uncertainties about the ability of a computational model to truly represent the physics underlying the problem to be solved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33444-E787-723E-7DCE-E3CA98112F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8473" y="994238"/>
            <a:ext cx="3196244" cy="26789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81BC37-A86B-16B3-D072-22C0251AE2F3}"/>
              </a:ext>
            </a:extLst>
          </p:cNvPr>
          <p:cNvCxnSpPr>
            <a:cxnSpLocks/>
          </p:cNvCxnSpPr>
          <p:nvPr/>
        </p:nvCxnSpPr>
        <p:spPr>
          <a:xfrm>
            <a:off x="2884025" y="1396601"/>
            <a:ext cx="6769261" cy="76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1062001-5FE5-D2C9-AEDD-300174F19C98}"/>
              </a:ext>
            </a:extLst>
          </p:cNvPr>
          <p:cNvCxnSpPr>
            <a:cxnSpLocks/>
          </p:cNvCxnSpPr>
          <p:nvPr/>
        </p:nvCxnSpPr>
        <p:spPr>
          <a:xfrm flipV="1">
            <a:off x="3034171" y="2372810"/>
            <a:ext cx="6839034" cy="244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E5AE074-2CCD-880E-6EB2-491DE222DFEC}"/>
              </a:ext>
            </a:extLst>
          </p:cNvPr>
          <p:cNvCxnSpPr>
            <a:cxnSpLocks/>
          </p:cNvCxnSpPr>
          <p:nvPr/>
        </p:nvCxnSpPr>
        <p:spPr>
          <a:xfrm flipV="1">
            <a:off x="2676483" y="3194828"/>
            <a:ext cx="6976803" cy="60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642F7E99-ACC7-F721-4A33-5CEB9D6E2C70}"/>
              </a:ext>
            </a:extLst>
          </p:cNvPr>
          <p:cNvSpPr/>
          <p:nvPr/>
        </p:nvSpPr>
        <p:spPr>
          <a:xfrm rot="16200000">
            <a:off x="9635239" y="2938149"/>
            <a:ext cx="105541" cy="40781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D46AC-9FAD-3D15-83CC-5618D244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51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92D39-9A44-2D83-C994-392D6F7B7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1D0EA66-0FB0-F931-8F63-5EE0310BF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68" y="3565005"/>
            <a:ext cx="3811784" cy="28588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63FF0E9-0667-0462-593C-5DFDAB20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 – Uncertainty Quantification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8AB49-ED9E-EC92-1C47-628043F13C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88473" y="994238"/>
            <a:ext cx="3196244" cy="267896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DF0A21-3718-3FC4-4DDB-39E56C956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7599445" cy="512295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Aleatory Uncertainty</a:t>
            </a:r>
          </a:p>
          <a:p>
            <a:pPr lvl="1"/>
            <a:r>
              <a:rPr lang="en-US" sz="1800" dirty="0"/>
              <a:t>aka stochastic uncertainty </a:t>
            </a:r>
          </a:p>
          <a:p>
            <a:pPr lvl="1"/>
            <a:r>
              <a:rPr lang="en-US" sz="1800" dirty="0"/>
              <a:t>Irreducible variability inherent in nature</a:t>
            </a:r>
          </a:p>
          <a:p>
            <a:pPr lvl="1"/>
            <a:r>
              <a:rPr lang="en-US" sz="1800" dirty="0"/>
              <a:t>Ex: flipping a coin, measurement error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Epistemic Uncertainty</a:t>
            </a:r>
          </a:p>
          <a:p>
            <a:pPr lvl="1"/>
            <a:r>
              <a:rPr lang="en-US" sz="1800" dirty="0"/>
              <a:t>aka systematic uncertainty </a:t>
            </a:r>
          </a:p>
          <a:p>
            <a:pPr lvl="1"/>
            <a:r>
              <a:rPr lang="en-US" sz="1800" dirty="0"/>
              <a:t>Lack of knowledge</a:t>
            </a:r>
          </a:p>
          <a:p>
            <a:pPr lvl="1"/>
            <a:r>
              <a:rPr lang="en-US" sz="1800" dirty="0"/>
              <a:t>Ex: impact of radiation </a:t>
            </a:r>
            <a:r>
              <a:rPr lang="en-US" sz="1800"/>
              <a:t>on humans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2000" dirty="0"/>
              <a:t>Mixed Uncertainty</a:t>
            </a:r>
          </a:p>
          <a:p>
            <a:pPr lvl="1"/>
            <a:r>
              <a:rPr lang="en-US" sz="1800" dirty="0"/>
              <a:t>A combination of aleatory and epistemic uncertainty exists corresponding to different inputs into the system </a:t>
            </a:r>
          </a:p>
          <a:p>
            <a:pPr lvl="1"/>
            <a:r>
              <a:rPr lang="en-US" sz="1800" dirty="0"/>
              <a:t>The end form is a probability box with </a:t>
            </a:r>
            <a:r>
              <a:rPr lang="en-US" sz="1800" b="1" i="1" dirty="0"/>
              <a:t>multiple possible distributions</a:t>
            </a:r>
            <a:r>
              <a:rPr lang="en-US" sz="1800" dirty="0"/>
              <a:t> that could represent the true quantity of interest distribution</a:t>
            </a:r>
          </a:p>
          <a:p>
            <a:r>
              <a:rPr lang="en-US" sz="2000" dirty="0"/>
              <a:t>Model-form Uncertainty</a:t>
            </a:r>
          </a:p>
          <a:p>
            <a:pPr lvl="1"/>
            <a:r>
              <a:rPr lang="en-US" sz="1800" dirty="0"/>
              <a:t>Modeling and quantification of the uncertainties about the ability of a computational model to truly represent the physics underlying the problem to be solved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F6576B-6569-B002-EFE2-B35EA42CC149}"/>
              </a:ext>
            </a:extLst>
          </p:cNvPr>
          <p:cNvCxnSpPr>
            <a:cxnSpLocks/>
          </p:cNvCxnSpPr>
          <p:nvPr/>
        </p:nvCxnSpPr>
        <p:spPr>
          <a:xfrm>
            <a:off x="3233996" y="5304228"/>
            <a:ext cx="61525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94FC6A-8EE2-250D-F0C8-B284E3242D49}"/>
              </a:ext>
            </a:extLst>
          </p:cNvPr>
          <p:cNvCxnSpPr>
            <a:cxnSpLocks/>
          </p:cNvCxnSpPr>
          <p:nvPr/>
        </p:nvCxnSpPr>
        <p:spPr>
          <a:xfrm>
            <a:off x="2884025" y="1396601"/>
            <a:ext cx="6769261" cy="76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A432BBC-863D-D424-B012-A5021BA91E78}"/>
              </a:ext>
            </a:extLst>
          </p:cNvPr>
          <p:cNvCxnSpPr>
            <a:cxnSpLocks/>
          </p:cNvCxnSpPr>
          <p:nvPr/>
        </p:nvCxnSpPr>
        <p:spPr>
          <a:xfrm flipV="1">
            <a:off x="3034171" y="2372810"/>
            <a:ext cx="6839034" cy="244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814B970-37F4-256C-C246-B8A29284C284}"/>
              </a:ext>
            </a:extLst>
          </p:cNvPr>
          <p:cNvCxnSpPr>
            <a:cxnSpLocks/>
          </p:cNvCxnSpPr>
          <p:nvPr/>
        </p:nvCxnSpPr>
        <p:spPr>
          <a:xfrm flipV="1">
            <a:off x="2676483" y="3194828"/>
            <a:ext cx="6976803" cy="60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2208E27A-AD17-B0F4-EB52-1260AC1E8355}"/>
              </a:ext>
            </a:extLst>
          </p:cNvPr>
          <p:cNvSpPr/>
          <p:nvPr/>
        </p:nvSpPr>
        <p:spPr>
          <a:xfrm rot="16200000">
            <a:off x="9569917" y="2908163"/>
            <a:ext cx="105541" cy="40781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D52903-86D4-34D8-2548-75CF3676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23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960C-BBFF-D5E1-1A2E-30D05588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 Model-Form Uncertainty by Validation 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83835-FCD2-1604-F192-76182C60A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Defn</a:t>
            </a:r>
            <a:r>
              <a:rPr lang="en-US" dirty="0"/>
              <a:t>: A mathematical operator that measures the difference between the SRQ obtained from a simulation result and one obtained from experimental measurements [Oberkampf, Roy, 2010</a:t>
            </a:r>
            <a:r>
              <a:rPr lang="en-US" baseline="30000" dirty="0"/>
              <a:t>1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Metric Options:</a:t>
            </a:r>
          </a:p>
          <a:p>
            <a:r>
              <a:rPr lang="en-US" dirty="0"/>
              <a:t>Hypothesis Testing</a:t>
            </a:r>
          </a:p>
          <a:p>
            <a:r>
              <a:rPr lang="en-US" dirty="0"/>
              <a:t>Comparison of Means</a:t>
            </a:r>
          </a:p>
          <a:p>
            <a:r>
              <a:rPr lang="en-US" dirty="0"/>
              <a:t>Area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CB2F5-F6DE-0761-A559-FB04507F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06ACC-2D45-06BF-5324-744A480D62D7}"/>
              </a:ext>
            </a:extLst>
          </p:cNvPr>
          <p:cNvSpPr txBox="1"/>
          <p:nvPr/>
        </p:nvSpPr>
        <p:spPr>
          <a:xfrm>
            <a:off x="197025" y="6248221"/>
            <a:ext cx="10240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Oberkampf, William L., and Christopher J. Roy. </a:t>
            </a:r>
            <a:r>
              <a:rPr lang="en-US" sz="1100" i="1" dirty="0"/>
              <a:t>Verification and validation in scientific computing</a:t>
            </a:r>
            <a:r>
              <a:rPr lang="en-US" sz="1100" dirty="0"/>
              <a:t>. Cambridge university press, 2010.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30691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D662D-1602-45A2-777A-0709147C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23AC9-7BE3-02F2-E2B7-5D11B5B3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Quantify Model-Form Uncertainty by Validation Metric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334C4-0945-E67A-DA33-DB5ED01E7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Defn</a:t>
            </a:r>
            <a:r>
              <a:rPr lang="en-US" dirty="0"/>
              <a:t>: A mathematical operator that measures the difference between the SRQ obtained from a simulation result and one obtained from experimental measurements [Oberkampf, Roy, 2010</a:t>
            </a:r>
            <a:r>
              <a:rPr lang="en-US" baseline="30000" dirty="0"/>
              <a:t>1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Metric Options:</a:t>
            </a:r>
          </a:p>
          <a:p>
            <a:r>
              <a:rPr lang="en-US" dirty="0"/>
              <a:t>Hypothesis Testing</a:t>
            </a:r>
          </a:p>
          <a:p>
            <a:r>
              <a:rPr lang="en-US" dirty="0"/>
              <a:t>Comparison of Means</a:t>
            </a:r>
          </a:p>
          <a:p>
            <a:r>
              <a:rPr lang="en-US" b="1" dirty="0">
                <a:solidFill>
                  <a:schemeClr val="accent6"/>
                </a:solidFill>
              </a:rPr>
              <a:t>Area Metrics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AD140-9B70-90D2-5E48-14CA006D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B2711-CE19-2636-5D2B-919E00C91A9F}"/>
              </a:ext>
            </a:extLst>
          </p:cNvPr>
          <p:cNvSpPr txBox="1"/>
          <p:nvPr/>
        </p:nvSpPr>
        <p:spPr>
          <a:xfrm>
            <a:off x="197025" y="6248221"/>
            <a:ext cx="10240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Oberkampf, William L., and Christopher J. Roy. </a:t>
            </a:r>
            <a:r>
              <a:rPr lang="en-US" sz="1100" i="1" dirty="0"/>
              <a:t>Verification and validation in scientific computing</a:t>
            </a:r>
            <a:r>
              <a:rPr lang="en-US" sz="1100" dirty="0"/>
              <a:t>. Cambridge university press, 2010.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0366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2B33-3EB4-325E-BD7C-19A36A54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Metric Operator – Aleatory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CE560-C70F-1659-F521-7CAECCDE69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Defined as the area between the prediction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and the data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which measures the mismatch between them.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7CE560-C70F-1659-F521-7CAECCDE69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55" t="-202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088CD-09F6-0283-3154-4BBD3070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CEFFF1-4E1F-E496-3842-6743F4FE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7074" y="2973307"/>
            <a:ext cx="4284343" cy="3453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8DEC08-04DF-CFAC-BEB9-9DAA91FD4F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1306" y="2973307"/>
            <a:ext cx="4283912" cy="34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FCF2-6DF1-CCF6-2771-FA4558EF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Metric Operator – Mixed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5FB109-2FF8-031E-F8E7-B4EA0A68E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6586" y="1091055"/>
                <a:ext cx="11837539" cy="2232930"/>
              </a:xfrm>
            </p:spPr>
            <p:txBody>
              <a:bodyPr>
                <a:normAutofit fontScale="70000" lnSpcReduction="20000"/>
              </a:bodyPr>
              <a:lstStyle/>
              <a:p>
                <a:pPr marL="228600" indent="-228600" algn="l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Combining epistemic and aleatory uncertainties results in a p-box, and Ferson et al. (2009)</a:t>
                </a:r>
                <a:r>
                  <a:rPr lang="en-US" sz="2800" baseline="30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proposed a novel area metric.</a:t>
                </a:r>
              </a:p>
              <a:p>
                <a:pPr marL="228600" indent="-228600" algn="l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This metric evaluates the difference by calculating the area between the prediction p-box and the data p-box</a:t>
                </a:r>
              </a:p>
              <a:p>
                <a:pPr marL="0" indent="0" algn="l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nary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  <m: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d>
                      <m: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,[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nR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nL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])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dx</m:t>
                      </m:r>
                    </m:oMath>
                  </m:oMathPara>
                </a14:m>
                <a:endParaRPr lang="en-US" sz="2800" b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marL="0" indent="0" algn="l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None/>
                </a:pP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Here,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represent left and right bounds of the distributions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5FB109-2FF8-031E-F8E7-B4EA0A68E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586" y="1091055"/>
                <a:ext cx="11837539" cy="2232930"/>
              </a:xfrm>
              <a:blipFill>
                <a:blip r:embed="rId2"/>
                <a:stretch>
                  <a:fillRect l="-566" t="-5464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0DB52-9445-0EE7-83B5-920A60E73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" name="Picture 12" descr="Chart, histogram&#10;&#10;AI-generated content may be incorrect.">
            <a:extLst>
              <a:ext uri="{FF2B5EF4-FFF2-40B4-BE49-F238E27FC236}">
                <a16:creationId xmlns:a16="http://schemas.microsoft.com/office/drawing/2014/main" id="{183EBDE2-993A-8265-8DF7-CA18C08C1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609" y="3302040"/>
            <a:ext cx="3759252" cy="3136021"/>
          </a:xfrm>
          <a:prstGeom prst="rect">
            <a:avLst/>
          </a:prstGeom>
        </p:spPr>
      </p:pic>
      <p:pic>
        <p:nvPicPr>
          <p:cNvPr id="15" name="Picture 14" descr="Chart&#10;&#10;AI-generated content may be incorrect.">
            <a:extLst>
              <a:ext uri="{FF2B5EF4-FFF2-40B4-BE49-F238E27FC236}">
                <a16:creationId xmlns:a16="http://schemas.microsoft.com/office/drawing/2014/main" id="{DDD63511-8597-CE60-AB68-0FF5B0C0C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003" y="3302041"/>
            <a:ext cx="3759285" cy="31360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A3DC62-DFF8-82C2-FA67-B9AA76C20860}"/>
                  </a:ext>
                </a:extLst>
              </p:cNvPr>
              <p:cNvSpPr txBox="1"/>
              <p:nvPr/>
            </p:nvSpPr>
            <p:spPr>
              <a:xfrm>
                <a:off x="3194612" y="3843472"/>
                <a:ext cx="231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A3DC62-DFF8-82C2-FA67-B9AA76C20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612" y="3843472"/>
                <a:ext cx="231494" cy="369332"/>
              </a:xfrm>
              <a:prstGeom prst="rect">
                <a:avLst/>
              </a:prstGeom>
              <a:blipFill>
                <a:blip r:embed="rId5"/>
                <a:stretch>
                  <a:fillRect r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A946F1-A9AF-37E4-77F1-42A26911D840}"/>
              </a:ext>
            </a:extLst>
          </p:cNvPr>
          <p:cNvCxnSpPr>
            <a:cxnSpLocks/>
          </p:cNvCxnSpPr>
          <p:nvPr/>
        </p:nvCxnSpPr>
        <p:spPr>
          <a:xfrm>
            <a:off x="3460831" y="4028138"/>
            <a:ext cx="35881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C1A9D3-795C-D966-C034-677A80B29153}"/>
                  </a:ext>
                </a:extLst>
              </p:cNvPr>
              <p:cNvSpPr txBox="1"/>
              <p:nvPr/>
            </p:nvSpPr>
            <p:spPr>
              <a:xfrm>
                <a:off x="4366971" y="4028138"/>
                <a:ext cx="2314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C1A9D3-795C-D966-C034-677A80B29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971" y="4028138"/>
                <a:ext cx="231494" cy="369332"/>
              </a:xfrm>
              <a:prstGeom prst="rect">
                <a:avLst/>
              </a:prstGeom>
              <a:blipFill>
                <a:blip r:embed="rId6"/>
                <a:stretch>
                  <a:fillRect r="-5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F5EB8A-C55A-C429-886A-7701A55F54BE}"/>
              </a:ext>
            </a:extLst>
          </p:cNvPr>
          <p:cNvCxnSpPr>
            <a:cxnSpLocks/>
          </p:cNvCxnSpPr>
          <p:nvPr/>
        </p:nvCxnSpPr>
        <p:spPr>
          <a:xfrm flipH="1">
            <a:off x="3935393" y="4201303"/>
            <a:ext cx="45472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E2C5CDE-356B-BC19-896B-6F3FCAD9BF19}"/>
              </a:ext>
            </a:extLst>
          </p:cNvPr>
          <p:cNvSpPr txBox="1"/>
          <p:nvPr/>
        </p:nvSpPr>
        <p:spPr>
          <a:xfrm>
            <a:off x="10487469" y="5330065"/>
            <a:ext cx="1788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Ferson, Scott, and William L. Oberkampf. "Validation of imprecise probability models." </a:t>
            </a:r>
            <a:r>
              <a:rPr lang="en-US" sz="1100" i="1" dirty="0"/>
              <a:t>International Journal of Reliability and Safety</a:t>
            </a:r>
            <a:r>
              <a:rPr lang="en-US" sz="1100" dirty="0"/>
              <a:t> 3.1-3 (2009): 3-22.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31297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8412C-0A05-6A73-0433-8305750E0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1810-A112-208A-6E05-C21866B9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Operator Shortcomings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5800E-F655-05AE-2F76-E558DC831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used to quantify the model form uncertainty and is appended to the p-box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A5800E-F655-05AE-2F76-E558DC831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021" r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D2C0F-9255-742E-7C62-5FB91142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033276-07FB-D26F-27E0-AFEBDB43D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6781" y="2176075"/>
            <a:ext cx="5102500" cy="42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96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B5A18-5DBA-1B49-2548-E3A6A4B35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C0E8-D958-D076-8BAD-E8A3F89F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Operator Shortcomings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1EABBC-FC03-5E30-9DAB-CDB908419E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used to quantify the model form uncertainty and is appended to the p-box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1EABBC-FC03-5E30-9DAB-CDB908419E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021" r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E1185-9B83-B3D6-991C-4CCAF0DD1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AB1B79-C1DA-5CC9-2933-42FAB62A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6781" y="2173194"/>
            <a:ext cx="5102500" cy="426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37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B24C9-A917-4128-32B1-0FA32CDF3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CCC-A923-B3B9-C498-23E96E3F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Operator Shortcomings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65A480-057B-C948-14B2-887F35283F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used to quantify the model form uncertainty and is appended to the p-box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65A480-057B-C948-14B2-887F35283F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021" r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F7129-FA72-838D-3F39-8BCEA16C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CFFCB-AAC2-8E95-C4DF-4F36F6621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76781" y="2173194"/>
            <a:ext cx="5102500" cy="42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35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F8D13-34B2-7079-E915-FC6D45034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41A4B-BF53-9EB4-7D39-7E5CB090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Operator Shortcomings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525D8-46E4-E016-9515-3A158357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C95894-9681-9AF5-5B88-0643A228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28461" y="2736370"/>
            <a:ext cx="4431331" cy="37060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F402E32-B648-01C3-2824-6A2860895B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7923" y="1257300"/>
                <a:ext cx="11483077" cy="15970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50888" indent="-2936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Monaco" pitchFamily="2" charset="77"/>
                  <a:buChar char="⎻"/>
                  <a:tabLst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ourier New" panose="02070309020205020404" pitchFamily="49" charset="0"/>
                  <a:buChar char="o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used to quantify the model form uncertainty and is appended to the p-box</a:t>
                </a:r>
              </a:p>
              <a:p>
                <a:r>
                  <a:rPr lang="en-US" dirty="0"/>
                  <a:t>However, for mixed uncertainty this allows for over-compensating for the model form uncertainty in some areas while not capturing enough of it in other areas.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F402E32-B648-01C3-2824-6A2860895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23" y="1257300"/>
                <a:ext cx="11483077" cy="1597043"/>
              </a:xfrm>
              <a:prstGeom prst="rect">
                <a:avLst/>
              </a:prstGeom>
              <a:blipFill>
                <a:blip r:embed="rId3"/>
                <a:stretch>
                  <a:fillRect l="-743" t="-7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660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9A062-C399-ACCC-588B-DF07F828A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9CAC0-1A6E-69FD-D8AF-44C32EEB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Validation?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25873-789F-46CE-ACB2-C00FED4B7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“</a:t>
            </a:r>
            <a:r>
              <a:rPr lang="en-US" sz="2400" i="1" dirty="0"/>
              <a:t>All models are wrong, but some are useful.</a:t>
            </a:r>
            <a:r>
              <a:rPr lang="en-US" sz="2400" b="1" dirty="0"/>
              <a:t>”</a:t>
            </a:r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-George Box, 1976</a:t>
            </a:r>
            <a:r>
              <a:rPr lang="en-US" sz="2400" baseline="30000" dirty="0"/>
              <a:t>1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94D5A-ADCF-8863-2E70-97B674A56078}"/>
              </a:ext>
            </a:extLst>
          </p:cNvPr>
          <p:cNvSpPr txBox="1"/>
          <p:nvPr/>
        </p:nvSpPr>
        <p:spPr>
          <a:xfrm>
            <a:off x="197025" y="6248221"/>
            <a:ext cx="10240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Box, G. E. P. (1976). Science and Statistics. </a:t>
            </a:r>
            <a:r>
              <a:rPr lang="en-US" sz="1100" i="1" dirty="0"/>
              <a:t>Journal of the American Statistical Association</a:t>
            </a:r>
            <a:r>
              <a:rPr lang="en-US" sz="1100" dirty="0"/>
              <a:t>, 71(356), 791-799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12D25-E0ED-863A-8485-FADBD2BB0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00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57A91-BC85-744C-6539-9DD5A82E1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534D-4739-9F64-2FAD-652BAA04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Operator Shortcomings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D2B3C1-3E4C-6FA2-9454-49A34EF86E6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923" y="1257300"/>
                <a:ext cx="11483077" cy="1597043"/>
              </a:xfrm>
            </p:spPr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used to quantify the model form uncertainty and is appended to the p-box</a:t>
                </a:r>
              </a:p>
              <a:p>
                <a:r>
                  <a:rPr lang="en-US" dirty="0"/>
                  <a:t>However, for mixed uncertainty this allows for over-compensating for the model form uncertainty in some areas while not capturing enough of it in other areas.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2D2B3C1-3E4C-6FA2-9454-49A34EF86E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923" y="1257300"/>
                <a:ext cx="11483077" cy="1597043"/>
              </a:xfrm>
              <a:blipFill>
                <a:blip r:embed="rId2"/>
                <a:stretch>
                  <a:fillRect l="-743" t="-7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43902-7E9B-BCF0-F408-316FA823A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6DFA9-2479-CEEC-C667-EF5F30CA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210" y="2736370"/>
            <a:ext cx="4435442" cy="370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0327A2-3B14-3888-C7F0-18AEB59680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61531" y="2736369"/>
            <a:ext cx="4435442" cy="370601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B569A88-BD8F-C5FC-E1EC-67C39AD71CA7}"/>
              </a:ext>
            </a:extLst>
          </p:cNvPr>
          <p:cNvSpPr/>
          <p:nvPr/>
        </p:nvSpPr>
        <p:spPr>
          <a:xfrm>
            <a:off x="5187656" y="3741540"/>
            <a:ext cx="1641878" cy="19197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36AD9-0133-FD42-9E9A-343E44B0D3CA}"/>
              </a:ext>
            </a:extLst>
          </p:cNvPr>
          <p:cNvSpPr txBox="1"/>
          <p:nvPr/>
        </p:nvSpPr>
        <p:spPr>
          <a:xfrm rot="16200000">
            <a:off x="4798632" y="4448306"/>
            <a:ext cx="108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Current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04046-7EDB-A7F3-6841-1A9EE1B2C215}"/>
              </a:ext>
            </a:extLst>
          </p:cNvPr>
          <p:cNvSpPr txBox="1"/>
          <p:nvPr/>
        </p:nvSpPr>
        <p:spPr>
          <a:xfrm rot="16200000">
            <a:off x="5926677" y="4303435"/>
            <a:ext cx="108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Ideal</a:t>
            </a:r>
          </a:p>
        </p:txBody>
      </p:sp>
    </p:spTree>
    <p:extLst>
      <p:ext uri="{BB962C8B-B14F-4D97-AF65-F5344CB8AC3E}">
        <p14:creationId xmlns:p14="http://schemas.microsoft.com/office/powerpoint/2010/main" val="3598979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28785-7CA4-58E3-8255-87212186A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3048-EB2F-4454-F7E3-F43C098B5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Operator Shortcomings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835D6B-9E4E-C0E3-1229-B9826283F7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923" y="1257300"/>
                <a:ext cx="11483077" cy="1597043"/>
              </a:xfrm>
            </p:spPr>
            <p:txBody>
              <a:bodyPr>
                <a:normAutofit fontScale="850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can be used to quantify the model form uncertainty and is appended to the p-box</a:t>
                </a:r>
              </a:p>
              <a:p>
                <a:r>
                  <a:rPr lang="en-US" dirty="0"/>
                  <a:t>However, for mixed uncertainty this allows for over-compensating for the model form uncertainty in some areas while not capturing enough of it in other areas.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835D6B-9E4E-C0E3-1229-B9826283F7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923" y="1257300"/>
                <a:ext cx="11483077" cy="1597043"/>
              </a:xfrm>
              <a:blipFill>
                <a:blip r:embed="rId2"/>
                <a:stretch>
                  <a:fillRect l="-743" t="-7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9F283-AA64-1D13-05BA-287B8AEF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6408D-2B0B-042D-D840-776668DA99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209" y="2739438"/>
            <a:ext cx="4435444" cy="3699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9B56C-5482-DDDB-BA9E-5E8DCA5D24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66781" y="2736369"/>
            <a:ext cx="4424941" cy="370601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A490699-A03F-CC2E-998C-54DD4211A1E3}"/>
              </a:ext>
            </a:extLst>
          </p:cNvPr>
          <p:cNvSpPr/>
          <p:nvPr/>
        </p:nvSpPr>
        <p:spPr>
          <a:xfrm>
            <a:off x="5187656" y="3741540"/>
            <a:ext cx="1641878" cy="19197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89F07-72B0-E8E1-7BA7-256774514AB7}"/>
              </a:ext>
            </a:extLst>
          </p:cNvPr>
          <p:cNvSpPr txBox="1"/>
          <p:nvPr/>
        </p:nvSpPr>
        <p:spPr>
          <a:xfrm rot="16200000">
            <a:off x="4798632" y="4448306"/>
            <a:ext cx="108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Current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5A3FC-BF35-E807-918C-B396235A754E}"/>
              </a:ext>
            </a:extLst>
          </p:cNvPr>
          <p:cNvSpPr txBox="1"/>
          <p:nvPr/>
        </p:nvSpPr>
        <p:spPr>
          <a:xfrm rot="16200000">
            <a:off x="5926677" y="4303435"/>
            <a:ext cx="1083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Ideal</a:t>
            </a:r>
          </a:p>
        </p:txBody>
      </p:sp>
    </p:spTree>
    <p:extLst>
      <p:ext uri="{BB962C8B-B14F-4D97-AF65-F5344CB8AC3E}">
        <p14:creationId xmlns:p14="http://schemas.microsoft.com/office/powerpoint/2010/main" val="1117891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57B5F-19A7-DE83-E666-39C8C32F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Area Validation Metric – Mixed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3EBF8-EBE1-91A8-7114-60D1DAAA9C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923" y="1257301"/>
                <a:ext cx="11483077" cy="21716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We proposed a new area validation metric in 2020</a:t>
                </a:r>
                <a:r>
                  <a:rPr lang="en-US" baseline="30000" dirty="0"/>
                  <a:t>1</a:t>
                </a:r>
                <a:endParaRPr lang="en-US" dirty="0"/>
              </a:p>
              <a:p>
                <a:r>
                  <a:rPr lang="en-US" dirty="0"/>
                  <a:t>This metric handles the disagreement between the left and right bounds of prediction distribution and data distribution.</a:t>
                </a:r>
              </a:p>
              <a:p>
                <a:r>
                  <a:rPr lang="en-US" dirty="0"/>
                  <a:t>Define a left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17C7C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) and right (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4FF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) metric as follows: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dirty="0"/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17C7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0                                   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 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17C7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017C7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017C7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17C7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17C7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017C7C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 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sz="2000" b="0" i="1" smtClean="0">
                        <a:solidFill>
                          <a:srgbClr val="017C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03EBF8-EBE1-91A8-7114-60D1DAAA9C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923" y="1257301"/>
                <a:ext cx="11483077" cy="2171699"/>
              </a:xfrm>
              <a:blipFill>
                <a:blip r:embed="rId2"/>
                <a:stretch>
                  <a:fillRect l="-849" t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0B689-7657-A7A0-23DE-F06AF486D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DFF65153-C02B-654D-A9AC-0176A7C15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94" y="3382083"/>
            <a:ext cx="3643410" cy="3038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D15D3F-67E4-BD4A-AB99-01637FD610B3}"/>
              </a:ext>
            </a:extLst>
          </p:cNvPr>
          <p:cNvSpPr txBox="1"/>
          <p:nvPr/>
        </p:nvSpPr>
        <p:spPr>
          <a:xfrm>
            <a:off x="10361516" y="5097569"/>
            <a:ext cx="1890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000" dirty="0"/>
              <a:t>Brune, Andrew J., Thomas K. West IV, and Laura M. White. "Calibration probe uncertainty and validation for the hypersonic material environmental test system." </a:t>
            </a:r>
            <a:r>
              <a:rPr lang="en-US" sz="1000" i="1" dirty="0"/>
              <a:t>Journal of </a:t>
            </a:r>
            <a:r>
              <a:rPr lang="en-US" sz="1000" i="1" dirty="0" err="1"/>
              <a:t>Thermophysics</a:t>
            </a:r>
            <a:r>
              <a:rPr lang="en-US" sz="1000" i="1" dirty="0"/>
              <a:t> and Heat Transfer</a:t>
            </a:r>
            <a:r>
              <a:rPr lang="en-US" sz="1000" dirty="0"/>
              <a:t> 34.2 (2020): 404-420.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8542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6034B-A587-4519-F653-48C92F5FF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2770-2B7D-48B9-71F7-32EB8698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Area Validation Metric – Mixed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CD990D-9EA4-F38A-3CA2-119BB04A58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923" y="1257301"/>
                <a:ext cx="11483077" cy="2171699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We proposed a new area validation metric in 2020</a:t>
                </a:r>
                <a:r>
                  <a:rPr lang="en-US" baseline="30000" dirty="0"/>
                  <a:t>1</a:t>
                </a:r>
                <a:endParaRPr lang="en-US" dirty="0"/>
              </a:p>
              <a:p>
                <a:r>
                  <a:rPr lang="en-US" dirty="0"/>
                  <a:t>This metric handles the disagreement between the left and right bounds of prediction distribution and data distribution.</a:t>
                </a:r>
              </a:p>
              <a:p>
                <a:r>
                  <a:rPr lang="en-US" dirty="0"/>
                  <a:t>Define a left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17C7C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) and right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4FF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) metric as follows: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𝑛𝑖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dirty="0"/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4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0                                   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 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4FF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≥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4FF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 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4FF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4FF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FF04FF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b="0" i="1" smtClean="0">
                                    <a:solidFill>
                                      <a:srgbClr val="FF04FF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dirty="0"/>
                  <a:t>  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</m:t>
                    </m:r>
                    <m:r>
                      <a:rPr lang="en-US" sz="2000" b="0" i="1" smtClean="0">
                        <a:solidFill>
                          <a:srgbClr val="017C7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rgbClr val="FF04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8CD990D-9EA4-F38A-3CA2-119BB04A58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923" y="1257301"/>
                <a:ext cx="11483077" cy="2171699"/>
              </a:xfrm>
              <a:blipFill>
                <a:blip r:embed="rId2"/>
                <a:stretch>
                  <a:fillRect l="-849" t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3AC7E-EE4D-7DB2-CA07-738367E6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5673BF-0389-1372-975D-275FA00ED6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71594" y="3382083"/>
            <a:ext cx="3643409" cy="3038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D4BEB1-F524-E58C-ECF9-30E75C1F457F}"/>
              </a:ext>
            </a:extLst>
          </p:cNvPr>
          <p:cNvSpPr txBox="1"/>
          <p:nvPr/>
        </p:nvSpPr>
        <p:spPr>
          <a:xfrm>
            <a:off x="10361516" y="5097569"/>
            <a:ext cx="1890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000" dirty="0"/>
              <a:t>Brune, Andrew J., Thomas K. West IV, and Laura M. White. "Calibration probe uncertainty and validation for the hypersonic material environmental test system." </a:t>
            </a:r>
            <a:r>
              <a:rPr lang="en-US" sz="1000" i="1" dirty="0"/>
              <a:t>Journal of </a:t>
            </a:r>
            <a:r>
              <a:rPr lang="en-US" sz="1000" i="1" dirty="0" err="1"/>
              <a:t>Thermophysics</a:t>
            </a:r>
            <a:r>
              <a:rPr lang="en-US" sz="1000" i="1" dirty="0"/>
              <a:t> and Heat Transfer</a:t>
            </a:r>
            <a:r>
              <a:rPr lang="en-US" sz="1000" dirty="0"/>
              <a:t> 34.2 (2020): 404-420.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91214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88773-5F0C-29ED-6C2F-32052379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9660-3E77-CF68-EDE2-2FC4444D2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Area Validation Metric – Mixed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E467BE-0CF0-D705-59C1-EE6A2A1B80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923" y="1257301"/>
                <a:ext cx="11483077" cy="2171699"/>
              </a:xfrm>
            </p:spPr>
            <p:txBody>
              <a:bodyPr>
                <a:normAutofit fontScale="92500" lnSpcReduction="20000"/>
              </a:bodyPr>
              <a:lstStyle/>
              <a:p>
                <a:pPr marL="285750" indent="-285750"/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there is an overprediction in the simulation data compared to experimental results</a:t>
                </a:r>
              </a:p>
              <a:p>
                <a:pPr marL="285750" indent="-285750"/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/>
                  <a:t> there is an underprediction in the simulation data compared to experimental results</a:t>
                </a:r>
              </a:p>
              <a:p>
                <a:pPr marL="285750" indent="-285750"/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then the CFD data already covers at least 95% of the possible experimental results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E467BE-0CF0-D705-59C1-EE6A2A1B8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923" y="1257301"/>
                <a:ext cx="11483077" cy="2171699"/>
              </a:xfrm>
              <a:blipFill>
                <a:blip r:embed="rId2"/>
                <a:stretch>
                  <a:fillRect l="-849" t="-7843" r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6E447-BD2C-E871-E4FD-A0FB3E0D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588C82-0A6C-4A86-7CC0-A835195EA7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71594" y="3382083"/>
            <a:ext cx="3643409" cy="30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19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30AC4-2040-66C9-F300-8F7ED948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3CA62-EEAA-7F01-1372-AE406955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FEBE4A-852E-7409-D160-0EEF37991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99114" y="1850885"/>
            <a:ext cx="4817651" cy="401992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2C995FA-D655-C910-516F-4D8544F48F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2486" y="1852464"/>
            <a:ext cx="4817650" cy="40183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7D9C51-3277-AFBA-C487-1854B375420C}"/>
              </a:ext>
            </a:extLst>
          </p:cNvPr>
          <p:cNvSpPr txBox="1"/>
          <p:nvPr/>
        </p:nvSpPr>
        <p:spPr>
          <a:xfrm>
            <a:off x="1096270" y="1364022"/>
            <a:ext cx="41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Ferson et al. Metric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6B9F9-0059-DD89-0FE8-F81B95ADAEA2}"/>
              </a:ext>
            </a:extLst>
          </p:cNvPr>
          <p:cNvSpPr txBox="1"/>
          <p:nvPr/>
        </p:nvSpPr>
        <p:spPr>
          <a:xfrm>
            <a:off x="7017136" y="1364022"/>
            <a:ext cx="418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Brune et al. Metric</a:t>
            </a:r>
          </a:p>
        </p:txBody>
      </p:sp>
    </p:spTree>
    <p:extLst>
      <p:ext uri="{BB962C8B-B14F-4D97-AF65-F5344CB8AC3E}">
        <p14:creationId xmlns:p14="http://schemas.microsoft.com/office/powerpoint/2010/main" val="198516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89553-A1F2-E23B-2410-B00BE8C9F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34A2-5E30-50A6-847A-91EFEA4F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C57F-F335-64B4-8BD3-D206B4B6F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F20C4F-28C5-E7EF-448D-0934A82F5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99114" y="1850885"/>
            <a:ext cx="4817651" cy="4019924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5AEA049A-0FD8-9383-7552-029C38B2AB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2486" y="1852464"/>
            <a:ext cx="4817650" cy="4018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570AB-1F8B-A0B8-0674-AB6ADA058E57}"/>
              </a:ext>
            </a:extLst>
          </p:cNvPr>
          <p:cNvSpPr txBox="1"/>
          <p:nvPr/>
        </p:nvSpPr>
        <p:spPr>
          <a:xfrm>
            <a:off x="1096270" y="1364022"/>
            <a:ext cx="418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Ferson et al. Metric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E377-DDD1-5999-E4F4-1F1A0B664857}"/>
              </a:ext>
            </a:extLst>
          </p:cNvPr>
          <p:cNvSpPr txBox="1"/>
          <p:nvPr/>
        </p:nvSpPr>
        <p:spPr>
          <a:xfrm>
            <a:off x="7017136" y="1364022"/>
            <a:ext cx="4183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Brune et al. Metric</a:t>
            </a:r>
          </a:p>
        </p:txBody>
      </p:sp>
    </p:spTree>
    <p:extLst>
      <p:ext uri="{BB962C8B-B14F-4D97-AF65-F5344CB8AC3E}">
        <p14:creationId xmlns:p14="http://schemas.microsoft.com/office/powerpoint/2010/main" val="3707457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44F7-186C-F90C-8E83-8591D179E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DEA81-F48C-41B8-0058-BDEB56849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11483077" cy="2455871"/>
          </a:xfrm>
        </p:spPr>
        <p:txBody>
          <a:bodyPr/>
          <a:lstStyle/>
          <a:p>
            <a:r>
              <a:rPr lang="en-US" dirty="0"/>
              <a:t>Stagnation Point Calibration [Brune et al.</a:t>
            </a:r>
            <a:r>
              <a:rPr lang="en-US" baseline="30000" dirty="0"/>
              <a:t>1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Experimental data: from NASA Langley Hypersonic Materials Environmental Test System (</a:t>
            </a:r>
            <a:r>
              <a:rPr lang="en-US" dirty="0" err="1"/>
              <a:t>HyMETS</a:t>
            </a:r>
            <a:r>
              <a:rPr lang="en-US" dirty="0"/>
              <a:t>) facility </a:t>
            </a:r>
          </a:p>
          <a:p>
            <a:pPr lvl="1"/>
            <a:r>
              <a:rPr lang="en-US" dirty="0"/>
              <a:t>Simulation data: from Langley Aerothermodynamic Upwind Relaxation Algorithm (LAURA-5) to compute the flow-field </a:t>
            </a:r>
          </a:p>
          <a:p>
            <a:pPr lvl="1"/>
            <a:r>
              <a:rPr lang="en-US" dirty="0"/>
              <a:t>47 mixed uncertainty parameters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59579B-2592-E369-D808-67AD6D418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D8CBD525-58E5-9A59-2D72-3477D4F20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00" y="3798938"/>
            <a:ext cx="3358603" cy="2517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D67A91-8695-1B04-9E48-53C408D0B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330" y="3799054"/>
            <a:ext cx="3360737" cy="2517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7DC1B1-C1C1-0C27-EAB9-D41D2CB219E9}"/>
              </a:ext>
            </a:extLst>
          </p:cNvPr>
          <p:cNvSpPr txBox="1"/>
          <p:nvPr/>
        </p:nvSpPr>
        <p:spPr>
          <a:xfrm>
            <a:off x="10361516" y="5097569"/>
            <a:ext cx="1890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000" dirty="0"/>
              <a:t>Brune, Andrew J., Thomas K. West IV, and Laura M. White. "Calibration probe uncertainty and validation for the hypersonic material environmental test system." </a:t>
            </a:r>
            <a:r>
              <a:rPr lang="en-US" sz="1000" i="1" dirty="0"/>
              <a:t>Journal of </a:t>
            </a:r>
            <a:r>
              <a:rPr lang="en-US" sz="1000" i="1" dirty="0" err="1"/>
              <a:t>Thermophysics</a:t>
            </a:r>
            <a:r>
              <a:rPr lang="en-US" sz="1000" i="1" dirty="0"/>
              <a:t> and Heat Transfer</a:t>
            </a:r>
            <a:r>
              <a:rPr lang="en-US" sz="1000" dirty="0"/>
              <a:t> 34.2 (2020): 404-420.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1105231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5A8B-938F-F4C2-2CCD-F5A0AD16D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Results</a:t>
            </a:r>
          </a:p>
        </p:txBody>
      </p:sp>
      <p:pic>
        <p:nvPicPr>
          <p:cNvPr id="7" name="Content Placeholder 6" descr="Chart&#10;&#10;AI-generated content may be incorrect.">
            <a:extLst>
              <a:ext uri="{FF2B5EF4-FFF2-40B4-BE49-F238E27FC236}">
                <a16:creationId xmlns:a16="http://schemas.microsoft.com/office/drawing/2014/main" id="{3C6ADBE9-D444-3A25-3949-935554A4A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4032" y="1196158"/>
            <a:ext cx="3441103" cy="25808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32D97-4CF6-6E4B-3139-F7C0CE1A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CAC19E02-99E5-598B-342D-377C79BBA1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16454" y="1196157"/>
            <a:ext cx="3441103" cy="2580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C912B-DA75-B895-E4FA-34F7D015174C}"/>
              </a:ext>
            </a:extLst>
          </p:cNvPr>
          <p:cNvSpPr txBox="1"/>
          <p:nvPr/>
        </p:nvSpPr>
        <p:spPr>
          <a:xfrm>
            <a:off x="6769801" y="1023130"/>
            <a:ext cx="4046599" cy="37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Validation Metric: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FE1AE-ACB8-E343-0AB4-52AB9BF4DA3A}"/>
              </a:ext>
            </a:extLst>
          </p:cNvPr>
          <p:cNvSpPr txBox="1"/>
          <p:nvPr/>
        </p:nvSpPr>
        <p:spPr>
          <a:xfrm>
            <a:off x="2296945" y="1028246"/>
            <a:ext cx="4046599" cy="37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P-boxes: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FE27CE6C-01FA-09A1-2271-F6E233DE93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14032" y="3846726"/>
            <a:ext cx="3441102" cy="2580827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FDDA8DF-8DED-0CA1-ECE7-34658A1025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16454" y="3846727"/>
            <a:ext cx="3441101" cy="25808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ED6AA7-BB18-5DB9-7B0D-96AB0AFA7213}"/>
              </a:ext>
            </a:extLst>
          </p:cNvPr>
          <p:cNvSpPr txBox="1"/>
          <p:nvPr/>
        </p:nvSpPr>
        <p:spPr>
          <a:xfrm rot="-2700000">
            <a:off x="-137964" y="4821480"/>
            <a:ext cx="273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Stagnation Point Heat Flux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D69BB6-F965-48C8-10F2-090D5EBE2045}"/>
              </a:ext>
            </a:extLst>
          </p:cNvPr>
          <p:cNvSpPr txBox="1"/>
          <p:nvPr/>
        </p:nvSpPr>
        <p:spPr>
          <a:xfrm rot="-2700000">
            <a:off x="-139936" y="2149427"/>
            <a:ext cx="272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Stagnation Point Pressure</a:t>
            </a:r>
          </a:p>
        </p:txBody>
      </p:sp>
    </p:spTree>
    <p:extLst>
      <p:ext uri="{BB962C8B-B14F-4D97-AF65-F5344CB8AC3E}">
        <p14:creationId xmlns:p14="http://schemas.microsoft.com/office/powerpoint/2010/main" val="1858777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79856-0550-FEF1-BDC0-EE25A02E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0BD83EC-9535-D80C-528F-0FA0DB2D3E71}"/>
              </a:ext>
            </a:extLst>
          </p:cNvPr>
          <p:cNvGrpSpPr/>
          <p:nvPr/>
        </p:nvGrpSpPr>
        <p:grpSpPr>
          <a:xfrm>
            <a:off x="6514032" y="1196158"/>
            <a:ext cx="3441103" cy="2580827"/>
            <a:chOff x="6514032" y="1196158"/>
            <a:chExt cx="3441103" cy="2580827"/>
          </a:xfrm>
        </p:grpSpPr>
        <p:pic>
          <p:nvPicPr>
            <p:cNvPr id="27" name="Content Placeholder 6">
              <a:extLst>
                <a:ext uri="{FF2B5EF4-FFF2-40B4-BE49-F238E27FC236}">
                  <a16:creationId xmlns:a16="http://schemas.microsoft.com/office/drawing/2014/main" id="{550860E0-7610-8FC7-2817-4027ECE0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6514032" y="1196158"/>
              <a:ext cx="3441103" cy="25808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8D845B-441E-1267-0607-D6C11966E1D3}"/>
                </a:ext>
              </a:extLst>
            </p:cNvPr>
            <p:cNvSpPr txBox="1"/>
            <p:nvPr/>
          </p:nvSpPr>
          <p:spPr>
            <a:xfrm>
              <a:off x="8967182" y="2099132"/>
              <a:ext cx="555713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Appended d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25A4A0-D60E-5E9A-2B31-6C2651AF3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3BCDD-ABF3-E552-9A89-97621659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B11ACDE-5CD3-BC9D-1C29-88C23220F0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16454" y="1196157"/>
            <a:ext cx="3441103" cy="2580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0BC7B-DD71-E542-AAE5-567CFB3B9985}"/>
              </a:ext>
            </a:extLst>
          </p:cNvPr>
          <p:cNvSpPr txBox="1"/>
          <p:nvPr/>
        </p:nvSpPr>
        <p:spPr>
          <a:xfrm>
            <a:off x="6769801" y="1023130"/>
            <a:ext cx="4046599" cy="37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Validation Metric: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539E6-8190-38EF-DC3C-E0BC55D04600}"/>
              </a:ext>
            </a:extLst>
          </p:cNvPr>
          <p:cNvSpPr txBox="1"/>
          <p:nvPr/>
        </p:nvSpPr>
        <p:spPr>
          <a:xfrm>
            <a:off x="2296945" y="1028246"/>
            <a:ext cx="4046599" cy="37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P-boxes: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06008C11-3837-76A4-E0B8-A37035AAB6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16454" y="3846727"/>
            <a:ext cx="3441101" cy="25808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46FEDD-CD87-2307-F3A7-D8E94D330EFE}"/>
              </a:ext>
            </a:extLst>
          </p:cNvPr>
          <p:cNvSpPr txBox="1"/>
          <p:nvPr/>
        </p:nvSpPr>
        <p:spPr>
          <a:xfrm rot="-2700000">
            <a:off x="-137964" y="4821480"/>
            <a:ext cx="2739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Stagnation Point Heat Flux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713349-850D-57FE-441C-47B40E25DBF8}"/>
              </a:ext>
            </a:extLst>
          </p:cNvPr>
          <p:cNvSpPr txBox="1"/>
          <p:nvPr/>
        </p:nvSpPr>
        <p:spPr>
          <a:xfrm rot="-2700000">
            <a:off x="-139936" y="2149427"/>
            <a:ext cx="272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Stagnation Point Pressure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216302-87BF-6B2E-DA30-14C23B740EE7}"/>
              </a:ext>
            </a:extLst>
          </p:cNvPr>
          <p:cNvGrpSpPr/>
          <p:nvPr/>
        </p:nvGrpSpPr>
        <p:grpSpPr>
          <a:xfrm>
            <a:off x="6514032" y="3846726"/>
            <a:ext cx="3441102" cy="2580826"/>
            <a:chOff x="6514032" y="3846726"/>
            <a:chExt cx="3441102" cy="2580826"/>
          </a:xfrm>
        </p:grpSpPr>
        <p:pic>
          <p:nvPicPr>
            <p:cNvPr id="11" name="Content Placeholder 6">
              <a:extLst>
                <a:ext uri="{FF2B5EF4-FFF2-40B4-BE49-F238E27FC236}">
                  <a16:creationId xmlns:a16="http://schemas.microsoft.com/office/drawing/2014/main" id="{917A1208-8DCA-1B08-7CF2-6F023CD04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514032" y="3846726"/>
              <a:ext cx="3441102" cy="25808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11B3C1-7309-6972-EA68-08E0C437AAE8}"/>
                </a:ext>
              </a:extLst>
            </p:cNvPr>
            <p:cNvSpPr txBox="1"/>
            <p:nvPr/>
          </p:nvSpPr>
          <p:spPr>
            <a:xfrm>
              <a:off x="8872037" y="4747187"/>
              <a:ext cx="555713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Appended 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9689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F954E-1D08-0E2B-DBFE-0C6CD07A8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BA0CF-37CE-7080-C65B-6B6DB336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Validation?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D5049-66A7-400F-11E9-AC38370E8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“</a:t>
            </a:r>
            <a:r>
              <a:rPr lang="en-US" sz="2400" i="1" dirty="0"/>
              <a:t>All models are wrong, but some are useful.</a:t>
            </a:r>
            <a:r>
              <a:rPr lang="en-US" sz="2400" b="1" dirty="0"/>
              <a:t>”</a:t>
            </a:r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-George Box, 1976</a:t>
            </a:r>
            <a:r>
              <a:rPr lang="en-US" sz="2400" baseline="30000" dirty="0"/>
              <a:t>1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Oberkampf et al</a:t>
            </a:r>
            <a:r>
              <a:rPr lang="en-US" sz="2600" baseline="30000" dirty="0"/>
              <a:t>2</a:t>
            </a:r>
            <a:r>
              <a:rPr lang="en-US" sz="2600" dirty="0"/>
              <a:t>. address three aspects of validation:</a:t>
            </a:r>
          </a:p>
          <a:p>
            <a:r>
              <a:rPr lang="en-US" sz="2600" dirty="0"/>
              <a:t>A comparison between computed system response quantities (SRQs) of interest and measured SRQs that provides a </a:t>
            </a:r>
            <a:r>
              <a:rPr lang="en-US" sz="2600" b="1" dirty="0"/>
              <a:t>quantifiable measurement of accuracy</a:t>
            </a:r>
          </a:p>
          <a:p>
            <a:r>
              <a:rPr lang="en-US" sz="2400" dirty="0">
                <a:solidFill>
                  <a:schemeClr val="bg1"/>
                </a:solidFill>
              </a:rPr>
              <a:t>Uses </a:t>
            </a:r>
            <a:r>
              <a:rPr lang="en-US" sz="2400" b="1" dirty="0">
                <a:solidFill>
                  <a:schemeClr val="bg1"/>
                </a:solidFill>
              </a:rPr>
              <a:t>interpolation or extrapolation </a:t>
            </a:r>
            <a:r>
              <a:rPr lang="en-US" sz="2400" dirty="0">
                <a:solidFill>
                  <a:schemeClr val="bg1"/>
                </a:solidFill>
              </a:rPr>
              <a:t>of computer models to make predictions for conditions within the models domain of use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Determination of whether the estimated accuracy of the computational model results satisfies the </a:t>
            </a:r>
            <a:r>
              <a:rPr lang="en-US" sz="2400" b="1" dirty="0">
                <a:solidFill>
                  <a:schemeClr val="bg1"/>
                </a:solidFill>
              </a:rPr>
              <a:t>accuracy requirements for the SRQs </a:t>
            </a:r>
            <a:r>
              <a:rPr lang="en-US" sz="2400" dirty="0">
                <a:solidFill>
                  <a:schemeClr val="bg1"/>
                </a:solidFill>
              </a:rPr>
              <a:t>of interest</a:t>
            </a:r>
            <a:endParaRPr lang="en-US" sz="26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00EFF-A031-6D87-3701-314BD69B0900}"/>
              </a:ext>
            </a:extLst>
          </p:cNvPr>
          <p:cNvSpPr txBox="1"/>
          <p:nvPr/>
        </p:nvSpPr>
        <p:spPr>
          <a:xfrm>
            <a:off x="207129" y="6083278"/>
            <a:ext cx="10240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Box, G. E. P. (1976). Science and Statistics. </a:t>
            </a:r>
            <a:r>
              <a:rPr lang="en-US" sz="1100" i="1" dirty="0"/>
              <a:t>Journal of the American Statistical Association</a:t>
            </a:r>
            <a:r>
              <a:rPr lang="en-US" sz="1100" dirty="0"/>
              <a:t>, 71(356), 791-799</a:t>
            </a:r>
          </a:p>
          <a:p>
            <a:r>
              <a:rPr lang="en-US" sz="1100" baseline="30000" dirty="0"/>
              <a:t>2</a:t>
            </a:r>
            <a:r>
              <a:rPr lang="en-US" sz="1100" dirty="0"/>
              <a:t>Oberkampf, William L., and Timothy G. Trucano. "Verification and validation benchmarks." </a:t>
            </a:r>
            <a:r>
              <a:rPr lang="en-US" sz="1100" i="1" dirty="0"/>
              <a:t>Nuclear engineering and Design</a:t>
            </a:r>
            <a:r>
              <a:rPr lang="en-US" sz="1100" dirty="0"/>
              <a:t> 238.3 (2008): 716-743.4444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71D67-4006-530F-B7BC-DBC7BB1C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3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35A84-3495-3BA3-4EEF-13A5F7E7A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FC4A6-04A5-CEC0-5B75-030E5689B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11483077" cy="2395790"/>
          </a:xfrm>
        </p:spPr>
        <p:txBody>
          <a:bodyPr/>
          <a:lstStyle/>
          <a:p>
            <a:r>
              <a:rPr lang="en-US" dirty="0"/>
              <a:t>Multi-configurable Cone-Slice-Flap Hypersonic Wind Tunnel Model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Experimental data: from the 20-inch Mach 6 Tunnel at NASA Langley Research Cener</a:t>
            </a:r>
          </a:p>
          <a:p>
            <a:pPr lvl="1"/>
            <a:r>
              <a:rPr lang="en-US" dirty="0"/>
              <a:t>Simulation data: from NASA’s Cart3D inviscid software and VULCAN-CFD </a:t>
            </a:r>
            <a:r>
              <a:rPr lang="en-US" dirty="0" err="1"/>
              <a:t>Spalart</a:t>
            </a:r>
            <a:r>
              <a:rPr lang="en-US" dirty="0"/>
              <a:t>-Allmaras (SA) and Menter Shear-Stress Transport (SST) models</a:t>
            </a:r>
          </a:p>
          <a:p>
            <a:pPr lvl="1"/>
            <a:r>
              <a:rPr lang="en-US" dirty="0"/>
              <a:t>Mixed and epistemic uncertainty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EC159-1BAB-C16A-81F7-E38D03B0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80AA1EC-052B-64E1-EF9C-4CC6B0E3A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55" y="3881581"/>
            <a:ext cx="4549812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0DA1A8-D52F-77D6-0D18-1AE002E3B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4" y="3719189"/>
            <a:ext cx="3992881" cy="2651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65C3D-B989-35F8-4D62-06458D81A0C1}"/>
              </a:ext>
            </a:extLst>
          </p:cNvPr>
          <p:cNvSpPr txBox="1"/>
          <p:nvPr/>
        </p:nvSpPr>
        <p:spPr>
          <a:xfrm>
            <a:off x="10367172" y="5467107"/>
            <a:ext cx="1890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200" dirty="0"/>
              <a:t>White, Laura, et al. "CFD validation study of a hypersonic cone-slice-flap configuration." </a:t>
            </a:r>
            <a:r>
              <a:rPr lang="en-US" sz="1200" i="1" dirty="0"/>
              <a:t>AIAA </a:t>
            </a:r>
            <a:r>
              <a:rPr lang="en-US" sz="1200" i="1" dirty="0" err="1"/>
              <a:t>Scitech</a:t>
            </a:r>
            <a:r>
              <a:rPr lang="en-US" sz="1200" i="1" dirty="0"/>
              <a:t> 2021 Forum</a:t>
            </a:r>
            <a:r>
              <a:rPr lang="en-US" sz="1200" dirty="0"/>
              <a:t>. 2021.</a:t>
            </a: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523148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6A2BA-8F5D-3B29-DB0D-ADFDAF01F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54D8-4C47-24F4-8A16-7FC918BE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A6903-A22A-2796-07DA-80884FC04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1D49D-CCFE-1288-B714-C42D186F4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973" y="1179251"/>
            <a:ext cx="3764321" cy="2315795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FDAB3BC2-0085-E300-1FC7-60A6F7C465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51" y="1082376"/>
            <a:ext cx="3764322" cy="2509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C36FC2-71C9-6BE9-82C5-2003002D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6678" y="1085422"/>
            <a:ext cx="3764322" cy="25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07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6029A-04FC-1DDB-55E6-C963E87F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Metric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40438-C363-9239-E3E5-7DB2307B3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296CB-B332-9953-AE79-49F8C7EF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973" y="1179251"/>
            <a:ext cx="3764321" cy="2315795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DD6EBC4-6EE1-4E03-19EE-83606FA43C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23851" y="1082376"/>
            <a:ext cx="3764322" cy="2509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2C902-138C-5EAB-8DD1-BA642CAB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046678" y="1082376"/>
            <a:ext cx="3764322" cy="2509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AF21F-0AE7-954F-7F93-287E7E0532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1024" y="4027282"/>
            <a:ext cx="3764320" cy="2315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9A091-ED27-3B1A-1F64-1E834836D2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46678" y="3930407"/>
            <a:ext cx="3764322" cy="2509548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AA4A5EA-3A43-12E2-5F4D-C54D75D213C7}"/>
              </a:ext>
            </a:extLst>
          </p:cNvPr>
          <p:cNvSpPr/>
          <p:nvPr/>
        </p:nvSpPr>
        <p:spPr>
          <a:xfrm>
            <a:off x="1485633" y="3452998"/>
            <a:ext cx="1584519" cy="6163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New Bounds</a:t>
            </a:r>
            <a:endParaRPr lang="en-US" sz="4800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AE240B4-C719-74FF-4666-DDC65F885CAE}"/>
              </a:ext>
            </a:extLst>
          </p:cNvPr>
          <p:cNvSpPr/>
          <p:nvPr/>
        </p:nvSpPr>
        <p:spPr>
          <a:xfrm>
            <a:off x="9182886" y="3532616"/>
            <a:ext cx="1584519" cy="61633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New Bounds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74927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4C6F-B8D7-4100-A097-94CCC9428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1DF27-4DA7-9EFB-6B10-25BE3634C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Validation metrics quantify model‑form uncertainty for systems with aleatory, epistemic, or mixed uncertainty.</a:t>
            </a:r>
          </a:p>
          <a:p>
            <a:r>
              <a:rPr lang="en-US" dirty="0"/>
              <a:t>Standard area metrics can misrepresent disagreement in mixed‑uncertainty cases.</a:t>
            </a:r>
          </a:p>
          <a:p>
            <a:r>
              <a:rPr lang="en-US" dirty="0"/>
              <a:t>The alternative area metric more accurately captures left/right bound differences between simulation and experimental data.</a:t>
            </a:r>
          </a:p>
          <a:p>
            <a:r>
              <a:rPr lang="en-US" dirty="0"/>
              <a:t>Applications demonstrate improved characterization of model‑form uncertainty for hypersonic configurations and aerothermal heating.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6899B-84D9-33B5-4AE4-9CD586B32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9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3347E-A366-713C-223D-0DD217467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830" y="2684780"/>
            <a:ext cx="7676340" cy="14884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b="1" dirty="0"/>
              <a:t>Questions?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6EDB98-56C8-67A0-C4ED-B52F9BD760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AA21668-7E2D-D34B-8F28-D8590BEFEB5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5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625D-C95E-66BB-3366-A684E99E9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6ABC-56EE-5E3F-6C7C-33AC066C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Validation?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B579F-87FF-F3F9-5861-1291DF9E2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“</a:t>
            </a:r>
            <a:r>
              <a:rPr lang="en-US" sz="2400" i="1" dirty="0"/>
              <a:t>All models are wrong, but some are useful.</a:t>
            </a:r>
            <a:r>
              <a:rPr lang="en-US" sz="2400" b="1" dirty="0"/>
              <a:t>”</a:t>
            </a:r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-George Box, 1976</a:t>
            </a:r>
            <a:r>
              <a:rPr lang="en-US" sz="2400" baseline="30000" dirty="0"/>
              <a:t>1</a:t>
            </a:r>
            <a:endParaRPr lang="en-US" sz="2600" dirty="0"/>
          </a:p>
          <a:p>
            <a:pPr marL="0" indent="0">
              <a:buNone/>
            </a:pPr>
            <a:r>
              <a:rPr lang="en-US" sz="2600" dirty="0"/>
              <a:t>Oberkampf et al. address three aspects of validation:</a:t>
            </a:r>
          </a:p>
          <a:p>
            <a:r>
              <a:rPr lang="en-US" sz="2600" dirty="0"/>
              <a:t>A comparison between computed system response quantities (SRQs) of interest and measured SRQs that provides a </a:t>
            </a:r>
            <a:r>
              <a:rPr lang="en-US" sz="2600" b="1" dirty="0"/>
              <a:t>quantifiable measurement of accuracy</a:t>
            </a:r>
          </a:p>
          <a:p>
            <a:r>
              <a:rPr lang="en-US" sz="2600" dirty="0"/>
              <a:t>Uses </a:t>
            </a:r>
            <a:r>
              <a:rPr lang="en-US" sz="2600" b="1" dirty="0"/>
              <a:t>interpolation or extrapolation </a:t>
            </a:r>
            <a:r>
              <a:rPr lang="en-US" sz="2600" dirty="0"/>
              <a:t>of computer models to make predictions for conditions within the model's domain of use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Determination of whether the estimated accuracy of the computational model results satisfies the </a:t>
            </a:r>
            <a:r>
              <a:rPr lang="en-US" sz="2400" b="1" dirty="0">
                <a:solidFill>
                  <a:schemeClr val="bg1"/>
                </a:solidFill>
              </a:rPr>
              <a:t>accuracy requirements for the SRQs </a:t>
            </a:r>
            <a:r>
              <a:rPr lang="en-US" sz="2400" dirty="0">
                <a:solidFill>
                  <a:schemeClr val="bg1"/>
                </a:solidFill>
              </a:rPr>
              <a:t>of interest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21304-CCFF-2C4B-91D5-500F7F81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56A5C-BF2E-72E4-2714-4EAE5225D1B2}"/>
              </a:ext>
            </a:extLst>
          </p:cNvPr>
          <p:cNvSpPr txBox="1"/>
          <p:nvPr/>
        </p:nvSpPr>
        <p:spPr>
          <a:xfrm>
            <a:off x="207129" y="6083278"/>
            <a:ext cx="10240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Box, G. E. P. (1976). Science and Statistics. </a:t>
            </a:r>
            <a:r>
              <a:rPr lang="en-US" sz="1100" i="1" dirty="0"/>
              <a:t>Journal of the American Statistical Association</a:t>
            </a:r>
            <a:r>
              <a:rPr lang="en-US" sz="1100" dirty="0"/>
              <a:t>, 71(356), 791-799</a:t>
            </a:r>
          </a:p>
          <a:p>
            <a:r>
              <a:rPr lang="en-US" sz="1100" baseline="30000" dirty="0"/>
              <a:t>2</a:t>
            </a:r>
            <a:r>
              <a:rPr lang="en-US" sz="1100" dirty="0"/>
              <a:t>Oberkampf, William L., and Timothy G. Trucano. "Verification and validation benchmarks." </a:t>
            </a:r>
            <a:r>
              <a:rPr lang="en-US" sz="1100" i="1" dirty="0"/>
              <a:t>Nuclear engineering and Design</a:t>
            </a:r>
            <a:r>
              <a:rPr lang="en-US" sz="1100" dirty="0"/>
              <a:t> 238.3 (2008): 716-743.4444</a:t>
            </a:r>
          </a:p>
        </p:txBody>
      </p:sp>
    </p:spTree>
    <p:extLst>
      <p:ext uri="{BB962C8B-B14F-4D97-AF65-F5344CB8AC3E}">
        <p14:creationId xmlns:p14="http://schemas.microsoft.com/office/powerpoint/2010/main" val="73363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48471-F2BF-29B1-8E4E-D2C95B7E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996A9-667F-0AC9-CAC0-713AF596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Validation?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2DC90-DC08-9C35-5A45-E68DFA00A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45725"/>
            <a:ext cx="11483077" cy="51229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“</a:t>
            </a:r>
            <a:r>
              <a:rPr lang="en-US" sz="2400" i="1" dirty="0"/>
              <a:t>All models are wrong, but some are useful.</a:t>
            </a:r>
            <a:r>
              <a:rPr lang="en-US" sz="2400" b="1" dirty="0"/>
              <a:t>”</a:t>
            </a:r>
            <a:endParaRPr lang="en-US" sz="2400" i="1" dirty="0"/>
          </a:p>
          <a:p>
            <a:pPr marL="0" indent="0" algn="ctr">
              <a:buNone/>
            </a:pPr>
            <a:r>
              <a:rPr lang="en-US" sz="2400" dirty="0"/>
              <a:t>-George Box, 1976</a:t>
            </a:r>
            <a:r>
              <a:rPr lang="en-US" sz="2400" baseline="30000" dirty="0"/>
              <a:t>1</a:t>
            </a:r>
            <a:endParaRPr lang="en-US" dirty="0"/>
          </a:p>
          <a:p>
            <a:pPr marL="0" indent="0">
              <a:buNone/>
            </a:pPr>
            <a:r>
              <a:rPr lang="en-US" sz="2600" dirty="0"/>
              <a:t>Oberkampf et al. address three aspects of validation:</a:t>
            </a:r>
          </a:p>
          <a:p>
            <a:r>
              <a:rPr lang="en-US" sz="2600" dirty="0"/>
              <a:t>A comparison between computed system response quantities (SRQs) of interest and measured SRQs that provides a </a:t>
            </a:r>
            <a:r>
              <a:rPr lang="en-US" sz="2600" b="1" dirty="0"/>
              <a:t>quantifiable measurement of accuracy</a:t>
            </a:r>
          </a:p>
          <a:p>
            <a:r>
              <a:rPr lang="en-US" sz="2600" dirty="0"/>
              <a:t>Uses </a:t>
            </a:r>
            <a:r>
              <a:rPr lang="en-US" sz="2600" b="1" dirty="0"/>
              <a:t>interpolation or extrapolation </a:t>
            </a:r>
            <a:r>
              <a:rPr lang="en-US" sz="2600" dirty="0"/>
              <a:t>of computer models to make predictions for conditions within the model's domain of use</a:t>
            </a:r>
          </a:p>
          <a:p>
            <a:r>
              <a:rPr lang="en-US" sz="2600" dirty="0"/>
              <a:t>Determination of whether the estimated accuracy of the computational model results satisfies the </a:t>
            </a:r>
            <a:r>
              <a:rPr lang="en-US" sz="2600" b="1" dirty="0"/>
              <a:t>accuracy requirements for the SRQs </a:t>
            </a:r>
            <a:r>
              <a:rPr lang="en-US" sz="2600" dirty="0"/>
              <a:t>of interest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8D49E-B970-2144-1C2C-97794286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DFF09-B1A7-D44D-6640-390B785FF582}"/>
              </a:ext>
            </a:extLst>
          </p:cNvPr>
          <p:cNvSpPr txBox="1"/>
          <p:nvPr/>
        </p:nvSpPr>
        <p:spPr>
          <a:xfrm>
            <a:off x="207129" y="6083278"/>
            <a:ext cx="102402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30000" dirty="0"/>
              <a:t>1</a:t>
            </a:r>
            <a:r>
              <a:rPr lang="en-US" sz="1100" dirty="0"/>
              <a:t>Box, G. E. P. (1976). Science and Statistics. </a:t>
            </a:r>
            <a:r>
              <a:rPr lang="en-US" sz="1100" i="1" dirty="0"/>
              <a:t>Journal of the American Statistical Association</a:t>
            </a:r>
            <a:r>
              <a:rPr lang="en-US" sz="1100" dirty="0"/>
              <a:t>, 71(356), 791-799</a:t>
            </a:r>
          </a:p>
          <a:p>
            <a:r>
              <a:rPr lang="en-US" sz="1100" baseline="30000" dirty="0"/>
              <a:t>2</a:t>
            </a:r>
            <a:r>
              <a:rPr lang="en-US" sz="1100" dirty="0"/>
              <a:t>Oberkampf, William L., and Timothy G. Trucano. "Verification and validation benchmarks." </a:t>
            </a:r>
            <a:r>
              <a:rPr lang="en-US" sz="1100" i="1" dirty="0"/>
              <a:t>Nuclear engineering and Design</a:t>
            </a:r>
            <a:r>
              <a:rPr lang="en-US" sz="1100" dirty="0"/>
              <a:t> 238.3 (2008): 716-743.4444</a:t>
            </a:r>
          </a:p>
        </p:txBody>
      </p:sp>
    </p:spTree>
    <p:extLst>
      <p:ext uri="{BB962C8B-B14F-4D97-AF65-F5344CB8AC3E}">
        <p14:creationId xmlns:p14="http://schemas.microsoft.com/office/powerpoint/2010/main" val="1590833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6360FC-F4EF-AAA3-8288-FC5A1BE2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Model Validation – In this Context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1D9921-1234-D72F-85FF-87C65C25B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4" y="1257300"/>
            <a:ext cx="5812110" cy="51229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Model validation determines the degree of accuracy between the real world and the simulation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The validation method captures differences between experimental and simulation data with aleatory and epistemic uncertainty included in the data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D26188-53D9-9FE3-AD20-AB7BD1590E8B}"/>
              </a:ext>
            </a:extLst>
          </p:cNvPr>
          <p:cNvGrpSpPr/>
          <p:nvPr/>
        </p:nvGrpSpPr>
        <p:grpSpPr>
          <a:xfrm>
            <a:off x="6503542" y="1155066"/>
            <a:ext cx="5599415" cy="5196062"/>
            <a:chOff x="6503542" y="830969"/>
            <a:chExt cx="5599415" cy="519606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8ACA634-5B46-E6A8-3211-B1968DA0B9D6}"/>
                </a:ext>
              </a:extLst>
            </p:cNvPr>
            <p:cNvGrpSpPr/>
            <p:nvPr/>
          </p:nvGrpSpPr>
          <p:grpSpPr>
            <a:xfrm>
              <a:off x="6503542" y="830969"/>
              <a:ext cx="5165732" cy="5196062"/>
              <a:chOff x="6710816" y="265054"/>
              <a:chExt cx="5412866" cy="611080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16017D0-85D6-9314-A7B0-6637E363C1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16516" y="265054"/>
                <a:ext cx="3553307" cy="210407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321224F-BAB0-1808-3FB8-F6A7D24915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1194" y="3458095"/>
                <a:ext cx="3282078" cy="2917767"/>
              </a:xfrm>
              <a:prstGeom prst="rect">
                <a:avLst/>
              </a:prstGeom>
            </p:spPr>
          </p:pic>
          <p:sp>
            <p:nvSpPr>
              <p:cNvPr id="10" name="Down Arrow 8">
                <a:extLst>
                  <a:ext uri="{FF2B5EF4-FFF2-40B4-BE49-F238E27FC236}">
                    <a16:creationId xmlns:a16="http://schemas.microsoft.com/office/drawing/2014/main" id="{AF4A7B8B-9D7F-D942-CD22-EEF032F528EA}"/>
                  </a:ext>
                </a:extLst>
              </p:cNvPr>
              <p:cNvSpPr/>
              <p:nvPr/>
            </p:nvSpPr>
            <p:spPr>
              <a:xfrm>
                <a:off x="8318849" y="2481349"/>
                <a:ext cx="548640" cy="872836"/>
              </a:xfrm>
              <a:prstGeom prst="down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B2C327-1A10-FC7E-507E-F3A3137692A6}"/>
                  </a:ext>
                </a:extLst>
              </p:cNvPr>
              <p:cNvSpPr txBox="1"/>
              <p:nvPr/>
            </p:nvSpPr>
            <p:spPr>
              <a:xfrm>
                <a:off x="6710816" y="2598646"/>
                <a:ext cx="1608033" cy="542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+mn-lt"/>
                    <a:ea typeface="Cambria Math" panose="02040503050406030204" pitchFamily="18" charset="0"/>
                  </a:rPr>
                  <a:t>Validation</a:t>
                </a:r>
              </a:p>
            </p:txBody>
          </p:sp>
          <p:sp>
            <p:nvSpPr>
              <p:cNvPr id="13" name="Action Button: Help 12">
                <a:hlinkClick r:id="" action="ppaction://noaction" highlightClick="1"/>
                <a:extLst>
                  <a:ext uri="{FF2B5EF4-FFF2-40B4-BE49-F238E27FC236}">
                    <a16:creationId xmlns:a16="http://schemas.microsoft.com/office/drawing/2014/main" id="{3BB229E9-B133-BA18-275E-BA4DA4E9DE79}"/>
                  </a:ext>
                </a:extLst>
              </p:cNvPr>
              <p:cNvSpPr/>
              <p:nvPr/>
            </p:nvSpPr>
            <p:spPr>
              <a:xfrm>
                <a:off x="11159406" y="4345186"/>
                <a:ext cx="964276" cy="1143585"/>
              </a:xfrm>
              <a:prstGeom prst="actionButtonHelp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Arrow 12">
                <a:extLst>
                  <a:ext uri="{FF2B5EF4-FFF2-40B4-BE49-F238E27FC236}">
                    <a16:creationId xmlns:a16="http://schemas.microsoft.com/office/drawing/2014/main" id="{8CBC7CE9-34BF-7A68-132E-612A24737486}"/>
                  </a:ext>
                </a:extLst>
              </p:cNvPr>
              <p:cNvSpPr/>
              <p:nvPr/>
            </p:nvSpPr>
            <p:spPr>
              <a:xfrm>
                <a:off x="10482349" y="997527"/>
                <a:ext cx="374073" cy="1745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Arrow 13">
                <a:extLst>
                  <a:ext uri="{FF2B5EF4-FFF2-40B4-BE49-F238E27FC236}">
                    <a16:creationId xmlns:a16="http://schemas.microsoft.com/office/drawing/2014/main" id="{B0C4BDA1-A16D-8279-132E-B55F745CCCB4}"/>
                  </a:ext>
                </a:extLst>
              </p:cNvPr>
              <p:cNvSpPr/>
              <p:nvPr/>
            </p:nvSpPr>
            <p:spPr>
              <a:xfrm>
                <a:off x="10482348" y="4632960"/>
                <a:ext cx="374073" cy="1745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Arrow 14">
                <a:extLst>
                  <a:ext uri="{FF2B5EF4-FFF2-40B4-BE49-F238E27FC236}">
                    <a16:creationId xmlns:a16="http://schemas.microsoft.com/office/drawing/2014/main" id="{57986C32-8817-C9B0-14EC-ACA740FD8F44}"/>
                  </a:ext>
                </a:extLst>
              </p:cNvPr>
              <p:cNvSpPr/>
              <p:nvPr/>
            </p:nvSpPr>
            <p:spPr>
              <a:xfrm flipH="1">
                <a:off x="10482348" y="4919749"/>
                <a:ext cx="374073" cy="1745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ight Arrow 15">
                <a:extLst>
                  <a:ext uri="{FF2B5EF4-FFF2-40B4-BE49-F238E27FC236}">
                    <a16:creationId xmlns:a16="http://schemas.microsoft.com/office/drawing/2014/main" id="{D457547F-96C0-4134-41EA-42D2ABF8F9E9}"/>
                  </a:ext>
                </a:extLst>
              </p:cNvPr>
              <p:cNvSpPr/>
              <p:nvPr/>
            </p:nvSpPr>
            <p:spPr>
              <a:xfrm flipH="1">
                <a:off x="10482348" y="1284316"/>
                <a:ext cx="374073" cy="174568"/>
              </a:xfrm>
              <a:prstGeom prst="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EAE4C7-C9B3-42B6-5C69-B61401F5D7E5}"/>
                </a:ext>
              </a:extLst>
            </p:cNvPr>
            <p:cNvSpPr txBox="1"/>
            <p:nvPr/>
          </p:nvSpPr>
          <p:spPr>
            <a:xfrm>
              <a:off x="10459872" y="2042049"/>
              <a:ext cx="1643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Uncertainty</a:t>
              </a:r>
              <a:endParaRPr lang="en-US" sz="800" dirty="0"/>
            </a:p>
          </p:txBody>
        </p:sp>
        <p:sp>
          <p:nvSpPr>
            <p:cNvPr id="19" name="Action Button: Help 1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D000A37-F5F7-D130-9738-127FC2098140}"/>
                </a:ext>
              </a:extLst>
            </p:cNvPr>
            <p:cNvSpPr/>
            <p:nvPr/>
          </p:nvSpPr>
          <p:spPr>
            <a:xfrm>
              <a:off x="10749024" y="1099071"/>
              <a:ext cx="920250" cy="972398"/>
            </a:xfrm>
            <a:prstGeom prst="actionButtonHelp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33EE08-5A05-BE9E-B87E-4AB2F56A7B89}"/>
                </a:ext>
              </a:extLst>
            </p:cNvPr>
            <p:cNvSpPr txBox="1"/>
            <p:nvPr/>
          </p:nvSpPr>
          <p:spPr>
            <a:xfrm>
              <a:off x="10423456" y="5202653"/>
              <a:ext cx="1643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Uncertainty</a:t>
              </a:r>
              <a:endParaRPr lang="en-US" sz="80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F2B1FB-B63F-553B-F757-896A1D22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9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AAB52-4DAC-D61C-EED0-F2C052961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C02956-AF05-F479-555E-231DEACD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 – Uncertainty Quantification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E5A38F-EE30-2761-99CB-DC263F9D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7599445" cy="512295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Aleatory Uncertainty</a:t>
            </a:r>
          </a:p>
          <a:p>
            <a:pPr lvl="1"/>
            <a:r>
              <a:rPr lang="en-US" sz="1800" dirty="0"/>
              <a:t>aka stochastic uncertainty </a:t>
            </a:r>
          </a:p>
          <a:p>
            <a:pPr lvl="1"/>
            <a:r>
              <a:rPr lang="en-US" sz="1800" dirty="0"/>
              <a:t>Irreducible variability inherent in nature</a:t>
            </a:r>
          </a:p>
          <a:p>
            <a:pPr lvl="1"/>
            <a:r>
              <a:rPr lang="en-US" sz="1800" dirty="0"/>
              <a:t>Ex: flipping a coin, measurement error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Epistemic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aka systematic uncertainty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Lack of knowledge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Ex: impact of radiation on humans, human error in trajectory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Mixed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 combination of aleatory and epistemic uncertainty exist corresponding to different inputs into the system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The end form is a probability box with </a:t>
            </a:r>
            <a:r>
              <a:rPr lang="en-US" sz="1800" b="1" i="1" dirty="0">
                <a:solidFill>
                  <a:schemeClr val="bg1"/>
                </a:solidFill>
              </a:rPr>
              <a:t>multiple possible distributions</a:t>
            </a:r>
            <a:r>
              <a:rPr lang="en-US" sz="1800" dirty="0">
                <a:solidFill>
                  <a:schemeClr val="bg1"/>
                </a:solidFill>
              </a:rPr>
              <a:t> that could be represent the true quantity of interest distribution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Model-form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Modeling and quantification of the uncertainties about the ability of a computational model to truly represent the physics underlying the problem to be solved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A9150F-382F-6E68-4175-6EC0081F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6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8CAD3-5BB9-1DD7-78AE-72CCDE056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589B38-EF86-A6C8-A948-21754B66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 – Uncertainty Quantification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259F8-DF95-A657-11F6-712A4519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7599445" cy="512295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Aleatory Uncertainty</a:t>
            </a:r>
          </a:p>
          <a:p>
            <a:pPr lvl="1"/>
            <a:r>
              <a:rPr lang="en-US" sz="1800" dirty="0"/>
              <a:t>aka stochastic uncertainty </a:t>
            </a:r>
          </a:p>
          <a:p>
            <a:pPr lvl="1"/>
            <a:r>
              <a:rPr lang="en-US" sz="1800" dirty="0"/>
              <a:t>Irreducible variability inherent in nature</a:t>
            </a:r>
          </a:p>
          <a:p>
            <a:pPr lvl="1"/>
            <a:r>
              <a:rPr lang="en-US" sz="1800" dirty="0"/>
              <a:t>Ex: flipping a coin, measurement error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Epistemic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aka systematic uncertainty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Lack of knowledge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Ex: impact of radiation on humans, human error in trajectory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Mixed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 combination of aleatory and epistemic uncertainty exist corresponding to different inputs into the system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The end form is a probability box with </a:t>
            </a:r>
            <a:r>
              <a:rPr lang="en-US" sz="1800" b="1" i="1" dirty="0">
                <a:solidFill>
                  <a:schemeClr val="bg1"/>
                </a:solidFill>
              </a:rPr>
              <a:t>multiple possible distributions</a:t>
            </a:r>
            <a:r>
              <a:rPr lang="en-US" sz="1800" dirty="0">
                <a:solidFill>
                  <a:schemeClr val="bg1"/>
                </a:solidFill>
              </a:rPr>
              <a:t> that could be represent the true quantity of interest distribution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Model-form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Modeling and quantification of the uncertainties about the ability of a computational model to truly represent the physics underlying the problem to be solved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622A7-DC02-4248-6F85-8DDB1A2FDD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8472" y="994238"/>
            <a:ext cx="3196246" cy="26789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B6E2CD-5E64-9C9E-80AE-35209316C93C}"/>
              </a:ext>
            </a:extLst>
          </p:cNvPr>
          <p:cNvCxnSpPr>
            <a:cxnSpLocks/>
          </p:cNvCxnSpPr>
          <p:nvPr/>
        </p:nvCxnSpPr>
        <p:spPr>
          <a:xfrm>
            <a:off x="2884025" y="1396601"/>
            <a:ext cx="6769261" cy="76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7ADB3-5B73-5209-1EB5-214BCD25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44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A8B4-A8F9-9FE3-402F-99E6B8CD8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5A269B-A276-1080-C90E-1FD897D0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 – Uncertainty Quantification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65E66C-F59C-FAFA-05F8-C9970C31C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23" y="1257300"/>
            <a:ext cx="7599445" cy="512295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Aleatory Uncertainty</a:t>
            </a:r>
          </a:p>
          <a:p>
            <a:pPr lvl="1"/>
            <a:r>
              <a:rPr lang="en-US" sz="1800" dirty="0"/>
              <a:t>aka stochastic uncertainty </a:t>
            </a:r>
          </a:p>
          <a:p>
            <a:pPr lvl="1"/>
            <a:r>
              <a:rPr lang="en-US" sz="1800" dirty="0"/>
              <a:t>Irreducible variability inherent in nature</a:t>
            </a:r>
          </a:p>
          <a:p>
            <a:pPr lvl="1"/>
            <a:r>
              <a:rPr lang="en-US" sz="1800" dirty="0"/>
              <a:t>Ex: flipping a coin, measurement error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/>
              <a:t>Epistemic Uncertainty</a:t>
            </a:r>
          </a:p>
          <a:p>
            <a:pPr lvl="1"/>
            <a:r>
              <a:rPr lang="en-US" sz="1800" dirty="0"/>
              <a:t>aka systematic uncertainty </a:t>
            </a:r>
          </a:p>
          <a:p>
            <a:pPr lvl="1"/>
            <a:r>
              <a:rPr lang="en-US" sz="1800" dirty="0"/>
              <a:t>Lack of knowledge</a:t>
            </a:r>
          </a:p>
          <a:p>
            <a:pPr lvl="1"/>
            <a:r>
              <a:rPr lang="en-US" sz="1800" dirty="0"/>
              <a:t>Ex: impact of radiation on humans</a:t>
            </a:r>
            <a:r>
              <a:rPr lang="en-US" sz="1800" dirty="0">
                <a:solidFill>
                  <a:schemeClr val="bg1"/>
                </a:solidFill>
              </a:rPr>
              <a:t> error in trajectory</a:t>
            </a:r>
          </a:p>
          <a:p>
            <a:r>
              <a:rPr lang="en-US" sz="2000" dirty="0">
                <a:solidFill>
                  <a:schemeClr val="bg1"/>
                </a:solidFill>
              </a:rPr>
              <a:t>Mixed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 combination of aleatory and epistemic uncertainty exist corresponding to different inputs into the system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The end form is a probability box with </a:t>
            </a:r>
            <a:r>
              <a:rPr lang="en-US" sz="1800" b="1" i="1" dirty="0">
                <a:solidFill>
                  <a:schemeClr val="bg1"/>
                </a:solidFill>
              </a:rPr>
              <a:t>multiple possible distributions</a:t>
            </a:r>
            <a:r>
              <a:rPr lang="en-US" sz="1800" dirty="0">
                <a:solidFill>
                  <a:schemeClr val="bg1"/>
                </a:solidFill>
              </a:rPr>
              <a:t> that could be represent the true quantity of interest distribution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Model-form Uncertainty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Modeling and quantification of the uncertainties about the ability of a computational model to truly represent the physics underlying the problem to be solved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73DAC-BBFE-DE74-9E3A-7E90CA270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8472" y="994238"/>
            <a:ext cx="3196246" cy="26789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CE019F-8567-CABA-BA3C-7EA4D147A46C}"/>
              </a:ext>
            </a:extLst>
          </p:cNvPr>
          <p:cNvCxnSpPr>
            <a:cxnSpLocks/>
          </p:cNvCxnSpPr>
          <p:nvPr/>
        </p:nvCxnSpPr>
        <p:spPr>
          <a:xfrm>
            <a:off x="2884025" y="1396601"/>
            <a:ext cx="6769261" cy="767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B086D2A-53F0-493A-855B-5E3F716190EF}"/>
              </a:ext>
            </a:extLst>
          </p:cNvPr>
          <p:cNvCxnSpPr>
            <a:cxnSpLocks/>
          </p:cNvCxnSpPr>
          <p:nvPr/>
        </p:nvCxnSpPr>
        <p:spPr>
          <a:xfrm flipV="1">
            <a:off x="3034171" y="2372810"/>
            <a:ext cx="6839034" cy="244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ED7C1-4092-0C7E-4061-71536027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21668-7E2D-D34B-8F28-D8590BEFEB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199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CD_external_2.potx" id="{BF0973C8-B3F2-4C30-99AF-EAE480C9F541}" vid="{F2084CDE-D26F-4402-B464-474F7760BB5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CD_external_2.potx" id="{BF0973C8-B3F2-4C30-99AF-EAE480C9F541}" vid="{A704A957-8F21-43C4-9346-A2EC0B6E811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e8d706-8440-450b-8045-4e4fcb3bf2d4">
      <Terms xmlns="http://schemas.microsoft.com/office/infopath/2007/PartnerControls"/>
    </lcf76f155ced4ddcb4097134ff3c332f>
    <TaxCatchAll xmlns="d900e117-17a0-4b24-9e47-511ef1d02c4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9C8439BD524540AE24365350FFDDB2" ma:contentTypeVersion="13" ma:contentTypeDescription="Create a new document." ma:contentTypeScope="" ma:versionID="1d913b80f8e51eabb8b48df6bc546274">
  <xsd:schema xmlns:xsd="http://www.w3.org/2001/XMLSchema" xmlns:xs="http://www.w3.org/2001/XMLSchema" xmlns:p="http://schemas.microsoft.com/office/2006/metadata/properties" xmlns:ns2="6de8d706-8440-450b-8045-4e4fcb3bf2d4" xmlns:ns3="d900e117-17a0-4b24-9e47-511ef1d02c43" targetNamespace="http://schemas.microsoft.com/office/2006/metadata/properties" ma:root="true" ma:fieldsID="df9e921ed244652e574557e669dc4ba8" ns2:_="" ns3:_="">
    <xsd:import namespace="6de8d706-8440-450b-8045-4e4fcb3bf2d4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e8d706-8440-450b-8045-4e4fcb3bf2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321b754-2353-40a5-9744-31fcff4ea243}" ma:internalName="TaxCatchAll" ma:showField="CatchAllData" ma:web="5a652508-988c-43de-9937-8a7a9094b3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087C88-5985-4931-97C4-31B769B60241}">
  <ds:schemaRefs>
    <ds:schemaRef ds:uri="6de8d706-8440-450b-8045-4e4fcb3bf2d4"/>
    <ds:schemaRef ds:uri="d900e117-17a0-4b24-9e47-511ef1d02c4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DD40871-E873-4C92-B5A6-E90D77ED49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e8d706-8440-450b-8045-4e4fcb3bf2d4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7221EB-D821-4087-823E-F467DA5B763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9074</TotalTime>
  <Words>2149</Words>
  <Application>Microsoft Office PowerPoint</Application>
  <PresentationFormat>Widescreen</PresentationFormat>
  <Paragraphs>252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Courier New</vt:lpstr>
      <vt:lpstr>Monaco</vt:lpstr>
      <vt:lpstr>Times New Roman</vt:lpstr>
      <vt:lpstr>Office Theme</vt:lpstr>
      <vt:lpstr>Custom Design</vt:lpstr>
      <vt:lpstr>Validation Metrics for Applications with Mixed Uncertainty</vt:lpstr>
      <vt:lpstr>What is Validation?</vt:lpstr>
      <vt:lpstr>What is Validation?</vt:lpstr>
      <vt:lpstr>What is Validation?</vt:lpstr>
      <vt:lpstr>What is Validation?</vt:lpstr>
      <vt:lpstr>Model Validation – In this Context</vt:lpstr>
      <vt:lpstr>Introduction – Uncertainty Quantification</vt:lpstr>
      <vt:lpstr>Introduction – Uncertainty Quantification</vt:lpstr>
      <vt:lpstr>Introduction – Uncertainty Quantification</vt:lpstr>
      <vt:lpstr>Introduction – Uncertainty Quantification</vt:lpstr>
      <vt:lpstr>Introduction – Uncertainty Quantification</vt:lpstr>
      <vt:lpstr>Quantify Model-Form Uncertainty by Validation Metric</vt:lpstr>
      <vt:lpstr>Quantify Model-Form Uncertainty by Validation Metric</vt:lpstr>
      <vt:lpstr>Area Metric Operator – Aleatory Uncertainty</vt:lpstr>
      <vt:lpstr>Area Metric Operator – Mixed Uncertainty</vt:lpstr>
      <vt:lpstr>Validation Metric Operator Shortcomings</vt:lpstr>
      <vt:lpstr>Validation Metric Operator Shortcomings</vt:lpstr>
      <vt:lpstr>Validation Metric Operator Shortcomings</vt:lpstr>
      <vt:lpstr>Validation Metric Operator Shortcomings</vt:lpstr>
      <vt:lpstr>Validation Metric Operator Shortcomings</vt:lpstr>
      <vt:lpstr>Validation Metric Operator Shortcomings</vt:lpstr>
      <vt:lpstr>Alternative Area Validation Metric – Mixed Uncertainty</vt:lpstr>
      <vt:lpstr>Alternative Area Validation Metric – Mixed Uncertainty</vt:lpstr>
      <vt:lpstr>Alternative Area Validation Metric – Mixed Uncertainty</vt:lpstr>
      <vt:lpstr>Comparison</vt:lpstr>
      <vt:lpstr>Comparison</vt:lpstr>
      <vt:lpstr>Applications</vt:lpstr>
      <vt:lpstr>Validation Metric Results</vt:lpstr>
      <vt:lpstr>Validation Metric Results</vt:lpstr>
      <vt:lpstr>Applications</vt:lpstr>
      <vt:lpstr>Validation Metric Results</vt:lpstr>
      <vt:lpstr>Validation Metric Results</vt:lpstr>
      <vt:lpstr>Conclusions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Payne, Stefanie (JSC-CM000)[BOOZ ALLEN HAMILTON]</dc:creator>
  <cp:lastModifiedBy>White, Laura (LARC-E402)</cp:lastModifiedBy>
  <cp:revision>2</cp:revision>
  <dcterms:created xsi:type="dcterms:W3CDTF">2019-09-19T15:32:31Z</dcterms:created>
  <dcterms:modified xsi:type="dcterms:W3CDTF">2026-04-16T16:37:53Z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0x010100089C8439BD524540AE24365350FFDDB2</vt:lpwstr>
  </property>
</Properties>
</file>