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81" r:id="rId6"/>
    <p:sldMasterId id="2147483665" r:id="rId7"/>
    <p:sldMasterId id="2147483673" r:id="rId8"/>
  </p:sldMasterIdLst>
  <p:notesMasterIdLst>
    <p:notesMasterId r:id="rId28"/>
  </p:notesMasterIdLst>
  <p:handoutMasterIdLst>
    <p:handoutMasterId r:id="rId29"/>
  </p:handoutMasterIdLst>
  <p:sldIdLst>
    <p:sldId id="2147471232" r:id="rId9"/>
    <p:sldId id="2147471266" r:id="rId10"/>
    <p:sldId id="2147471288" r:id="rId11"/>
    <p:sldId id="2147471272" r:id="rId12"/>
    <p:sldId id="2147471290" r:id="rId13"/>
    <p:sldId id="2147471268" r:id="rId14"/>
    <p:sldId id="2147471277" r:id="rId15"/>
    <p:sldId id="2147471278" r:id="rId16"/>
    <p:sldId id="2147471279" r:id="rId17"/>
    <p:sldId id="2147471280" r:id="rId18"/>
    <p:sldId id="2147471281" r:id="rId19"/>
    <p:sldId id="2147471282" r:id="rId20"/>
    <p:sldId id="2147471275" r:id="rId21"/>
    <p:sldId id="2147471291" r:id="rId22"/>
    <p:sldId id="2147471289" r:id="rId23"/>
    <p:sldId id="2147471269" r:id="rId24"/>
    <p:sldId id="2147471267" r:id="rId25"/>
    <p:sldId id="2147471276" r:id="rId26"/>
    <p:sldId id="214747128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PR" id="{B01A1765-E52A-4D0E-8CA9-8B67C30E66C3}">
          <p14:sldIdLst>
            <p14:sldId id="2147471232"/>
          </p14:sldIdLst>
        </p14:section>
        <p14:section name="content" id="{156C77D2-96B5-493E-AC90-37F712965878}">
          <p14:sldIdLst>
            <p14:sldId id="2147471266"/>
            <p14:sldId id="2147471288"/>
            <p14:sldId id="2147471272"/>
            <p14:sldId id="2147471290"/>
            <p14:sldId id="2147471268"/>
            <p14:sldId id="2147471277"/>
            <p14:sldId id="2147471278"/>
            <p14:sldId id="2147471279"/>
            <p14:sldId id="2147471280"/>
            <p14:sldId id="2147471281"/>
            <p14:sldId id="2147471282"/>
            <p14:sldId id="2147471275"/>
            <p14:sldId id="2147471291"/>
            <p14:sldId id="2147471289"/>
          </p14:sldIdLst>
        </p14:section>
        <p14:section name="backup" id="{E49DA0E1-A0A9-4DF5-9BFE-0A257A85CFC3}">
          <p14:sldIdLst>
            <p14:sldId id="2147471269"/>
            <p14:sldId id="2147471267"/>
            <p14:sldId id="2147471276"/>
            <p14:sldId id="2147471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a, Rachel A" initials="HRA" lastIdx="11" clrIdx="0">
    <p:extLst>
      <p:ext uri="{19B8F6BF-5375-455C-9EA6-DF929625EA0E}">
        <p15:presenceInfo xmlns:p15="http://schemas.microsoft.com/office/powerpoint/2012/main" userId="S-1-5-21-748114381-82326301-405542714-49241" providerId="AD"/>
      </p:ext>
    </p:extLst>
  </p:cmAuthor>
  <p:cmAuthor id="2" name="Berry, Sarah D" initials="BSD" lastIdx="20" clrIdx="1">
    <p:extLst>
      <p:ext uri="{19B8F6BF-5375-455C-9EA6-DF929625EA0E}">
        <p15:presenceInfo xmlns:p15="http://schemas.microsoft.com/office/powerpoint/2012/main" userId="S::sberry@ida.org::9b8edb05-c9a7-49a4-9918-058acf62a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012E"/>
    <a:srgbClr val="000000"/>
    <a:srgbClr val="334D5C"/>
    <a:srgbClr val="4A5863"/>
    <a:srgbClr val="E05B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372" autoAdjust="0"/>
  </p:normalViewPr>
  <p:slideViewPr>
    <p:cSldViewPr snapToGrid="0">
      <p:cViewPr>
        <p:scale>
          <a:sx n="50" d="100"/>
          <a:sy n="50" d="100"/>
        </p:scale>
        <p:origin x="708" y="264"/>
      </p:cViewPr>
      <p:guideLst/>
    </p:cSldViewPr>
  </p:slideViewPr>
  <p:notesTextViewPr>
    <p:cViewPr>
      <p:scale>
        <a:sx n="3" d="2"/>
        <a:sy n="3" d="2"/>
      </p:scale>
      <p:origin x="0" y="0"/>
    </p:cViewPr>
  </p:notesTextViewPr>
  <p:notesViewPr>
    <p:cSldViewPr snapToGrid="0">
      <p:cViewPr varScale="1">
        <p:scale>
          <a:sx n="91" d="100"/>
          <a:sy n="91" d="100"/>
        </p:scale>
        <p:origin x="3158"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8" Type="http://schemas.openxmlformats.org/officeDocument/2006/relationships/slideMaster" Target="slideMasters/slideMaster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D10A1-DE96-4B66-974D-7BA3F3B4447A}" type="doc">
      <dgm:prSet loTypeId="urn:microsoft.com/office/officeart/2005/8/layout/process2" loCatId="process" qsTypeId="urn:microsoft.com/office/officeart/2005/8/quickstyle/simple1" qsCatId="simple" csTypeId="urn:microsoft.com/office/officeart/2005/8/colors/accent3_2" csCatId="accent3" phldr="1"/>
      <dgm:spPr/>
    </dgm:pt>
    <dgm:pt modelId="{6CBD5F02-EFC0-4957-A161-DC27B7F35F42}">
      <dgm:prSet phldrT="[Text]"/>
      <dgm:spPr/>
      <dgm:t>
        <a:bodyPr/>
        <a:lstStyle/>
        <a:p>
          <a:r>
            <a:rPr lang="en-US" dirty="0"/>
            <a:t>DMDC, Army, …</a:t>
          </a:r>
        </a:p>
      </dgm:t>
    </dgm:pt>
    <dgm:pt modelId="{F3C72383-9B51-46FF-BE90-1B52DE50143D}" type="parTrans" cxnId="{A6E84055-1392-4162-9D64-3B59AE2E796E}">
      <dgm:prSet/>
      <dgm:spPr/>
      <dgm:t>
        <a:bodyPr/>
        <a:lstStyle/>
        <a:p>
          <a:endParaRPr lang="en-US"/>
        </a:p>
      </dgm:t>
    </dgm:pt>
    <dgm:pt modelId="{3E34023B-D359-469A-A763-55270F334F45}" type="sibTrans" cxnId="{A6E84055-1392-4162-9D64-3B59AE2E796E}">
      <dgm:prSet/>
      <dgm:spPr/>
      <dgm:t>
        <a:bodyPr/>
        <a:lstStyle/>
        <a:p>
          <a:endParaRPr lang="en-US"/>
        </a:p>
      </dgm:t>
    </dgm:pt>
    <dgm:pt modelId="{4848BA25-6837-49CF-B0EC-AC6FF0C9BA72}">
      <dgm:prSet phldrT="[Text]"/>
      <dgm:spPr/>
      <dgm:t>
        <a:bodyPr/>
        <a:lstStyle/>
        <a:p>
          <a:r>
            <a:rPr lang="en-US" dirty="0"/>
            <a:t>Army PDE</a:t>
          </a:r>
        </a:p>
      </dgm:t>
    </dgm:pt>
    <dgm:pt modelId="{B51B76A5-0E8A-4770-ABEC-8C344BCD93D8}" type="parTrans" cxnId="{06C95EA1-542F-4586-9E4B-C205C4180ED4}">
      <dgm:prSet/>
      <dgm:spPr/>
      <dgm:t>
        <a:bodyPr/>
        <a:lstStyle/>
        <a:p>
          <a:endParaRPr lang="en-US"/>
        </a:p>
      </dgm:t>
    </dgm:pt>
    <dgm:pt modelId="{DC6B6C76-600D-4C02-9935-CE4128000878}" type="sibTrans" cxnId="{06C95EA1-542F-4586-9E4B-C205C4180ED4}">
      <dgm:prSet/>
      <dgm:spPr/>
      <dgm:t>
        <a:bodyPr/>
        <a:lstStyle/>
        <a:p>
          <a:endParaRPr lang="en-US"/>
        </a:p>
      </dgm:t>
    </dgm:pt>
    <dgm:pt modelId="{71F67D31-9687-4445-B088-0806BDD98BB3}">
      <dgm:prSet phldrT="[Text]"/>
      <dgm:spPr/>
      <dgm:t>
        <a:bodyPr/>
        <a:lstStyle/>
        <a:p>
          <a:r>
            <a:rPr lang="en-US" dirty="0"/>
            <a:t>Data work</a:t>
          </a:r>
        </a:p>
      </dgm:t>
    </dgm:pt>
    <dgm:pt modelId="{FD1E25A0-61B3-4997-8DE3-2BC6BA320D8D}" type="parTrans" cxnId="{FAB526FA-1749-481D-A6BA-33EDB276F272}">
      <dgm:prSet/>
      <dgm:spPr/>
      <dgm:t>
        <a:bodyPr/>
        <a:lstStyle/>
        <a:p>
          <a:endParaRPr lang="en-US"/>
        </a:p>
      </dgm:t>
    </dgm:pt>
    <dgm:pt modelId="{28D169FE-6802-46C2-8F3F-D3B97B7B3608}" type="sibTrans" cxnId="{FAB526FA-1749-481D-A6BA-33EDB276F272}">
      <dgm:prSet/>
      <dgm:spPr/>
      <dgm:t>
        <a:bodyPr/>
        <a:lstStyle/>
        <a:p>
          <a:endParaRPr lang="en-US"/>
        </a:p>
      </dgm:t>
    </dgm:pt>
    <dgm:pt modelId="{A118F602-FFDC-44FC-9758-624F9E864D03}">
      <dgm:prSet phldrT="[Text]"/>
      <dgm:spPr/>
      <dgm:t>
        <a:bodyPr/>
        <a:lstStyle/>
        <a:p>
          <a:r>
            <a:rPr lang="en-US" dirty="0"/>
            <a:t>Model Training</a:t>
          </a:r>
        </a:p>
      </dgm:t>
    </dgm:pt>
    <dgm:pt modelId="{6B54D10A-963F-447C-B91B-06317C565202}" type="parTrans" cxnId="{509F75DB-95C5-4377-9838-B0D3237C8FB3}">
      <dgm:prSet/>
      <dgm:spPr/>
      <dgm:t>
        <a:bodyPr/>
        <a:lstStyle/>
        <a:p>
          <a:endParaRPr lang="en-US"/>
        </a:p>
      </dgm:t>
    </dgm:pt>
    <dgm:pt modelId="{7EB6CB15-3CF0-4006-AACC-9059F9715054}" type="sibTrans" cxnId="{509F75DB-95C5-4377-9838-B0D3237C8FB3}">
      <dgm:prSet/>
      <dgm:spPr/>
      <dgm:t>
        <a:bodyPr/>
        <a:lstStyle/>
        <a:p>
          <a:endParaRPr lang="en-US"/>
        </a:p>
      </dgm:t>
    </dgm:pt>
    <dgm:pt modelId="{C702F6E3-198E-496D-BDE8-B4909F037FDB}">
      <dgm:prSet phldrT="[Text]"/>
      <dgm:spPr/>
      <dgm:t>
        <a:bodyPr/>
        <a:lstStyle/>
        <a:p>
          <a:r>
            <a:rPr lang="en-US" dirty="0"/>
            <a:t>Evaluation, Use</a:t>
          </a:r>
        </a:p>
      </dgm:t>
    </dgm:pt>
    <dgm:pt modelId="{78D7EAC7-9527-4877-8682-431442CC7F51}" type="parTrans" cxnId="{8F8563D5-CA12-4ECD-886A-ED2C05235358}">
      <dgm:prSet/>
      <dgm:spPr/>
      <dgm:t>
        <a:bodyPr/>
        <a:lstStyle/>
        <a:p>
          <a:endParaRPr lang="en-US"/>
        </a:p>
      </dgm:t>
    </dgm:pt>
    <dgm:pt modelId="{C8880551-70BC-4BCA-B182-2B28F53714FB}" type="sibTrans" cxnId="{8F8563D5-CA12-4ECD-886A-ED2C05235358}">
      <dgm:prSet/>
      <dgm:spPr/>
      <dgm:t>
        <a:bodyPr/>
        <a:lstStyle/>
        <a:p>
          <a:endParaRPr lang="en-US"/>
        </a:p>
      </dgm:t>
    </dgm:pt>
    <dgm:pt modelId="{1F4E462C-B164-4865-96AE-98092ECA4CA5}">
      <dgm:prSet phldrT="[Text]"/>
      <dgm:spPr/>
      <dgm:t>
        <a:bodyPr/>
        <a:lstStyle/>
        <a:p>
          <a:r>
            <a:rPr lang="en-US" dirty="0"/>
            <a:t>Vantage</a:t>
          </a:r>
        </a:p>
      </dgm:t>
    </dgm:pt>
    <dgm:pt modelId="{E2A29C54-2065-42FD-B375-4ADFA28EBEC0}" type="parTrans" cxnId="{730B5DE8-D6D1-4B1D-9411-B02BC0BD95DB}">
      <dgm:prSet/>
      <dgm:spPr/>
      <dgm:t>
        <a:bodyPr/>
        <a:lstStyle/>
        <a:p>
          <a:endParaRPr lang="en-US"/>
        </a:p>
      </dgm:t>
    </dgm:pt>
    <dgm:pt modelId="{903A5F1D-2C2B-4785-B681-FA8A141368B5}" type="sibTrans" cxnId="{730B5DE8-D6D1-4B1D-9411-B02BC0BD95DB}">
      <dgm:prSet/>
      <dgm:spPr/>
      <dgm:t>
        <a:bodyPr/>
        <a:lstStyle/>
        <a:p>
          <a:endParaRPr lang="en-US"/>
        </a:p>
      </dgm:t>
    </dgm:pt>
    <dgm:pt modelId="{B4ED3148-CE46-4FB9-8E51-A2A8F16B9E5E}" type="pres">
      <dgm:prSet presAssocID="{481D10A1-DE96-4B66-974D-7BA3F3B4447A}" presName="linearFlow" presStyleCnt="0">
        <dgm:presLayoutVars>
          <dgm:resizeHandles val="exact"/>
        </dgm:presLayoutVars>
      </dgm:prSet>
      <dgm:spPr/>
    </dgm:pt>
    <dgm:pt modelId="{69835DEF-8614-423D-861C-28D6A8469CBE}" type="pres">
      <dgm:prSet presAssocID="{6CBD5F02-EFC0-4957-A161-DC27B7F35F42}" presName="node" presStyleLbl="node1" presStyleIdx="0" presStyleCnt="6">
        <dgm:presLayoutVars>
          <dgm:bulletEnabled val="1"/>
        </dgm:presLayoutVars>
      </dgm:prSet>
      <dgm:spPr/>
    </dgm:pt>
    <dgm:pt modelId="{B2676A53-66A1-427C-9517-FB22576027F6}" type="pres">
      <dgm:prSet presAssocID="{3E34023B-D359-469A-A763-55270F334F45}" presName="sibTrans" presStyleLbl="sibTrans2D1" presStyleIdx="0" presStyleCnt="5"/>
      <dgm:spPr/>
    </dgm:pt>
    <dgm:pt modelId="{1AF19B2B-5B3F-4A1D-BCAF-BB3E06DE531E}" type="pres">
      <dgm:prSet presAssocID="{3E34023B-D359-469A-A763-55270F334F45}" presName="connectorText" presStyleLbl="sibTrans2D1" presStyleIdx="0" presStyleCnt="5"/>
      <dgm:spPr/>
    </dgm:pt>
    <dgm:pt modelId="{F057ADF0-B72A-423D-A8C2-EF609CE0786A}" type="pres">
      <dgm:prSet presAssocID="{4848BA25-6837-49CF-B0EC-AC6FF0C9BA72}" presName="node" presStyleLbl="node1" presStyleIdx="1" presStyleCnt="6">
        <dgm:presLayoutVars>
          <dgm:bulletEnabled val="1"/>
        </dgm:presLayoutVars>
      </dgm:prSet>
      <dgm:spPr/>
    </dgm:pt>
    <dgm:pt modelId="{3387F2AC-1AA2-4E4D-8FD7-F843E61AAFCC}" type="pres">
      <dgm:prSet presAssocID="{DC6B6C76-600D-4C02-9935-CE4128000878}" presName="sibTrans" presStyleLbl="sibTrans2D1" presStyleIdx="1" presStyleCnt="5"/>
      <dgm:spPr/>
    </dgm:pt>
    <dgm:pt modelId="{67287142-1CBA-49CA-8C2F-18D71B267ECF}" type="pres">
      <dgm:prSet presAssocID="{DC6B6C76-600D-4C02-9935-CE4128000878}" presName="connectorText" presStyleLbl="sibTrans2D1" presStyleIdx="1" presStyleCnt="5"/>
      <dgm:spPr/>
    </dgm:pt>
    <dgm:pt modelId="{D012491C-EC93-4D0E-AC21-B39050E6E4E9}" type="pres">
      <dgm:prSet presAssocID="{71F67D31-9687-4445-B088-0806BDD98BB3}" presName="node" presStyleLbl="node1" presStyleIdx="2" presStyleCnt="6">
        <dgm:presLayoutVars>
          <dgm:bulletEnabled val="1"/>
        </dgm:presLayoutVars>
      </dgm:prSet>
      <dgm:spPr/>
    </dgm:pt>
    <dgm:pt modelId="{6F013DF0-EFAA-47F6-8DBA-51BD4B50002A}" type="pres">
      <dgm:prSet presAssocID="{28D169FE-6802-46C2-8F3F-D3B97B7B3608}" presName="sibTrans" presStyleLbl="sibTrans2D1" presStyleIdx="2" presStyleCnt="5"/>
      <dgm:spPr/>
    </dgm:pt>
    <dgm:pt modelId="{0BD09963-FF78-4F6E-A701-5FC28925CD35}" type="pres">
      <dgm:prSet presAssocID="{28D169FE-6802-46C2-8F3F-D3B97B7B3608}" presName="connectorText" presStyleLbl="sibTrans2D1" presStyleIdx="2" presStyleCnt="5"/>
      <dgm:spPr/>
    </dgm:pt>
    <dgm:pt modelId="{4A8C1A54-BCB1-45EB-8AC9-BFCB58450F8A}" type="pres">
      <dgm:prSet presAssocID="{A118F602-FFDC-44FC-9758-624F9E864D03}" presName="node" presStyleLbl="node1" presStyleIdx="3" presStyleCnt="6">
        <dgm:presLayoutVars>
          <dgm:bulletEnabled val="1"/>
        </dgm:presLayoutVars>
      </dgm:prSet>
      <dgm:spPr/>
    </dgm:pt>
    <dgm:pt modelId="{E3414226-F30A-4361-9771-52E3EF3C8620}" type="pres">
      <dgm:prSet presAssocID="{7EB6CB15-3CF0-4006-AACC-9059F9715054}" presName="sibTrans" presStyleLbl="sibTrans2D1" presStyleIdx="3" presStyleCnt="5"/>
      <dgm:spPr/>
    </dgm:pt>
    <dgm:pt modelId="{5E231EEE-4C5C-4074-961B-ED6ADC8AD2A0}" type="pres">
      <dgm:prSet presAssocID="{7EB6CB15-3CF0-4006-AACC-9059F9715054}" presName="connectorText" presStyleLbl="sibTrans2D1" presStyleIdx="3" presStyleCnt="5"/>
      <dgm:spPr/>
    </dgm:pt>
    <dgm:pt modelId="{8A0DBE93-7AE2-4C58-AC54-9662642DD2D7}" type="pres">
      <dgm:prSet presAssocID="{C702F6E3-198E-496D-BDE8-B4909F037FDB}" presName="node" presStyleLbl="node1" presStyleIdx="4" presStyleCnt="6">
        <dgm:presLayoutVars>
          <dgm:bulletEnabled val="1"/>
        </dgm:presLayoutVars>
      </dgm:prSet>
      <dgm:spPr/>
    </dgm:pt>
    <dgm:pt modelId="{D9401E74-CE86-4D2A-A65C-0ACA3D76732C}" type="pres">
      <dgm:prSet presAssocID="{C8880551-70BC-4BCA-B182-2B28F53714FB}" presName="sibTrans" presStyleLbl="sibTrans2D1" presStyleIdx="4" presStyleCnt="5"/>
      <dgm:spPr/>
    </dgm:pt>
    <dgm:pt modelId="{C767A4FC-C3B9-4121-9216-560A72F37012}" type="pres">
      <dgm:prSet presAssocID="{C8880551-70BC-4BCA-B182-2B28F53714FB}" presName="connectorText" presStyleLbl="sibTrans2D1" presStyleIdx="4" presStyleCnt="5"/>
      <dgm:spPr/>
    </dgm:pt>
    <dgm:pt modelId="{CF1A2817-6BA4-4E99-B400-269FC111BB9A}" type="pres">
      <dgm:prSet presAssocID="{1F4E462C-B164-4865-96AE-98092ECA4CA5}" presName="node" presStyleLbl="node1" presStyleIdx="5" presStyleCnt="6">
        <dgm:presLayoutVars>
          <dgm:bulletEnabled val="1"/>
        </dgm:presLayoutVars>
      </dgm:prSet>
      <dgm:spPr/>
    </dgm:pt>
  </dgm:ptLst>
  <dgm:cxnLst>
    <dgm:cxn modelId="{E76E5E28-2D76-41AD-8258-E00ADB2F4350}" type="presOf" srcId="{1F4E462C-B164-4865-96AE-98092ECA4CA5}" destId="{CF1A2817-6BA4-4E99-B400-269FC111BB9A}" srcOrd="0" destOrd="0" presId="urn:microsoft.com/office/officeart/2005/8/layout/process2"/>
    <dgm:cxn modelId="{18BEFB2D-0C7C-4F1F-8748-50F08F89769F}" type="presOf" srcId="{C8880551-70BC-4BCA-B182-2B28F53714FB}" destId="{D9401E74-CE86-4D2A-A65C-0ACA3D76732C}" srcOrd="0" destOrd="0" presId="urn:microsoft.com/office/officeart/2005/8/layout/process2"/>
    <dgm:cxn modelId="{15BEF435-F5AF-4CA8-B69C-CF53AD3B80F0}" type="presOf" srcId="{DC6B6C76-600D-4C02-9935-CE4128000878}" destId="{3387F2AC-1AA2-4E4D-8FD7-F843E61AAFCC}" srcOrd="0" destOrd="0" presId="urn:microsoft.com/office/officeart/2005/8/layout/process2"/>
    <dgm:cxn modelId="{12ACFA3A-AC5D-4F46-82DE-4A9B0C40FFBD}" type="presOf" srcId="{3E34023B-D359-469A-A763-55270F334F45}" destId="{1AF19B2B-5B3F-4A1D-BCAF-BB3E06DE531E}" srcOrd="1" destOrd="0" presId="urn:microsoft.com/office/officeart/2005/8/layout/process2"/>
    <dgm:cxn modelId="{5EB9074C-AEFD-41F2-8E85-D75250EFA3E3}" type="presOf" srcId="{3E34023B-D359-469A-A763-55270F334F45}" destId="{B2676A53-66A1-427C-9517-FB22576027F6}" srcOrd="0" destOrd="0" presId="urn:microsoft.com/office/officeart/2005/8/layout/process2"/>
    <dgm:cxn modelId="{A6E84055-1392-4162-9D64-3B59AE2E796E}" srcId="{481D10A1-DE96-4B66-974D-7BA3F3B4447A}" destId="{6CBD5F02-EFC0-4957-A161-DC27B7F35F42}" srcOrd="0" destOrd="0" parTransId="{F3C72383-9B51-46FF-BE90-1B52DE50143D}" sibTransId="{3E34023B-D359-469A-A763-55270F334F45}"/>
    <dgm:cxn modelId="{E1930376-8621-4791-97D2-A18F8542FD97}" type="presOf" srcId="{C702F6E3-198E-496D-BDE8-B4909F037FDB}" destId="{8A0DBE93-7AE2-4C58-AC54-9662642DD2D7}" srcOrd="0" destOrd="0" presId="urn:microsoft.com/office/officeart/2005/8/layout/process2"/>
    <dgm:cxn modelId="{96A7A97A-F925-4E33-9055-BE55626393E3}" type="presOf" srcId="{28D169FE-6802-46C2-8F3F-D3B97B7B3608}" destId="{0BD09963-FF78-4F6E-A701-5FC28925CD35}" srcOrd="1" destOrd="0" presId="urn:microsoft.com/office/officeart/2005/8/layout/process2"/>
    <dgm:cxn modelId="{6EB3377F-E110-4C96-82F5-F1CF78D7B119}" type="presOf" srcId="{7EB6CB15-3CF0-4006-AACC-9059F9715054}" destId="{5E231EEE-4C5C-4074-961B-ED6ADC8AD2A0}" srcOrd="1" destOrd="0" presId="urn:microsoft.com/office/officeart/2005/8/layout/process2"/>
    <dgm:cxn modelId="{06C95EA1-542F-4586-9E4B-C205C4180ED4}" srcId="{481D10A1-DE96-4B66-974D-7BA3F3B4447A}" destId="{4848BA25-6837-49CF-B0EC-AC6FF0C9BA72}" srcOrd="1" destOrd="0" parTransId="{B51B76A5-0E8A-4770-ABEC-8C344BCD93D8}" sibTransId="{DC6B6C76-600D-4C02-9935-CE4128000878}"/>
    <dgm:cxn modelId="{86A754AA-E4C7-468F-9322-BF8E4405DD55}" type="presOf" srcId="{481D10A1-DE96-4B66-974D-7BA3F3B4447A}" destId="{B4ED3148-CE46-4FB9-8E51-A2A8F16B9E5E}" srcOrd="0" destOrd="0" presId="urn:microsoft.com/office/officeart/2005/8/layout/process2"/>
    <dgm:cxn modelId="{BFB11EAE-C368-4FAC-BF34-6C101AF52D82}" type="presOf" srcId="{4848BA25-6837-49CF-B0EC-AC6FF0C9BA72}" destId="{F057ADF0-B72A-423D-A8C2-EF609CE0786A}" srcOrd="0" destOrd="0" presId="urn:microsoft.com/office/officeart/2005/8/layout/process2"/>
    <dgm:cxn modelId="{AA3BEAB0-863C-4E4B-A456-8630A395C140}" type="presOf" srcId="{DC6B6C76-600D-4C02-9935-CE4128000878}" destId="{67287142-1CBA-49CA-8C2F-18D71B267ECF}" srcOrd="1" destOrd="0" presId="urn:microsoft.com/office/officeart/2005/8/layout/process2"/>
    <dgm:cxn modelId="{D04A47B8-10F6-4505-BC0E-3387ED321261}" type="presOf" srcId="{6CBD5F02-EFC0-4957-A161-DC27B7F35F42}" destId="{69835DEF-8614-423D-861C-28D6A8469CBE}" srcOrd="0" destOrd="0" presId="urn:microsoft.com/office/officeart/2005/8/layout/process2"/>
    <dgm:cxn modelId="{503440BB-1776-4F6E-B4D0-8738B025FF3E}" type="presOf" srcId="{A118F602-FFDC-44FC-9758-624F9E864D03}" destId="{4A8C1A54-BCB1-45EB-8AC9-BFCB58450F8A}" srcOrd="0" destOrd="0" presId="urn:microsoft.com/office/officeart/2005/8/layout/process2"/>
    <dgm:cxn modelId="{C583EFCC-BC4E-4E6F-A83B-6510E48D8AEE}" type="presOf" srcId="{71F67D31-9687-4445-B088-0806BDD98BB3}" destId="{D012491C-EC93-4D0E-AC21-B39050E6E4E9}" srcOrd="0" destOrd="0" presId="urn:microsoft.com/office/officeart/2005/8/layout/process2"/>
    <dgm:cxn modelId="{28CCA8D1-4E23-4A87-B994-D99EFC68DD03}" type="presOf" srcId="{7EB6CB15-3CF0-4006-AACC-9059F9715054}" destId="{E3414226-F30A-4361-9771-52E3EF3C8620}" srcOrd="0" destOrd="0" presId="urn:microsoft.com/office/officeart/2005/8/layout/process2"/>
    <dgm:cxn modelId="{2199DED3-ED5A-43CF-A609-924B3BC3EB70}" type="presOf" srcId="{C8880551-70BC-4BCA-B182-2B28F53714FB}" destId="{C767A4FC-C3B9-4121-9216-560A72F37012}" srcOrd="1" destOrd="0" presId="urn:microsoft.com/office/officeart/2005/8/layout/process2"/>
    <dgm:cxn modelId="{8F8563D5-CA12-4ECD-886A-ED2C05235358}" srcId="{481D10A1-DE96-4B66-974D-7BA3F3B4447A}" destId="{C702F6E3-198E-496D-BDE8-B4909F037FDB}" srcOrd="4" destOrd="0" parTransId="{78D7EAC7-9527-4877-8682-431442CC7F51}" sibTransId="{C8880551-70BC-4BCA-B182-2B28F53714FB}"/>
    <dgm:cxn modelId="{509F75DB-95C5-4377-9838-B0D3237C8FB3}" srcId="{481D10A1-DE96-4B66-974D-7BA3F3B4447A}" destId="{A118F602-FFDC-44FC-9758-624F9E864D03}" srcOrd="3" destOrd="0" parTransId="{6B54D10A-963F-447C-B91B-06317C565202}" sibTransId="{7EB6CB15-3CF0-4006-AACC-9059F9715054}"/>
    <dgm:cxn modelId="{730B5DE8-D6D1-4B1D-9411-B02BC0BD95DB}" srcId="{481D10A1-DE96-4B66-974D-7BA3F3B4447A}" destId="{1F4E462C-B164-4865-96AE-98092ECA4CA5}" srcOrd="5" destOrd="0" parTransId="{E2A29C54-2065-42FD-B375-4ADFA28EBEC0}" sibTransId="{903A5F1D-2C2B-4785-B681-FA8A141368B5}"/>
    <dgm:cxn modelId="{FAB526FA-1749-481D-A6BA-33EDB276F272}" srcId="{481D10A1-DE96-4B66-974D-7BA3F3B4447A}" destId="{71F67D31-9687-4445-B088-0806BDD98BB3}" srcOrd="2" destOrd="0" parTransId="{FD1E25A0-61B3-4997-8DE3-2BC6BA320D8D}" sibTransId="{28D169FE-6802-46C2-8F3F-D3B97B7B3608}"/>
    <dgm:cxn modelId="{DAD71FFD-F5BC-41B0-A97C-CA8286C45F8B}" type="presOf" srcId="{28D169FE-6802-46C2-8F3F-D3B97B7B3608}" destId="{6F013DF0-EFAA-47F6-8DBA-51BD4B50002A}" srcOrd="0" destOrd="0" presId="urn:microsoft.com/office/officeart/2005/8/layout/process2"/>
    <dgm:cxn modelId="{F3230F89-2385-4F3A-A50D-BF335785C188}" type="presParOf" srcId="{B4ED3148-CE46-4FB9-8E51-A2A8F16B9E5E}" destId="{69835DEF-8614-423D-861C-28D6A8469CBE}" srcOrd="0" destOrd="0" presId="urn:microsoft.com/office/officeart/2005/8/layout/process2"/>
    <dgm:cxn modelId="{FC5D8825-E76A-4A48-83B2-81A9023128F3}" type="presParOf" srcId="{B4ED3148-CE46-4FB9-8E51-A2A8F16B9E5E}" destId="{B2676A53-66A1-427C-9517-FB22576027F6}" srcOrd="1" destOrd="0" presId="urn:microsoft.com/office/officeart/2005/8/layout/process2"/>
    <dgm:cxn modelId="{19A2CBD1-313B-4F64-9135-3C648D149A60}" type="presParOf" srcId="{B2676A53-66A1-427C-9517-FB22576027F6}" destId="{1AF19B2B-5B3F-4A1D-BCAF-BB3E06DE531E}" srcOrd="0" destOrd="0" presId="urn:microsoft.com/office/officeart/2005/8/layout/process2"/>
    <dgm:cxn modelId="{1906F554-EF40-4430-96C3-8CD595477E1D}" type="presParOf" srcId="{B4ED3148-CE46-4FB9-8E51-A2A8F16B9E5E}" destId="{F057ADF0-B72A-423D-A8C2-EF609CE0786A}" srcOrd="2" destOrd="0" presId="urn:microsoft.com/office/officeart/2005/8/layout/process2"/>
    <dgm:cxn modelId="{F5DF4412-C3FA-4040-8A19-748158C2D9ED}" type="presParOf" srcId="{B4ED3148-CE46-4FB9-8E51-A2A8F16B9E5E}" destId="{3387F2AC-1AA2-4E4D-8FD7-F843E61AAFCC}" srcOrd="3" destOrd="0" presId="urn:microsoft.com/office/officeart/2005/8/layout/process2"/>
    <dgm:cxn modelId="{CF9E1D3C-3EE7-4A20-BA7D-2C8734B6BF53}" type="presParOf" srcId="{3387F2AC-1AA2-4E4D-8FD7-F843E61AAFCC}" destId="{67287142-1CBA-49CA-8C2F-18D71B267ECF}" srcOrd="0" destOrd="0" presId="urn:microsoft.com/office/officeart/2005/8/layout/process2"/>
    <dgm:cxn modelId="{F33F1DB9-7578-4AA9-B1A5-8E214B92661A}" type="presParOf" srcId="{B4ED3148-CE46-4FB9-8E51-A2A8F16B9E5E}" destId="{D012491C-EC93-4D0E-AC21-B39050E6E4E9}" srcOrd="4" destOrd="0" presId="urn:microsoft.com/office/officeart/2005/8/layout/process2"/>
    <dgm:cxn modelId="{08FDD7B3-69F8-452D-BAE4-E92D19ACB2DC}" type="presParOf" srcId="{B4ED3148-CE46-4FB9-8E51-A2A8F16B9E5E}" destId="{6F013DF0-EFAA-47F6-8DBA-51BD4B50002A}" srcOrd="5" destOrd="0" presId="urn:microsoft.com/office/officeart/2005/8/layout/process2"/>
    <dgm:cxn modelId="{4A5C9BC1-005E-4ABF-9C11-85365011BD9B}" type="presParOf" srcId="{6F013DF0-EFAA-47F6-8DBA-51BD4B50002A}" destId="{0BD09963-FF78-4F6E-A701-5FC28925CD35}" srcOrd="0" destOrd="0" presId="urn:microsoft.com/office/officeart/2005/8/layout/process2"/>
    <dgm:cxn modelId="{6044CFC6-0857-4703-8F2F-F60C87BCC874}" type="presParOf" srcId="{B4ED3148-CE46-4FB9-8E51-A2A8F16B9E5E}" destId="{4A8C1A54-BCB1-45EB-8AC9-BFCB58450F8A}" srcOrd="6" destOrd="0" presId="urn:microsoft.com/office/officeart/2005/8/layout/process2"/>
    <dgm:cxn modelId="{1EFD22C8-A8B9-4B88-93E5-4318E519A73B}" type="presParOf" srcId="{B4ED3148-CE46-4FB9-8E51-A2A8F16B9E5E}" destId="{E3414226-F30A-4361-9771-52E3EF3C8620}" srcOrd="7" destOrd="0" presId="urn:microsoft.com/office/officeart/2005/8/layout/process2"/>
    <dgm:cxn modelId="{7120102D-0356-48A9-938E-41198A89A0D6}" type="presParOf" srcId="{E3414226-F30A-4361-9771-52E3EF3C8620}" destId="{5E231EEE-4C5C-4074-961B-ED6ADC8AD2A0}" srcOrd="0" destOrd="0" presId="urn:microsoft.com/office/officeart/2005/8/layout/process2"/>
    <dgm:cxn modelId="{17E2348F-35F7-407E-93E9-E84D426D0911}" type="presParOf" srcId="{B4ED3148-CE46-4FB9-8E51-A2A8F16B9E5E}" destId="{8A0DBE93-7AE2-4C58-AC54-9662642DD2D7}" srcOrd="8" destOrd="0" presId="urn:microsoft.com/office/officeart/2005/8/layout/process2"/>
    <dgm:cxn modelId="{9DFDA807-3E5C-4FA4-AFD2-8081A3767B96}" type="presParOf" srcId="{B4ED3148-CE46-4FB9-8E51-A2A8F16B9E5E}" destId="{D9401E74-CE86-4D2A-A65C-0ACA3D76732C}" srcOrd="9" destOrd="0" presId="urn:microsoft.com/office/officeart/2005/8/layout/process2"/>
    <dgm:cxn modelId="{B3C66E76-40D1-4C69-B1A6-C3B1F6C14BD9}" type="presParOf" srcId="{D9401E74-CE86-4D2A-A65C-0ACA3D76732C}" destId="{C767A4FC-C3B9-4121-9216-560A72F37012}" srcOrd="0" destOrd="0" presId="urn:microsoft.com/office/officeart/2005/8/layout/process2"/>
    <dgm:cxn modelId="{89BFA432-560F-4CC2-8466-01B8F0F1B949}" type="presParOf" srcId="{B4ED3148-CE46-4FB9-8E51-A2A8F16B9E5E}" destId="{CF1A2817-6BA4-4E99-B400-269FC111BB9A}"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5095F-CD2F-49DD-80E3-5C277F1274E7}"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en-US"/>
        </a:p>
      </dgm:t>
    </dgm:pt>
    <dgm:pt modelId="{82592664-0197-4672-B201-E0A24FE377D0}">
      <dgm:prSet phldrT="[Text]"/>
      <dgm:spPr/>
      <dgm:t>
        <a:bodyPr/>
        <a:lstStyle/>
        <a:p>
          <a:r>
            <a:rPr lang="en-US" dirty="0"/>
            <a:t>Top Level Claim</a:t>
          </a:r>
        </a:p>
      </dgm:t>
    </dgm:pt>
    <dgm:pt modelId="{ECF6BD77-F4C0-426D-B3DC-30ED57E0CAA9}" type="parTrans" cxnId="{684430D3-473B-4A5C-A691-E9DEA87D3EF0}">
      <dgm:prSet/>
      <dgm:spPr/>
      <dgm:t>
        <a:bodyPr/>
        <a:lstStyle/>
        <a:p>
          <a:endParaRPr lang="en-US"/>
        </a:p>
      </dgm:t>
    </dgm:pt>
    <dgm:pt modelId="{4926F37A-361C-46CF-84C3-EE39108A80C3}" type="sibTrans" cxnId="{684430D3-473B-4A5C-A691-E9DEA87D3EF0}">
      <dgm:prSet/>
      <dgm:spPr/>
      <dgm:t>
        <a:bodyPr/>
        <a:lstStyle/>
        <a:p>
          <a:endParaRPr lang="en-US"/>
        </a:p>
      </dgm:t>
    </dgm:pt>
    <dgm:pt modelId="{FC04CCB8-82A3-4056-AEF3-0E04B0FFA929}">
      <dgm:prSet phldrT="[Text]"/>
      <dgm:spPr/>
      <dgm:t>
        <a:bodyPr/>
        <a:lstStyle/>
        <a:p>
          <a:r>
            <a:rPr lang="en-US" dirty="0"/>
            <a:t>Life Cycle Level Claims</a:t>
          </a:r>
        </a:p>
      </dgm:t>
    </dgm:pt>
    <dgm:pt modelId="{C614B5DC-A9D7-45B2-BEB5-EFCE7041350C}" type="parTrans" cxnId="{A9194888-D5E2-44A5-B6E6-93A19AE3DDB7}">
      <dgm:prSet/>
      <dgm:spPr/>
      <dgm:t>
        <a:bodyPr/>
        <a:lstStyle/>
        <a:p>
          <a:endParaRPr lang="en-US"/>
        </a:p>
      </dgm:t>
    </dgm:pt>
    <dgm:pt modelId="{E9807B28-1607-4F75-9B27-E19386FF9669}" type="sibTrans" cxnId="{A9194888-D5E2-44A5-B6E6-93A19AE3DDB7}">
      <dgm:prSet/>
      <dgm:spPr/>
      <dgm:t>
        <a:bodyPr/>
        <a:lstStyle/>
        <a:p>
          <a:endParaRPr lang="en-US"/>
        </a:p>
      </dgm:t>
    </dgm:pt>
    <dgm:pt modelId="{C4980122-3D7E-4410-AE18-25C8218D1DC5}">
      <dgm:prSet phldrT="[Text]"/>
      <dgm:spPr/>
      <dgm:t>
        <a:bodyPr/>
        <a:lstStyle/>
        <a:p>
          <a:r>
            <a:rPr lang="en-US" dirty="0"/>
            <a:t>Sub-claims</a:t>
          </a:r>
        </a:p>
      </dgm:t>
    </dgm:pt>
    <dgm:pt modelId="{291C69CB-29A1-43D8-AFED-1DC3EFB537B6}" type="parTrans" cxnId="{4BEC0F2B-BD3B-4963-BB12-588583D3E3CD}">
      <dgm:prSet/>
      <dgm:spPr/>
      <dgm:t>
        <a:bodyPr/>
        <a:lstStyle/>
        <a:p>
          <a:endParaRPr lang="en-US"/>
        </a:p>
      </dgm:t>
    </dgm:pt>
    <dgm:pt modelId="{4BF5ABD0-A0E7-4B01-9406-241F6D223BA1}" type="sibTrans" cxnId="{4BEC0F2B-BD3B-4963-BB12-588583D3E3CD}">
      <dgm:prSet/>
      <dgm:spPr/>
      <dgm:t>
        <a:bodyPr/>
        <a:lstStyle/>
        <a:p>
          <a:endParaRPr lang="en-US"/>
        </a:p>
      </dgm:t>
    </dgm:pt>
    <dgm:pt modelId="{ED531217-C875-4709-AF76-374F5B8BD6E5}">
      <dgm:prSet phldrT="[Text]"/>
      <dgm:spPr/>
      <dgm:t>
        <a:bodyPr/>
        <a:lstStyle/>
        <a:p>
          <a:r>
            <a:rPr lang="en-US" dirty="0"/>
            <a:t>Evidence and other documentation</a:t>
          </a:r>
        </a:p>
      </dgm:t>
    </dgm:pt>
    <dgm:pt modelId="{41104BD3-5A30-41A2-95BE-0F3FC6E34DB4}" type="parTrans" cxnId="{ED475524-33A2-4214-A6DE-6A86F6602258}">
      <dgm:prSet/>
      <dgm:spPr/>
      <dgm:t>
        <a:bodyPr/>
        <a:lstStyle/>
        <a:p>
          <a:endParaRPr lang="en-US"/>
        </a:p>
      </dgm:t>
    </dgm:pt>
    <dgm:pt modelId="{36EF6E83-9C34-4ADB-BB6A-226CF84051BB}" type="sibTrans" cxnId="{ED475524-33A2-4214-A6DE-6A86F6602258}">
      <dgm:prSet/>
      <dgm:spPr/>
      <dgm:t>
        <a:bodyPr/>
        <a:lstStyle/>
        <a:p>
          <a:endParaRPr lang="en-US"/>
        </a:p>
      </dgm:t>
    </dgm:pt>
    <dgm:pt modelId="{DDA84EA5-AE90-4FEC-AC0C-7A44D743B482}" type="pres">
      <dgm:prSet presAssocID="{FBC5095F-CD2F-49DD-80E3-5C277F1274E7}" presName="outerComposite" presStyleCnt="0">
        <dgm:presLayoutVars>
          <dgm:chMax val="5"/>
          <dgm:dir/>
          <dgm:resizeHandles val="exact"/>
        </dgm:presLayoutVars>
      </dgm:prSet>
      <dgm:spPr/>
    </dgm:pt>
    <dgm:pt modelId="{7DB89C4E-53C8-40A3-AEC6-9EC0FD5303C3}" type="pres">
      <dgm:prSet presAssocID="{FBC5095F-CD2F-49DD-80E3-5C277F1274E7}" presName="dummyMaxCanvas" presStyleCnt="0">
        <dgm:presLayoutVars/>
      </dgm:prSet>
      <dgm:spPr/>
    </dgm:pt>
    <dgm:pt modelId="{5B87DB08-CCA0-4CC3-B59E-9BE1C0BF3CD6}" type="pres">
      <dgm:prSet presAssocID="{FBC5095F-CD2F-49DD-80E3-5C277F1274E7}" presName="FourNodes_1" presStyleLbl="node1" presStyleIdx="0" presStyleCnt="4">
        <dgm:presLayoutVars>
          <dgm:bulletEnabled val="1"/>
        </dgm:presLayoutVars>
      </dgm:prSet>
      <dgm:spPr/>
    </dgm:pt>
    <dgm:pt modelId="{289B6D64-37AD-4254-A06A-0C30FCA7F275}" type="pres">
      <dgm:prSet presAssocID="{FBC5095F-CD2F-49DD-80E3-5C277F1274E7}" presName="FourNodes_2" presStyleLbl="node1" presStyleIdx="1" presStyleCnt="4">
        <dgm:presLayoutVars>
          <dgm:bulletEnabled val="1"/>
        </dgm:presLayoutVars>
      </dgm:prSet>
      <dgm:spPr/>
    </dgm:pt>
    <dgm:pt modelId="{80D711A8-405F-49A3-862A-A099F8A49A75}" type="pres">
      <dgm:prSet presAssocID="{FBC5095F-CD2F-49DD-80E3-5C277F1274E7}" presName="FourNodes_3" presStyleLbl="node1" presStyleIdx="2" presStyleCnt="4">
        <dgm:presLayoutVars>
          <dgm:bulletEnabled val="1"/>
        </dgm:presLayoutVars>
      </dgm:prSet>
      <dgm:spPr/>
    </dgm:pt>
    <dgm:pt modelId="{FD3FB013-D4F5-45A9-9DA8-140EBA969916}" type="pres">
      <dgm:prSet presAssocID="{FBC5095F-CD2F-49DD-80E3-5C277F1274E7}" presName="FourNodes_4" presStyleLbl="node1" presStyleIdx="3" presStyleCnt="4">
        <dgm:presLayoutVars>
          <dgm:bulletEnabled val="1"/>
        </dgm:presLayoutVars>
      </dgm:prSet>
      <dgm:spPr/>
    </dgm:pt>
    <dgm:pt modelId="{C6DA6195-4D17-4E20-BF3B-3D281144C10E}" type="pres">
      <dgm:prSet presAssocID="{FBC5095F-CD2F-49DD-80E3-5C277F1274E7}" presName="FourConn_1-2" presStyleLbl="fgAccFollowNode1" presStyleIdx="0" presStyleCnt="3">
        <dgm:presLayoutVars>
          <dgm:bulletEnabled val="1"/>
        </dgm:presLayoutVars>
      </dgm:prSet>
      <dgm:spPr/>
    </dgm:pt>
    <dgm:pt modelId="{FBC0453E-9C2D-4B07-89AF-4A3D18FCDB88}" type="pres">
      <dgm:prSet presAssocID="{FBC5095F-CD2F-49DD-80E3-5C277F1274E7}" presName="FourConn_2-3" presStyleLbl="fgAccFollowNode1" presStyleIdx="1" presStyleCnt="3">
        <dgm:presLayoutVars>
          <dgm:bulletEnabled val="1"/>
        </dgm:presLayoutVars>
      </dgm:prSet>
      <dgm:spPr/>
    </dgm:pt>
    <dgm:pt modelId="{72716F90-4139-43CE-9041-845583F39237}" type="pres">
      <dgm:prSet presAssocID="{FBC5095F-CD2F-49DD-80E3-5C277F1274E7}" presName="FourConn_3-4" presStyleLbl="fgAccFollowNode1" presStyleIdx="2" presStyleCnt="3">
        <dgm:presLayoutVars>
          <dgm:bulletEnabled val="1"/>
        </dgm:presLayoutVars>
      </dgm:prSet>
      <dgm:spPr/>
    </dgm:pt>
    <dgm:pt modelId="{D290204E-FA39-473D-872D-6552D7CDBCCE}" type="pres">
      <dgm:prSet presAssocID="{FBC5095F-CD2F-49DD-80E3-5C277F1274E7}" presName="FourNodes_1_text" presStyleLbl="node1" presStyleIdx="3" presStyleCnt="4">
        <dgm:presLayoutVars>
          <dgm:bulletEnabled val="1"/>
        </dgm:presLayoutVars>
      </dgm:prSet>
      <dgm:spPr/>
    </dgm:pt>
    <dgm:pt modelId="{695F6AAA-DB5B-4E8D-A339-8A9EF84544E8}" type="pres">
      <dgm:prSet presAssocID="{FBC5095F-CD2F-49DD-80E3-5C277F1274E7}" presName="FourNodes_2_text" presStyleLbl="node1" presStyleIdx="3" presStyleCnt="4">
        <dgm:presLayoutVars>
          <dgm:bulletEnabled val="1"/>
        </dgm:presLayoutVars>
      </dgm:prSet>
      <dgm:spPr/>
    </dgm:pt>
    <dgm:pt modelId="{CE74E073-B78E-42BA-88E8-FAA13086619A}" type="pres">
      <dgm:prSet presAssocID="{FBC5095F-CD2F-49DD-80E3-5C277F1274E7}" presName="FourNodes_3_text" presStyleLbl="node1" presStyleIdx="3" presStyleCnt="4">
        <dgm:presLayoutVars>
          <dgm:bulletEnabled val="1"/>
        </dgm:presLayoutVars>
      </dgm:prSet>
      <dgm:spPr/>
    </dgm:pt>
    <dgm:pt modelId="{E5E91C67-74EF-492D-9C3C-A2E62E4E5DF3}" type="pres">
      <dgm:prSet presAssocID="{FBC5095F-CD2F-49DD-80E3-5C277F1274E7}" presName="FourNodes_4_text" presStyleLbl="node1" presStyleIdx="3" presStyleCnt="4">
        <dgm:presLayoutVars>
          <dgm:bulletEnabled val="1"/>
        </dgm:presLayoutVars>
      </dgm:prSet>
      <dgm:spPr/>
    </dgm:pt>
  </dgm:ptLst>
  <dgm:cxnLst>
    <dgm:cxn modelId="{B167360F-93DE-4394-9F41-EBA27EA4FDD0}" type="presOf" srcId="{4BF5ABD0-A0E7-4B01-9406-241F6D223BA1}" destId="{72716F90-4139-43CE-9041-845583F39237}" srcOrd="0" destOrd="0" presId="urn:microsoft.com/office/officeart/2005/8/layout/vProcess5"/>
    <dgm:cxn modelId="{D5733614-E684-462F-BE27-A106F02870DC}" type="presOf" srcId="{C4980122-3D7E-4410-AE18-25C8218D1DC5}" destId="{CE74E073-B78E-42BA-88E8-FAA13086619A}" srcOrd="1" destOrd="0" presId="urn:microsoft.com/office/officeart/2005/8/layout/vProcess5"/>
    <dgm:cxn modelId="{ED475524-33A2-4214-A6DE-6A86F6602258}" srcId="{FBC5095F-CD2F-49DD-80E3-5C277F1274E7}" destId="{ED531217-C875-4709-AF76-374F5B8BD6E5}" srcOrd="3" destOrd="0" parTransId="{41104BD3-5A30-41A2-95BE-0F3FC6E34DB4}" sibTransId="{36EF6E83-9C34-4ADB-BB6A-226CF84051BB}"/>
    <dgm:cxn modelId="{4BEC0F2B-BD3B-4963-BB12-588583D3E3CD}" srcId="{FBC5095F-CD2F-49DD-80E3-5C277F1274E7}" destId="{C4980122-3D7E-4410-AE18-25C8218D1DC5}" srcOrd="2" destOrd="0" parTransId="{291C69CB-29A1-43D8-AFED-1DC3EFB537B6}" sibTransId="{4BF5ABD0-A0E7-4B01-9406-241F6D223BA1}"/>
    <dgm:cxn modelId="{4DE7793A-60AF-46DB-B556-FA2913A57AAE}" type="presOf" srcId="{82592664-0197-4672-B201-E0A24FE377D0}" destId="{D290204E-FA39-473D-872D-6552D7CDBCCE}" srcOrd="1" destOrd="0" presId="urn:microsoft.com/office/officeart/2005/8/layout/vProcess5"/>
    <dgm:cxn modelId="{2399D863-F828-479D-849A-DBE72047E638}" type="presOf" srcId="{FC04CCB8-82A3-4056-AEF3-0E04B0FFA929}" destId="{289B6D64-37AD-4254-A06A-0C30FCA7F275}" srcOrd="0" destOrd="0" presId="urn:microsoft.com/office/officeart/2005/8/layout/vProcess5"/>
    <dgm:cxn modelId="{91E8A36A-7B28-4611-973D-98C1C91E3366}" type="presOf" srcId="{E9807B28-1607-4F75-9B27-E19386FF9669}" destId="{FBC0453E-9C2D-4B07-89AF-4A3D18FCDB88}" srcOrd="0" destOrd="0" presId="urn:microsoft.com/office/officeart/2005/8/layout/vProcess5"/>
    <dgm:cxn modelId="{CF976A54-5BA4-4E03-9909-5B6197337A01}" type="presOf" srcId="{ED531217-C875-4709-AF76-374F5B8BD6E5}" destId="{E5E91C67-74EF-492D-9C3C-A2E62E4E5DF3}" srcOrd="1" destOrd="0" presId="urn:microsoft.com/office/officeart/2005/8/layout/vProcess5"/>
    <dgm:cxn modelId="{999F0875-33A7-49C9-998E-C9C383A73641}" type="presOf" srcId="{FC04CCB8-82A3-4056-AEF3-0E04B0FFA929}" destId="{695F6AAA-DB5B-4E8D-A339-8A9EF84544E8}" srcOrd="1" destOrd="0" presId="urn:microsoft.com/office/officeart/2005/8/layout/vProcess5"/>
    <dgm:cxn modelId="{C7936457-E00D-4932-8700-E12EEBF81D20}" type="presOf" srcId="{ED531217-C875-4709-AF76-374F5B8BD6E5}" destId="{FD3FB013-D4F5-45A9-9DA8-140EBA969916}" srcOrd="0" destOrd="0" presId="urn:microsoft.com/office/officeart/2005/8/layout/vProcess5"/>
    <dgm:cxn modelId="{A9194888-D5E2-44A5-B6E6-93A19AE3DDB7}" srcId="{FBC5095F-CD2F-49DD-80E3-5C277F1274E7}" destId="{FC04CCB8-82A3-4056-AEF3-0E04B0FFA929}" srcOrd="1" destOrd="0" parTransId="{C614B5DC-A9D7-45B2-BEB5-EFCE7041350C}" sibTransId="{E9807B28-1607-4F75-9B27-E19386FF9669}"/>
    <dgm:cxn modelId="{EF3C5EA5-C505-490B-9D73-ECAB477EC530}" type="presOf" srcId="{FBC5095F-CD2F-49DD-80E3-5C277F1274E7}" destId="{DDA84EA5-AE90-4FEC-AC0C-7A44D743B482}" srcOrd="0" destOrd="0" presId="urn:microsoft.com/office/officeart/2005/8/layout/vProcess5"/>
    <dgm:cxn modelId="{684430D3-473B-4A5C-A691-E9DEA87D3EF0}" srcId="{FBC5095F-CD2F-49DD-80E3-5C277F1274E7}" destId="{82592664-0197-4672-B201-E0A24FE377D0}" srcOrd="0" destOrd="0" parTransId="{ECF6BD77-F4C0-426D-B3DC-30ED57E0CAA9}" sibTransId="{4926F37A-361C-46CF-84C3-EE39108A80C3}"/>
    <dgm:cxn modelId="{DE45A0D3-4695-484E-BF52-9481373FE0AB}" type="presOf" srcId="{4926F37A-361C-46CF-84C3-EE39108A80C3}" destId="{C6DA6195-4D17-4E20-BF3B-3D281144C10E}" srcOrd="0" destOrd="0" presId="urn:microsoft.com/office/officeart/2005/8/layout/vProcess5"/>
    <dgm:cxn modelId="{B0B79FD6-3504-4724-AA39-B11CFB7B95B6}" type="presOf" srcId="{C4980122-3D7E-4410-AE18-25C8218D1DC5}" destId="{80D711A8-405F-49A3-862A-A099F8A49A75}" srcOrd="0" destOrd="0" presId="urn:microsoft.com/office/officeart/2005/8/layout/vProcess5"/>
    <dgm:cxn modelId="{0C5D6DE0-3199-4D01-88FF-5DA90B68394B}" type="presOf" srcId="{82592664-0197-4672-B201-E0A24FE377D0}" destId="{5B87DB08-CCA0-4CC3-B59E-9BE1C0BF3CD6}" srcOrd="0" destOrd="0" presId="urn:microsoft.com/office/officeart/2005/8/layout/vProcess5"/>
    <dgm:cxn modelId="{3EAAFEDA-BF2D-49C3-B433-CFA3AF3196A2}" type="presParOf" srcId="{DDA84EA5-AE90-4FEC-AC0C-7A44D743B482}" destId="{7DB89C4E-53C8-40A3-AEC6-9EC0FD5303C3}" srcOrd="0" destOrd="0" presId="urn:microsoft.com/office/officeart/2005/8/layout/vProcess5"/>
    <dgm:cxn modelId="{9E0A40C1-BC67-4AC4-9728-CD36C4FF7228}" type="presParOf" srcId="{DDA84EA5-AE90-4FEC-AC0C-7A44D743B482}" destId="{5B87DB08-CCA0-4CC3-B59E-9BE1C0BF3CD6}" srcOrd="1" destOrd="0" presId="urn:microsoft.com/office/officeart/2005/8/layout/vProcess5"/>
    <dgm:cxn modelId="{B042F285-EE0F-47CE-B57D-F82469023C11}" type="presParOf" srcId="{DDA84EA5-AE90-4FEC-AC0C-7A44D743B482}" destId="{289B6D64-37AD-4254-A06A-0C30FCA7F275}" srcOrd="2" destOrd="0" presId="urn:microsoft.com/office/officeart/2005/8/layout/vProcess5"/>
    <dgm:cxn modelId="{A0099057-F192-4FF1-8D21-FA6F8E4E4F7F}" type="presParOf" srcId="{DDA84EA5-AE90-4FEC-AC0C-7A44D743B482}" destId="{80D711A8-405F-49A3-862A-A099F8A49A75}" srcOrd="3" destOrd="0" presId="urn:microsoft.com/office/officeart/2005/8/layout/vProcess5"/>
    <dgm:cxn modelId="{9C46000F-EE29-4179-9780-95E06C3D53DF}" type="presParOf" srcId="{DDA84EA5-AE90-4FEC-AC0C-7A44D743B482}" destId="{FD3FB013-D4F5-45A9-9DA8-140EBA969916}" srcOrd="4" destOrd="0" presId="urn:microsoft.com/office/officeart/2005/8/layout/vProcess5"/>
    <dgm:cxn modelId="{98AD1335-EEC3-437B-989E-987FC9D9B93B}" type="presParOf" srcId="{DDA84EA5-AE90-4FEC-AC0C-7A44D743B482}" destId="{C6DA6195-4D17-4E20-BF3B-3D281144C10E}" srcOrd="5" destOrd="0" presId="urn:microsoft.com/office/officeart/2005/8/layout/vProcess5"/>
    <dgm:cxn modelId="{9C70D84F-14B2-4553-B2CB-D2E63852C715}" type="presParOf" srcId="{DDA84EA5-AE90-4FEC-AC0C-7A44D743B482}" destId="{FBC0453E-9C2D-4B07-89AF-4A3D18FCDB88}" srcOrd="6" destOrd="0" presId="urn:microsoft.com/office/officeart/2005/8/layout/vProcess5"/>
    <dgm:cxn modelId="{71875A3A-C7B3-43E1-A83F-66DAEE995EAD}" type="presParOf" srcId="{DDA84EA5-AE90-4FEC-AC0C-7A44D743B482}" destId="{72716F90-4139-43CE-9041-845583F39237}" srcOrd="7" destOrd="0" presId="urn:microsoft.com/office/officeart/2005/8/layout/vProcess5"/>
    <dgm:cxn modelId="{72E27E0C-DB61-41D1-A07F-41EA28040612}" type="presParOf" srcId="{DDA84EA5-AE90-4FEC-AC0C-7A44D743B482}" destId="{D290204E-FA39-473D-872D-6552D7CDBCCE}" srcOrd="8" destOrd="0" presId="urn:microsoft.com/office/officeart/2005/8/layout/vProcess5"/>
    <dgm:cxn modelId="{5B87A0F1-CD45-47C1-A484-4A85CF6151A9}" type="presParOf" srcId="{DDA84EA5-AE90-4FEC-AC0C-7A44D743B482}" destId="{695F6AAA-DB5B-4E8D-A339-8A9EF84544E8}" srcOrd="9" destOrd="0" presId="urn:microsoft.com/office/officeart/2005/8/layout/vProcess5"/>
    <dgm:cxn modelId="{85B0545B-4388-4F63-838F-30062E25A291}" type="presParOf" srcId="{DDA84EA5-AE90-4FEC-AC0C-7A44D743B482}" destId="{CE74E073-B78E-42BA-88E8-FAA13086619A}" srcOrd="10" destOrd="0" presId="urn:microsoft.com/office/officeart/2005/8/layout/vProcess5"/>
    <dgm:cxn modelId="{44F3386F-E9BF-4D64-8BC1-45D148FBDE47}" type="presParOf" srcId="{DDA84EA5-AE90-4FEC-AC0C-7A44D743B482}" destId="{E5E91C67-74EF-492D-9C3C-A2E62E4E5DF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C5095F-CD2F-49DD-80E3-5C277F1274E7}"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en-US"/>
        </a:p>
      </dgm:t>
    </dgm:pt>
    <dgm:pt modelId="{82592664-0197-4672-B201-E0A24FE377D0}">
      <dgm:prSet phldrT="[Text]"/>
      <dgm:spPr>
        <a:solidFill>
          <a:srgbClr val="98012E">
            <a:alpha val="90000"/>
          </a:srgbClr>
        </a:solidFill>
      </dgm:spPr>
      <dgm:t>
        <a:bodyPr/>
        <a:lstStyle/>
        <a:p>
          <a:r>
            <a:rPr lang="en-US" dirty="0"/>
            <a:t>Top Level Claim</a:t>
          </a:r>
        </a:p>
      </dgm:t>
    </dgm:pt>
    <dgm:pt modelId="{ECF6BD77-F4C0-426D-B3DC-30ED57E0CAA9}" type="parTrans" cxnId="{684430D3-473B-4A5C-A691-E9DEA87D3EF0}">
      <dgm:prSet/>
      <dgm:spPr/>
      <dgm:t>
        <a:bodyPr/>
        <a:lstStyle/>
        <a:p>
          <a:endParaRPr lang="en-US"/>
        </a:p>
      </dgm:t>
    </dgm:pt>
    <dgm:pt modelId="{4926F37A-361C-46CF-84C3-EE39108A80C3}" type="sibTrans" cxnId="{684430D3-473B-4A5C-A691-E9DEA87D3EF0}">
      <dgm:prSet/>
      <dgm:spPr/>
      <dgm:t>
        <a:bodyPr/>
        <a:lstStyle/>
        <a:p>
          <a:endParaRPr lang="en-US"/>
        </a:p>
      </dgm:t>
    </dgm:pt>
    <dgm:pt modelId="{FC04CCB8-82A3-4056-AEF3-0E04B0FFA929}">
      <dgm:prSet phldrT="[Text]"/>
      <dgm:spPr/>
      <dgm:t>
        <a:bodyPr/>
        <a:lstStyle/>
        <a:p>
          <a:r>
            <a:rPr lang="en-US" dirty="0"/>
            <a:t>Life Cycle Level Claims</a:t>
          </a:r>
        </a:p>
      </dgm:t>
    </dgm:pt>
    <dgm:pt modelId="{C614B5DC-A9D7-45B2-BEB5-EFCE7041350C}" type="parTrans" cxnId="{A9194888-D5E2-44A5-B6E6-93A19AE3DDB7}">
      <dgm:prSet/>
      <dgm:spPr/>
      <dgm:t>
        <a:bodyPr/>
        <a:lstStyle/>
        <a:p>
          <a:endParaRPr lang="en-US"/>
        </a:p>
      </dgm:t>
    </dgm:pt>
    <dgm:pt modelId="{E9807B28-1607-4F75-9B27-E19386FF9669}" type="sibTrans" cxnId="{A9194888-D5E2-44A5-B6E6-93A19AE3DDB7}">
      <dgm:prSet/>
      <dgm:spPr/>
      <dgm:t>
        <a:bodyPr/>
        <a:lstStyle/>
        <a:p>
          <a:endParaRPr lang="en-US"/>
        </a:p>
      </dgm:t>
    </dgm:pt>
    <dgm:pt modelId="{C4980122-3D7E-4410-AE18-25C8218D1DC5}">
      <dgm:prSet phldrT="[Text]"/>
      <dgm:spPr/>
      <dgm:t>
        <a:bodyPr/>
        <a:lstStyle/>
        <a:p>
          <a:r>
            <a:rPr lang="en-US" dirty="0"/>
            <a:t>Sub-claims</a:t>
          </a:r>
        </a:p>
      </dgm:t>
    </dgm:pt>
    <dgm:pt modelId="{291C69CB-29A1-43D8-AFED-1DC3EFB537B6}" type="parTrans" cxnId="{4BEC0F2B-BD3B-4963-BB12-588583D3E3CD}">
      <dgm:prSet/>
      <dgm:spPr/>
      <dgm:t>
        <a:bodyPr/>
        <a:lstStyle/>
        <a:p>
          <a:endParaRPr lang="en-US"/>
        </a:p>
      </dgm:t>
    </dgm:pt>
    <dgm:pt modelId="{4BF5ABD0-A0E7-4B01-9406-241F6D223BA1}" type="sibTrans" cxnId="{4BEC0F2B-BD3B-4963-BB12-588583D3E3CD}">
      <dgm:prSet/>
      <dgm:spPr/>
      <dgm:t>
        <a:bodyPr/>
        <a:lstStyle/>
        <a:p>
          <a:endParaRPr lang="en-US"/>
        </a:p>
      </dgm:t>
    </dgm:pt>
    <dgm:pt modelId="{ED531217-C875-4709-AF76-374F5B8BD6E5}">
      <dgm:prSet phldrT="[Text]"/>
      <dgm:spPr/>
      <dgm:t>
        <a:bodyPr/>
        <a:lstStyle/>
        <a:p>
          <a:r>
            <a:rPr lang="en-US" dirty="0"/>
            <a:t>Evidence and other documentation</a:t>
          </a:r>
        </a:p>
      </dgm:t>
    </dgm:pt>
    <dgm:pt modelId="{41104BD3-5A30-41A2-95BE-0F3FC6E34DB4}" type="parTrans" cxnId="{ED475524-33A2-4214-A6DE-6A86F6602258}">
      <dgm:prSet/>
      <dgm:spPr/>
      <dgm:t>
        <a:bodyPr/>
        <a:lstStyle/>
        <a:p>
          <a:endParaRPr lang="en-US"/>
        </a:p>
      </dgm:t>
    </dgm:pt>
    <dgm:pt modelId="{36EF6E83-9C34-4ADB-BB6A-226CF84051BB}" type="sibTrans" cxnId="{ED475524-33A2-4214-A6DE-6A86F6602258}">
      <dgm:prSet/>
      <dgm:spPr/>
      <dgm:t>
        <a:bodyPr/>
        <a:lstStyle/>
        <a:p>
          <a:endParaRPr lang="en-US"/>
        </a:p>
      </dgm:t>
    </dgm:pt>
    <dgm:pt modelId="{DDA84EA5-AE90-4FEC-AC0C-7A44D743B482}" type="pres">
      <dgm:prSet presAssocID="{FBC5095F-CD2F-49DD-80E3-5C277F1274E7}" presName="outerComposite" presStyleCnt="0">
        <dgm:presLayoutVars>
          <dgm:chMax val="5"/>
          <dgm:dir/>
          <dgm:resizeHandles val="exact"/>
        </dgm:presLayoutVars>
      </dgm:prSet>
      <dgm:spPr/>
    </dgm:pt>
    <dgm:pt modelId="{7DB89C4E-53C8-40A3-AEC6-9EC0FD5303C3}" type="pres">
      <dgm:prSet presAssocID="{FBC5095F-CD2F-49DD-80E3-5C277F1274E7}" presName="dummyMaxCanvas" presStyleCnt="0">
        <dgm:presLayoutVars/>
      </dgm:prSet>
      <dgm:spPr/>
    </dgm:pt>
    <dgm:pt modelId="{5B87DB08-CCA0-4CC3-B59E-9BE1C0BF3CD6}" type="pres">
      <dgm:prSet presAssocID="{FBC5095F-CD2F-49DD-80E3-5C277F1274E7}" presName="FourNodes_1" presStyleLbl="node1" presStyleIdx="0" presStyleCnt="4">
        <dgm:presLayoutVars>
          <dgm:bulletEnabled val="1"/>
        </dgm:presLayoutVars>
      </dgm:prSet>
      <dgm:spPr/>
    </dgm:pt>
    <dgm:pt modelId="{289B6D64-37AD-4254-A06A-0C30FCA7F275}" type="pres">
      <dgm:prSet presAssocID="{FBC5095F-CD2F-49DD-80E3-5C277F1274E7}" presName="FourNodes_2" presStyleLbl="node1" presStyleIdx="1" presStyleCnt="4" custLinFactNeighborY="263">
        <dgm:presLayoutVars>
          <dgm:bulletEnabled val="1"/>
        </dgm:presLayoutVars>
      </dgm:prSet>
      <dgm:spPr/>
    </dgm:pt>
    <dgm:pt modelId="{80D711A8-405F-49A3-862A-A099F8A49A75}" type="pres">
      <dgm:prSet presAssocID="{FBC5095F-CD2F-49DD-80E3-5C277F1274E7}" presName="FourNodes_3" presStyleLbl="node1" presStyleIdx="2" presStyleCnt="4">
        <dgm:presLayoutVars>
          <dgm:bulletEnabled val="1"/>
        </dgm:presLayoutVars>
      </dgm:prSet>
      <dgm:spPr/>
    </dgm:pt>
    <dgm:pt modelId="{FD3FB013-D4F5-45A9-9DA8-140EBA969916}" type="pres">
      <dgm:prSet presAssocID="{FBC5095F-CD2F-49DD-80E3-5C277F1274E7}" presName="FourNodes_4" presStyleLbl="node1" presStyleIdx="3" presStyleCnt="4">
        <dgm:presLayoutVars>
          <dgm:bulletEnabled val="1"/>
        </dgm:presLayoutVars>
      </dgm:prSet>
      <dgm:spPr/>
    </dgm:pt>
    <dgm:pt modelId="{C6DA6195-4D17-4E20-BF3B-3D281144C10E}" type="pres">
      <dgm:prSet presAssocID="{FBC5095F-CD2F-49DD-80E3-5C277F1274E7}" presName="FourConn_1-2" presStyleLbl="fgAccFollowNode1" presStyleIdx="0" presStyleCnt="3">
        <dgm:presLayoutVars>
          <dgm:bulletEnabled val="1"/>
        </dgm:presLayoutVars>
      </dgm:prSet>
      <dgm:spPr/>
    </dgm:pt>
    <dgm:pt modelId="{FBC0453E-9C2D-4B07-89AF-4A3D18FCDB88}" type="pres">
      <dgm:prSet presAssocID="{FBC5095F-CD2F-49DD-80E3-5C277F1274E7}" presName="FourConn_2-3" presStyleLbl="fgAccFollowNode1" presStyleIdx="1" presStyleCnt="3">
        <dgm:presLayoutVars>
          <dgm:bulletEnabled val="1"/>
        </dgm:presLayoutVars>
      </dgm:prSet>
      <dgm:spPr/>
    </dgm:pt>
    <dgm:pt modelId="{72716F90-4139-43CE-9041-845583F39237}" type="pres">
      <dgm:prSet presAssocID="{FBC5095F-CD2F-49DD-80E3-5C277F1274E7}" presName="FourConn_3-4" presStyleLbl="fgAccFollowNode1" presStyleIdx="2" presStyleCnt="3">
        <dgm:presLayoutVars>
          <dgm:bulletEnabled val="1"/>
        </dgm:presLayoutVars>
      </dgm:prSet>
      <dgm:spPr/>
    </dgm:pt>
    <dgm:pt modelId="{D290204E-FA39-473D-872D-6552D7CDBCCE}" type="pres">
      <dgm:prSet presAssocID="{FBC5095F-CD2F-49DD-80E3-5C277F1274E7}" presName="FourNodes_1_text" presStyleLbl="node1" presStyleIdx="3" presStyleCnt="4">
        <dgm:presLayoutVars>
          <dgm:bulletEnabled val="1"/>
        </dgm:presLayoutVars>
      </dgm:prSet>
      <dgm:spPr/>
    </dgm:pt>
    <dgm:pt modelId="{695F6AAA-DB5B-4E8D-A339-8A9EF84544E8}" type="pres">
      <dgm:prSet presAssocID="{FBC5095F-CD2F-49DD-80E3-5C277F1274E7}" presName="FourNodes_2_text" presStyleLbl="node1" presStyleIdx="3" presStyleCnt="4">
        <dgm:presLayoutVars>
          <dgm:bulletEnabled val="1"/>
        </dgm:presLayoutVars>
      </dgm:prSet>
      <dgm:spPr/>
    </dgm:pt>
    <dgm:pt modelId="{CE74E073-B78E-42BA-88E8-FAA13086619A}" type="pres">
      <dgm:prSet presAssocID="{FBC5095F-CD2F-49DD-80E3-5C277F1274E7}" presName="FourNodes_3_text" presStyleLbl="node1" presStyleIdx="3" presStyleCnt="4">
        <dgm:presLayoutVars>
          <dgm:bulletEnabled val="1"/>
        </dgm:presLayoutVars>
      </dgm:prSet>
      <dgm:spPr/>
    </dgm:pt>
    <dgm:pt modelId="{E5E91C67-74EF-492D-9C3C-A2E62E4E5DF3}" type="pres">
      <dgm:prSet presAssocID="{FBC5095F-CD2F-49DD-80E3-5C277F1274E7}" presName="FourNodes_4_text" presStyleLbl="node1" presStyleIdx="3" presStyleCnt="4">
        <dgm:presLayoutVars>
          <dgm:bulletEnabled val="1"/>
        </dgm:presLayoutVars>
      </dgm:prSet>
      <dgm:spPr/>
    </dgm:pt>
  </dgm:ptLst>
  <dgm:cxnLst>
    <dgm:cxn modelId="{B167360F-93DE-4394-9F41-EBA27EA4FDD0}" type="presOf" srcId="{4BF5ABD0-A0E7-4B01-9406-241F6D223BA1}" destId="{72716F90-4139-43CE-9041-845583F39237}" srcOrd="0" destOrd="0" presId="urn:microsoft.com/office/officeart/2005/8/layout/vProcess5"/>
    <dgm:cxn modelId="{D5733614-E684-462F-BE27-A106F02870DC}" type="presOf" srcId="{C4980122-3D7E-4410-AE18-25C8218D1DC5}" destId="{CE74E073-B78E-42BA-88E8-FAA13086619A}" srcOrd="1" destOrd="0" presId="urn:microsoft.com/office/officeart/2005/8/layout/vProcess5"/>
    <dgm:cxn modelId="{ED475524-33A2-4214-A6DE-6A86F6602258}" srcId="{FBC5095F-CD2F-49DD-80E3-5C277F1274E7}" destId="{ED531217-C875-4709-AF76-374F5B8BD6E5}" srcOrd="3" destOrd="0" parTransId="{41104BD3-5A30-41A2-95BE-0F3FC6E34DB4}" sibTransId="{36EF6E83-9C34-4ADB-BB6A-226CF84051BB}"/>
    <dgm:cxn modelId="{4BEC0F2B-BD3B-4963-BB12-588583D3E3CD}" srcId="{FBC5095F-CD2F-49DD-80E3-5C277F1274E7}" destId="{C4980122-3D7E-4410-AE18-25C8218D1DC5}" srcOrd="2" destOrd="0" parTransId="{291C69CB-29A1-43D8-AFED-1DC3EFB537B6}" sibTransId="{4BF5ABD0-A0E7-4B01-9406-241F6D223BA1}"/>
    <dgm:cxn modelId="{4DE7793A-60AF-46DB-B556-FA2913A57AAE}" type="presOf" srcId="{82592664-0197-4672-B201-E0A24FE377D0}" destId="{D290204E-FA39-473D-872D-6552D7CDBCCE}" srcOrd="1" destOrd="0" presId="urn:microsoft.com/office/officeart/2005/8/layout/vProcess5"/>
    <dgm:cxn modelId="{2399D863-F828-479D-849A-DBE72047E638}" type="presOf" srcId="{FC04CCB8-82A3-4056-AEF3-0E04B0FFA929}" destId="{289B6D64-37AD-4254-A06A-0C30FCA7F275}" srcOrd="0" destOrd="0" presId="urn:microsoft.com/office/officeart/2005/8/layout/vProcess5"/>
    <dgm:cxn modelId="{91E8A36A-7B28-4611-973D-98C1C91E3366}" type="presOf" srcId="{E9807B28-1607-4F75-9B27-E19386FF9669}" destId="{FBC0453E-9C2D-4B07-89AF-4A3D18FCDB88}" srcOrd="0" destOrd="0" presId="urn:microsoft.com/office/officeart/2005/8/layout/vProcess5"/>
    <dgm:cxn modelId="{CF976A54-5BA4-4E03-9909-5B6197337A01}" type="presOf" srcId="{ED531217-C875-4709-AF76-374F5B8BD6E5}" destId="{E5E91C67-74EF-492D-9C3C-A2E62E4E5DF3}" srcOrd="1" destOrd="0" presId="urn:microsoft.com/office/officeart/2005/8/layout/vProcess5"/>
    <dgm:cxn modelId="{999F0875-33A7-49C9-998E-C9C383A73641}" type="presOf" srcId="{FC04CCB8-82A3-4056-AEF3-0E04B0FFA929}" destId="{695F6AAA-DB5B-4E8D-A339-8A9EF84544E8}" srcOrd="1" destOrd="0" presId="urn:microsoft.com/office/officeart/2005/8/layout/vProcess5"/>
    <dgm:cxn modelId="{C7936457-E00D-4932-8700-E12EEBF81D20}" type="presOf" srcId="{ED531217-C875-4709-AF76-374F5B8BD6E5}" destId="{FD3FB013-D4F5-45A9-9DA8-140EBA969916}" srcOrd="0" destOrd="0" presId="urn:microsoft.com/office/officeart/2005/8/layout/vProcess5"/>
    <dgm:cxn modelId="{A9194888-D5E2-44A5-B6E6-93A19AE3DDB7}" srcId="{FBC5095F-CD2F-49DD-80E3-5C277F1274E7}" destId="{FC04CCB8-82A3-4056-AEF3-0E04B0FFA929}" srcOrd="1" destOrd="0" parTransId="{C614B5DC-A9D7-45B2-BEB5-EFCE7041350C}" sibTransId="{E9807B28-1607-4F75-9B27-E19386FF9669}"/>
    <dgm:cxn modelId="{EF3C5EA5-C505-490B-9D73-ECAB477EC530}" type="presOf" srcId="{FBC5095F-CD2F-49DD-80E3-5C277F1274E7}" destId="{DDA84EA5-AE90-4FEC-AC0C-7A44D743B482}" srcOrd="0" destOrd="0" presId="urn:microsoft.com/office/officeart/2005/8/layout/vProcess5"/>
    <dgm:cxn modelId="{684430D3-473B-4A5C-A691-E9DEA87D3EF0}" srcId="{FBC5095F-CD2F-49DD-80E3-5C277F1274E7}" destId="{82592664-0197-4672-B201-E0A24FE377D0}" srcOrd="0" destOrd="0" parTransId="{ECF6BD77-F4C0-426D-B3DC-30ED57E0CAA9}" sibTransId="{4926F37A-361C-46CF-84C3-EE39108A80C3}"/>
    <dgm:cxn modelId="{DE45A0D3-4695-484E-BF52-9481373FE0AB}" type="presOf" srcId="{4926F37A-361C-46CF-84C3-EE39108A80C3}" destId="{C6DA6195-4D17-4E20-BF3B-3D281144C10E}" srcOrd="0" destOrd="0" presId="urn:microsoft.com/office/officeart/2005/8/layout/vProcess5"/>
    <dgm:cxn modelId="{B0B79FD6-3504-4724-AA39-B11CFB7B95B6}" type="presOf" srcId="{C4980122-3D7E-4410-AE18-25C8218D1DC5}" destId="{80D711A8-405F-49A3-862A-A099F8A49A75}" srcOrd="0" destOrd="0" presId="urn:microsoft.com/office/officeart/2005/8/layout/vProcess5"/>
    <dgm:cxn modelId="{0C5D6DE0-3199-4D01-88FF-5DA90B68394B}" type="presOf" srcId="{82592664-0197-4672-B201-E0A24FE377D0}" destId="{5B87DB08-CCA0-4CC3-B59E-9BE1C0BF3CD6}" srcOrd="0" destOrd="0" presId="urn:microsoft.com/office/officeart/2005/8/layout/vProcess5"/>
    <dgm:cxn modelId="{3EAAFEDA-BF2D-49C3-B433-CFA3AF3196A2}" type="presParOf" srcId="{DDA84EA5-AE90-4FEC-AC0C-7A44D743B482}" destId="{7DB89C4E-53C8-40A3-AEC6-9EC0FD5303C3}" srcOrd="0" destOrd="0" presId="urn:microsoft.com/office/officeart/2005/8/layout/vProcess5"/>
    <dgm:cxn modelId="{9E0A40C1-BC67-4AC4-9728-CD36C4FF7228}" type="presParOf" srcId="{DDA84EA5-AE90-4FEC-AC0C-7A44D743B482}" destId="{5B87DB08-CCA0-4CC3-B59E-9BE1C0BF3CD6}" srcOrd="1" destOrd="0" presId="urn:microsoft.com/office/officeart/2005/8/layout/vProcess5"/>
    <dgm:cxn modelId="{B042F285-EE0F-47CE-B57D-F82469023C11}" type="presParOf" srcId="{DDA84EA5-AE90-4FEC-AC0C-7A44D743B482}" destId="{289B6D64-37AD-4254-A06A-0C30FCA7F275}" srcOrd="2" destOrd="0" presId="urn:microsoft.com/office/officeart/2005/8/layout/vProcess5"/>
    <dgm:cxn modelId="{A0099057-F192-4FF1-8D21-FA6F8E4E4F7F}" type="presParOf" srcId="{DDA84EA5-AE90-4FEC-AC0C-7A44D743B482}" destId="{80D711A8-405F-49A3-862A-A099F8A49A75}" srcOrd="3" destOrd="0" presId="urn:microsoft.com/office/officeart/2005/8/layout/vProcess5"/>
    <dgm:cxn modelId="{9C46000F-EE29-4179-9780-95E06C3D53DF}" type="presParOf" srcId="{DDA84EA5-AE90-4FEC-AC0C-7A44D743B482}" destId="{FD3FB013-D4F5-45A9-9DA8-140EBA969916}" srcOrd="4" destOrd="0" presId="urn:microsoft.com/office/officeart/2005/8/layout/vProcess5"/>
    <dgm:cxn modelId="{98AD1335-EEC3-437B-989E-987FC9D9B93B}" type="presParOf" srcId="{DDA84EA5-AE90-4FEC-AC0C-7A44D743B482}" destId="{C6DA6195-4D17-4E20-BF3B-3D281144C10E}" srcOrd="5" destOrd="0" presId="urn:microsoft.com/office/officeart/2005/8/layout/vProcess5"/>
    <dgm:cxn modelId="{9C70D84F-14B2-4553-B2CB-D2E63852C715}" type="presParOf" srcId="{DDA84EA5-AE90-4FEC-AC0C-7A44D743B482}" destId="{FBC0453E-9C2D-4B07-89AF-4A3D18FCDB88}" srcOrd="6" destOrd="0" presId="urn:microsoft.com/office/officeart/2005/8/layout/vProcess5"/>
    <dgm:cxn modelId="{71875A3A-C7B3-43E1-A83F-66DAEE995EAD}" type="presParOf" srcId="{DDA84EA5-AE90-4FEC-AC0C-7A44D743B482}" destId="{72716F90-4139-43CE-9041-845583F39237}" srcOrd="7" destOrd="0" presId="urn:microsoft.com/office/officeart/2005/8/layout/vProcess5"/>
    <dgm:cxn modelId="{72E27E0C-DB61-41D1-A07F-41EA28040612}" type="presParOf" srcId="{DDA84EA5-AE90-4FEC-AC0C-7A44D743B482}" destId="{D290204E-FA39-473D-872D-6552D7CDBCCE}" srcOrd="8" destOrd="0" presId="urn:microsoft.com/office/officeart/2005/8/layout/vProcess5"/>
    <dgm:cxn modelId="{5B87A0F1-CD45-47C1-A484-4A85CF6151A9}" type="presParOf" srcId="{DDA84EA5-AE90-4FEC-AC0C-7A44D743B482}" destId="{695F6AAA-DB5B-4E8D-A339-8A9EF84544E8}" srcOrd="9" destOrd="0" presId="urn:microsoft.com/office/officeart/2005/8/layout/vProcess5"/>
    <dgm:cxn modelId="{85B0545B-4388-4F63-838F-30062E25A291}" type="presParOf" srcId="{DDA84EA5-AE90-4FEC-AC0C-7A44D743B482}" destId="{CE74E073-B78E-42BA-88E8-FAA13086619A}" srcOrd="10" destOrd="0" presId="urn:microsoft.com/office/officeart/2005/8/layout/vProcess5"/>
    <dgm:cxn modelId="{44F3386F-E9BF-4D64-8BC1-45D148FBDE47}" type="presParOf" srcId="{DDA84EA5-AE90-4FEC-AC0C-7A44D743B482}" destId="{E5E91C67-74EF-492D-9C3C-A2E62E4E5DF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C5095F-CD2F-49DD-80E3-5C277F1274E7}"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en-US"/>
        </a:p>
      </dgm:t>
    </dgm:pt>
    <dgm:pt modelId="{82592664-0197-4672-B201-E0A24FE377D0}">
      <dgm:prSet phldrT="[Text]"/>
      <dgm:spPr/>
      <dgm:t>
        <a:bodyPr/>
        <a:lstStyle/>
        <a:p>
          <a:r>
            <a:rPr lang="en-US" dirty="0"/>
            <a:t>Top Level Claim</a:t>
          </a:r>
        </a:p>
      </dgm:t>
    </dgm:pt>
    <dgm:pt modelId="{ECF6BD77-F4C0-426D-B3DC-30ED57E0CAA9}" type="parTrans" cxnId="{684430D3-473B-4A5C-A691-E9DEA87D3EF0}">
      <dgm:prSet/>
      <dgm:spPr/>
      <dgm:t>
        <a:bodyPr/>
        <a:lstStyle/>
        <a:p>
          <a:endParaRPr lang="en-US"/>
        </a:p>
      </dgm:t>
    </dgm:pt>
    <dgm:pt modelId="{4926F37A-361C-46CF-84C3-EE39108A80C3}" type="sibTrans" cxnId="{684430D3-473B-4A5C-A691-E9DEA87D3EF0}">
      <dgm:prSet/>
      <dgm:spPr/>
      <dgm:t>
        <a:bodyPr/>
        <a:lstStyle/>
        <a:p>
          <a:endParaRPr lang="en-US"/>
        </a:p>
      </dgm:t>
    </dgm:pt>
    <dgm:pt modelId="{FC04CCB8-82A3-4056-AEF3-0E04B0FFA929}">
      <dgm:prSet phldrT="[Text]"/>
      <dgm:spPr>
        <a:solidFill>
          <a:srgbClr val="98012E">
            <a:alpha val="89804"/>
          </a:srgbClr>
        </a:solidFill>
      </dgm:spPr>
      <dgm:t>
        <a:bodyPr/>
        <a:lstStyle/>
        <a:p>
          <a:r>
            <a:rPr lang="en-US" dirty="0"/>
            <a:t>Life Cycle Level Claims</a:t>
          </a:r>
        </a:p>
      </dgm:t>
    </dgm:pt>
    <dgm:pt modelId="{C614B5DC-A9D7-45B2-BEB5-EFCE7041350C}" type="parTrans" cxnId="{A9194888-D5E2-44A5-B6E6-93A19AE3DDB7}">
      <dgm:prSet/>
      <dgm:spPr/>
      <dgm:t>
        <a:bodyPr/>
        <a:lstStyle/>
        <a:p>
          <a:endParaRPr lang="en-US"/>
        </a:p>
      </dgm:t>
    </dgm:pt>
    <dgm:pt modelId="{E9807B28-1607-4F75-9B27-E19386FF9669}" type="sibTrans" cxnId="{A9194888-D5E2-44A5-B6E6-93A19AE3DDB7}">
      <dgm:prSet/>
      <dgm:spPr/>
      <dgm:t>
        <a:bodyPr/>
        <a:lstStyle/>
        <a:p>
          <a:endParaRPr lang="en-US"/>
        </a:p>
      </dgm:t>
    </dgm:pt>
    <dgm:pt modelId="{C4980122-3D7E-4410-AE18-25C8218D1DC5}">
      <dgm:prSet phldrT="[Text]"/>
      <dgm:spPr/>
      <dgm:t>
        <a:bodyPr/>
        <a:lstStyle/>
        <a:p>
          <a:r>
            <a:rPr lang="en-US" dirty="0"/>
            <a:t>Sub-claims</a:t>
          </a:r>
        </a:p>
      </dgm:t>
    </dgm:pt>
    <dgm:pt modelId="{291C69CB-29A1-43D8-AFED-1DC3EFB537B6}" type="parTrans" cxnId="{4BEC0F2B-BD3B-4963-BB12-588583D3E3CD}">
      <dgm:prSet/>
      <dgm:spPr/>
      <dgm:t>
        <a:bodyPr/>
        <a:lstStyle/>
        <a:p>
          <a:endParaRPr lang="en-US"/>
        </a:p>
      </dgm:t>
    </dgm:pt>
    <dgm:pt modelId="{4BF5ABD0-A0E7-4B01-9406-241F6D223BA1}" type="sibTrans" cxnId="{4BEC0F2B-BD3B-4963-BB12-588583D3E3CD}">
      <dgm:prSet/>
      <dgm:spPr/>
      <dgm:t>
        <a:bodyPr/>
        <a:lstStyle/>
        <a:p>
          <a:endParaRPr lang="en-US"/>
        </a:p>
      </dgm:t>
    </dgm:pt>
    <dgm:pt modelId="{ED531217-C875-4709-AF76-374F5B8BD6E5}">
      <dgm:prSet phldrT="[Text]"/>
      <dgm:spPr/>
      <dgm:t>
        <a:bodyPr/>
        <a:lstStyle/>
        <a:p>
          <a:r>
            <a:rPr lang="en-US" dirty="0"/>
            <a:t>Evidence and other documentation</a:t>
          </a:r>
        </a:p>
      </dgm:t>
    </dgm:pt>
    <dgm:pt modelId="{41104BD3-5A30-41A2-95BE-0F3FC6E34DB4}" type="parTrans" cxnId="{ED475524-33A2-4214-A6DE-6A86F6602258}">
      <dgm:prSet/>
      <dgm:spPr/>
      <dgm:t>
        <a:bodyPr/>
        <a:lstStyle/>
        <a:p>
          <a:endParaRPr lang="en-US"/>
        </a:p>
      </dgm:t>
    </dgm:pt>
    <dgm:pt modelId="{36EF6E83-9C34-4ADB-BB6A-226CF84051BB}" type="sibTrans" cxnId="{ED475524-33A2-4214-A6DE-6A86F6602258}">
      <dgm:prSet/>
      <dgm:spPr/>
      <dgm:t>
        <a:bodyPr/>
        <a:lstStyle/>
        <a:p>
          <a:endParaRPr lang="en-US"/>
        </a:p>
      </dgm:t>
    </dgm:pt>
    <dgm:pt modelId="{DDA84EA5-AE90-4FEC-AC0C-7A44D743B482}" type="pres">
      <dgm:prSet presAssocID="{FBC5095F-CD2F-49DD-80E3-5C277F1274E7}" presName="outerComposite" presStyleCnt="0">
        <dgm:presLayoutVars>
          <dgm:chMax val="5"/>
          <dgm:dir/>
          <dgm:resizeHandles val="exact"/>
        </dgm:presLayoutVars>
      </dgm:prSet>
      <dgm:spPr/>
    </dgm:pt>
    <dgm:pt modelId="{7DB89C4E-53C8-40A3-AEC6-9EC0FD5303C3}" type="pres">
      <dgm:prSet presAssocID="{FBC5095F-CD2F-49DD-80E3-5C277F1274E7}" presName="dummyMaxCanvas" presStyleCnt="0">
        <dgm:presLayoutVars/>
      </dgm:prSet>
      <dgm:spPr/>
    </dgm:pt>
    <dgm:pt modelId="{5B87DB08-CCA0-4CC3-B59E-9BE1C0BF3CD6}" type="pres">
      <dgm:prSet presAssocID="{FBC5095F-CD2F-49DD-80E3-5C277F1274E7}" presName="FourNodes_1" presStyleLbl="node1" presStyleIdx="0" presStyleCnt="4">
        <dgm:presLayoutVars>
          <dgm:bulletEnabled val="1"/>
        </dgm:presLayoutVars>
      </dgm:prSet>
      <dgm:spPr/>
    </dgm:pt>
    <dgm:pt modelId="{289B6D64-37AD-4254-A06A-0C30FCA7F275}" type="pres">
      <dgm:prSet presAssocID="{FBC5095F-CD2F-49DD-80E3-5C277F1274E7}" presName="FourNodes_2" presStyleLbl="node1" presStyleIdx="1" presStyleCnt="4">
        <dgm:presLayoutVars>
          <dgm:bulletEnabled val="1"/>
        </dgm:presLayoutVars>
      </dgm:prSet>
      <dgm:spPr/>
    </dgm:pt>
    <dgm:pt modelId="{80D711A8-405F-49A3-862A-A099F8A49A75}" type="pres">
      <dgm:prSet presAssocID="{FBC5095F-CD2F-49DD-80E3-5C277F1274E7}" presName="FourNodes_3" presStyleLbl="node1" presStyleIdx="2" presStyleCnt="4">
        <dgm:presLayoutVars>
          <dgm:bulletEnabled val="1"/>
        </dgm:presLayoutVars>
      </dgm:prSet>
      <dgm:spPr/>
    </dgm:pt>
    <dgm:pt modelId="{FD3FB013-D4F5-45A9-9DA8-140EBA969916}" type="pres">
      <dgm:prSet presAssocID="{FBC5095F-CD2F-49DD-80E3-5C277F1274E7}" presName="FourNodes_4" presStyleLbl="node1" presStyleIdx="3" presStyleCnt="4">
        <dgm:presLayoutVars>
          <dgm:bulletEnabled val="1"/>
        </dgm:presLayoutVars>
      </dgm:prSet>
      <dgm:spPr/>
    </dgm:pt>
    <dgm:pt modelId="{C6DA6195-4D17-4E20-BF3B-3D281144C10E}" type="pres">
      <dgm:prSet presAssocID="{FBC5095F-CD2F-49DD-80E3-5C277F1274E7}" presName="FourConn_1-2" presStyleLbl="fgAccFollowNode1" presStyleIdx="0" presStyleCnt="3">
        <dgm:presLayoutVars>
          <dgm:bulletEnabled val="1"/>
        </dgm:presLayoutVars>
      </dgm:prSet>
      <dgm:spPr/>
    </dgm:pt>
    <dgm:pt modelId="{FBC0453E-9C2D-4B07-89AF-4A3D18FCDB88}" type="pres">
      <dgm:prSet presAssocID="{FBC5095F-CD2F-49DD-80E3-5C277F1274E7}" presName="FourConn_2-3" presStyleLbl="fgAccFollowNode1" presStyleIdx="1" presStyleCnt="3">
        <dgm:presLayoutVars>
          <dgm:bulletEnabled val="1"/>
        </dgm:presLayoutVars>
      </dgm:prSet>
      <dgm:spPr/>
    </dgm:pt>
    <dgm:pt modelId="{72716F90-4139-43CE-9041-845583F39237}" type="pres">
      <dgm:prSet presAssocID="{FBC5095F-CD2F-49DD-80E3-5C277F1274E7}" presName="FourConn_3-4" presStyleLbl="fgAccFollowNode1" presStyleIdx="2" presStyleCnt="3">
        <dgm:presLayoutVars>
          <dgm:bulletEnabled val="1"/>
        </dgm:presLayoutVars>
      </dgm:prSet>
      <dgm:spPr/>
    </dgm:pt>
    <dgm:pt modelId="{D290204E-FA39-473D-872D-6552D7CDBCCE}" type="pres">
      <dgm:prSet presAssocID="{FBC5095F-CD2F-49DD-80E3-5C277F1274E7}" presName="FourNodes_1_text" presStyleLbl="node1" presStyleIdx="3" presStyleCnt="4">
        <dgm:presLayoutVars>
          <dgm:bulletEnabled val="1"/>
        </dgm:presLayoutVars>
      </dgm:prSet>
      <dgm:spPr/>
    </dgm:pt>
    <dgm:pt modelId="{695F6AAA-DB5B-4E8D-A339-8A9EF84544E8}" type="pres">
      <dgm:prSet presAssocID="{FBC5095F-CD2F-49DD-80E3-5C277F1274E7}" presName="FourNodes_2_text" presStyleLbl="node1" presStyleIdx="3" presStyleCnt="4">
        <dgm:presLayoutVars>
          <dgm:bulletEnabled val="1"/>
        </dgm:presLayoutVars>
      </dgm:prSet>
      <dgm:spPr/>
    </dgm:pt>
    <dgm:pt modelId="{CE74E073-B78E-42BA-88E8-FAA13086619A}" type="pres">
      <dgm:prSet presAssocID="{FBC5095F-CD2F-49DD-80E3-5C277F1274E7}" presName="FourNodes_3_text" presStyleLbl="node1" presStyleIdx="3" presStyleCnt="4">
        <dgm:presLayoutVars>
          <dgm:bulletEnabled val="1"/>
        </dgm:presLayoutVars>
      </dgm:prSet>
      <dgm:spPr/>
    </dgm:pt>
    <dgm:pt modelId="{E5E91C67-74EF-492D-9C3C-A2E62E4E5DF3}" type="pres">
      <dgm:prSet presAssocID="{FBC5095F-CD2F-49DD-80E3-5C277F1274E7}" presName="FourNodes_4_text" presStyleLbl="node1" presStyleIdx="3" presStyleCnt="4">
        <dgm:presLayoutVars>
          <dgm:bulletEnabled val="1"/>
        </dgm:presLayoutVars>
      </dgm:prSet>
      <dgm:spPr/>
    </dgm:pt>
  </dgm:ptLst>
  <dgm:cxnLst>
    <dgm:cxn modelId="{B167360F-93DE-4394-9F41-EBA27EA4FDD0}" type="presOf" srcId="{4BF5ABD0-A0E7-4B01-9406-241F6D223BA1}" destId="{72716F90-4139-43CE-9041-845583F39237}" srcOrd="0" destOrd="0" presId="urn:microsoft.com/office/officeart/2005/8/layout/vProcess5"/>
    <dgm:cxn modelId="{D5733614-E684-462F-BE27-A106F02870DC}" type="presOf" srcId="{C4980122-3D7E-4410-AE18-25C8218D1DC5}" destId="{CE74E073-B78E-42BA-88E8-FAA13086619A}" srcOrd="1" destOrd="0" presId="urn:microsoft.com/office/officeart/2005/8/layout/vProcess5"/>
    <dgm:cxn modelId="{ED475524-33A2-4214-A6DE-6A86F6602258}" srcId="{FBC5095F-CD2F-49DD-80E3-5C277F1274E7}" destId="{ED531217-C875-4709-AF76-374F5B8BD6E5}" srcOrd="3" destOrd="0" parTransId="{41104BD3-5A30-41A2-95BE-0F3FC6E34DB4}" sibTransId="{36EF6E83-9C34-4ADB-BB6A-226CF84051BB}"/>
    <dgm:cxn modelId="{4BEC0F2B-BD3B-4963-BB12-588583D3E3CD}" srcId="{FBC5095F-CD2F-49DD-80E3-5C277F1274E7}" destId="{C4980122-3D7E-4410-AE18-25C8218D1DC5}" srcOrd="2" destOrd="0" parTransId="{291C69CB-29A1-43D8-AFED-1DC3EFB537B6}" sibTransId="{4BF5ABD0-A0E7-4B01-9406-241F6D223BA1}"/>
    <dgm:cxn modelId="{4DE7793A-60AF-46DB-B556-FA2913A57AAE}" type="presOf" srcId="{82592664-0197-4672-B201-E0A24FE377D0}" destId="{D290204E-FA39-473D-872D-6552D7CDBCCE}" srcOrd="1" destOrd="0" presId="urn:microsoft.com/office/officeart/2005/8/layout/vProcess5"/>
    <dgm:cxn modelId="{2399D863-F828-479D-849A-DBE72047E638}" type="presOf" srcId="{FC04CCB8-82A3-4056-AEF3-0E04B0FFA929}" destId="{289B6D64-37AD-4254-A06A-0C30FCA7F275}" srcOrd="0" destOrd="0" presId="urn:microsoft.com/office/officeart/2005/8/layout/vProcess5"/>
    <dgm:cxn modelId="{91E8A36A-7B28-4611-973D-98C1C91E3366}" type="presOf" srcId="{E9807B28-1607-4F75-9B27-E19386FF9669}" destId="{FBC0453E-9C2D-4B07-89AF-4A3D18FCDB88}" srcOrd="0" destOrd="0" presId="urn:microsoft.com/office/officeart/2005/8/layout/vProcess5"/>
    <dgm:cxn modelId="{CF976A54-5BA4-4E03-9909-5B6197337A01}" type="presOf" srcId="{ED531217-C875-4709-AF76-374F5B8BD6E5}" destId="{E5E91C67-74EF-492D-9C3C-A2E62E4E5DF3}" srcOrd="1" destOrd="0" presId="urn:microsoft.com/office/officeart/2005/8/layout/vProcess5"/>
    <dgm:cxn modelId="{999F0875-33A7-49C9-998E-C9C383A73641}" type="presOf" srcId="{FC04CCB8-82A3-4056-AEF3-0E04B0FFA929}" destId="{695F6AAA-DB5B-4E8D-A339-8A9EF84544E8}" srcOrd="1" destOrd="0" presId="urn:microsoft.com/office/officeart/2005/8/layout/vProcess5"/>
    <dgm:cxn modelId="{C7936457-E00D-4932-8700-E12EEBF81D20}" type="presOf" srcId="{ED531217-C875-4709-AF76-374F5B8BD6E5}" destId="{FD3FB013-D4F5-45A9-9DA8-140EBA969916}" srcOrd="0" destOrd="0" presId="urn:microsoft.com/office/officeart/2005/8/layout/vProcess5"/>
    <dgm:cxn modelId="{A9194888-D5E2-44A5-B6E6-93A19AE3DDB7}" srcId="{FBC5095F-CD2F-49DD-80E3-5C277F1274E7}" destId="{FC04CCB8-82A3-4056-AEF3-0E04B0FFA929}" srcOrd="1" destOrd="0" parTransId="{C614B5DC-A9D7-45B2-BEB5-EFCE7041350C}" sibTransId="{E9807B28-1607-4F75-9B27-E19386FF9669}"/>
    <dgm:cxn modelId="{EF3C5EA5-C505-490B-9D73-ECAB477EC530}" type="presOf" srcId="{FBC5095F-CD2F-49DD-80E3-5C277F1274E7}" destId="{DDA84EA5-AE90-4FEC-AC0C-7A44D743B482}" srcOrd="0" destOrd="0" presId="urn:microsoft.com/office/officeart/2005/8/layout/vProcess5"/>
    <dgm:cxn modelId="{684430D3-473B-4A5C-A691-E9DEA87D3EF0}" srcId="{FBC5095F-CD2F-49DD-80E3-5C277F1274E7}" destId="{82592664-0197-4672-B201-E0A24FE377D0}" srcOrd="0" destOrd="0" parTransId="{ECF6BD77-F4C0-426D-B3DC-30ED57E0CAA9}" sibTransId="{4926F37A-361C-46CF-84C3-EE39108A80C3}"/>
    <dgm:cxn modelId="{DE45A0D3-4695-484E-BF52-9481373FE0AB}" type="presOf" srcId="{4926F37A-361C-46CF-84C3-EE39108A80C3}" destId="{C6DA6195-4D17-4E20-BF3B-3D281144C10E}" srcOrd="0" destOrd="0" presId="urn:microsoft.com/office/officeart/2005/8/layout/vProcess5"/>
    <dgm:cxn modelId="{B0B79FD6-3504-4724-AA39-B11CFB7B95B6}" type="presOf" srcId="{C4980122-3D7E-4410-AE18-25C8218D1DC5}" destId="{80D711A8-405F-49A3-862A-A099F8A49A75}" srcOrd="0" destOrd="0" presId="urn:microsoft.com/office/officeart/2005/8/layout/vProcess5"/>
    <dgm:cxn modelId="{0C5D6DE0-3199-4D01-88FF-5DA90B68394B}" type="presOf" srcId="{82592664-0197-4672-B201-E0A24FE377D0}" destId="{5B87DB08-CCA0-4CC3-B59E-9BE1C0BF3CD6}" srcOrd="0" destOrd="0" presId="urn:microsoft.com/office/officeart/2005/8/layout/vProcess5"/>
    <dgm:cxn modelId="{3EAAFEDA-BF2D-49C3-B433-CFA3AF3196A2}" type="presParOf" srcId="{DDA84EA5-AE90-4FEC-AC0C-7A44D743B482}" destId="{7DB89C4E-53C8-40A3-AEC6-9EC0FD5303C3}" srcOrd="0" destOrd="0" presId="urn:microsoft.com/office/officeart/2005/8/layout/vProcess5"/>
    <dgm:cxn modelId="{9E0A40C1-BC67-4AC4-9728-CD36C4FF7228}" type="presParOf" srcId="{DDA84EA5-AE90-4FEC-AC0C-7A44D743B482}" destId="{5B87DB08-CCA0-4CC3-B59E-9BE1C0BF3CD6}" srcOrd="1" destOrd="0" presId="urn:microsoft.com/office/officeart/2005/8/layout/vProcess5"/>
    <dgm:cxn modelId="{B042F285-EE0F-47CE-B57D-F82469023C11}" type="presParOf" srcId="{DDA84EA5-AE90-4FEC-AC0C-7A44D743B482}" destId="{289B6D64-37AD-4254-A06A-0C30FCA7F275}" srcOrd="2" destOrd="0" presId="urn:microsoft.com/office/officeart/2005/8/layout/vProcess5"/>
    <dgm:cxn modelId="{A0099057-F192-4FF1-8D21-FA6F8E4E4F7F}" type="presParOf" srcId="{DDA84EA5-AE90-4FEC-AC0C-7A44D743B482}" destId="{80D711A8-405F-49A3-862A-A099F8A49A75}" srcOrd="3" destOrd="0" presId="urn:microsoft.com/office/officeart/2005/8/layout/vProcess5"/>
    <dgm:cxn modelId="{9C46000F-EE29-4179-9780-95E06C3D53DF}" type="presParOf" srcId="{DDA84EA5-AE90-4FEC-AC0C-7A44D743B482}" destId="{FD3FB013-D4F5-45A9-9DA8-140EBA969916}" srcOrd="4" destOrd="0" presId="urn:microsoft.com/office/officeart/2005/8/layout/vProcess5"/>
    <dgm:cxn modelId="{98AD1335-EEC3-437B-989E-987FC9D9B93B}" type="presParOf" srcId="{DDA84EA5-AE90-4FEC-AC0C-7A44D743B482}" destId="{C6DA6195-4D17-4E20-BF3B-3D281144C10E}" srcOrd="5" destOrd="0" presId="urn:microsoft.com/office/officeart/2005/8/layout/vProcess5"/>
    <dgm:cxn modelId="{9C70D84F-14B2-4553-B2CB-D2E63852C715}" type="presParOf" srcId="{DDA84EA5-AE90-4FEC-AC0C-7A44D743B482}" destId="{FBC0453E-9C2D-4B07-89AF-4A3D18FCDB88}" srcOrd="6" destOrd="0" presId="urn:microsoft.com/office/officeart/2005/8/layout/vProcess5"/>
    <dgm:cxn modelId="{71875A3A-C7B3-43E1-A83F-66DAEE995EAD}" type="presParOf" srcId="{DDA84EA5-AE90-4FEC-AC0C-7A44D743B482}" destId="{72716F90-4139-43CE-9041-845583F39237}" srcOrd="7" destOrd="0" presId="urn:microsoft.com/office/officeart/2005/8/layout/vProcess5"/>
    <dgm:cxn modelId="{72E27E0C-DB61-41D1-A07F-41EA28040612}" type="presParOf" srcId="{DDA84EA5-AE90-4FEC-AC0C-7A44D743B482}" destId="{D290204E-FA39-473D-872D-6552D7CDBCCE}" srcOrd="8" destOrd="0" presId="urn:microsoft.com/office/officeart/2005/8/layout/vProcess5"/>
    <dgm:cxn modelId="{5B87A0F1-CD45-47C1-A484-4A85CF6151A9}" type="presParOf" srcId="{DDA84EA5-AE90-4FEC-AC0C-7A44D743B482}" destId="{695F6AAA-DB5B-4E8D-A339-8A9EF84544E8}" srcOrd="9" destOrd="0" presId="urn:microsoft.com/office/officeart/2005/8/layout/vProcess5"/>
    <dgm:cxn modelId="{85B0545B-4388-4F63-838F-30062E25A291}" type="presParOf" srcId="{DDA84EA5-AE90-4FEC-AC0C-7A44D743B482}" destId="{CE74E073-B78E-42BA-88E8-FAA13086619A}" srcOrd="10" destOrd="0" presId="urn:microsoft.com/office/officeart/2005/8/layout/vProcess5"/>
    <dgm:cxn modelId="{44F3386F-E9BF-4D64-8BC1-45D148FBDE47}" type="presParOf" srcId="{DDA84EA5-AE90-4FEC-AC0C-7A44D743B482}" destId="{E5E91C67-74EF-492D-9C3C-A2E62E4E5DF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C5095F-CD2F-49DD-80E3-5C277F1274E7}"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en-US"/>
        </a:p>
      </dgm:t>
    </dgm:pt>
    <dgm:pt modelId="{82592664-0197-4672-B201-E0A24FE377D0}">
      <dgm:prSet phldrT="[Text]"/>
      <dgm:spPr/>
      <dgm:t>
        <a:bodyPr/>
        <a:lstStyle/>
        <a:p>
          <a:r>
            <a:rPr lang="en-US" dirty="0"/>
            <a:t>Top Level Claim</a:t>
          </a:r>
        </a:p>
      </dgm:t>
    </dgm:pt>
    <dgm:pt modelId="{ECF6BD77-F4C0-426D-B3DC-30ED57E0CAA9}" type="parTrans" cxnId="{684430D3-473B-4A5C-A691-E9DEA87D3EF0}">
      <dgm:prSet/>
      <dgm:spPr/>
      <dgm:t>
        <a:bodyPr/>
        <a:lstStyle/>
        <a:p>
          <a:endParaRPr lang="en-US"/>
        </a:p>
      </dgm:t>
    </dgm:pt>
    <dgm:pt modelId="{4926F37A-361C-46CF-84C3-EE39108A80C3}" type="sibTrans" cxnId="{684430D3-473B-4A5C-A691-E9DEA87D3EF0}">
      <dgm:prSet/>
      <dgm:spPr/>
      <dgm:t>
        <a:bodyPr/>
        <a:lstStyle/>
        <a:p>
          <a:endParaRPr lang="en-US"/>
        </a:p>
      </dgm:t>
    </dgm:pt>
    <dgm:pt modelId="{FC04CCB8-82A3-4056-AEF3-0E04B0FFA929}">
      <dgm:prSet phldrT="[Text]"/>
      <dgm:spPr/>
      <dgm:t>
        <a:bodyPr/>
        <a:lstStyle/>
        <a:p>
          <a:r>
            <a:rPr lang="en-US" dirty="0"/>
            <a:t>Life Cycle Level Claims</a:t>
          </a:r>
        </a:p>
      </dgm:t>
    </dgm:pt>
    <dgm:pt modelId="{C614B5DC-A9D7-45B2-BEB5-EFCE7041350C}" type="parTrans" cxnId="{A9194888-D5E2-44A5-B6E6-93A19AE3DDB7}">
      <dgm:prSet/>
      <dgm:spPr/>
      <dgm:t>
        <a:bodyPr/>
        <a:lstStyle/>
        <a:p>
          <a:endParaRPr lang="en-US"/>
        </a:p>
      </dgm:t>
    </dgm:pt>
    <dgm:pt modelId="{E9807B28-1607-4F75-9B27-E19386FF9669}" type="sibTrans" cxnId="{A9194888-D5E2-44A5-B6E6-93A19AE3DDB7}">
      <dgm:prSet/>
      <dgm:spPr/>
      <dgm:t>
        <a:bodyPr/>
        <a:lstStyle/>
        <a:p>
          <a:endParaRPr lang="en-US"/>
        </a:p>
      </dgm:t>
    </dgm:pt>
    <dgm:pt modelId="{C4980122-3D7E-4410-AE18-25C8218D1DC5}">
      <dgm:prSet phldrT="[Text]"/>
      <dgm:spPr>
        <a:solidFill>
          <a:srgbClr val="98012E">
            <a:alpha val="89804"/>
          </a:srgbClr>
        </a:solidFill>
      </dgm:spPr>
      <dgm:t>
        <a:bodyPr/>
        <a:lstStyle/>
        <a:p>
          <a:r>
            <a:rPr lang="en-US" dirty="0"/>
            <a:t>Sub-claims</a:t>
          </a:r>
        </a:p>
      </dgm:t>
    </dgm:pt>
    <dgm:pt modelId="{291C69CB-29A1-43D8-AFED-1DC3EFB537B6}" type="parTrans" cxnId="{4BEC0F2B-BD3B-4963-BB12-588583D3E3CD}">
      <dgm:prSet/>
      <dgm:spPr/>
      <dgm:t>
        <a:bodyPr/>
        <a:lstStyle/>
        <a:p>
          <a:endParaRPr lang="en-US"/>
        </a:p>
      </dgm:t>
    </dgm:pt>
    <dgm:pt modelId="{4BF5ABD0-A0E7-4B01-9406-241F6D223BA1}" type="sibTrans" cxnId="{4BEC0F2B-BD3B-4963-BB12-588583D3E3CD}">
      <dgm:prSet/>
      <dgm:spPr/>
      <dgm:t>
        <a:bodyPr/>
        <a:lstStyle/>
        <a:p>
          <a:endParaRPr lang="en-US"/>
        </a:p>
      </dgm:t>
    </dgm:pt>
    <dgm:pt modelId="{ED531217-C875-4709-AF76-374F5B8BD6E5}">
      <dgm:prSet phldrT="[Text]"/>
      <dgm:spPr/>
      <dgm:t>
        <a:bodyPr/>
        <a:lstStyle/>
        <a:p>
          <a:r>
            <a:rPr lang="en-US" dirty="0"/>
            <a:t>Evidence and other documentation</a:t>
          </a:r>
        </a:p>
      </dgm:t>
    </dgm:pt>
    <dgm:pt modelId="{41104BD3-5A30-41A2-95BE-0F3FC6E34DB4}" type="parTrans" cxnId="{ED475524-33A2-4214-A6DE-6A86F6602258}">
      <dgm:prSet/>
      <dgm:spPr/>
      <dgm:t>
        <a:bodyPr/>
        <a:lstStyle/>
        <a:p>
          <a:endParaRPr lang="en-US"/>
        </a:p>
      </dgm:t>
    </dgm:pt>
    <dgm:pt modelId="{36EF6E83-9C34-4ADB-BB6A-226CF84051BB}" type="sibTrans" cxnId="{ED475524-33A2-4214-A6DE-6A86F6602258}">
      <dgm:prSet/>
      <dgm:spPr/>
      <dgm:t>
        <a:bodyPr/>
        <a:lstStyle/>
        <a:p>
          <a:endParaRPr lang="en-US"/>
        </a:p>
      </dgm:t>
    </dgm:pt>
    <dgm:pt modelId="{DDA84EA5-AE90-4FEC-AC0C-7A44D743B482}" type="pres">
      <dgm:prSet presAssocID="{FBC5095F-CD2F-49DD-80E3-5C277F1274E7}" presName="outerComposite" presStyleCnt="0">
        <dgm:presLayoutVars>
          <dgm:chMax val="5"/>
          <dgm:dir/>
          <dgm:resizeHandles val="exact"/>
        </dgm:presLayoutVars>
      </dgm:prSet>
      <dgm:spPr/>
    </dgm:pt>
    <dgm:pt modelId="{7DB89C4E-53C8-40A3-AEC6-9EC0FD5303C3}" type="pres">
      <dgm:prSet presAssocID="{FBC5095F-CD2F-49DD-80E3-5C277F1274E7}" presName="dummyMaxCanvas" presStyleCnt="0">
        <dgm:presLayoutVars/>
      </dgm:prSet>
      <dgm:spPr/>
    </dgm:pt>
    <dgm:pt modelId="{5B87DB08-CCA0-4CC3-B59E-9BE1C0BF3CD6}" type="pres">
      <dgm:prSet presAssocID="{FBC5095F-CD2F-49DD-80E3-5C277F1274E7}" presName="FourNodes_1" presStyleLbl="node1" presStyleIdx="0" presStyleCnt="4">
        <dgm:presLayoutVars>
          <dgm:bulletEnabled val="1"/>
        </dgm:presLayoutVars>
      </dgm:prSet>
      <dgm:spPr/>
    </dgm:pt>
    <dgm:pt modelId="{289B6D64-37AD-4254-A06A-0C30FCA7F275}" type="pres">
      <dgm:prSet presAssocID="{FBC5095F-CD2F-49DD-80E3-5C277F1274E7}" presName="FourNodes_2" presStyleLbl="node1" presStyleIdx="1" presStyleCnt="4">
        <dgm:presLayoutVars>
          <dgm:bulletEnabled val="1"/>
        </dgm:presLayoutVars>
      </dgm:prSet>
      <dgm:spPr/>
    </dgm:pt>
    <dgm:pt modelId="{80D711A8-405F-49A3-862A-A099F8A49A75}" type="pres">
      <dgm:prSet presAssocID="{FBC5095F-CD2F-49DD-80E3-5C277F1274E7}" presName="FourNodes_3" presStyleLbl="node1" presStyleIdx="2" presStyleCnt="4">
        <dgm:presLayoutVars>
          <dgm:bulletEnabled val="1"/>
        </dgm:presLayoutVars>
      </dgm:prSet>
      <dgm:spPr/>
    </dgm:pt>
    <dgm:pt modelId="{FD3FB013-D4F5-45A9-9DA8-140EBA969916}" type="pres">
      <dgm:prSet presAssocID="{FBC5095F-CD2F-49DD-80E3-5C277F1274E7}" presName="FourNodes_4" presStyleLbl="node1" presStyleIdx="3" presStyleCnt="4">
        <dgm:presLayoutVars>
          <dgm:bulletEnabled val="1"/>
        </dgm:presLayoutVars>
      </dgm:prSet>
      <dgm:spPr/>
    </dgm:pt>
    <dgm:pt modelId="{C6DA6195-4D17-4E20-BF3B-3D281144C10E}" type="pres">
      <dgm:prSet presAssocID="{FBC5095F-CD2F-49DD-80E3-5C277F1274E7}" presName="FourConn_1-2" presStyleLbl="fgAccFollowNode1" presStyleIdx="0" presStyleCnt="3">
        <dgm:presLayoutVars>
          <dgm:bulletEnabled val="1"/>
        </dgm:presLayoutVars>
      </dgm:prSet>
      <dgm:spPr/>
    </dgm:pt>
    <dgm:pt modelId="{FBC0453E-9C2D-4B07-89AF-4A3D18FCDB88}" type="pres">
      <dgm:prSet presAssocID="{FBC5095F-CD2F-49DD-80E3-5C277F1274E7}" presName="FourConn_2-3" presStyleLbl="fgAccFollowNode1" presStyleIdx="1" presStyleCnt="3">
        <dgm:presLayoutVars>
          <dgm:bulletEnabled val="1"/>
        </dgm:presLayoutVars>
      </dgm:prSet>
      <dgm:spPr/>
    </dgm:pt>
    <dgm:pt modelId="{72716F90-4139-43CE-9041-845583F39237}" type="pres">
      <dgm:prSet presAssocID="{FBC5095F-CD2F-49DD-80E3-5C277F1274E7}" presName="FourConn_3-4" presStyleLbl="fgAccFollowNode1" presStyleIdx="2" presStyleCnt="3">
        <dgm:presLayoutVars>
          <dgm:bulletEnabled val="1"/>
        </dgm:presLayoutVars>
      </dgm:prSet>
      <dgm:spPr/>
    </dgm:pt>
    <dgm:pt modelId="{D290204E-FA39-473D-872D-6552D7CDBCCE}" type="pres">
      <dgm:prSet presAssocID="{FBC5095F-CD2F-49DD-80E3-5C277F1274E7}" presName="FourNodes_1_text" presStyleLbl="node1" presStyleIdx="3" presStyleCnt="4">
        <dgm:presLayoutVars>
          <dgm:bulletEnabled val="1"/>
        </dgm:presLayoutVars>
      </dgm:prSet>
      <dgm:spPr/>
    </dgm:pt>
    <dgm:pt modelId="{695F6AAA-DB5B-4E8D-A339-8A9EF84544E8}" type="pres">
      <dgm:prSet presAssocID="{FBC5095F-CD2F-49DD-80E3-5C277F1274E7}" presName="FourNodes_2_text" presStyleLbl="node1" presStyleIdx="3" presStyleCnt="4">
        <dgm:presLayoutVars>
          <dgm:bulletEnabled val="1"/>
        </dgm:presLayoutVars>
      </dgm:prSet>
      <dgm:spPr/>
    </dgm:pt>
    <dgm:pt modelId="{CE74E073-B78E-42BA-88E8-FAA13086619A}" type="pres">
      <dgm:prSet presAssocID="{FBC5095F-CD2F-49DD-80E3-5C277F1274E7}" presName="FourNodes_3_text" presStyleLbl="node1" presStyleIdx="3" presStyleCnt="4">
        <dgm:presLayoutVars>
          <dgm:bulletEnabled val="1"/>
        </dgm:presLayoutVars>
      </dgm:prSet>
      <dgm:spPr/>
    </dgm:pt>
    <dgm:pt modelId="{E5E91C67-74EF-492D-9C3C-A2E62E4E5DF3}" type="pres">
      <dgm:prSet presAssocID="{FBC5095F-CD2F-49DD-80E3-5C277F1274E7}" presName="FourNodes_4_text" presStyleLbl="node1" presStyleIdx="3" presStyleCnt="4">
        <dgm:presLayoutVars>
          <dgm:bulletEnabled val="1"/>
        </dgm:presLayoutVars>
      </dgm:prSet>
      <dgm:spPr/>
    </dgm:pt>
  </dgm:ptLst>
  <dgm:cxnLst>
    <dgm:cxn modelId="{B167360F-93DE-4394-9F41-EBA27EA4FDD0}" type="presOf" srcId="{4BF5ABD0-A0E7-4B01-9406-241F6D223BA1}" destId="{72716F90-4139-43CE-9041-845583F39237}" srcOrd="0" destOrd="0" presId="urn:microsoft.com/office/officeart/2005/8/layout/vProcess5"/>
    <dgm:cxn modelId="{D5733614-E684-462F-BE27-A106F02870DC}" type="presOf" srcId="{C4980122-3D7E-4410-AE18-25C8218D1DC5}" destId="{CE74E073-B78E-42BA-88E8-FAA13086619A}" srcOrd="1" destOrd="0" presId="urn:microsoft.com/office/officeart/2005/8/layout/vProcess5"/>
    <dgm:cxn modelId="{ED475524-33A2-4214-A6DE-6A86F6602258}" srcId="{FBC5095F-CD2F-49DD-80E3-5C277F1274E7}" destId="{ED531217-C875-4709-AF76-374F5B8BD6E5}" srcOrd="3" destOrd="0" parTransId="{41104BD3-5A30-41A2-95BE-0F3FC6E34DB4}" sibTransId="{36EF6E83-9C34-4ADB-BB6A-226CF84051BB}"/>
    <dgm:cxn modelId="{4BEC0F2B-BD3B-4963-BB12-588583D3E3CD}" srcId="{FBC5095F-CD2F-49DD-80E3-5C277F1274E7}" destId="{C4980122-3D7E-4410-AE18-25C8218D1DC5}" srcOrd="2" destOrd="0" parTransId="{291C69CB-29A1-43D8-AFED-1DC3EFB537B6}" sibTransId="{4BF5ABD0-A0E7-4B01-9406-241F6D223BA1}"/>
    <dgm:cxn modelId="{4DE7793A-60AF-46DB-B556-FA2913A57AAE}" type="presOf" srcId="{82592664-0197-4672-B201-E0A24FE377D0}" destId="{D290204E-FA39-473D-872D-6552D7CDBCCE}" srcOrd="1" destOrd="0" presId="urn:microsoft.com/office/officeart/2005/8/layout/vProcess5"/>
    <dgm:cxn modelId="{2399D863-F828-479D-849A-DBE72047E638}" type="presOf" srcId="{FC04CCB8-82A3-4056-AEF3-0E04B0FFA929}" destId="{289B6D64-37AD-4254-A06A-0C30FCA7F275}" srcOrd="0" destOrd="0" presId="urn:microsoft.com/office/officeart/2005/8/layout/vProcess5"/>
    <dgm:cxn modelId="{91E8A36A-7B28-4611-973D-98C1C91E3366}" type="presOf" srcId="{E9807B28-1607-4F75-9B27-E19386FF9669}" destId="{FBC0453E-9C2D-4B07-89AF-4A3D18FCDB88}" srcOrd="0" destOrd="0" presId="urn:microsoft.com/office/officeart/2005/8/layout/vProcess5"/>
    <dgm:cxn modelId="{CF976A54-5BA4-4E03-9909-5B6197337A01}" type="presOf" srcId="{ED531217-C875-4709-AF76-374F5B8BD6E5}" destId="{E5E91C67-74EF-492D-9C3C-A2E62E4E5DF3}" srcOrd="1" destOrd="0" presId="urn:microsoft.com/office/officeart/2005/8/layout/vProcess5"/>
    <dgm:cxn modelId="{999F0875-33A7-49C9-998E-C9C383A73641}" type="presOf" srcId="{FC04CCB8-82A3-4056-AEF3-0E04B0FFA929}" destId="{695F6AAA-DB5B-4E8D-A339-8A9EF84544E8}" srcOrd="1" destOrd="0" presId="urn:microsoft.com/office/officeart/2005/8/layout/vProcess5"/>
    <dgm:cxn modelId="{C7936457-E00D-4932-8700-E12EEBF81D20}" type="presOf" srcId="{ED531217-C875-4709-AF76-374F5B8BD6E5}" destId="{FD3FB013-D4F5-45A9-9DA8-140EBA969916}" srcOrd="0" destOrd="0" presId="urn:microsoft.com/office/officeart/2005/8/layout/vProcess5"/>
    <dgm:cxn modelId="{A9194888-D5E2-44A5-B6E6-93A19AE3DDB7}" srcId="{FBC5095F-CD2F-49DD-80E3-5C277F1274E7}" destId="{FC04CCB8-82A3-4056-AEF3-0E04B0FFA929}" srcOrd="1" destOrd="0" parTransId="{C614B5DC-A9D7-45B2-BEB5-EFCE7041350C}" sibTransId="{E9807B28-1607-4F75-9B27-E19386FF9669}"/>
    <dgm:cxn modelId="{EF3C5EA5-C505-490B-9D73-ECAB477EC530}" type="presOf" srcId="{FBC5095F-CD2F-49DD-80E3-5C277F1274E7}" destId="{DDA84EA5-AE90-4FEC-AC0C-7A44D743B482}" srcOrd="0" destOrd="0" presId="urn:microsoft.com/office/officeart/2005/8/layout/vProcess5"/>
    <dgm:cxn modelId="{684430D3-473B-4A5C-A691-E9DEA87D3EF0}" srcId="{FBC5095F-CD2F-49DD-80E3-5C277F1274E7}" destId="{82592664-0197-4672-B201-E0A24FE377D0}" srcOrd="0" destOrd="0" parTransId="{ECF6BD77-F4C0-426D-B3DC-30ED57E0CAA9}" sibTransId="{4926F37A-361C-46CF-84C3-EE39108A80C3}"/>
    <dgm:cxn modelId="{DE45A0D3-4695-484E-BF52-9481373FE0AB}" type="presOf" srcId="{4926F37A-361C-46CF-84C3-EE39108A80C3}" destId="{C6DA6195-4D17-4E20-BF3B-3D281144C10E}" srcOrd="0" destOrd="0" presId="urn:microsoft.com/office/officeart/2005/8/layout/vProcess5"/>
    <dgm:cxn modelId="{B0B79FD6-3504-4724-AA39-B11CFB7B95B6}" type="presOf" srcId="{C4980122-3D7E-4410-AE18-25C8218D1DC5}" destId="{80D711A8-405F-49A3-862A-A099F8A49A75}" srcOrd="0" destOrd="0" presId="urn:microsoft.com/office/officeart/2005/8/layout/vProcess5"/>
    <dgm:cxn modelId="{0C5D6DE0-3199-4D01-88FF-5DA90B68394B}" type="presOf" srcId="{82592664-0197-4672-B201-E0A24FE377D0}" destId="{5B87DB08-CCA0-4CC3-B59E-9BE1C0BF3CD6}" srcOrd="0" destOrd="0" presId="urn:microsoft.com/office/officeart/2005/8/layout/vProcess5"/>
    <dgm:cxn modelId="{3EAAFEDA-BF2D-49C3-B433-CFA3AF3196A2}" type="presParOf" srcId="{DDA84EA5-AE90-4FEC-AC0C-7A44D743B482}" destId="{7DB89C4E-53C8-40A3-AEC6-9EC0FD5303C3}" srcOrd="0" destOrd="0" presId="urn:microsoft.com/office/officeart/2005/8/layout/vProcess5"/>
    <dgm:cxn modelId="{9E0A40C1-BC67-4AC4-9728-CD36C4FF7228}" type="presParOf" srcId="{DDA84EA5-AE90-4FEC-AC0C-7A44D743B482}" destId="{5B87DB08-CCA0-4CC3-B59E-9BE1C0BF3CD6}" srcOrd="1" destOrd="0" presId="urn:microsoft.com/office/officeart/2005/8/layout/vProcess5"/>
    <dgm:cxn modelId="{B042F285-EE0F-47CE-B57D-F82469023C11}" type="presParOf" srcId="{DDA84EA5-AE90-4FEC-AC0C-7A44D743B482}" destId="{289B6D64-37AD-4254-A06A-0C30FCA7F275}" srcOrd="2" destOrd="0" presId="urn:microsoft.com/office/officeart/2005/8/layout/vProcess5"/>
    <dgm:cxn modelId="{A0099057-F192-4FF1-8D21-FA6F8E4E4F7F}" type="presParOf" srcId="{DDA84EA5-AE90-4FEC-AC0C-7A44D743B482}" destId="{80D711A8-405F-49A3-862A-A099F8A49A75}" srcOrd="3" destOrd="0" presId="urn:microsoft.com/office/officeart/2005/8/layout/vProcess5"/>
    <dgm:cxn modelId="{9C46000F-EE29-4179-9780-95E06C3D53DF}" type="presParOf" srcId="{DDA84EA5-AE90-4FEC-AC0C-7A44D743B482}" destId="{FD3FB013-D4F5-45A9-9DA8-140EBA969916}" srcOrd="4" destOrd="0" presId="urn:microsoft.com/office/officeart/2005/8/layout/vProcess5"/>
    <dgm:cxn modelId="{98AD1335-EEC3-437B-989E-987FC9D9B93B}" type="presParOf" srcId="{DDA84EA5-AE90-4FEC-AC0C-7A44D743B482}" destId="{C6DA6195-4D17-4E20-BF3B-3D281144C10E}" srcOrd="5" destOrd="0" presId="urn:microsoft.com/office/officeart/2005/8/layout/vProcess5"/>
    <dgm:cxn modelId="{9C70D84F-14B2-4553-B2CB-D2E63852C715}" type="presParOf" srcId="{DDA84EA5-AE90-4FEC-AC0C-7A44D743B482}" destId="{FBC0453E-9C2D-4B07-89AF-4A3D18FCDB88}" srcOrd="6" destOrd="0" presId="urn:microsoft.com/office/officeart/2005/8/layout/vProcess5"/>
    <dgm:cxn modelId="{71875A3A-C7B3-43E1-A83F-66DAEE995EAD}" type="presParOf" srcId="{DDA84EA5-AE90-4FEC-AC0C-7A44D743B482}" destId="{72716F90-4139-43CE-9041-845583F39237}" srcOrd="7" destOrd="0" presId="urn:microsoft.com/office/officeart/2005/8/layout/vProcess5"/>
    <dgm:cxn modelId="{72E27E0C-DB61-41D1-A07F-41EA28040612}" type="presParOf" srcId="{DDA84EA5-AE90-4FEC-AC0C-7A44D743B482}" destId="{D290204E-FA39-473D-872D-6552D7CDBCCE}" srcOrd="8" destOrd="0" presId="urn:microsoft.com/office/officeart/2005/8/layout/vProcess5"/>
    <dgm:cxn modelId="{5B87A0F1-CD45-47C1-A484-4A85CF6151A9}" type="presParOf" srcId="{DDA84EA5-AE90-4FEC-AC0C-7A44D743B482}" destId="{695F6AAA-DB5B-4E8D-A339-8A9EF84544E8}" srcOrd="9" destOrd="0" presId="urn:microsoft.com/office/officeart/2005/8/layout/vProcess5"/>
    <dgm:cxn modelId="{85B0545B-4388-4F63-838F-30062E25A291}" type="presParOf" srcId="{DDA84EA5-AE90-4FEC-AC0C-7A44D743B482}" destId="{CE74E073-B78E-42BA-88E8-FAA13086619A}" srcOrd="10" destOrd="0" presId="urn:microsoft.com/office/officeart/2005/8/layout/vProcess5"/>
    <dgm:cxn modelId="{44F3386F-E9BF-4D64-8BC1-45D148FBDE47}" type="presParOf" srcId="{DDA84EA5-AE90-4FEC-AC0C-7A44D743B482}" destId="{E5E91C67-74EF-492D-9C3C-A2E62E4E5DF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C5095F-CD2F-49DD-80E3-5C277F1274E7}"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en-US"/>
        </a:p>
      </dgm:t>
    </dgm:pt>
    <dgm:pt modelId="{82592664-0197-4672-B201-E0A24FE377D0}">
      <dgm:prSet phldrT="[Text]"/>
      <dgm:spPr/>
      <dgm:t>
        <a:bodyPr/>
        <a:lstStyle/>
        <a:p>
          <a:r>
            <a:rPr lang="en-US" dirty="0"/>
            <a:t>Top Level Claim</a:t>
          </a:r>
        </a:p>
      </dgm:t>
    </dgm:pt>
    <dgm:pt modelId="{ECF6BD77-F4C0-426D-B3DC-30ED57E0CAA9}" type="parTrans" cxnId="{684430D3-473B-4A5C-A691-E9DEA87D3EF0}">
      <dgm:prSet/>
      <dgm:spPr/>
      <dgm:t>
        <a:bodyPr/>
        <a:lstStyle/>
        <a:p>
          <a:endParaRPr lang="en-US"/>
        </a:p>
      </dgm:t>
    </dgm:pt>
    <dgm:pt modelId="{4926F37A-361C-46CF-84C3-EE39108A80C3}" type="sibTrans" cxnId="{684430D3-473B-4A5C-A691-E9DEA87D3EF0}">
      <dgm:prSet/>
      <dgm:spPr/>
      <dgm:t>
        <a:bodyPr/>
        <a:lstStyle/>
        <a:p>
          <a:endParaRPr lang="en-US"/>
        </a:p>
      </dgm:t>
    </dgm:pt>
    <dgm:pt modelId="{FC04CCB8-82A3-4056-AEF3-0E04B0FFA929}">
      <dgm:prSet phldrT="[Text]"/>
      <dgm:spPr/>
      <dgm:t>
        <a:bodyPr/>
        <a:lstStyle/>
        <a:p>
          <a:r>
            <a:rPr lang="en-US" dirty="0"/>
            <a:t>Life Cycle Level Claims</a:t>
          </a:r>
        </a:p>
      </dgm:t>
    </dgm:pt>
    <dgm:pt modelId="{C614B5DC-A9D7-45B2-BEB5-EFCE7041350C}" type="parTrans" cxnId="{A9194888-D5E2-44A5-B6E6-93A19AE3DDB7}">
      <dgm:prSet/>
      <dgm:spPr/>
      <dgm:t>
        <a:bodyPr/>
        <a:lstStyle/>
        <a:p>
          <a:endParaRPr lang="en-US"/>
        </a:p>
      </dgm:t>
    </dgm:pt>
    <dgm:pt modelId="{E9807B28-1607-4F75-9B27-E19386FF9669}" type="sibTrans" cxnId="{A9194888-D5E2-44A5-B6E6-93A19AE3DDB7}">
      <dgm:prSet/>
      <dgm:spPr/>
      <dgm:t>
        <a:bodyPr/>
        <a:lstStyle/>
        <a:p>
          <a:endParaRPr lang="en-US"/>
        </a:p>
      </dgm:t>
    </dgm:pt>
    <dgm:pt modelId="{C4980122-3D7E-4410-AE18-25C8218D1DC5}">
      <dgm:prSet phldrT="[Text]"/>
      <dgm:spPr/>
      <dgm:t>
        <a:bodyPr/>
        <a:lstStyle/>
        <a:p>
          <a:r>
            <a:rPr lang="en-US" dirty="0"/>
            <a:t>Sub-claims</a:t>
          </a:r>
        </a:p>
      </dgm:t>
    </dgm:pt>
    <dgm:pt modelId="{291C69CB-29A1-43D8-AFED-1DC3EFB537B6}" type="parTrans" cxnId="{4BEC0F2B-BD3B-4963-BB12-588583D3E3CD}">
      <dgm:prSet/>
      <dgm:spPr/>
      <dgm:t>
        <a:bodyPr/>
        <a:lstStyle/>
        <a:p>
          <a:endParaRPr lang="en-US"/>
        </a:p>
      </dgm:t>
    </dgm:pt>
    <dgm:pt modelId="{4BF5ABD0-A0E7-4B01-9406-241F6D223BA1}" type="sibTrans" cxnId="{4BEC0F2B-BD3B-4963-BB12-588583D3E3CD}">
      <dgm:prSet/>
      <dgm:spPr/>
      <dgm:t>
        <a:bodyPr/>
        <a:lstStyle/>
        <a:p>
          <a:endParaRPr lang="en-US"/>
        </a:p>
      </dgm:t>
    </dgm:pt>
    <dgm:pt modelId="{ED531217-C875-4709-AF76-374F5B8BD6E5}">
      <dgm:prSet phldrT="[Text]"/>
      <dgm:spPr>
        <a:solidFill>
          <a:srgbClr val="98012E">
            <a:alpha val="89804"/>
          </a:srgbClr>
        </a:solidFill>
      </dgm:spPr>
      <dgm:t>
        <a:bodyPr/>
        <a:lstStyle/>
        <a:p>
          <a:r>
            <a:rPr lang="en-US" dirty="0"/>
            <a:t>Evidence and other documentation</a:t>
          </a:r>
        </a:p>
      </dgm:t>
    </dgm:pt>
    <dgm:pt modelId="{41104BD3-5A30-41A2-95BE-0F3FC6E34DB4}" type="parTrans" cxnId="{ED475524-33A2-4214-A6DE-6A86F6602258}">
      <dgm:prSet/>
      <dgm:spPr/>
      <dgm:t>
        <a:bodyPr/>
        <a:lstStyle/>
        <a:p>
          <a:endParaRPr lang="en-US"/>
        </a:p>
      </dgm:t>
    </dgm:pt>
    <dgm:pt modelId="{36EF6E83-9C34-4ADB-BB6A-226CF84051BB}" type="sibTrans" cxnId="{ED475524-33A2-4214-A6DE-6A86F6602258}">
      <dgm:prSet/>
      <dgm:spPr/>
      <dgm:t>
        <a:bodyPr/>
        <a:lstStyle/>
        <a:p>
          <a:endParaRPr lang="en-US"/>
        </a:p>
      </dgm:t>
    </dgm:pt>
    <dgm:pt modelId="{DDA84EA5-AE90-4FEC-AC0C-7A44D743B482}" type="pres">
      <dgm:prSet presAssocID="{FBC5095F-CD2F-49DD-80E3-5C277F1274E7}" presName="outerComposite" presStyleCnt="0">
        <dgm:presLayoutVars>
          <dgm:chMax val="5"/>
          <dgm:dir/>
          <dgm:resizeHandles val="exact"/>
        </dgm:presLayoutVars>
      </dgm:prSet>
      <dgm:spPr/>
    </dgm:pt>
    <dgm:pt modelId="{7DB89C4E-53C8-40A3-AEC6-9EC0FD5303C3}" type="pres">
      <dgm:prSet presAssocID="{FBC5095F-CD2F-49DD-80E3-5C277F1274E7}" presName="dummyMaxCanvas" presStyleCnt="0">
        <dgm:presLayoutVars/>
      </dgm:prSet>
      <dgm:spPr/>
    </dgm:pt>
    <dgm:pt modelId="{5B87DB08-CCA0-4CC3-B59E-9BE1C0BF3CD6}" type="pres">
      <dgm:prSet presAssocID="{FBC5095F-CD2F-49DD-80E3-5C277F1274E7}" presName="FourNodes_1" presStyleLbl="node1" presStyleIdx="0" presStyleCnt="4">
        <dgm:presLayoutVars>
          <dgm:bulletEnabled val="1"/>
        </dgm:presLayoutVars>
      </dgm:prSet>
      <dgm:spPr/>
    </dgm:pt>
    <dgm:pt modelId="{289B6D64-37AD-4254-A06A-0C30FCA7F275}" type="pres">
      <dgm:prSet presAssocID="{FBC5095F-CD2F-49DD-80E3-5C277F1274E7}" presName="FourNodes_2" presStyleLbl="node1" presStyleIdx="1" presStyleCnt="4">
        <dgm:presLayoutVars>
          <dgm:bulletEnabled val="1"/>
        </dgm:presLayoutVars>
      </dgm:prSet>
      <dgm:spPr/>
    </dgm:pt>
    <dgm:pt modelId="{80D711A8-405F-49A3-862A-A099F8A49A75}" type="pres">
      <dgm:prSet presAssocID="{FBC5095F-CD2F-49DD-80E3-5C277F1274E7}" presName="FourNodes_3" presStyleLbl="node1" presStyleIdx="2" presStyleCnt="4">
        <dgm:presLayoutVars>
          <dgm:bulletEnabled val="1"/>
        </dgm:presLayoutVars>
      </dgm:prSet>
      <dgm:spPr/>
    </dgm:pt>
    <dgm:pt modelId="{FD3FB013-D4F5-45A9-9DA8-140EBA969916}" type="pres">
      <dgm:prSet presAssocID="{FBC5095F-CD2F-49DD-80E3-5C277F1274E7}" presName="FourNodes_4" presStyleLbl="node1" presStyleIdx="3" presStyleCnt="4">
        <dgm:presLayoutVars>
          <dgm:bulletEnabled val="1"/>
        </dgm:presLayoutVars>
      </dgm:prSet>
      <dgm:spPr/>
    </dgm:pt>
    <dgm:pt modelId="{C6DA6195-4D17-4E20-BF3B-3D281144C10E}" type="pres">
      <dgm:prSet presAssocID="{FBC5095F-CD2F-49DD-80E3-5C277F1274E7}" presName="FourConn_1-2" presStyleLbl="fgAccFollowNode1" presStyleIdx="0" presStyleCnt="3">
        <dgm:presLayoutVars>
          <dgm:bulletEnabled val="1"/>
        </dgm:presLayoutVars>
      </dgm:prSet>
      <dgm:spPr/>
    </dgm:pt>
    <dgm:pt modelId="{FBC0453E-9C2D-4B07-89AF-4A3D18FCDB88}" type="pres">
      <dgm:prSet presAssocID="{FBC5095F-CD2F-49DD-80E3-5C277F1274E7}" presName="FourConn_2-3" presStyleLbl="fgAccFollowNode1" presStyleIdx="1" presStyleCnt="3">
        <dgm:presLayoutVars>
          <dgm:bulletEnabled val="1"/>
        </dgm:presLayoutVars>
      </dgm:prSet>
      <dgm:spPr/>
    </dgm:pt>
    <dgm:pt modelId="{72716F90-4139-43CE-9041-845583F39237}" type="pres">
      <dgm:prSet presAssocID="{FBC5095F-CD2F-49DD-80E3-5C277F1274E7}" presName="FourConn_3-4" presStyleLbl="fgAccFollowNode1" presStyleIdx="2" presStyleCnt="3">
        <dgm:presLayoutVars>
          <dgm:bulletEnabled val="1"/>
        </dgm:presLayoutVars>
      </dgm:prSet>
      <dgm:spPr/>
    </dgm:pt>
    <dgm:pt modelId="{D290204E-FA39-473D-872D-6552D7CDBCCE}" type="pres">
      <dgm:prSet presAssocID="{FBC5095F-CD2F-49DD-80E3-5C277F1274E7}" presName="FourNodes_1_text" presStyleLbl="node1" presStyleIdx="3" presStyleCnt="4">
        <dgm:presLayoutVars>
          <dgm:bulletEnabled val="1"/>
        </dgm:presLayoutVars>
      </dgm:prSet>
      <dgm:spPr/>
    </dgm:pt>
    <dgm:pt modelId="{695F6AAA-DB5B-4E8D-A339-8A9EF84544E8}" type="pres">
      <dgm:prSet presAssocID="{FBC5095F-CD2F-49DD-80E3-5C277F1274E7}" presName="FourNodes_2_text" presStyleLbl="node1" presStyleIdx="3" presStyleCnt="4">
        <dgm:presLayoutVars>
          <dgm:bulletEnabled val="1"/>
        </dgm:presLayoutVars>
      </dgm:prSet>
      <dgm:spPr/>
    </dgm:pt>
    <dgm:pt modelId="{CE74E073-B78E-42BA-88E8-FAA13086619A}" type="pres">
      <dgm:prSet presAssocID="{FBC5095F-CD2F-49DD-80E3-5C277F1274E7}" presName="FourNodes_3_text" presStyleLbl="node1" presStyleIdx="3" presStyleCnt="4">
        <dgm:presLayoutVars>
          <dgm:bulletEnabled val="1"/>
        </dgm:presLayoutVars>
      </dgm:prSet>
      <dgm:spPr/>
    </dgm:pt>
    <dgm:pt modelId="{E5E91C67-74EF-492D-9C3C-A2E62E4E5DF3}" type="pres">
      <dgm:prSet presAssocID="{FBC5095F-CD2F-49DD-80E3-5C277F1274E7}" presName="FourNodes_4_text" presStyleLbl="node1" presStyleIdx="3" presStyleCnt="4">
        <dgm:presLayoutVars>
          <dgm:bulletEnabled val="1"/>
        </dgm:presLayoutVars>
      </dgm:prSet>
      <dgm:spPr/>
    </dgm:pt>
  </dgm:ptLst>
  <dgm:cxnLst>
    <dgm:cxn modelId="{B167360F-93DE-4394-9F41-EBA27EA4FDD0}" type="presOf" srcId="{4BF5ABD0-A0E7-4B01-9406-241F6D223BA1}" destId="{72716F90-4139-43CE-9041-845583F39237}" srcOrd="0" destOrd="0" presId="urn:microsoft.com/office/officeart/2005/8/layout/vProcess5"/>
    <dgm:cxn modelId="{D5733614-E684-462F-BE27-A106F02870DC}" type="presOf" srcId="{C4980122-3D7E-4410-AE18-25C8218D1DC5}" destId="{CE74E073-B78E-42BA-88E8-FAA13086619A}" srcOrd="1" destOrd="0" presId="urn:microsoft.com/office/officeart/2005/8/layout/vProcess5"/>
    <dgm:cxn modelId="{ED475524-33A2-4214-A6DE-6A86F6602258}" srcId="{FBC5095F-CD2F-49DD-80E3-5C277F1274E7}" destId="{ED531217-C875-4709-AF76-374F5B8BD6E5}" srcOrd="3" destOrd="0" parTransId="{41104BD3-5A30-41A2-95BE-0F3FC6E34DB4}" sibTransId="{36EF6E83-9C34-4ADB-BB6A-226CF84051BB}"/>
    <dgm:cxn modelId="{4BEC0F2B-BD3B-4963-BB12-588583D3E3CD}" srcId="{FBC5095F-CD2F-49DD-80E3-5C277F1274E7}" destId="{C4980122-3D7E-4410-AE18-25C8218D1DC5}" srcOrd="2" destOrd="0" parTransId="{291C69CB-29A1-43D8-AFED-1DC3EFB537B6}" sibTransId="{4BF5ABD0-A0E7-4B01-9406-241F6D223BA1}"/>
    <dgm:cxn modelId="{4DE7793A-60AF-46DB-B556-FA2913A57AAE}" type="presOf" srcId="{82592664-0197-4672-B201-E0A24FE377D0}" destId="{D290204E-FA39-473D-872D-6552D7CDBCCE}" srcOrd="1" destOrd="0" presId="urn:microsoft.com/office/officeart/2005/8/layout/vProcess5"/>
    <dgm:cxn modelId="{2399D863-F828-479D-849A-DBE72047E638}" type="presOf" srcId="{FC04CCB8-82A3-4056-AEF3-0E04B0FFA929}" destId="{289B6D64-37AD-4254-A06A-0C30FCA7F275}" srcOrd="0" destOrd="0" presId="urn:microsoft.com/office/officeart/2005/8/layout/vProcess5"/>
    <dgm:cxn modelId="{91E8A36A-7B28-4611-973D-98C1C91E3366}" type="presOf" srcId="{E9807B28-1607-4F75-9B27-E19386FF9669}" destId="{FBC0453E-9C2D-4B07-89AF-4A3D18FCDB88}" srcOrd="0" destOrd="0" presId="urn:microsoft.com/office/officeart/2005/8/layout/vProcess5"/>
    <dgm:cxn modelId="{CF976A54-5BA4-4E03-9909-5B6197337A01}" type="presOf" srcId="{ED531217-C875-4709-AF76-374F5B8BD6E5}" destId="{E5E91C67-74EF-492D-9C3C-A2E62E4E5DF3}" srcOrd="1" destOrd="0" presId="urn:microsoft.com/office/officeart/2005/8/layout/vProcess5"/>
    <dgm:cxn modelId="{999F0875-33A7-49C9-998E-C9C383A73641}" type="presOf" srcId="{FC04CCB8-82A3-4056-AEF3-0E04B0FFA929}" destId="{695F6AAA-DB5B-4E8D-A339-8A9EF84544E8}" srcOrd="1" destOrd="0" presId="urn:microsoft.com/office/officeart/2005/8/layout/vProcess5"/>
    <dgm:cxn modelId="{C7936457-E00D-4932-8700-E12EEBF81D20}" type="presOf" srcId="{ED531217-C875-4709-AF76-374F5B8BD6E5}" destId="{FD3FB013-D4F5-45A9-9DA8-140EBA969916}" srcOrd="0" destOrd="0" presId="urn:microsoft.com/office/officeart/2005/8/layout/vProcess5"/>
    <dgm:cxn modelId="{A9194888-D5E2-44A5-B6E6-93A19AE3DDB7}" srcId="{FBC5095F-CD2F-49DD-80E3-5C277F1274E7}" destId="{FC04CCB8-82A3-4056-AEF3-0E04B0FFA929}" srcOrd="1" destOrd="0" parTransId="{C614B5DC-A9D7-45B2-BEB5-EFCE7041350C}" sibTransId="{E9807B28-1607-4F75-9B27-E19386FF9669}"/>
    <dgm:cxn modelId="{EF3C5EA5-C505-490B-9D73-ECAB477EC530}" type="presOf" srcId="{FBC5095F-CD2F-49DD-80E3-5C277F1274E7}" destId="{DDA84EA5-AE90-4FEC-AC0C-7A44D743B482}" srcOrd="0" destOrd="0" presId="urn:microsoft.com/office/officeart/2005/8/layout/vProcess5"/>
    <dgm:cxn modelId="{684430D3-473B-4A5C-A691-E9DEA87D3EF0}" srcId="{FBC5095F-CD2F-49DD-80E3-5C277F1274E7}" destId="{82592664-0197-4672-B201-E0A24FE377D0}" srcOrd="0" destOrd="0" parTransId="{ECF6BD77-F4C0-426D-B3DC-30ED57E0CAA9}" sibTransId="{4926F37A-361C-46CF-84C3-EE39108A80C3}"/>
    <dgm:cxn modelId="{DE45A0D3-4695-484E-BF52-9481373FE0AB}" type="presOf" srcId="{4926F37A-361C-46CF-84C3-EE39108A80C3}" destId="{C6DA6195-4D17-4E20-BF3B-3D281144C10E}" srcOrd="0" destOrd="0" presId="urn:microsoft.com/office/officeart/2005/8/layout/vProcess5"/>
    <dgm:cxn modelId="{B0B79FD6-3504-4724-AA39-B11CFB7B95B6}" type="presOf" srcId="{C4980122-3D7E-4410-AE18-25C8218D1DC5}" destId="{80D711A8-405F-49A3-862A-A099F8A49A75}" srcOrd="0" destOrd="0" presId="urn:microsoft.com/office/officeart/2005/8/layout/vProcess5"/>
    <dgm:cxn modelId="{0C5D6DE0-3199-4D01-88FF-5DA90B68394B}" type="presOf" srcId="{82592664-0197-4672-B201-E0A24FE377D0}" destId="{5B87DB08-CCA0-4CC3-B59E-9BE1C0BF3CD6}" srcOrd="0" destOrd="0" presId="urn:microsoft.com/office/officeart/2005/8/layout/vProcess5"/>
    <dgm:cxn modelId="{3EAAFEDA-BF2D-49C3-B433-CFA3AF3196A2}" type="presParOf" srcId="{DDA84EA5-AE90-4FEC-AC0C-7A44D743B482}" destId="{7DB89C4E-53C8-40A3-AEC6-9EC0FD5303C3}" srcOrd="0" destOrd="0" presId="urn:microsoft.com/office/officeart/2005/8/layout/vProcess5"/>
    <dgm:cxn modelId="{9E0A40C1-BC67-4AC4-9728-CD36C4FF7228}" type="presParOf" srcId="{DDA84EA5-AE90-4FEC-AC0C-7A44D743B482}" destId="{5B87DB08-CCA0-4CC3-B59E-9BE1C0BF3CD6}" srcOrd="1" destOrd="0" presId="urn:microsoft.com/office/officeart/2005/8/layout/vProcess5"/>
    <dgm:cxn modelId="{B042F285-EE0F-47CE-B57D-F82469023C11}" type="presParOf" srcId="{DDA84EA5-AE90-4FEC-AC0C-7A44D743B482}" destId="{289B6D64-37AD-4254-A06A-0C30FCA7F275}" srcOrd="2" destOrd="0" presId="urn:microsoft.com/office/officeart/2005/8/layout/vProcess5"/>
    <dgm:cxn modelId="{A0099057-F192-4FF1-8D21-FA6F8E4E4F7F}" type="presParOf" srcId="{DDA84EA5-AE90-4FEC-AC0C-7A44D743B482}" destId="{80D711A8-405F-49A3-862A-A099F8A49A75}" srcOrd="3" destOrd="0" presId="urn:microsoft.com/office/officeart/2005/8/layout/vProcess5"/>
    <dgm:cxn modelId="{9C46000F-EE29-4179-9780-95E06C3D53DF}" type="presParOf" srcId="{DDA84EA5-AE90-4FEC-AC0C-7A44D743B482}" destId="{FD3FB013-D4F5-45A9-9DA8-140EBA969916}" srcOrd="4" destOrd="0" presId="urn:microsoft.com/office/officeart/2005/8/layout/vProcess5"/>
    <dgm:cxn modelId="{98AD1335-EEC3-437B-989E-987FC9D9B93B}" type="presParOf" srcId="{DDA84EA5-AE90-4FEC-AC0C-7A44D743B482}" destId="{C6DA6195-4D17-4E20-BF3B-3D281144C10E}" srcOrd="5" destOrd="0" presId="urn:microsoft.com/office/officeart/2005/8/layout/vProcess5"/>
    <dgm:cxn modelId="{9C70D84F-14B2-4553-B2CB-D2E63852C715}" type="presParOf" srcId="{DDA84EA5-AE90-4FEC-AC0C-7A44D743B482}" destId="{FBC0453E-9C2D-4B07-89AF-4A3D18FCDB88}" srcOrd="6" destOrd="0" presId="urn:microsoft.com/office/officeart/2005/8/layout/vProcess5"/>
    <dgm:cxn modelId="{71875A3A-C7B3-43E1-A83F-66DAEE995EAD}" type="presParOf" srcId="{DDA84EA5-AE90-4FEC-AC0C-7A44D743B482}" destId="{72716F90-4139-43CE-9041-845583F39237}" srcOrd="7" destOrd="0" presId="urn:microsoft.com/office/officeart/2005/8/layout/vProcess5"/>
    <dgm:cxn modelId="{72E27E0C-DB61-41D1-A07F-41EA28040612}" type="presParOf" srcId="{DDA84EA5-AE90-4FEC-AC0C-7A44D743B482}" destId="{D290204E-FA39-473D-872D-6552D7CDBCCE}" srcOrd="8" destOrd="0" presId="urn:microsoft.com/office/officeart/2005/8/layout/vProcess5"/>
    <dgm:cxn modelId="{5B87A0F1-CD45-47C1-A484-4A85CF6151A9}" type="presParOf" srcId="{DDA84EA5-AE90-4FEC-AC0C-7A44D743B482}" destId="{695F6AAA-DB5B-4E8D-A339-8A9EF84544E8}" srcOrd="9" destOrd="0" presId="urn:microsoft.com/office/officeart/2005/8/layout/vProcess5"/>
    <dgm:cxn modelId="{85B0545B-4388-4F63-838F-30062E25A291}" type="presParOf" srcId="{DDA84EA5-AE90-4FEC-AC0C-7A44D743B482}" destId="{CE74E073-B78E-42BA-88E8-FAA13086619A}" srcOrd="10" destOrd="0" presId="urn:microsoft.com/office/officeart/2005/8/layout/vProcess5"/>
    <dgm:cxn modelId="{44F3386F-E9BF-4D64-8BC1-45D148FBDE47}" type="presParOf" srcId="{DDA84EA5-AE90-4FEC-AC0C-7A44D743B482}" destId="{E5E91C67-74EF-492D-9C3C-A2E62E4E5DF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35DEF-8614-423D-861C-28D6A8469CBE}">
      <dsp:nvSpPr>
        <dsp:cNvPr id="0" name=""/>
        <dsp:cNvSpPr/>
      </dsp:nvSpPr>
      <dsp:spPr>
        <a:xfrm>
          <a:off x="1268540" y="1363"/>
          <a:ext cx="1560785" cy="40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DMDC, Army, …</a:t>
          </a:r>
        </a:p>
      </dsp:txBody>
      <dsp:txXfrm>
        <a:off x="1280375" y="13198"/>
        <a:ext cx="1537115" cy="380416"/>
      </dsp:txXfrm>
    </dsp:sp>
    <dsp:sp modelId="{B2676A53-66A1-427C-9517-FB22576027F6}">
      <dsp:nvSpPr>
        <dsp:cNvPr id="0" name=""/>
        <dsp:cNvSpPr/>
      </dsp:nvSpPr>
      <dsp:spPr>
        <a:xfrm rot="5400000">
          <a:off x="1973166" y="415552"/>
          <a:ext cx="151532" cy="1818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1994381" y="430705"/>
        <a:ext cx="109103" cy="106072"/>
      </dsp:txXfrm>
    </dsp:sp>
    <dsp:sp modelId="{F057ADF0-B72A-423D-A8C2-EF609CE0786A}">
      <dsp:nvSpPr>
        <dsp:cNvPr id="0" name=""/>
        <dsp:cNvSpPr/>
      </dsp:nvSpPr>
      <dsp:spPr>
        <a:xfrm>
          <a:off x="1268540" y="607494"/>
          <a:ext cx="1560785" cy="40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Army PDE</a:t>
          </a:r>
        </a:p>
      </dsp:txBody>
      <dsp:txXfrm>
        <a:off x="1280375" y="619329"/>
        <a:ext cx="1537115" cy="380416"/>
      </dsp:txXfrm>
    </dsp:sp>
    <dsp:sp modelId="{3387F2AC-1AA2-4E4D-8FD7-F843E61AAFCC}">
      <dsp:nvSpPr>
        <dsp:cNvPr id="0" name=""/>
        <dsp:cNvSpPr/>
      </dsp:nvSpPr>
      <dsp:spPr>
        <a:xfrm rot="5400000">
          <a:off x="1973166" y="1021683"/>
          <a:ext cx="151532" cy="1818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1994381" y="1036836"/>
        <a:ext cx="109103" cy="106072"/>
      </dsp:txXfrm>
    </dsp:sp>
    <dsp:sp modelId="{D012491C-EC93-4D0E-AC21-B39050E6E4E9}">
      <dsp:nvSpPr>
        <dsp:cNvPr id="0" name=""/>
        <dsp:cNvSpPr/>
      </dsp:nvSpPr>
      <dsp:spPr>
        <a:xfrm>
          <a:off x="1268540" y="1213624"/>
          <a:ext cx="1560785" cy="40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work</a:t>
          </a:r>
        </a:p>
      </dsp:txBody>
      <dsp:txXfrm>
        <a:off x="1280375" y="1225459"/>
        <a:ext cx="1537115" cy="380416"/>
      </dsp:txXfrm>
    </dsp:sp>
    <dsp:sp modelId="{6F013DF0-EFAA-47F6-8DBA-51BD4B50002A}">
      <dsp:nvSpPr>
        <dsp:cNvPr id="0" name=""/>
        <dsp:cNvSpPr/>
      </dsp:nvSpPr>
      <dsp:spPr>
        <a:xfrm rot="5400000">
          <a:off x="1973166" y="1627813"/>
          <a:ext cx="151532" cy="1818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1994381" y="1642966"/>
        <a:ext cx="109103" cy="106072"/>
      </dsp:txXfrm>
    </dsp:sp>
    <dsp:sp modelId="{4A8C1A54-BCB1-45EB-8AC9-BFCB58450F8A}">
      <dsp:nvSpPr>
        <dsp:cNvPr id="0" name=""/>
        <dsp:cNvSpPr/>
      </dsp:nvSpPr>
      <dsp:spPr>
        <a:xfrm>
          <a:off x="1268540" y="1819754"/>
          <a:ext cx="1560785" cy="40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Model Training</a:t>
          </a:r>
        </a:p>
      </dsp:txBody>
      <dsp:txXfrm>
        <a:off x="1280375" y="1831589"/>
        <a:ext cx="1537115" cy="380416"/>
      </dsp:txXfrm>
    </dsp:sp>
    <dsp:sp modelId="{E3414226-F30A-4361-9771-52E3EF3C8620}">
      <dsp:nvSpPr>
        <dsp:cNvPr id="0" name=""/>
        <dsp:cNvSpPr/>
      </dsp:nvSpPr>
      <dsp:spPr>
        <a:xfrm rot="5400000">
          <a:off x="1973166" y="2233943"/>
          <a:ext cx="151532" cy="1818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1994381" y="2249096"/>
        <a:ext cx="109103" cy="106072"/>
      </dsp:txXfrm>
    </dsp:sp>
    <dsp:sp modelId="{8A0DBE93-7AE2-4C58-AC54-9662642DD2D7}">
      <dsp:nvSpPr>
        <dsp:cNvPr id="0" name=""/>
        <dsp:cNvSpPr/>
      </dsp:nvSpPr>
      <dsp:spPr>
        <a:xfrm>
          <a:off x="1268540" y="2425885"/>
          <a:ext cx="1560785" cy="40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Evaluation, Use</a:t>
          </a:r>
        </a:p>
      </dsp:txBody>
      <dsp:txXfrm>
        <a:off x="1280375" y="2437720"/>
        <a:ext cx="1537115" cy="380416"/>
      </dsp:txXfrm>
    </dsp:sp>
    <dsp:sp modelId="{D9401E74-CE86-4D2A-A65C-0ACA3D76732C}">
      <dsp:nvSpPr>
        <dsp:cNvPr id="0" name=""/>
        <dsp:cNvSpPr/>
      </dsp:nvSpPr>
      <dsp:spPr>
        <a:xfrm rot="5400000">
          <a:off x="1973166" y="2840074"/>
          <a:ext cx="151532" cy="1818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1994381" y="2855227"/>
        <a:ext cx="109103" cy="106072"/>
      </dsp:txXfrm>
    </dsp:sp>
    <dsp:sp modelId="{CF1A2817-6BA4-4E99-B400-269FC111BB9A}">
      <dsp:nvSpPr>
        <dsp:cNvPr id="0" name=""/>
        <dsp:cNvSpPr/>
      </dsp:nvSpPr>
      <dsp:spPr>
        <a:xfrm>
          <a:off x="1268540" y="3032015"/>
          <a:ext cx="1560785" cy="40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Vantage</a:t>
          </a:r>
        </a:p>
      </dsp:txBody>
      <dsp:txXfrm>
        <a:off x="1280375" y="3043850"/>
        <a:ext cx="1537115" cy="380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DB08-CCA0-4CC3-B59E-9BE1C0BF3CD6}">
      <dsp:nvSpPr>
        <dsp:cNvPr id="0" name=""/>
        <dsp:cNvSpPr/>
      </dsp:nvSpPr>
      <dsp:spPr>
        <a:xfrm>
          <a:off x="0" y="0"/>
          <a:ext cx="3633745" cy="1107821"/>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Top Level Claim</a:t>
          </a:r>
        </a:p>
      </dsp:txBody>
      <dsp:txXfrm>
        <a:off x="32447" y="32447"/>
        <a:ext cx="2344709" cy="1042927"/>
      </dsp:txXfrm>
    </dsp:sp>
    <dsp:sp modelId="{289B6D64-37AD-4254-A06A-0C30FCA7F275}">
      <dsp:nvSpPr>
        <dsp:cNvPr id="0" name=""/>
        <dsp:cNvSpPr/>
      </dsp:nvSpPr>
      <dsp:spPr>
        <a:xfrm>
          <a:off x="304326" y="1309243"/>
          <a:ext cx="3633745" cy="1107821"/>
        </a:xfrm>
        <a:prstGeom prst="roundRect">
          <a:avLst>
            <a:gd name="adj" fmla="val 10000"/>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Life Cycle Level Claims</a:t>
          </a:r>
        </a:p>
      </dsp:txBody>
      <dsp:txXfrm>
        <a:off x="336773" y="1341690"/>
        <a:ext cx="2544441" cy="1042927"/>
      </dsp:txXfrm>
    </dsp:sp>
    <dsp:sp modelId="{80D711A8-405F-49A3-862A-A099F8A49A75}">
      <dsp:nvSpPr>
        <dsp:cNvPr id="0" name=""/>
        <dsp:cNvSpPr/>
      </dsp:nvSpPr>
      <dsp:spPr>
        <a:xfrm>
          <a:off x="604110" y="2618486"/>
          <a:ext cx="3633745" cy="1107821"/>
        </a:xfrm>
        <a:prstGeom prst="roundRect">
          <a:avLst>
            <a:gd name="adj" fmla="val 10000"/>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Sub-claims</a:t>
          </a:r>
        </a:p>
      </dsp:txBody>
      <dsp:txXfrm>
        <a:off x="636557" y="2650933"/>
        <a:ext cx="2548983" cy="1042926"/>
      </dsp:txXfrm>
    </dsp:sp>
    <dsp:sp modelId="{FD3FB013-D4F5-45A9-9DA8-140EBA969916}">
      <dsp:nvSpPr>
        <dsp:cNvPr id="0" name=""/>
        <dsp:cNvSpPr/>
      </dsp:nvSpPr>
      <dsp:spPr>
        <a:xfrm>
          <a:off x="908436" y="3927729"/>
          <a:ext cx="3633745" cy="1107821"/>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Evidence and other documentation</a:t>
          </a:r>
        </a:p>
      </dsp:txBody>
      <dsp:txXfrm>
        <a:off x="940883" y="3960176"/>
        <a:ext cx="2544441" cy="1042927"/>
      </dsp:txXfrm>
    </dsp:sp>
    <dsp:sp modelId="{C6DA6195-4D17-4E20-BF3B-3D281144C10E}">
      <dsp:nvSpPr>
        <dsp:cNvPr id="0" name=""/>
        <dsp:cNvSpPr/>
      </dsp:nvSpPr>
      <dsp:spPr>
        <a:xfrm>
          <a:off x="2913661" y="848490"/>
          <a:ext cx="720083" cy="72008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075680" y="848490"/>
        <a:ext cx="396045" cy="541862"/>
      </dsp:txXfrm>
    </dsp:sp>
    <dsp:sp modelId="{FBC0453E-9C2D-4B07-89AF-4A3D18FCDB88}">
      <dsp:nvSpPr>
        <dsp:cNvPr id="0" name=""/>
        <dsp:cNvSpPr/>
      </dsp:nvSpPr>
      <dsp:spPr>
        <a:xfrm>
          <a:off x="3217988" y="2157733"/>
          <a:ext cx="720083" cy="720083"/>
        </a:xfrm>
        <a:prstGeom prst="downArrow">
          <a:avLst>
            <a:gd name="adj1" fmla="val 55000"/>
            <a:gd name="adj2" fmla="val 45000"/>
          </a:avLst>
        </a:prstGeom>
        <a:solidFill>
          <a:schemeClr val="accent3">
            <a:alpha val="90000"/>
            <a:tint val="40000"/>
            <a:hueOff val="0"/>
            <a:satOff val="0"/>
            <a:lumOff val="0"/>
            <a:alphaOff val="-2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380007" y="2157733"/>
        <a:ext cx="396045" cy="541862"/>
      </dsp:txXfrm>
    </dsp:sp>
    <dsp:sp modelId="{72716F90-4139-43CE-9041-845583F39237}">
      <dsp:nvSpPr>
        <dsp:cNvPr id="0" name=""/>
        <dsp:cNvSpPr/>
      </dsp:nvSpPr>
      <dsp:spPr>
        <a:xfrm>
          <a:off x="3517772" y="3466976"/>
          <a:ext cx="720083" cy="720083"/>
        </a:xfrm>
        <a:prstGeom prst="downArrow">
          <a:avLst>
            <a:gd name="adj1" fmla="val 55000"/>
            <a:gd name="adj2" fmla="val 45000"/>
          </a:avLst>
        </a:prstGeom>
        <a:solidFill>
          <a:schemeClr val="accent3">
            <a:alpha val="90000"/>
            <a:tint val="40000"/>
            <a:hueOff val="0"/>
            <a:satOff val="0"/>
            <a:lumOff val="0"/>
            <a:alphaOff val="-4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679791" y="3466976"/>
        <a:ext cx="396045" cy="541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DB08-CCA0-4CC3-B59E-9BE1C0BF3CD6}">
      <dsp:nvSpPr>
        <dsp:cNvPr id="0" name=""/>
        <dsp:cNvSpPr/>
      </dsp:nvSpPr>
      <dsp:spPr>
        <a:xfrm>
          <a:off x="0" y="0"/>
          <a:ext cx="3633745" cy="1107821"/>
        </a:xfrm>
        <a:prstGeom prst="roundRect">
          <a:avLst>
            <a:gd name="adj" fmla="val 10000"/>
          </a:avLst>
        </a:prstGeom>
        <a:solidFill>
          <a:srgbClr val="98012E">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Top Level Claim</a:t>
          </a:r>
        </a:p>
      </dsp:txBody>
      <dsp:txXfrm>
        <a:off x="32447" y="32447"/>
        <a:ext cx="2344709" cy="1042927"/>
      </dsp:txXfrm>
    </dsp:sp>
    <dsp:sp modelId="{289B6D64-37AD-4254-A06A-0C30FCA7F275}">
      <dsp:nvSpPr>
        <dsp:cNvPr id="0" name=""/>
        <dsp:cNvSpPr/>
      </dsp:nvSpPr>
      <dsp:spPr>
        <a:xfrm>
          <a:off x="304326" y="1312156"/>
          <a:ext cx="3633745" cy="1107821"/>
        </a:xfrm>
        <a:prstGeom prst="roundRect">
          <a:avLst>
            <a:gd name="adj" fmla="val 10000"/>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Life Cycle Level Claims</a:t>
          </a:r>
        </a:p>
      </dsp:txBody>
      <dsp:txXfrm>
        <a:off x="336773" y="1344603"/>
        <a:ext cx="2544441" cy="1042927"/>
      </dsp:txXfrm>
    </dsp:sp>
    <dsp:sp modelId="{80D711A8-405F-49A3-862A-A099F8A49A75}">
      <dsp:nvSpPr>
        <dsp:cNvPr id="0" name=""/>
        <dsp:cNvSpPr/>
      </dsp:nvSpPr>
      <dsp:spPr>
        <a:xfrm>
          <a:off x="604110" y="2618486"/>
          <a:ext cx="3633745" cy="1107821"/>
        </a:xfrm>
        <a:prstGeom prst="roundRect">
          <a:avLst>
            <a:gd name="adj" fmla="val 10000"/>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Sub-claims</a:t>
          </a:r>
        </a:p>
      </dsp:txBody>
      <dsp:txXfrm>
        <a:off x="636557" y="2650933"/>
        <a:ext cx="2548983" cy="1042926"/>
      </dsp:txXfrm>
    </dsp:sp>
    <dsp:sp modelId="{FD3FB013-D4F5-45A9-9DA8-140EBA969916}">
      <dsp:nvSpPr>
        <dsp:cNvPr id="0" name=""/>
        <dsp:cNvSpPr/>
      </dsp:nvSpPr>
      <dsp:spPr>
        <a:xfrm>
          <a:off x="908436" y="3927729"/>
          <a:ext cx="3633745" cy="1107821"/>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Evidence and other documentation</a:t>
          </a:r>
        </a:p>
      </dsp:txBody>
      <dsp:txXfrm>
        <a:off x="940883" y="3960176"/>
        <a:ext cx="2544441" cy="1042927"/>
      </dsp:txXfrm>
    </dsp:sp>
    <dsp:sp modelId="{C6DA6195-4D17-4E20-BF3B-3D281144C10E}">
      <dsp:nvSpPr>
        <dsp:cNvPr id="0" name=""/>
        <dsp:cNvSpPr/>
      </dsp:nvSpPr>
      <dsp:spPr>
        <a:xfrm>
          <a:off x="2913661" y="848490"/>
          <a:ext cx="720083" cy="72008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075680" y="848490"/>
        <a:ext cx="396045" cy="541862"/>
      </dsp:txXfrm>
    </dsp:sp>
    <dsp:sp modelId="{FBC0453E-9C2D-4B07-89AF-4A3D18FCDB88}">
      <dsp:nvSpPr>
        <dsp:cNvPr id="0" name=""/>
        <dsp:cNvSpPr/>
      </dsp:nvSpPr>
      <dsp:spPr>
        <a:xfrm>
          <a:off x="3217988" y="2157733"/>
          <a:ext cx="720083" cy="720083"/>
        </a:xfrm>
        <a:prstGeom prst="downArrow">
          <a:avLst>
            <a:gd name="adj1" fmla="val 55000"/>
            <a:gd name="adj2" fmla="val 45000"/>
          </a:avLst>
        </a:prstGeom>
        <a:solidFill>
          <a:schemeClr val="accent3">
            <a:alpha val="90000"/>
            <a:tint val="40000"/>
            <a:hueOff val="0"/>
            <a:satOff val="0"/>
            <a:lumOff val="0"/>
            <a:alphaOff val="-2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380007" y="2157733"/>
        <a:ext cx="396045" cy="541862"/>
      </dsp:txXfrm>
    </dsp:sp>
    <dsp:sp modelId="{72716F90-4139-43CE-9041-845583F39237}">
      <dsp:nvSpPr>
        <dsp:cNvPr id="0" name=""/>
        <dsp:cNvSpPr/>
      </dsp:nvSpPr>
      <dsp:spPr>
        <a:xfrm>
          <a:off x="3517772" y="3466976"/>
          <a:ext cx="720083" cy="720083"/>
        </a:xfrm>
        <a:prstGeom prst="downArrow">
          <a:avLst>
            <a:gd name="adj1" fmla="val 55000"/>
            <a:gd name="adj2" fmla="val 45000"/>
          </a:avLst>
        </a:prstGeom>
        <a:solidFill>
          <a:schemeClr val="accent3">
            <a:alpha val="90000"/>
            <a:tint val="40000"/>
            <a:hueOff val="0"/>
            <a:satOff val="0"/>
            <a:lumOff val="0"/>
            <a:alphaOff val="-4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679791" y="3466976"/>
        <a:ext cx="396045" cy="541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DB08-CCA0-4CC3-B59E-9BE1C0BF3CD6}">
      <dsp:nvSpPr>
        <dsp:cNvPr id="0" name=""/>
        <dsp:cNvSpPr/>
      </dsp:nvSpPr>
      <dsp:spPr>
        <a:xfrm>
          <a:off x="0" y="0"/>
          <a:ext cx="3633745" cy="1107821"/>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Top Level Claim</a:t>
          </a:r>
        </a:p>
      </dsp:txBody>
      <dsp:txXfrm>
        <a:off x="32447" y="32447"/>
        <a:ext cx="2344709" cy="1042927"/>
      </dsp:txXfrm>
    </dsp:sp>
    <dsp:sp modelId="{289B6D64-37AD-4254-A06A-0C30FCA7F275}">
      <dsp:nvSpPr>
        <dsp:cNvPr id="0" name=""/>
        <dsp:cNvSpPr/>
      </dsp:nvSpPr>
      <dsp:spPr>
        <a:xfrm>
          <a:off x="304326" y="1309243"/>
          <a:ext cx="3633745" cy="1107821"/>
        </a:xfrm>
        <a:prstGeom prst="roundRect">
          <a:avLst>
            <a:gd name="adj" fmla="val 10000"/>
          </a:avLst>
        </a:prstGeom>
        <a:solidFill>
          <a:srgbClr val="98012E">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Life Cycle Level Claims</a:t>
          </a:r>
        </a:p>
      </dsp:txBody>
      <dsp:txXfrm>
        <a:off x="336773" y="1341690"/>
        <a:ext cx="2544441" cy="1042927"/>
      </dsp:txXfrm>
    </dsp:sp>
    <dsp:sp modelId="{80D711A8-405F-49A3-862A-A099F8A49A75}">
      <dsp:nvSpPr>
        <dsp:cNvPr id="0" name=""/>
        <dsp:cNvSpPr/>
      </dsp:nvSpPr>
      <dsp:spPr>
        <a:xfrm>
          <a:off x="604110" y="2618486"/>
          <a:ext cx="3633745" cy="1107821"/>
        </a:xfrm>
        <a:prstGeom prst="roundRect">
          <a:avLst>
            <a:gd name="adj" fmla="val 10000"/>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Sub-claims</a:t>
          </a:r>
        </a:p>
      </dsp:txBody>
      <dsp:txXfrm>
        <a:off x="636557" y="2650933"/>
        <a:ext cx="2548983" cy="1042926"/>
      </dsp:txXfrm>
    </dsp:sp>
    <dsp:sp modelId="{FD3FB013-D4F5-45A9-9DA8-140EBA969916}">
      <dsp:nvSpPr>
        <dsp:cNvPr id="0" name=""/>
        <dsp:cNvSpPr/>
      </dsp:nvSpPr>
      <dsp:spPr>
        <a:xfrm>
          <a:off x="908436" y="3927729"/>
          <a:ext cx="3633745" cy="1107821"/>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Evidence and other documentation</a:t>
          </a:r>
        </a:p>
      </dsp:txBody>
      <dsp:txXfrm>
        <a:off x="940883" y="3960176"/>
        <a:ext cx="2544441" cy="1042927"/>
      </dsp:txXfrm>
    </dsp:sp>
    <dsp:sp modelId="{C6DA6195-4D17-4E20-BF3B-3D281144C10E}">
      <dsp:nvSpPr>
        <dsp:cNvPr id="0" name=""/>
        <dsp:cNvSpPr/>
      </dsp:nvSpPr>
      <dsp:spPr>
        <a:xfrm>
          <a:off x="2913661" y="848490"/>
          <a:ext cx="720083" cy="72008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075680" y="848490"/>
        <a:ext cx="396045" cy="541862"/>
      </dsp:txXfrm>
    </dsp:sp>
    <dsp:sp modelId="{FBC0453E-9C2D-4B07-89AF-4A3D18FCDB88}">
      <dsp:nvSpPr>
        <dsp:cNvPr id="0" name=""/>
        <dsp:cNvSpPr/>
      </dsp:nvSpPr>
      <dsp:spPr>
        <a:xfrm>
          <a:off x="3217988" y="2157733"/>
          <a:ext cx="720083" cy="720083"/>
        </a:xfrm>
        <a:prstGeom prst="downArrow">
          <a:avLst>
            <a:gd name="adj1" fmla="val 55000"/>
            <a:gd name="adj2" fmla="val 45000"/>
          </a:avLst>
        </a:prstGeom>
        <a:solidFill>
          <a:schemeClr val="accent3">
            <a:alpha val="90000"/>
            <a:tint val="40000"/>
            <a:hueOff val="0"/>
            <a:satOff val="0"/>
            <a:lumOff val="0"/>
            <a:alphaOff val="-2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380007" y="2157733"/>
        <a:ext cx="396045" cy="541862"/>
      </dsp:txXfrm>
    </dsp:sp>
    <dsp:sp modelId="{72716F90-4139-43CE-9041-845583F39237}">
      <dsp:nvSpPr>
        <dsp:cNvPr id="0" name=""/>
        <dsp:cNvSpPr/>
      </dsp:nvSpPr>
      <dsp:spPr>
        <a:xfrm>
          <a:off x="3517772" y="3466976"/>
          <a:ext cx="720083" cy="720083"/>
        </a:xfrm>
        <a:prstGeom prst="downArrow">
          <a:avLst>
            <a:gd name="adj1" fmla="val 55000"/>
            <a:gd name="adj2" fmla="val 45000"/>
          </a:avLst>
        </a:prstGeom>
        <a:solidFill>
          <a:schemeClr val="accent3">
            <a:alpha val="90000"/>
            <a:tint val="40000"/>
            <a:hueOff val="0"/>
            <a:satOff val="0"/>
            <a:lumOff val="0"/>
            <a:alphaOff val="-4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679791" y="3466976"/>
        <a:ext cx="396045" cy="541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DB08-CCA0-4CC3-B59E-9BE1C0BF3CD6}">
      <dsp:nvSpPr>
        <dsp:cNvPr id="0" name=""/>
        <dsp:cNvSpPr/>
      </dsp:nvSpPr>
      <dsp:spPr>
        <a:xfrm>
          <a:off x="0" y="0"/>
          <a:ext cx="3633745" cy="1107821"/>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Top Level Claim</a:t>
          </a:r>
        </a:p>
      </dsp:txBody>
      <dsp:txXfrm>
        <a:off x="32447" y="32447"/>
        <a:ext cx="2344709" cy="1042927"/>
      </dsp:txXfrm>
    </dsp:sp>
    <dsp:sp modelId="{289B6D64-37AD-4254-A06A-0C30FCA7F275}">
      <dsp:nvSpPr>
        <dsp:cNvPr id="0" name=""/>
        <dsp:cNvSpPr/>
      </dsp:nvSpPr>
      <dsp:spPr>
        <a:xfrm>
          <a:off x="304326" y="1309243"/>
          <a:ext cx="3633745" cy="1107821"/>
        </a:xfrm>
        <a:prstGeom prst="roundRect">
          <a:avLst>
            <a:gd name="adj" fmla="val 10000"/>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Life Cycle Level Claims</a:t>
          </a:r>
        </a:p>
      </dsp:txBody>
      <dsp:txXfrm>
        <a:off x="336773" y="1341690"/>
        <a:ext cx="2544441" cy="1042927"/>
      </dsp:txXfrm>
    </dsp:sp>
    <dsp:sp modelId="{80D711A8-405F-49A3-862A-A099F8A49A75}">
      <dsp:nvSpPr>
        <dsp:cNvPr id="0" name=""/>
        <dsp:cNvSpPr/>
      </dsp:nvSpPr>
      <dsp:spPr>
        <a:xfrm>
          <a:off x="604110" y="2618486"/>
          <a:ext cx="3633745" cy="1107821"/>
        </a:xfrm>
        <a:prstGeom prst="roundRect">
          <a:avLst>
            <a:gd name="adj" fmla="val 10000"/>
          </a:avLst>
        </a:prstGeom>
        <a:solidFill>
          <a:srgbClr val="98012E">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Sub-claims</a:t>
          </a:r>
        </a:p>
      </dsp:txBody>
      <dsp:txXfrm>
        <a:off x="636557" y="2650933"/>
        <a:ext cx="2548983" cy="1042926"/>
      </dsp:txXfrm>
    </dsp:sp>
    <dsp:sp modelId="{FD3FB013-D4F5-45A9-9DA8-140EBA969916}">
      <dsp:nvSpPr>
        <dsp:cNvPr id="0" name=""/>
        <dsp:cNvSpPr/>
      </dsp:nvSpPr>
      <dsp:spPr>
        <a:xfrm>
          <a:off x="908436" y="3927729"/>
          <a:ext cx="3633745" cy="1107821"/>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Evidence and other documentation</a:t>
          </a:r>
        </a:p>
      </dsp:txBody>
      <dsp:txXfrm>
        <a:off x="940883" y="3960176"/>
        <a:ext cx="2544441" cy="1042927"/>
      </dsp:txXfrm>
    </dsp:sp>
    <dsp:sp modelId="{C6DA6195-4D17-4E20-BF3B-3D281144C10E}">
      <dsp:nvSpPr>
        <dsp:cNvPr id="0" name=""/>
        <dsp:cNvSpPr/>
      </dsp:nvSpPr>
      <dsp:spPr>
        <a:xfrm>
          <a:off x="2913661" y="848490"/>
          <a:ext cx="720083" cy="72008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075680" y="848490"/>
        <a:ext cx="396045" cy="541862"/>
      </dsp:txXfrm>
    </dsp:sp>
    <dsp:sp modelId="{FBC0453E-9C2D-4B07-89AF-4A3D18FCDB88}">
      <dsp:nvSpPr>
        <dsp:cNvPr id="0" name=""/>
        <dsp:cNvSpPr/>
      </dsp:nvSpPr>
      <dsp:spPr>
        <a:xfrm>
          <a:off x="3217988" y="2157733"/>
          <a:ext cx="720083" cy="720083"/>
        </a:xfrm>
        <a:prstGeom prst="downArrow">
          <a:avLst>
            <a:gd name="adj1" fmla="val 55000"/>
            <a:gd name="adj2" fmla="val 45000"/>
          </a:avLst>
        </a:prstGeom>
        <a:solidFill>
          <a:schemeClr val="accent3">
            <a:alpha val="90000"/>
            <a:tint val="40000"/>
            <a:hueOff val="0"/>
            <a:satOff val="0"/>
            <a:lumOff val="0"/>
            <a:alphaOff val="-2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380007" y="2157733"/>
        <a:ext cx="396045" cy="541862"/>
      </dsp:txXfrm>
    </dsp:sp>
    <dsp:sp modelId="{72716F90-4139-43CE-9041-845583F39237}">
      <dsp:nvSpPr>
        <dsp:cNvPr id="0" name=""/>
        <dsp:cNvSpPr/>
      </dsp:nvSpPr>
      <dsp:spPr>
        <a:xfrm>
          <a:off x="3517772" y="3466976"/>
          <a:ext cx="720083" cy="720083"/>
        </a:xfrm>
        <a:prstGeom prst="downArrow">
          <a:avLst>
            <a:gd name="adj1" fmla="val 55000"/>
            <a:gd name="adj2" fmla="val 45000"/>
          </a:avLst>
        </a:prstGeom>
        <a:solidFill>
          <a:schemeClr val="accent3">
            <a:alpha val="90000"/>
            <a:tint val="40000"/>
            <a:hueOff val="0"/>
            <a:satOff val="0"/>
            <a:lumOff val="0"/>
            <a:alphaOff val="-4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679791" y="3466976"/>
        <a:ext cx="396045" cy="541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DB08-CCA0-4CC3-B59E-9BE1C0BF3CD6}">
      <dsp:nvSpPr>
        <dsp:cNvPr id="0" name=""/>
        <dsp:cNvSpPr/>
      </dsp:nvSpPr>
      <dsp:spPr>
        <a:xfrm>
          <a:off x="0" y="0"/>
          <a:ext cx="3633746" cy="1107821"/>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Top Level Claim</a:t>
          </a:r>
        </a:p>
      </dsp:txBody>
      <dsp:txXfrm>
        <a:off x="32447" y="32447"/>
        <a:ext cx="2344710" cy="1042927"/>
      </dsp:txXfrm>
    </dsp:sp>
    <dsp:sp modelId="{289B6D64-37AD-4254-A06A-0C30FCA7F275}">
      <dsp:nvSpPr>
        <dsp:cNvPr id="0" name=""/>
        <dsp:cNvSpPr/>
      </dsp:nvSpPr>
      <dsp:spPr>
        <a:xfrm>
          <a:off x="304326" y="1309243"/>
          <a:ext cx="3633746" cy="1107821"/>
        </a:xfrm>
        <a:prstGeom prst="roundRect">
          <a:avLst>
            <a:gd name="adj" fmla="val 10000"/>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Life Cycle Level Claims</a:t>
          </a:r>
        </a:p>
      </dsp:txBody>
      <dsp:txXfrm>
        <a:off x="336773" y="1341690"/>
        <a:ext cx="2544442" cy="1042927"/>
      </dsp:txXfrm>
    </dsp:sp>
    <dsp:sp modelId="{80D711A8-405F-49A3-862A-A099F8A49A75}">
      <dsp:nvSpPr>
        <dsp:cNvPr id="0" name=""/>
        <dsp:cNvSpPr/>
      </dsp:nvSpPr>
      <dsp:spPr>
        <a:xfrm>
          <a:off x="604110" y="2618486"/>
          <a:ext cx="3633746" cy="1107821"/>
        </a:xfrm>
        <a:prstGeom prst="roundRect">
          <a:avLst>
            <a:gd name="adj" fmla="val 10000"/>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Sub-claims</a:t>
          </a:r>
        </a:p>
      </dsp:txBody>
      <dsp:txXfrm>
        <a:off x="636557" y="2650933"/>
        <a:ext cx="2548984" cy="1042926"/>
      </dsp:txXfrm>
    </dsp:sp>
    <dsp:sp modelId="{FD3FB013-D4F5-45A9-9DA8-140EBA969916}">
      <dsp:nvSpPr>
        <dsp:cNvPr id="0" name=""/>
        <dsp:cNvSpPr/>
      </dsp:nvSpPr>
      <dsp:spPr>
        <a:xfrm>
          <a:off x="908436" y="3927729"/>
          <a:ext cx="3633746" cy="1107821"/>
        </a:xfrm>
        <a:prstGeom prst="roundRect">
          <a:avLst>
            <a:gd name="adj" fmla="val 10000"/>
          </a:avLst>
        </a:prstGeom>
        <a:solidFill>
          <a:srgbClr val="98012E">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Evidence and other documentation</a:t>
          </a:r>
        </a:p>
      </dsp:txBody>
      <dsp:txXfrm>
        <a:off x="940883" y="3960176"/>
        <a:ext cx="2544442" cy="1042927"/>
      </dsp:txXfrm>
    </dsp:sp>
    <dsp:sp modelId="{C6DA6195-4D17-4E20-BF3B-3D281144C10E}">
      <dsp:nvSpPr>
        <dsp:cNvPr id="0" name=""/>
        <dsp:cNvSpPr/>
      </dsp:nvSpPr>
      <dsp:spPr>
        <a:xfrm>
          <a:off x="2913662" y="848490"/>
          <a:ext cx="720083" cy="72008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075681" y="848490"/>
        <a:ext cx="396045" cy="541862"/>
      </dsp:txXfrm>
    </dsp:sp>
    <dsp:sp modelId="{FBC0453E-9C2D-4B07-89AF-4A3D18FCDB88}">
      <dsp:nvSpPr>
        <dsp:cNvPr id="0" name=""/>
        <dsp:cNvSpPr/>
      </dsp:nvSpPr>
      <dsp:spPr>
        <a:xfrm>
          <a:off x="3217989" y="2157733"/>
          <a:ext cx="720083" cy="720083"/>
        </a:xfrm>
        <a:prstGeom prst="downArrow">
          <a:avLst>
            <a:gd name="adj1" fmla="val 55000"/>
            <a:gd name="adj2" fmla="val 45000"/>
          </a:avLst>
        </a:prstGeom>
        <a:solidFill>
          <a:schemeClr val="accent3">
            <a:alpha val="90000"/>
            <a:tint val="40000"/>
            <a:hueOff val="0"/>
            <a:satOff val="0"/>
            <a:lumOff val="0"/>
            <a:alphaOff val="-2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380008" y="2157733"/>
        <a:ext cx="396045" cy="541862"/>
      </dsp:txXfrm>
    </dsp:sp>
    <dsp:sp modelId="{72716F90-4139-43CE-9041-845583F39237}">
      <dsp:nvSpPr>
        <dsp:cNvPr id="0" name=""/>
        <dsp:cNvSpPr/>
      </dsp:nvSpPr>
      <dsp:spPr>
        <a:xfrm>
          <a:off x="3517773" y="3466976"/>
          <a:ext cx="720083" cy="720083"/>
        </a:xfrm>
        <a:prstGeom prst="downArrow">
          <a:avLst>
            <a:gd name="adj1" fmla="val 55000"/>
            <a:gd name="adj2" fmla="val 45000"/>
          </a:avLst>
        </a:prstGeom>
        <a:solidFill>
          <a:schemeClr val="accent3">
            <a:alpha val="90000"/>
            <a:tint val="40000"/>
            <a:hueOff val="0"/>
            <a:satOff val="0"/>
            <a:lumOff val="0"/>
            <a:alphaOff val="-4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679792" y="3466976"/>
        <a:ext cx="396045" cy="5418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873DA6-045B-446C-A847-91A08E40D03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D085AB-44D0-4781-8584-3B4FB95DCE2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00A033C-3443-40A9-9074-83CE20936DEF}" type="datetimeFigureOut">
              <a:rPr lang="en-US" smtClean="0"/>
              <a:t>3/23/2026</a:t>
            </a:fld>
            <a:endParaRPr lang="en-US"/>
          </a:p>
        </p:txBody>
      </p:sp>
      <p:sp>
        <p:nvSpPr>
          <p:cNvPr id="4" name="Footer Placeholder 3">
            <a:extLst>
              <a:ext uri="{FF2B5EF4-FFF2-40B4-BE49-F238E27FC236}">
                <a16:creationId xmlns:a16="http://schemas.microsoft.com/office/drawing/2014/main" id="{53C88911-B9E2-430B-BD50-310656B57B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C8929C-918E-4553-B7B8-A14E84036BA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0AFA24-19EB-4606-A08C-EC5841B348F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E965E862-7AD7-4180-964F-65E82D8E3603}" type="datetimeFigureOut">
              <a:rPr lang="en-US" smtClean="0"/>
              <a:t>3/23/2026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AA44316F-3FA1-4BF1-A136-8197D083556B}" type="slidenum">
              <a:rPr lang="en-US" smtClean="0"/>
              <a:t>‹#›</a:t>
            </a:fld>
            <a:endParaRPr lang="en-US"/>
          </a:p>
        </p:txBody>
      </p:sp>
    </p:spTree>
    <p:extLst>
      <p:ext uri="{BB962C8B-B14F-4D97-AF65-F5344CB8AC3E}">
        <p14:creationId xmlns:p14="http://schemas.microsoft.com/office/powerpoint/2010/main" val="140022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1</a:t>
            </a:fld>
            <a:endParaRPr lang="en-US"/>
          </a:p>
        </p:txBody>
      </p:sp>
    </p:spTree>
    <p:extLst>
      <p:ext uri="{BB962C8B-B14F-4D97-AF65-F5344CB8AC3E}">
        <p14:creationId xmlns:p14="http://schemas.microsoft.com/office/powerpoint/2010/main" val="88607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44316F-3FA1-4BF1-A136-8197D083556B}" type="slidenum">
              <a:rPr lang="en-US" smtClean="0"/>
              <a:t>11</a:t>
            </a:fld>
            <a:endParaRPr lang="en-US"/>
          </a:p>
        </p:txBody>
      </p:sp>
    </p:spTree>
    <p:extLst>
      <p:ext uri="{BB962C8B-B14F-4D97-AF65-F5344CB8AC3E}">
        <p14:creationId xmlns:p14="http://schemas.microsoft.com/office/powerpoint/2010/main" val="1778339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12</a:t>
            </a:fld>
            <a:endParaRPr lang="en-US"/>
          </a:p>
        </p:txBody>
      </p:sp>
    </p:spTree>
    <p:extLst>
      <p:ext uri="{BB962C8B-B14F-4D97-AF65-F5344CB8AC3E}">
        <p14:creationId xmlns:p14="http://schemas.microsoft.com/office/powerpoint/2010/main" val="3849918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13</a:t>
            </a:fld>
            <a:endParaRPr lang="en-US"/>
          </a:p>
        </p:txBody>
      </p:sp>
    </p:spTree>
    <p:extLst>
      <p:ext uri="{BB962C8B-B14F-4D97-AF65-F5344CB8AC3E}">
        <p14:creationId xmlns:p14="http://schemas.microsoft.com/office/powerpoint/2010/main" val="271855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14</a:t>
            </a:fld>
            <a:endParaRPr lang="en-US"/>
          </a:p>
        </p:txBody>
      </p:sp>
    </p:spTree>
    <p:extLst>
      <p:ext uri="{BB962C8B-B14F-4D97-AF65-F5344CB8AC3E}">
        <p14:creationId xmlns:p14="http://schemas.microsoft.com/office/powerpoint/2010/main" val="107169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18</a:t>
            </a:fld>
            <a:endParaRPr lang="en-US"/>
          </a:p>
        </p:txBody>
      </p:sp>
    </p:spTree>
    <p:extLst>
      <p:ext uri="{BB962C8B-B14F-4D97-AF65-F5344CB8AC3E}">
        <p14:creationId xmlns:p14="http://schemas.microsoft.com/office/powerpoint/2010/main" val="157101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2</a:t>
            </a:fld>
            <a:endParaRPr lang="en-US"/>
          </a:p>
        </p:txBody>
      </p:sp>
    </p:spTree>
    <p:extLst>
      <p:ext uri="{BB962C8B-B14F-4D97-AF65-F5344CB8AC3E}">
        <p14:creationId xmlns:p14="http://schemas.microsoft.com/office/powerpoint/2010/main" val="215157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3</a:t>
            </a:fld>
            <a:endParaRPr lang="en-US"/>
          </a:p>
        </p:txBody>
      </p:sp>
    </p:spTree>
    <p:extLst>
      <p:ext uri="{BB962C8B-B14F-4D97-AF65-F5344CB8AC3E}">
        <p14:creationId xmlns:p14="http://schemas.microsoft.com/office/powerpoint/2010/main" val="66418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4</a:t>
            </a:fld>
            <a:endParaRPr lang="en-US"/>
          </a:p>
        </p:txBody>
      </p:sp>
    </p:spTree>
    <p:extLst>
      <p:ext uri="{BB962C8B-B14F-4D97-AF65-F5344CB8AC3E}">
        <p14:creationId xmlns:p14="http://schemas.microsoft.com/office/powerpoint/2010/main" val="246293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5</a:t>
            </a:fld>
            <a:endParaRPr lang="en-US"/>
          </a:p>
        </p:txBody>
      </p:sp>
    </p:spTree>
    <p:extLst>
      <p:ext uri="{BB962C8B-B14F-4D97-AF65-F5344CB8AC3E}">
        <p14:creationId xmlns:p14="http://schemas.microsoft.com/office/powerpoint/2010/main" val="50432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7</a:t>
            </a:fld>
            <a:endParaRPr lang="en-US"/>
          </a:p>
        </p:txBody>
      </p:sp>
    </p:spTree>
    <p:extLst>
      <p:ext uri="{BB962C8B-B14F-4D97-AF65-F5344CB8AC3E}">
        <p14:creationId xmlns:p14="http://schemas.microsoft.com/office/powerpoint/2010/main" val="47392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4316F-3FA1-4BF1-A136-8197D083556B}" type="slidenum">
              <a:rPr lang="en-US" smtClean="0"/>
              <a:t>8</a:t>
            </a:fld>
            <a:endParaRPr lang="en-US"/>
          </a:p>
        </p:txBody>
      </p:sp>
    </p:spTree>
    <p:extLst>
      <p:ext uri="{BB962C8B-B14F-4D97-AF65-F5344CB8AC3E}">
        <p14:creationId xmlns:p14="http://schemas.microsoft.com/office/powerpoint/2010/main" val="116667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44316F-3FA1-4BF1-A136-8197D083556B}" type="slidenum">
              <a:rPr lang="en-US" smtClean="0"/>
              <a:t>9</a:t>
            </a:fld>
            <a:endParaRPr lang="en-US"/>
          </a:p>
        </p:txBody>
      </p:sp>
    </p:spTree>
    <p:extLst>
      <p:ext uri="{BB962C8B-B14F-4D97-AF65-F5344CB8AC3E}">
        <p14:creationId xmlns:p14="http://schemas.microsoft.com/office/powerpoint/2010/main" val="155106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44316F-3FA1-4BF1-A136-8197D083556B}" type="slidenum">
              <a:rPr lang="en-US" smtClean="0"/>
              <a:t>10</a:t>
            </a:fld>
            <a:endParaRPr lang="en-US"/>
          </a:p>
        </p:txBody>
      </p:sp>
    </p:spTree>
    <p:extLst>
      <p:ext uri="{BB962C8B-B14F-4D97-AF65-F5344CB8AC3E}">
        <p14:creationId xmlns:p14="http://schemas.microsoft.com/office/powerpoint/2010/main" val="1771119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CDAO Branding">
    <p:bg>
      <p:bgPr>
        <a:blipFill dpi="0" rotWithShape="1">
          <a:blip r:embed="rId2">
            <a:lum/>
          </a:blip>
          <a:srcRect/>
          <a:stretch>
            <a:fillRect l="-1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7A07DB-2FB9-44EE-BF37-CB7A32891D5A}"/>
              </a:ext>
            </a:extLst>
          </p:cNvPr>
          <p:cNvSpPr/>
          <p:nvPr userDrawn="1"/>
        </p:nvSpPr>
        <p:spPr>
          <a:xfrm>
            <a:off x="0" y="2130136"/>
            <a:ext cx="12192000" cy="2597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D8E61-3D0B-4942-9038-BAD67AB7028E}"/>
              </a:ext>
            </a:extLst>
          </p:cNvPr>
          <p:cNvSpPr>
            <a:spLocks noGrp="1"/>
          </p:cNvSpPr>
          <p:nvPr>
            <p:ph type="ctrTitle"/>
          </p:nvPr>
        </p:nvSpPr>
        <p:spPr>
          <a:xfrm>
            <a:off x="838198" y="2130136"/>
            <a:ext cx="10515600" cy="1737360"/>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E5694CE-A97D-4B6B-891B-85576041A38B}"/>
              </a:ext>
            </a:extLst>
          </p:cNvPr>
          <p:cNvSpPr>
            <a:spLocks noGrp="1"/>
          </p:cNvSpPr>
          <p:nvPr>
            <p:ph type="subTitle" idx="1" hasCustomPrompt="1"/>
          </p:nvPr>
        </p:nvSpPr>
        <p:spPr>
          <a:xfrm>
            <a:off x="838199" y="3957898"/>
            <a:ext cx="10515599" cy="769966"/>
          </a:xfrm>
        </p:spPr>
        <p:txBody>
          <a:bodyPr>
            <a:noAutofit/>
          </a:bodyPr>
          <a:lstStyle>
            <a:lvl1pPr marL="0" indent="0" algn="ctr">
              <a:buNone/>
              <a:defRPr sz="2000" i="1">
                <a:solidFill>
                  <a:schemeClr val="accent6">
                    <a:lumMod val="20000"/>
                    <a:lumOff val="80000"/>
                  </a:schemeClr>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pic>
        <p:nvPicPr>
          <p:cNvPr id="5" name="Picture 4">
            <a:extLst>
              <a:ext uri="{FF2B5EF4-FFF2-40B4-BE49-F238E27FC236}">
                <a16:creationId xmlns:a16="http://schemas.microsoft.com/office/drawing/2014/main" id="{6635B71A-BC5D-4164-9700-00D5452F8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198" y="593725"/>
            <a:ext cx="1991671" cy="914400"/>
          </a:xfrm>
          <a:prstGeom prst="rect">
            <a:avLst/>
          </a:prstGeom>
        </p:spPr>
      </p:pic>
      <p:sp>
        <p:nvSpPr>
          <p:cNvPr id="13" name="Text Placeholder 12">
            <a:extLst>
              <a:ext uri="{FF2B5EF4-FFF2-40B4-BE49-F238E27FC236}">
                <a16:creationId xmlns:a16="http://schemas.microsoft.com/office/drawing/2014/main" id="{C1EC3337-B936-4937-A38A-970C87ECD256}"/>
              </a:ext>
            </a:extLst>
          </p:cNvPr>
          <p:cNvSpPr>
            <a:spLocks noGrp="1"/>
          </p:cNvSpPr>
          <p:nvPr>
            <p:ph type="body" sz="quarter" idx="11" hasCustomPrompt="1"/>
          </p:nvPr>
        </p:nvSpPr>
        <p:spPr>
          <a:xfrm>
            <a:off x="6553197" y="365125"/>
            <a:ext cx="4800600" cy="1371600"/>
          </a:xfrm>
        </p:spPr>
        <p:txBody>
          <a:bodyPr anchor="b"/>
          <a:lstStyle>
            <a:lvl1pPr marL="0" indent="0" algn="r">
              <a:lnSpc>
                <a:spcPct val="100000"/>
              </a:lnSpc>
              <a:spcBef>
                <a:spcPts val="0"/>
              </a:spcBef>
              <a:spcAft>
                <a:spcPts val="0"/>
              </a:spcAft>
              <a:buNone/>
              <a:defRPr sz="2000">
                <a:solidFill>
                  <a:schemeClr val="accent6">
                    <a:lumMod val="20000"/>
                    <a:lumOff val="80000"/>
                  </a:schemeClr>
                </a:solidFill>
                <a:latin typeface="+mn-lt"/>
              </a:defRPr>
            </a:lvl1pPr>
          </a:lstStyle>
          <a:p>
            <a:r>
              <a:rPr lang="en-US" dirty="0"/>
              <a:t>Date</a:t>
            </a:r>
          </a:p>
          <a:p>
            <a:r>
              <a:rPr lang="en-US" dirty="0"/>
              <a:t>Event/Venue</a:t>
            </a:r>
          </a:p>
        </p:txBody>
      </p:sp>
      <p:sp>
        <p:nvSpPr>
          <p:cNvPr id="15" name="Rectangle 14">
            <a:extLst>
              <a:ext uri="{FF2B5EF4-FFF2-40B4-BE49-F238E27FC236}">
                <a16:creationId xmlns:a16="http://schemas.microsoft.com/office/drawing/2014/main" id="{D882A39A-E6F7-44CF-99D6-3DF45498A7C7}"/>
              </a:ext>
            </a:extLst>
          </p:cNvPr>
          <p:cNvSpPr/>
          <p:nvPr userDrawn="1"/>
        </p:nvSpPr>
        <p:spPr>
          <a:xfrm>
            <a:off x="4267200" y="0"/>
            <a:ext cx="36576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US" sz="1600" u="none" dirty="0">
                <a:solidFill>
                  <a:schemeClr val="accent6">
                    <a:lumMod val="20000"/>
                    <a:lumOff val="80000"/>
                  </a:schemeClr>
                </a:solidFill>
                <a:latin typeface="+mj-lt"/>
              </a:rPr>
              <a:t>UNCLASSIFIED</a:t>
            </a:r>
          </a:p>
        </p:txBody>
      </p:sp>
      <p:sp>
        <p:nvSpPr>
          <p:cNvPr id="16" name="Rectangle 15">
            <a:extLst>
              <a:ext uri="{FF2B5EF4-FFF2-40B4-BE49-F238E27FC236}">
                <a16:creationId xmlns:a16="http://schemas.microsoft.com/office/drawing/2014/main" id="{A2A82189-BF22-45E1-91A3-667B2C464507}"/>
              </a:ext>
            </a:extLst>
          </p:cNvPr>
          <p:cNvSpPr/>
          <p:nvPr userDrawn="1"/>
        </p:nvSpPr>
        <p:spPr>
          <a:xfrm>
            <a:off x="4267200" y="6492875"/>
            <a:ext cx="36576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ctr"/>
            <a:r>
              <a:rPr lang="en-US" sz="1600" dirty="0">
                <a:solidFill>
                  <a:schemeClr val="accent6">
                    <a:lumMod val="20000"/>
                    <a:lumOff val="80000"/>
                  </a:schemeClr>
                </a:solidFill>
                <a:latin typeface="+mj-lt"/>
              </a:rPr>
              <a:t>UNCLASSIFIED</a:t>
            </a:r>
          </a:p>
        </p:txBody>
      </p:sp>
      <p:sp>
        <p:nvSpPr>
          <p:cNvPr id="6" name="Text Placeholder 5">
            <a:extLst>
              <a:ext uri="{FF2B5EF4-FFF2-40B4-BE49-F238E27FC236}">
                <a16:creationId xmlns:a16="http://schemas.microsoft.com/office/drawing/2014/main" id="{8C50417A-74B1-4695-9F0C-31867CC9598E}"/>
              </a:ext>
            </a:extLst>
          </p:cNvPr>
          <p:cNvSpPr>
            <a:spLocks noGrp="1"/>
          </p:cNvSpPr>
          <p:nvPr>
            <p:ph type="body" sz="quarter" idx="12" hasCustomPrompt="1"/>
          </p:nvPr>
        </p:nvSpPr>
        <p:spPr>
          <a:xfrm>
            <a:off x="838198" y="5349875"/>
            <a:ext cx="3200400" cy="914400"/>
          </a:xfrm>
          <a:solidFill>
            <a:schemeClr val="bg1">
              <a:lumMod val="95000"/>
            </a:schemeClr>
          </a:solidFill>
          <a:ln>
            <a:solidFill>
              <a:schemeClr val="accent4">
                <a:lumMod val="50000"/>
              </a:schemeClr>
            </a:solidFill>
          </a:ln>
        </p:spPr>
        <p:txBody>
          <a:bodyPr anchor="ctr"/>
          <a:lstStyle>
            <a:lvl1pPr marL="0" indent="0" algn="ctr">
              <a:buNone/>
              <a:defRPr sz="1600" i="1"/>
            </a:lvl1pPr>
          </a:lstStyle>
          <a:p>
            <a:pPr lvl="0"/>
            <a:r>
              <a:rPr lang="en-US" dirty="0"/>
              <a:t>This presentation has not been cleared for public release.</a:t>
            </a:r>
          </a:p>
        </p:txBody>
      </p:sp>
    </p:spTree>
    <p:extLst>
      <p:ext uri="{BB962C8B-B14F-4D97-AF65-F5344CB8AC3E}">
        <p14:creationId xmlns:p14="http://schemas.microsoft.com/office/powerpoint/2010/main" val="201079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p:nvPr>
        </p:nvSpPr>
        <p:spPr>
          <a:xfrm>
            <a:off x="838200" y="1825625"/>
            <a:ext cx="2103120" cy="4351338"/>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a:t>Click to edit Master text styles</a:t>
            </a:r>
          </a:p>
        </p:txBody>
      </p:sp>
      <p:sp>
        <p:nvSpPr>
          <p:cNvPr id="4" name="Content Placeholder 3">
            <a:extLst>
              <a:ext uri="{FF2B5EF4-FFF2-40B4-BE49-F238E27FC236}">
                <a16:creationId xmlns:a16="http://schemas.microsoft.com/office/drawing/2014/main" id="{1AF0992D-F701-4884-B1F6-E7FDD3F1A40F}"/>
              </a:ext>
            </a:extLst>
          </p:cNvPr>
          <p:cNvSpPr>
            <a:spLocks noGrp="1"/>
          </p:cNvSpPr>
          <p:nvPr>
            <p:ph sz="half" idx="2"/>
          </p:nvPr>
        </p:nvSpPr>
        <p:spPr>
          <a:xfrm>
            <a:off x="2941320" y="1825625"/>
            <a:ext cx="2103120" cy="4351338"/>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
        <p:nvSpPr>
          <p:cNvPr id="5" name="Date Placeholder 4">
            <a:extLst>
              <a:ext uri="{FF2B5EF4-FFF2-40B4-BE49-F238E27FC236}">
                <a16:creationId xmlns:a16="http://schemas.microsoft.com/office/drawing/2014/main" id="{D1C028B1-F9AA-4ABA-A74D-F16AAEA18D90}"/>
              </a:ext>
            </a:extLst>
          </p:cNvPr>
          <p:cNvSpPr>
            <a:spLocks noGrp="1"/>
          </p:cNvSpPr>
          <p:nvPr>
            <p:ph type="dt" sz="half" idx="10"/>
          </p:nvPr>
        </p:nvSpPr>
        <p:spPr/>
        <p:txBody>
          <a:bodyPr/>
          <a:lstStyle/>
          <a:p>
            <a:fld id="{35EDE795-7998-4509-97AC-63CEA320E8E7}" type="datetime5">
              <a:rPr lang="en-US" smtClean="0"/>
              <a:t>23-Mar-26</a:t>
            </a:fld>
            <a:endParaRPr lang="en-US"/>
          </a:p>
        </p:txBody>
      </p:sp>
      <p:sp>
        <p:nvSpPr>
          <p:cNvPr id="6" name="Footer Placeholder 5">
            <a:extLst>
              <a:ext uri="{FF2B5EF4-FFF2-40B4-BE49-F238E27FC236}">
                <a16:creationId xmlns:a16="http://schemas.microsoft.com/office/drawing/2014/main" id="{39283E5E-55AF-4F75-A107-DD43DA930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C535E-1C3C-4CF0-9386-24BE311DF55E}"/>
              </a:ext>
            </a:extLst>
          </p:cNvPr>
          <p:cNvSpPr>
            <a:spLocks noGrp="1"/>
          </p:cNvSpPr>
          <p:nvPr>
            <p:ph type="sldNum" sz="quarter" idx="12"/>
          </p:nvPr>
        </p:nvSpPr>
        <p:spPr/>
        <p:txBody>
          <a:bodyPr/>
          <a:lstStyle/>
          <a:p>
            <a:fld id="{79A5233F-5299-41D4-B212-56AA1F37BF1D}" type="slidenum">
              <a:rPr lang="en-US" smtClean="0"/>
              <a:t>‹#›</a:t>
            </a:fld>
            <a:endParaRPr lang="en-US"/>
          </a:p>
        </p:txBody>
      </p:sp>
      <p:sp>
        <p:nvSpPr>
          <p:cNvPr id="8" name="Content Placeholder 2">
            <a:extLst>
              <a:ext uri="{FF2B5EF4-FFF2-40B4-BE49-F238E27FC236}">
                <a16:creationId xmlns:a16="http://schemas.microsoft.com/office/drawing/2014/main" id="{CF592DDB-CBCC-4263-8254-A75FF51A926F}"/>
              </a:ext>
            </a:extLst>
          </p:cNvPr>
          <p:cNvSpPr>
            <a:spLocks noGrp="1"/>
          </p:cNvSpPr>
          <p:nvPr>
            <p:ph sz="half" idx="13"/>
          </p:nvPr>
        </p:nvSpPr>
        <p:spPr>
          <a:xfrm>
            <a:off x="5044440" y="1825625"/>
            <a:ext cx="2103120" cy="4351338"/>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a:t>Click to edit Master text styles</a:t>
            </a:r>
          </a:p>
        </p:txBody>
      </p:sp>
      <p:sp>
        <p:nvSpPr>
          <p:cNvPr id="9" name="Content Placeholder 3">
            <a:extLst>
              <a:ext uri="{FF2B5EF4-FFF2-40B4-BE49-F238E27FC236}">
                <a16:creationId xmlns:a16="http://schemas.microsoft.com/office/drawing/2014/main" id="{387C087B-801D-4526-BCC1-95FD42E4947D}"/>
              </a:ext>
            </a:extLst>
          </p:cNvPr>
          <p:cNvSpPr>
            <a:spLocks noGrp="1"/>
          </p:cNvSpPr>
          <p:nvPr>
            <p:ph sz="half" idx="14"/>
          </p:nvPr>
        </p:nvSpPr>
        <p:spPr>
          <a:xfrm>
            <a:off x="7147560" y="1825625"/>
            <a:ext cx="2103120" cy="4351338"/>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
        <p:nvSpPr>
          <p:cNvPr id="10" name="Content Placeholder 3">
            <a:extLst>
              <a:ext uri="{FF2B5EF4-FFF2-40B4-BE49-F238E27FC236}">
                <a16:creationId xmlns:a16="http://schemas.microsoft.com/office/drawing/2014/main" id="{A6649F79-1436-4E97-9CCE-0BAEFAB49DCA}"/>
              </a:ext>
            </a:extLst>
          </p:cNvPr>
          <p:cNvSpPr>
            <a:spLocks noGrp="1"/>
          </p:cNvSpPr>
          <p:nvPr>
            <p:ph sz="half" idx="15"/>
          </p:nvPr>
        </p:nvSpPr>
        <p:spPr>
          <a:xfrm>
            <a:off x="9250680" y="1825625"/>
            <a:ext cx="2103120" cy="4351338"/>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Tree>
    <p:extLst>
      <p:ext uri="{BB962C8B-B14F-4D97-AF65-F5344CB8AC3E}">
        <p14:creationId xmlns:p14="http://schemas.microsoft.com/office/powerpoint/2010/main" val="73955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ntent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p:nvPr>
        </p:nvSpPr>
        <p:spPr>
          <a:xfrm>
            <a:off x="838200" y="3505199"/>
            <a:ext cx="2103120" cy="2671763"/>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a:t>Click to edit Master text styles</a:t>
            </a:r>
          </a:p>
        </p:txBody>
      </p:sp>
      <p:sp>
        <p:nvSpPr>
          <p:cNvPr id="4" name="Content Placeholder 3">
            <a:extLst>
              <a:ext uri="{FF2B5EF4-FFF2-40B4-BE49-F238E27FC236}">
                <a16:creationId xmlns:a16="http://schemas.microsoft.com/office/drawing/2014/main" id="{1AF0992D-F701-4884-B1F6-E7FDD3F1A40F}"/>
              </a:ext>
            </a:extLst>
          </p:cNvPr>
          <p:cNvSpPr>
            <a:spLocks noGrp="1"/>
          </p:cNvSpPr>
          <p:nvPr>
            <p:ph sz="half" idx="2"/>
          </p:nvPr>
        </p:nvSpPr>
        <p:spPr>
          <a:xfrm>
            <a:off x="2941320" y="3505199"/>
            <a:ext cx="2103120" cy="2671763"/>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
        <p:nvSpPr>
          <p:cNvPr id="5" name="Date Placeholder 4">
            <a:extLst>
              <a:ext uri="{FF2B5EF4-FFF2-40B4-BE49-F238E27FC236}">
                <a16:creationId xmlns:a16="http://schemas.microsoft.com/office/drawing/2014/main" id="{D1C028B1-F9AA-4ABA-A74D-F16AAEA18D90}"/>
              </a:ext>
            </a:extLst>
          </p:cNvPr>
          <p:cNvSpPr>
            <a:spLocks noGrp="1"/>
          </p:cNvSpPr>
          <p:nvPr>
            <p:ph type="dt" sz="half" idx="10"/>
          </p:nvPr>
        </p:nvSpPr>
        <p:spPr/>
        <p:txBody>
          <a:bodyPr/>
          <a:lstStyle/>
          <a:p>
            <a:fld id="{35EDE795-7998-4509-97AC-63CEA320E8E7}" type="datetime5">
              <a:rPr lang="en-US" smtClean="0"/>
              <a:t>23-Mar-26</a:t>
            </a:fld>
            <a:endParaRPr lang="en-US"/>
          </a:p>
        </p:txBody>
      </p:sp>
      <p:sp>
        <p:nvSpPr>
          <p:cNvPr id="6" name="Footer Placeholder 5">
            <a:extLst>
              <a:ext uri="{FF2B5EF4-FFF2-40B4-BE49-F238E27FC236}">
                <a16:creationId xmlns:a16="http://schemas.microsoft.com/office/drawing/2014/main" id="{39283E5E-55AF-4F75-A107-DD43DA930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C535E-1C3C-4CF0-9386-24BE311DF55E}"/>
              </a:ext>
            </a:extLst>
          </p:cNvPr>
          <p:cNvSpPr>
            <a:spLocks noGrp="1"/>
          </p:cNvSpPr>
          <p:nvPr>
            <p:ph type="sldNum" sz="quarter" idx="12"/>
          </p:nvPr>
        </p:nvSpPr>
        <p:spPr/>
        <p:txBody>
          <a:bodyPr/>
          <a:lstStyle/>
          <a:p>
            <a:fld id="{79A5233F-5299-41D4-B212-56AA1F37BF1D}" type="slidenum">
              <a:rPr lang="en-US" smtClean="0"/>
              <a:t>‹#›</a:t>
            </a:fld>
            <a:endParaRPr lang="en-US"/>
          </a:p>
        </p:txBody>
      </p:sp>
      <p:sp>
        <p:nvSpPr>
          <p:cNvPr id="8" name="Content Placeholder 2">
            <a:extLst>
              <a:ext uri="{FF2B5EF4-FFF2-40B4-BE49-F238E27FC236}">
                <a16:creationId xmlns:a16="http://schemas.microsoft.com/office/drawing/2014/main" id="{CF592DDB-CBCC-4263-8254-A75FF51A926F}"/>
              </a:ext>
            </a:extLst>
          </p:cNvPr>
          <p:cNvSpPr>
            <a:spLocks noGrp="1"/>
          </p:cNvSpPr>
          <p:nvPr>
            <p:ph sz="half" idx="13"/>
          </p:nvPr>
        </p:nvSpPr>
        <p:spPr>
          <a:xfrm>
            <a:off x="5044440" y="3505199"/>
            <a:ext cx="2103120" cy="2671763"/>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a:t>Click to edit Master text styles</a:t>
            </a:r>
          </a:p>
        </p:txBody>
      </p:sp>
      <p:sp>
        <p:nvSpPr>
          <p:cNvPr id="9" name="Content Placeholder 3">
            <a:extLst>
              <a:ext uri="{FF2B5EF4-FFF2-40B4-BE49-F238E27FC236}">
                <a16:creationId xmlns:a16="http://schemas.microsoft.com/office/drawing/2014/main" id="{387C087B-801D-4526-BCC1-95FD42E4947D}"/>
              </a:ext>
            </a:extLst>
          </p:cNvPr>
          <p:cNvSpPr>
            <a:spLocks noGrp="1"/>
          </p:cNvSpPr>
          <p:nvPr>
            <p:ph sz="half" idx="14"/>
          </p:nvPr>
        </p:nvSpPr>
        <p:spPr>
          <a:xfrm>
            <a:off x="7147560" y="3505199"/>
            <a:ext cx="2103120" cy="2671763"/>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
        <p:nvSpPr>
          <p:cNvPr id="10" name="Content Placeholder 3">
            <a:extLst>
              <a:ext uri="{FF2B5EF4-FFF2-40B4-BE49-F238E27FC236}">
                <a16:creationId xmlns:a16="http://schemas.microsoft.com/office/drawing/2014/main" id="{A6649F79-1436-4E97-9CCE-0BAEFAB49DCA}"/>
              </a:ext>
            </a:extLst>
          </p:cNvPr>
          <p:cNvSpPr>
            <a:spLocks noGrp="1"/>
          </p:cNvSpPr>
          <p:nvPr>
            <p:ph sz="half" idx="15"/>
          </p:nvPr>
        </p:nvSpPr>
        <p:spPr>
          <a:xfrm>
            <a:off x="9250680" y="3505199"/>
            <a:ext cx="2103120" cy="2671763"/>
          </a:xfrm>
        </p:spPr>
        <p:txBody>
          <a:bodyPr lIns="182880" tIns="91440" rIns="182880" bIns="91440"/>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
        <p:nvSpPr>
          <p:cNvPr id="11" name="Oval 10">
            <a:extLst>
              <a:ext uri="{FF2B5EF4-FFF2-40B4-BE49-F238E27FC236}">
                <a16:creationId xmlns:a16="http://schemas.microsoft.com/office/drawing/2014/main" id="{5C2E44B3-7015-4527-8BDF-5EB278DD5925}"/>
              </a:ext>
            </a:extLst>
          </p:cNvPr>
          <p:cNvSpPr>
            <a:spLocks noChangeAspect="1"/>
          </p:cNvSpPr>
          <p:nvPr userDrawn="1"/>
        </p:nvSpPr>
        <p:spPr>
          <a:xfrm>
            <a:off x="5410200" y="197384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60A8BE4-6E14-4AB9-B46C-7F01B62C812E}"/>
              </a:ext>
            </a:extLst>
          </p:cNvPr>
          <p:cNvSpPr>
            <a:spLocks noChangeAspect="1"/>
          </p:cNvSpPr>
          <p:nvPr userDrawn="1"/>
        </p:nvSpPr>
        <p:spPr>
          <a:xfrm>
            <a:off x="3307080" y="197384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BD24B40-4DDF-4345-8F0C-C5767AB41906}"/>
              </a:ext>
            </a:extLst>
          </p:cNvPr>
          <p:cNvSpPr>
            <a:spLocks noChangeAspect="1"/>
          </p:cNvSpPr>
          <p:nvPr userDrawn="1"/>
        </p:nvSpPr>
        <p:spPr>
          <a:xfrm>
            <a:off x="1203960" y="1973108"/>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F6929B1-10C4-4855-BC46-F49429631AC8}"/>
              </a:ext>
            </a:extLst>
          </p:cNvPr>
          <p:cNvSpPr>
            <a:spLocks noChangeAspect="1"/>
          </p:cNvSpPr>
          <p:nvPr userDrawn="1"/>
        </p:nvSpPr>
        <p:spPr>
          <a:xfrm>
            <a:off x="7513320" y="1973108"/>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D55F7FB-C90F-4F0E-AEDF-AC1D6C59AC79}"/>
              </a:ext>
            </a:extLst>
          </p:cNvPr>
          <p:cNvSpPr>
            <a:spLocks noChangeAspect="1"/>
          </p:cNvSpPr>
          <p:nvPr userDrawn="1"/>
        </p:nvSpPr>
        <p:spPr>
          <a:xfrm>
            <a:off x="9616440" y="1973108"/>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7">
            <a:extLst>
              <a:ext uri="{FF2B5EF4-FFF2-40B4-BE49-F238E27FC236}">
                <a16:creationId xmlns:a16="http://schemas.microsoft.com/office/drawing/2014/main" id="{1A5CF243-B79F-402C-8F90-3302F8EA6600}"/>
              </a:ext>
            </a:extLst>
          </p:cNvPr>
          <p:cNvSpPr>
            <a:spLocks noGrp="1" noChangeAspect="1"/>
          </p:cNvSpPr>
          <p:nvPr>
            <p:ph type="pic" sz="quarter" idx="23"/>
          </p:nvPr>
        </p:nvSpPr>
        <p:spPr>
          <a:xfrm>
            <a:off x="5638800" y="2202442"/>
            <a:ext cx="914400" cy="914400"/>
          </a:xfrm>
        </p:spPr>
        <p:txBody>
          <a:bodyPr/>
          <a:lstStyle>
            <a:lvl1pPr marL="0" indent="0">
              <a:buNone/>
              <a:defRPr/>
            </a:lvl1pPr>
          </a:lstStyle>
          <a:p>
            <a:r>
              <a:rPr lang="en-US"/>
              <a:t>Click icon to add picture</a:t>
            </a:r>
            <a:endParaRPr lang="en-US" dirty="0"/>
          </a:p>
        </p:txBody>
      </p:sp>
      <p:sp>
        <p:nvSpPr>
          <p:cNvPr id="17" name="Picture Placeholder 17">
            <a:extLst>
              <a:ext uri="{FF2B5EF4-FFF2-40B4-BE49-F238E27FC236}">
                <a16:creationId xmlns:a16="http://schemas.microsoft.com/office/drawing/2014/main" id="{5DE385CF-B630-46D6-BB62-059B337CD01E}"/>
              </a:ext>
            </a:extLst>
          </p:cNvPr>
          <p:cNvSpPr>
            <a:spLocks noGrp="1" noChangeAspect="1"/>
          </p:cNvSpPr>
          <p:nvPr>
            <p:ph type="pic" sz="quarter" idx="24"/>
          </p:nvPr>
        </p:nvSpPr>
        <p:spPr>
          <a:xfrm>
            <a:off x="1432560" y="2202442"/>
            <a:ext cx="914400" cy="914400"/>
          </a:xfrm>
        </p:spPr>
        <p:txBody>
          <a:bodyPr/>
          <a:lstStyle>
            <a:lvl1pPr marL="0" indent="0">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A0C78AEE-2FE1-4C7D-920C-9B4EC0217BA2}"/>
              </a:ext>
            </a:extLst>
          </p:cNvPr>
          <p:cNvSpPr>
            <a:spLocks noGrp="1" noChangeAspect="1"/>
          </p:cNvSpPr>
          <p:nvPr>
            <p:ph type="pic" sz="quarter" idx="25"/>
          </p:nvPr>
        </p:nvSpPr>
        <p:spPr>
          <a:xfrm>
            <a:off x="3535680" y="2195514"/>
            <a:ext cx="914400" cy="914400"/>
          </a:xfrm>
        </p:spPr>
        <p:txBody>
          <a:bodyPr/>
          <a:lstStyle>
            <a:lvl1pPr marL="0" indent="0">
              <a:buNone/>
              <a:defRPr/>
            </a:lvl1pPr>
          </a:lstStyle>
          <a:p>
            <a:r>
              <a:rPr lang="en-US"/>
              <a:t>Click icon to add picture</a:t>
            </a:r>
            <a:endParaRPr lang="en-US" dirty="0"/>
          </a:p>
        </p:txBody>
      </p:sp>
      <p:sp>
        <p:nvSpPr>
          <p:cNvPr id="19" name="Picture Placeholder 17">
            <a:extLst>
              <a:ext uri="{FF2B5EF4-FFF2-40B4-BE49-F238E27FC236}">
                <a16:creationId xmlns:a16="http://schemas.microsoft.com/office/drawing/2014/main" id="{23E60A07-B34B-44FC-BC92-1756C7BAC01C}"/>
              </a:ext>
            </a:extLst>
          </p:cNvPr>
          <p:cNvSpPr>
            <a:spLocks noGrp="1" noChangeAspect="1"/>
          </p:cNvSpPr>
          <p:nvPr>
            <p:ph type="pic" sz="quarter" idx="26"/>
          </p:nvPr>
        </p:nvSpPr>
        <p:spPr>
          <a:xfrm>
            <a:off x="7741920" y="2202442"/>
            <a:ext cx="914400" cy="914400"/>
          </a:xfrm>
        </p:spPr>
        <p:txBody>
          <a:bodyPr/>
          <a:lstStyle>
            <a:lvl1pPr marL="0" indent="0">
              <a:buNone/>
              <a:defRPr/>
            </a:lvl1pPr>
          </a:lstStyle>
          <a:p>
            <a:r>
              <a:rPr lang="en-US"/>
              <a:t>Click icon to add picture</a:t>
            </a:r>
            <a:endParaRPr lang="en-US" dirty="0"/>
          </a:p>
        </p:txBody>
      </p:sp>
      <p:sp>
        <p:nvSpPr>
          <p:cNvPr id="20" name="Picture Placeholder 17">
            <a:extLst>
              <a:ext uri="{FF2B5EF4-FFF2-40B4-BE49-F238E27FC236}">
                <a16:creationId xmlns:a16="http://schemas.microsoft.com/office/drawing/2014/main" id="{B2F4D7D6-2EAD-4DD6-96FF-78F3211D000D}"/>
              </a:ext>
            </a:extLst>
          </p:cNvPr>
          <p:cNvSpPr>
            <a:spLocks noGrp="1" noChangeAspect="1"/>
          </p:cNvSpPr>
          <p:nvPr>
            <p:ph type="pic" sz="quarter" idx="27"/>
          </p:nvPr>
        </p:nvSpPr>
        <p:spPr>
          <a:xfrm>
            <a:off x="9845040" y="2202442"/>
            <a:ext cx="914400" cy="9144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79954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FCC8-E51A-4BF0-A27D-A6964C62EBA8}"/>
              </a:ext>
            </a:extLst>
          </p:cNvPr>
          <p:cNvSpPr>
            <a:spLocks noGrp="1"/>
          </p:cNvSpPr>
          <p:nvPr>
            <p:ph type="title"/>
          </p:nvPr>
        </p:nvSpPr>
        <p:spPr>
          <a:xfrm>
            <a:off x="838200" y="365126"/>
            <a:ext cx="10515600" cy="742222"/>
          </a:xfrm>
        </p:spPr>
        <p:txBody>
          <a:bodyPr/>
          <a:lstStyle/>
          <a:p>
            <a:r>
              <a:rPr lang="en-US"/>
              <a:t>Click to edit Master title style</a:t>
            </a:r>
          </a:p>
        </p:txBody>
      </p:sp>
      <p:sp>
        <p:nvSpPr>
          <p:cNvPr id="3" name="Date Placeholder 2">
            <a:extLst>
              <a:ext uri="{FF2B5EF4-FFF2-40B4-BE49-F238E27FC236}">
                <a16:creationId xmlns:a16="http://schemas.microsoft.com/office/drawing/2014/main" id="{AE538BCE-ADA2-4799-B71F-0709E0758140}"/>
              </a:ext>
            </a:extLst>
          </p:cNvPr>
          <p:cNvSpPr>
            <a:spLocks noGrp="1"/>
          </p:cNvSpPr>
          <p:nvPr>
            <p:ph type="dt" sz="half" idx="10"/>
          </p:nvPr>
        </p:nvSpPr>
        <p:spPr/>
        <p:txBody>
          <a:bodyPr/>
          <a:lstStyle/>
          <a:p>
            <a:fld id="{5F214462-B34F-48F4-848A-8FFD334CDFA3}" type="datetime5">
              <a:rPr lang="en-US" smtClean="0"/>
              <a:t>23-Mar-26</a:t>
            </a:fld>
            <a:endParaRPr lang="en-US"/>
          </a:p>
        </p:txBody>
      </p:sp>
      <p:sp>
        <p:nvSpPr>
          <p:cNvPr id="4" name="Footer Placeholder 3">
            <a:extLst>
              <a:ext uri="{FF2B5EF4-FFF2-40B4-BE49-F238E27FC236}">
                <a16:creationId xmlns:a16="http://schemas.microsoft.com/office/drawing/2014/main" id="{E7269493-7203-40D4-9B9F-77F8D4D716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148598-BACC-49A4-B295-31B9E92B0121}"/>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1618512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8ADA0-78B7-4846-8540-9DEF62688ADE}"/>
              </a:ext>
            </a:extLst>
          </p:cNvPr>
          <p:cNvSpPr>
            <a:spLocks noGrp="1"/>
          </p:cNvSpPr>
          <p:nvPr>
            <p:ph type="dt" sz="half" idx="10"/>
          </p:nvPr>
        </p:nvSpPr>
        <p:spPr/>
        <p:txBody>
          <a:bodyPr/>
          <a:lstStyle/>
          <a:p>
            <a:fld id="{00088E08-26FF-4B6F-8286-7C52350E57DB}" type="datetime5">
              <a:rPr lang="en-US" smtClean="0"/>
              <a:t>23-Mar-26</a:t>
            </a:fld>
            <a:endParaRPr lang="en-US"/>
          </a:p>
        </p:txBody>
      </p:sp>
      <p:sp>
        <p:nvSpPr>
          <p:cNvPr id="3" name="Footer Placeholder 2">
            <a:extLst>
              <a:ext uri="{FF2B5EF4-FFF2-40B4-BE49-F238E27FC236}">
                <a16:creationId xmlns:a16="http://schemas.microsoft.com/office/drawing/2014/main" id="{81B8F7C3-36A4-4DDF-82AD-4A4993ECB5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A1E5E2-9B7C-4349-8DB6-3F8B4FA5B82C}"/>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166972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duct Upd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hasCustomPrompt="1"/>
          </p:nvPr>
        </p:nvSpPr>
        <p:spPr>
          <a:xfrm>
            <a:off x="838200" y="2505456"/>
            <a:ext cx="5181600" cy="3671507"/>
          </a:xfrm>
        </p:spPr>
        <p:txBody>
          <a:bodyPr lIns="91440" tIns="91440" rIns="91440" bIns="91440"/>
          <a:lstStyle>
            <a:lvl1pPr marL="457200" indent="-457200">
              <a:spcBef>
                <a:spcPts val="600"/>
              </a:spcBef>
              <a:spcAft>
                <a:spcPts val="600"/>
              </a:spcAft>
              <a:buFont typeface="+mj-lt"/>
              <a:buAutoNum type="arabicPeriod"/>
              <a:defRPr sz="18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AF0992D-F701-4884-B1F6-E7FDD3F1A40F}"/>
              </a:ext>
            </a:extLst>
          </p:cNvPr>
          <p:cNvSpPr>
            <a:spLocks noGrp="1"/>
          </p:cNvSpPr>
          <p:nvPr>
            <p:ph sz="half" idx="2" hasCustomPrompt="1"/>
          </p:nvPr>
        </p:nvSpPr>
        <p:spPr>
          <a:xfrm>
            <a:off x="6172200" y="2505455"/>
            <a:ext cx="5181600" cy="3671508"/>
          </a:xfrm>
        </p:spPr>
        <p:txBody>
          <a:bodyPr lIns="91440" tIns="91440" rIns="91440" bIns="91440"/>
          <a:lstStyle>
            <a:lvl1pPr marL="457200" indent="-457200">
              <a:spcBef>
                <a:spcPts val="600"/>
              </a:spcBef>
              <a:spcAft>
                <a:spcPts val="600"/>
              </a:spcAft>
              <a:buFont typeface="+mj-lt"/>
              <a:buAutoNum type="arabicPeriod"/>
              <a:defRPr sz="1800"/>
            </a:lvl1pPr>
            <a:lvl2pPr marL="914400" indent="-457200">
              <a:spcBef>
                <a:spcPts val="600"/>
              </a:spcBef>
              <a:spcAft>
                <a:spcPts val="600"/>
              </a:spcAft>
              <a:buFont typeface="Wingdings" panose="05000000000000000000" pitchFamily="2" charset="2"/>
              <a:buChar char="§"/>
              <a:defRPr sz="1800"/>
            </a:lvl2pPr>
            <a:lvl3pPr marL="1371600" indent="-457200">
              <a:spcBef>
                <a:spcPts val="600"/>
              </a:spcBef>
              <a:spcAft>
                <a:spcPts val="600"/>
              </a:spcAft>
              <a:buFont typeface="Wingdings" panose="05000000000000000000" pitchFamily="2" charset="2"/>
              <a:buChar char="§"/>
              <a:defRPr sz="1800"/>
            </a:lvl3pPr>
            <a:lvl4pPr marL="1828800" indent="-457200">
              <a:spcBef>
                <a:spcPts val="600"/>
              </a:spcBef>
              <a:spcAft>
                <a:spcPts val="600"/>
              </a:spcAft>
              <a:buFont typeface="Wingdings" panose="05000000000000000000" pitchFamily="2" charset="2"/>
              <a:buChar char="§"/>
              <a:defRPr sz="1800"/>
            </a:lvl4pPr>
            <a:lvl5pPr marL="2286000" indent="-457200">
              <a:spcBef>
                <a:spcPts val="600"/>
              </a:spcBef>
              <a:spcAft>
                <a:spcPts val="600"/>
              </a:spcAft>
              <a:buFont typeface="Wingdings" panose="05000000000000000000" pitchFamily="2" charset="2"/>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1C028B1-F9AA-4ABA-A74D-F16AAEA18D90}"/>
              </a:ext>
            </a:extLst>
          </p:cNvPr>
          <p:cNvSpPr>
            <a:spLocks noGrp="1"/>
          </p:cNvSpPr>
          <p:nvPr>
            <p:ph type="dt" sz="half" idx="10"/>
          </p:nvPr>
        </p:nvSpPr>
        <p:spPr/>
        <p:txBody>
          <a:bodyPr/>
          <a:lstStyle/>
          <a:p>
            <a:fld id="{6DC2F324-158B-45F2-86F0-CC1B28A727FD}" type="datetime5">
              <a:rPr lang="en-US" smtClean="0"/>
              <a:t>23-Mar-26</a:t>
            </a:fld>
            <a:endParaRPr lang="en-US"/>
          </a:p>
        </p:txBody>
      </p:sp>
      <p:sp>
        <p:nvSpPr>
          <p:cNvPr id="6" name="Footer Placeholder 5">
            <a:extLst>
              <a:ext uri="{FF2B5EF4-FFF2-40B4-BE49-F238E27FC236}">
                <a16:creationId xmlns:a16="http://schemas.microsoft.com/office/drawing/2014/main" id="{39283E5E-55AF-4F75-A107-DD43DA930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C535E-1C3C-4CF0-9386-24BE311DF55E}"/>
              </a:ext>
            </a:extLst>
          </p:cNvPr>
          <p:cNvSpPr>
            <a:spLocks noGrp="1"/>
          </p:cNvSpPr>
          <p:nvPr>
            <p:ph type="sldNum" sz="quarter" idx="12"/>
          </p:nvPr>
        </p:nvSpPr>
        <p:spPr/>
        <p:txBody>
          <a:bodyPr/>
          <a:lstStyle/>
          <a:p>
            <a:fld id="{79A5233F-5299-41D4-B212-56AA1F37BF1D}" type="slidenum">
              <a:rPr lang="en-US" smtClean="0"/>
              <a:t>‹#›</a:t>
            </a:fld>
            <a:endParaRPr lang="en-US"/>
          </a:p>
        </p:txBody>
      </p:sp>
      <p:sp>
        <p:nvSpPr>
          <p:cNvPr id="8" name="Rectangle 7">
            <a:extLst>
              <a:ext uri="{FF2B5EF4-FFF2-40B4-BE49-F238E27FC236}">
                <a16:creationId xmlns:a16="http://schemas.microsoft.com/office/drawing/2014/main" id="{6F4C895A-C3BD-4F88-BC01-129860BF336E}"/>
              </a:ext>
            </a:extLst>
          </p:cNvPr>
          <p:cNvSpPr/>
          <p:nvPr userDrawn="1"/>
        </p:nvSpPr>
        <p:spPr>
          <a:xfrm>
            <a:off x="838199" y="1825622"/>
            <a:ext cx="5181599" cy="594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Updates</a:t>
            </a:r>
          </a:p>
        </p:txBody>
      </p:sp>
      <p:sp>
        <p:nvSpPr>
          <p:cNvPr id="9" name="Rectangle 8">
            <a:extLst>
              <a:ext uri="{FF2B5EF4-FFF2-40B4-BE49-F238E27FC236}">
                <a16:creationId xmlns:a16="http://schemas.microsoft.com/office/drawing/2014/main" id="{942D4ADE-CFB6-4B64-B11E-FAABC759AB4D}"/>
              </a:ext>
            </a:extLst>
          </p:cNvPr>
          <p:cNvSpPr/>
          <p:nvPr userDrawn="1"/>
        </p:nvSpPr>
        <p:spPr>
          <a:xfrm>
            <a:off x="6172200" y="1825622"/>
            <a:ext cx="5181600" cy="594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Requests</a:t>
            </a:r>
          </a:p>
        </p:txBody>
      </p:sp>
    </p:spTree>
    <p:extLst>
      <p:ext uri="{BB962C8B-B14F-4D97-AF65-F5344CB8AC3E}">
        <p14:creationId xmlns:p14="http://schemas.microsoft.com/office/powerpoint/2010/main" val="129160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duc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hasCustomPrompt="1"/>
          </p:nvPr>
        </p:nvSpPr>
        <p:spPr/>
        <p:txBody>
          <a:bodyPr/>
          <a:lstStyle>
            <a:lvl1pPr>
              <a:defRPr/>
            </a:lvl1pPr>
          </a:lstStyle>
          <a:p>
            <a:r>
              <a:rPr lang="en-US" dirty="0"/>
              <a:t>Product Name</a:t>
            </a:r>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p:nvPr>
        </p:nvSpPr>
        <p:spPr>
          <a:xfrm>
            <a:off x="838200" y="3941064"/>
            <a:ext cx="3474720" cy="2194560"/>
          </a:xfrm>
        </p:spPr>
        <p:txBody>
          <a:bodyPr lIns="182880" tIns="91440" rIns="182880" bIns="91440">
            <a:noAutofit/>
          </a:bodyPr>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a:t>Click to edit Master text styles</a:t>
            </a:r>
          </a:p>
        </p:txBody>
      </p:sp>
      <p:sp>
        <p:nvSpPr>
          <p:cNvPr id="8" name="Content Placeholder 2">
            <a:extLst>
              <a:ext uri="{FF2B5EF4-FFF2-40B4-BE49-F238E27FC236}">
                <a16:creationId xmlns:a16="http://schemas.microsoft.com/office/drawing/2014/main" id="{CF592DDB-CBCC-4263-8254-A75FF51A926F}"/>
              </a:ext>
            </a:extLst>
          </p:cNvPr>
          <p:cNvSpPr>
            <a:spLocks noGrp="1"/>
          </p:cNvSpPr>
          <p:nvPr>
            <p:ph sz="half" idx="13"/>
          </p:nvPr>
        </p:nvSpPr>
        <p:spPr>
          <a:xfrm>
            <a:off x="4358640" y="3941064"/>
            <a:ext cx="3474720" cy="2194560"/>
          </a:xfrm>
        </p:spPr>
        <p:txBody>
          <a:bodyPr lIns="182880" tIns="91440" rIns="182880" bIns="91440">
            <a:noAutofit/>
          </a:bodyPr>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a:t>Click to edit Master text styles</a:t>
            </a:r>
          </a:p>
        </p:txBody>
      </p:sp>
      <p:sp>
        <p:nvSpPr>
          <p:cNvPr id="10" name="Content Placeholder 3">
            <a:extLst>
              <a:ext uri="{FF2B5EF4-FFF2-40B4-BE49-F238E27FC236}">
                <a16:creationId xmlns:a16="http://schemas.microsoft.com/office/drawing/2014/main" id="{A6649F79-1436-4E97-9CCE-0BAEFAB49DCA}"/>
              </a:ext>
            </a:extLst>
          </p:cNvPr>
          <p:cNvSpPr>
            <a:spLocks noGrp="1"/>
          </p:cNvSpPr>
          <p:nvPr>
            <p:ph sz="half" idx="15"/>
          </p:nvPr>
        </p:nvSpPr>
        <p:spPr>
          <a:xfrm>
            <a:off x="7879080" y="3941064"/>
            <a:ext cx="3474720" cy="2194560"/>
          </a:xfrm>
        </p:spPr>
        <p:txBody>
          <a:bodyPr lIns="182880" tIns="91440" rIns="182880" bIns="91440">
            <a:noAutofit/>
          </a:bodyPr>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Click to edit Master text styles</a:t>
            </a:r>
          </a:p>
        </p:txBody>
      </p:sp>
      <p:sp>
        <p:nvSpPr>
          <p:cNvPr id="20" name="Oval 19">
            <a:extLst>
              <a:ext uri="{FF2B5EF4-FFF2-40B4-BE49-F238E27FC236}">
                <a16:creationId xmlns:a16="http://schemas.microsoft.com/office/drawing/2014/main" id="{04B23302-20C1-4C68-85FE-6439E56B5684}"/>
              </a:ext>
            </a:extLst>
          </p:cNvPr>
          <p:cNvSpPr>
            <a:spLocks noChangeAspect="1"/>
          </p:cNvSpPr>
          <p:nvPr/>
        </p:nvSpPr>
        <p:spPr>
          <a:xfrm>
            <a:off x="5410200" y="197384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F2B293E-8C3C-4C6B-A665-3B4669EA8915}"/>
              </a:ext>
            </a:extLst>
          </p:cNvPr>
          <p:cNvSpPr>
            <a:spLocks noChangeAspect="1"/>
          </p:cNvSpPr>
          <p:nvPr userDrawn="1"/>
        </p:nvSpPr>
        <p:spPr>
          <a:xfrm>
            <a:off x="1889760" y="197384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4C6064F6-97ED-4CBA-B504-D7F5BDFB4D0F}"/>
              </a:ext>
            </a:extLst>
          </p:cNvPr>
          <p:cNvSpPr>
            <a:spLocks noChangeAspect="1"/>
          </p:cNvSpPr>
          <p:nvPr/>
        </p:nvSpPr>
        <p:spPr>
          <a:xfrm>
            <a:off x="8930640" y="197384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A6DD4064-3635-403C-BF0E-8585033E7D89}"/>
              </a:ext>
            </a:extLst>
          </p:cNvPr>
          <p:cNvSpPr>
            <a:spLocks noGrp="1"/>
          </p:cNvSpPr>
          <p:nvPr userDrawn="1">
            <p:ph type="dt" sz="half" idx="16"/>
          </p:nvPr>
        </p:nvSpPr>
        <p:spPr/>
        <p:txBody>
          <a:bodyPr/>
          <a:lstStyle/>
          <a:p>
            <a:fld id="{D446E852-56E4-494E-8010-C614D355232D}" type="datetime5">
              <a:rPr lang="en-US" smtClean="0"/>
              <a:t>23-Mar-26</a:t>
            </a:fld>
            <a:endParaRPr lang="en-US" dirty="0"/>
          </a:p>
        </p:txBody>
      </p:sp>
      <p:sp>
        <p:nvSpPr>
          <p:cNvPr id="6" name="Footer Placeholder 5">
            <a:extLst>
              <a:ext uri="{FF2B5EF4-FFF2-40B4-BE49-F238E27FC236}">
                <a16:creationId xmlns:a16="http://schemas.microsoft.com/office/drawing/2014/main" id="{ABBC7952-4B23-4D68-A502-601444E65D1C}"/>
              </a:ext>
            </a:extLst>
          </p:cNvPr>
          <p:cNvSpPr>
            <a:spLocks noGrp="1"/>
          </p:cNvSpPr>
          <p:nvPr userDrawn="1">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5B30B85D-2001-46C1-9AD2-72BC5CEC0695}"/>
              </a:ext>
            </a:extLst>
          </p:cNvPr>
          <p:cNvSpPr>
            <a:spLocks noGrp="1"/>
          </p:cNvSpPr>
          <p:nvPr userDrawn="1">
            <p:ph type="sldNum" sz="quarter" idx="18"/>
          </p:nvPr>
        </p:nvSpPr>
        <p:spPr/>
        <p:txBody>
          <a:bodyPr/>
          <a:lstStyle/>
          <a:p>
            <a:fld id="{79A5233F-5299-41D4-B212-56AA1F37BF1D}" type="slidenum">
              <a:rPr lang="en-US" smtClean="0"/>
              <a:pPr/>
              <a:t>‹#›</a:t>
            </a:fld>
            <a:endParaRPr lang="en-US" dirty="0"/>
          </a:p>
        </p:txBody>
      </p:sp>
      <p:sp>
        <p:nvSpPr>
          <p:cNvPr id="19" name="Rectangle 18">
            <a:extLst>
              <a:ext uri="{FF2B5EF4-FFF2-40B4-BE49-F238E27FC236}">
                <a16:creationId xmlns:a16="http://schemas.microsoft.com/office/drawing/2014/main" id="{AAEAC325-C74C-4005-BF02-FA1E1EE05966}"/>
              </a:ext>
            </a:extLst>
          </p:cNvPr>
          <p:cNvSpPr/>
          <p:nvPr userDrawn="1"/>
        </p:nvSpPr>
        <p:spPr>
          <a:xfrm>
            <a:off x="4358640" y="3529584"/>
            <a:ext cx="347472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rPr>
              <a:t>Who is the </a:t>
            </a:r>
            <a:r>
              <a:rPr lang="en-US" sz="1600" dirty="0">
                <a:solidFill>
                  <a:schemeClr val="accent1"/>
                </a:solidFill>
                <a:latin typeface="+mj-lt"/>
              </a:rPr>
              <a:t>audience</a:t>
            </a:r>
            <a:r>
              <a:rPr lang="en-US" sz="1600" dirty="0">
                <a:solidFill>
                  <a:schemeClr val="tx1"/>
                </a:solidFill>
                <a:latin typeface="+mj-lt"/>
              </a:rPr>
              <a:t>?</a:t>
            </a:r>
          </a:p>
        </p:txBody>
      </p:sp>
      <p:sp>
        <p:nvSpPr>
          <p:cNvPr id="21" name="Rectangle 20">
            <a:extLst>
              <a:ext uri="{FF2B5EF4-FFF2-40B4-BE49-F238E27FC236}">
                <a16:creationId xmlns:a16="http://schemas.microsoft.com/office/drawing/2014/main" id="{26830056-2B66-4B3B-A455-F8DF1026151C}"/>
              </a:ext>
            </a:extLst>
          </p:cNvPr>
          <p:cNvSpPr/>
          <p:nvPr userDrawn="1"/>
        </p:nvSpPr>
        <p:spPr>
          <a:xfrm>
            <a:off x="838200" y="3529584"/>
            <a:ext cx="347472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rPr>
              <a:t>What is the </a:t>
            </a:r>
            <a:r>
              <a:rPr lang="en-US" sz="1600" dirty="0">
                <a:solidFill>
                  <a:schemeClr val="accent1"/>
                </a:solidFill>
                <a:latin typeface="+mj-lt"/>
              </a:rPr>
              <a:t>need</a:t>
            </a:r>
            <a:r>
              <a:rPr lang="en-US" sz="1600" dirty="0">
                <a:solidFill>
                  <a:schemeClr val="tx1"/>
                </a:solidFill>
                <a:latin typeface="+mj-lt"/>
              </a:rPr>
              <a:t>?</a:t>
            </a:r>
          </a:p>
        </p:txBody>
      </p:sp>
      <p:sp>
        <p:nvSpPr>
          <p:cNvPr id="22" name="Rectangle 21">
            <a:extLst>
              <a:ext uri="{FF2B5EF4-FFF2-40B4-BE49-F238E27FC236}">
                <a16:creationId xmlns:a16="http://schemas.microsoft.com/office/drawing/2014/main" id="{4EF8511C-2484-4477-A1B3-2DC5C455AD5C}"/>
              </a:ext>
            </a:extLst>
          </p:cNvPr>
          <p:cNvSpPr/>
          <p:nvPr userDrawn="1"/>
        </p:nvSpPr>
        <p:spPr>
          <a:xfrm>
            <a:off x="7879080" y="3529584"/>
            <a:ext cx="347472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rPr>
              <a:t>What is the </a:t>
            </a:r>
            <a:r>
              <a:rPr lang="en-US" sz="1600" dirty="0">
                <a:solidFill>
                  <a:schemeClr val="accent1"/>
                </a:solidFill>
                <a:latin typeface="+mj-lt"/>
              </a:rPr>
              <a:t>product</a:t>
            </a:r>
            <a:r>
              <a:rPr lang="en-US" sz="1600" dirty="0">
                <a:solidFill>
                  <a:schemeClr val="tx1"/>
                </a:solidFill>
                <a:latin typeface="+mj-lt"/>
              </a:rPr>
              <a:t>?</a:t>
            </a:r>
          </a:p>
        </p:txBody>
      </p:sp>
      <p:grpSp>
        <p:nvGrpSpPr>
          <p:cNvPr id="23" name="Google Shape;25158;p71">
            <a:extLst>
              <a:ext uri="{FF2B5EF4-FFF2-40B4-BE49-F238E27FC236}">
                <a16:creationId xmlns:a16="http://schemas.microsoft.com/office/drawing/2014/main" id="{C862F88C-F795-4BA5-A13A-132BFCB59229}"/>
              </a:ext>
            </a:extLst>
          </p:cNvPr>
          <p:cNvGrpSpPr>
            <a:grpSpLocks noChangeAspect="1"/>
          </p:cNvGrpSpPr>
          <p:nvPr userDrawn="1"/>
        </p:nvGrpSpPr>
        <p:grpSpPr>
          <a:xfrm>
            <a:off x="9227818" y="2277075"/>
            <a:ext cx="777240" cy="765135"/>
            <a:chOff x="1754278" y="4286593"/>
            <a:chExt cx="351439" cy="345965"/>
          </a:xfrm>
          <a:solidFill>
            <a:schemeClr val="accent6">
              <a:lumMod val="20000"/>
              <a:lumOff val="80000"/>
            </a:schemeClr>
          </a:solidFill>
        </p:grpSpPr>
        <p:sp>
          <p:nvSpPr>
            <p:cNvPr id="24" name="Google Shape;25159;p71">
              <a:extLst>
                <a:ext uri="{FF2B5EF4-FFF2-40B4-BE49-F238E27FC236}">
                  <a16:creationId xmlns:a16="http://schemas.microsoft.com/office/drawing/2014/main" id="{E738FC9B-A2BE-472D-82A1-48A91F24AF66}"/>
                </a:ext>
              </a:extLst>
            </p:cNvPr>
            <p:cNvSpPr/>
            <p:nvPr/>
          </p:nvSpPr>
          <p:spPr>
            <a:xfrm>
              <a:off x="1799379" y="4550857"/>
              <a:ext cx="28422" cy="27117"/>
            </a:xfrm>
            <a:custGeom>
              <a:avLst/>
              <a:gdLst/>
              <a:ahLst/>
              <a:cxnLst/>
              <a:rect l="l" t="t" r="r" b="b"/>
              <a:pathLst>
                <a:path w="893" h="852" extrusionOk="0">
                  <a:moveTo>
                    <a:pt x="708" y="1"/>
                  </a:moveTo>
                  <a:cubicBezTo>
                    <a:pt x="667" y="1"/>
                    <a:pt x="625" y="16"/>
                    <a:pt x="595" y="45"/>
                  </a:cubicBezTo>
                  <a:lnTo>
                    <a:pt x="60" y="581"/>
                  </a:lnTo>
                  <a:cubicBezTo>
                    <a:pt x="0" y="641"/>
                    <a:pt x="0" y="748"/>
                    <a:pt x="60" y="807"/>
                  </a:cubicBezTo>
                  <a:cubicBezTo>
                    <a:pt x="89" y="837"/>
                    <a:pt x="131" y="852"/>
                    <a:pt x="173" y="852"/>
                  </a:cubicBezTo>
                  <a:cubicBezTo>
                    <a:pt x="214" y="852"/>
                    <a:pt x="256" y="837"/>
                    <a:pt x="286" y="807"/>
                  </a:cubicBezTo>
                  <a:lnTo>
                    <a:pt x="822" y="272"/>
                  </a:lnTo>
                  <a:cubicBezTo>
                    <a:pt x="893" y="212"/>
                    <a:pt x="893" y="117"/>
                    <a:pt x="822" y="45"/>
                  </a:cubicBezTo>
                  <a:cubicBezTo>
                    <a:pt x="792" y="16"/>
                    <a:pt x="750" y="1"/>
                    <a:pt x="708" y="1"/>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25" name="Google Shape;25160;p71">
              <a:extLst>
                <a:ext uri="{FF2B5EF4-FFF2-40B4-BE49-F238E27FC236}">
                  <a16:creationId xmlns:a16="http://schemas.microsoft.com/office/drawing/2014/main" id="{C3E05C3B-8399-47BA-9BDB-192D092D0DED}"/>
                </a:ext>
              </a:extLst>
            </p:cNvPr>
            <p:cNvSpPr/>
            <p:nvPr/>
          </p:nvSpPr>
          <p:spPr>
            <a:xfrm>
              <a:off x="1833084" y="4584594"/>
              <a:ext cx="27690" cy="27117"/>
            </a:xfrm>
            <a:custGeom>
              <a:avLst/>
              <a:gdLst/>
              <a:ahLst/>
              <a:cxnLst/>
              <a:rect l="l" t="t" r="r" b="b"/>
              <a:pathLst>
                <a:path w="870" h="852" extrusionOk="0">
                  <a:moveTo>
                    <a:pt x="699" y="0"/>
                  </a:moveTo>
                  <a:cubicBezTo>
                    <a:pt x="659" y="0"/>
                    <a:pt x="620" y="15"/>
                    <a:pt x="596" y="45"/>
                  </a:cubicBezTo>
                  <a:lnTo>
                    <a:pt x="48" y="581"/>
                  </a:lnTo>
                  <a:cubicBezTo>
                    <a:pt x="1" y="640"/>
                    <a:pt x="1" y="747"/>
                    <a:pt x="48" y="807"/>
                  </a:cubicBezTo>
                  <a:cubicBezTo>
                    <a:pt x="78" y="837"/>
                    <a:pt x="120" y="852"/>
                    <a:pt x="161" y="852"/>
                  </a:cubicBezTo>
                  <a:cubicBezTo>
                    <a:pt x="203" y="852"/>
                    <a:pt x="245" y="837"/>
                    <a:pt x="275" y="807"/>
                  </a:cubicBezTo>
                  <a:lnTo>
                    <a:pt x="810" y="271"/>
                  </a:lnTo>
                  <a:cubicBezTo>
                    <a:pt x="870" y="212"/>
                    <a:pt x="870" y="105"/>
                    <a:pt x="810" y="45"/>
                  </a:cubicBezTo>
                  <a:cubicBezTo>
                    <a:pt x="781" y="15"/>
                    <a:pt x="739" y="0"/>
                    <a:pt x="699" y="0"/>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26" name="Google Shape;25161;p71">
              <a:extLst>
                <a:ext uri="{FF2B5EF4-FFF2-40B4-BE49-F238E27FC236}">
                  <a16:creationId xmlns:a16="http://schemas.microsoft.com/office/drawing/2014/main" id="{2125434F-90F3-4E52-93CB-C7F4C57F1D45}"/>
                </a:ext>
              </a:extLst>
            </p:cNvPr>
            <p:cNvSpPr/>
            <p:nvPr/>
          </p:nvSpPr>
          <p:spPr>
            <a:xfrm>
              <a:off x="1816407" y="4567917"/>
              <a:ext cx="28072" cy="27117"/>
            </a:xfrm>
            <a:custGeom>
              <a:avLst/>
              <a:gdLst/>
              <a:ahLst/>
              <a:cxnLst/>
              <a:rect l="l" t="t" r="r" b="b"/>
              <a:pathLst>
                <a:path w="882" h="852" extrusionOk="0">
                  <a:moveTo>
                    <a:pt x="709" y="0"/>
                  </a:moveTo>
                  <a:cubicBezTo>
                    <a:pt x="668" y="0"/>
                    <a:pt x="626" y="15"/>
                    <a:pt x="596" y="45"/>
                  </a:cubicBezTo>
                  <a:lnTo>
                    <a:pt x="60" y="581"/>
                  </a:lnTo>
                  <a:cubicBezTo>
                    <a:pt x="1" y="640"/>
                    <a:pt x="1" y="748"/>
                    <a:pt x="60" y="807"/>
                  </a:cubicBezTo>
                  <a:cubicBezTo>
                    <a:pt x="90" y="837"/>
                    <a:pt x="132" y="852"/>
                    <a:pt x="172" y="852"/>
                  </a:cubicBezTo>
                  <a:cubicBezTo>
                    <a:pt x="212" y="852"/>
                    <a:pt x="251" y="837"/>
                    <a:pt x="275" y="807"/>
                  </a:cubicBezTo>
                  <a:lnTo>
                    <a:pt x="822" y="271"/>
                  </a:lnTo>
                  <a:cubicBezTo>
                    <a:pt x="882" y="212"/>
                    <a:pt x="882" y="105"/>
                    <a:pt x="822" y="45"/>
                  </a:cubicBezTo>
                  <a:cubicBezTo>
                    <a:pt x="793" y="15"/>
                    <a:pt x="751" y="0"/>
                    <a:pt x="709" y="0"/>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27" name="Google Shape;25162;p71">
              <a:extLst>
                <a:ext uri="{FF2B5EF4-FFF2-40B4-BE49-F238E27FC236}">
                  <a16:creationId xmlns:a16="http://schemas.microsoft.com/office/drawing/2014/main" id="{6A549664-9797-42CE-8FDC-B6864D0A6DBE}"/>
                </a:ext>
              </a:extLst>
            </p:cNvPr>
            <p:cNvSpPr/>
            <p:nvPr/>
          </p:nvSpPr>
          <p:spPr>
            <a:xfrm>
              <a:off x="1754278" y="4286593"/>
              <a:ext cx="351439" cy="345965"/>
            </a:xfrm>
            <a:custGeom>
              <a:avLst/>
              <a:gdLst/>
              <a:ahLst/>
              <a:cxnLst/>
              <a:rect l="l" t="t" r="r" b="b"/>
              <a:pathLst>
                <a:path w="11042" h="10870" extrusionOk="0">
                  <a:moveTo>
                    <a:pt x="10656" y="324"/>
                  </a:moveTo>
                  <a:lnTo>
                    <a:pt x="10216" y="1871"/>
                  </a:lnTo>
                  <a:lnTo>
                    <a:pt x="9108" y="776"/>
                  </a:lnTo>
                  <a:lnTo>
                    <a:pt x="10656" y="324"/>
                  </a:lnTo>
                  <a:close/>
                  <a:moveTo>
                    <a:pt x="4632" y="3586"/>
                  </a:moveTo>
                  <a:lnTo>
                    <a:pt x="2679" y="5538"/>
                  </a:lnTo>
                  <a:lnTo>
                    <a:pt x="465" y="5360"/>
                  </a:lnTo>
                  <a:cubicBezTo>
                    <a:pt x="429" y="5360"/>
                    <a:pt x="417" y="5324"/>
                    <a:pt x="441" y="5300"/>
                  </a:cubicBezTo>
                  <a:cubicBezTo>
                    <a:pt x="1393" y="4348"/>
                    <a:pt x="2667" y="3764"/>
                    <a:pt x="4001" y="3645"/>
                  </a:cubicBezTo>
                  <a:lnTo>
                    <a:pt x="4632" y="3586"/>
                  </a:lnTo>
                  <a:close/>
                  <a:moveTo>
                    <a:pt x="2727" y="5955"/>
                  </a:moveTo>
                  <a:lnTo>
                    <a:pt x="3584" y="6812"/>
                  </a:lnTo>
                  <a:lnTo>
                    <a:pt x="3263" y="7146"/>
                  </a:lnTo>
                  <a:lnTo>
                    <a:pt x="2393" y="6277"/>
                  </a:lnTo>
                  <a:lnTo>
                    <a:pt x="2727" y="5955"/>
                  </a:lnTo>
                  <a:close/>
                  <a:moveTo>
                    <a:pt x="2572" y="6920"/>
                  </a:moveTo>
                  <a:lnTo>
                    <a:pt x="3024" y="7360"/>
                  </a:lnTo>
                  <a:lnTo>
                    <a:pt x="2655" y="7753"/>
                  </a:lnTo>
                  <a:lnTo>
                    <a:pt x="2596" y="7813"/>
                  </a:lnTo>
                  <a:lnTo>
                    <a:pt x="2191" y="7408"/>
                  </a:lnTo>
                  <a:cubicBezTo>
                    <a:pt x="2155" y="7384"/>
                    <a:pt x="2155" y="7336"/>
                    <a:pt x="2191" y="7313"/>
                  </a:cubicBezTo>
                  <a:lnTo>
                    <a:pt x="2572" y="6920"/>
                  </a:lnTo>
                  <a:close/>
                  <a:moveTo>
                    <a:pt x="8775" y="895"/>
                  </a:moveTo>
                  <a:lnTo>
                    <a:pt x="10121" y="2229"/>
                  </a:lnTo>
                  <a:lnTo>
                    <a:pt x="9704" y="3598"/>
                  </a:lnTo>
                  <a:lnTo>
                    <a:pt x="5275" y="8039"/>
                  </a:lnTo>
                  <a:lnTo>
                    <a:pt x="4406" y="7170"/>
                  </a:lnTo>
                  <a:lnTo>
                    <a:pt x="6430" y="5146"/>
                  </a:lnTo>
                  <a:cubicBezTo>
                    <a:pt x="6584" y="5003"/>
                    <a:pt x="6608" y="4741"/>
                    <a:pt x="6418" y="4574"/>
                  </a:cubicBezTo>
                  <a:cubicBezTo>
                    <a:pt x="6334" y="4491"/>
                    <a:pt x="6230" y="4449"/>
                    <a:pt x="6127" y="4449"/>
                  </a:cubicBezTo>
                  <a:cubicBezTo>
                    <a:pt x="6025" y="4449"/>
                    <a:pt x="5924" y="4491"/>
                    <a:pt x="5846" y="4574"/>
                  </a:cubicBezTo>
                  <a:lnTo>
                    <a:pt x="3822" y="6598"/>
                  </a:lnTo>
                  <a:lnTo>
                    <a:pt x="2965" y="5729"/>
                  </a:lnTo>
                  <a:lnTo>
                    <a:pt x="7394" y="1300"/>
                  </a:lnTo>
                  <a:lnTo>
                    <a:pt x="8775" y="895"/>
                  </a:lnTo>
                  <a:close/>
                  <a:moveTo>
                    <a:pt x="6126" y="4785"/>
                  </a:moveTo>
                  <a:cubicBezTo>
                    <a:pt x="6153" y="4785"/>
                    <a:pt x="6180" y="4794"/>
                    <a:pt x="6191" y="4812"/>
                  </a:cubicBezTo>
                  <a:cubicBezTo>
                    <a:pt x="6227" y="4836"/>
                    <a:pt x="6239" y="4907"/>
                    <a:pt x="6191" y="4943"/>
                  </a:cubicBezTo>
                  <a:lnTo>
                    <a:pt x="4060" y="7074"/>
                  </a:lnTo>
                  <a:cubicBezTo>
                    <a:pt x="3941" y="7170"/>
                    <a:pt x="3108" y="8003"/>
                    <a:pt x="3024" y="8110"/>
                  </a:cubicBezTo>
                  <a:cubicBezTo>
                    <a:pt x="3005" y="8129"/>
                    <a:pt x="2976" y="8142"/>
                    <a:pt x="2949" y="8142"/>
                  </a:cubicBezTo>
                  <a:cubicBezTo>
                    <a:pt x="2926" y="8142"/>
                    <a:pt x="2904" y="8132"/>
                    <a:pt x="2893" y="8110"/>
                  </a:cubicBezTo>
                  <a:cubicBezTo>
                    <a:pt x="2858" y="8086"/>
                    <a:pt x="2858" y="8003"/>
                    <a:pt x="2893" y="7979"/>
                  </a:cubicBezTo>
                  <a:lnTo>
                    <a:pt x="6060" y="4812"/>
                  </a:lnTo>
                  <a:cubicBezTo>
                    <a:pt x="6072" y="4794"/>
                    <a:pt x="6099" y="4785"/>
                    <a:pt x="6126" y="4785"/>
                  </a:cubicBezTo>
                  <a:close/>
                  <a:moveTo>
                    <a:pt x="4179" y="7396"/>
                  </a:moveTo>
                  <a:lnTo>
                    <a:pt x="5048" y="8253"/>
                  </a:lnTo>
                  <a:lnTo>
                    <a:pt x="4739" y="8586"/>
                  </a:lnTo>
                  <a:lnTo>
                    <a:pt x="4715" y="8586"/>
                  </a:lnTo>
                  <a:lnTo>
                    <a:pt x="3858" y="7729"/>
                  </a:lnTo>
                  <a:lnTo>
                    <a:pt x="4179" y="7396"/>
                  </a:lnTo>
                  <a:close/>
                  <a:moveTo>
                    <a:pt x="3608" y="7944"/>
                  </a:moveTo>
                  <a:lnTo>
                    <a:pt x="4048" y="8396"/>
                  </a:lnTo>
                  <a:lnTo>
                    <a:pt x="3679" y="8801"/>
                  </a:lnTo>
                  <a:cubicBezTo>
                    <a:pt x="3667" y="8813"/>
                    <a:pt x="3632" y="8813"/>
                    <a:pt x="3620" y="8813"/>
                  </a:cubicBezTo>
                  <a:cubicBezTo>
                    <a:pt x="3608" y="8813"/>
                    <a:pt x="3584" y="8813"/>
                    <a:pt x="3560" y="8801"/>
                  </a:cubicBezTo>
                  <a:lnTo>
                    <a:pt x="3155" y="8396"/>
                  </a:lnTo>
                  <a:cubicBezTo>
                    <a:pt x="3191" y="8384"/>
                    <a:pt x="3203" y="8360"/>
                    <a:pt x="3215" y="8336"/>
                  </a:cubicBezTo>
                  <a:lnTo>
                    <a:pt x="3608" y="7944"/>
                  </a:lnTo>
                  <a:close/>
                  <a:moveTo>
                    <a:pt x="10687" y="1"/>
                  </a:moveTo>
                  <a:cubicBezTo>
                    <a:pt x="10658" y="1"/>
                    <a:pt x="10627" y="5"/>
                    <a:pt x="10597" y="14"/>
                  </a:cubicBezTo>
                  <a:cubicBezTo>
                    <a:pt x="9894" y="228"/>
                    <a:pt x="7918" y="800"/>
                    <a:pt x="7263" y="1002"/>
                  </a:cubicBezTo>
                  <a:cubicBezTo>
                    <a:pt x="7239" y="1014"/>
                    <a:pt x="7215" y="1014"/>
                    <a:pt x="7192" y="1038"/>
                  </a:cubicBezTo>
                  <a:lnTo>
                    <a:pt x="4953" y="3276"/>
                  </a:lnTo>
                  <a:lnTo>
                    <a:pt x="3965" y="3360"/>
                  </a:lnTo>
                  <a:cubicBezTo>
                    <a:pt x="2548" y="3479"/>
                    <a:pt x="1203" y="4110"/>
                    <a:pt x="215" y="5110"/>
                  </a:cubicBezTo>
                  <a:cubicBezTo>
                    <a:pt x="0" y="5312"/>
                    <a:pt x="131" y="5681"/>
                    <a:pt x="429" y="5705"/>
                  </a:cubicBezTo>
                  <a:lnTo>
                    <a:pt x="2370" y="5860"/>
                  </a:lnTo>
                  <a:lnTo>
                    <a:pt x="2179" y="6062"/>
                  </a:lnTo>
                  <a:cubicBezTo>
                    <a:pt x="2060" y="6181"/>
                    <a:pt x="2060" y="6384"/>
                    <a:pt x="2179" y="6503"/>
                  </a:cubicBezTo>
                  <a:lnTo>
                    <a:pt x="2370" y="6693"/>
                  </a:lnTo>
                  <a:lnTo>
                    <a:pt x="1977" y="7086"/>
                  </a:lnTo>
                  <a:cubicBezTo>
                    <a:pt x="1834" y="7229"/>
                    <a:pt x="1834" y="7491"/>
                    <a:pt x="1977" y="7634"/>
                  </a:cubicBezTo>
                  <a:lnTo>
                    <a:pt x="3370" y="9015"/>
                  </a:lnTo>
                  <a:cubicBezTo>
                    <a:pt x="3441" y="9092"/>
                    <a:pt x="3539" y="9131"/>
                    <a:pt x="3639" y="9131"/>
                  </a:cubicBezTo>
                  <a:cubicBezTo>
                    <a:pt x="3739" y="9131"/>
                    <a:pt x="3840" y="9092"/>
                    <a:pt x="3917" y="9015"/>
                  </a:cubicBezTo>
                  <a:lnTo>
                    <a:pt x="4298" y="8634"/>
                  </a:lnTo>
                  <a:lnTo>
                    <a:pt x="4477" y="8813"/>
                  </a:lnTo>
                  <a:cubicBezTo>
                    <a:pt x="4548" y="8878"/>
                    <a:pt x="4635" y="8911"/>
                    <a:pt x="4720" y="8911"/>
                  </a:cubicBezTo>
                  <a:cubicBezTo>
                    <a:pt x="4804" y="8911"/>
                    <a:pt x="4888" y="8878"/>
                    <a:pt x="4953" y="8813"/>
                  </a:cubicBezTo>
                  <a:lnTo>
                    <a:pt x="5156" y="8622"/>
                  </a:lnTo>
                  <a:lnTo>
                    <a:pt x="5310" y="10551"/>
                  </a:lnTo>
                  <a:cubicBezTo>
                    <a:pt x="5334" y="10682"/>
                    <a:pt x="5418" y="10801"/>
                    <a:pt x="5537" y="10849"/>
                  </a:cubicBezTo>
                  <a:cubicBezTo>
                    <a:pt x="5577" y="10863"/>
                    <a:pt x="5618" y="10870"/>
                    <a:pt x="5658" y="10870"/>
                  </a:cubicBezTo>
                  <a:cubicBezTo>
                    <a:pt x="5750" y="10870"/>
                    <a:pt x="5840" y="10835"/>
                    <a:pt x="5906" y="10777"/>
                  </a:cubicBezTo>
                  <a:cubicBezTo>
                    <a:pt x="6537" y="10146"/>
                    <a:pt x="7001" y="9420"/>
                    <a:pt x="7299" y="8598"/>
                  </a:cubicBezTo>
                  <a:cubicBezTo>
                    <a:pt x="7323" y="8515"/>
                    <a:pt x="7275" y="8420"/>
                    <a:pt x="7203" y="8396"/>
                  </a:cubicBezTo>
                  <a:cubicBezTo>
                    <a:pt x="7184" y="8388"/>
                    <a:pt x="7164" y="8384"/>
                    <a:pt x="7144" y="8384"/>
                  </a:cubicBezTo>
                  <a:cubicBezTo>
                    <a:pt x="7079" y="8384"/>
                    <a:pt x="7019" y="8425"/>
                    <a:pt x="7001" y="8479"/>
                  </a:cubicBezTo>
                  <a:cubicBezTo>
                    <a:pt x="6715" y="9253"/>
                    <a:pt x="6263" y="9956"/>
                    <a:pt x="5691" y="10539"/>
                  </a:cubicBezTo>
                  <a:cubicBezTo>
                    <a:pt x="5682" y="10544"/>
                    <a:pt x="5670" y="10547"/>
                    <a:pt x="5659" y="10547"/>
                  </a:cubicBezTo>
                  <a:cubicBezTo>
                    <a:pt x="5644" y="10547"/>
                    <a:pt x="5632" y="10541"/>
                    <a:pt x="5632" y="10527"/>
                  </a:cubicBezTo>
                  <a:lnTo>
                    <a:pt x="5429" y="8325"/>
                  </a:lnTo>
                  <a:lnTo>
                    <a:pt x="7382" y="6372"/>
                  </a:lnTo>
                  <a:lnTo>
                    <a:pt x="7382" y="6372"/>
                  </a:lnTo>
                  <a:cubicBezTo>
                    <a:pt x="7323" y="7158"/>
                    <a:pt x="7299" y="7372"/>
                    <a:pt x="7203" y="7765"/>
                  </a:cubicBezTo>
                  <a:cubicBezTo>
                    <a:pt x="7192" y="7860"/>
                    <a:pt x="7239" y="7944"/>
                    <a:pt x="7323" y="7967"/>
                  </a:cubicBezTo>
                  <a:cubicBezTo>
                    <a:pt x="7332" y="7969"/>
                    <a:pt x="7342" y="7969"/>
                    <a:pt x="7351" y="7969"/>
                  </a:cubicBezTo>
                  <a:cubicBezTo>
                    <a:pt x="7434" y="7969"/>
                    <a:pt x="7502" y="7923"/>
                    <a:pt x="7513" y="7848"/>
                  </a:cubicBezTo>
                  <a:cubicBezTo>
                    <a:pt x="7620" y="7348"/>
                    <a:pt x="7632" y="7134"/>
                    <a:pt x="7727" y="6027"/>
                  </a:cubicBezTo>
                  <a:lnTo>
                    <a:pt x="9954" y="3800"/>
                  </a:lnTo>
                  <a:cubicBezTo>
                    <a:pt x="9978" y="3776"/>
                    <a:pt x="9990" y="3753"/>
                    <a:pt x="10001" y="3717"/>
                  </a:cubicBezTo>
                  <a:lnTo>
                    <a:pt x="10454" y="2205"/>
                  </a:lnTo>
                  <a:lnTo>
                    <a:pt x="10990" y="383"/>
                  </a:lnTo>
                  <a:cubicBezTo>
                    <a:pt x="11042" y="196"/>
                    <a:pt x="10885" y="1"/>
                    <a:pt x="10687" y="1"/>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28" name="Google Shape;25163;p71">
              <a:extLst>
                <a:ext uri="{FF2B5EF4-FFF2-40B4-BE49-F238E27FC236}">
                  <a16:creationId xmlns:a16="http://schemas.microsoft.com/office/drawing/2014/main" id="{E3778B45-1747-4563-9189-389ABD239791}"/>
                </a:ext>
              </a:extLst>
            </p:cNvPr>
            <p:cNvSpPr/>
            <p:nvPr/>
          </p:nvSpPr>
          <p:spPr>
            <a:xfrm>
              <a:off x="1951705" y="4367117"/>
              <a:ext cx="86062" cy="65437"/>
            </a:xfrm>
            <a:custGeom>
              <a:avLst/>
              <a:gdLst/>
              <a:ahLst/>
              <a:cxnLst/>
              <a:rect l="l" t="t" r="r" b="b"/>
              <a:pathLst>
                <a:path w="2704" h="2056" extrusionOk="0">
                  <a:moveTo>
                    <a:pt x="905" y="1"/>
                  </a:moveTo>
                  <a:cubicBezTo>
                    <a:pt x="881" y="1"/>
                    <a:pt x="857" y="7"/>
                    <a:pt x="834" y="20"/>
                  </a:cubicBezTo>
                  <a:cubicBezTo>
                    <a:pt x="167" y="330"/>
                    <a:pt x="0" y="1211"/>
                    <a:pt x="524" y="1746"/>
                  </a:cubicBezTo>
                  <a:cubicBezTo>
                    <a:pt x="739" y="1949"/>
                    <a:pt x="1000" y="2056"/>
                    <a:pt x="1274" y="2056"/>
                  </a:cubicBezTo>
                  <a:cubicBezTo>
                    <a:pt x="2227" y="2056"/>
                    <a:pt x="2703" y="913"/>
                    <a:pt x="2024" y="234"/>
                  </a:cubicBezTo>
                  <a:cubicBezTo>
                    <a:pt x="1941" y="151"/>
                    <a:pt x="1834" y="80"/>
                    <a:pt x="1715" y="20"/>
                  </a:cubicBezTo>
                  <a:cubicBezTo>
                    <a:pt x="1696" y="10"/>
                    <a:pt x="1674" y="6"/>
                    <a:pt x="1652" y="6"/>
                  </a:cubicBezTo>
                  <a:cubicBezTo>
                    <a:pt x="1592" y="6"/>
                    <a:pt x="1530" y="39"/>
                    <a:pt x="1512" y="91"/>
                  </a:cubicBezTo>
                  <a:cubicBezTo>
                    <a:pt x="1477" y="163"/>
                    <a:pt x="1512" y="270"/>
                    <a:pt x="1584" y="294"/>
                  </a:cubicBezTo>
                  <a:cubicBezTo>
                    <a:pt x="2060" y="508"/>
                    <a:pt x="2167" y="1127"/>
                    <a:pt x="1810" y="1508"/>
                  </a:cubicBezTo>
                  <a:cubicBezTo>
                    <a:pt x="1667" y="1645"/>
                    <a:pt x="1477" y="1714"/>
                    <a:pt x="1285" y="1714"/>
                  </a:cubicBezTo>
                  <a:cubicBezTo>
                    <a:pt x="1093" y="1714"/>
                    <a:pt x="899" y="1645"/>
                    <a:pt x="750" y="1508"/>
                  </a:cubicBezTo>
                  <a:cubicBezTo>
                    <a:pt x="381" y="1127"/>
                    <a:pt x="500" y="520"/>
                    <a:pt x="977" y="294"/>
                  </a:cubicBezTo>
                  <a:cubicBezTo>
                    <a:pt x="1048" y="270"/>
                    <a:pt x="1096" y="163"/>
                    <a:pt x="1048" y="91"/>
                  </a:cubicBezTo>
                  <a:cubicBezTo>
                    <a:pt x="1022" y="40"/>
                    <a:pt x="966" y="1"/>
                    <a:pt x="905" y="1"/>
                  </a:cubicBezTo>
                  <a:close/>
                </a:path>
              </a:pathLst>
            </a:custGeom>
            <a:grpFill/>
            <a:ln>
              <a:noFill/>
            </a:ln>
          </p:spPr>
          <p:txBody>
            <a:bodyPr spcFirstLastPara="1" wrap="square" lIns="121900" tIns="121900" rIns="121900" bIns="121900" anchor="ctr" anchorCtr="0">
              <a:noAutofit/>
            </a:bodyPr>
            <a:lstStyle/>
            <a:p>
              <a:endParaRPr sz="2400" dirty="0"/>
            </a:p>
          </p:txBody>
        </p:sp>
      </p:grpSp>
      <p:grpSp>
        <p:nvGrpSpPr>
          <p:cNvPr id="29" name="Google Shape;24875;p71">
            <a:extLst>
              <a:ext uri="{FF2B5EF4-FFF2-40B4-BE49-F238E27FC236}">
                <a16:creationId xmlns:a16="http://schemas.microsoft.com/office/drawing/2014/main" id="{1FE06141-EE7C-4DED-8690-92D8E1E11482}"/>
              </a:ext>
            </a:extLst>
          </p:cNvPr>
          <p:cNvGrpSpPr>
            <a:grpSpLocks noChangeAspect="1"/>
          </p:cNvGrpSpPr>
          <p:nvPr userDrawn="1"/>
        </p:nvGrpSpPr>
        <p:grpSpPr>
          <a:xfrm>
            <a:off x="5707380" y="2270606"/>
            <a:ext cx="777240" cy="776273"/>
            <a:chOff x="2656907" y="2439293"/>
            <a:chExt cx="332757" cy="332343"/>
          </a:xfrm>
          <a:solidFill>
            <a:schemeClr val="accent6">
              <a:lumMod val="20000"/>
              <a:lumOff val="80000"/>
            </a:schemeClr>
          </a:solidFill>
        </p:grpSpPr>
        <p:sp>
          <p:nvSpPr>
            <p:cNvPr id="31" name="Google Shape;24876;p71">
              <a:extLst>
                <a:ext uri="{FF2B5EF4-FFF2-40B4-BE49-F238E27FC236}">
                  <a16:creationId xmlns:a16="http://schemas.microsoft.com/office/drawing/2014/main" id="{1E659CF9-9944-4270-AC33-7A56994A62E1}"/>
                </a:ext>
              </a:extLst>
            </p:cNvPr>
            <p:cNvSpPr/>
            <p:nvPr/>
          </p:nvSpPr>
          <p:spPr>
            <a:xfrm>
              <a:off x="2868751" y="2547666"/>
              <a:ext cx="53088" cy="53088"/>
            </a:xfrm>
            <a:custGeom>
              <a:avLst/>
              <a:gdLst/>
              <a:ahLst/>
              <a:cxnLst/>
              <a:rect l="l" t="t" r="r" b="b"/>
              <a:pathLst>
                <a:path w="1668" h="1668" extrusionOk="0">
                  <a:moveTo>
                    <a:pt x="834" y="334"/>
                  </a:moveTo>
                  <a:cubicBezTo>
                    <a:pt x="1120" y="334"/>
                    <a:pt x="1346" y="548"/>
                    <a:pt x="1346" y="834"/>
                  </a:cubicBezTo>
                  <a:cubicBezTo>
                    <a:pt x="1346" y="1120"/>
                    <a:pt x="1120" y="1334"/>
                    <a:pt x="834" y="1334"/>
                  </a:cubicBezTo>
                  <a:cubicBezTo>
                    <a:pt x="560" y="1334"/>
                    <a:pt x="334" y="1120"/>
                    <a:pt x="334" y="834"/>
                  </a:cubicBezTo>
                  <a:cubicBezTo>
                    <a:pt x="334" y="548"/>
                    <a:pt x="572" y="334"/>
                    <a:pt x="834" y="334"/>
                  </a:cubicBezTo>
                  <a:close/>
                  <a:moveTo>
                    <a:pt x="834" y="0"/>
                  </a:moveTo>
                  <a:cubicBezTo>
                    <a:pt x="381" y="0"/>
                    <a:pt x="0" y="370"/>
                    <a:pt x="0" y="834"/>
                  </a:cubicBezTo>
                  <a:cubicBezTo>
                    <a:pt x="0" y="1298"/>
                    <a:pt x="381" y="1667"/>
                    <a:pt x="834" y="1667"/>
                  </a:cubicBezTo>
                  <a:cubicBezTo>
                    <a:pt x="1298" y="1667"/>
                    <a:pt x="1667" y="1298"/>
                    <a:pt x="1667" y="834"/>
                  </a:cubicBezTo>
                  <a:cubicBezTo>
                    <a:pt x="1667" y="370"/>
                    <a:pt x="1298" y="0"/>
                    <a:pt x="834" y="0"/>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32" name="Google Shape;24877;p71">
              <a:extLst>
                <a:ext uri="{FF2B5EF4-FFF2-40B4-BE49-F238E27FC236}">
                  <a16:creationId xmlns:a16="http://schemas.microsoft.com/office/drawing/2014/main" id="{7C31AFF8-8116-42A0-A4C7-F7C759B5B13B}"/>
                </a:ext>
              </a:extLst>
            </p:cNvPr>
            <p:cNvSpPr/>
            <p:nvPr/>
          </p:nvSpPr>
          <p:spPr>
            <a:xfrm>
              <a:off x="2870661" y="2611703"/>
              <a:ext cx="68970" cy="49301"/>
            </a:xfrm>
            <a:custGeom>
              <a:avLst/>
              <a:gdLst/>
              <a:ahLst/>
              <a:cxnLst/>
              <a:rect l="l" t="t" r="r" b="b"/>
              <a:pathLst>
                <a:path w="2167" h="1549" extrusionOk="0">
                  <a:moveTo>
                    <a:pt x="774" y="1"/>
                  </a:moveTo>
                  <a:cubicBezTo>
                    <a:pt x="560" y="1"/>
                    <a:pt x="333" y="60"/>
                    <a:pt x="119" y="167"/>
                  </a:cubicBezTo>
                  <a:cubicBezTo>
                    <a:pt x="48" y="203"/>
                    <a:pt x="0" y="310"/>
                    <a:pt x="48" y="382"/>
                  </a:cubicBezTo>
                  <a:cubicBezTo>
                    <a:pt x="83" y="443"/>
                    <a:pt x="150" y="479"/>
                    <a:pt x="212" y="479"/>
                  </a:cubicBezTo>
                  <a:cubicBezTo>
                    <a:pt x="234" y="479"/>
                    <a:pt x="255" y="474"/>
                    <a:pt x="274" y="465"/>
                  </a:cubicBezTo>
                  <a:cubicBezTo>
                    <a:pt x="417" y="382"/>
                    <a:pt x="595" y="346"/>
                    <a:pt x="762" y="346"/>
                  </a:cubicBezTo>
                  <a:cubicBezTo>
                    <a:pt x="1286" y="346"/>
                    <a:pt x="1715" y="727"/>
                    <a:pt x="1786" y="1215"/>
                  </a:cubicBezTo>
                  <a:lnTo>
                    <a:pt x="762" y="1215"/>
                  </a:lnTo>
                  <a:cubicBezTo>
                    <a:pt x="679" y="1215"/>
                    <a:pt x="595" y="1298"/>
                    <a:pt x="595" y="1382"/>
                  </a:cubicBezTo>
                  <a:cubicBezTo>
                    <a:pt x="595" y="1477"/>
                    <a:pt x="679" y="1548"/>
                    <a:pt x="762" y="1548"/>
                  </a:cubicBezTo>
                  <a:lnTo>
                    <a:pt x="1988" y="1548"/>
                  </a:lnTo>
                  <a:cubicBezTo>
                    <a:pt x="2072" y="1548"/>
                    <a:pt x="2143" y="1477"/>
                    <a:pt x="2143" y="1382"/>
                  </a:cubicBezTo>
                  <a:cubicBezTo>
                    <a:pt x="2167" y="608"/>
                    <a:pt x="1536" y="1"/>
                    <a:pt x="774" y="1"/>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33" name="Google Shape;24878;p71">
              <a:extLst>
                <a:ext uri="{FF2B5EF4-FFF2-40B4-BE49-F238E27FC236}">
                  <a16:creationId xmlns:a16="http://schemas.microsoft.com/office/drawing/2014/main" id="{8DB6DA03-2C89-493B-BF7E-1BBD4AE9A3C5}"/>
                </a:ext>
              </a:extLst>
            </p:cNvPr>
            <p:cNvSpPr/>
            <p:nvPr/>
          </p:nvSpPr>
          <p:spPr>
            <a:xfrm>
              <a:off x="2705794" y="2611321"/>
              <a:ext cx="68620" cy="49301"/>
            </a:xfrm>
            <a:custGeom>
              <a:avLst/>
              <a:gdLst/>
              <a:ahLst/>
              <a:cxnLst/>
              <a:rect l="l" t="t" r="r" b="b"/>
              <a:pathLst>
                <a:path w="2156" h="1549" extrusionOk="0">
                  <a:moveTo>
                    <a:pt x="1394" y="1"/>
                  </a:moveTo>
                  <a:cubicBezTo>
                    <a:pt x="632" y="1"/>
                    <a:pt x="1" y="620"/>
                    <a:pt x="1" y="1382"/>
                  </a:cubicBezTo>
                  <a:cubicBezTo>
                    <a:pt x="1" y="1465"/>
                    <a:pt x="84" y="1548"/>
                    <a:pt x="167" y="1548"/>
                  </a:cubicBezTo>
                  <a:lnTo>
                    <a:pt x="1406" y="1548"/>
                  </a:lnTo>
                  <a:cubicBezTo>
                    <a:pt x="1489" y="1548"/>
                    <a:pt x="1572" y="1465"/>
                    <a:pt x="1572" y="1382"/>
                  </a:cubicBezTo>
                  <a:cubicBezTo>
                    <a:pt x="1572" y="1287"/>
                    <a:pt x="1501" y="1215"/>
                    <a:pt x="1418" y="1215"/>
                  </a:cubicBezTo>
                  <a:lnTo>
                    <a:pt x="382" y="1215"/>
                  </a:lnTo>
                  <a:cubicBezTo>
                    <a:pt x="453" y="727"/>
                    <a:pt x="882" y="334"/>
                    <a:pt x="1406" y="334"/>
                  </a:cubicBezTo>
                  <a:cubicBezTo>
                    <a:pt x="1584" y="334"/>
                    <a:pt x="1751" y="382"/>
                    <a:pt x="1894" y="453"/>
                  </a:cubicBezTo>
                  <a:cubicBezTo>
                    <a:pt x="1918" y="469"/>
                    <a:pt x="1945" y="477"/>
                    <a:pt x="1974" y="477"/>
                  </a:cubicBezTo>
                  <a:cubicBezTo>
                    <a:pt x="2030" y="477"/>
                    <a:pt x="2088" y="445"/>
                    <a:pt x="2120" y="382"/>
                  </a:cubicBezTo>
                  <a:cubicBezTo>
                    <a:pt x="2156" y="310"/>
                    <a:pt x="2132" y="203"/>
                    <a:pt x="2049" y="155"/>
                  </a:cubicBezTo>
                  <a:cubicBezTo>
                    <a:pt x="1846" y="60"/>
                    <a:pt x="1632" y="1"/>
                    <a:pt x="1394" y="1"/>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34" name="Google Shape;24879;p71">
              <a:extLst>
                <a:ext uri="{FF2B5EF4-FFF2-40B4-BE49-F238E27FC236}">
                  <a16:creationId xmlns:a16="http://schemas.microsoft.com/office/drawing/2014/main" id="{D67448BE-2246-48E0-86AB-BFCBB4856878}"/>
                </a:ext>
              </a:extLst>
            </p:cNvPr>
            <p:cNvSpPr/>
            <p:nvPr/>
          </p:nvSpPr>
          <p:spPr>
            <a:xfrm>
              <a:off x="2724000" y="2547666"/>
              <a:ext cx="53088" cy="53088"/>
            </a:xfrm>
            <a:custGeom>
              <a:avLst/>
              <a:gdLst/>
              <a:ahLst/>
              <a:cxnLst/>
              <a:rect l="l" t="t" r="r" b="b"/>
              <a:pathLst>
                <a:path w="1668" h="1668" extrusionOk="0">
                  <a:moveTo>
                    <a:pt x="834" y="334"/>
                  </a:moveTo>
                  <a:cubicBezTo>
                    <a:pt x="1119" y="334"/>
                    <a:pt x="1334" y="548"/>
                    <a:pt x="1334" y="834"/>
                  </a:cubicBezTo>
                  <a:cubicBezTo>
                    <a:pt x="1334" y="1120"/>
                    <a:pt x="1119" y="1334"/>
                    <a:pt x="834" y="1334"/>
                  </a:cubicBezTo>
                  <a:cubicBezTo>
                    <a:pt x="548" y="1334"/>
                    <a:pt x="322" y="1120"/>
                    <a:pt x="322" y="834"/>
                  </a:cubicBezTo>
                  <a:cubicBezTo>
                    <a:pt x="322" y="548"/>
                    <a:pt x="548" y="334"/>
                    <a:pt x="834" y="334"/>
                  </a:cubicBezTo>
                  <a:close/>
                  <a:moveTo>
                    <a:pt x="834" y="0"/>
                  </a:moveTo>
                  <a:cubicBezTo>
                    <a:pt x="369" y="0"/>
                    <a:pt x="0" y="370"/>
                    <a:pt x="0" y="834"/>
                  </a:cubicBezTo>
                  <a:cubicBezTo>
                    <a:pt x="0" y="1298"/>
                    <a:pt x="369" y="1667"/>
                    <a:pt x="834" y="1667"/>
                  </a:cubicBezTo>
                  <a:cubicBezTo>
                    <a:pt x="1298" y="1667"/>
                    <a:pt x="1667" y="1298"/>
                    <a:pt x="1667" y="834"/>
                  </a:cubicBezTo>
                  <a:cubicBezTo>
                    <a:pt x="1667" y="370"/>
                    <a:pt x="1298" y="0"/>
                    <a:pt x="834" y="0"/>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35" name="Google Shape;24880;p71">
              <a:extLst>
                <a:ext uri="{FF2B5EF4-FFF2-40B4-BE49-F238E27FC236}">
                  <a16:creationId xmlns:a16="http://schemas.microsoft.com/office/drawing/2014/main" id="{2834B232-271D-40E2-9DB9-8628B519FFDD}"/>
                </a:ext>
              </a:extLst>
            </p:cNvPr>
            <p:cNvSpPr/>
            <p:nvPr/>
          </p:nvSpPr>
          <p:spPr>
            <a:xfrm>
              <a:off x="2788800" y="2534394"/>
              <a:ext cx="68238" cy="68238"/>
            </a:xfrm>
            <a:custGeom>
              <a:avLst/>
              <a:gdLst/>
              <a:ahLst/>
              <a:cxnLst/>
              <a:rect l="l" t="t" r="r" b="b"/>
              <a:pathLst>
                <a:path w="2144" h="2144" extrusionOk="0">
                  <a:moveTo>
                    <a:pt x="1072" y="334"/>
                  </a:moveTo>
                  <a:cubicBezTo>
                    <a:pt x="1489" y="334"/>
                    <a:pt x="1822" y="656"/>
                    <a:pt x="1822" y="1072"/>
                  </a:cubicBezTo>
                  <a:cubicBezTo>
                    <a:pt x="1822" y="1489"/>
                    <a:pt x="1489" y="1822"/>
                    <a:pt x="1072" y="1822"/>
                  </a:cubicBezTo>
                  <a:cubicBezTo>
                    <a:pt x="655" y="1822"/>
                    <a:pt x="334" y="1489"/>
                    <a:pt x="334" y="1072"/>
                  </a:cubicBezTo>
                  <a:cubicBezTo>
                    <a:pt x="334" y="656"/>
                    <a:pt x="667" y="334"/>
                    <a:pt x="1072" y="334"/>
                  </a:cubicBezTo>
                  <a:close/>
                  <a:moveTo>
                    <a:pt x="1072" y="1"/>
                  </a:moveTo>
                  <a:cubicBezTo>
                    <a:pt x="477" y="1"/>
                    <a:pt x="0" y="477"/>
                    <a:pt x="0" y="1072"/>
                  </a:cubicBezTo>
                  <a:cubicBezTo>
                    <a:pt x="0" y="1668"/>
                    <a:pt x="477" y="2144"/>
                    <a:pt x="1072" y="2144"/>
                  </a:cubicBezTo>
                  <a:cubicBezTo>
                    <a:pt x="1667" y="2144"/>
                    <a:pt x="2143" y="1668"/>
                    <a:pt x="2143" y="1072"/>
                  </a:cubicBezTo>
                  <a:cubicBezTo>
                    <a:pt x="2143" y="477"/>
                    <a:pt x="1667" y="1"/>
                    <a:pt x="1072" y="1"/>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36" name="Google Shape;24881;p71">
              <a:extLst>
                <a:ext uri="{FF2B5EF4-FFF2-40B4-BE49-F238E27FC236}">
                  <a16:creationId xmlns:a16="http://schemas.microsoft.com/office/drawing/2014/main" id="{2C30E826-9E1D-4416-9026-CBE9F39BA041}"/>
                </a:ext>
              </a:extLst>
            </p:cNvPr>
            <p:cNvSpPr/>
            <p:nvPr/>
          </p:nvSpPr>
          <p:spPr>
            <a:xfrm>
              <a:off x="2764930" y="2613613"/>
              <a:ext cx="115979" cy="62923"/>
            </a:xfrm>
            <a:custGeom>
              <a:avLst/>
              <a:gdLst/>
              <a:ahLst/>
              <a:cxnLst/>
              <a:rect l="l" t="t" r="r" b="b"/>
              <a:pathLst>
                <a:path w="3644" h="1977" extrusionOk="0">
                  <a:moveTo>
                    <a:pt x="1822" y="345"/>
                  </a:moveTo>
                  <a:cubicBezTo>
                    <a:pt x="2584" y="345"/>
                    <a:pt x="3203" y="917"/>
                    <a:pt x="3298" y="1655"/>
                  </a:cubicBezTo>
                  <a:lnTo>
                    <a:pt x="345" y="1655"/>
                  </a:lnTo>
                  <a:cubicBezTo>
                    <a:pt x="441" y="905"/>
                    <a:pt x="1060" y="345"/>
                    <a:pt x="1822" y="345"/>
                  </a:cubicBezTo>
                  <a:close/>
                  <a:moveTo>
                    <a:pt x="1822" y="0"/>
                  </a:moveTo>
                  <a:cubicBezTo>
                    <a:pt x="822" y="0"/>
                    <a:pt x="0" y="822"/>
                    <a:pt x="0" y="1810"/>
                  </a:cubicBezTo>
                  <a:cubicBezTo>
                    <a:pt x="0" y="1905"/>
                    <a:pt x="84" y="1977"/>
                    <a:pt x="167" y="1977"/>
                  </a:cubicBezTo>
                  <a:lnTo>
                    <a:pt x="3477" y="1977"/>
                  </a:lnTo>
                  <a:cubicBezTo>
                    <a:pt x="3560" y="1977"/>
                    <a:pt x="3643" y="1905"/>
                    <a:pt x="3643" y="1810"/>
                  </a:cubicBezTo>
                  <a:cubicBezTo>
                    <a:pt x="3643" y="798"/>
                    <a:pt x="2822" y="0"/>
                    <a:pt x="1822" y="0"/>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37" name="Google Shape;24882;p71">
              <a:extLst>
                <a:ext uri="{FF2B5EF4-FFF2-40B4-BE49-F238E27FC236}">
                  <a16:creationId xmlns:a16="http://schemas.microsoft.com/office/drawing/2014/main" id="{C792810C-7F0C-421F-B059-AA108C948534}"/>
                </a:ext>
              </a:extLst>
            </p:cNvPr>
            <p:cNvSpPr/>
            <p:nvPr/>
          </p:nvSpPr>
          <p:spPr>
            <a:xfrm>
              <a:off x="2656907" y="2439293"/>
              <a:ext cx="332757" cy="332343"/>
            </a:xfrm>
            <a:custGeom>
              <a:avLst/>
              <a:gdLst/>
              <a:ahLst/>
              <a:cxnLst/>
              <a:rect l="l" t="t" r="r" b="b"/>
              <a:pathLst>
                <a:path w="10455" h="10442" extrusionOk="0">
                  <a:moveTo>
                    <a:pt x="5383" y="893"/>
                  </a:moveTo>
                  <a:cubicBezTo>
                    <a:pt x="7645" y="977"/>
                    <a:pt x="9454" y="2798"/>
                    <a:pt x="9550" y="5060"/>
                  </a:cubicBezTo>
                  <a:lnTo>
                    <a:pt x="9145" y="5060"/>
                  </a:lnTo>
                  <a:cubicBezTo>
                    <a:pt x="9050" y="5060"/>
                    <a:pt x="8978" y="5132"/>
                    <a:pt x="8978" y="5227"/>
                  </a:cubicBezTo>
                  <a:cubicBezTo>
                    <a:pt x="8978" y="5310"/>
                    <a:pt x="9050" y="5382"/>
                    <a:pt x="9145" y="5382"/>
                  </a:cubicBezTo>
                  <a:lnTo>
                    <a:pt x="9550" y="5382"/>
                  </a:lnTo>
                  <a:cubicBezTo>
                    <a:pt x="9454" y="7644"/>
                    <a:pt x="7645" y="9466"/>
                    <a:pt x="5383" y="9549"/>
                  </a:cubicBezTo>
                  <a:lnTo>
                    <a:pt x="5383" y="9156"/>
                  </a:lnTo>
                  <a:cubicBezTo>
                    <a:pt x="5383" y="9061"/>
                    <a:pt x="5311" y="8989"/>
                    <a:pt x="5216" y="8989"/>
                  </a:cubicBezTo>
                  <a:cubicBezTo>
                    <a:pt x="5121" y="8989"/>
                    <a:pt x="5049" y="9061"/>
                    <a:pt x="5049" y="9156"/>
                  </a:cubicBezTo>
                  <a:lnTo>
                    <a:pt x="5049" y="9549"/>
                  </a:lnTo>
                  <a:cubicBezTo>
                    <a:pt x="2787" y="9466"/>
                    <a:pt x="977" y="7644"/>
                    <a:pt x="882" y="5382"/>
                  </a:cubicBezTo>
                  <a:lnTo>
                    <a:pt x="1287" y="5382"/>
                  </a:lnTo>
                  <a:cubicBezTo>
                    <a:pt x="1382" y="5382"/>
                    <a:pt x="1453" y="5310"/>
                    <a:pt x="1453" y="5227"/>
                  </a:cubicBezTo>
                  <a:cubicBezTo>
                    <a:pt x="1453" y="5132"/>
                    <a:pt x="1382" y="5060"/>
                    <a:pt x="1287" y="5060"/>
                  </a:cubicBezTo>
                  <a:lnTo>
                    <a:pt x="882" y="5060"/>
                  </a:lnTo>
                  <a:cubicBezTo>
                    <a:pt x="977" y="2798"/>
                    <a:pt x="2787" y="977"/>
                    <a:pt x="5049" y="893"/>
                  </a:cubicBezTo>
                  <a:lnTo>
                    <a:pt x="5049" y="1286"/>
                  </a:lnTo>
                  <a:cubicBezTo>
                    <a:pt x="5049" y="1381"/>
                    <a:pt x="5121" y="1453"/>
                    <a:pt x="5216" y="1453"/>
                  </a:cubicBezTo>
                  <a:cubicBezTo>
                    <a:pt x="5311" y="1453"/>
                    <a:pt x="5383" y="1381"/>
                    <a:pt x="5383" y="1286"/>
                  </a:cubicBezTo>
                  <a:lnTo>
                    <a:pt x="5383" y="893"/>
                  </a:lnTo>
                  <a:close/>
                  <a:moveTo>
                    <a:pt x="5228" y="0"/>
                  </a:moveTo>
                  <a:cubicBezTo>
                    <a:pt x="5144" y="0"/>
                    <a:pt x="5061" y="72"/>
                    <a:pt x="5061" y="167"/>
                  </a:cubicBezTo>
                  <a:lnTo>
                    <a:pt x="5061" y="560"/>
                  </a:lnTo>
                  <a:cubicBezTo>
                    <a:pt x="2620" y="655"/>
                    <a:pt x="656" y="2620"/>
                    <a:pt x="572" y="5060"/>
                  </a:cubicBezTo>
                  <a:lnTo>
                    <a:pt x="168" y="5060"/>
                  </a:lnTo>
                  <a:cubicBezTo>
                    <a:pt x="84" y="5060"/>
                    <a:pt x="1" y="5132"/>
                    <a:pt x="1" y="5227"/>
                  </a:cubicBezTo>
                  <a:cubicBezTo>
                    <a:pt x="1" y="5310"/>
                    <a:pt x="84" y="5382"/>
                    <a:pt x="168" y="5382"/>
                  </a:cubicBezTo>
                  <a:lnTo>
                    <a:pt x="572" y="5382"/>
                  </a:lnTo>
                  <a:cubicBezTo>
                    <a:pt x="656" y="7823"/>
                    <a:pt x="2620" y="9787"/>
                    <a:pt x="5061" y="9882"/>
                  </a:cubicBezTo>
                  <a:lnTo>
                    <a:pt x="5061" y="10287"/>
                  </a:lnTo>
                  <a:cubicBezTo>
                    <a:pt x="5061" y="10371"/>
                    <a:pt x="5144" y="10442"/>
                    <a:pt x="5228" y="10442"/>
                  </a:cubicBezTo>
                  <a:cubicBezTo>
                    <a:pt x="5323" y="10442"/>
                    <a:pt x="5394" y="10371"/>
                    <a:pt x="5394" y="10287"/>
                  </a:cubicBezTo>
                  <a:lnTo>
                    <a:pt x="5394" y="9882"/>
                  </a:lnTo>
                  <a:cubicBezTo>
                    <a:pt x="7835" y="9787"/>
                    <a:pt x="9800" y="7823"/>
                    <a:pt x="9883" y="5382"/>
                  </a:cubicBezTo>
                  <a:lnTo>
                    <a:pt x="10288" y="5382"/>
                  </a:lnTo>
                  <a:cubicBezTo>
                    <a:pt x="10383" y="5382"/>
                    <a:pt x="10455" y="5310"/>
                    <a:pt x="10455" y="5227"/>
                  </a:cubicBezTo>
                  <a:cubicBezTo>
                    <a:pt x="10455" y="5132"/>
                    <a:pt x="10383" y="5060"/>
                    <a:pt x="10288" y="5060"/>
                  </a:cubicBezTo>
                  <a:lnTo>
                    <a:pt x="9883" y="5060"/>
                  </a:lnTo>
                  <a:cubicBezTo>
                    <a:pt x="9800" y="2620"/>
                    <a:pt x="7835" y="655"/>
                    <a:pt x="5394" y="560"/>
                  </a:cubicBezTo>
                  <a:lnTo>
                    <a:pt x="5394" y="167"/>
                  </a:lnTo>
                  <a:cubicBezTo>
                    <a:pt x="5394" y="72"/>
                    <a:pt x="5323" y="0"/>
                    <a:pt x="5228" y="0"/>
                  </a:cubicBezTo>
                  <a:close/>
                </a:path>
              </a:pathLst>
            </a:custGeom>
            <a:grpFill/>
            <a:ln>
              <a:noFill/>
            </a:ln>
          </p:spPr>
          <p:txBody>
            <a:bodyPr spcFirstLastPara="1" wrap="square" lIns="121900" tIns="121900" rIns="121900" bIns="121900" anchor="ctr" anchorCtr="0">
              <a:noAutofit/>
            </a:bodyPr>
            <a:lstStyle/>
            <a:p>
              <a:endParaRPr sz="2400" dirty="0"/>
            </a:p>
          </p:txBody>
        </p:sp>
      </p:grpSp>
      <p:grpSp>
        <p:nvGrpSpPr>
          <p:cNvPr id="38" name="Google Shape;27267;p75">
            <a:extLst>
              <a:ext uri="{FF2B5EF4-FFF2-40B4-BE49-F238E27FC236}">
                <a16:creationId xmlns:a16="http://schemas.microsoft.com/office/drawing/2014/main" id="{AF897438-9312-4A01-BCD2-CD9BE3757981}"/>
              </a:ext>
            </a:extLst>
          </p:cNvPr>
          <p:cNvGrpSpPr>
            <a:grpSpLocks noChangeAspect="1"/>
          </p:cNvGrpSpPr>
          <p:nvPr userDrawn="1"/>
        </p:nvGrpSpPr>
        <p:grpSpPr>
          <a:xfrm>
            <a:off x="2187715" y="2295615"/>
            <a:ext cx="777240" cy="728054"/>
            <a:chOff x="2753373" y="2902523"/>
            <a:chExt cx="347552" cy="325557"/>
          </a:xfrm>
          <a:solidFill>
            <a:schemeClr val="accent6">
              <a:lumMod val="20000"/>
              <a:lumOff val="80000"/>
            </a:schemeClr>
          </a:solidFill>
        </p:grpSpPr>
        <p:sp>
          <p:nvSpPr>
            <p:cNvPr id="40" name="Google Shape;27268;p75">
              <a:extLst>
                <a:ext uri="{FF2B5EF4-FFF2-40B4-BE49-F238E27FC236}">
                  <a16:creationId xmlns:a16="http://schemas.microsoft.com/office/drawing/2014/main" id="{B72C06F1-8122-4623-BF7F-7864F9E617AE}"/>
                </a:ext>
              </a:extLst>
            </p:cNvPr>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41" name="Google Shape;27269;p75">
              <a:extLst>
                <a:ext uri="{FF2B5EF4-FFF2-40B4-BE49-F238E27FC236}">
                  <a16:creationId xmlns:a16="http://schemas.microsoft.com/office/drawing/2014/main" id="{BE5CE8C6-ABB3-4FC3-8CCC-21FCFDA58098}"/>
                </a:ext>
              </a:extLst>
            </p:cNvPr>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42" name="Google Shape;27270;p75">
              <a:extLst>
                <a:ext uri="{FF2B5EF4-FFF2-40B4-BE49-F238E27FC236}">
                  <a16:creationId xmlns:a16="http://schemas.microsoft.com/office/drawing/2014/main" id="{A38AAC61-1A4D-42B8-B8CE-15A05BF45254}"/>
                </a:ext>
              </a:extLst>
            </p:cNvPr>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43" name="Google Shape;27271;p75">
              <a:extLst>
                <a:ext uri="{FF2B5EF4-FFF2-40B4-BE49-F238E27FC236}">
                  <a16:creationId xmlns:a16="http://schemas.microsoft.com/office/drawing/2014/main" id="{25C09105-285E-4C9D-B3AD-3D70A87D85C2}"/>
                </a:ext>
              </a:extLst>
            </p:cNvPr>
            <p:cNvSpPr/>
            <p:nvPr/>
          </p:nvSpPr>
          <p:spPr>
            <a:xfrm>
              <a:off x="2939069" y="2934735"/>
              <a:ext cx="161856" cy="169049"/>
            </a:xfrm>
            <a:custGeom>
              <a:avLst/>
              <a:gdLst/>
              <a:ahLst/>
              <a:cxnLst/>
              <a:rect l="l" t="t" r="r" b="b"/>
              <a:pathLst>
                <a:path w="5085" h="5311" extrusionOk="0">
                  <a:moveTo>
                    <a:pt x="668" y="0"/>
                  </a:moveTo>
                  <a:cubicBezTo>
                    <a:pt x="299" y="0"/>
                    <a:pt x="1" y="298"/>
                    <a:pt x="1" y="667"/>
                  </a:cubicBezTo>
                  <a:lnTo>
                    <a:pt x="1" y="3393"/>
                  </a:lnTo>
                  <a:cubicBezTo>
                    <a:pt x="1" y="3763"/>
                    <a:pt x="299" y="4060"/>
                    <a:pt x="668" y="4060"/>
                  </a:cubicBezTo>
                  <a:lnTo>
                    <a:pt x="977" y="4060"/>
                  </a:lnTo>
                  <a:lnTo>
                    <a:pt x="739" y="5001"/>
                  </a:lnTo>
                  <a:cubicBezTo>
                    <a:pt x="715" y="5108"/>
                    <a:pt x="763" y="5203"/>
                    <a:pt x="846" y="5263"/>
                  </a:cubicBezTo>
                  <a:cubicBezTo>
                    <a:pt x="894" y="5298"/>
                    <a:pt x="941" y="5310"/>
                    <a:pt x="977" y="5310"/>
                  </a:cubicBezTo>
                  <a:cubicBezTo>
                    <a:pt x="1025" y="5310"/>
                    <a:pt x="1084" y="5298"/>
                    <a:pt x="1132" y="5263"/>
                  </a:cubicBezTo>
                  <a:lnTo>
                    <a:pt x="2763" y="4072"/>
                  </a:lnTo>
                  <a:lnTo>
                    <a:pt x="4418" y="4072"/>
                  </a:lnTo>
                  <a:cubicBezTo>
                    <a:pt x="4787" y="4072"/>
                    <a:pt x="5085" y="3774"/>
                    <a:pt x="5085" y="3405"/>
                  </a:cubicBezTo>
                  <a:lnTo>
                    <a:pt x="5085" y="679"/>
                  </a:lnTo>
                  <a:cubicBezTo>
                    <a:pt x="5061" y="298"/>
                    <a:pt x="4751" y="0"/>
                    <a:pt x="4394" y="0"/>
                  </a:cubicBezTo>
                  <a:lnTo>
                    <a:pt x="3537" y="0"/>
                  </a:lnTo>
                  <a:cubicBezTo>
                    <a:pt x="3454" y="0"/>
                    <a:pt x="3370" y="72"/>
                    <a:pt x="3370" y="167"/>
                  </a:cubicBezTo>
                  <a:cubicBezTo>
                    <a:pt x="3370" y="250"/>
                    <a:pt x="3454" y="322"/>
                    <a:pt x="3537" y="322"/>
                  </a:cubicBezTo>
                  <a:lnTo>
                    <a:pt x="4394" y="322"/>
                  </a:lnTo>
                  <a:cubicBezTo>
                    <a:pt x="4585" y="322"/>
                    <a:pt x="4751" y="488"/>
                    <a:pt x="4751" y="679"/>
                  </a:cubicBezTo>
                  <a:lnTo>
                    <a:pt x="4751" y="3405"/>
                  </a:lnTo>
                  <a:cubicBezTo>
                    <a:pt x="4751" y="3596"/>
                    <a:pt x="4585" y="3763"/>
                    <a:pt x="4394" y="3763"/>
                  </a:cubicBezTo>
                  <a:lnTo>
                    <a:pt x="2692" y="3763"/>
                  </a:lnTo>
                  <a:cubicBezTo>
                    <a:pt x="2668" y="3763"/>
                    <a:pt x="2632" y="3774"/>
                    <a:pt x="2608" y="3798"/>
                  </a:cubicBezTo>
                  <a:lnTo>
                    <a:pt x="1084" y="4894"/>
                  </a:lnTo>
                  <a:lnTo>
                    <a:pt x="1322" y="3953"/>
                  </a:lnTo>
                  <a:cubicBezTo>
                    <a:pt x="1334" y="3917"/>
                    <a:pt x="1322" y="3858"/>
                    <a:pt x="1287" y="3822"/>
                  </a:cubicBezTo>
                  <a:cubicBezTo>
                    <a:pt x="1263" y="3774"/>
                    <a:pt x="1215" y="3763"/>
                    <a:pt x="1180" y="3763"/>
                  </a:cubicBezTo>
                  <a:lnTo>
                    <a:pt x="668" y="3763"/>
                  </a:lnTo>
                  <a:cubicBezTo>
                    <a:pt x="477" y="3763"/>
                    <a:pt x="310" y="3596"/>
                    <a:pt x="310" y="3405"/>
                  </a:cubicBezTo>
                  <a:lnTo>
                    <a:pt x="310" y="679"/>
                  </a:lnTo>
                  <a:cubicBezTo>
                    <a:pt x="310" y="488"/>
                    <a:pt x="477" y="322"/>
                    <a:pt x="668" y="322"/>
                  </a:cubicBezTo>
                  <a:lnTo>
                    <a:pt x="1513" y="322"/>
                  </a:lnTo>
                  <a:cubicBezTo>
                    <a:pt x="1608" y="322"/>
                    <a:pt x="1680" y="250"/>
                    <a:pt x="1680" y="167"/>
                  </a:cubicBezTo>
                  <a:cubicBezTo>
                    <a:pt x="1680" y="72"/>
                    <a:pt x="1608" y="0"/>
                    <a:pt x="1513" y="0"/>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44" name="Google Shape;27272;p75">
              <a:extLst>
                <a:ext uri="{FF2B5EF4-FFF2-40B4-BE49-F238E27FC236}">
                  <a16:creationId xmlns:a16="http://schemas.microsoft.com/office/drawing/2014/main" id="{EB30D244-6A43-4D3D-97B5-8B7D2173C1A3}"/>
                </a:ext>
              </a:extLst>
            </p:cNvPr>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45" name="Google Shape;27273;p75">
              <a:extLst>
                <a:ext uri="{FF2B5EF4-FFF2-40B4-BE49-F238E27FC236}">
                  <a16:creationId xmlns:a16="http://schemas.microsoft.com/office/drawing/2014/main" id="{6E05675E-A7BE-4CBC-9401-8ABE9F74D2BE}"/>
                </a:ext>
              </a:extLst>
            </p:cNvPr>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grpFill/>
            <a:ln>
              <a:noFill/>
            </a:ln>
          </p:spPr>
          <p:txBody>
            <a:bodyPr spcFirstLastPara="1" wrap="square" lIns="121900" tIns="121900" rIns="121900" bIns="121900" anchor="ctr" anchorCtr="0">
              <a:noAutofit/>
            </a:bodyPr>
            <a:lstStyle/>
            <a:p>
              <a:endParaRPr sz="2400" dirty="0"/>
            </a:p>
          </p:txBody>
        </p:sp>
      </p:grpSp>
    </p:spTree>
    <p:extLst>
      <p:ext uri="{BB962C8B-B14F-4D97-AF65-F5344CB8AC3E}">
        <p14:creationId xmlns:p14="http://schemas.microsoft.com/office/powerpoint/2010/main" val="1971961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899-5C58-4797-BBC9-8F540D256F05}"/>
              </a:ext>
            </a:extLst>
          </p:cNvPr>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523C6A-EDC9-4DAA-8DBA-655D1D02247B}"/>
              </a:ext>
            </a:extLst>
          </p:cNvPr>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D7D91-7726-4FAD-98ED-8D3F5E9DE2AF}"/>
              </a:ext>
            </a:extLst>
          </p:cNvPr>
          <p:cNvSpPr>
            <a:spLocks noGrp="1"/>
          </p:cNvSpPr>
          <p:nvPr>
            <p:ph type="dt" sz="half" idx="10"/>
          </p:nvPr>
        </p:nvSpPr>
        <p:spPr/>
        <p:txBody>
          <a:bodyPr/>
          <a:lstStyle/>
          <a:p>
            <a:fld id="{12FBDA25-711C-4E58-A10E-7D98B321D450}" type="datetime5">
              <a:rPr lang="en-US" smtClean="0"/>
              <a:t>23-Mar-26</a:t>
            </a:fld>
            <a:endParaRPr lang="en-US"/>
          </a:p>
        </p:txBody>
      </p:sp>
      <p:sp>
        <p:nvSpPr>
          <p:cNvPr id="5" name="Footer Placeholder 4">
            <a:extLst>
              <a:ext uri="{FF2B5EF4-FFF2-40B4-BE49-F238E27FC236}">
                <a16:creationId xmlns:a16="http://schemas.microsoft.com/office/drawing/2014/main" id="{D3067F5A-1430-49C4-8FEA-BE9AAD028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E2D5B-8F1A-4D45-862F-84E5232F25F9}"/>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406338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6A08-C2FB-4B81-A725-6DD001670326}"/>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1F03BEA0-AE7C-4E2C-91F0-1A283E2D1639}"/>
              </a:ext>
            </a:extLst>
          </p:cNvPr>
          <p:cNvSpPr>
            <a:spLocks noGrp="1"/>
          </p:cNvSpPr>
          <p:nvPr>
            <p:ph type="body" idx="1"/>
          </p:nvPr>
        </p:nvSpPr>
        <p:spPr>
          <a:xfrm>
            <a:off x="831850" y="4589463"/>
            <a:ext cx="10515600" cy="1500187"/>
          </a:xfrm>
        </p:spPr>
        <p:txBody>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A08CD-FF40-4900-9FC6-EAE66B1800A3}"/>
              </a:ext>
            </a:extLst>
          </p:cNvPr>
          <p:cNvSpPr>
            <a:spLocks noGrp="1"/>
          </p:cNvSpPr>
          <p:nvPr>
            <p:ph type="dt" sz="half" idx="10"/>
          </p:nvPr>
        </p:nvSpPr>
        <p:spPr/>
        <p:txBody>
          <a:bodyPr/>
          <a:lstStyle/>
          <a:p>
            <a:fld id="{F118F771-2A9B-4CF6-82CC-52DAE97EC91B}" type="datetime5">
              <a:rPr lang="en-US" smtClean="0"/>
              <a:t>23-Mar-26</a:t>
            </a:fld>
            <a:endParaRPr lang="en-US"/>
          </a:p>
        </p:txBody>
      </p:sp>
      <p:sp>
        <p:nvSpPr>
          <p:cNvPr id="5" name="Footer Placeholder 4">
            <a:extLst>
              <a:ext uri="{FF2B5EF4-FFF2-40B4-BE49-F238E27FC236}">
                <a16:creationId xmlns:a16="http://schemas.microsoft.com/office/drawing/2014/main" id="{82E5C3EE-91F0-484C-8EEC-E1BBBBDC5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090E-D1BB-4A58-90C6-4984F880D917}"/>
              </a:ext>
            </a:extLst>
          </p:cNvPr>
          <p:cNvSpPr>
            <a:spLocks noGrp="1"/>
          </p:cNvSpPr>
          <p:nvPr>
            <p:ph type="sldNum" sz="quarter" idx="12"/>
          </p:nvPr>
        </p:nvSpPr>
        <p:spPr/>
        <p:txBody>
          <a:bodyPr/>
          <a:lstStyle/>
          <a:p>
            <a:fld id="{79A5233F-5299-41D4-B212-56AA1F37BF1D}" type="slidenum">
              <a:rPr lang="en-US" smtClean="0"/>
              <a:t>‹#›</a:t>
            </a:fld>
            <a:endParaRPr lang="en-US"/>
          </a:p>
        </p:txBody>
      </p:sp>
      <p:sp>
        <p:nvSpPr>
          <p:cNvPr id="8" name="Freeform: Shape 7">
            <a:extLst>
              <a:ext uri="{FF2B5EF4-FFF2-40B4-BE49-F238E27FC236}">
                <a16:creationId xmlns:a16="http://schemas.microsoft.com/office/drawing/2014/main" id="{A0B21769-2B9B-439E-8E8D-71B326F561D3}"/>
              </a:ext>
            </a:extLst>
          </p:cNvPr>
          <p:cNvSpPr/>
          <p:nvPr userDrawn="1"/>
        </p:nvSpPr>
        <p:spPr>
          <a:xfrm>
            <a:off x="-20781" y="-187037"/>
            <a:ext cx="4533458" cy="3429000"/>
          </a:xfrm>
          <a:custGeom>
            <a:avLst/>
            <a:gdLst>
              <a:gd name="connsiteX0" fmla="*/ 0 w 4533458"/>
              <a:gd name="connsiteY0" fmla="*/ 0 h 3429000"/>
              <a:gd name="connsiteX1" fmla="*/ 4533458 w 4533458"/>
              <a:gd name="connsiteY1" fmla="*/ 0 h 3429000"/>
              <a:gd name="connsiteX2" fmla="*/ 4471958 w 4533458"/>
              <a:gd name="connsiteY2" fmla="*/ 216573 h 3429000"/>
              <a:gd name="connsiteX3" fmla="*/ 105506 w 4533458"/>
              <a:gd name="connsiteY3" fmla="*/ 3429000 h 3429000"/>
              <a:gd name="connsiteX4" fmla="*/ 0 w 4533458"/>
              <a:gd name="connsiteY4" fmla="*/ 3426332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458" h="3429000">
                <a:moveTo>
                  <a:pt x="0" y="0"/>
                </a:moveTo>
                <a:lnTo>
                  <a:pt x="4533458" y="0"/>
                </a:lnTo>
                <a:lnTo>
                  <a:pt x="4471958" y="216573"/>
                </a:lnTo>
                <a:cubicBezTo>
                  <a:pt x="3893091" y="2077691"/>
                  <a:pt x="2157106" y="3429000"/>
                  <a:pt x="105506" y="3429000"/>
                </a:cubicBezTo>
                <a:lnTo>
                  <a:pt x="0" y="342633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233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hasCustomPrompt="1"/>
          </p:nvPr>
        </p:nvSpPr>
        <p:spPr>
          <a:xfrm>
            <a:off x="838200" y="1825625"/>
            <a:ext cx="5181600" cy="435133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AF0992D-F701-4884-B1F6-E7FDD3F1A40F}"/>
              </a:ext>
            </a:extLst>
          </p:cNvPr>
          <p:cNvSpPr>
            <a:spLocks noGrp="1"/>
          </p:cNvSpPr>
          <p:nvPr>
            <p:ph sz="half" idx="2" hasCustomPrompt="1"/>
          </p:nvPr>
        </p:nvSpPr>
        <p:spPr>
          <a:xfrm>
            <a:off x="6172200" y="1825625"/>
            <a:ext cx="5181600" cy="435133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1C028B1-F9AA-4ABA-A74D-F16AAEA18D90}"/>
              </a:ext>
            </a:extLst>
          </p:cNvPr>
          <p:cNvSpPr>
            <a:spLocks noGrp="1"/>
          </p:cNvSpPr>
          <p:nvPr>
            <p:ph type="dt" sz="half" idx="10"/>
          </p:nvPr>
        </p:nvSpPr>
        <p:spPr/>
        <p:txBody>
          <a:bodyPr/>
          <a:lstStyle/>
          <a:p>
            <a:fld id="{9E7C49C4-3447-4A55-9BC7-FF5884B9FDA7}" type="datetime5">
              <a:rPr lang="en-US" smtClean="0"/>
              <a:t>23-Mar-26</a:t>
            </a:fld>
            <a:endParaRPr lang="en-US"/>
          </a:p>
        </p:txBody>
      </p:sp>
      <p:sp>
        <p:nvSpPr>
          <p:cNvPr id="6" name="Footer Placeholder 5">
            <a:extLst>
              <a:ext uri="{FF2B5EF4-FFF2-40B4-BE49-F238E27FC236}">
                <a16:creationId xmlns:a16="http://schemas.microsoft.com/office/drawing/2014/main" id="{39283E5E-55AF-4F75-A107-DD43DA930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C535E-1C3C-4CF0-9386-24BE311DF55E}"/>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3989643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DA40-6482-4F33-AAEA-1B8ADCA7A90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C3DFB2-5049-4BBA-BBAD-2F33DD7A94D0}"/>
              </a:ext>
            </a:extLst>
          </p:cNvPr>
          <p:cNvSpPr>
            <a:spLocks noGrp="1"/>
          </p:cNvSpPr>
          <p:nvPr>
            <p:ph type="body" idx="1"/>
          </p:nvPr>
        </p:nvSpPr>
        <p:spPr>
          <a:xfrm>
            <a:off x="839788" y="1681163"/>
            <a:ext cx="5157787" cy="823912"/>
          </a:xfrm>
        </p:spPr>
        <p:txBody>
          <a:bodyPr anchor="b">
            <a:norm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D91A89-E8C0-4FAA-B89D-0FCEA41B0CD0}"/>
              </a:ext>
            </a:extLst>
          </p:cNvPr>
          <p:cNvSpPr>
            <a:spLocks noGrp="1"/>
          </p:cNvSpPr>
          <p:nvPr>
            <p:ph sz="half" idx="2" hasCustomPrompt="1"/>
          </p:nvPr>
        </p:nvSpPr>
        <p:spPr>
          <a:xfrm>
            <a:off x="839788" y="2505075"/>
            <a:ext cx="5157787" cy="368458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427CA9-15BD-4556-990C-276D5CB61848}"/>
              </a:ext>
            </a:extLst>
          </p:cNvPr>
          <p:cNvSpPr>
            <a:spLocks noGrp="1"/>
          </p:cNvSpPr>
          <p:nvPr>
            <p:ph type="body" sz="quarter" idx="3"/>
          </p:nvPr>
        </p:nvSpPr>
        <p:spPr>
          <a:xfrm>
            <a:off x="6172200" y="1681163"/>
            <a:ext cx="5183188" cy="823912"/>
          </a:xfrm>
        </p:spPr>
        <p:txBody>
          <a:bodyPr anchor="b">
            <a:norm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948B1E-049A-4009-A4BF-83AC107AA16E}"/>
              </a:ext>
            </a:extLst>
          </p:cNvPr>
          <p:cNvSpPr>
            <a:spLocks noGrp="1"/>
          </p:cNvSpPr>
          <p:nvPr>
            <p:ph sz="quarter" idx="4" hasCustomPrompt="1"/>
          </p:nvPr>
        </p:nvSpPr>
        <p:spPr>
          <a:xfrm>
            <a:off x="6172200" y="2505075"/>
            <a:ext cx="5183188" cy="368458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4F3F97-6357-42E2-9C5E-5B975CB7F5CC}"/>
              </a:ext>
            </a:extLst>
          </p:cNvPr>
          <p:cNvSpPr>
            <a:spLocks noGrp="1"/>
          </p:cNvSpPr>
          <p:nvPr>
            <p:ph type="dt" sz="half" idx="10"/>
          </p:nvPr>
        </p:nvSpPr>
        <p:spPr/>
        <p:txBody>
          <a:bodyPr/>
          <a:lstStyle/>
          <a:p>
            <a:fld id="{5B3EAF92-66C8-4ADD-BF72-5080E668FDA3}" type="datetime5">
              <a:rPr lang="en-US" smtClean="0"/>
              <a:t>23-Mar-26</a:t>
            </a:fld>
            <a:endParaRPr lang="en-US"/>
          </a:p>
        </p:txBody>
      </p:sp>
      <p:sp>
        <p:nvSpPr>
          <p:cNvPr id="8" name="Footer Placeholder 7">
            <a:extLst>
              <a:ext uri="{FF2B5EF4-FFF2-40B4-BE49-F238E27FC236}">
                <a16:creationId xmlns:a16="http://schemas.microsoft.com/office/drawing/2014/main" id="{C9C51B17-2F08-4BB1-93C5-1244B5EACD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19A3A9-352D-4BC9-AF99-6914801BD53F}"/>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40271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CDAO Branding">
    <p:bg>
      <p:bgPr>
        <a:blipFill dpi="0" rotWithShape="1">
          <a:blip r:embed="rId2">
            <a:lum/>
          </a:blip>
          <a:srcRect/>
          <a:stretch>
            <a:fillRect l="-1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7A07DB-2FB9-44EE-BF37-CB7A32891D5A}"/>
              </a:ext>
            </a:extLst>
          </p:cNvPr>
          <p:cNvSpPr/>
          <p:nvPr userDrawn="1"/>
        </p:nvSpPr>
        <p:spPr>
          <a:xfrm>
            <a:off x="0" y="2130136"/>
            <a:ext cx="12192000" cy="2597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D8E61-3D0B-4942-9038-BAD67AB7028E}"/>
              </a:ext>
            </a:extLst>
          </p:cNvPr>
          <p:cNvSpPr>
            <a:spLocks noGrp="1"/>
          </p:cNvSpPr>
          <p:nvPr>
            <p:ph type="ctrTitle"/>
          </p:nvPr>
        </p:nvSpPr>
        <p:spPr>
          <a:xfrm>
            <a:off x="838198" y="2130136"/>
            <a:ext cx="10515600" cy="1737360"/>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E5694CE-A97D-4B6B-891B-85576041A38B}"/>
              </a:ext>
            </a:extLst>
          </p:cNvPr>
          <p:cNvSpPr>
            <a:spLocks noGrp="1"/>
          </p:cNvSpPr>
          <p:nvPr>
            <p:ph type="subTitle" idx="1" hasCustomPrompt="1"/>
          </p:nvPr>
        </p:nvSpPr>
        <p:spPr>
          <a:xfrm>
            <a:off x="838199" y="3957898"/>
            <a:ext cx="10515599" cy="769966"/>
          </a:xfrm>
        </p:spPr>
        <p:txBody>
          <a:bodyPr>
            <a:noAutofit/>
          </a:bodyPr>
          <a:lstStyle>
            <a:lvl1pPr marL="0" indent="0" algn="ctr">
              <a:buNone/>
              <a:defRPr sz="2000" i="1">
                <a:solidFill>
                  <a:schemeClr val="accent6">
                    <a:lumMod val="20000"/>
                    <a:lumOff val="80000"/>
                  </a:schemeClr>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13" name="Text Placeholder 12">
            <a:extLst>
              <a:ext uri="{FF2B5EF4-FFF2-40B4-BE49-F238E27FC236}">
                <a16:creationId xmlns:a16="http://schemas.microsoft.com/office/drawing/2014/main" id="{C1EC3337-B936-4937-A38A-970C87ECD256}"/>
              </a:ext>
            </a:extLst>
          </p:cNvPr>
          <p:cNvSpPr>
            <a:spLocks noGrp="1"/>
          </p:cNvSpPr>
          <p:nvPr>
            <p:ph type="body" sz="quarter" idx="11" hasCustomPrompt="1"/>
          </p:nvPr>
        </p:nvSpPr>
        <p:spPr>
          <a:xfrm>
            <a:off x="6553197" y="365125"/>
            <a:ext cx="4800600" cy="1371600"/>
          </a:xfrm>
        </p:spPr>
        <p:txBody>
          <a:bodyPr anchor="b"/>
          <a:lstStyle>
            <a:lvl1pPr marL="0" indent="0" algn="r">
              <a:lnSpc>
                <a:spcPct val="100000"/>
              </a:lnSpc>
              <a:spcBef>
                <a:spcPts val="0"/>
              </a:spcBef>
              <a:spcAft>
                <a:spcPts val="0"/>
              </a:spcAft>
              <a:buNone/>
              <a:defRPr sz="2000">
                <a:solidFill>
                  <a:schemeClr val="accent6">
                    <a:lumMod val="20000"/>
                    <a:lumOff val="80000"/>
                  </a:schemeClr>
                </a:solidFill>
                <a:latin typeface="+mn-lt"/>
              </a:defRPr>
            </a:lvl1pPr>
          </a:lstStyle>
          <a:p>
            <a:r>
              <a:rPr lang="en-US" dirty="0"/>
              <a:t>Date</a:t>
            </a:r>
          </a:p>
          <a:p>
            <a:r>
              <a:rPr lang="en-US" dirty="0"/>
              <a:t>Event/Venue</a:t>
            </a:r>
          </a:p>
        </p:txBody>
      </p:sp>
      <p:sp>
        <p:nvSpPr>
          <p:cNvPr id="15" name="Rectangle 14">
            <a:extLst>
              <a:ext uri="{FF2B5EF4-FFF2-40B4-BE49-F238E27FC236}">
                <a16:creationId xmlns:a16="http://schemas.microsoft.com/office/drawing/2014/main" id="{D882A39A-E6F7-44CF-99D6-3DF45498A7C7}"/>
              </a:ext>
            </a:extLst>
          </p:cNvPr>
          <p:cNvSpPr/>
          <p:nvPr userDrawn="1"/>
        </p:nvSpPr>
        <p:spPr>
          <a:xfrm>
            <a:off x="4267200" y="0"/>
            <a:ext cx="36576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US" sz="1600" u="none" dirty="0">
                <a:solidFill>
                  <a:schemeClr val="accent6">
                    <a:lumMod val="20000"/>
                    <a:lumOff val="80000"/>
                  </a:schemeClr>
                </a:solidFill>
                <a:latin typeface="+mj-lt"/>
              </a:rPr>
              <a:t>UNCLASSIFIED</a:t>
            </a:r>
          </a:p>
        </p:txBody>
      </p:sp>
      <p:sp>
        <p:nvSpPr>
          <p:cNvPr id="16" name="Rectangle 15">
            <a:extLst>
              <a:ext uri="{FF2B5EF4-FFF2-40B4-BE49-F238E27FC236}">
                <a16:creationId xmlns:a16="http://schemas.microsoft.com/office/drawing/2014/main" id="{A2A82189-BF22-45E1-91A3-667B2C464507}"/>
              </a:ext>
            </a:extLst>
          </p:cNvPr>
          <p:cNvSpPr/>
          <p:nvPr userDrawn="1"/>
        </p:nvSpPr>
        <p:spPr>
          <a:xfrm>
            <a:off x="4267200" y="6492875"/>
            <a:ext cx="36576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ctr"/>
            <a:r>
              <a:rPr lang="en-US" sz="1600" dirty="0">
                <a:solidFill>
                  <a:schemeClr val="accent6">
                    <a:lumMod val="20000"/>
                    <a:lumOff val="80000"/>
                  </a:schemeClr>
                </a:solidFill>
                <a:latin typeface="+mj-lt"/>
              </a:rPr>
              <a:t>UNCLASSIFIED</a:t>
            </a:r>
          </a:p>
        </p:txBody>
      </p:sp>
      <p:pic>
        <p:nvPicPr>
          <p:cNvPr id="24" name="Picture 23">
            <a:extLst>
              <a:ext uri="{FF2B5EF4-FFF2-40B4-BE49-F238E27FC236}">
                <a16:creationId xmlns:a16="http://schemas.microsoft.com/office/drawing/2014/main" id="{2BCA52CB-2EAF-48AC-B32A-784215C33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7395" y="5504410"/>
            <a:ext cx="3326400" cy="914400"/>
          </a:xfrm>
          <a:prstGeom prst="rect">
            <a:avLst/>
          </a:prstGeom>
        </p:spPr>
      </p:pic>
      <p:pic>
        <p:nvPicPr>
          <p:cNvPr id="18" name="Picture 17">
            <a:extLst>
              <a:ext uri="{FF2B5EF4-FFF2-40B4-BE49-F238E27FC236}">
                <a16:creationId xmlns:a16="http://schemas.microsoft.com/office/drawing/2014/main" id="{5B148B7A-54F6-45FC-9ECF-A82F3DFAB4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198" y="593725"/>
            <a:ext cx="1991671" cy="914400"/>
          </a:xfrm>
          <a:prstGeom prst="rect">
            <a:avLst/>
          </a:prstGeom>
        </p:spPr>
      </p:pic>
      <p:sp>
        <p:nvSpPr>
          <p:cNvPr id="4" name="Rectangle 3">
            <a:extLst>
              <a:ext uri="{FF2B5EF4-FFF2-40B4-BE49-F238E27FC236}">
                <a16:creationId xmlns:a16="http://schemas.microsoft.com/office/drawing/2014/main" id="{29DA1D6D-EB39-445B-8956-D1EBDB9CD321}"/>
              </a:ext>
            </a:extLst>
          </p:cNvPr>
          <p:cNvSpPr/>
          <p:nvPr userDrawn="1"/>
        </p:nvSpPr>
        <p:spPr>
          <a:xfrm>
            <a:off x="8953497" y="5166697"/>
            <a:ext cx="2481943"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Sponsored by</a:t>
            </a:r>
          </a:p>
        </p:txBody>
      </p:sp>
      <p:sp>
        <p:nvSpPr>
          <p:cNvPr id="14" name="Text Placeholder 5">
            <a:extLst>
              <a:ext uri="{FF2B5EF4-FFF2-40B4-BE49-F238E27FC236}">
                <a16:creationId xmlns:a16="http://schemas.microsoft.com/office/drawing/2014/main" id="{20C12AF4-689C-48A9-9902-602DE89C028D}"/>
              </a:ext>
            </a:extLst>
          </p:cNvPr>
          <p:cNvSpPr>
            <a:spLocks noGrp="1"/>
          </p:cNvSpPr>
          <p:nvPr>
            <p:ph type="body" sz="quarter" idx="12" hasCustomPrompt="1"/>
          </p:nvPr>
        </p:nvSpPr>
        <p:spPr>
          <a:xfrm>
            <a:off x="838198" y="5349875"/>
            <a:ext cx="3200400" cy="914400"/>
          </a:xfrm>
          <a:solidFill>
            <a:schemeClr val="bg1">
              <a:lumMod val="95000"/>
            </a:schemeClr>
          </a:solidFill>
          <a:ln>
            <a:solidFill>
              <a:schemeClr val="accent4">
                <a:lumMod val="50000"/>
              </a:schemeClr>
            </a:solidFill>
          </a:ln>
        </p:spPr>
        <p:txBody>
          <a:bodyPr anchor="ctr"/>
          <a:lstStyle>
            <a:lvl1pPr marL="0" indent="0" algn="ctr">
              <a:buNone/>
              <a:defRPr sz="1600" i="1"/>
            </a:lvl1pPr>
          </a:lstStyle>
          <a:p>
            <a:pPr lvl="0"/>
            <a:r>
              <a:rPr lang="en-US" dirty="0"/>
              <a:t>This presentation has not been cleared for public release.</a:t>
            </a:r>
          </a:p>
        </p:txBody>
      </p:sp>
    </p:spTree>
    <p:extLst>
      <p:ext uri="{BB962C8B-B14F-4D97-AF65-F5344CB8AC3E}">
        <p14:creationId xmlns:p14="http://schemas.microsoft.com/office/powerpoint/2010/main" val="1394669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FCC8-E51A-4BF0-A27D-A6964C62E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38BCE-ADA2-4799-B71F-0709E0758140}"/>
              </a:ext>
            </a:extLst>
          </p:cNvPr>
          <p:cNvSpPr>
            <a:spLocks noGrp="1"/>
          </p:cNvSpPr>
          <p:nvPr>
            <p:ph type="dt" sz="half" idx="10"/>
          </p:nvPr>
        </p:nvSpPr>
        <p:spPr/>
        <p:txBody>
          <a:bodyPr/>
          <a:lstStyle/>
          <a:p>
            <a:fld id="{FC56FB99-6675-4E90-BBBD-4BDAF79917F7}" type="datetime5">
              <a:rPr lang="en-US" smtClean="0"/>
              <a:t>23-Mar-26</a:t>
            </a:fld>
            <a:endParaRPr lang="en-US"/>
          </a:p>
        </p:txBody>
      </p:sp>
      <p:sp>
        <p:nvSpPr>
          <p:cNvPr id="4" name="Footer Placeholder 3">
            <a:extLst>
              <a:ext uri="{FF2B5EF4-FFF2-40B4-BE49-F238E27FC236}">
                <a16:creationId xmlns:a16="http://schemas.microsoft.com/office/drawing/2014/main" id="{E7269493-7203-40D4-9B9F-77F8D4D716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148598-BACC-49A4-B295-31B9E92B0121}"/>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1180399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8ADA0-78B7-4846-8540-9DEF62688ADE}"/>
              </a:ext>
            </a:extLst>
          </p:cNvPr>
          <p:cNvSpPr>
            <a:spLocks noGrp="1"/>
          </p:cNvSpPr>
          <p:nvPr>
            <p:ph type="dt" sz="half" idx="10"/>
          </p:nvPr>
        </p:nvSpPr>
        <p:spPr/>
        <p:txBody>
          <a:bodyPr/>
          <a:lstStyle/>
          <a:p>
            <a:fld id="{29FF20E2-DF4C-4601-A406-7AF6335B0BC4}" type="datetime5">
              <a:rPr lang="en-US" smtClean="0"/>
              <a:t>23-Mar-26</a:t>
            </a:fld>
            <a:endParaRPr lang="en-US"/>
          </a:p>
        </p:txBody>
      </p:sp>
      <p:sp>
        <p:nvSpPr>
          <p:cNvPr id="3" name="Footer Placeholder 2">
            <a:extLst>
              <a:ext uri="{FF2B5EF4-FFF2-40B4-BE49-F238E27FC236}">
                <a16:creationId xmlns:a16="http://schemas.microsoft.com/office/drawing/2014/main" id="{81B8F7C3-36A4-4DDF-82AD-4A4993ECB5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A1E5E2-9B7C-4349-8DB6-3F8B4FA5B82C}"/>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1237295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899-5C58-4797-BBC9-8F540D256F05}"/>
              </a:ext>
            </a:extLst>
          </p:cNvPr>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523C6A-EDC9-4DAA-8DBA-655D1D02247B}"/>
              </a:ext>
            </a:extLst>
          </p:cNvPr>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D7D91-7726-4FAD-98ED-8D3F5E9DE2AF}"/>
              </a:ext>
            </a:extLst>
          </p:cNvPr>
          <p:cNvSpPr>
            <a:spLocks noGrp="1"/>
          </p:cNvSpPr>
          <p:nvPr>
            <p:ph type="dt" sz="half" idx="10"/>
          </p:nvPr>
        </p:nvSpPr>
        <p:spPr/>
        <p:txBody>
          <a:bodyPr/>
          <a:lstStyle/>
          <a:p>
            <a:fld id="{3CF14155-78A0-40AC-90A5-77F15BB4DE1F}" type="datetime5">
              <a:rPr lang="en-US" smtClean="0"/>
              <a:t>23-Mar-26</a:t>
            </a:fld>
            <a:endParaRPr lang="en-US"/>
          </a:p>
        </p:txBody>
      </p:sp>
      <p:sp>
        <p:nvSpPr>
          <p:cNvPr id="5" name="Footer Placeholder 4">
            <a:extLst>
              <a:ext uri="{FF2B5EF4-FFF2-40B4-BE49-F238E27FC236}">
                <a16:creationId xmlns:a16="http://schemas.microsoft.com/office/drawing/2014/main" id="{D3067F5A-1430-49C4-8FEA-BE9AAD028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E2D5B-8F1A-4D45-862F-84E5232F25F9}"/>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2129133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6A08-C2FB-4B81-A725-6DD001670326}"/>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1F03BEA0-AE7C-4E2C-91F0-1A283E2D1639}"/>
              </a:ext>
            </a:extLst>
          </p:cNvPr>
          <p:cNvSpPr>
            <a:spLocks noGrp="1"/>
          </p:cNvSpPr>
          <p:nvPr>
            <p:ph type="body" idx="1"/>
          </p:nvPr>
        </p:nvSpPr>
        <p:spPr>
          <a:xfrm>
            <a:off x="831850" y="4589463"/>
            <a:ext cx="10515600" cy="1500187"/>
          </a:xfrm>
        </p:spPr>
        <p:txBody>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A08CD-FF40-4900-9FC6-EAE66B1800A3}"/>
              </a:ext>
            </a:extLst>
          </p:cNvPr>
          <p:cNvSpPr>
            <a:spLocks noGrp="1"/>
          </p:cNvSpPr>
          <p:nvPr>
            <p:ph type="dt" sz="half" idx="10"/>
          </p:nvPr>
        </p:nvSpPr>
        <p:spPr/>
        <p:txBody>
          <a:bodyPr/>
          <a:lstStyle/>
          <a:p>
            <a:fld id="{D2DC5B0E-74D0-490F-BF6D-BA8190056352}" type="datetime5">
              <a:rPr lang="en-US" smtClean="0"/>
              <a:t>23-Mar-26</a:t>
            </a:fld>
            <a:endParaRPr lang="en-US"/>
          </a:p>
        </p:txBody>
      </p:sp>
      <p:sp>
        <p:nvSpPr>
          <p:cNvPr id="5" name="Footer Placeholder 4">
            <a:extLst>
              <a:ext uri="{FF2B5EF4-FFF2-40B4-BE49-F238E27FC236}">
                <a16:creationId xmlns:a16="http://schemas.microsoft.com/office/drawing/2014/main" id="{82E5C3EE-91F0-484C-8EEC-E1BBBBDC5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090E-D1BB-4A58-90C6-4984F880D917}"/>
              </a:ext>
            </a:extLst>
          </p:cNvPr>
          <p:cNvSpPr>
            <a:spLocks noGrp="1"/>
          </p:cNvSpPr>
          <p:nvPr>
            <p:ph type="sldNum" sz="quarter" idx="12"/>
          </p:nvPr>
        </p:nvSpPr>
        <p:spPr/>
        <p:txBody>
          <a:bodyPr/>
          <a:lstStyle/>
          <a:p>
            <a:fld id="{79A5233F-5299-41D4-B212-56AA1F37BF1D}" type="slidenum">
              <a:rPr lang="en-US" smtClean="0"/>
              <a:t>‹#›</a:t>
            </a:fld>
            <a:endParaRPr lang="en-US"/>
          </a:p>
        </p:txBody>
      </p:sp>
      <p:sp>
        <p:nvSpPr>
          <p:cNvPr id="8" name="Freeform: Shape 7">
            <a:extLst>
              <a:ext uri="{FF2B5EF4-FFF2-40B4-BE49-F238E27FC236}">
                <a16:creationId xmlns:a16="http://schemas.microsoft.com/office/drawing/2014/main" id="{A0B21769-2B9B-439E-8E8D-71B326F561D3}"/>
              </a:ext>
            </a:extLst>
          </p:cNvPr>
          <p:cNvSpPr/>
          <p:nvPr userDrawn="1"/>
        </p:nvSpPr>
        <p:spPr>
          <a:xfrm>
            <a:off x="-20781" y="-187037"/>
            <a:ext cx="4533458" cy="3429000"/>
          </a:xfrm>
          <a:custGeom>
            <a:avLst/>
            <a:gdLst>
              <a:gd name="connsiteX0" fmla="*/ 0 w 4533458"/>
              <a:gd name="connsiteY0" fmla="*/ 0 h 3429000"/>
              <a:gd name="connsiteX1" fmla="*/ 4533458 w 4533458"/>
              <a:gd name="connsiteY1" fmla="*/ 0 h 3429000"/>
              <a:gd name="connsiteX2" fmla="*/ 4471958 w 4533458"/>
              <a:gd name="connsiteY2" fmla="*/ 216573 h 3429000"/>
              <a:gd name="connsiteX3" fmla="*/ 105506 w 4533458"/>
              <a:gd name="connsiteY3" fmla="*/ 3429000 h 3429000"/>
              <a:gd name="connsiteX4" fmla="*/ 0 w 4533458"/>
              <a:gd name="connsiteY4" fmla="*/ 3426332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458" h="3429000">
                <a:moveTo>
                  <a:pt x="0" y="0"/>
                </a:moveTo>
                <a:lnTo>
                  <a:pt x="4533458" y="0"/>
                </a:lnTo>
                <a:lnTo>
                  <a:pt x="4471958" y="216573"/>
                </a:lnTo>
                <a:cubicBezTo>
                  <a:pt x="3893091" y="2077691"/>
                  <a:pt x="2157106" y="3429000"/>
                  <a:pt x="105506" y="3429000"/>
                </a:cubicBezTo>
                <a:lnTo>
                  <a:pt x="0" y="34263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548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hasCustomPrompt="1"/>
          </p:nvPr>
        </p:nvSpPr>
        <p:spPr>
          <a:xfrm>
            <a:off x="838200" y="1825625"/>
            <a:ext cx="5181600" cy="435133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AF0992D-F701-4884-B1F6-E7FDD3F1A40F}"/>
              </a:ext>
            </a:extLst>
          </p:cNvPr>
          <p:cNvSpPr>
            <a:spLocks noGrp="1"/>
          </p:cNvSpPr>
          <p:nvPr>
            <p:ph sz="half" idx="2" hasCustomPrompt="1"/>
          </p:nvPr>
        </p:nvSpPr>
        <p:spPr>
          <a:xfrm>
            <a:off x="6172200" y="1825625"/>
            <a:ext cx="5181600" cy="435133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1C028B1-F9AA-4ABA-A74D-F16AAEA18D90}"/>
              </a:ext>
            </a:extLst>
          </p:cNvPr>
          <p:cNvSpPr>
            <a:spLocks noGrp="1"/>
          </p:cNvSpPr>
          <p:nvPr>
            <p:ph type="dt" sz="half" idx="10"/>
          </p:nvPr>
        </p:nvSpPr>
        <p:spPr/>
        <p:txBody>
          <a:bodyPr/>
          <a:lstStyle/>
          <a:p>
            <a:fld id="{E035111A-DEB0-4E7D-AC24-3C10361977A4}" type="datetime5">
              <a:rPr lang="en-US" smtClean="0"/>
              <a:t>23-Mar-26</a:t>
            </a:fld>
            <a:endParaRPr lang="en-US"/>
          </a:p>
        </p:txBody>
      </p:sp>
      <p:sp>
        <p:nvSpPr>
          <p:cNvPr id="6" name="Footer Placeholder 5">
            <a:extLst>
              <a:ext uri="{FF2B5EF4-FFF2-40B4-BE49-F238E27FC236}">
                <a16:creationId xmlns:a16="http://schemas.microsoft.com/office/drawing/2014/main" id="{39283E5E-55AF-4F75-A107-DD43DA930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C535E-1C3C-4CF0-9386-24BE311DF55E}"/>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4244868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DA40-6482-4F33-AAEA-1B8ADCA7A90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C3DFB2-5049-4BBA-BBAD-2F33DD7A94D0}"/>
              </a:ext>
            </a:extLst>
          </p:cNvPr>
          <p:cNvSpPr>
            <a:spLocks noGrp="1"/>
          </p:cNvSpPr>
          <p:nvPr>
            <p:ph type="body" idx="1"/>
          </p:nvPr>
        </p:nvSpPr>
        <p:spPr>
          <a:xfrm>
            <a:off x="839788" y="1681163"/>
            <a:ext cx="5157787" cy="823912"/>
          </a:xfrm>
        </p:spPr>
        <p:txBody>
          <a:bodyPr anchor="b">
            <a:norm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D91A89-E8C0-4FAA-B89D-0FCEA41B0CD0}"/>
              </a:ext>
            </a:extLst>
          </p:cNvPr>
          <p:cNvSpPr>
            <a:spLocks noGrp="1"/>
          </p:cNvSpPr>
          <p:nvPr>
            <p:ph sz="half" idx="2" hasCustomPrompt="1"/>
          </p:nvPr>
        </p:nvSpPr>
        <p:spPr>
          <a:xfrm>
            <a:off x="839788" y="2505075"/>
            <a:ext cx="5157787" cy="368458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427CA9-15BD-4556-990C-276D5CB61848}"/>
              </a:ext>
            </a:extLst>
          </p:cNvPr>
          <p:cNvSpPr>
            <a:spLocks noGrp="1"/>
          </p:cNvSpPr>
          <p:nvPr>
            <p:ph type="body" sz="quarter" idx="3"/>
          </p:nvPr>
        </p:nvSpPr>
        <p:spPr>
          <a:xfrm>
            <a:off x="6172200" y="1681163"/>
            <a:ext cx="5183188" cy="823912"/>
          </a:xfrm>
        </p:spPr>
        <p:txBody>
          <a:bodyPr anchor="b">
            <a:norm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948B1E-049A-4009-A4BF-83AC107AA16E}"/>
              </a:ext>
            </a:extLst>
          </p:cNvPr>
          <p:cNvSpPr>
            <a:spLocks noGrp="1"/>
          </p:cNvSpPr>
          <p:nvPr>
            <p:ph sz="quarter" idx="4" hasCustomPrompt="1"/>
          </p:nvPr>
        </p:nvSpPr>
        <p:spPr>
          <a:xfrm>
            <a:off x="6172200" y="2505075"/>
            <a:ext cx="5183188" cy="368458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4F3F97-6357-42E2-9C5E-5B975CB7F5CC}"/>
              </a:ext>
            </a:extLst>
          </p:cNvPr>
          <p:cNvSpPr>
            <a:spLocks noGrp="1"/>
          </p:cNvSpPr>
          <p:nvPr>
            <p:ph type="dt" sz="half" idx="10"/>
          </p:nvPr>
        </p:nvSpPr>
        <p:spPr/>
        <p:txBody>
          <a:bodyPr/>
          <a:lstStyle/>
          <a:p>
            <a:fld id="{0BE6E1EE-6571-4344-A459-96742DBFF0C0}" type="datetime5">
              <a:rPr lang="en-US" smtClean="0"/>
              <a:t>23-Mar-26</a:t>
            </a:fld>
            <a:endParaRPr lang="en-US"/>
          </a:p>
        </p:txBody>
      </p:sp>
      <p:sp>
        <p:nvSpPr>
          <p:cNvPr id="8" name="Footer Placeholder 7">
            <a:extLst>
              <a:ext uri="{FF2B5EF4-FFF2-40B4-BE49-F238E27FC236}">
                <a16:creationId xmlns:a16="http://schemas.microsoft.com/office/drawing/2014/main" id="{C9C51B17-2F08-4BB1-93C5-1244B5EACD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19A3A9-352D-4BC9-AF99-6914801BD53F}"/>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871047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FCC8-E51A-4BF0-A27D-A6964C62E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38BCE-ADA2-4799-B71F-0709E0758140}"/>
              </a:ext>
            </a:extLst>
          </p:cNvPr>
          <p:cNvSpPr>
            <a:spLocks noGrp="1"/>
          </p:cNvSpPr>
          <p:nvPr>
            <p:ph type="dt" sz="half" idx="10"/>
          </p:nvPr>
        </p:nvSpPr>
        <p:spPr/>
        <p:txBody>
          <a:bodyPr/>
          <a:lstStyle/>
          <a:p>
            <a:fld id="{AD4052E5-8240-447D-B2DB-BF9178362B37}" type="datetime5">
              <a:rPr lang="en-US" smtClean="0"/>
              <a:t>23-Mar-26</a:t>
            </a:fld>
            <a:endParaRPr lang="en-US"/>
          </a:p>
        </p:txBody>
      </p:sp>
      <p:sp>
        <p:nvSpPr>
          <p:cNvPr id="4" name="Footer Placeholder 3">
            <a:extLst>
              <a:ext uri="{FF2B5EF4-FFF2-40B4-BE49-F238E27FC236}">
                <a16:creationId xmlns:a16="http://schemas.microsoft.com/office/drawing/2014/main" id="{E7269493-7203-40D4-9B9F-77F8D4D716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148598-BACC-49A4-B295-31B9E92B0121}"/>
              </a:ext>
            </a:extLst>
          </p:cNvPr>
          <p:cNvSpPr>
            <a:spLocks noGrp="1"/>
          </p:cNvSpPr>
          <p:nvPr>
            <p:ph type="sldNum" sz="quarter" idx="12"/>
          </p:nvPr>
        </p:nvSpPr>
        <p:spPr/>
        <p:txBody>
          <a:bodyPr/>
          <a:lstStyle>
            <a:lvl1pPr algn="l">
              <a:defRPr/>
            </a:lvl1pPr>
          </a:lstStyle>
          <a:p>
            <a:fld id="{79A5233F-5299-41D4-B212-56AA1F37BF1D}" type="slidenum">
              <a:rPr lang="en-US" smtClean="0"/>
              <a:pPr/>
              <a:t>‹#›</a:t>
            </a:fld>
            <a:endParaRPr lang="en-US" dirty="0"/>
          </a:p>
        </p:txBody>
      </p:sp>
    </p:spTree>
    <p:extLst>
      <p:ext uri="{BB962C8B-B14F-4D97-AF65-F5344CB8AC3E}">
        <p14:creationId xmlns:p14="http://schemas.microsoft.com/office/powerpoint/2010/main" val="1629753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8ADA0-78B7-4846-8540-9DEF62688ADE}"/>
              </a:ext>
            </a:extLst>
          </p:cNvPr>
          <p:cNvSpPr>
            <a:spLocks noGrp="1"/>
          </p:cNvSpPr>
          <p:nvPr>
            <p:ph type="dt" sz="half" idx="10"/>
          </p:nvPr>
        </p:nvSpPr>
        <p:spPr/>
        <p:txBody>
          <a:bodyPr/>
          <a:lstStyle/>
          <a:p>
            <a:fld id="{B881EBA3-0233-4103-BA79-3783B928A85B}" type="datetime5">
              <a:rPr lang="en-US" smtClean="0"/>
              <a:t>23-Mar-26</a:t>
            </a:fld>
            <a:endParaRPr lang="en-US"/>
          </a:p>
        </p:txBody>
      </p:sp>
      <p:sp>
        <p:nvSpPr>
          <p:cNvPr id="3" name="Footer Placeholder 2">
            <a:extLst>
              <a:ext uri="{FF2B5EF4-FFF2-40B4-BE49-F238E27FC236}">
                <a16:creationId xmlns:a16="http://schemas.microsoft.com/office/drawing/2014/main" id="{81B8F7C3-36A4-4DDF-82AD-4A4993ECB5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A1E5E2-9B7C-4349-8DB6-3F8B4FA5B82C}"/>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415847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899-5C58-4797-BBC9-8F540D256F05}"/>
              </a:ext>
            </a:extLst>
          </p:cNvPr>
          <p:cNvSpPr>
            <a:spLocks noGrp="1"/>
          </p:cNvSpPr>
          <p:nvPr>
            <p:ph type="title"/>
          </p:nvPr>
        </p:nvSpPr>
        <p:spPr>
          <a:xfrm>
            <a:off x="838200" y="365125"/>
            <a:ext cx="10515600" cy="717055"/>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523C6A-EDC9-4DAA-8DBA-655D1D02247B}"/>
              </a:ext>
            </a:extLst>
          </p:cNvPr>
          <p:cNvSpPr>
            <a:spLocks noGrp="1"/>
          </p:cNvSpPr>
          <p:nvPr>
            <p:ph idx="1"/>
          </p:nvPr>
        </p:nvSpPr>
        <p:spPr>
          <a:xfrm>
            <a:off x="838200" y="1208015"/>
            <a:ext cx="10515600" cy="496894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D7D91-7726-4FAD-98ED-8D3F5E9DE2AF}"/>
              </a:ext>
            </a:extLst>
          </p:cNvPr>
          <p:cNvSpPr>
            <a:spLocks noGrp="1"/>
          </p:cNvSpPr>
          <p:nvPr>
            <p:ph type="dt" sz="half" idx="10"/>
          </p:nvPr>
        </p:nvSpPr>
        <p:spPr>
          <a:xfrm>
            <a:off x="9985248" y="6217919"/>
            <a:ext cx="914400" cy="365125"/>
          </a:xfrm>
        </p:spPr>
        <p:txBody>
          <a:bodyPr/>
          <a:lstStyle>
            <a:lvl1pPr algn="r">
              <a:defRPr/>
            </a:lvl1pPr>
          </a:lstStyle>
          <a:p>
            <a:fld id="{E745F582-63EA-4C4A-B388-ACB3DB743946}" type="datetime5">
              <a:rPr lang="en-US" smtClean="0"/>
              <a:t>23-Mar-26</a:t>
            </a:fld>
            <a:endParaRPr lang="en-US" dirty="0"/>
          </a:p>
        </p:txBody>
      </p:sp>
      <p:sp>
        <p:nvSpPr>
          <p:cNvPr id="5" name="Footer Placeholder 4">
            <a:extLst>
              <a:ext uri="{FF2B5EF4-FFF2-40B4-BE49-F238E27FC236}">
                <a16:creationId xmlns:a16="http://schemas.microsoft.com/office/drawing/2014/main" id="{D3067F5A-1430-49C4-8FEA-BE9AAD028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E2D5B-8F1A-4D45-862F-84E5232F25F9}"/>
              </a:ext>
            </a:extLst>
          </p:cNvPr>
          <p:cNvSpPr>
            <a:spLocks noGrp="1"/>
          </p:cNvSpPr>
          <p:nvPr>
            <p:ph type="sldNum" sz="quarter" idx="12"/>
          </p:nvPr>
        </p:nvSpPr>
        <p:spPr>
          <a:xfrm>
            <a:off x="10924032" y="6217919"/>
            <a:ext cx="429768" cy="365125"/>
          </a:xfrm>
        </p:spPr>
        <p:txBody>
          <a:bodyPr/>
          <a:lstStyle/>
          <a:p>
            <a:fld id="{79A5233F-5299-41D4-B212-56AA1F37BF1D}" type="slidenum">
              <a:rPr lang="en-US" smtClean="0"/>
              <a:t>‹#›</a:t>
            </a:fld>
            <a:endParaRPr lang="en-US" dirty="0"/>
          </a:p>
        </p:txBody>
      </p:sp>
    </p:spTree>
    <p:extLst>
      <p:ext uri="{BB962C8B-B14F-4D97-AF65-F5344CB8AC3E}">
        <p14:creationId xmlns:p14="http://schemas.microsoft.com/office/powerpoint/2010/main" val="31943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6A08-C2FB-4B81-A725-6DD001670326}"/>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03BEA0-AE7C-4E2C-91F0-1A283E2D1639}"/>
              </a:ext>
            </a:extLst>
          </p:cNvPr>
          <p:cNvSpPr>
            <a:spLocks noGrp="1"/>
          </p:cNvSpPr>
          <p:nvPr>
            <p:ph type="body" idx="1"/>
          </p:nvPr>
        </p:nvSpPr>
        <p:spPr>
          <a:xfrm>
            <a:off x="831850" y="4589463"/>
            <a:ext cx="10515600" cy="1500187"/>
          </a:xfrm>
        </p:spPr>
        <p:txBody>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A08CD-FF40-4900-9FC6-EAE66B1800A3}"/>
              </a:ext>
            </a:extLst>
          </p:cNvPr>
          <p:cNvSpPr>
            <a:spLocks noGrp="1"/>
          </p:cNvSpPr>
          <p:nvPr>
            <p:ph type="dt" sz="half" idx="10"/>
          </p:nvPr>
        </p:nvSpPr>
        <p:spPr/>
        <p:txBody>
          <a:bodyPr/>
          <a:lstStyle/>
          <a:p>
            <a:fld id="{751C3543-D8DF-4013-B859-6BCB31B0229B}" type="datetime5">
              <a:rPr lang="en-US" smtClean="0"/>
              <a:t>23-Mar-26</a:t>
            </a:fld>
            <a:endParaRPr lang="en-US"/>
          </a:p>
        </p:txBody>
      </p:sp>
      <p:sp>
        <p:nvSpPr>
          <p:cNvPr id="5" name="Footer Placeholder 4">
            <a:extLst>
              <a:ext uri="{FF2B5EF4-FFF2-40B4-BE49-F238E27FC236}">
                <a16:creationId xmlns:a16="http://schemas.microsoft.com/office/drawing/2014/main" id="{82E5C3EE-91F0-484C-8EEC-E1BBBBDC5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090E-D1BB-4A58-90C6-4984F880D917}"/>
              </a:ext>
            </a:extLst>
          </p:cNvPr>
          <p:cNvSpPr>
            <a:spLocks noGrp="1"/>
          </p:cNvSpPr>
          <p:nvPr>
            <p:ph type="sldNum" sz="quarter" idx="12"/>
          </p:nvPr>
        </p:nvSpPr>
        <p:spPr/>
        <p:txBody>
          <a:bodyPr/>
          <a:lstStyle/>
          <a:p>
            <a:fld id="{79A5233F-5299-41D4-B212-56AA1F37BF1D}" type="slidenum">
              <a:rPr lang="en-US" smtClean="0"/>
              <a:t>‹#›</a:t>
            </a:fld>
            <a:endParaRPr lang="en-US"/>
          </a:p>
        </p:txBody>
      </p:sp>
      <p:sp>
        <p:nvSpPr>
          <p:cNvPr id="9" name="Freeform: Shape 8">
            <a:extLst>
              <a:ext uri="{FF2B5EF4-FFF2-40B4-BE49-F238E27FC236}">
                <a16:creationId xmlns:a16="http://schemas.microsoft.com/office/drawing/2014/main" id="{C1C8EF25-83E2-4F6D-A3F6-A47608B2044D}"/>
              </a:ext>
            </a:extLst>
          </p:cNvPr>
          <p:cNvSpPr/>
          <p:nvPr userDrawn="1"/>
        </p:nvSpPr>
        <p:spPr>
          <a:xfrm>
            <a:off x="-20781" y="-187037"/>
            <a:ext cx="4533458" cy="3429000"/>
          </a:xfrm>
          <a:custGeom>
            <a:avLst/>
            <a:gdLst>
              <a:gd name="connsiteX0" fmla="*/ 0 w 4533458"/>
              <a:gd name="connsiteY0" fmla="*/ 0 h 3429000"/>
              <a:gd name="connsiteX1" fmla="*/ 4533458 w 4533458"/>
              <a:gd name="connsiteY1" fmla="*/ 0 h 3429000"/>
              <a:gd name="connsiteX2" fmla="*/ 4471958 w 4533458"/>
              <a:gd name="connsiteY2" fmla="*/ 216573 h 3429000"/>
              <a:gd name="connsiteX3" fmla="*/ 105506 w 4533458"/>
              <a:gd name="connsiteY3" fmla="*/ 3429000 h 3429000"/>
              <a:gd name="connsiteX4" fmla="*/ 0 w 4533458"/>
              <a:gd name="connsiteY4" fmla="*/ 3426332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458" h="3429000">
                <a:moveTo>
                  <a:pt x="0" y="0"/>
                </a:moveTo>
                <a:lnTo>
                  <a:pt x="4533458" y="0"/>
                </a:lnTo>
                <a:lnTo>
                  <a:pt x="4471958" y="216573"/>
                </a:lnTo>
                <a:cubicBezTo>
                  <a:pt x="3893091" y="2077691"/>
                  <a:pt x="2157106" y="3429000"/>
                  <a:pt x="105506" y="3429000"/>
                </a:cubicBezTo>
                <a:lnTo>
                  <a:pt x="0" y="342633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53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p:nvPr>
        </p:nvSpPr>
        <p:spPr>
          <a:xfrm>
            <a:off x="838200" y="365125"/>
            <a:ext cx="10515600" cy="66672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hasCustomPrompt="1"/>
          </p:nvPr>
        </p:nvSpPr>
        <p:spPr>
          <a:xfrm>
            <a:off x="838200" y="1140903"/>
            <a:ext cx="5181600" cy="5036060"/>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AF0992D-F701-4884-B1F6-E7FDD3F1A40F}"/>
              </a:ext>
            </a:extLst>
          </p:cNvPr>
          <p:cNvSpPr>
            <a:spLocks noGrp="1"/>
          </p:cNvSpPr>
          <p:nvPr>
            <p:ph sz="half" idx="2" hasCustomPrompt="1"/>
          </p:nvPr>
        </p:nvSpPr>
        <p:spPr>
          <a:xfrm>
            <a:off x="6172200" y="1140903"/>
            <a:ext cx="5181600" cy="5036060"/>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1C028B1-F9AA-4ABA-A74D-F16AAEA18D90}"/>
              </a:ext>
            </a:extLst>
          </p:cNvPr>
          <p:cNvSpPr>
            <a:spLocks noGrp="1"/>
          </p:cNvSpPr>
          <p:nvPr>
            <p:ph type="dt" sz="half" idx="10"/>
          </p:nvPr>
        </p:nvSpPr>
        <p:spPr/>
        <p:txBody>
          <a:bodyPr/>
          <a:lstStyle/>
          <a:p>
            <a:fld id="{9D94A156-EAEA-4C2F-BA1A-43F345ECD1C7}" type="datetime5">
              <a:rPr lang="en-US" smtClean="0"/>
              <a:t>23-Mar-26</a:t>
            </a:fld>
            <a:endParaRPr lang="en-US"/>
          </a:p>
        </p:txBody>
      </p:sp>
      <p:sp>
        <p:nvSpPr>
          <p:cNvPr id="6" name="Footer Placeholder 5">
            <a:extLst>
              <a:ext uri="{FF2B5EF4-FFF2-40B4-BE49-F238E27FC236}">
                <a16:creationId xmlns:a16="http://schemas.microsoft.com/office/drawing/2014/main" id="{39283E5E-55AF-4F75-A107-DD43DA930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C535E-1C3C-4CF0-9386-24BE311DF55E}"/>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37833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DA40-6482-4F33-AAEA-1B8ADCA7A90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C3DFB2-5049-4BBA-BBAD-2F33DD7A94D0}"/>
              </a:ext>
            </a:extLst>
          </p:cNvPr>
          <p:cNvSpPr>
            <a:spLocks noGrp="1"/>
          </p:cNvSpPr>
          <p:nvPr>
            <p:ph type="body" idx="1"/>
          </p:nvPr>
        </p:nvSpPr>
        <p:spPr>
          <a:xfrm>
            <a:off x="839788" y="1681163"/>
            <a:ext cx="5157787" cy="823912"/>
          </a:xfrm>
        </p:spPr>
        <p:txBody>
          <a:bodyPr anchor="b">
            <a:normAutofit/>
          </a:bodyPr>
          <a:lstStyle>
            <a:lvl1pPr marL="0" indent="0" algn="ctr">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D91A89-E8C0-4FAA-B89D-0FCEA41B0CD0}"/>
              </a:ext>
            </a:extLst>
          </p:cNvPr>
          <p:cNvSpPr>
            <a:spLocks noGrp="1"/>
          </p:cNvSpPr>
          <p:nvPr>
            <p:ph sz="half" idx="2" hasCustomPrompt="1"/>
          </p:nvPr>
        </p:nvSpPr>
        <p:spPr>
          <a:xfrm>
            <a:off x="839788" y="2505075"/>
            <a:ext cx="5157787" cy="368458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0427CA9-15BD-4556-990C-276D5CB61848}"/>
              </a:ext>
            </a:extLst>
          </p:cNvPr>
          <p:cNvSpPr>
            <a:spLocks noGrp="1"/>
          </p:cNvSpPr>
          <p:nvPr>
            <p:ph type="body" sz="quarter" idx="3"/>
          </p:nvPr>
        </p:nvSpPr>
        <p:spPr>
          <a:xfrm>
            <a:off x="6172200" y="1681163"/>
            <a:ext cx="5183188" cy="823912"/>
          </a:xfrm>
        </p:spPr>
        <p:txBody>
          <a:bodyPr anchor="b">
            <a:normAutofit/>
          </a:bodyPr>
          <a:lstStyle>
            <a:lvl1pPr marL="0" indent="0" algn="ctr">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948B1E-049A-4009-A4BF-83AC107AA16E}"/>
              </a:ext>
            </a:extLst>
          </p:cNvPr>
          <p:cNvSpPr>
            <a:spLocks noGrp="1"/>
          </p:cNvSpPr>
          <p:nvPr>
            <p:ph sz="quarter" idx="4" hasCustomPrompt="1"/>
          </p:nvPr>
        </p:nvSpPr>
        <p:spPr>
          <a:xfrm>
            <a:off x="6172200" y="2505075"/>
            <a:ext cx="5183188" cy="3684588"/>
          </a:xfrm>
        </p:spPr>
        <p:txBody>
          <a:bodyPr lIns="91440" tIns="91440" rIns="9144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4F3F97-6357-42E2-9C5E-5B975CB7F5CC}"/>
              </a:ext>
            </a:extLst>
          </p:cNvPr>
          <p:cNvSpPr>
            <a:spLocks noGrp="1"/>
          </p:cNvSpPr>
          <p:nvPr>
            <p:ph type="dt" sz="half" idx="10"/>
          </p:nvPr>
        </p:nvSpPr>
        <p:spPr/>
        <p:txBody>
          <a:bodyPr/>
          <a:lstStyle/>
          <a:p>
            <a:fld id="{7FB5884F-14AE-4C05-9BE5-CF93B05FB2F7}" type="datetime5">
              <a:rPr lang="en-US" smtClean="0"/>
              <a:t>23-Mar-26</a:t>
            </a:fld>
            <a:endParaRPr lang="en-US"/>
          </a:p>
        </p:txBody>
      </p:sp>
      <p:sp>
        <p:nvSpPr>
          <p:cNvPr id="8" name="Footer Placeholder 7">
            <a:extLst>
              <a:ext uri="{FF2B5EF4-FFF2-40B4-BE49-F238E27FC236}">
                <a16:creationId xmlns:a16="http://schemas.microsoft.com/office/drawing/2014/main" id="{C9C51B17-2F08-4BB1-93C5-1244B5EACDA6}"/>
              </a:ext>
            </a:extLst>
          </p:cNvPr>
          <p:cNvSpPr>
            <a:spLocks noGrp="1"/>
          </p:cNvSpPr>
          <p:nvPr>
            <p:ph type="ftr" sz="quarter" idx="11"/>
          </p:nvPr>
        </p:nvSpPr>
        <p:spPr>
          <a:xfrm>
            <a:off x="2438400" y="6217920"/>
            <a:ext cx="7315200" cy="365125"/>
          </a:xfrm>
        </p:spPr>
        <p:txBody>
          <a:bodyPr/>
          <a:lstStyle/>
          <a:p>
            <a:endParaRPr lang="en-US" dirty="0"/>
          </a:p>
        </p:txBody>
      </p:sp>
      <p:sp>
        <p:nvSpPr>
          <p:cNvPr id="9" name="Slide Number Placeholder 8">
            <a:extLst>
              <a:ext uri="{FF2B5EF4-FFF2-40B4-BE49-F238E27FC236}">
                <a16:creationId xmlns:a16="http://schemas.microsoft.com/office/drawing/2014/main" id="{B419A3A9-352D-4BC9-AF99-6914801BD53F}"/>
              </a:ext>
            </a:extLst>
          </p:cNvPr>
          <p:cNvSpPr>
            <a:spLocks noGrp="1"/>
          </p:cNvSpPr>
          <p:nvPr>
            <p:ph type="sldNum" sz="quarter" idx="12"/>
          </p:nvPr>
        </p:nvSpPr>
        <p:spPr/>
        <p:txBody>
          <a:bodyPr/>
          <a:lstStyle/>
          <a:p>
            <a:fld id="{79A5233F-5299-41D4-B212-56AA1F37BF1D}" type="slidenum">
              <a:rPr lang="en-US" smtClean="0"/>
              <a:t>‹#›</a:t>
            </a:fld>
            <a:endParaRPr lang="en-US"/>
          </a:p>
        </p:txBody>
      </p:sp>
    </p:spTree>
    <p:extLst>
      <p:ext uri="{BB962C8B-B14F-4D97-AF65-F5344CB8AC3E}">
        <p14:creationId xmlns:p14="http://schemas.microsoft.com/office/powerpoint/2010/main" val="252662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p:nvPr>
        </p:nvSpPr>
        <p:spPr>
          <a:xfrm>
            <a:off x="838200" y="365125"/>
            <a:ext cx="10515600" cy="717055"/>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hasCustomPrompt="1"/>
          </p:nvPr>
        </p:nvSpPr>
        <p:spPr>
          <a:xfrm>
            <a:off x="838200" y="1191238"/>
            <a:ext cx="3474720" cy="4985726"/>
          </a:xfrm>
        </p:spPr>
        <p:txBody>
          <a:bodyPr lIns="182880" tIns="91440" rIns="18288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p:txBody>
      </p:sp>
      <p:sp>
        <p:nvSpPr>
          <p:cNvPr id="4" name="Content Placeholder 3">
            <a:extLst>
              <a:ext uri="{FF2B5EF4-FFF2-40B4-BE49-F238E27FC236}">
                <a16:creationId xmlns:a16="http://schemas.microsoft.com/office/drawing/2014/main" id="{1AF0992D-F701-4884-B1F6-E7FDD3F1A40F}"/>
              </a:ext>
            </a:extLst>
          </p:cNvPr>
          <p:cNvSpPr>
            <a:spLocks noGrp="1"/>
          </p:cNvSpPr>
          <p:nvPr>
            <p:ph sz="half" idx="2" hasCustomPrompt="1"/>
          </p:nvPr>
        </p:nvSpPr>
        <p:spPr>
          <a:xfrm>
            <a:off x="4358640" y="1191237"/>
            <a:ext cx="3474720" cy="4985726"/>
          </a:xfrm>
        </p:spPr>
        <p:txBody>
          <a:bodyPr lIns="182880" tIns="91440" rIns="18288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p:txBody>
      </p:sp>
      <p:sp>
        <p:nvSpPr>
          <p:cNvPr id="5" name="Date Placeholder 4">
            <a:extLst>
              <a:ext uri="{FF2B5EF4-FFF2-40B4-BE49-F238E27FC236}">
                <a16:creationId xmlns:a16="http://schemas.microsoft.com/office/drawing/2014/main" id="{D1C028B1-F9AA-4ABA-A74D-F16AAEA18D90}"/>
              </a:ext>
            </a:extLst>
          </p:cNvPr>
          <p:cNvSpPr>
            <a:spLocks noGrp="1"/>
          </p:cNvSpPr>
          <p:nvPr>
            <p:ph type="dt" sz="half" idx="10"/>
          </p:nvPr>
        </p:nvSpPr>
        <p:spPr/>
        <p:txBody>
          <a:bodyPr/>
          <a:lstStyle/>
          <a:p>
            <a:fld id="{CCF91A71-CBCA-43F5-9FBF-A54EE5C9AD98}" type="datetime5">
              <a:rPr lang="en-US" smtClean="0"/>
              <a:t>23-Mar-26</a:t>
            </a:fld>
            <a:endParaRPr lang="en-US"/>
          </a:p>
        </p:txBody>
      </p:sp>
      <p:sp>
        <p:nvSpPr>
          <p:cNvPr id="6" name="Footer Placeholder 5">
            <a:extLst>
              <a:ext uri="{FF2B5EF4-FFF2-40B4-BE49-F238E27FC236}">
                <a16:creationId xmlns:a16="http://schemas.microsoft.com/office/drawing/2014/main" id="{39283E5E-55AF-4F75-A107-DD43DA930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C535E-1C3C-4CF0-9386-24BE311DF55E}"/>
              </a:ext>
            </a:extLst>
          </p:cNvPr>
          <p:cNvSpPr>
            <a:spLocks noGrp="1"/>
          </p:cNvSpPr>
          <p:nvPr>
            <p:ph type="sldNum" sz="quarter" idx="12"/>
          </p:nvPr>
        </p:nvSpPr>
        <p:spPr/>
        <p:txBody>
          <a:bodyPr/>
          <a:lstStyle/>
          <a:p>
            <a:fld id="{79A5233F-5299-41D4-B212-56AA1F37BF1D}" type="slidenum">
              <a:rPr lang="en-US" smtClean="0"/>
              <a:t>‹#›</a:t>
            </a:fld>
            <a:endParaRPr lang="en-US"/>
          </a:p>
        </p:txBody>
      </p:sp>
      <p:sp>
        <p:nvSpPr>
          <p:cNvPr id="8" name="Content Placeholder 3">
            <a:extLst>
              <a:ext uri="{FF2B5EF4-FFF2-40B4-BE49-F238E27FC236}">
                <a16:creationId xmlns:a16="http://schemas.microsoft.com/office/drawing/2014/main" id="{D1C283FE-309C-4D43-A5C6-4F79D06887F4}"/>
              </a:ext>
            </a:extLst>
          </p:cNvPr>
          <p:cNvSpPr>
            <a:spLocks noGrp="1"/>
          </p:cNvSpPr>
          <p:nvPr>
            <p:ph sz="half" idx="13" hasCustomPrompt="1"/>
          </p:nvPr>
        </p:nvSpPr>
        <p:spPr>
          <a:xfrm>
            <a:off x="7879080" y="1191237"/>
            <a:ext cx="3474720" cy="4985726"/>
          </a:xfrm>
        </p:spPr>
        <p:txBody>
          <a:bodyPr lIns="182880" tIns="91440" rIns="182880" bIns="91440"/>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dirty="0"/>
              <a:t>Edit Master text styles</a:t>
            </a:r>
          </a:p>
        </p:txBody>
      </p:sp>
    </p:spTree>
    <p:extLst>
      <p:ext uri="{BB962C8B-B14F-4D97-AF65-F5344CB8AC3E}">
        <p14:creationId xmlns:p14="http://schemas.microsoft.com/office/powerpoint/2010/main" val="183574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p:nvPr>
        </p:nvSpPr>
        <p:spPr>
          <a:xfrm>
            <a:off x="838200" y="3941064"/>
            <a:ext cx="3474720" cy="2194560"/>
          </a:xfrm>
        </p:spPr>
        <p:txBody>
          <a:bodyPr lIns="182880" tIns="91440" rIns="182880" bIns="91440">
            <a:noAutofit/>
          </a:bodyPr>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a:t>Click to edit Master text styles</a:t>
            </a:r>
          </a:p>
        </p:txBody>
      </p:sp>
      <p:sp>
        <p:nvSpPr>
          <p:cNvPr id="8" name="Content Placeholder 2">
            <a:extLst>
              <a:ext uri="{FF2B5EF4-FFF2-40B4-BE49-F238E27FC236}">
                <a16:creationId xmlns:a16="http://schemas.microsoft.com/office/drawing/2014/main" id="{CF592DDB-CBCC-4263-8254-A75FF51A926F}"/>
              </a:ext>
            </a:extLst>
          </p:cNvPr>
          <p:cNvSpPr>
            <a:spLocks noGrp="1"/>
          </p:cNvSpPr>
          <p:nvPr>
            <p:ph sz="half" idx="13"/>
          </p:nvPr>
        </p:nvSpPr>
        <p:spPr>
          <a:xfrm>
            <a:off x="4358640" y="3941064"/>
            <a:ext cx="3474720" cy="2194560"/>
          </a:xfrm>
        </p:spPr>
        <p:txBody>
          <a:bodyPr lIns="182880" tIns="91440" rIns="182880" bIns="91440">
            <a:noAutofit/>
          </a:bodyPr>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a:t>Click to edit Master text styles</a:t>
            </a:r>
          </a:p>
        </p:txBody>
      </p:sp>
      <p:sp>
        <p:nvSpPr>
          <p:cNvPr id="10" name="Content Placeholder 3">
            <a:extLst>
              <a:ext uri="{FF2B5EF4-FFF2-40B4-BE49-F238E27FC236}">
                <a16:creationId xmlns:a16="http://schemas.microsoft.com/office/drawing/2014/main" id="{A6649F79-1436-4E97-9CCE-0BAEFAB49DCA}"/>
              </a:ext>
            </a:extLst>
          </p:cNvPr>
          <p:cNvSpPr>
            <a:spLocks noGrp="1"/>
          </p:cNvSpPr>
          <p:nvPr>
            <p:ph sz="half" idx="15"/>
          </p:nvPr>
        </p:nvSpPr>
        <p:spPr>
          <a:xfrm>
            <a:off x="7879080" y="3941064"/>
            <a:ext cx="3474720" cy="2194560"/>
          </a:xfrm>
        </p:spPr>
        <p:txBody>
          <a:bodyPr lIns="182880" tIns="91440" rIns="182880" bIns="91440">
            <a:noAutofit/>
          </a:bodyPr>
          <a:lstStyle>
            <a:lvl1pPr marL="0" indent="0" algn="ctr">
              <a:spcBef>
                <a:spcPts val="600"/>
              </a:spcBef>
              <a:spcAft>
                <a:spcPts val="600"/>
              </a:spcAft>
              <a:buFont typeface="Wingdings" panose="05000000000000000000" pitchFamily="2" charset="2"/>
              <a:buNone/>
              <a:defRPr sz="14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
        <p:nvSpPr>
          <p:cNvPr id="20" name="Oval 19">
            <a:extLst>
              <a:ext uri="{FF2B5EF4-FFF2-40B4-BE49-F238E27FC236}">
                <a16:creationId xmlns:a16="http://schemas.microsoft.com/office/drawing/2014/main" id="{04B23302-20C1-4C68-85FE-6439E56B5684}"/>
              </a:ext>
            </a:extLst>
          </p:cNvPr>
          <p:cNvSpPr>
            <a:spLocks noChangeAspect="1"/>
          </p:cNvSpPr>
          <p:nvPr/>
        </p:nvSpPr>
        <p:spPr>
          <a:xfrm>
            <a:off x="5410200" y="197384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F2B293E-8C3C-4C6B-A665-3B4669EA8915}"/>
              </a:ext>
            </a:extLst>
          </p:cNvPr>
          <p:cNvSpPr>
            <a:spLocks noChangeAspect="1"/>
          </p:cNvSpPr>
          <p:nvPr userDrawn="1"/>
        </p:nvSpPr>
        <p:spPr>
          <a:xfrm>
            <a:off x="1889760" y="197384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4C6064F6-97ED-4CBA-B504-D7F5BDFB4D0F}"/>
              </a:ext>
            </a:extLst>
          </p:cNvPr>
          <p:cNvSpPr>
            <a:spLocks noChangeAspect="1"/>
          </p:cNvSpPr>
          <p:nvPr/>
        </p:nvSpPr>
        <p:spPr>
          <a:xfrm>
            <a:off x="8930640" y="197384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A6DD4064-3635-403C-BF0E-8585033E7D89}"/>
              </a:ext>
            </a:extLst>
          </p:cNvPr>
          <p:cNvSpPr>
            <a:spLocks noGrp="1"/>
          </p:cNvSpPr>
          <p:nvPr userDrawn="1">
            <p:ph type="dt" sz="half" idx="16"/>
          </p:nvPr>
        </p:nvSpPr>
        <p:spPr/>
        <p:txBody>
          <a:bodyPr/>
          <a:lstStyle/>
          <a:p>
            <a:fld id="{D446E852-56E4-494E-8010-C614D355232D}" type="datetime5">
              <a:rPr lang="en-US" smtClean="0"/>
              <a:t>23-Mar-26</a:t>
            </a:fld>
            <a:endParaRPr lang="en-US" dirty="0"/>
          </a:p>
        </p:txBody>
      </p:sp>
      <p:sp>
        <p:nvSpPr>
          <p:cNvPr id="6" name="Footer Placeholder 5">
            <a:extLst>
              <a:ext uri="{FF2B5EF4-FFF2-40B4-BE49-F238E27FC236}">
                <a16:creationId xmlns:a16="http://schemas.microsoft.com/office/drawing/2014/main" id="{ABBC7952-4B23-4D68-A502-601444E65D1C}"/>
              </a:ext>
            </a:extLst>
          </p:cNvPr>
          <p:cNvSpPr>
            <a:spLocks noGrp="1"/>
          </p:cNvSpPr>
          <p:nvPr userDrawn="1">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5B30B85D-2001-46C1-9AD2-72BC5CEC0695}"/>
              </a:ext>
            </a:extLst>
          </p:cNvPr>
          <p:cNvSpPr>
            <a:spLocks noGrp="1"/>
          </p:cNvSpPr>
          <p:nvPr userDrawn="1">
            <p:ph type="sldNum" sz="quarter" idx="18"/>
          </p:nvPr>
        </p:nvSpPr>
        <p:spPr/>
        <p:txBody>
          <a:bodyPr/>
          <a:lstStyle/>
          <a:p>
            <a:fld id="{79A5233F-5299-41D4-B212-56AA1F37BF1D}" type="slidenum">
              <a:rPr lang="en-US" smtClean="0"/>
              <a:pPr/>
              <a:t>‹#›</a:t>
            </a:fld>
            <a:endParaRPr lang="en-US" dirty="0"/>
          </a:p>
        </p:txBody>
      </p:sp>
      <p:sp>
        <p:nvSpPr>
          <p:cNvPr id="13" name="Text Placeholder 12">
            <a:extLst>
              <a:ext uri="{FF2B5EF4-FFF2-40B4-BE49-F238E27FC236}">
                <a16:creationId xmlns:a16="http://schemas.microsoft.com/office/drawing/2014/main" id="{3288760A-4842-4B8C-B163-74924E955ED4}"/>
              </a:ext>
            </a:extLst>
          </p:cNvPr>
          <p:cNvSpPr>
            <a:spLocks noGrp="1"/>
          </p:cNvSpPr>
          <p:nvPr userDrawn="1">
            <p:ph type="body" sz="quarter" idx="19" hasCustomPrompt="1"/>
          </p:nvPr>
        </p:nvSpPr>
        <p:spPr>
          <a:xfrm>
            <a:off x="838200" y="3529584"/>
            <a:ext cx="3474720" cy="411480"/>
          </a:xfrm>
        </p:spPr>
        <p:txBody>
          <a:bodyPr/>
          <a:lstStyle>
            <a:lvl1pPr marL="0" indent="0" algn="ctr">
              <a:buNone/>
              <a:defRPr sz="1600">
                <a:latin typeface="+mj-lt"/>
              </a:defRPr>
            </a:lvl1pPr>
          </a:lstStyle>
          <a:p>
            <a:pPr lvl="0"/>
            <a:r>
              <a:rPr lang="en-US" dirty="0"/>
              <a:t>Column Header</a:t>
            </a:r>
          </a:p>
        </p:txBody>
      </p:sp>
      <p:sp>
        <p:nvSpPr>
          <p:cNvPr id="46" name="Text Placeholder 12">
            <a:extLst>
              <a:ext uri="{FF2B5EF4-FFF2-40B4-BE49-F238E27FC236}">
                <a16:creationId xmlns:a16="http://schemas.microsoft.com/office/drawing/2014/main" id="{F0DF9499-6707-4595-9CE0-0DA0C9807B1F}"/>
              </a:ext>
            </a:extLst>
          </p:cNvPr>
          <p:cNvSpPr>
            <a:spLocks noGrp="1"/>
          </p:cNvSpPr>
          <p:nvPr userDrawn="1">
            <p:ph type="body" sz="quarter" idx="20" hasCustomPrompt="1"/>
          </p:nvPr>
        </p:nvSpPr>
        <p:spPr>
          <a:xfrm>
            <a:off x="4358640" y="3529584"/>
            <a:ext cx="3474720" cy="411480"/>
          </a:xfrm>
        </p:spPr>
        <p:txBody>
          <a:bodyPr/>
          <a:lstStyle>
            <a:lvl1pPr marL="0" indent="0" algn="ctr">
              <a:buNone/>
              <a:defRPr sz="1600">
                <a:latin typeface="+mj-lt"/>
              </a:defRPr>
            </a:lvl1pPr>
          </a:lstStyle>
          <a:p>
            <a:pPr lvl="0"/>
            <a:r>
              <a:rPr lang="en-US" dirty="0"/>
              <a:t>Column Header</a:t>
            </a:r>
          </a:p>
        </p:txBody>
      </p:sp>
      <p:sp>
        <p:nvSpPr>
          <p:cNvPr id="47" name="Text Placeholder 12">
            <a:extLst>
              <a:ext uri="{FF2B5EF4-FFF2-40B4-BE49-F238E27FC236}">
                <a16:creationId xmlns:a16="http://schemas.microsoft.com/office/drawing/2014/main" id="{9A6CA92C-D67E-46AB-B0B3-DCB2B8A220B1}"/>
              </a:ext>
            </a:extLst>
          </p:cNvPr>
          <p:cNvSpPr>
            <a:spLocks noGrp="1"/>
          </p:cNvSpPr>
          <p:nvPr userDrawn="1">
            <p:ph type="body" sz="quarter" idx="21" hasCustomPrompt="1"/>
          </p:nvPr>
        </p:nvSpPr>
        <p:spPr>
          <a:xfrm>
            <a:off x="7879078" y="3529584"/>
            <a:ext cx="3474720" cy="411480"/>
          </a:xfrm>
        </p:spPr>
        <p:txBody>
          <a:bodyPr/>
          <a:lstStyle>
            <a:lvl1pPr marL="0" indent="0" algn="ctr">
              <a:buNone/>
              <a:defRPr sz="1600">
                <a:latin typeface="+mj-lt"/>
              </a:defRPr>
            </a:lvl1pPr>
          </a:lstStyle>
          <a:p>
            <a:pPr lvl="0"/>
            <a:r>
              <a:rPr lang="en-US" dirty="0"/>
              <a:t>Column Header</a:t>
            </a:r>
          </a:p>
        </p:txBody>
      </p:sp>
      <p:sp>
        <p:nvSpPr>
          <p:cNvPr id="18" name="Picture Placeholder 17">
            <a:extLst>
              <a:ext uri="{FF2B5EF4-FFF2-40B4-BE49-F238E27FC236}">
                <a16:creationId xmlns:a16="http://schemas.microsoft.com/office/drawing/2014/main" id="{826345EC-8322-42C7-9D33-CCFF4A4A664A}"/>
              </a:ext>
            </a:extLst>
          </p:cNvPr>
          <p:cNvSpPr>
            <a:spLocks noGrp="1" noChangeAspect="1"/>
          </p:cNvSpPr>
          <p:nvPr>
            <p:ph type="pic" sz="quarter" idx="22"/>
          </p:nvPr>
        </p:nvSpPr>
        <p:spPr>
          <a:xfrm>
            <a:off x="2118360" y="2202442"/>
            <a:ext cx="914400" cy="914400"/>
          </a:xfrm>
        </p:spPr>
        <p:txBody>
          <a:bodyPr/>
          <a:lstStyle>
            <a:lvl1pPr marL="0" indent="0">
              <a:buNone/>
              <a:defRPr/>
            </a:lvl1pPr>
          </a:lstStyle>
          <a:p>
            <a:r>
              <a:rPr lang="en-US"/>
              <a:t>Click icon to add picture</a:t>
            </a:r>
            <a:endParaRPr lang="en-US" dirty="0"/>
          </a:p>
        </p:txBody>
      </p:sp>
      <p:sp>
        <p:nvSpPr>
          <p:cNvPr id="48" name="Picture Placeholder 17">
            <a:extLst>
              <a:ext uri="{FF2B5EF4-FFF2-40B4-BE49-F238E27FC236}">
                <a16:creationId xmlns:a16="http://schemas.microsoft.com/office/drawing/2014/main" id="{97986B96-148A-456C-A3D4-46986066BC51}"/>
              </a:ext>
            </a:extLst>
          </p:cNvPr>
          <p:cNvSpPr>
            <a:spLocks noGrp="1" noChangeAspect="1"/>
          </p:cNvSpPr>
          <p:nvPr>
            <p:ph type="pic" sz="quarter" idx="23"/>
          </p:nvPr>
        </p:nvSpPr>
        <p:spPr>
          <a:xfrm>
            <a:off x="5638800" y="2202442"/>
            <a:ext cx="914400" cy="914400"/>
          </a:xfrm>
        </p:spPr>
        <p:txBody>
          <a:bodyPr/>
          <a:lstStyle>
            <a:lvl1pPr marL="0" indent="0">
              <a:buNone/>
              <a:defRPr/>
            </a:lvl1pPr>
          </a:lstStyle>
          <a:p>
            <a:r>
              <a:rPr lang="en-US"/>
              <a:t>Click icon to add picture</a:t>
            </a:r>
            <a:endParaRPr lang="en-US" dirty="0"/>
          </a:p>
        </p:txBody>
      </p:sp>
      <p:sp>
        <p:nvSpPr>
          <p:cNvPr id="49" name="Picture Placeholder 17">
            <a:extLst>
              <a:ext uri="{FF2B5EF4-FFF2-40B4-BE49-F238E27FC236}">
                <a16:creationId xmlns:a16="http://schemas.microsoft.com/office/drawing/2014/main" id="{CD25D595-AF3E-4B6D-8104-EDC62B9843C0}"/>
              </a:ext>
            </a:extLst>
          </p:cNvPr>
          <p:cNvSpPr>
            <a:spLocks noGrp="1" noChangeAspect="1"/>
          </p:cNvSpPr>
          <p:nvPr>
            <p:ph type="pic" sz="quarter" idx="24"/>
          </p:nvPr>
        </p:nvSpPr>
        <p:spPr>
          <a:xfrm>
            <a:off x="9159240" y="2202442"/>
            <a:ext cx="914400" cy="9144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69289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DFC-6F5B-4FF2-9749-65968316265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163C18-48AE-4606-9339-945003BFD786}"/>
              </a:ext>
            </a:extLst>
          </p:cNvPr>
          <p:cNvSpPr>
            <a:spLocks noGrp="1"/>
          </p:cNvSpPr>
          <p:nvPr>
            <p:ph sz="half" idx="1"/>
          </p:nvPr>
        </p:nvSpPr>
        <p:spPr>
          <a:xfrm>
            <a:off x="838200" y="1825625"/>
            <a:ext cx="2624328" cy="4351338"/>
          </a:xfrm>
        </p:spPr>
        <p:txBody>
          <a:bodyPr lIns="182880" tIns="91440" rIns="182880" bIns="91440"/>
          <a:lstStyle>
            <a:lvl1pPr marL="0" indent="0" algn="ctr">
              <a:spcBef>
                <a:spcPts val="600"/>
              </a:spcBef>
              <a:spcAft>
                <a:spcPts val="600"/>
              </a:spcAft>
              <a:buFont typeface="Wingdings" panose="05000000000000000000" pitchFamily="2" charset="2"/>
              <a:buNone/>
              <a:defRPr sz="1800"/>
            </a:lvl1pPr>
            <a:lvl2pPr marL="685800" indent="-228600">
              <a:spcBef>
                <a:spcPts val="600"/>
              </a:spcBef>
              <a:spcAft>
                <a:spcPts val="600"/>
              </a:spcAft>
              <a:buFont typeface="Wingdings" panose="05000000000000000000" pitchFamily="2" charset="2"/>
              <a:buChar char="§"/>
              <a:defRPr sz="1800"/>
            </a:lvl2pPr>
            <a:lvl3pPr marL="1143000" indent="-228600">
              <a:spcBef>
                <a:spcPts val="600"/>
              </a:spcBef>
              <a:spcAft>
                <a:spcPts val="600"/>
              </a:spcAft>
              <a:buFont typeface="Wingdings" panose="05000000000000000000" pitchFamily="2" charset="2"/>
              <a:buChar char="§"/>
              <a:defRPr sz="1800"/>
            </a:lvl3pPr>
            <a:lvl4pPr marL="1600200" indent="-228600">
              <a:spcBef>
                <a:spcPts val="600"/>
              </a:spcBef>
              <a:spcAft>
                <a:spcPts val="600"/>
              </a:spcAft>
              <a:buFont typeface="Wingdings" panose="05000000000000000000" pitchFamily="2" charset="2"/>
              <a:buChar char="§"/>
              <a:defRPr sz="1800"/>
            </a:lvl4pPr>
            <a:lvl5pPr marL="2057400" indent="-228600">
              <a:spcBef>
                <a:spcPts val="600"/>
              </a:spcBef>
              <a:spcAft>
                <a:spcPts val="600"/>
              </a:spcAft>
              <a:buFont typeface="Wingdings" panose="05000000000000000000" pitchFamily="2" charset="2"/>
              <a:buChar char="§"/>
              <a:defRPr sz="1800"/>
            </a:lvl5pPr>
          </a:lstStyle>
          <a:p>
            <a:pPr lvl="0"/>
            <a:r>
              <a:rPr lang="en-US"/>
              <a:t>Click to edit Master text styles</a:t>
            </a:r>
          </a:p>
        </p:txBody>
      </p:sp>
      <p:sp>
        <p:nvSpPr>
          <p:cNvPr id="4" name="Content Placeholder 3">
            <a:extLst>
              <a:ext uri="{FF2B5EF4-FFF2-40B4-BE49-F238E27FC236}">
                <a16:creationId xmlns:a16="http://schemas.microsoft.com/office/drawing/2014/main" id="{1AF0992D-F701-4884-B1F6-E7FDD3F1A40F}"/>
              </a:ext>
            </a:extLst>
          </p:cNvPr>
          <p:cNvSpPr>
            <a:spLocks noGrp="1"/>
          </p:cNvSpPr>
          <p:nvPr>
            <p:ph sz="half" idx="2"/>
          </p:nvPr>
        </p:nvSpPr>
        <p:spPr>
          <a:xfrm>
            <a:off x="3468624" y="1825625"/>
            <a:ext cx="2624328" cy="4351338"/>
          </a:xfrm>
        </p:spPr>
        <p:txBody>
          <a:bodyPr lIns="182880" tIns="91440" rIns="182880" bIns="91440"/>
          <a:lstStyle>
            <a:lvl1pPr marL="0" indent="0" algn="ctr">
              <a:spcBef>
                <a:spcPts val="600"/>
              </a:spcBef>
              <a:spcAft>
                <a:spcPts val="600"/>
              </a:spcAft>
              <a:buFont typeface="Wingdings" panose="05000000000000000000" pitchFamily="2" charset="2"/>
              <a:buNone/>
              <a:defRPr sz="18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
        <p:nvSpPr>
          <p:cNvPr id="5" name="Date Placeholder 4">
            <a:extLst>
              <a:ext uri="{FF2B5EF4-FFF2-40B4-BE49-F238E27FC236}">
                <a16:creationId xmlns:a16="http://schemas.microsoft.com/office/drawing/2014/main" id="{D1C028B1-F9AA-4ABA-A74D-F16AAEA18D90}"/>
              </a:ext>
            </a:extLst>
          </p:cNvPr>
          <p:cNvSpPr>
            <a:spLocks noGrp="1"/>
          </p:cNvSpPr>
          <p:nvPr>
            <p:ph type="dt" sz="half" idx="10"/>
          </p:nvPr>
        </p:nvSpPr>
        <p:spPr/>
        <p:txBody>
          <a:bodyPr/>
          <a:lstStyle/>
          <a:p>
            <a:fld id="{37FA1382-D54D-40B2-AF7E-70AE52FED8BF}" type="datetime5">
              <a:rPr lang="en-US" smtClean="0"/>
              <a:t>23-Mar-26</a:t>
            </a:fld>
            <a:endParaRPr lang="en-US"/>
          </a:p>
        </p:txBody>
      </p:sp>
      <p:sp>
        <p:nvSpPr>
          <p:cNvPr id="6" name="Footer Placeholder 5">
            <a:extLst>
              <a:ext uri="{FF2B5EF4-FFF2-40B4-BE49-F238E27FC236}">
                <a16:creationId xmlns:a16="http://schemas.microsoft.com/office/drawing/2014/main" id="{39283E5E-55AF-4F75-A107-DD43DA930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C535E-1C3C-4CF0-9386-24BE311DF55E}"/>
              </a:ext>
            </a:extLst>
          </p:cNvPr>
          <p:cNvSpPr>
            <a:spLocks noGrp="1"/>
          </p:cNvSpPr>
          <p:nvPr>
            <p:ph type="sldNum" sz="quarter" idx="12"/>
          </p:nvPr>
        </p:nvSpPr>
        <p:spPr/>
        <p:txBody>
          <a:bodyPr/>
          <a:lstStyle/>
          <a:p>
            <a:fld id="{79A5233F-5299-41D4-B212-56AA1F37BF1D}" type="slidenum">
              <a:rPr lang="en-US" smtClean="0"/>
              <a:t>‹#›</a:t>
            </a:fld>
            <a:endParaRPr lang="en-US"/>
          </a:p>
        </p:txBody>
      </p:sp>
      <p:sp>
        <p:nvSpPr>
          <p:cNvPr id="9" name="Content Placeholder 3">
            <a:extLst>
              <a:ext uri="{FF2B5EF4-FFF2-40B4-BE49-F238E27FC236}">
                <a16:creationId xmlns:a16="http://schemas.microsoft.com/office/drawing/2014/main" id="{387C087B-801D-4526-BCC1-95FD42E4947D}"/>
              </a:ext>
            </a:extLst>
          </p:cNvPr>
          <p:cNvSpPr>
            <a:spLocks noGrp="1"/>
          </p:cNvSpPr>
          <p:nvPr>
            <p:ph sz="half" idx="14"/>
          </p:nvPr>
        </p:nvSpPr>
        <p:spPr>
          <a:xfrm>
            <a:off x="6099048" y="1825625"/>
            <a:ext cx="2624328" cy="4351338"/>
          </a:xfrm>
        </p:spPr>
        <p:txBody>
          <a:bodyPr lIns="182880" tIns="91440" rIns="182880" bIns="91440"/>
          <a:lstStyle>
            <a:lvl1pPr marL="0" indent="0" algn="ctr">
              <a:spcBef>
                <a:spcPts val="600"/>
              </a:spcBef>
              <a:spcAft>
                <a:spcPts val="600"/>
              </a:spcAft>
              <a:buFont typeface="Wingdings" panose="05000000000000000000" pitchFamily="2" charset="2"/>
              <a:buNone/>
              <a:defRPr sz="18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
        <p:nvSpPr>
          <p:cNvPr id="10" name="Content Placeholder 3">
            <a:extLst>
              <a:ext uri="{FF2B5EF4-FFF2-40B4-BE49-F238E27FC236}">
                <a16:creationId xmlns:a16="http://schemas.microsoft.com/office/drawing/2014/main" id="{A6649F79-1436-4E97-9CCE-0BAEFAB49DCA}"/>
              </a:ext>
            </a:extLst>
          </p:cNvPr>
          <p:cNvSpPr>
            <a:spLocks noGrp="1"/>
          </p:cNvSpPr>
          <p:nvPr>
            <p:ph sz="half" idx="15"/>
          </p:nvPr>
        </p:nvSpPr>
        <p:spPr>
          <a:xfrm>
            <a:off x="8729472" y="1825625"/>
            <a:ext cx="2624328" cy="4351338"/>
          </a:xfrm>
        </p:spPr>
        <p:txBody>
          <a:bodyPr lIns="182880" tIns="91440" rIns="182880" bIns="91440"/>
          <a:lstStyle>
            <a:lvl1pPr marL="0" indent="0" algn="ctr">
              <a:spcBef>
                <a:spcPts val="600"/>
              </a:spcBef>
              <a:spcAft>
                <a:spcPts val="600"/>
              </a:spcAft>
              <a:buFont typeface="Wingdings" panose="05000000000000000000" pitchFamily="2" charset="2"/>
              <a:buNone/>
              <a:defRPr sz="1800"/>
            </a:lvl1pPr>
            <a:lvl2pPr marL="685800" indent="-228600">
              <a:spcBef>
                <a:spcPts val="600"/>
              </a:spcBef>
              <a:spcAft>
                <a:spcPts val="600"/>
              </a:spcAft>
              <a:buFont typeface="Wingdings" panose="05000000000000000000" pitchFamily="2" charset="2"/>
              <a:buChar char="§"/>
              <a:defRPr/>
            </a:lvl2pPr>
            <a:lvl3pPr marL="1143000" indent="-228600">
              <a:spcBef>
                <a:spcPts val="600"/>
              </a:spcBef>
              <a:spcAft>
                <a:spcPts val="600"/>
              </a:spcAft>
              <a:buFont typeface="Wingdings" panose="05000000000000000000" pitchFamily="2" charset="2"/>
              <a:buChar char="§"/>
              <a:defRPr/>
            </a:lvl3pPr>
            <a:lvl4pPr marL="1600200" indent="-228600">
              <a:spcBef>
                <a:spcPts val="600"/>
              </a:spcBef>
              <a:spcAft>
                <a:spcPts val="600"/>
              </a:spcAft>
              <a:buFont typeface="Wingdings" panose="05000000000000000000" pitchFamily="2" charset="2"/>
              <a:buChar char="§"/>
              <a:defRPr/>
            </a:lvl4pPr>
            <a:lvl5pPr marL="2057400" indent="-228600">
              <a:spcBef>
                <a:spcPts val="600"/>
              </a:spcBef>
              <a:spcAft>
                <a:spcPts val="600"/>
              </a:spcAft>
              <a:buFont typeface="Wingdings" panose="05000000000000000000" pitchFamily="2" charset="2"/>
              <a:buChar char="§"/>
              <a:defRPr/>
            </a:lvl5pPr>
          </a:lstStyle>
          <a:p>
            <a:pPr lvl="0"/>
            <a:r>
              <a:rPr lang="en-US"/>
              <a:t>Click to edit Master text styles</a:t>
            </a:r>
          </a:p>
        </p:txBody>
      </p:sp>
    </p:spTree>
    <p:extLst>
      <p:ext uri="{BB962C8B-B14F-4D97-AF65-F5344CB8AC3E}">
        <p14:creationId xmlns:p14="http://schemas.microsoft.com/office/powerpoint/2010/main" val="126093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01C7A-FCFD-44CB-8C1A-E9FDDF99FE1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403F78C-5DAA-4827-BADB-C265CE99228C}"/>
              </a:ext>
            </a:extLst>
          </p:cNvPr>
          <p:cNvSpPr>
            <a:spLocks noGrp="1"/>
          </p:cNvSpPr>
          <p:nvPr>
            <p:ph type="body" idx="1"/>
          </p:nvPr>
        </p:nvSpPr>
        <p:spPr>
          <a:xfrm>
            <a:off x="838200" y="1825625"/>
            <a:ext cx="10515600" cy="4351338"/>
          </a:xfrm>
          <a:prstGeom prst="rect">
            <a:avLst/>
          </a:prstGeom>
        </p:spPr>
        <p:txBody>
          <a:bodyPr vert="horz" lIns="91440" tIns="91440" rIns="91440" bIns="9144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D201-0AFC-4FCB-A602-3ECF007A91AD}"/>
              </a:ext>
            </a:extLst>
          </p:cNvPr>
          <p:cNvSpPr>
            <a:spLocks noGrp="1"/>
          </p:cNvSpPr>
          <p:nvPr>
            <p:ph type="dt" sz="half" idx="2"/>
          </p:nvPr>
        </p:nvSpPr>
        <p:spPr>
          <a:xfrm>
            <a:off x="9982200" y="6217922"/>
            <a:ext cx="914400" cy="365125"/>
          </a:xfrm>
          <a:prstGeom prst="rect">
            <a:avLst/>
          </a:prstGeom>
        </p:spPr>
        <p:txBody>
          <a:bodyPr vert="horz" lIns="91440" tIns="45720" rIns="91440" bIns="45720" rtlCol="0" anchor="ctr"/>
          <a:lstStyle>
            <a:lvl1pPr algn="r">
              <a:defRPr sz="1100" b="1">
                <a:solidFill>
                  <a:schemeClr val="bg2">
                    <a:lumMod val="50000"/>
                  </a:schemeClr>
                </a:solidFill>
                <a:latin typeface="+mn-lt"/>
              </a:defRPr>
            </a:lvl1pPr>
          </a:lstStyle>
          <a:p>
            <a:fld id="{04A17812-28D3-42B6-BEF5-CDEE0A7A089A}" type="datetime5">
              <a:rPr lang="en-US" smtClean="0"/>
              <a:pPr/>
              <a:t>23-Mar-26</a:t>
            </a:fld>
            <a:endParaRPr lang="en-US" dirty="0"/>
          </a:p>
        </p:txBody>
      </p:sp>
      <p:sp>
        <p:nvSpPr>
          <p:cNvPr id="5" name="Footer Placeholder 4">
            <a:extLst>
              <a:ext uri="{FF2B5EF4-FFF2-40B4-BE49-F238E27FC236}">
                <a16:creationId xmlns:a16="http://schemas.microsoft.com/office/drawing/2014/main" id="{ABE08645-8325-4331-B072-840B78885422}"/>
              </a:ext>
            </a:extLst>
          </p:cNvPr>
          <p:cNvSpPr>
            <a:spLocks noGrp="1"/>
          </p:cNvSpPr>
          <p:nvPr>
            <p:ph type="ftr" sz="quarter" idx="3"/>
          </p:nvPr>
        </p:nvSpPr>
        <p:spPr>
          <a:xfrm>
            <a:off x="2438400" y="6217920"/>
            <a:ext cx="7315200" cy="365125"/>
          </a:xfrm>
          <a:prstGeom prst="rect">
            <a:avLst/>
          </a:prstGeom>
        </p:spPr>
        <p:txBody>
          <a:bodyPr vert="horz" lIns="91440" tIns="45720" rIns="91440" bIns="45720" rtlCol="0" anchor="ctr"/>
          <a:lstStyle>
            <a:lvl1pPr algn="ctr">
              <a:defRPr sz="900">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07B15C98-66D2-4729-9EF7-4A6A9FBE580F}"/>
              </a:ext>
            </a:extLst>
          </p:cNvPr>
          <p:cNvSpPr>
            <a:spLocks noGrp="1"/>
          </p:cNvSpPr>
          <p:nvPr>
            <p:ph type="sldNum" sz="quarter" idx="4"/>
          </p:nvPr>
        </p:nvSpPr>
        <p:spPr>
          <a:xfrm>
            <a:off x="10926762" y="6217922"/>
            <a:ext cx="427038" cy="365125"/>
          </a:xfrm>
          <a:prstGeom prst="rect">
            <a:avLst/>
          </a:prstGeom>
        </p:spPr>
        <p:txBody>
          <a:bodyPr vert="horz" lIns="91440" tIns="45720" rIns="91440" bIns="45720" rtlCol="0" anchor="ctr"/>
          <a:lstStyle>
            <a:lvl1pPr algn="l">
              <a:defRPr sz="1100" b="1">
                <a:solidFill>
                  <a:schemeClr val="bg2">
                    <a:lumMod val="50000"/>
                  </a:schemeClr>
                </a:solidFill>
                <a:latin typeface="+mn-lt"/>
              </a:defRPr>
            </a:lvl1pPr>
          </a:lstStyle>
          <a:p>
            <a:fld id="{79A5233F-5299-41D4-B212-56AA1F37BF1D}" type="slidenum">
              <a:rPr lang="en-US" smtClean="0"/>
              <a:pPr/>
              <a:t>‹#›</a:t>
            </a:fld>
            <a:endParaRPr lang="en-US" dirty="0"/>
          </a:p>
        </p:txBody>
      </p:sp>
      <p:cxnSp>
        <p:nvCxnSpPr>
          <p:cNvPr id="8" name="Straight Connector 7">
            <a:extLst>
              <a:ext uri="{FF2B5EF4-FFF2-40B4-BE49-F238E27FC236}">
                <a16:creationId xmlns:a16="http://schemas.microsoft.com/office/drawing/2014/main" id="{8C52360F-F6B8-499E-B5E1-0C891B5AC6F2}"/>
              </a:ext>
            </a:extLst>
          </p:cNvPr>
          <p:cNvCxnSpPr>
            <a:cxnSpLocks/>
          </p:cNvCxnSpPr>
          <p:nvPr userDrawn="1"/>
        </p:nvCxnSpPr>
        <p:spPr>
          <a:xfrm>
            <a:off x="10926762" y="6263324"/>
            <a:ext cx="0" cy="27432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1C7C8F3-9598-4FE3-85C4-775DFEF88F0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 y="6217920"/>
            <a:ext cx="792481" cy="365760"/>
          </a:xfrm>
          <a:prstGeom prst="rect">
            <a:avLst/>
          </a:prstGeom>
        </p:spPr>
      </p:pic>
      <p:sp>
        <p:nvSpPr>
          <p:cNvPr id="10" name="Rectangle 9">
            <a:extLst>
              <a:ext uri="{FF2B5EF4-FFF2-40B4-BE49-F238E27FC236}">
                <a16:creationId xmlns:a16="http://schemas.microsoft.com/office/drawing/2014/main" id="{7005A9A0-569C-4EF9-96A0-50119B871D0D}"/>
              </a:ext>
            </a:extLst>
          </p:cNvPr>
          <p:cNvSpPr/>
          <p:nvPr userDrawn="1"/>
        </p:nvSpPr>
        <p:spPr>
          <a:xfrm>
            <a:off x="3810000" y="0"/>
            <a:ext cx="45720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ct val="90000"/>
              </a:lnSpc>
            </a:pPr>
            <a:r>
              <a:rPr lang="en-US" sz="1600" dirty="0">
                <a:solidFill>
                  <a:schemeClr val="accent1"/>
                </a:solidFill>
                <a:latin typeface="+mj-lt"/>
              </a:rPr>
              <a:t>UNCLASSIFIED</a:t>
            </a:r>
          </a:p>
          <a:p>
            <a:pPr algn="ctr">
              <a:lnSpc>
                <a:spcPct val="90000"/>
              </a:lnSpc>
            </a:pPr>
            <a:r>
              <a:rPr lang="en-US" sz="1600" dirty="0">
                <a:solidFill>
                  <a:schemeClr val="accent1"/>
                </a:solidFill>
                <a:latin typeface="+mj-lt"/>
              </a:rPr>
              <a:t>Draft – For Discussion Only</a:t>
            </a:r>
          </a:p>
        </p:txBody>
      </p:sp>
      <p:sp>
        <p:nvSpPr>
          <p:cNvPr id="12" name="Rectangle 11">
            <a:extLst>
              <a:ext uri="{FF2B5EF4-FFF2-40B4-BE49-F238E27FC236}">
                <a16:creationId xmlns:a16="http://schemas.microsoft.com/office/drawing/2014/main" id="{3D8E6B4B-C318-4A3F-96B3-DE55F88E3AB8}"/>
              </a:ext>
            </a:extLst>
          </p:cNvPr>
          <p:cNvSpPr/>
          <p:nvPr userDrawn="1"/>
        </p:nvSpPr>
        <p:spPr>
          <a:xfrm>
            <a:off x="4267200" y="6492875"/>
            <a:ext cx="36576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ctr">
              <a:lnSpc>
                <a:spcPct val="90000"/>
              </a:lnSpc>
            </a:pPr>
            <a:r>
              <a:rPr lang="en-US" sz="1600" dirty="0">
                <a:solidFill>
                  <a:schemeClr val="accent1"/>
                </a:solidFill>
                <a:latin typeface="+mj-lt"/>
              </a:rPr>
              <a:t>UNCLASSIFIED</a:t>
            </a:r>
          </a:p>
        </p:txBody>
      </p:sp>
    </p:spTree>
    <p:extLst>
      <p:ext uri="{BB962C8B-B14F-4D97-AF65-F5344CB8AC3E}">
        <p14:creationId xmlns:p14="http://schemas.microsoft.com/office/powerpoint/2010/main" val="5828351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9" r:id="rId7"/>
    <p:sldLayoutId id="2147483695" r:id="rId8"/>
    <p:sldLayoutId id="2147483658" r:id="rId9"/>
    <p:sldLayoutId id="2147483657" r:id="rId10"/>
    <p:sldLayoutId id="2147483696" r:id="rId11"/>
    <p:sldLayoutId id="2147483654" r:id="rId12"/>
    <p:sldLayoutId id="2147483655" r:id="rId13"/>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01C7A-FCFD-44CB-8C1A-E9FDDF99FE1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403F78C-5DAA-4827-BADB-C265CE99228C}"/>
              </a:ext>
            </a:extLst>
          </p:cNvPr>
          <p:cNvSpPr>
            <a:spLocks noGrp="1"/>
          </p:cNvSpPr>
          <p:nvPr>
            <p:ph type="body" idx="1"/>
          </p:nvPr>
        </p:nvSpPr>
        <p:spPr>
          <a:xfrm>
            <a:off x="838200" y="1825625"/>
            <a:ext cx="10515600" cy="4351338"/>
          </a:xfrm>
          <a:prstGeom prst="rect">
            <a:avLst/>
          </a:prstGeom>
        </p:spPr>
        <p:txBody>
          <a:bodyPr vert="horz"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6D201-0AFC-4FCB-A602-3ECF007A91AD}"/>
              </a:ext>
            </a:extLst>
          </p:cNvPr>
          <p:cNvSpPr>
            <a:spLocks noGrp="1"/>
          </p:cNvSpPr>
          <p:nvPr>
            <p:ph type="dt" sz="half" idx="2"/>
          </p:nvPr>
        </p:nvSpPr>
        <p:spPr>
          <a:xfrm>
            <a:off x="9982200" y="6217922"/>
            <a:ext cx="914400" cy="365125"/>
          </a:xfrm>
          <a:prstGeom prst="rect">
            <a:avLst/>
          </a:prstGeom>
        </p:spPr>
        <p:txBody>
          <a:bodyPr vert="horz" lIns="91440" tIns="45720" rIns="91440" bIns="45720" rtlCol="0" anchor="ctr"/>
          <a:lstStyle>
            <a:lvl1pPr algn="r">
              <a:defRPr sz="1100" b="1">
                <a:solidFill>
                  <a:schemeClr val="bg2">
                    <a:lumMod val="50000"/>
                  </a:schemeClr>
                </a:solidFill>
                <a:latin typeface="+mn-lt"/>
              </a:defRPr>
            </a:lvl1pPr>
          </a:lstStyle>
          <a:p>
            <a:fld id="{04A17812-28D3-42B6-BEF5-CDEE0A7A089A}" type="datetime5">
              <a:rPr lang="en-US" smtClean="0"/>
              <a:pPr/>
              <a:t>23-Mar-26</a:t>
            </a:fld>
            <a:endParaRPr lang="en-US" dirty="0"/>
          </a:p>
        </p:txBody>
      </p:sp>
      <p:sp>
        <p:nvSpPr>
          <p:cNvPr id="5" name="Footer Placeholder 4">
            <a:extLst>
              <a:ext uri="{FF2B5EF4-FFF2-40B4-BE49-F238E27FC236}">
                <a16:creationId xmlns:a16="http://schemas.microsoft.com/office/drawing/2014/main" id="{ABE08645-8325-4331-B072-840B78885422}"/>
              </a:ext>
            </a:extLst>
          </p:cNvPr>
          <p:cNvSpPr>
            <a:spLocks noGrp="1"/>
          </p:cNvSpPr>
          <p:nvPr>
            <p:ph type="ftr" sz="quarter" idx="3"/>
          </p:nvPr>
        </p:nvSpPr>
        <p:spPr>
          <a:xfrm>
            <a:off x="2438400" y="6217920"/>
            <a:ext cx="7315200" cy="365125"/>
          </a:xfrm>
          <a:prstGeom prst="rect">
            <a:avLst/>
          </a:prstGeom>
        </p:spPr>
        <p:txBody>
          <a:bodyPr vert="horz" lIns="91440" tIns="45720" rIns="91440" bIns="45720" rtlCol="0" anchor="ctr"/>
          <a:lstStyle>
            <a:lvl1pPr algn="ctr">
              <a:defRPr sz="900">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07B15C98-66D2-4729-9EF7-4A6A9FBE580F}"/>
              </a:ext>
            </a:extLst>
          </p:cNvPr>
          <p:cNvSpPr>
            <a:spLocks noGrp="1"/>
          </p:cNvSpPr>
          <p:nvPr>
            <p:ph type="sldNum" sz="quarter" idx="4"/>
          </p:nvPr>
        </p:nvSpPr>
        <p:spPr>
          <a:xfrm>
            <a:off x="10926762" y="6217922"/>
            <a:ext cx="427038" cy="365125"/>
          </a:xfrm>
          <a:prstGeom prst="rect">
            <a:avLst/>
          </a:prstGeom>
        </p:spPr>
        <p:txBody>
          <a:bodyPr vert="horz" lIns="91440" tIns="45720" rIns="91440" bIns="45720" rtlCol="0" anchor="ctr"/>
          <a:lstStyle>
            <a:lvl1pPr algn="l">
              <a:defRPr sz="1100" b="1">
                <a:solidFill>
                  <a:schemeClr val="bg2">
                    <a:lumMod val="50000"/>
                  </a:schemeClr>
                </a:solidFill>
                <a:latin typeface="+mn-lt"/>
              </a:defRPr>
            </a:lvl1pPr>
          </a:lstStyle>
          <a:p>
            <a:fld id="{79A5233F-5299-41D4-B212-56AA1F37BF1D}" type="slidenum">
              <a:rPr lang="en-US" smtClean="0"/>
              <a:pPr/>
              <a:t>‹#›</a:t>
            </a:fld>
            <a:endParaRPr lang="en-US" dirty="0"/>
          </a:p>
        </p:txBody>
      </p:sp>
      <p:cxnSp>
        <p:nvCxnSpPr>
          <p:cNvPr id="8" name="Straight Connector 7">
            <a:extLst>
              <a:ext uri="{FF2B5EF4-FFF2-40B4-BE49-F238E27FC236}">
                <a16:creationId xmlns:a16="http://schemas.microsoft.com/office/drawing/2014/main" id="{8C52360F-F6B8-499E-B5E1-0C891B5AC6F2}"/>
              </a:ext>
            </a:extLst>
          </p:cNvPr>
          <p:cNvCxnSpPr>
            <a:cxnSpLocks/>
          </p:cNvCxnSpPr>
          <p:nvPr userDrawn="1"/>
        </p:nvCxnSpPr>
        <p:spPr>
          <a:xfrm>
            <a:off x="10926762" y="6263324"/>
            <a:ext cx="0" cy="27432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1C7C8F3-9598-4FE3-85C4-775DFEF88F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17920"/>
            <a:ext cx="792481" cy="365760"/>
          </a:xfrm>
          <a:prstGeom prst="rect">
            <a:avLst/>
          </a:prstGeom>
        </p:spPr>
      </p:pic>
      <p:sp>
        <p:nvSpPr>
          <p:cNvPr id="10" name="Rectangle 9">
            <a:extLst>
              <a:ext uri="{FF2B5EF4-FFF2-40B4-BE49-F238E27FC236}">
                <a16:creationId xmlns:a16="http://schemas.microsoft.com/office/drawing/2014/main" id="{7005A9A0-569C-4EF9-96A0-50119B871D0D}"/>
              </a:ext>
            </a:extLst>
          </p:cNvPr>
          <p:cNvSpPr/>
          <p:nvPr userDrawn="1"/>
        </p:nvSpPr>
        <p:spPr>
          <a:xfrm>
            <a:off x="3810000" y="0"/>
            <a:ext cx="45720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ct val="90000"/>
              </a:lnSpc>
            </a:pPr>
            <a:r>
              <a:rPr lang="en-US" sz="1600" dirty="0">
                <a:solidFill>
                  <a:schemeClr val="accent1"/>
                </a:solidFill>
                <a:latin typeface="+mj-lt"/>
              </a:rPr>
              <a:t>UNCLASSIFIED</a:t>
            </a:r>
          </a:p>
          <a:p>
            <a:pPr algn="ctr">
              <a:lnSpc>
                <a:spcPct val="90000"/>
              </a:lnSpc>
            </a:pPr>
            <a:r>
              <a:rPr lang="en-US" sz="1600" dirty="0">
                <a:solidFill>
                  <a:schemeClr val="accent1"/>
                </a:solidFill>
                <a:latin typeface="+mj-lt"/>
              </a:rPr>
              <a:t>Draft – For Discussion Only</a:t>
            </a:r>
          </a:p>
        </p:txBody>
      </p:sp>
      <p:sp>
        <p:nvSpPr>
          <p:cNvPr id="12" name="Rectangle 11">
            <a:extLst>
              <a:ext uri="{FF2B5EF4-FFF2-40B4-BE49-F238E27FC236}">
                <a16:creationId xmlns:a16="http://schemas.microsoft.com/office/drawing/2014/main" id="{3D8E6B4B-C318-4A3F-96B3-DE55F88E3AB8}"/>
              </a:ext>
            </a:extLst>
          </p:cNvPr>
          <p:cNvSpPr/>
          <p:nvPr userDrawn="1"/>
        </p:nvSpPr>
        <p:spPr>
          <a:xfrm>
            <a:off x="4267200" y="6492875"/>
            <a:ext cx="36576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ctr">
              <a:lnSpc>
                <a:spcPct val="90000"/>
              </a:lnSpc>
            </a:pPr>
            <a:r>
              <a:rPr lang="en-US" sz="1600" dirty="0">
                <a:solidFill>
                  <a:schemeClr val="accent1"/>
                </a:solidFill>
                <a:latin typeface="+mj-lt"/>
              </a:rPr>
              <a:t>UNCLASSIFIED</a:t>
            </a:r>
          </a:p>
        </p:txBody>
      </p:sp>
    </p:spTree>
    <p:extLst>
      <p:ext uri="{BB962C8B-B14F-4D97-AF65-F5344CB8AC3E}">
        <p14:creationId xmlns:p14="http://schemas.microsoft.com/office/powerpoint/2010/main" val="2950921510"/>
      </p:ext>
    </p:extLst>
  </p:cSld>
  <p:clrMap bg1="lt1" tx1="dk1" bg2="lt2" tx2="dk2" accent1="accent1" accent2="accent2" accent3="accent3" accent4="accent4" accent5="accent5" accent6="accent6" hlink="hlink" folHlink="folHlink"/>
  <p:sldLayoutIdLst>
    <p:sldLayoutId id="2147483693" r:id="rId1"/>
    <p:sldLayoutId id="2147483697" r:id="rId2"/>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01C7A-FCFD-44CB-8C1A-E9FDDF99FE1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403F78C-5DAA-4827-BADB-C265CE99228C}"/>
              </a:ext>
            </a:extLst>
          </p:cNvPr>
          <p:cNvSpPr>
            <a:spLocks noGrp="1"/>
          </p:cNvSpPr>
          <p:nvPr>
            <p:ph type="body" idx="1"/>
          </p:nvPr>
        </p:nvSpPr>
        <p:spPr>
          <a:xfrm>
            <a:off x="838200" y="1825625"/>
            <a:ext cx="10515600" cy="4351338"/>
          </a:xfrm>
          <a:prstGeom prst="rect">
            <a:avLst/>
          </a:prstGeom>
        </p:spPr>
        <p:txBody>
          <a:bodyPr vert="horz"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6D201-0AFC-4FCB-A602-3ECF007A91AD}"/>
              </a:ext>
            </a:extLst>
          </p:cNvPr>
          <p:cNvSpPr>
            <a:spLocks noGrp="1"/>
          </p:cNvSpPr>
          <p:nvPr>
            <p:ph type="dt" sz="half" idx="2"/>
          </p:nvPr>
        </p:nvSpPr>
        <p:spPr>
          <a:xfrm>
            <a:off x="9985248" y="6217285"/>
            <a:ext cx="914400" cy="365125"/>
          </a:xfrm>
          <a:prstGeom prst="rect">
            <a:avLst/>
          </a:prstGeom>
        </p:spPr>
        <p:txBody>
          <a:bodyPr vert="horz" lIns="91440" tIns="45720" rIns="91440" bIns="45720" rtlCol="0" anchor="ctr"/>
          <a:lstStyle>
            <a:lvl1pPr algn="r">
              <a:defRPr sz="1100" b="1">
                <a:solidFill>
                  <a:schemeClr val="accent6">
                    <a:lumMod val="20000"/>
                    <a:lumOff val="80000"/>
                  </a:schemeClr>
                </a:solidFill>
                <a:latin typeface="+mn-lt"/>
              </a:defRPr>
            </a:lvl1pPr>
          </a:lstStyle>
          <a:p>
            <a:fld id="{6EA6D886-3C99-4F4D-8570-8EBA9D570864}" type="datetime5">
              <a:rPr lang="en-US" smtClean="0"/>
              <a:pPr/>
              <a:t>23-Mar-26</a:t>
            </a:fld>
            <a:endParaRPr lang="en-US" dirty="0"/>
          </a:p>
        </p:txBody>
      </p:sp>
      <p:sp>
        <p:nvSpPr>
          <p:cNvPr id="5" name="Footer Placeholder 4">
            <a:extLst>
              <a:ext uri="{FF2B5EF4-FFF2-40B4-BE49-F238E27FC236}">
                <a16:creationId xmlns:a16="http://schemas.microsoft.com/office/drawing/2014/main" id="{ABE08645-8325-4331-B072-840B78885422}"/>
              </a:ext>
            </a:extLst>
          </p:cNvPr>
          <p:cNvSpPr>
            <a:spLocks noGrp="1"/>
          </p:cNvSpPr>
          <p:nvPr>
            <p:ph type="ftr" sz="quarter" idx="3"/>
          </p:nvPr>
        </p:nvSpPr>
        <p:spPr>
          <a:xfrm>
            <a:off x="2209800" y="6217285"/>
            <a:ext cx="7772400" cy="365125"/>
          </a:xfrm>
          <a:prstGeom prst="rect">
            <a:avLst/>
          </a:prstGeom>
        </p:spPr>
        <p:txBody>
          <a:bodyPr vert="horz" lIns="91440" tIns="45720" rIns="91440" bIns="45720" rtlCol="0" anchor="ctr"/>
          <a:lstStyle>
            <a:lvl1pPr algn="ctr">
              <a:defRPr sz="900">
                <a:solidFill>
                  <a:schemeClr val="accent6">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07B15C98-66D2-4729-9EF7-4A6A9FBE580F}"/>
              </a:ext>
            </a:extLst>
          </p:cNvPr>
          <p:cNvSpPr>
            <a:spLocks noGrp="1"/>
          </p:cNvSpPr>
          <p:nvPr>
            <p:ph type="sldNum" sz="quarter" idx="4"/>
          </p:nvPr>
        </p:nvSpPr>
        <p:spPr>
          <a:xfrm>
            <a:off x="10924032" y="6217285"/>
            <a:ext cx="429768" cy="365125"/>
          </a:xfrm>
          <a:prstGeom prst="rect">
            <a:avLst/>
          </a:prstGeom>
        </p:spPr>
        <p:txBody>
          <a:bodyPr vert="horz" lIns="91440" tIns="45720" rIns="91440" bIns="45720" rtlCol="0" anchor="ctr"/>
          <a:lstStyle>
            <a:lvl1pPr algn="l">
              <a:defRPr sz="1100" b="1">
                <a:solidFill>
                  <a:schemeClr val="accent6">
                    <a:lumMod val="20000"/>
                    <a:lumOff val="80000"/>
                  </a:schemeClr>
                </a:solidFill>
                <a:latin typeface="+mn-lt"/>
              </a:defRPr>
            </a:lvl1pPr>
          </a:lstStyle>
          <a:p>
            <a:fld id="{79A5233F-5299-41D4-B212-56AA1F37BF1D}" type="slidenum">
              <a:rPr lang="en-US" smtClean="0"/>
              <a:pPr/>
              <a:t>‹#›</a:t>
            </a:fld>
            <a:endParaRPr lang="en-US" dirty="0"/>
          </a:p>
        </p:txBody>
      </p:sp>
      <p:pic>
        <p:nvPicPr>
          <p:cNvPr id="9" name="Picture 8">
            <a:extLst>
              <a:ext uri="{FF2B5EF4-FFF2-40B4-BE49-F238E27FC236}">
                <a16:creationId xmlns:a16="http://schemas.microsoft.com/office/drawing/2014/main" id="{01C7C8F3-9598-4FE3-85C4-775DFEF88F0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6217920"/>
            <a:ext cx="792481" cy="365760"/>
          </a:xfrm>
          <a:prstGeom prst="rect">
            <a:avLst/>
          </a:prstGeom>
        </p:spPr>
      </p:pic>
      <p:sp>
        <p:nvSpPr>
          <p:cNvPr id="10" name="Rectangle 9">
            <a:extLst>
              <a:ext uri="{FF2B5EF4-FFF2-40B4-BE49-F238E27FC236}">
                <a16:creationId xmlns:a16="http://schemas.microsoft.com/office/drawing/2014/main" id="{7005A9A0-569C-4EF9-96A0-50119B871D0D}"/>
              </a:ext>
            </a:extLst>
          </p:cNvPr>
          <p:cNvSpPr/>
          <p:nvPr userDrawn="1"/>
        </p:nvSpPr>
        <p:spPr>
          <a:xfrm>
            <a:off x="3810000" y="0"/>
            <a:ext cx="45720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ct val="90000"/>
              </a:lnSpc>
            </a:pPr>
            <a:r>
              <a:rPr lang="en-US" sz="1600" dirty="0">
                <a:solidFill>
                  <a:schemeClr val="accent6"/>
                </a:solidFill>
                <a:latin typeface="+mj-lt"/>
              </a:rPr>
              <a:t>UNCLASSIFIED</a:t>
            </a:r>
          </a:p>
          <a:p>
            <a:pPr algn="ctr">
              <a:lnSpc>
                <a:spcPct val="90000"/>
              </a:lnSpc>
            </a:pPr>
            <a:r>
              <a:rPr lang="en-US" sz="1600" dirty="0">
                <a:solidFill>
                  <a:schemeClr val="accent6"/>
                </a:solidFill>
                <a:latin typeface="+mj-lt"/>
              </a:rPr>
              <a:t>Draft – For Discussion Only</a:t>
            </a:r>
          </a:p>
        </p:txBody>
      </p:sp>
      <p:sp>
        <p:nvSpPr>
          <p:cNvPr id="11" name="Rectangle 10">
            <a:extLst>
              <a:ext uri="{FF2B5EF4-FFF2-40B4-BE49-F238E27FC236}">
                <a16:creationId xmlns:a16="http://schemas.microsoft.com/office/drawing/2014/main" id="{E0B2E6A7-615E-41CC-A163-9CF3AA84E0E6}"/>
              </a:ext>
            </a:extLst>
          </p:cNvPr>
          <p:cNvSpPr/>
          <p:nvPr userDrawn="1"/>
        </p:nvSpPr>
        <p:spPr>
          <a:xfrm>
            <a:off x="3810000" y="6492875"/>
            <a:ext cx="45720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ctr"/>
            <a:r>
              <a:rPr lang="en-US" sz="1600" dirty="0">
                <a:solidFill>
                  <a:schemeClr val="accent6"/>
                </a:solidFill>
                <a:latin typeface="+mj-lt"/>
              </a:rPr>
              <a:t>UNCLASSIFIED</a:t>
            </a:r>
          </a:p>
        </p:txBody>
      </p:sp>
      <p:cxnSp>
        <p:nvCxnSpPr>
          <p:cNvPr id="12" name="Straight Connector 11">
            <a:extLst>
              <a:ext uri="{FF2B5EF4-FFF2-40B4-BE49-F238E27FC236}">
                <a16:creationId xmlns:a16="http://schemas.microsoft.com/office/drawing/2014/main" id="{9C16B600-03B0-4442-8DF6-9A5B512E119A}"/>
              </a:ext>
            </a:extLst>
          </p:cNvPr>
          <p:cNvCxnSpPr>
            <a:cxnSpLocks/>
          </p:cNvCxnSpPr>
          <p:nvPr userDrawn="1"/>
        </p:nvCxnSpPr>
        <p:spPr>
          <a:xfrm>
            <a:off x="10926762" y="6263324"/>
            <a:ext cx="0" cy="27432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900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p:txStyles>
    <p:titleStyle>
      <a:lvl1pPr algn="l" defTabSz="914400" rtl="0" eaLnBrk="1" latinLnBrk="0" hangingPunct="1">
        <a:lnSpc>
          <a:spcPct val="90000"/>
        </a:lnSpc>
        <a:spcBef>
          <a:spcPct val="0"/>
        </a:spcBef>
        <a:buNone/>
        <a:defRPr sz="3200" kern="1200">
          <a:solidFill>
            <a:schemeClr val="accent6">
              <a:lumMod val="20000"/>
              <a:lumOff val="80000"/>
            </a:schemeClr>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6">
              <a:lumMod val="20000"/>
              <a:lumOff val="80000"/>
            </a:schemeClr>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6">
              <a:lumMod val="20000"/>
              <a:lumOff val="80000"/>
            </a:schemeClr>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6">
              <a:lumMod val="20000"/>
              <a:lumOff val="80000"/>
            </a:schemeClr>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01C7A-FCFD-44CB-8C1A-E9FDDF99FE1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03F78C-5DAA-4827-BADB-C265CE99228C}"/>
              </a:ext>
            </a:extLst>
          </p:cNvPr>
          <p:cNvSpPr>
            <a:spLocks noGrp="1"/>
          </p:cNvSpPr>
          <p:nvPr>
            <p:ph type="body" idx="1"/>
          </p:nvPr>
        </p:nvSpPr>
        <p:spPr>
          <a:xfrm>
            <a:off x="838200" y="1825625"/>
            <a:ext cx="10515600" cy="4351338"/>
          </a:xfrm>
          <a:prstGeom prst="rect">
            <a:avLst/>
          </a:prstGeom>
        </p:spPr>
        <p:txBody>
          <a:bodyPr vert="horz" lIns="91440" tIns="91440" rIns="91440" bIns="9144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D201-0AFC-4FCB-A602-3ECF007A91AD}"/>
              </a:ext>
            </a:extLst>
          </p:cNvPr>
          <p:cNvSpPr>
            <a:spLocks noGrp="1"/>
          </p:cNvSpPr>
          <p:nvPr>
            <p:ph type="dt" sz="half" idx="2"/>
          </p:nvPr>
        </p:nvSpPr>
        <p:spPr>
          <a:xfrm>
            <a:off x="9985248" y="6217285"/>
            <a:ext cx="914400" cy="365125"/>
          </a:xfrm>
          <a:prstGeom prst="rect">
            <a:avLst/>
          </a:prstGeom>
          <a:ln>
            <a:noFill/>
          </a:ln>
        </p:spPr>
        <p:txBody>
          <a:bodyPr vert="horz" lIns="91440" tIns="45720" rIns="91440" bIns="45720" rtlCol="0" anchor="ctr"/>
          <a:lstStyle>
            <a:lvl1pPr algn="r">
              <a:defRPr sz="1100" b="1">
                <a:ln>
                  <a:noFill/>
                </a:ln>
                <a:solidFill>
                  <a:schemeClr val="accent4"/>
                </a:solidFill>
                <a:latin typeface="+mn-lt"/>
              </a:defRPr>
            </a:lvl1pPr>
          </a:lstStyle>
          <a:p>
            <a:fld id="{141736D4-1822-4762-A89A-4902A38F2C00}" type="datetime5">
              <a:rPr lang="en-US" smtClean="0"/>
              <a:pPr/>
              <a:t>23-Mar-26</a:t>
            </a:fld>
            <a:endParaRPr lang="en-US" dirty="0"/>
          </a:p>
        </p:txBody>
      </p:sp>
      <p:sp>
        <p:nvSpPr>
          <p:cNvPr id="5" name="Footer Placeholder 4">
            <a:extLst>
              <a:ext uri="{FF2B5EF4-FFF2-40B4-BE49-F238E27FC236}">
                <a16:creationId xmlns:a16="http://schemas.microsoft.com/office/drawing/2014/main" id="{ABE08645-8325-4331-B072-840B78885422}"/>
              </a:ext>
            </a:extLst>
          </p:cNvPr>
          <p:cNvSpPr>
            <a:spLocks noGrp="1"/>
          </p:cNvSpPr>
          <p:nvPr>
            <p:ph type="ftr" sz="quarter" idx="3"/>
          </p:nvPr>
        </p:nvSpPr>
        <p:spPr>
          <a:xfrm>
            <a:off x="2209800" y="6217285"/>
            <a:ext cx="7772400" cy="365125"/>
          </a:xfrm>
          <a:prstGeom prst="rect">
            <a:avLst/>
          </a:prstGeom>
        </p:spPr>
        <p:txBody>
          <a:bodyPr vert="horz" lIns="91440" tIns="45720" rIns="91440" bIns="45720" rtlCol="0" anchor="ctr"/>
          <a:lstStyle>
            <a:lvl1pPr algn="ctr">
              <a:defRPr sz="900">
                <a:ln>
                  <a:noFill/>
                </a:ln>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07B15C98-66D2-4729-9EF7-4A6A9FBE580F}"/>
              </a:ext>
            </a:extLst>
          </p:cNvPr>
          <p:cNvSpPr>
            <a:spLocks noGrp="1"/>
          </p:cNvSpPr>
          <p:nvPr>
            <p:ph type="sldNum" sz="quarter" idx="4"/>
          </p:nvPr>
        </p:nvSpPr>
        <p:spPr>
          <a:xfrm>
            <a:off x="10924032" y="6217285"/>
            <a:ext cx="429768" cy="365125"/>
          </a:xfrm>
          <a:prstGeom prst="rect">
            <a:avLst/>
          </a:prstGeom>
          <a:ln>
            <a:noFill/>
          </a:ln>
        </p:spPr>
        <p:txBody>
          <a:bodyPr vert="horz" lIns="91440" tIns="45720" rIns="91440" bIns="45720" rtlCol="0" anchor="ctr"/>
          <a:lstStyle>
            <a:lvl1pPr algn="l">
              <a:defRPr sz="1100" b="1">
                <a:ln>
                  <a:noFill/>
                </a:ln>
                <a:solidFill>
                  <a:schemeClr val="accent4"/>
                </a:solidFill>
                <a:latin typeface="+mn-lt"/>
              </a:defRPr>
            </a:lvl1pPr>
          </a:lstStyle>
          <a:p>
            <a:fld id="{79A5233F-5299-41D4-B212-56AA1F37BF1D}" type="slidenum">
              <a:rPr lang="en-US" smtClean="0"/>
              <a:pPr/>
              <a:t>‹#›</a:t>
            </a:fld>
            <a:endParaRPr lang="en-US" dirty="0"/>
          </a:p>
        </p:txBody>
      </p:sp>
      <p:pic>
        <p:nvPicPr>
          <p:cNvPr id="9" name="Picture 8">
            <a:extLst>
              <a:ext uri="{FF2B5EF4-FFF2-40B4-BE49-F238E27FC236}">
                <a16:creationId xmlns:a16="http://schemas.microsoft.com/office/drawing/2014/main" id="{01C7C8F3-9598-4FE3-85C4-775DFEF88F0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6217920"/>
            <a:ext cx="792481" cy="365760"/>
          </a:xfrm>
          <a:prstGeom prst="rect">
            <a:avLst/>
          </a:prstGeom>
        </p:spPr>
      </p:pic>
      <p:sp>
        <p:nvSpPr>
          <p:cNvPr id="10" name="Rectangle 9">
            <a:extLst>
              <a:ext uri="{FF2B5EF4-FFF2-40B4-BE49-F238E27FC236}">
                <a16:creationId xmlns:a16="http://schemas.microsoft.com/office/drawing/2014/main" id="{7005A9A0-569C-4EF9-96A0-50119B871D0D}"/>
              </a:ext>
            </a:extLst>
          </p:cNvPr>
          <p:cNvSpPr/>
          <p:nvPr userDrawn="1"/>
        </p:nvSpPr>
        <p:spPr>
          <a:xfrm>
            <a:off x="3810000" y="0"/>
            <a:ext cx="45720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ct val="90000"/>
              </a:lnSpc>
            </a:pPr>
            <a:r>
              <a:rPr lang="en-US" sz="1600" dirty="0">
                <a:solidFill>
                  <a:schemeClr val="accent3"/>
                </a:solidFill>
                <a:latin typeface="+mj-lt"/>
              </a:rPr>
              <a:t>UNCLASSIFIED</a:t>
            </a:r>
          </a:p>
          <a:p>
            <a:pPr algn="ctr">
              <a:lnSpc>
                <a:spcPct val="90000"/>
              </a:lnSpc>
            </a:pPr>
            <a:r>
              <a:rPr lang="en-US" sz="1600" dirty="0">
                <a:solidFill>
                  <a:schemeClr val="accent3"/>
                </a:solidFill>
                <a:latin typeface="+mj-lt"/>
              </a:rPr>
              <a:t>Draft – For Discussion Only</a:t>
            </a:r>
          </a:p>
        </p:txBody>
      </p:sp>
      <p:sp>
        <p:nvSpPr>
          <p:cNvPr id="11" name="Rectangle 10">
            <a:extLst>
              <a:ext uri="{FF2B5EF4-FFF2-40B4-BE49-F238E27FC236}">
                <a16:creationId xmlns:a16="http://schemas.microsoft.com/office/drawing/2014/main" id="{E0B2E6A7-615E-41CC-A163-9CF3AA84E0E6}"/>
              </a:ext>
            </a:extLst>
          </p:cNvPr>
          <p:cNvSpPr/>
          <p:nvPr userDrawn="1"/>
        </p:nvSpPr>
        <p:spPr>
          <a:xfrm>
            <a:off x="3810000" y="6492875"/>
            <a:ext cx="45720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ctr">
              <a:lnSpc>
                <a:spcPct val="90000"/>
              </a:lnSpc>
            </a:pPr>
            <a:r>
              <a:rPr lang="en-US" sz="1600" dirty="0">
                <a:solidFill>
                  <a:schemeClr val="accent3"/>
                </a:solidFill>
                <a:latin typeface="+mj-lt"/>
              </a:rPr>
              <a:t>UNCLASSIFIED</a:t>
            </a:r>
          </a:p>
        </p:txBody>
      </p:sp>
      <p:cxnSp>
        <p:nvCxnSpPr>
          <p:cNvPr id="12" name="Straight Connector 11">
            <a:extLst>
              <a:ext uri="{FF2B5EF4-FFF2-40B4-BE49-F238E27FC236}">
                <a16:creationId xmlns:a16="http://schemas.microsoft.com/office/drawing/2014/main" id="{1E24A316-2CC2-42FA-A206-4D40FA99D57B}"/>
              </a:ext>
            </a:extLst>
          </p:cNvPr>
          <p:cNvCxnSpPr>
            <a:cxnSpLocks/>
          </p:cNvCxnSpPr>
          <p:nvPr userDrawn="1"/>
        </p:nvCxnSpPr>
        <p:spPr>
          <a:xfrm>
            <a:off x="10926762" y="6263324"/>
            <a:ext cx="0" cy="27432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4766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p:txStyles>
    <p:titleStyle>
      <a:lvl1pPr algn="l" defTabSz="914400" rtl="0" eaLnBrk="1" latinLnBrk="0" hangingPunct="1">
        <a:lnSpc>
          <a:spcPct val="90000"/>
        </a:lnSpc>
        <a:spcBef>
          <a:spcPct val="0"/>
        </a:spcBef>
        <a:buNone/>
        <a:defRPr sz="32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4"/>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4"/>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4"/>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7.png"/><Relationship Id="rId4" Type="http://schemas.openxmlformats.org/officeDocument/2006/relationships/diagramLayout" Target="../diagrams/layout6.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whitehouse.gov/wp-content/uploads/2025/02/M-25-21-Accelerating-Federal-Use-of-AI-through-Innovation-Governance-and-Public-Trust.pdf" TargetMode="External"/><Relationship Id="rId7" Type="http://schemas.openxmlformats.org/officeDocument/2006/relationships/hyperlink" Target="https://www.cto.mil/wp-content/uploads/2025/08/TE_of_AIES_Guidebook-Feb-2025-1.pdf" TargetMode="External"/><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hyperlink" Target="https://www.ai.mil/Latest/Blog/Article-Display/Article/3940283/cdao-test-and-evaluation-strategy-frameworks/" TargetMode="External"/><Relationship Id="rId5" Type="http://schemas.openxmlformats.org/officeDocument/2006/relationships/hyperlink" Target="https://nvlpubs.nist.gov/nistpubs/ai/NIST.AI.100-1.pdf"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arxiv.org/pdf/2504.1693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ai.mil/Latest/Blog/Article-Display/Article/3940283/cdao-test-and-evaluation-strategy-frameworks/" TargetMode="External"/><Relationship Id="rId3" Type="http://schemas.openxmlformats.org/officeDocument/2006/relationships/hyperlink" Target="https://doi.org/10.17226/27092" TargetMode="External"/><Relationship Id="rId7" Type="http://schemas.openxmlformats.org/officeDocument/2006/relationships/hyperlink" Target="https://doi.org/10.6028/NIST.AI.100-1" TargetMode="External"/><Relationship Id="rId2" Type="http://schemas.openxmlformats.org/officeDocument/2006/relationships/hyperlink" Target="https://arxiv.org/pdf/2504.16937" TargetMode="External"/><Relationship Id="rId1" Type="http://schemas.openxmlformats.org/officeDocument/2006/relationships/slideLayout" Target="../slideLayouts/slideLayout3.xml"/><Relationship Id="rId6" Type="http://schemas.openxmlformats.org/officeDocument/2006/relationships/hyperlink" Target="https://www.iso.org/obp/ui/en/#iso:std:iso-iec-ieee:15026:-2:ed-2:v1:en" TargetMode="External"/><Relationship Id="rId5" Type="http://schemas.openxmlformats.org/officeDocument/2006/relationships/hyperlink" Target="https://uscode.house.gov/view.xhtml?req=granuleid:USC-prelim-title10-section139&amp;num=0&amp;edition=prelim" TargetMode="External"/><Relationship Id="rId10" Type="http://schemas.openxmlformats.org/officeDocument/2006/relationships/hyperlink" Target="https://www.whitehouse.gov/wp-content/uploads/2025/02/M-25-21-Accelerating-Federal-Use-of-AI-through-Innovation-Governance-and-Public-Trust.pdf" TargetMode="External"/><Relationship Id="rId4" Type="http://schemas.openxmlformats.org/officeDocument/2006/relationships/hyperlink" Target="https://www.cto.mil/dtea/dte/" TargetMode="External"/><Relationship Id="rId9" Type="http://schemas.openxmlformats.org/officeDocument/2006/relationships/hyperlink" Target="https://www.cto.mil/wp-content/uploads/2025/08/TE_of_AIES_Guidebook-Feb-2025-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6F3E7B-E6F3-4BCC-934F-3E50ABABD1A4}"/>
              </a:ext>
            </a:extLst>
          </p:cNvPr>
          <p:cNvSpPr>
            <a:spLocks noGrp="1"/>
          </p:cNvSpPr>
          <p:nvPr>
            <p:ph type="ctrTitle"/>
          </p:nvPr>
        </p:nvSpPr>
        <p:spPr>
          <a:xfrm>
            <a:off x="838198" y="2130136"/>
            <a:ext cx="10515600" cy="1371600"/>
          </a:xfrm>
        </p:spPr>
        <p:txBody>
          <a:bodyPr/>
          <a:lstStyle/>
          <a:p>
            <a:r>
              <a:rPr lang="en-US" b="1" dirty="0">
                <a:solidFill>
                  <a:schemeClr val="bg1"/>
                </a:solidFill>
                <a:cs typeface="Arial" panose="020B0604020202020204" pitchFamily="34" charset="0"/>
              </a:rPr>
              <a:t>AI Assurance</a:t>
            </a:r>
            <a:br>
              <a:rPr lang="en-US" b="1" dirty="0">
                <a:solidFill>
                  <a:schemeClr val="bg1"/>
                </a:solidFill>
                <a:cs typeface="Arial" panose="020B0604020202020204" pitchFamily="34" charset="0"/>
              </a:rPr>
            </a:br>
            <a:r>
              <a:rPr lang="en-US" b="1" dirty="0">
                <a:solidFill>
                  <a:schemeClr val="bg1"/>
                </a:solidFill>
                <a:cs typeface="Arial" panose="020B0604020202020204" pitchFamily="34" charset="0"/>
              </a:rPr>
              <a:t>and AI Assurance Cases</a:t>
            </a:r>
          </a:p>
        </p:txBody>
      </p:sp>
      <p:sp>
        <p:nvSpPr>
          <p:cNvPr id="7" name="Subtitle 6">
            <a:extLst>
              <a:ext uri="{FF2B5EF4-FFF2-40B4-BE49-F238E27FC236}">
                <a16:creationId xmlns:a16="http://schemas.microsoft.com/office/drawing/2014/main" id="{FDA1C90A-15FF-4F54-AC5E-91BAA95BB5DF}"/>
              </a:ext>
            </a:extLst>
          </p:cNvPr>
          <p:cNvSpPr>
            <a:spLocks noGrp="1"/>
          </p:cNvSpPr>
          <p:nvPr>
            <p:ph type="subTitle" idx="1"/>
          </p:nvPr>
        </p:nvSpPr>
        <p:spPr>
          <a:xfrm>
            <a:off x="838199" y="3733800"/>
            <a:ext cx="10515599" cy="994064"/>
          </a:xfrm>
        </p:spPr>
        <p:txBody>
          <a:bodyPr/>
          <a:lstStyle/>
          <a:p>
            <a:r>
              <a:rPr lang="en-US" dirty="0"/>
              <a:t>John W. Dennis</a:t>
            </a:r>
          </a:p>
          <a:p>
            <a:r>
              <a:rPr lang="en-US" dirty="0" err="1"/>
              <a:t>DATAWorks</a:t>
            </a:r>
            <a:r>
              <a:rPr lang="en-US" dirty="0"/>
              <a:t> April 2026</a:t>
            </a:r>
          </a:p>
          <a:p>
            <a:endParaRPr lang="en-US" sz="1800" dirty="0"/>
          </a:p>
        </p:txBody>
      </p:sp>
      <p:sp>
        <p:nvSpPr>
          <p:cNvPr id="8" name="Text Placeholder 7">
            <a:extLst>
              <a:ext uri="{FF2B5EF4-FFF2-40B4-BE49-F238E27FC236}">
                <a16:creationId xmlns:a16="http://schemas.microsoft.com/office/drawing/2014/main" id="{C32A019D-D258-4D92-BBE0-696797770606}"/>
              </a:ext>
            </a:extLst>
          </p:cNvPr>
          <p:cNvSpPr>
            <a:spLocks noGrp="1"/>
          </p:cNvSpPr>
          <p:nvPr>
            <p:ph type="body" sz="quarter" idx="11"/>
          </p:nvPr>
        </p:nvSpPr>
        <p:spPr/>
        <p:txBody>
          <a:bodyPr/>
          <a:lstStyle/>
          <a:p>
            <a:r>
              <a:rPr lang="en-US" dirty="0"/>
              <a:t>23 April 2026</a:t>
            </a:r>
          </a:p>
        </p:txBody>
      </p:sp>
    </p:spTree>
    <p:extLst>
      <p:ext uri="{BB962C8B-B14F-4D97-AF65-F5344CB8AC3E}">
        <p14:creationId xmlns:p14="http://schemas.microsoft.com/office/powerpoint/2010/main" val="1663479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CCB9-F399-4405-A13F-ED3744C92730}"/>
              </a:ext>
            </a:extLst>
          </p:cNvPr>
          <p:cNvSpPr>
            <a:spLocks noGrp="1"/>
          </p:cNvSpPr>
          <p:nvPr>
            <p:ph type="title"/>
          </p:nvPr>
        </p:nvSpPr>
        <p:spPr/>
        <p:txBody>
          <a:bodyPr/>
          <a:lstStyle/>
          <a:p>
            <a:r>
              <a:rPr lang="en-US" dirty="0"/>
              <a:t>Assurance Case Structure</a:t>
            </a:r>
          </a:p>
        </p:txBody>
      </p:sp>
      <p:sp>
        <p:nvSpPr>
          <p:cNvPr id="3" name="Content Placeholder 2">
            <a:extLst>
              <a:ext uri="{FF2B5EF4-FFF2-40B4-BE49-F238E27FC236}">
                <a16:creationId xmlns:a16="http://schemas.microsoft.com/office/drawing/2014/main" id="{F1A85165-EACF-4CDF-8789-01DD4D2DF914}"/>
              </a:ext>
            </a:extLst>
          </p:cNvPr>
          <p:cNvSpPr>
            <a:spLocks noGrp="1"/>
          </p:cNvSpPr>
          <p:nvPr>
            <p:ph sz="half" idx="1"/>
          </p:nvPr>
        </p:nvSpPr>
        <p:spPr>
          <a:xfrm>
            <a:off x="838200" y="1140903"/>
            <a:ext cx="5973418" cy="5036060"/>
          </a:xfrm>
        </p:spPr>
        <p:txBody>
          <a:bodyPr/>
          <a:lstStyle/>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1. Data Policy and Processes: The policies and processes governing data handling are documented, transparent, reproducible, and serve to protect the individuals represented in the data. </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2. Data Structure: The structure of the data used for training, validation, testing, and forecasting is appropriate for the chosen algorithm.</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3. Data Contents: The data used for training, validation, and forecasting contains the appropriate history and breadth of features to produce accurate forecasts.</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4. Model Methodology: The model architecture and learning method are appropriate for the use case and the data.</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5. Model Development: The development of the model adheres to regulatory guidelines and is documented, transparent, and reproducible.</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6. Model Testing: Model testing is transparent, reproducible, representative, and robust. </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7. Model Evaluation: Evaluations indicate that the RPM-A is effective at forecasting active duty retention.</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8. User Requirements: Documentation and design of the model facilitate appropriate use.</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9. Stakeholder Requirements: Guardrails, communication, and oversight facilitate appropriate confidence among stakeholders.</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10. Maintenance: The model and its associated components and processes are regularly maintained.</a:t>
            </a:r>
          </a:p>
          <a:p>
            <a:pPr marL="0" lvl="1" indent="0">
              <a:spcBef>
                <a:spcPts val="400"/>
              </a:spcBef>
              <a:spcAft>
                <a:spcPts val="400"/>
              </a:spcAft>
              <a:buNone/>
            </a:pPr>
            <a:r>
              <a:rPr lang="en-US" sz="1200" dirty="0">
                <a:effectLst/>
                <a:latin typeface="+mn-lt"/>
                <a:ea typeface="Calibri" panose="020F0502020204030204" pitchFamily="34" charset="0"/>
                <a:cs typeface="Times New Roman" panose="02020603050405020304" pitchFamily="18" charset="0"/>
              </a:rPr>
              <a:t>11. Monitoring: Development and use will be reviewed regularly and integrate user and stakeholder concerns.</a:t>
            </a:r>
          </a:p>
          <a:p>
            <a:pPr marL="0" lvl="1"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graphicFrame>
        <p:nvGraphicFramePr>
          <p:cNvPr id="5" name="Content Placeholder 4">
            <a:extLst>
              <a:ext uri="{FF2B5EF4-FFF2-40B4-BE49-F238E27FC236}">
                <a16:creationId xmlns:a16="http://schemas.microsoft.com/office/drawing/2014/main" id="{14D2C4A6-B1F8-4729-BDA1-15BC350AA911}"/>
              </a:ext>
            </a:extLst>
          </p:cNvPr>
          <p:cNvGraphicFramePr>
            <a:graphicFrameLocks noGrp="1"/>
          </p:cNvGraphicFramePr>
          <p:nvPr>
            <p:ph sz="half" idx="2"/>
            <p:extLst>
              <p:ext uri="{D42A27DB-BD31-4B8C-83A1-F6EECF244321}">
                <p14:modId xmlns:p14="http://schemas.microsoft.com/office/powerpoint/2010/main" val="2105452550"/>
              </p:ext>
            </p:extLst>
          </p:nvPr>
        </p:nvGraphicFramePr>
        <p:xfrm>
          <a:off x="6811618" y="1141413"/>
          <a:ext cx="4542182" cy="503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 Brace 3">
            <a:extLst>
              <a:ext uri="{FF2B5EF4-FFF2-40B4-BE49-F238E27FC236}">
                <a16:creationId xmlns:a16="http://schemas.microsoft.com/office/drawing/2014/main" id="{4BAC68FE-278F-496C-9024-85BCD9FDEDA5}"/>
              </a:ext>
            </a:extLst>
          </p:cNvPr>
          <p:cNvSpPr/>
          <p:nvPr/>
        </p:nvSpPr>
        <p:spPr>
          <a:xfrm>
            <a:off x="670560" y="1232196"/>
            <a:ext cx="167638" cy="1409368"/>
          </a:xfrm>
          <a:prstGeom prst="leftBrace">
            <a:avLst>
              <a:gd name="adj1" fmla="val 11710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e 5">
            <a:extLst>
              <a:ext uri="{FF2B5EF4-FFF2-40B4-BE49-F238E27FC236}">
                <a16:creationId xmlns:a16="http://schemas.microsoft.com/office/drawing/2014/main" id="{2EDCA8E9-7570-4DE8-8420-CCB2F8988D5D}"/>
              </a:ext>
            </a:extLst>
          </p:cNvPr>
          <p:cNvSpPr/>
          <p:nvPr/>
        </p:nvSpPr>
        <p:spPr>
          <a:xfrm>
            <a:off x="670560" y="2716144"/>
            <a:ext cx="167640" cy="1629079"/>
          </a:xfrm>
          <a:prstGeom prst="leftBrace">
            <a:avLst>
              <a:gd name="adj1" fmla="val 14065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a:extLst>
              <a:ext uri="{FF2B5EF4-FFF2-40B4-BE49-F238E27FC236}">
                <a16:creationId xmlns:a16="http://schemas.microsoft.com/office/drawing/2014/main" id="{4FDC3286-92BC-4ADC-A815-5754D384C440}"/>
              </a:ext>
            </a:extLst>
          </p:cNvPr>
          <p:cNvSpPr/>
          <p:nvPr/>
        </p:nvSpPr>
        <p:spPr>
          <a:xfrm>
            <a:off x="685800" y="4433055"/>
            <a:ext cx="152398" cy="708537"/>
          </a:xfrm>
          <a:prstGeom prst="leftBrace">
            <a:avLst>
              <a:gd name="adj1" fmla="val 5470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8275485-AE64-4CCC-95A4-553408F465DA}"/>
              </a:ext>
            </a:extLst>
          </p:cNvPr>
          <p:cNvSpPr txBox="1"/>
          <p:nvPr/>
        </p:nvSpPr>
        <p:spPr>
          <a:xfrm rot="16200000">
            <a:off x="205139" y="1765623"/>
            <a:ext cx="659155" cy="369332"/>
          </a:xfrm>
          <a:prstGeom prst="rect">
            <a:avLst/>
          </a:prstGeom>
          <a:noFill/>
        </p:spPr>
        <p:txBody>
          <a:bodyPr wrap="none" rtlCol="0">
            <a:spAutoFit/>
          </a:bodyPr>
          <a:lstStyle/>
          <a:p>
            <a:r>
              <a:rPr lang="en-US" dirty="0"/>
              <a:t>Data</a:t>
            </a:r>
          </a:p>
        </p:txBody>
      </p:sp>
      <p:sp>
        <p:nvSpPr>
          <p:cNvPr id="10" name="TextBox 9">
            <a:extLst>
              <a:ext uri="{FF2B5EF4-FFF2-40B4-BE49-F238E27FC236}">
                <a16:creationId xmlns:a16="http://schemas.microsoft.com/office/drawing/2014/main" id="{6E7B650A-D81E-48F8-B011-4A3BCEB3B9F6}"/>
              </a:ext>
            </a:extLst>
          </p:cNvPr>
          <p:cNvSpPr txBox="1"/>
          <p:nvPr/>
        </p:nvSpPr>
        <p:spPr>
          <a:xfrm rot="16200000">
            <a:off x="115372" y="3359427"/>
            <a:ext cx="838691" cy="369332"/>
          </a:xfrm>
          <a:prstGeom prst="rect">
            <a:avLst/>
          </a:prstGeom>
          <a:noFill/>
        </p:spPr>
        <p:txBody>
          <a:bodyPr wrap="none" rtlCol="0">
            <a:spAutoFit/>
          </a:bodyPr>
          <a:lstStyle/>
          <a:p>
            <a:r>
              <a:rPr lang="en-US" dirty="0"/>
              <a:t>Model</a:t>
            </a:r>
          </a:p>
        </p:txBody>
      </p:sp>
      <p:sp>
        <p:nvSpPr>
          <p:cNvPr id="11" name="TextBox 10">
            <a:extLst>
              <a:ext uri="{FF2B5EF4-FFF2-40B4-BE49-F238E27FC236}">
                <a16:creationId xmlns:a16="http://schemas.microsoft.com/office/drawing/2014/main" id="{A89CF575-7EA3-458A-A2E6-3B48D675349B}"/>
              </a:ext>
            </a:extLst>
          </p:cNvPr>
          <p:cNvSpPr txBox="1"/>
          <p:nvPr/>
        </p:nvSpPr>
        <p:spPr>
          <a:xfrm rot="16200000">
            <a:off x="254030" y="4617078"/>
            <a:ext cx="561372" cy="369332"/>
          </a:xfrm>
          <a:prstGeom prst="rect">
            <a:avLst/>
          </a:prstGeom>
          <a:noFill/>
        </p:spPr>
        <p:txBody>
          <a:bodyPr wrap="none" rtlCol="0">
            <a:spAutoFit/>
          </a:bodyPr>
          <a:lstStyle/>
          <a:p>
            <a:r>
              <a:rPr lang="en-US" dirty="0"/>
              <a:t>Use</a:t>
            </a:r>
          </a:p>
        </p:txBody>
      </p:sp>
      <p:sp>
        <p:nvSpPr>
          <p:cNvPr id="12" name="Slide Number Placeholder 6">
            <a:extLst>
              <a:ext uri="{FF2B5EF4-FFF2-40B4-BE49-F238E27FC236}">
                <a16:creationId xmlns:a16="http://schemas.microsoft.com/office/drawing/2014/main" id="{6017908B-4BEB-4D55-92E6-14B1A6C3A281}"/>
              </a:ext>
            </a:extLst>
          </p:cNvPr>
          <p:cNvSpPr>
            <a:spLocks noGrp="1"/>
          </p:cNvSpPr>
          <p:nvPr>
            <p:ph type="sldNum" sz="quarter" idx="12"/>
          </p:nvPr>
        </p:nvSpPr>
        <p:spPr>
          <a:xfrm>
            <a:off x="10926762" y="6217922"/>
            <a:ext cx="427038" cy="365125"/>
          </a:xfrm>
        </p:spPr>
        <p:txBody>
          <a:bodyPr/>
          <a:lstStyle/>
          <a:p>
            <a:fld id="{79A5233F-5299-41D4-B212-56AA1F37BF1D}" type="slidenum">
              <a:rPr lang="en-US" smtClean="0"/>
              <a:t>10</a:t>
            </a:fld>
            <a:endParaRPr lang="en-US" dirty="0"/>
          </a:p>
        </p:txBody>
      </p:sp>
      <p:sp>
        <p:nvSpPr>
          <p:cNvPr id="13" name="Date Placeholder 3">
            <a:extLst>
              <a:ext uri="{FF2B5EF4-FFF2-40B4-BE49-F238E27FC236}">
                <a16:creationId xmlns:a16="http://schemas.microsoft.com/office/drawing/2014/main" id="{B37ED133-B81A-41A9-B1EF-8A363E04944B}"/>
              </a:ext>
            </a:extLst>
          </p:cNvPr>
          <p:cNvSpPr>
            <a:spLocks noGrp="1"/>
          </p:cNvSpPr>
          <p:nvPr>
            <p:ph type="dt" sz="half" idx="10"/>
          </p:nvPr>
        </p:nvSpPr>
        <p:spPr>
          <a:xfrm>
            <a:off x="9985248" y="6217919"/>
            <a:ext cx="914400" cy="365125"/>
          </a:xfrm>
        </p:spPr>
        <p:txBody>
          <a:bodyPr/>
          <a:lstStyle/>
          <a:p>
            <a:fld id="{E745F582-63EA-4C4A-B388-ACB3DB743946}" type="datetime5">
              <a:rPr lang="en-US" smtClean="0"/>
              <a:t>23-Mar-26</a:t>
            </a:fld>
            <a:endParaRPr lang="en-US" dirty="0"/>
          </a:p>
        </p:txBody>
      </p:sp>
    </p:spTree>
    <p:extLst>
      <p:ext uri="{BB962C8B-B14F-4D97-AF65-F5344CB8AC3E}">
        <p14:creationId xmlns:p14="http://schemas.microsoft.com/office/powerpoint/2010/main" val="194701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CCB9-F399-4405-A13F-ED3744C92730}"/>
              </a:ext>
            </a:extLst>
          </p:cNvPr>
          <p:cNvSpPr>
            <a:spLocks noGrp="1"/>
          </p:cNvSpPr>
          <p:nvPr>
            <p:ph type="title"/>
          </p:nvPr>
        </p:nvSpPr>
        <p:spPr/>
        <p:txBody>
          <a:bodyPr/>
          <a:lstStyle/>
          <a:p>
            <a:r>
              <a:rPr lang="en-US" dirty="0"/>
              <a:t>Assurance Case Structure</a:t>
            </a:r>
          </a:p>
        </p:txBody>
      </p:sp>
      <p:sp>
        <p:nvSpPr>
          <p:cNvPr id="3" name="Content Placeholder 2">
            <a:extLst>
              <a:ext uri="{FF2B5EF4-FFF2-40B4-BE49-F238E27FC236}">
                <a16:creationId xmlns:a16="http://schemas.microsoft.com/office/drawing/2014/main" id="{F1A85165-EACF-4CDF-8789-01DD4D2DF914}"/>
              </a:ext>
            </a:extLst>
          </p:cNvPr>
          <p:cNvSpPr>
            <a:spLocks noGrp="1"/>
          </p:cNvSpPr>
          <p:nvPr>
            <p:ph sz="half" idx="1"/>
          </p:nvPr>
        </p:nvSpPr>
        <p:spPr>
          <a:xfrm>
            <a:off x="838200" y="1140903"/>
            <a:ext cx="5973418" cy="5036060"/>
          </a:xfrm>
        </p:spPr>
        <p:txBody>
          <a:bodyPr/>
          <a:lstStyle/>
          <a:p>
            <a:pPr marL="0" indent="0">
              <a:buNone/>
            </a:pPr>
            <a:r>
              <a:rPr lang="en-US" sz="1400" b="1" dirty="0">
                <a:effectLst/>
                <a:latin typeface="+mn-lt"/>
                <a:ea typeface="Calibri" panose="020F0502020204030204" pitchFamily="34" charset="0"/>
                <a:cs typeface="Times New Roman" panose="02020603050405020304" pitchFamily="18" charset="0"/>
              </a:rPr>
              <a:t>Examples</a:t>
            </a:r>
          </a:p>
          <a:p>
            <a:r>
              <a:rPr lang="en-US" sz="1500" dirty="0">
                <a:latin typeface="+mn-lt"/>
                <a:ea typeface="Calibri" panose="020F0502020204030204" pitchFamily="34" charset="0"/>
                <a:cs typeface="Times New Roman" panose="02020603050405020304" pitchFamily="18" charset="0"/>
              </a:rPr>
              <a:t>(Data Structure 3.) Panel time-consistency: The data should present observations of an individual’s history at regular, consistently spaced intervals and should not contain gaps between the individual’s entrance into service and separation from service that are different from those regular spacings.</a:t>
            </a:r>
          </a:p>
          <a:p>
            <a:r>
              <a:rPr lang="en-US" sz="1500" dirty="0">
                <a:effectLst/>
                <a:latin typeface="+mn-lt"/>
                <a:ea typeface="Calibri" panose="020F0502020204030204" pitchFamily="34" charset="0"/>
                <a:cs typeface="Times New Roman" panose="02020603050405020304" pitchFamily="18" charset="0"/>
              </a:rPr>
              <a:t>(Data Contents 4.) Non-Omniscience: Features in the training data should not inadvertently reflect future states.</a:t>
            </a:r>
          </a:p>
          <a:p>
            <a:r>
              <a:rPr lang="en-US" sz="1500" dirty="0">
                <a:latin typeface="+mn-lt"/>
                <a:ea typeface="Calibri" panose="020F0502020204030204" pitchFamily="34" charset="0"/>
                <a:cs typeface="Times New Roman" panose="02020603050405020304" pitchFamily="18" charset="0"/>
              </a:rPr>
              <a:t>(Model Methodology 2.) The model architecture should be appropriate for the use case and other requirements specified in the Use section. Specifically, the architecture should be documented, and statistical theory or empirical work should indicate the appropriateness of: Gradient boosted trees for forecasting future unobserved probabilities; Independent cross-sectional models for capturing sequential time series forecasts.</a:t>
            </a:r>
          </a:p>
          <a:p>
            <a:r>
              <a:rPr lang="en-US" sz="1500" dirty="0">
                <a:latin typeface="+mn-lt"/>
                <a:ea typeface="Calibri" panose="020F0502020204030204" pitchFamily="34" charset="0"/>
                <a:cs typeface="Times New Roman" panose="02020603050405020304" pitchFamily="18" charset="0"/>
              </a:rPr>
              <a:t>(Model Testing 2.) Adequate comparisons with other models should be conducted.</a:t>
            </a:r>
          </a:p>
          <a:p>
            <a:r>
              <a:rPr lang="en-US" sz="1500" dirty="0">
                <a:effectLst/>
                <a:latin typeface="+mn-lt"/>
                <a:ea typeface="Calibri" panose="020F0502020204030204" pitchFamily="34" charset="0"/>
                <a:cs typeface="Times New Roman" panose="02020603050405020304" pitchFamily="18" charset="0"/>
              </a:rPr>
              <a:t>(Model Evaluation 4.) The model exhibits sufficient levels of performance within its intended use cases, which are described in the Use section.</a:t>
            </a:r>
          </a:p>
          <a:p>
            <a:pPr lvl="1"/>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graphicFrame>
        <p:nvGraphicFramePr>
          <p:cNvPr id="5" name="Content Placeholder 4">
            <a:extLst>
              <a:ext uri="{FF2B5EF4-FFF2-40B4-BE49-F238E27FC236}">
                <a16:creationId xmlns:a16="http://schemas.microsoft.com/office/drawing/2014/main" id="{14D2C4A6-B1F8-4729-BDA1-15BC350AA911}"/>
              </a:ext>
            </a:extLst>
          </p:cNvPr>
          <p:cNvGraphicFramePr>
            <a:graphicFrameLocks noGrp="1"/>
          </p:cNvGraphicFramePr>
          <p:nvPr>
            <p:ph sz="half" idx="2"/>
            <p:extLst>
              <p:ext uri="{D42A27DB-BD31-4B8C-83A1-F6EECF244321}">
                <p14:modId xmlns:p14="http://schemas.microsoft.com/office/powerpoint/2010/main" val="2318528688"/>
              </p:ext>
            </p:extLst>
          </p:nvPr>
        </p:nvGraphicFramePr>
        <p:xfrm>
          <a:off x="6811618" y="1141413"/>
          <a:ext cx="4542182" cy="503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6">
            <a:extLst>
              <a:ext uri="{FF2B5EF4-FFF2-40B4-BE49-F238E27FC236}">
                <a16:creationId xmlns:a16="http://schemas.microsoft.com/office/drawing/2014/main" id="{1C701A0E-D15E-47A9-A343-DD1544CBDE6E}"/>
              </a:ext>
            </a:extLst>
          </p:cNvPr>
          <p:cNvSpPr>
            <a:spLocks noGrp="1"/>
          </p:cNvSpPr>
          <p:nvPr>
            <p:ph type="sldNum" sz="quarter" idx="12"/>
          </p:nvPr>
        </p:nvSpPr>
        <p:spPr>
          <a:xfrm>
            <a:off x="10926762" y="6217922"/>
            <a:ext cx="427038" cy="365125"/>
          </a:xfrm>
        </p:spPr>
        <p:txBody>
          <a:bodyPr/>
          <a:lstStyle/>
          <a:p>
            <a:fld id="{79A5233F-5299-41D4-B212-56AA1F37BF1D}" type="slidenum">
              <a:rPr lang="en-US" smtClean="0"/>
              <a:t>11</a:t>
            </a:fld>
            <a:endParaRPr lang="en-US" dirty="0"/>
          </a:p>
        </p:txBody>
      </p:sp>
      <p:sp>
        <p:nvSpPr>
          <p:cNvPr id="7" name="Date Placeholder 3">
            <a:extLst>
              <a:ext uri="{FF2B5EF4-FFF2-40B4-BE49-F238E27FC236}">
                <a16:creationId xmlns:a16="http://schemas.microsoft.com/office/drawing/2014/main" id="{19AB5D32-A5C4-43DF-A6C3-D316C7BC59E4}"/>
              </a:ext>
            </a:extLst>
          </p:cNvPr>
          <p:cNvSpPr>
            <a:spLocks noGrp="1"/>
          </p:cNvSpPr>
          <p:nvPr>
            <p:ph type="dt" sz="half" idx="10"/>
          </p:nvPr>
        </p:nvSpPr>
        <p:spPr>
          <a:xfrm>
            <a:off x="9985248" y="6217919"/>
            <a:ext cx="914400" cy="365125"/>
          </a:xfrm>
        </p:spPr>
        <p:txBody>
          <a:bodyPr/>
          <a:lstStyle/>
          <a:p>
            <a:fld id="{E745F582-63EA-4C4A-B388-ACB3DB743946}" type="datetime5">
              <a:rPr lang="en-US" smtClean="0"/>
              <a:t>23-Mar-26</a:t>
            </a:fld>
            <a:endParaRPr lang="en-US" dirty="0"/>
          </a:p>
        </p:txBody>
      </p:sp>
    </p:spTree>
    <p:extLst>
      <p:ext uri="{BB962C8B-B14F-4D97-AF65-F5344CB8AC3E}">
        <p14:creationId xmlns:p14="http://schemas.microsoft.com/office/powerpoint/2010/main" val="74839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CCB9-F399-4405-A13F-ED3744C92730}"/>
              </a:ext>
            </a:extLst>
          </p:cNvPr>
          <p:cNvSpPr>
            <a:spLocks noGrp="1"/>
          </p:cNvSpPr>
          <p:nvPr>
            <p:ph type="title"/>
          </p:nvPr>
        </p:nvSpPr>
        <p:spPr/>
        <p:txBody>
          <a:bodyPr/>
          <a:lstStyle/>
          <a:p>
            <a:r>
              <a:rPr lang="en-US" dirty="0"/>
              <a:t>Assurance Case Structure</a:t>
            </a:r>
          </a:p>
        </p:txBody>
      </p:sp>
      <p:sp>
        <p:nvSpPr>
          <p:cNvPr id="3" name="Content Placeholder 2">
            <a:extLst>
              <a:ext uri="{FF2B5EF4-FFF2-40B4-BE49-F238E27FC236}">
                <a16:creationId xmlns:a16="http://schemas.microsoft.com/office/drawing/2014/main" id="{F1A85165-EACF-4CDF-8789-01DD4D2DF914}"/>
              </a:ext>
            </a:extLst>
          </p:cNvPr>
          <p:cNvSpPr>
            <a:spLocks noGrp="1"/>
          </p:cNvSpPr>
          <p:nvPr>
            <p:ph sz="half" idx="1"/>
          </p:nvPr>
        </p:nvSpPr>
        <p:spPr/>
        <p:txBody>
          <a:bodyPr/>
          <a:lstStyle/>
          <a:p>
            <a:pPr lvl="1"/>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graphicFrame>
        <p:nvGraphicFramePr>
          <p:cNvPr id="5" name="Content Placeholder 4">
            <a:extLst>
              <a:ext uri="{FF2B5EF4-FFF2-40B4-BE49-F238E27FC236}">
                <a16:creationId xmlns:a16="http://schemas.microsoft.com/office/drawing/2014/main" id="{14D2C4A6-B1F8-4729-BDA1-15BC350AA911}"/>
              </a:ext>
            </a:extLst>
          </p:cNvPr>
          <p:cNvGraphicFramePr>
            <a:graphicFrameLocks noGrp="1"/>
          </p:cNvGraphicFramePr>
          <p:nvPr>
            <p:ph sz="half" idx="2"/>
            <p:extLst>
              <p:ext uri="{D42A27DB-BD31-4B8C-83A1-F6EECF244321}">
                <p14:modId xmlns:p14="http://schemas.microsoft.com/office/powerpoint/2010/main" val="1171478844"/>
              </p:ext>
            </p:extLst>
          </p:nvPr>
        </p:nvGraphicFramePr>
        <p:xfrm>
          <a:off x="6811616" y="1141413"/>
          <a:ext cx="4542183" cy="503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6E6C1C96-FADB-4BC9-8AD6-C5CFB7E73B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4239" y="1031846"/>
            <a:ext cx="4970670" cy="2387162"/>
          </a:xfrm>
          <a:prstGeom prst="rect">
            <a:avLst/>
          </a:prstGeom>
          <a:ln>
            <a:solidFill>
              <a:schemeClr val="accent1"/>
            </a:solidFill>
          </a:ln>
        </p:spPr>
      </p:pic>
      <p:pic>
        <p:nvPicPr>
          <p:cNvPr id="9" name="Picture 8">
            <a:extLst>
              <a:ext uri="{FF2B5EF4-FFF2-40B4-BE49-F238E27FC236}">
                <a16:creationId xmlns:a16="http://schemas.microsoft.com/office/drawing/2014/main" id="{D751E6CD-B704-496D-AFFD-C9F1C11022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8523" y="2045597"/>
            <a:ext cx="5158664" cy="2336119"/>
          </a:xfrm>
          <a:prstGeom prst="rect">
            <a:avLst/>
          </a:prstGeom>
          <a:ln>
            <a:solidFill>
              <a:schemeClr val="accent1"/>
            </a:solidFill>
          </a:ln>
        </p:spPr>
      </p:pic>
      <p:pic>
        <p:nvPicPr>
          <p:cNvPr id="6" name="Picture" descr="Oswald Plot, Officers, Post-Gap v. Retro Features, h=4">
            <a:extLst>
              <a:ext uri="{FF2B5EF4-FFF2-40B4-BE49-F238E27FC236}">
                <a16:creationId xmlns:a16="http://schemas.microsoft.com/office/drawing/2014/main" id="{A702DAD0-13E3-45B4-8DDD-9F1149475057}"/>
              </a:ext>
            </a:extLst>
          </p:cNvPr>
          <p:cNvPicPr/>
          <p:nvPr/>
        </p:nvPicPr>
        <p:blipFill>
          <a:blip r:embed="rId10"/>
          <a:stretch>
            <a:fillRect/>
          </a:stretch>
        </p:blipFill>
        <p:spPr bwMode="auto">
          <a:xfrm>
            <a:off x="1288774" y="3308503"/>
            <a:ext cx="4480956" cy="2868460"/>
          </a:xfrm>
          <a:prstGeom prst="rect">
            <a:avLst/>
          </a:prstGeom>
          <a:noFill/>
          <a:ln w="9525">
            <a:solidFill>
              <a:schemeClr val="accent1"/>
            </a:solidFill>
            <a:headEnd/>
            <a:tailEnd/>
          </a:ln>
        </p:spPr>
      </p:pic>
      <p:sp>
        <p:nvSpPr>
          <p:cNvPr id="8" name="Slide Number Placeholder 6">
            <a:extLst>
              <a:ext uri="{FF2B5EF4-FFF2-40B4-BE49-F238E27FC236}">
                <a16:creationId xmlns:a16="http://schemas.microsoft.com/office/drawing/2014/main" id="{7AFEDCB2-703B-4BF7-800C-1A5AD3AF8AB0}"/>
              </a:ext>
            </a:extLst>
          </p:cNvPr>
          <p:cNvSpPr>
            <a:spLocks noGrp="1"/>
          </p:cNvSpPr>
          <p:nvPr>
            <p:ph type="sldNum" sz="quarter" idx="12"/>
          </p:nvPr>
        </p:nvSpPr>
        <p:spPr>
          <a:xfrm>
            <a:off x="10926762" y="6217922"/>
            <a:ext cx="427038" cy="365125"/>
          </a:xfrm>
        </p:spPr>
        <p:txBody>
          <a:bodyPr/>
          <a:lstStyle/>
          <a:p>
            <a:fld id="{79A5233F-5299-41D4-B212-56AA1F37BF1D}" type="slidenum">
              <a:rPr lang="en-US" smtClean="0"/>
              <a:t>12</a:t>
            </a:fld>
            <a:endParaRPr lang="en-US" dirty="0"/>
          </a:p>
        </p:txBody>
      </p:sp>
      <p:sp>
        <p:nvSpPr>
          <p:cNvPr id="10" name="Date Placeholder 3">
            <a:extLst>
              <a:ext uri="{FF2B5EF4-FFF2-40B4-BE49-F238E27FC236}">
                <a16:creationId xmlns:a16="http://schemas.microsoft.com/office/drawing/2014/main" id="{C49D43F5-BB03-458A-9CEA-37A2C5E0B140}"/>
              </a:ext>
            </a:extLst>
          </p:cNvPr>
          <p:cNvSpPr>
            <a:spLocks noGrp="1"/>
          </p:cNvSpPr>
          <p:nvPr>
            <p:ph type="dt" sz="half" idx="10"/>
          </p:nvPr>
        </p:nvSpPr>
        <p:spPr>
          <a:xfrm>
            <a:off x="9985248" y="6217919"/>
            <a:ext cx="914400" cy="365125"/>
          </a:xfrm>
        </p:spPr>
        <p:txBody>
          <a:bodyPr/>
          <a:lstStyle/>
          <a:p>
            <a:fld id="{E745F582-63EA-4C4A-B388-ACB3DB743946}" type="datetime5">
              <a:rPr lang="en-US" smtClean="0"/>
              <a:t>23-Mar-26</a:t>
            </a:fld>
            <a:endParaRPr lang="en-US" dirty="0"/>
          </a:p>
        </p:txBody>
      </p:sp>
    </p:spTree>
    <p:extLst>
      <p:ext uri="{BB962C8B-B14F-4D97-AF65-F5344CB8AC3E}">
        <p14:creationId xmlns:p14="http://schemas.microsoft.com/office/powerpoint/2010/main" val="216746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6CB9-8911-4956-9C56-1478B4C6D0EA}"/>
              </a:ext>
            </a:extLst>
          </p:cNvPr>
          <p:cNvSpPr>
            <a:spLocks noGrp="1"/>
          </p:cNvSpPr>
          <p:nvPr>
            <p:ph type="title"/>
          </p:nvPr>
        </p:nvSpPr>
        <p:spPr/>
        <p:txBody>
          <a:bodyPr/>
          <a:lstStyle/>
          <a:p>
            <a:r>
              <a:rPr lang="en-US" dirty="0"/>
              <a:t>Recommendations for Practitioners</a:t>
            </a:r>
          </a:p>
        </p:txBody>
      </p:sp>
      <p:sp>
        <p:nvSpPr>
          <p:cNvPr id="7" name="Content Placeholder 6">
            <a:extLst>
              <a:ext uri="{FF2B5EF4-FFF2-40B4-BE49-F238E27FC236}">
                <a16:creationId xmlns:a16="http://schemas.microsoft.com/office/drawing/2014/main" id="{0B01E83C-B742-4FA5-8F07-FE2EE8F08E91}"/>
              </a:ext>
            </a:extLst>
          </p:cNvPr>
          <p:cNvSpPr>
            <a:spLocks noGrp="1"/>
          </p:cNvSpPr>
          <p:nvPr>
            <p:ph idx="1"/>
          </p:nvPr>
        </p:nvSpPr>
        <p:spPr/>
        <p:txBody>
          <a:bodyPr/>
          <a:lstStyle/>
          <a:p>
            <a:pPr marL="342900" indent="-342900">
              <a:buFont typeface="+mj-lt"/>
              <a:buAutoNum type="arabicPeriod"/>
            </a:pPr>
            <a:r>
              <a:rPr lang="en-US" sz="1600" b="1" dirty="0">
                <a:latin typeface="+mn-lt"/>
              </a:rPr>
              <a:t>Focused on a single point in time</a:t>
            </a:r>
            <a:r>
              <a:rPr lang="en-US" sz="1600" dirty="0">
                <a:latin typeface="+mn-lt"/>
              </a:rPr>
              <a:t>: Avoid speculation about future performance when not necessary. Provide arguments about the state of the system at a single point in time. If an argument is outdated, update it.</a:t>
            </a:r>
          </a:p>
          <a:p>
            <a:pPr marL="342900" indent="-342900">
              <a:buFont typeface="+mj-lt"/>
              <a:buAutoNum type="arabicPeriod"/>
            </a:pPr>
            <a:r>
              <a:rPr lang="en-US" sz="1600" b="1" dirty="0">
                <a:latin typeface="+mn-lt"/>
              </a:rPr>
              <a:t>Always a work in progress</a:t>
            </a:r>
            <a:r>
              <a:rPr lang="en-US" sz="1600" dirty="0">
                <a:latin typeface="+mn-lt"/>
              </a:rPr>
              <a:t>: Assurance cases should be started early and recognized as necessarily incomplete with the goal of improving over time. Point out things that need to be improved. Build a path to success rather than simply showing how great the system is.</a:t>
            </a:r>
          </a:p>
          <a:p>
            <a:pPr marL="342900" indent="-342900">
              <a:buFont typeface="+mj-lt"/>
              <a:buAutoNum type="arabicPeriod"/>
            </a:pPr>
            <a:r>
              <a:rPr lang="en-US" sz="1600" b="1" dirty="0">
                <a:latin typeface="+mn-lt"/>
              </a:rPr>
              <a:t>Reproducible</a:t>
            </a:r>
            <a:r>
              <a:rPr lang="en-US" sz="1600" dirty="0">
                <a:latin typeface="+mn-lt"/>
              </a:rPr>
              <a:t>: Tools and appropriate methods should be used to facilitate reproducibility.</a:t>
            </a:r>
          </a:p>
          <a:p>
            <a:pPr marL="342900" indent="-342900">
              <a:buFont typeface="+mj-lt"/>
              <a:buAutoNum type="arabicPeriod"/>
            </a:pPr>
            <a:r>
              <a:rPr lang="en-US" sz="1600" b="1" dirty="0">
                <a:latin typeface="+mn-lt"/>
              </a:rPr>
              <a:t>Risk-informed</a:t>
            </a:r>
            <a:r>
              <a:rPr lang="en-US" sz="1600" dirty="0">
                <a:latin typeface="+mn-lt"/>
              </a:rPr>
              <a:t>: AI assurance cases should be scoped to the risk associated with the capability, and the arguments in the assurance case should be scoped to the risk associated with the claim.</a:t>
            </a:r>
          </a:p>
          <a:p>
            <a:pPr marL="342900" indent="-342900">
              <a:buFont typeface="+mj-lt"/>
              <a:buAutoNum type="arabicPeriod"/>
            </a:pPr>
            <a:r>
              <a:rPr lang="en-US" sz="1600" b="1" dirty="0">
                <a:latin typeface="+mn-lt"/>
              </a:rPr>
              <a:t>Communicate</a:t>
            </a:r>
            <a:r>
              <a:rPr lang="en-US" sz="1600" dirty="0">
                <a:latin typeface="+mn-lt"/>
              </a:rPr>
              <a:t>: Developers and testers should be included regularly in discussions about the assurance case.  Assurance necessarily involves communicating across silos. Use the assurance case to facilitate iterative development.  </a:t>
            </a:r>
          </a:p>
          <a:p>
            <a:pPr marL="342900" indent="-342900">
              <a:buFont typeface="+mj-lt"/>
              <a:buAutoNum type="arabicPeriod"/>
            </a:pPr>
            <a:r>
              <a:rPr lang="en-US" sz="1600" b="1" dirty="0">
                <a:latin typeface="+mn-lt"/>
              </a:rPr>
              <a:t>Robust arguments</a:t>
            </a:r>
            <a:r>
              <a:rPr lang="en-US" sz="1600" dirty="0">
                <a:latin typeface="+mn-lt"/>
              </a:rPr>
              <a:t>: AI assurance cases can leverage more than T&amp;E, such as transparent documentation, formal methods, and audits for processes and procedures.</a:t>
            </a:r>
          </a:p>
          <a:p>
            <a:pPr marL="342900" indent="-342900">
              <a:buFont typeface="+mj-lt"/>
              <a:buAutoNum type="arabicPeriod"/>
            </a:pPr>
            <a:r>
              <a:rPr lang="en-US" sz="1600" b="1" dirty="0">
                <a:latin typeface="+mn-lt"/>
              </a:rPr>
              <a:t>Well-defined use case</a:t>
            </a:r>
            <a:r>
              <a:rPr lang="en-US" sz="1600" dirty="0">
                <a:latin typeface="+mn-lt"/>
              </a:rPr>
              <a:t>: AI assurance cases should be tailored to a specific, well-defined use case and the associated decisions that will be supported by the AI.</a:t>
            </a:r>
          </a:p>
          <a:p>
            <a:pPr marL="342900" indent="-342900">
              <a:buFont typeface="+mj-lt"/>
              <a:buAutoNum type="arabicPeriod"/>
            </a:pPr>
            <a:r>
              <a:rPr lang="en-US" sz="1600" b="1" dirty="0">
                <a:latin typeface="+mn-lt"/>
              </a:rPr>
              <a:t>Don’t reinvent the wheel</a:t>
            </a:r>
            <a:r>
              <a:rPr lang="en-US" sz="1600" dirty="0">
                <a:latin typeface="+mn-lt"/>
              </a:rPr>
              <a:t>: Use existing frameworks and resources to identify and manage risk.</a:t>
            </a:r>
          </a:p>
        </p:txBody>
      </p:sp>
      <p:sp>
        <p:nvSpPr>
          <p:cNvPr id="4" name="Date Placeholder 3">
            <a:extLst>
              <a:ext uri="{FF2B5EF4-FFF2-40B4-BE49-F238E27FC236}">
                <a16:creationId xmlns:a16="http://schemas.microsoft.com/office/drawing/2014/main" id="{E0493F07-BA54-4ED7-BC0F-022E18915193}"/>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6" name="Slide Number Placeholder 5">
            <a:extLst>
              <a:ext uri="{FF2B5EF4-FFF2-40B4-BE49-F238E27FC236}">
                <a16:creationId xmlns:a16="http://schemas.microsoft.com/office/drawing/2014/main" id="{529DC4E7-68F4-4532-A6AB-2CDA0FE12C57}"/>
              </a:ext>
            </a:extLst>
          </p:cNvPr>
          <p:cNvSpPr>
            <a:spLocks noGrp="1"/>
          </p:cNvSpPr>
          <p:nvPr>
            <p:ph type="sldNum" sz="quarter" idx="12"/>
          </p:nvPr>
        </p:nvSpPr>
        <p:spPr/>
        <p:txBody>
          <a:bodyPr/>
          <a:lstStyle/>
          <a:p>
            <a:fld id="{79A5233F-5299-41D4-B212-56AA1F37BF1D}" type="slidenum">
              <a:rPr lang="en-US" smtClean="0"/>
              <a:t>13</a:t>
            </a:fld>
            <a:endParaRPr lang="en-US" dirty="0"/>
          </a:p>
        </p:txBody>
      </p:sp>
    </p:spTree>
    <p:extLst>
      <p:ext uri="{BB962C8B-B14F-4D97-AF65-F5344CB8AC3E}">
        <p14:creationId xmlns:p14="http://schemas.microsoft.com/office/powerpoint/2010/main" val="88821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1CF29A75-ED26-4BD5-AE76-872CCBE8AB44}"/>
              </a:ext>
            </a:extLst>
          </p:cNvPr>
          <p:cNvPicPr>
            <a:picLocks noChangeAspect="1"/>
          </p:cNvPicPr>
          <p:nvPr/>
        </p:nvPicPr>
        <p:blipFill>
          <a:blip r:embed="rId4"/>
          <a:stretch>
            <a:fillRect/>
          </a:stretch>
        </p:blipFill>
        <p:spPr>
          <a:xfrm>
            <a:off x="8790475" y="2173517"/>
            <a:ext cx="2196739" cy="2916419"/>
          </a:xfrm>
          <a:prstGeom prst="rect">
            <a:avLst/>
          </a:prstGeom>
          <a:ln w="28575">
            <a:solidFill>
              <a:srgbClr val="0070C0"/>
            </a:solidFill>
          </a:ln>
        </p:spPr>
      </p:pic>
      <p:sp>
        <p:nvSpPr>
          <p:cNvPr id="2" name="Title 1">
            <a:extLst>
              <a:ext uri="{FF2B5EF4-FFF2-40B4-BE49-F238E27FC236}">
                <a16:creationId xmlns:a16="http://schemas.microsoft.com/office/drawing/2014/main" id="{FBB16CB9-8911-4956-9C56-1478B4C6D0EA}"/>
              </a:ext>
            </a:extLst>
          </p:cNvPr>
          <p:cNvSpPr>
            <a:spLocks noGrp="1"/>
          </p:cNvSpPr>
          <p:nvPr>
            <p:ph type="title"/>
          </p:nvPr>
        </p:nvSpPr>
        <p:spPr/>
        <p:txBody>
          <a:bodyPr/>
          <a:lstStyle/>
          <a:p>
            <a:r>
              <a:rPr lang="en-US" dirty="0"/>
              <a:t>Recommendations for Practitioners</a:t>
            </a:r>
          </a:p>
        </p:txBody>
      </p:sp>
      <p:sp>
        <p:nvSpPr>
          <p:cNvPr id="7" name="Content Placeholder 6">
            <a:extLst>
              <a:ext uri="{FF2B5EF4-FFF2-40B4-BE49-F238E27FC236}">
                <a16:creationId xmlns:a16="http://schemas.microsoft.com/office/drawing/2014/main" id="{0B01E83C-B742-4FA5-8F07-FE2EE8F08E91}"/>
              </a:ext>
            </a:extLst>
          </p:cNvPr>
          <p:cNvSpPr>
            <a:spLocks noGrp="1"/>
          </p:cNvSpPr>
          <p:nvPr>
            <p:ph idx="1"/>
          </p:nvPr>
        </p:nvSpPr>
        <p:spPr/>
        <p:txBody>
          <a:bodyPr/>
          <a:lstStyle/>
          <a:p>
            <a:pPr marL="0" indent="0">
              <a:buNone/>
            </a:pPr>
            <a:r>
              <a:rPr lang="en-US" sz="2400" b="1" dirty="0">
                <a:latin typeface="+mn-lt"/>
              </a:rPr>
              <a:t>Don’t reinvent the wheel</a:t>
            </a:r>
            <a:r>
              <a:rPr lang="en-US" sz="2400" dirty="0">
                <a:latin typeface="+mn-lt"/>
              </a:rPr>
              <a:t>! Many recent frameworks and guidance documents can help, including but not limited to</a:t>
            </a:r>
          </a:p>
          <a:p>
            <a:pPr marL="0" indent="0">
              <a:buNone/>
            </a:pP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0" indent="0">
              <a:buNone/>
            </a:pPr>
            <a:r>
              <a:rPr lang="en-US" sz="2400" dirty="0">
                <a:latin typeface="+mn-lt"/>
              </a:rPr>
              <a:t> </a:t>
            </a:r>
          </a:p>
        </p:txBody>
      </p:sp>
      <p:sp>
        <p:nvSpPr>
          <p:cNvPr id="4" name="Date Placeholder 3">
            <a:extLst>
              <a:ext uri="{FF2B5EF4-FFF2-40B4-BE49-F238E27FC236}">
                <a16:creationId xmlns:a16="http://schemas.microsoft.com/office/drawing/2014/main" id="{E0493F07-BA54-4ED7-BC0F-022E18915193}"/>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6" name="Slide Number Placeholder 5">
            <a:extLst>
              <a:ext uri="{FF2B5EF4-FFF2-40B4-BE49-F238E27FC236}">
                <a16:creationId xmlns:a16="http://schemas.microsoft.com/office/drawing/2014/main" id="{529DC4E7-68F4-4532-A6AB-2CDA0FE12C57}"/>
              </a:ext>
            </a:extLst>
          </p:cNvPr>
          <p:cNvSpPr>
            <a:spLocks noGrp="1"/>
          </p:cNvSpPr>
          <p:nvPr>
            <p:ph type="sldNum" sz="quarter" idx="12"/>
          </p:nvPr>
        </p:nvSpPr>
        <p:spPr/>
        <p:txBody>
          <a:bodyPr/>
          <a:lstStyle/>
          <a:p>
            <a:fld id="{79A5233F-5299-41D4-B212-56AA1F37BF1D}" type="slidenum">
              <a:rPr lang="en-US" smtClean="0"/>
              <a:t>14</a:t>
            </a:fld>
            <a:endParaRPr lang="en-US" dirty="0"/>
          </a:p>
        </p:txBody>
      </p:sp>
      <p:pic>
        <p:nvPicPr>
          <p:cNvPr id="10" name="Picture 9">
            <a:hlinkClick r:id="rId5"/>
            <a:extLst>
              <a:ext uri="{FF2B5EF4-FFF2-40B4-BE49-F238E27FC236}">
                <a16:creationId xmlns:a16="http://schemas.microsoft.com/office/drawing/2014/main" id="{0698AE8C-4E32-4ABE-8838-B3F546C86020}"/>
              </a:ext>
            </a:extLst>
          </p:cNvPr>
          <p:cNvPicPr>
            <a:picLocks noChangeAspect="1"/>
          </p:cNvPicPr>
          <p:nvPr/>
        </p:nvPicPr>
        <p:blipFill>
          <a:blip r:embed="rId6"/>
          <a:stretch>
            <a:fillRect/>
          </a:stretch>
        </p:blipFill>
        <p:spPr>
          <a:xfrm>
            <a:off x="7250244" y="3406338"/>
            <a:ext cx="1918573" cy="2602878"/>
          </a:xfrm>
          <a:prstGeom prst="rect">
            <a:avLst/>
          </a:prstGeom>
          <a:ln w="28575">
            <a:solidFill>
              <a:srgbClr val="0070C0"/>
            </a:solidFill>
          </a:ln>
        </p:spPr>
      </p:pic>
      <p:pic>
        <p:nvPicPr>
          <p:cNvPr id="14" name="Picture 13">
            <a:hlinkClick r:id="rId7"/>
            <a:extLst>
              <a:ext uri="{FF2B5EF4-FFF2-40B4-BE49-F238E27FC236}">
                <a16:creationId xmlns:a16="http://schemas.microsoft.com/office/drawing/2014/main" id="{6E7EAB6B-0E7A-47AB-9A7F-C5B876056446}"/>
              </a:ext>
            </a:extLst>
          </p:cNvPr>
          <p:cNvPicPr>
            <a:picLocks noChangeAspect="1"/>
          </p:cNvPicPr>
          <p:nvPr/>
        </p:nvPicPr>
        <p:blipFill>
          <a:blip r:embed="rId8"/>
          <a:stretch>
            <a:fillRect/>
          </a:stretch>
        </p:blipFill>
        <p:spPr>
          <a:xfrm>
            <a:off x="5321947" y="2186338"/>
            <a:ext cx="2462225" cy="2472592"/>
          </a:xfrm>
          <a:prstGeom prst="rect">
            <a:avLst/>
          </a:prstGeom>
          <a:ln w="28575">
            <a:solidFill>
              <a:srgbClr val="0070C0"/>
            </a:solidFill>
          </a:ln>
        </p:spPr>
      </p:pic>
      <p:pic>
        <p:nvPicPr>
          <p:cNvPr id="12" name="Picture 11">
            <a:hlinkClick r:id="rId9"/>
            <a:extLst>
              <a:ext uri="{FF2B5EF4-FFF2-40B4-BE49-F238E27FC236}">
                <a16:creationId xmlns:a16="http://schemas.microsoft.com/office/drawing/2014/main" id="{C01FE398-088F-4772-AE14-FC3C73F57DF8}"/>
              </a:ext>
            </a:extLst>
          </p:cNvPr>
          <p:cNvPicPr>
            <a:picLocks noChangeAspect="1"/>
          </p:cNvPicPr>
          <p:nvPr/>
        </p:nvPicPr>
        <p:blipFill>
          <a:blip r:embed="rId10"/>
          <a:stretch>
            <a:fillRect/>
          </a:stretch>
        </p:blipFill>
        <p:spPr>
          <a:xfrm>
            <a:off x="1961640" y="2173517"/>
            <a:ext cx="2417586" cy="2027076"/>
          </a:xfrm>
          <a:prstGeom prst="rect">
            <a:avLst/>
          </a:prstGeom>
          <a:ln w="28575">
            <a:solidFill>
              <a:srgbClr val="0070C0"/>
            </a:solidFill>
          </a:ln>
        </p:spPr>
      </p:pic>
      <p:pic>
        <p:nvPicPr>
          <p:cNvPr id="16" name="Picture 15">
            <a:hlinkClick r:id="rId11"/>
            <a:extLst>
              <a:ext uri="{FF2B5EF4-FFF2-40B4-BE49-F238E27FC236}">
                <a16:creationId xmlns:a16="http://schemas.microsoft.com/office/drawing/2014/main" id="{397C6EAD-3E21-4D1E-8F16-9178C49025F1}"/>
              </a:ext>
            </a:extLst>
          </p:cNvPr>
          <p:cNvPicPr>
            <a:picLocks noChangeAspect="1"/>
          </p:cNvPicPr>
          <p:nvPr/>
        </p:nvPicPr>
        <p:blipFill>
          <a:blip r:embed="rId12"/>
          <a:stretch>
            <a:fillRect/>
          </a:stretch>
        </p:blipFill>
        <p:spPr>
          <a:xfrm>
            <a:off x="3242814" y="3790748"/>
            <a:ext cx="2852048" cy="2027076"/>
          </a:xfrm>
          <a:prstGeom prst="rect">
            <a:avLst/>
          </a:prstGeom>
          <a:ln w="28575">
            <a:solidFill>
              <a:srgbClr val="0070C0"/>
            </a:solidFill>
          </a:ln>
        </p:spPr>
      </p:pic>
    </p:spTree>
    <p:extLst>
      <p:ext uri="{BB962C8B-B14F-4D97-AF65-F5344CB8AC3E}">
        <p14:creationId xmlns:p14="http://schemas.microsoft.com/office/powerpoint/2010/main" val="372254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495DFA-0664-4869-9D35-5DE9292EF988}"/>
              </a:ext>
            </a:extLst>
          </p:cNvPr>
          <p:cNvSpPr>
            <a:spLocks noGrp="1"/>
          </p:cNvSpPr>
          <p:nvPr>
            <p:ph type="title"/>
          </p:nvPr>
        </p:nvSpPr>
        <p:spPr/>
        <p:txBody>
          <a:bodyPr>
            <a:normAutofit/>
          </a:bodyPr>
          <a:lstStyle/>
          <a:p>
            <a:pPr algn="ctr"/>
            <a:br>
              <a:rPr lang="en-US" sz="3200" dirty="0">
                <a:latin typeface="Bookman Old Style" panose="02050604050505020204" pitchFamily="18" charset="0"/>
              </a:rPr>
            </a:br>
            <a:r>
              <a:rPr lang="en-US" sz="3200" dirty="0">
                <a:latin typeface="+mn-lt"/>
              </a:rPr>
              <a:t>jdennis@ida.org</a:t>
            </a:r>
          </a:p>
        </p:txBody>
      </p:sp>
      <p:sp>
        <p:nvSpPr>
          <p:cNvPr id="4" name="Date Placeholder 3">
            <a:extLst>
              <a:ext uri="{FF2B5EF4-FFF2-40B4-BE49-F238E27FC236}">
                <a16:creationId xmlns:a16="http://schemas.microsoft.com/office/drawing/2014/main" id="{AA7CA177-7B5D-40E9-B917-66F9A5A2F59B}"/>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6" name="Slide Number Placeholder 5">
            <a:extLst>
              <a:ext uri="{FF2B5EF4-FFF2-40B4-BE49-F238E27FC236}">
                <a16:creationId xmlns:a16="http://schemas.microsoft.com/office/drawing/2014/main" id="{10C3A007-819A-4287-BD4B-F22A6B8F2376}"/>
              </a:ext>
            </a:extLst>
          </p:cNvPr>
          <p:cNvSpPr>
            <a:spLocks noGrp="1"/>
          </p:cNvSpPr>
          <p:nvPr>
            <p:ph type="sldNum" sz="quarter" idx="12"/>
          </p:nvPr>
        </p:nvSpPr>
        <p:spPr/>
        <p:txBody>
          <a:bodyPr/>
          <a:lstStyle/>
          <a:p>
            <a:fld id="{79A5233F-5299-41D4-B212-56AA1F37BF1D}" type="slidenum">
              <a:rPr lang="en-US" smtClean="0"/>
              <a:t>15</a:t>
            </a:fld>
            <a:endParaRPr lang="en-US" dirty="0"/>
          </a:p>
        </p:txBody>
      </p:sp>
    </p:spTree>
    <p:extLst>
      <p:ext uri="{BB962C8B-B14F-4D97-AF65-F5344CB8AC3E}">
        <p14:creationId xmlns:p14="http://schemas.microsoft.com/office/powerpoint/2010/main" val="271850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8CFF69-1CB1-4BAB-888B-D01725B1DE9D}"/>
              </a:ext>
            </a:extLst>
          </p:cNvPr>
          <p:cNvSpPr>
            <a:spLocks noGrp="1"/>
          </p:cNvSpPr>
          <p:nvPr>
            <p:ph type="title"/>
          </p:nvPr>
        </p:nvSpPr>
        <p:spPr/>
        <p:txBody>
          <a:bodyPr/>
          <a:lstStyle/>
          <a:p>
            <a:r>
              <a:rPr lang="en-US" dirty="0"/>
              <a:t>References</a:t>
            </a:r>
          </a:p>
        </p:txBody>
      </p:sp>
      <p:sp>
        <p:nvSpPr>
          <p:cNvPr id="7" name="Content Placeholder 6">
            <a:extLst>
              <a:ext uri="{FF2B5EF4-FFF2-40B4-BE49-F238E27FC236}">
                <a16:creationId xmlns:a16="http://schemas.microsoft.com/office/drawing/2014/main" id="{67EC827C-AC81-42EF-8CBD-9CD589585448}"/>
              </a:ext>
            </a:extLst>
          </p:cNvPr>
          <p:cNvSpPr>
            <a:spLocks noGrp="1"/>
          </p:cNvSpPr>
          <p:nvPr>
            <p:ph idx="1"/>
          </p:nvPr>
        </p:nvSpPr>
        <p:spPr>
          <a:xfrm>
            <a:off x="838200" y="1072543"/>
            <a:ext cx="10515600" cy="4968948"/>
          </a:xfrm>
        </p:spPr>
        <p:txBody>
          <a:bodyPr/>
          <a:lstStyle/>
          <a:p>
            <a:r>
              <a:rPr lang="en-US" sz="1200" dirty="0" err="1">
                <a:latin typeface="+mn-lt"/>
              </a:rPr>
              <a:t>Kapusta</a:t>
            </a:r>
            <a:r>
              <a:rPr lang="en-US" sz="1200" dirty="0">
                <a:latin typeface="+mn-lt"/>
              </a:rPr>
              <a:t> et al. 2025. A Framework for the Assurance of AI-Enabled Systems. </a:t>
            </a:r>
            <a:r>
              <a:rPr lang="en-US" sz="1200" dirty="0">
                <a:latin typeface="+mn-lt"/>
                <a:hlinkClick r:id="rId2"/>
              </a:rPr>
              <a:t>https://arxiv.org/pdf/2504.16937</a:t>
            </a:r>
            <a:r>
              <a:rPr lang="en-US" sz="1200" dirty="0">
                <a:latin typeface="+mn-lt"/>
              </a:rPr>
              <a:t> </a:t>
            </a:r>
          </a:p>
          <a:p>
            <a:r>
              <a:rPr lang="en-US" sz="1200" dirty="0">
                <a:latin typeface="+mn-lt"/>
              </a:rPr>
              <a:t>National Academies of Sciences, Engineering, and Medicine (NASEM). 2023. Test and Evaluation Challenges in Artificial Intelligence-Enabled Systems for the Department of the Air Force. Washington, DC: The National Academies Press. </a:t>
            </a:r>
            <a:r>
              <a:rPr lang="en-US" sz="1200" dirty="0">
                <a:latin typeface="+mn-lt"/>
                <a:hlinkClick r:id="rId3"/>
              </a:rPr>
              <a:t>https://doi.org/10.17226/27092</a:t>
            </a:r>
            <a:r>
              <a:rPr lang="en-US" sz="1200" dirty="0">
                <a:latin typeface="+mn-lt"/>
              </a:rPr>
              <a:t>  </a:t>
            </a:r>
          </a:p>
          <a:p>
            <a:r>
              <a:rPr lang="en-US" sz="1200" dirty="0" err="1">
                <a:latin typeface="+mn-lt"/>
              </a:rPr>
              <a:t>Wojton</a:t>
            </a:r>
            <a:r>
              <a:rPr lang="en-US" sz="1200" dirty="0">
                <a:latin typeface="+mn-lt"/>
              </a:rPr>
              <a:t>, Heather M., Porter, Daniel J. and Dennis, John W. 2020. Test &amp; Evaluation of AI-Enabled and Autonomous Systems: A Literature Review. IDA Final Publication NS-D-14331.</a:t>
            </a:r>
          </a:p>
          <a:p>
            <a:r>
              <a:rPr lang="en-US" sz="1200" dirty="0">
                <a:latin typeface="+mn-lt"/>
              </a:rPr>
              <a:t>Office of the Under Secretary of War for Research and Engineering (OUSW (R&amp;E)). 2026. Developmental Test and Evaluation (DT&amp;E). Accessed March 02, 2026. </a:t>
            </a:r>
            <a:r>
              <a:rPr lang="en-US" sz="1200" dirty="0">
                <a:latin typeface="+mn-lt"/>
                <a:hlinkClick r:id="rId4"/>
              </a:rPr>
              <a:t>https://www.cto.mil/dtea/dte/</a:t>
            </a:r>
            <a:endParaRPr lang="en-US" sz="1200" dirty="0">
              <a:latin typeface="+mn-lt"/>
            </a:endParaRPr>
          </a:p>
          <a:p>
            <a:r>
              <a:rPr lang="en-US" sz="1200" dirty="0">
                <a:latin typeface="+mn-lt"/>
              </a:rPr>
              <a:t>10 USC §139: Director of Operational Test and Evaluation. </a:t>
            </a:r>
            <a:r>
              <a:rPr lang="en-US" sz="1200" dirty="0">
                <a:latin typeface="+mn-lt"/>
                <a:hlinkClick r:id="rId5"/>
              </a:rPr>
              <a:t>https://uscode.house.gov/view.xhtml?req=granuleid:USC-prelim-title10-section139&amp;num=0&amp;edition=prelim</a:t>
            </a:r>
            <a:r>
              <a:rPr lang="en-US" sz="1200" dirty="0">
                <a:latin typeface="+mn-lt"/>
              </a:rPr>
              <a:t> </a:t>
            </a:r>
          </a:p>
          <a:p>
            <a:r>
              <a:rPr lang="en-US" sz="1200" dirty="0">
                <a:latin typeface="+mn-lt"/>
              </a:rPr>
              <a:t>ISO/IEC/IEEE 15026-2:2022(</a:t>
            </a:r>
            <a:r>
              <a:rPr lang="en-US" sz="1200" dirty="0" err="1">
                <a:latin typeface="+mn-lt"/>
              </a:rPr>
              <a:t>en</a:t>
            </a:r>
            <a:r>
              <a:rPr lang="en-US" sz="1200" dirty="0">
                <a:latin typeface="+mn-lt"/>
              </a:rPr>
              <a:t>) Systems and software engineering — Systems and software assurance — Part 2: Assurance case </a:t>
            </a:r>
            <a:r>
              <a:rPr lang="en-US" sz="1200" dirty="0">
                <a:latin typeface="+mn-lt"/>
                <a:hlinkClick r:id="rId6"/>
              </a:rPr>
              <a:t>https://www.iso.org/obp/ui/en/#iso:std:iso-iec-ieee:15026:-2:ed-2:v1:en</a:t>
            </a:r>
            <a:r>
              <a:rPr lang="en-US" sz="1200" dirty="0">
                <a:latin typeface="+mn-lt"/>
              </a:rPr>
              <a:t> </a:t>
            </a:r>
          </a:p>
          <a:p>
            <a:r>
              <a:rPr lang="en-US" sz="1200" dirty="0">
                <a:latin typeface="+mn-lt"/>
              </a:rPr>
              <a:t>NIST. 2023. NIST AI 100-1: Artificial Intelligence Risk Management Framework (AI RMF 1.0). </a:t>
            </a:r>
            <a:r>
              <a:rPr lang="en-US" sz="1200" dirty="0">
                <a:latin typeface="+mn-lt"/>
                <a:hlinkClick r:id="rId7"/>
              </a:rPr>
              <a:t>https://doi.org/10.6028/NIST.AI.100-1</a:t>
            </a:r>
            <a:endParaRPr lang="en-US" sz="1200" dirty="0">
              <a:latin typeface="+mn-lt"/>
            </a:endParaRPr>
          </a:p>
          <a:p>
            <a:r>
              <a:rPr lang="en-US" sz="1200" dirty="0">
                <a:latin typeface="+mn-lt"/>
              </a:rPr>
              <a:t>CDAO. 2024. CDAO Test and Evaluation Strategy Frameworks. </a:t>
            </a:r>
            <a:r>
              <a:rPr lang="en-US" sz="1200" dirty="0">
                <a:latin typeface="+mn-lt"/>
                <a:hlinkClick r:id="rId8"/>
              </a:rPr>
              <a:t>https://www.ai.mil/Latest/Blog/Article-Display/Article/3940283/cdao-test-and-evaluation-strategy-frameworks/</a:t>
            </a:r>
            <a:r>
              <a:rPr lang="en-US" sz="1200" dirty="0">
                <a:latin typeface="+mn-lt"/>
              </a:rPr>
              <a:t> </a:t>
            </a:r>
          </a:p>
          <a:p>
            <a:r>
              <a:rPr lang="en-US" sz="1200" dirty="0">
                <a:latin typeface="+mn-lt"/>
              </a:rPr>
              <a:t>Office of the Director, Developmental Test, Evaluation, and Assessments. 2025. Developmental Test and Evaluation of Artificial Intelligence-Enabled Systems Guidebook. </a:t>
            </a:r>
            <a:r>
              <a:rPr lang="en-US" sz="1200" dirty="0">
                <a:latin typeface="+mn-lt"/>
                <a:hlinkClick r:id="rId9"/>
              </a:rPr>
              <a:t>https://www.cto.mil/wp-content/uploads/2025/08/TE_of_AIES_Guidebook-Feb-2025-1.pdf</a:t>
            </a:r>
            <a:endParaRPr lang="en-US" sz="1200" dirty="0">
              <a:latin typeface="+mn-lt"/>
            </a:endParaRPr>
          </a:p>
          <a:p>
            <a:r>
              <a:rPr lang="en-US" sz="1200" dirty="0">
                <a:latin typeface="+mn-lt"/>
              </a:rPr>
              <a:t>Dennis, John W., Chappell, Isaac S., Eifert, Erin P., Larimer, Sarah J. and </a:t>
            </a:r>
            <a:r>
              <a:rPr lang="en-US" sz="1200" dirty="0" err="1">
                <a:latin typeface="+mn-lt"/>
              </a:rPr>
              <a:t>Marcusse</a:t>
            </a:r>
            <a:r>
              <a:rPr lang="en-US" sz="1200" dirty="0">
                <a:latin typeface="+mn-lt"/>
              </a:rPr>
              <a:t>, Jordan R. 2025. AI Assurance Case: A Personnel System Exemplar. IDA Document 3004899.</a:t>
            </a:r>
          </a:p>
          <a:p>
            <a:r>
              <a:rPr lang="en-US" sz="1200" dirty="0">
                <a:latin typeface="+mn-lt"/>
              </a:rPr>
              <a:t>Executive Office of the President, Office of Management and Budget (OMB). 2025. M-25-21. Accelerating Federal Use of AI through Innovation, Governance, and Public Trust. </a:t>
            </a:r>
            <a:r>
              <a:rPr lang="en-US" sz="1200" dirty="0">
                <a:latin typeface="+mn-lt"/>
                <a:hlinkClick r:id="rId10"/>
              </a:rPr>
              <a:t>https://www.whitehouse.gov/wp-content/uploads/2025/02/M-25-21-Accelerating-Federal-Use-of-AI-through-Innovation-Governance-and-Public-Trust.pdf</a:t>
            </a:r>
            <a:r>
              <a:rPr lang="en-US" sz="1200" dirty="0">
                <a:latin typeface="+mn-lt"/>
              </a:rPr>
              <a:t> </a:t>
            </a:r>
          </a:p>
          <a:p>
            <a:endParaRPr lang="en-US" sz="1100" dirty="0"/>
          </a:p>
        </p:txBody>
      </p:sp>
      <p:sp>
        <p:nvSpPr>
          <p:cNvPr id="4" name="Date Placeholder 3">
            <a:extLst>
              <a:ext uri="{FF2B5EF4-FFF2-40B4-BE49-F238E27FC236}">
                <a16:creationId xmlns:a16="http://schemas.microsoft.com/office/drawing/2014/main" id="{2FA870C1-CC92-46CD-AA99-910C13988F08}"/>
              </a:ext>
            </a:extLst>
          </p:cNvPr>
          <p:cNvSpPr>
            <a:spLocks noGrp="1"/>
          </p:cNvSpPr>
          <p:nvPr>
            <p:ph type="dt" sz="half" idx="10"/>
          </p:nvPr>
        </p:nvSpPr>
        <p:spPr>
          <a:xfrm>
            <a:off x="9982200" y="6217922"/>
            <a:ext cx="914400" cy="365125"/>
          </a:xfrm>
        </p:spPr>
        <p:txBody>
          <a:bodyPr/>
          <a:lstStyle/>
          <a:p>
            <a:fld id="{E745F582-63EA-4C4A-B388-ACB3DB743946}" type="datetime5">
              <a:rPr lang="en-US" smtClean="0"/>
              <a:t>23-Mar-26</a:t>
            </a:fld>
            <a:endParaRPr lang="en-US" dirty="0"/>
          </a:p>
        </p:txBody>
      </p:sp>
      <p:sp>
        <p:nvSpPr>
          <p:cNvPr id="5" name="Slide Number Placeholder 5">
            <a:extLst>
              <a:ext uri="{FF2B5EF4-FFF2-40B4-BE49-F238E27FC236}">
                <a16:creationId xmlns:a16="http://schemas.microsoft.com/office/drawing/2014/main" id="{B1B2218A-A408-4110-A9B5-EEAB5B953A5C}"/>
              </a:ext>
            </a:extLst>
          </p:cNvPr>
          <p:cNvSpPr>
            <a:spLocks noGrp="1"/>
          </p:cNvSpPr>
          <p:nvPr>
            <p:ph type="sldNum" sz="quarter" idx="12"/>
          </p:nvPr>
        </p:nvSpPr>
        <p:spPr>
          <a:xfrm>
            <a:off x="10926762" y="6217922"/>
            <a:ext cx="427038" cy="365125"/>
          </a:xfrm>
        </p:spPr>
        <p:txBody>
          <a:bodyPr/>
          <a:lstStyle/>
          <a:p>
            <a:fld id="{79A5233F-5299-41D4-B212-56AA1F37BF1D}" type="slidenum">
              <a:rPr lang="en-US" smtClean="0"/>
              <a:t>16</a:t>
            </a:fld>
            <a:endParaRPr lang="en-US" dirty="0"/>
          </a:p>
        </p:txBody>
      </p:sp>
    </p:spTree>
    <p:extLst>
      <p:ext uri="{BB962C8B-B14F-4D97-AF65-F5344CB8AC3E}">
        <p14:creationId xmlns:p14="http://schemas.microsoft.com/office/powerpoint/2010/main" val="41474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AA95-6E8A-4F9B-B8D2-9011556B7CA5}"/>
              </a:ext>
            </a:extLst>
          </p:cNvPr>
          <p:cNvSpPr>
            <a:spLocks noGrp="1"/>
          </p:cNvSpPr>
          <p:nvPr>
            <p:ph type="title"/>
          </p:nvPr>
        </p:nvSpPr>
        <p:spPr/>
        <p:txBody>
          <a:bodyPr/>
          <a:lstStyle/>
          <a:p>
            <a:r>
              <a:rPr lang="en-US" dirty="0"/>
              <a:t>Trustworthiness of a System</a:t>
            </a:r>
          </a:p>
        </p:txBody>
      </p:sp>
      <p:sp>
        <p:nvSpPr>
          <p:cNvPr id="3" name="Content Placeholder 2">
            <a:extLst>
              <a:ext uri="{FF2B5EF4-FFF2-40B4-BE49-F238E27FC236}">
                <a16:creationId xmlns:a16="http://schemas.microsoft.com/office/drawing/2014/main" id="{ADEF0226-A453-4AFD-9BBC-BAF30C978EB9}"/>
              </a:ext>
            </a:extLst>
          </p:cNvPr>
          <p:cNvSpPr>
            <a:spLocks noGrp="1"/>
          </p:cNvSpPr>
          <p:nvPr>
            <p:ph idx="1"/>
          </p:nvPr>
        </p:nvSpPr>
        <p:spPr>
          <a:xfrm>
            <a:off x="956930" y="1874521"/>
            <a:ext cx="10354338" cy="4302442"/>
          </a:xfrm>
        </p:spPr>
        <p:txBody>
          <a:bodyPr/>
          <a:lstStyle/>
          <a:p>
            <a:pPr marL="690563" indent="-514350">
              <a:buAutoNum type="arabicParenBoth"/>
            </a:pPr>
            <a:r>
              <a:rPr lang="en-US" dirty="0">
                <a:effectLst/>
                <a:latin typeface="+mn-lt"/>
                <a:ea typeface="Calibri" panose="020F0502020204030204" pitchFamily="34" charset="0"/>
              </a:rPr>
              <a:t>when employed correctly, it will dependably do well what it is intended to do; </a:t>
            </a:r>
          </a:p>
          <a:p>
            <a:pPr marL="690563" indent="-514350">
              <a:buAutoNum type="arabicParenBoth"/>
            </a:pPr>
            <a:r>
              <a:rPr lang="en-US" dirty="0">
                <a:effectLst/>
                <a:latin typeface="+mn-lt"/>
                <a:ea typeface="Calibri" panose="020F0502020204030204" pitchFamily="34" charset="0"/>
              </a:rPr>
              <a:t>when employed correctly, it will dependably not do undesirable things; </a:t>
            </a:r>
          </a:p>
          <a:p>
            <a:pPr marL="690563" indent="-514350">
              <a:buAutoNum type="arabicParenBoth"/>
            </a:pPr>
            <a:r>
              <a:rPr lang="en-US" dirty="0">
                <a:effectLst/>
                <a:latin typeface="+mn-lt"/>
                <a:ea typeface="Calibri" panose="020F0502020204030204" pitchFamily="34" charset="0"/>
              </a:rPr>
              <a:t>when paired with humans it is intended to work with, it will dependably be employed correctly. ”</a:t>
            </a:r>
          </a:p>
          <a:p>
            <a:pPr marL="0" indent="0">
              <a:buNone/>
            </a:pPr>
            <a:r>
              <a:rPr lang="en-US" dirty="0">
                <a:latin typeface="+mn-lt"/>
                <a:ea typeface="Calibri" panose="020F0502020204030204" pitchFamily="34" charset="0"/>
              </a:rPr>
              <a:t>						- David Tate</a:t>
            </a:r>
            <a:r>
              <a:rPr lang="en-US" baseline="30000" dirty="0">
                <a:latin typeface="+mn-lt"/>
                <a:ea typeface="Segoe UI Black" panose="020B0A02040204020203" pitchFamily="34" charset="0"/>
              </a:rPr>
              <a:t>4</a:t>
            </a:r>
            <a:endParaRPr lang="en-US" dirty="0">
              <a:latin typeface="+mn-lt"/>
              <a:ea typeface="Calibri" panose="020F0502020204030204" pitchFamily="34" charset="0"/>
            </a:endParaRPr>
          </a:p>
          <a:p>
            <a:pPr marL="0" indent="0">
              <a:buNone/>
            </a:pPr>
            <a:endParaRPr lang="en-US" dirty="0">
              <a:latin typeface="+mn-lt"/>
              <a:ea typeface="Calibri" panose="020F0502020204030204" pitchFamily="34" charset="0"/>
            </a:endParaRPr>
          </a:p>
          <a:p>
            <a:pPr marL="0" indent="0">
              <a:buNone/>
            </a:pPr>
            <a:r>
              <a:rPr lang="en-US" dirty="0">
                <a:latin typeface="+mn-lt"/>
              </a:rPr>
              <a:t>A system is assured when the relevant authorities have sufficient justified confidence</a:t>
            </a:r>
            <a:br>
              <a:rPr lang="en-US" dirty="0">
                <a:latin typeface="+mn-lt"/>
              </a:rPr>
            </a:br>
            <a:r>
              <a:rPr lang="en-US" dirty="0">
                <a:latin typeface="+mn-lt"/>
              </a:rPr>
              <a:t>in the trustworthiness of the system to authorize its employment in specified contexts.</a:t>
            </a:r>
          </a:p>
          <a:p>
            <a:pPr marL="0" indent="0">
              <a:buNone/>
            </a:pPr>
            <a:endParaRPr lang="en-US" dirty="0">
              <a:latin typeface="Bookman Old Style" panose="02050604050505020204" pitchFamily="18" charset="0"/>
            </a:endParaRPr>
          </a:p>
        </p:txBody>
      </p:sp>
      <p:sp>
        <p:nvSpPr>
          <p:cNvPr id="4" name="Date Placeholder 3">
            <a:extLst>
              <a:ext uri="{FF2B5EF4-FFF2-40B4-BE49-F238E27FC236}">
                <a16:creationId xmlns:a16="http://schemas.microsoft.com/office/drawing/2014/main" id="{F772DB2F-5DAF-43D1-9A96-E028FFAD7505}"/>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6" name="Slide Number Placeholder 5">
            <a:extLst>
              <a:ext uri="{FF2B5EF4-FFF2-40B4-BE49-F238E27FC236}">
                <a16:creationId xmlns:a16="http://schemas.microsoft.com/office/drawing/2014/main" id="{F6789052-2069-47CE-84F7-D7667575359E}"/>
              </a:ext>
            </a:extLst>
          </p:cNvPr>
          <p:cNvSpPr>
            <a:spLocks noGrp="1"/>
          </p:cNvSpPr>
          <p:nvPr>
            <p:ph type="sldNum" sz="quarter" idx="12"/>
          </p:nvPr>
        </p:nvSpPr>
        <p:spPr/>
        <p:txBody>
          <a:bodyPr/>
          <a:lstStyle/>
          <a:p>
            <a:fld id="{79A5233F-5299-41D4-B212-56AA1F37BF1D}" type="slidenum">
              <a:rPr lang="en-US" smtClean="0"/>
              <a:t>17</a:t>
            </a:fld>
            <a:endParaRPr lang="en-US" dirty="0"/>
          </a:p>
        </p:txBody>
      </p:sp>
      <p:sp>
        <p:nvSpPr>
          <p:cNvPr id="7" name="Content Placeholder 2">
            <a:extLst>
              <a:ext uri="{FF2B5EF4-FFF2-40B4-BE49-F238E27FC236}">
                <a16:creationId xmlns:a16="http://schemas.microsoft.com/office/drawing/2014/main" id="{CAF54D76-7998-47D1-9B17-7A957A8106A9}"/>
              </a:ext>
            </a:extLst>
          </p:cNvPr>
          <p:cNvSpPr txBox="1">
            <a:spLocks/>
          </p:cNvSpPr>
          <p:nvPr/>
        </p:nvSpPr>
        <p:spPr>
          <a:xfrm>
            <a:off x="987062" y="1828804"/>
            <a:ext cx="320749" cy="426366"/>
          </a:xfrm>
          <a:prstGeom prst="rect">
            <a:avLst/>
          </a:prstGeom>
        </p:spPr>
        <p:txBody>
          <a:bodyPr vert="horz" lIns="91440" tIns="91440" rIns="91440" bIns="91440" rtlCol="0">
            <a:noAutofit/>
          </a:bodyPr>
          <a:lst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dirty="0">
                <a:ea typeface="Calibri" panose="020F0502020204030204" pitchFamily="34" charset="0"/>
              </a:rPr>
              <a:t>“</a:t>
            </a:r>
            <a:endParaRPr lang="en-US" dirty="0"/>
          </a:p>
        </p:txBody>
      </p:sp>
      <p:sp>
        <p:nvSpPr>
          <p:cNvPr id="8" name="TextBox 7">
            <a:extLst>
              <a:ext uri="{FF2B5EF4-FFF2-40B4-BE49-F238E27FC236}">
                <a16:creationId xmlns:a16="http://schemas.microsoft.com/office/drawing/2014/main" id="{FFA19BF7-18C0-42B2-A341-63C8CA12F689}"/>
              </a:ext>
            </a:extLst>
          </p:cNvPr>
          <p:cNvSpPr txBox="1"/>
          <p:nvPr/>
        </p:nvSpPr>
        <p:spPr>
          <a:xfrm>
            <a:off x="1828800" y="6583044"/>
            <a:ext cx="3446585" cy="230832"/>
          </a:xfrm>
          <a:prstGeom prst="rect">
            <a:avLst/>
          </a:prstGeom>
          <a:noFill/>
        </p:spPr>
        <p:txBody>
          <a:bodyPr wrap="square" rtlCol="0">
            <a:spAutoFit/>
          </a:bodyPr>
          <a:lstStyle/>
          <a:p>
            <a:r>
              <a:rPr lang="en-US" sz="900" i="1" baseline="30000" dirty="0"/>
              <a:t>4</a:t>
            </a:r>
            <a:r>
              <a:rPr lang="en-US" sz="900" i="1" dirty="0"/>
              <a:t> (</a:t>
            </a:r>
            <a:r>
              <a:rPr lang="en-US" sz="900" dirty="0">
                <a:latin typeface="+mn-lt"/>
              </a:rPr>
              <a:t>NASEM 2023</a:t>
            </a:r>
            <a:r>
              <a:rPr lang="en-US" sz="900" i="1" dirty="0"/>
              <a:t>) </a:t>
            </a:r>
            <a:endParaRPr lang="en-US" dirty="0"/>
          </a:p>
        </p:txBody>
      </p:sp>
    </p:spTree>
    <p:extLst>
      <p:ext uri="{BB962C8B-B14F-4D97-AF65-F5344CB8AC3E}">
        <p14:creationId xmlns:p14="http://schemas.microsoft.com/office/powerpoint/2010/main" val="309286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6CB9-8911-4956-9C56-1478B4C6D0EA}"/>
              </a:ext>
            </a:extLst>
          </p:cNvPr>
          <p:cNvSpPr>
            <a:spLocks noGrp="1"/>
          </p:cNvSpPr>
          <p:nvPr>
            <p:ph type="title"/>
          </p:nvPr>
        </p:nvSpPr>
        <p:spPr/>
        <p:txBody>
          <a:bodyPr/>
          <a:lstStyle/>
          <a:p>
            <a:r>
              <a:rPr lang="en-US" dirty="0"/>
              <a:t>Policy and Guidance Recommendations</a:t>
            </a:r>
          </a:p>
        </p:txBody>
      </p:sp>
      <p:sp>
        <p:nvSpPr>
          <p:cNvPr id="7" name="Content Placeholder 6">
            <a:extLst>
              <a:ext uri="{FF2B5EF4-FFF2-40B4-BE49-F238E27FC236}">
                <a16:creationId xmlns:a16="http://schemas.microsoft.com/office/drawing/2014/main" id="{0B01E83C-B742-4FA5-8F07-FE2EE8F08E91}"/>
              </a:ext>
            </a:extLst>
          </p:cNvPr>
          <p:cNvSpPr>
            <a:spLocks noGrp="1"/>
          </p:cNvSpPr>
          <p:nvPr>
            <p:ph idx="1"/>
          </p:nvPr>
        </p:nvSpPr>
        <p:spPr>
          <a:xfrm>
            <a:off x="838200" y="1467293"/>
            <a:ext cx="10515600" cy="4709670"/>
          </a:xfrm>
        </p:spPr>
        <p:txBody>
          <a:bodyPr/>
          <a:lstStyle/>
          <a:p>
            <a:pPr marL="457200" indent="-457200">
              <a:buFont typeface="+mj-lt"/>
              <a:buAutoNum type="arabicPeriod"/>
            </a:pPr>
            <a:r>
              <a:rPr lang="en-US" sz="1800" b="1" dirty="0">
                <a:latin typeface="+mn-lt"/>
              </a:rPr>
              <a:t>Provide templates</a:t>
            </a:r>
            <a:r>
              <a:rPr lang="en-US" sz="1800" dirty="0">
                <a:latin typeface="+mn-lt"/>
              </a:rPr>
              <a:t>: Guidance should recommend a standard template or structure for an AI assurance case.</a:t>
            </a:r>
          </a:p>
          <a:p>
            <a:pPr marL="457200" indent="-457200">
              <a:buFont typeface="+mj-lt"/>
              <a:buAutoNum type="arabicPeriod"/>
            </a:pPr>
            <a:r>
              <a:rPr lang="en-US" sz="1800" b="1" dirty="0">
                <a:latin typeface="+mn-lt"/>
              </a:rPr>
              <a:t>Provide examples</a:t>
            </a:r>
            <a:r>
              <a:rPr lang="en-US" sz="1800" dirty="0">
                <a:latin typeface="+mn-lt"/>
              </a:rPr>
              <a:t>: Guidance should provide an illustrative list of claims and evidence for AI assurance cases.</a:t>
            </a:r>
          </a:p>
          <a:p>
            <a:pPr marL="457200" indent="-457200">
              <a:buFont typeface="+mj-lt"/>
              <a:buAutoNum type="arabicPeriod"/>
            </a:pPr>
            <a:r>
              <a:rPr lang="en-US" sz="1800" b="1" dirty="0">
                <a:latin typeface="+mn-lt"/>
              </a:rPr>
              <a:t>Modularity</a:t>
            </a:r>
            <a:r>
              <a:rPr lang="en-US" sz="1800" dirty="0">
                <a:latin typeface="+mn-lt"/>
              </a:rPr>
              <a:t>: Guidance should consider standardizing how an AI assurance case references an accreditation or the assurance case of a system on which it depends.</a:t>
            </a:r>
          </a:p>
          <a:p>
            <a:pPr marL="457200" indent="-457200">
              <a:buFont typeface="+mj-lt"/>
              <a:buAutoNum type="arabicPeriod"/>
            </a:pPr>
            <a:r>
              <a:rPr lang="en-US" sz="1800" b="1" dirty="0">
                <a:latin typeface="+mn-lt"/>
              </a:rPr>
              <a:t>Risk-informing</a:t>
            </a:r>
            <a:r>
              <a:rPr lang="en-US" sz="1800" dirty="0">
                <a:latin typeface="+mn-lt"/>
              </a:rPr>
              <a:t>: Guidance should help practitioners determine the risk of their program so that the assurance case can be appropriately resourced and scoped.</a:t>
            </a:r>
          </a:p>
          <a:p>
            <a:pPr marL="457200" indent="-457200">
              <a:buFont typeface="+mj-lt"/>
              <a:buAutoNum type="arabicPeriod"/>
            </a:pPr>
            <a:r>
              <a:rPr lang="en-US" sz="1800" b="1" dirty="0">
                <a:latin typeface="+mn-lt"/>
              </a:rPr>
              <a:t>Readability</a:t>
            </a:r>
            <a:r>
              <a:rPr lang="en-US" sz="1800" dirty="0">
                <a:latin typeface="+mn-lt"/>
              </a:rPr>
              <a:t>: Guidance should describe methods for presenting and summarizing AI assurance case arguments in a digestible manner.</a:t>
            </a:r>
          </a:p>
          <a:p>
            <a:pPr marL="457200" indent="-457200">
              <a:buFont typeface="+mj-lt"/>
              <a:buAutoNum type="arabicPeriod"/>
            </a:pPr>
            <a:r>
              <a:rPr lang="en-US" sz="1800" b="1" dirty="0">
                <a:latin typeface="+mn-lt"/>
              </a:rPr>
              <a:t>Participation</a:t>
            </a:r>
            <a:r>
              <a:rPr lang="en-US" sz="1800" dirty="0">
                <a:latin typeface="+mn-lt"/>
              </a:rPr>
              <a:t>: Policy should consider incentivizing objectivity and participation in writing AI assurance cases. Guidance should be appropriately targeted to those who will write AI assurance cases and those who will assess the adequacy of assurance cases.</a:t>
            </a:r>
          </a:p>
        </p:txBody>
      </p:sp>
      <p:sp>
        <p:nvSpPr>
          <p:cNvPr id="4" name="Date Placeholder 3">
            <a:extLst>
              <a:ext uri="{FF2B5EF4-FFF2-40B4-BE49-F238E27FC236}">
                <a16:creationId xmlns:a16="http://schemas.microsoft.com/office/drawing/2014/main" id="{E0493F07-BA54-4ED7-BC0F-022E18915193}"/>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6" name="Slide Number Placeholder 5">
            <a:extLst>
              <a:ext uri="{FF2B5EF4-FFF2-40B4-BE49-F238E27FC236}">
                <a16:creationId xmlns:a16="http://schemas.microsoft.com/office/drawing/2014/main" id="{529DC4E7-68F4-4532-A6AB-2CDA0FE12C57}"/>
              </a:ext>
            </a:extLst>
          </p:cNvPr>
          <p:cNvSpPr>
            <a:spLocks noGrp="1"/>
          </p:cNvSpPr>
          <p:nvPr>
            <p:ph type="sldNum" sz="quarter" idx="12"/>
          </p:nvPr>
        </p:nvSpPr>
        <p:spPr/>
        <p:txBody>
          <a:bodyPr/>
          <a:lstStyle/>
          <a:p>
            <a:fld id="{79A5233F-5299-41D4-B212-56AA1F37BF1D}" type="slidenum">
              <a:rPr lang="en-US" smtClean="0"/>
              <a:t>18</a:t>
            </a:fld>
            <a:endParaRPr lang="en-US" dirty="0"/>
          </a:p>
        </p:txBody>
      </p:sp>
    </p:spTree>
    <p:extLst>
      <p:ext uri="{BB962C8B-B14F-4D97-AF65-F5344CB8AC3E}">
        <p14:creationId xmlns:p14="http://schemas.microsoft.com/office/powerpoint/2010/main" val="75904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AAD4-0296-4735-AA09-7051ABD28603}"/>
              </a:ext>
            </a:extLst>
          </p:cNvPr>
          <p:cNvSpPr>
            <a:spLocks noGrp="1"/>
          </p:cNvSpPr>
          <p:nvPr>
            <p:ph type="title"/>
          </p:nvPr>
        </p:nvSpPr>
        <p:spPr>
          <a:xfrm>
            <a:off x="838200" y="555625"/>
            <a:ext cx="10515600" cy="842890"/>
          </a:xfrm>
        </p:spPr>
        <p:txBody>
          <a:bodyPr>
            <a:noAutofit/>
          </a:bodyPr>
          <a:lstStyle/>
          <a:p>
            <a:r>
              <a:rPr lang="en-US" sz="3000" dirty="0"/>
              <a:t>Discussion on the Assessment of a System versus the Assessment of the Processes that Produce that System</a:t>
            </a:r>
          </a:p>
        </p:txBody>
      </p:sp>
      <p:sp>
        <p:nvSpPr>
          <p:cNvPr id="3" name="Content Placeholder 2">
            <a:extLst>
              <a:ext uri="{FF2B5EF4-FFF2-40B4-BE49-F238E27FC236}">
                <a16:creationId xmlns:a16="http://schemas.microsoft.com/office/drawing/2014/main" id="{66757BAF-58BF-42E9-AEEB-47EDF193036B}"/>
              </a:ext>
            </a:extLst>
          </p:cNvPr>
          <p:cNvSpPr>
            <a:spLocks noGrp="1"/>
          </p:cNvSpPr>
          <p:nvPr>
            <p:ph idx="1"/>
          </p:nvPr>
        </p:nvSpPr>
        <p:spPr>
          <a:xfrm>
            <a:off x="838200" y="1616149"/>
            <a:ext cx="10515600" cy="4560813"/>
          </a:xfrm>
        </p:spPr>
        <p:txBody>
          <a:bodyPr/>
          <a:lstStyle/>
          <a:p>
            <a:pPr>
              <a:spcBef>
                <a:spcPts val="500"/>
              </a:spcBef>
              <a:spcAft>
                <a:spcPts val="500"/>
              </a:spcAft>
            </a:pPr>
            <a:r>
              <a:rPr lang="en-US" sz="1400" dirty="0">
                <a:latin typeface="+mn-lt"/>
              </a:rPr>
              <a:t>We test a system because we want to know how that system will perform. We want confidence that the system will do what we want it to.</a:t>
            </a:r>
          </a:p>
          <a:p>
            <a:pPr>
              <a:spcBef>
                <a:spcPts val="500"/>
              </a:spcBef>
              <a:spcAft>
                <a:spcPts val="500"/>
              </a:spcAft>
            </a:pPr>
            <a:r>
              <a:rPr lang="en-US" sz="1400" dirty="0">
                <a:latin typeface="+mn-lt"/>
              </a:rPr>
              <a:t>The system changes or the environment changes, so we test the system again (or take on additional risk by not testing again).</a:t>
            </a:r>
          </a:p>
          <a:p>
            <a:pPr>
              <a:spcBef>
                <a:spcPts val="500"/>
              </a:spcBef>
              <a:spcAft>
                <a:spcPts val="500"/>
              </a:spcAft>
            </a:pPr>
            <a:r>
              <a:rPr lang="en-US" sz="1400" dirty="0">
                <a:latin typeface="+mn-lt"/>
              </a:rPr>
              <a:t>The changes occur rapidly, so we must test rapidly or accept compounding additional risk.</a:t>
            </a:r>
          </a:p>
          <a:p>
            <a:pPr>
              <a:spcBef>
                <a:spcPts val="500"/>
              </a:spcBef>
              <a:spcAft>
                <a:spcPts val="500"/>
              </a:spcAft>
            </a:pPr>
            <a:r>
              <a:rPr lang="en-US" sz="1400" dirty="0">
                <a:latin typeface="+mn-lt"/>
              </a:rPr>
              <a:t>Testing might reveal symptoms of the underlying processes, for example, inadequate development processes.</a:t>
            </a:r>
          </a:p>
          <a:p>
            <a:pPr>
              <a:spcBef>
                <a:spcPts val="500"/>
              </a:spcBef>
              <a:spcAft>
                <a:spcPts val="500"/>
              </a:spcAft>
            </a:pPr>
            <a:r>
              <a:rPr lang="en-US" sz="1400" dirty="0">
                <a:latin typeface="+mn-lt"/>
              </a:rPr>
              <a:t>Further, because of system complexity, we can reasonably assume that the system will fail in novel ways; exhaustively covering the operating space is costly.</a:t>
            </a:r>
          </a:p>
          <a:p>
            <a:pPr>
              <a:spcBef>
                <a:spcPts val="500"/>
              </a:spcBef>
              <a:spcAft>
                <a:spcPts val="500"/>
              </a:spcAft>
            </a:pPr>
            <a:r>
              <a:rPr lang="en-US" sz="1400" dirty="0">
                <a:latin typeface="+mn-lt"/>
              </a:rPr>
              <a:t>We can mitigate risk by assessing those underlying processes directly for adherence to standards and best practices, appropriate documentation, audits, etc.</a:t>
            </a:r>
          </a:p>
          <a:p>
            <a:pPr lvl="1">
              <a:spcBef>
                <a:spcPts val="500"/>
              </a:spcBef>
              <a:spcAft>
                <a:spcPts val="500"/>
              </a:spcAft>
              <a:buSzPct val="150000"/>
              <a:buFont typeface="Segoe UI" panose="020B0502040204020203" pitchFamily="34" charset="0"/>
              <a:buChar char="▫"/>
            </a:pPr>
            <a:r>
              <a:rPr lang="en-US" sz="1400" dirty="0">
                <a:latin typeface="+mn-lt"/>
              </a:rPr>
              <a:t>For example, we know we take on risk by fielding a brittle system, but we can mitigate that risk by assuring that we have robust processes in place to quickly detect and mitigate failures.</a:t>
            </a:r>
          </a:p>
          <a:p>
            <a:pPr>
              <a:spcBef>
                <a:spcPts val="500"/>
              </a:spcBef>
              <a:spcAft>
                <a:spcPts val="500"/>
              </a:spcAft>
            </a:pPr>
            <a:r>
              <a:rPr lang="en-US" sz="1400" dirty="0">
                <a:latin typeface="+mn-lt"/>
              </a:rPr>
              <a:t>In some sense, we can think of this as expanding the definition of the system to include the development processes and testing the ‘system’ that includes those processes.</a:t>
            </a:r>
          </a:p>
          <a:p>
            <a:pPr>
              <a:spcBef>
                <a:spcPts val="500"/>
              </a:spcBef>
              <a:spcAft>
                <a:spcPts val="500"/>
              </a:spcAft>
            </a:pPr>
            <a:r>
              <a:rPr lang="en-US" sz="1400" dirty="0">
                <a:latin typeface="+mn-lt"/>
              </a:rPr>
              <a:t>But methods of sampling from these processes might not be the most efficient way, on their own, to facilitate justified confidence.</a:t>
            </a:r>
          </a:p>
          <a:p>
            <a:pPr lvl="1">
              <a:spcBef>
                <a:spcPts val="500"/>
              </a:spcBef>
              <a:spcAft>
                <a:spcPts val="500"/>
              </a:spcAft>
              <a:buSzPct val="150000"/>
              <a:buFont typeface="Segoe UI" panose="020B0502040204020203" pitchFamily="34" charset="0"/>
              <a:buChar char="▫"/>
            </a:pPr>
            <a:r>
              <a:rPr lang="en-US" sz="1400" dirty="0">
                <a:latin typeface="+mn-lt"/>
              </a:rPr>
              <a:t>For example, assessing the existence and adequacy of standard operating procedures for investigations into causes of failures.</a:t>
            </a:r>
          </a:p>
        </p:txBody>
      </p:sp>
      <p:sp>
        <p:nvSpPr>
          <p:cNvPr id="4" name="Date Placeholder 3">
            <a:extLst>
              <a:ext uri="{FF2B5EF4-FFF2-40B4-BE49-F238E27FC236}">
                <a16:creationId xmlns:a16="http://schemas.microsoft.com/office/drawing/2014/main" id="{DB7ABFB8-6219-4E9A-88F6-07FBDDC31068}"/>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6" name="Slide Number Placeholder 5">
            <a:extLst>
              <a:ext uri="{FF2B5EF4-FFF2-40B4-BE49-F238E27FC236}">
                <a16:creationId xmlns:a16="http://schemas.microsoft.com/office/drawing/2014/main" id="{57C70083-3F2C-4EEE-AED4-1A6D4A0A08B5}"/>
              </a:ext>
            </a:extLst>
          </p:cNvPr>
          <p:cNvSpPr>
            <a:spLocks noGrp="1"/>
          </p:cNvSpPr>
          <p:nvPr>
            <p:ph type="sldNum" sz="quarter" idx="12"/>
          </p:nvPr>
        </p:nvSpPr>
        <p:spPr/>
        <p:txBody>
          <a:bodyPr/>
          <a:lstStyle/>
          <a:p>
            <a:fld id="{79A5233F-5299-41D4-B212-56AA1F37BF1D}" type="slidenum">
              <a:rPr lang="en-US" smtClean="0"/>
              <a:t>19</a:t>
            </a:fld>
            <a:endParaRPr lang="en-US" dirty="0"/>
          </a:p>
        </p:txBody>
      </p:sp>
    </p:spTree>
    <p:extLst>
      <p:ext uri="{BB962C8B-B14F-4D97-AF65-F5344CB8AC3E}">
        <p14:creationId xmlns:p14="http://schemas.microsoft.com/office/powerpoint/2010/main" val="78692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AA95-6E8A-4F9B-B8D2-9011556B7CA5}"/>
              </a:ext>
            </a:extLst>
          </p:cNvPr>
          <p:cNvSpPr>
            <a:spLocks noGrp="1"/>
          </p:cNvSpPr>
          <p:nvPr>
            <p:ph type="title"/>
          </p:nvPr>
        </p:nvSpPr>
        <p:spPr/>
        <p:txBody>
          <a:bodyPr/>
          <a:lstStyle/>
          <a:p>
            <a:r>
              <a:rPr lang="en-US" dirty="0"/>
              <a:t>AI Assurance</a:t>
            </a:r>
          </a:p>
        </p:txBody>
      </p:sp>
      <p:sp>
        <p:nvSpPr>
          <p:cNvPr id="3" name="Content Placeholder 2">
            <a:extLst>
              <a:ext uri="{FF2B5EF4-FFF2-40B4-BE49-F238E27FC236}">
                <a16:creationId xmlns:a16="http://schemas.microsoft.com/office/drawing/2014/main" id="{ADEF0226-A453-4AFD-9BBC-BAF30C978EB9}"/>
              </a:ext>
            </a:extLst>
          </p:cNvPr>
          <p:cNvSpPr>
            <a:spLocks noGrp="1"/>
          </p:cNvSpPr>
          <p:nvPr>
            <p:ph idx="1"/>
          </p:nvPr>
        </p:nvSpPr>
        <p:spPr>
          <a:xfrm>
            <a:off x="1562986" y="1828799"/>
            <a:ext cx="9790814" cy="4094163"/>
          </a:xfrm>
        </p:spPr>
        <p:txBody>
          <a:bodyPr/>
          <a:lstStyle/>
          <a:p>
            <a:pPr marL="0" indent="0">
              <a:buNone/>
            </a:pPr>
            <a:r>
              <a:rPr lang="en-US" dirty="0">
                <a:effectLst/>
                <a:latin typeface="+mn-lt"/>
                <a:ea typeface="Segoe UI Black" panose="020B0A02040204020203" pitchFamily="34" charset="0"/>
              </a:rPr>
              <a:t>“The grounds for sufficient confidence that an AI system, </a:t>
            </a:r>
          </a:p>
          <a:p>
            <a:pPr marL="0" indent="0">
              <a:buNone/>
            </a:pPr>
            <a:r>
              <a:rPr lang="en-US" dirty="0">
                <a:effectLst/>
                <a:latin typeface="+mn-lt"/>
                <a:ea typeface="Segoe UI Black" panose="020B0A02040204020203" pitchFamily="34" charset="0"/>
              </a:rPr>
              <a:t>	while operating within its defined scope, </a:t>
            </a:r>
          </a:p>
          <a:p>
            <a:pPr marL="0" indent="0">
              <a:buNone/>
            </a:pPr>
            <a:r>
              <a:rPr lang="en-US" dirty="0">
                <a:effectLst/>
                <a:latin typeface="+mn-lt"/>
                <a:ea typeface="Segoe UI Black" panose="020B0A02040204020203" pitchFamily="34" charset="0"/>
              </a:rPr>
              <a:t>	will achieve its intended outcomes </a:t>
            </a:r>
          </a:p>
          <a:p>
            <a:pPr marL="0" indent="0">
              <a:buNone/>
            </a:pPr>
            <a:r>
              <a:rPr lang="en-US" dirty="0">
                <a:effectLst/>
                <a:latin typeface="+mn-lt"/>
                <a:ea typeface="Segoe UI Black" panose="020B0A02040204020203" pitchFamily="34" charset="0"/>
              </a:rPr>
              <a:t>	without introducing unacceptable risks, </a:t>
            </a:r>
          </a:p>
          <a:p>
            <a:pPr marL="0" indent="0">
              <a:buNone/>
            </a:pPr>
            <a:r>
              <a:rPr lang="en-US" dirty="0">
                <a:latin typeface="+mn-lt"/>
                <a:ea typeface="Segoe UI Black" panose="020B0A02040204020203" pitchFamily="34" charset="0"/>
              </a:rPr>
              <a:t>	</a:t>
            </a:r>
            <a:r>
              <a:rPr lang="en-US" dirty="0">
                <a:effectLst/>
                <a:latin typeface="+mn-lt"/>
                <a:ea typeface="Segoe UI Black" panose="020B0A02040204020203" pitchFamily="34" charset="0"/>
              </a:rPr>
              <a:t>throughout its lifecycle.”</a:t>
            </a:r>
          </a:p>
          <a:p>
            <a:pPr marL="0" indent="0">
              <a:buNone/>
            </a:pPr>
            <a:r>
              <a:rPr lang="en-US" dirty="0">
                <a:latin typeface="+mn-lt"/>
                <a:ea typeface="Segoe UI Black" panose="020B0A02040204020203" pitchFamily="34" charset="0"/>
              </a:rPr>
              <a:t>					- CDAO AI Assurance Framework</a:t>
            </a:r>
            <a:r>
              <a:rPr lang="en-US" baseline="30000" dirty="0">
                <a:latin typeface="+mn-lt"/>
                <a:ea typeface="Segoe UI Black" panose="020B0A02040204020203" pitchFamily="34" charset="0"/>
              </a:rPr>
              <a:t>1</a:t>
            </a:r>
          </a:p>
        </p:txBody>
      </p:sp>
      <p:sp>
        <p:nvSpPr>
          <p:cNvPr id="4" name="Date Placeholder 3">
            <a:extLst>
              <a:ext uri="{FF2B5EF4-FFF2-40B4-BE49-F238E27FC236}">
                <a16:creationId xmlns:a16="http://schemas.microsoft.com/office/drawing/2014/main" id="{F772DB2F-5DAF-43D1-9A96-E028FFAD7505}"/>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5" name="Footer Placeholder 4">
            <a:extLst>
              <a:ext uri="{FF2B5EF4-FFF2-40B4-BE49-F238E27FC236}">
                <a16:creationId xmlns:a16="http://schemas.microsoft.com/office/drawing/2014/main" id="{724EE230-A24B-4237-9F58-04F1731B009E}"/>
              </a:ext>
            </a:extLst>
          </p:cNvPr>
          <p:cNvSpPr>
            <a:spLocks noGrp="1"/>
          </p:cNvSpPr>
          <p:nvPr>
            <p:ph type="ftr" sz="quarter" idx="11"/>
          </p:nvPr>
        </p:nvSpPr>
        <p:spPr/>
        <p:txBody>
          <a:bodyPr/>
          <a:lstStyle/>
          <a:p>
            <a:r>
              <a:rPr lang="en-US" i="1" dirty="0"/>
              <a:t>Acronym(s):</a:t>
            </a:r>
            <a:r>
              <a:rPr lang="en-US" dirty="0"/>
              <a:t> AI: Artificial Intelligence; CDAO: Chief Digital and AI Office</a:t>
            </a:r>
          </a:p>
        </p:txBody>
      </p:sp>
      <p:sp>
        <p:nvSpPr>
          <p:cNvPr id="6" name="Slide Number Placeholder 5">
            <a:extLst>
              <a:ext uri="{FF2B5EF4-FFF2-40B4-BE49-F238E27FC236}">
                <a16:creationId xmlns:a16="http://schemas.microsoft.com/office/drawing/2014/main" id="{F6789052-2069-47CE-84F7-D7667575359E}"/>
              </a:ext>
            </a:extLst>
          </p:cNvPr>
          <p:cNvSpPr>
            <a:spLocks noGrp="1"/>
          </p:cNvSpPr>
          <p:nvPr>
            <p:ph type="sldNum" sz="quarter" idx="12"/>
          </p:nvPr>
        </p:nvSpPr>
        <p:spPr/>
        <p:txBody>
          <a:bodyPr/>
          <a:lstStyle/>
          <a:p>
            <a:fld id="{79A5233F-5299-41D4-B212-56AA1F37BF1D}" type="slidenum">
              <a:rPr lang="en-US" smtClean="0"/>
              <a:t>2</a:t>
            </a:fld>
            <a:endParaRPr lang="en-US" dirty="0"/>
          </a:p>
        </p:txBody>
      </p:sp>
      <p:sp>
        <p:nvSpPr>
          <p:cNvPr id="7" name="Content Placeholder 2">
            <a:extLst>
              <a:ext uri="{FF2B5EF4-FFF2-40B4-BE49-F238E27FC236}">
                <a16:creationId xmlns:a16="http://schemas.microsoft.com/office/drawing/2014/main" id="{CAF54D76-7998-47D1-9B17-7A957A8106A9}"/>
              </a:ext>
            </a:extLst>
          </p:cNvPr>
          <p:cNvSpPr txBox="1">
            <a:spLocks/>
          </p:cNvSpPr>
          <p:nvPr/>
        </p:nvSpPr>
        <p:spPr>
          <a:xfrm>
            <a:off x="838200" y="1208015"/>
            <a:ext cx="10515600" cy="940825"/>
          </a:xfrm>
          <a:prstGeom prst="rect">
            <a:avLst/>
          </a:prstGeom>
        </p:spPr>
        <p:txBody>
          <a:bodyPr vert="horz" lIns="91440" tIns="91440" rIns="91440" bIns="91440" rtlCol="0">
            <a:noAutofit/>
          </a:bodyPr>
          <a:lst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US" sz="3200" dirty="0">
              <a:latin typeface="Bookman Old Style" panose="02050604050505020204" pitchFamily="18" charset="0"/>
            </a:endParaRPr>
          </a:p>
        </p:txBody>
      </p:sp>
      <p:sp>
        <p:nvSpPr>
          <p:cNvPr id="8" name="TextBox 7">
            <a:extLst>
              <a:ext uri="{FF2B5EF4-FFF2-40B4-BE49-F238E27FC236}">
                <a16:creationId xmlns:a16="http://schemas.microsoft.com/office/drawing/2014/main" id="{98552D1D-54C5-4DC8-B976-88C76B0C054D}"/>
              </a:ext>
            </a:extLst>
          </p:cNvPr>
          <p:cNvSpPr txBox="1"/>
          <p:nvPr/>
        </p:nvSpPr>
        <p:spPr>
          <a:xfrm>
            <a:off x="1828800" y="6583044"/>
            <a:ext cx="3446585" cy="230832"/>
          </a:xfrm>
          <a:prstGeom prst="rect">
            <a:avLst/>
          </a:prstGeom>
          <a:noFill/>
        </p:spPr>
        <p:txBody>
          <a:bodyPr wrap="square" rtlCol="0">
            <a:spAutoFit/>
          </a:bodyPr>
          <a:lstStyle/>
          <a:p>
            <a:r>
              <a:rPr lang="en-US" sz="900" i="1" baseline="30000" dirty="0"/>
              <a:t>1</a:t>
            </a:r>
            <a:r>
              <a:rPr lang="en-US" sz="900" i="1" dirty="0"/>
              <a:t> (</a:t>
            </a:r>
            <a:r>
              <a:rPr lang="en-US" sz="900" dirty="0" err="1">
                <a:latin typeface="+mn-lt"/>
              </a:rPr>
              <a:t>Kapusta</a:t>
            </a:r>
            <a:r>
              <a:rPr lang="en-US" sz="900" dirty="0">
                <a:latin typeface="+mn-lt"/>
              </a:rPr>
              <a:t> et al. 2025</a:t>
            </a:r>
            <a:r>
              <a:rPr lang="en-US" sz="900" i="1" dirty="0"/>
              <a:t>)</a:t>
            </a:r>
            <a:endParaRPr lang="en-US" dirty="0"/>
          </a:p>
        </p:txBody>
      </p:sp>
    </p:spTree>
    <p:extLst>
      <p:ext uri="{BB962C8B-B14F-4D97-AF65-F5344CB8AC3E}">
        <p14:creationId xmlns:p14="http://schemas.microsoft.com/office/powerpoint/2010/main" val="163404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17BF-9054-4FA1-89C8-E9F64F9487EF}"/>
              </a:ext>
            </a:extLst>
          </p:cNvPr>
          <p:cNvSpPr>
            <a:spLocks noGrp="1"/>
          </p:cNvSpPr>
          <p:nvPr>
            <p:ph type="title"/>
          </p:nvPr>
        </p:nvSpPr>
        <p:spPr/>
        <p:txBody>
          <a:bodyPr/>
          <a:lstStyle/>
          <a:p>
            <a:r>
              <a:rPr lang="en-US" dirty="0"/>
              <a:t>AI Assurance Process</a:t>
            </a:r>
          </a:p>
        </p:txBody>
      </p:sp>
      <p:sp>
        <p:nvSpPr>
          <p:cNvPr id="3" name="Content Placeholder 2">
            <a:extLst>
              <a:ext uri="{FF2B5EF4-FFF2-40B4-BE49-F238E27FC236}">
                <a16:creationId xmlns:a16="http://schemas.microsoft.com/office/drawing/2014/main" id="{396B5581-037A-48FE-A472-5CE5DB6236D8}"/>
              </a:ext>
            </a:extLst>
          </p:cNvPr>
          <p:cNvSpPr>
            <a:spLocks noGrp="1"/>
          </p:cNvSpPr>
          <p:nvPr>
            <p:ph idx="1"/>
          </p:nvPr>
        </p:nvSpPr>
        <p:spPr>
          <a:xfrm>
            <a:off x="5516253" y="1227837"/>
            <a:ext cx="6306044" cy="951836"/>
          </a:xfrm>
        </p:spPr>
        <p:txBody>
          <a:bodyPr/>
          <a:lstStyle/>
          <a:p>
            <a:pPr marL="0" indent="0">
              <a:buNone/>
            </a:pPr>
            <a:r>
              <a:rPr lang="en-US" dirty="0">
                <a:latin typeface="+mn-lt"/>
              </a:rPr>
              <a:t>How much effort do you need to expend, </a:t>
            </a:r>
            <a:br>
              <a:rPr lang="en-US" dirty="0">
                <a:latin typeface="+mn-lt"/>
              </a:rPr>
            </a:br>
            <a:r>
              <a:rPr lang="en-US" dirty="0">
                <a:latin typeface="+mn-lt"/>
              </a:rPr>
              <a:t>and where do you need to expend it? </a:t>
            </a:r>
            <a:br>
              <a:rPr lang="en-US" dirty="0">
                <a:latin typeface="+mn-lt"/>
              </a:rPr>
            </a:br>
            <a:r>
              <a:rPr lang="en-US" dirty="0">
                <a:latin typeface="+mn-lt"/>
              </a:rPr>
              <a:t>What do stakeholders need to know?</a:t>
            </a:r>
          </a:p>
        </p:txBody>
      </p:sp>
      <p:sp>
        <p:nvSpPr>
          <p:cNvPr id="4" name="Date Placeholder 3">
            <a:extLst>
              <a:ext uri="{FF2B5EF4-FFF2-40B4-BE49-F238E27FC236}">
                <a16:creationId xmlns:a16="http://schemas.microsoft.com/office/drawing/2014/main" id="{EA15C859-8092-4C32-8D7E-654B31C94F41}"/>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5" name="Footer Placeholder 4">
            <a:extLst>
              <a:ext uri="{FF2B5EF4-FFF2-40B4-BE49-F238E27FC236}">
                <a16:creationId xmlns:a16="http://schemas.microsoft.com/office/drawing/2014/main" id="{47FB6675-9A5E-42F7-A25D-C3351CDC91C5}"/>
              </a:ext>
            </a:extLst>
          </p:cNvPr>
          <p:cNvSpPr>
            <a:spLocks noGrp="1"/>
          </p:cNvSpPr>
          <p:nvPr>
            <p:ph type="ftr" sz="quarter" idx="11"/>
          </p:nvPr>
        </p:nvSpPr>
        <p:spPr/>
        <p:txBody>
          <a:bodyPr/>
          <a:lstStyle/>
          <a:p>
            <a:r>
              <a:rPr lang="en-US" i="1" dirty="0"/>
              <a:t>Acronym(s):</a:t>
            </a:r>
            <a:r>
              <a:rPr lang="en-US" dirty="0"/>
              <a:t> NIST: National Institute for Standards and Technology; RMF: Risk Management Framework; </a:t>
            </a:r>
          </a:p>
          <a:p>
            <a:r>
              <a:rPr lang="en-US" dirty="0"/>
              <a:t>STPA: System Theoretic Process Analysis; T&amp;E: Test and Evaluation</a:t>
            </a:r>
          </a:p>
        </p:txBody>
      </p:sp>
      <p:sp>
        <p:nvSpPr>
          <p:cNvPr id="6" name="Slide Number Placeholder 5">
            <a:extLst>
              <a:ext uri="{FF2B5EF4-FFF2-40B4-BE49-F238E27FC236}">
                <a16:creationId xmlns:a16="http://schemas.microsoft.com/office/drawing/2014/main" id="{16F58BE4-1998-47F6-9B81-8683C52C92CE}"/>
              </a:ext>
            </a:extLst>
          </p:cNvPr>
          <p:cNvSpPr>
            <a:spLocks noGrp="1"/>
          </p:cNvSpPr>
          <p:nvPr>
            <p:ph type="sldNum" sz="quarter" idx="12"/>
          </p:nvPr>
        </p:nvSpPr>
        <p:spPr/>
        <p:txBody>
          <a:bodyPr/>
          <a:lstStyle/>
          <a:p>
            <a:fld id="{79A5233F-5299-41D4-B212-56AA1F37BF1D}" type="slidenum">
              <a:rPr lang="en-US" smtClean="0"/>
              <a:t>3</a:t>
            </a:fld>
            <a:endParaRPr lang="en-US" dirty="0"/>
          </a:p>
        </p:txBody>
      </p:sp>
      <p:sp>
        <p:nvSpPr>
          <p:cNvPr id="7" name="Rectangle 6">
            <a:extLst>
              <a:ext uri="{FF2B5EF4-FFF2-40B4-BE49-F238E27FC236}">
                <a16:creationId xmlns:a16="http://schemas.microsoft.com/office/drawing/2014/main" id="{69CFAEF1-AE60-48C4-B028-648F993A77EA}"/>
              </a:ext>
            </a:extLst>
          </p:cNvPr>
          <p:cNvSpPr/>
          <p:nvPr/>
        </p:nvSpPr>
        <p:spPr>
          <a:xfrm>
            <a:off x="1966147" y="1280160"/>
            <a:ext cx="3395125" cy="8280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Risk Identification and Scoping</a:t>
            </a:r>
          </a:p>
        </p:txBody>
      </p:sp>
      <p:sp>
        <p:nvSpPr>
          <p:cNvPr id="9" name="Rectangle 8">
            <a:extLst>
              <a:ext uri="{FF2B5EF4-FFF2-40B4-BE49-F238E27FC236}">
                <a16:creationId xmlns:a16="http://schemas.microsoft.com/office/drawing/2014/main" id="{CF30D4FC-BD20-4149-8285-8A6F74C2A73A}"/>
              </a:ext>
            </a:extLst>
          </p:cNvPr>
          <p:cNvSpPr/>
          <p:nvPr/>
        </p:nvSpPr>
        <p:spPr>
          <a:xfrm>
            <a:off x="1955800" y="2631970"/>
            <a:ext cx="3395125" cy="111407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Collect Evidence</a:t>
            </a:r>
          </a:p>
        </p:txBody>
      </p:sp>
      <p:sp>
        <p:nvSpPr>
          <p:cNvPr id="10" name="Rectangle 9">
            <a:extLst>
              <a:ext uri="{FF2B5EF4-FFF2-40B4-BE49-F238E27FC236}">
                <a16:creationId xmlns:a16="http://schemas.microsoft.com/office/drawing/2014/main" id="{76771D94-D0F8-41DB-9CE1-72C5681C4427}"/>
              </a:ext>
            </a:extLst>
          </p:cNvPr>
          <p:cNvSpPr/>
          <p:nvPr/>
        </p:nvSpPr>
        <p:spPr>
          <a:xfrm>
            <a:off x="1955800" y="4312834"/>
            <a:ext cx="3365500" cy="111407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Organize, Document, and Communicate</a:t>
            </a:r>
          </a:p>
        </p:txBody>
      </p:sp>
      <p:sp>
        <p:nvSpPr>
          <p:cNvPr id="14" name="Content Placeholder 2">
            <a:extLst>
              <a:ext uri="{FF2B5EF4-FFF2-40B4-BE49-F238E27FC236}">
                <a16:creationId xmlns:a16="http://schemas.microsoft.com/office/drawing/2014/main" id="{A0002824-1C55-4E7A-8FE7-DC4065E5F72C}"/>
              </a:ext>
            </a:extLst>
          </p:cNvPr>
          <p:cNvSpPr txBox="1">
            <a:spLocks/>
          </p:cNvSpPr>
          <p:nvPr/>
        </p:nvSpPr>
        <p:spPr>
          <a:xfrm>
            <a:off x="5505905" y="2572323"/>
            <a:ext cx="6461024" cy="1237518"/>
          </a:xfrm>
          <a:prstGeom prst="rect">
            <a:avLst/>
          </a:prstGeom>
        </p:spPr>
        <p:txBody>
          <a:bodyPr vert="horz" lIns="91440" tIns="91440" rIns="91440" bIns="91440" rtlCol="0">
            <a:noAutofit/>
          </a:bodyPr>
          <a:lst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n-lt"/>
              </a:rPr>
              <a:t>Audits, STPA, Fault Analysis, T&amp;E, formal methods, documentation, incident reporting, stakeholder feedback, usage logs, guardrail activations, etc. </a:t>
            </a:r>
            <a:br>
              <a:rPr lang="en-US" dirty="0">
                <a:latin typeface="+mn-lt"/>
              </a:rPr>
            </a:br>
            <a:r>
              <a:rPr lang="en-US" dirty="0">
                <a:latin typeface="+mn-lt"/>
              </a:rPr>
              <a:t>[You likely already do many of these things.] </a:t>
            </a:r>
          </a:p>
          <a:p>
            <a:endParaRPr lang="en-US" dirty="0"/>
          </a:p>
        </p:txBody>
      </p:sp>
      <p:sp>
        <p:nvSpPr>
          <p:cNvPr id="15" name="Content Placeholder 2">
            <a:extLst>
              <a:ext uri="{FF2B5EF4-FFF2-40B4-BE49-F238E27FC236}">
                <a16:creationId xmlns:a16="http://schemas.microsoft.com/office/drawing/2014/main" id="{5BC23D4D-2907-410B-A432-2431B3FA1778}"/>
              </a:ext>
            </a:extLst>
          </p:cNvPr>
          <p:cNvSpPr txBox="1">
            <a:spLocks/>
          </p:cNvSpPr>
          <p:nvPr/>
        </p:nvSpPr>
        <p:spPr>
          <a:xfrm>
            <a:off x="5526599" y="4520634"/>
            <a:ext cx="6295698" cy="790186"/>
          </a:xfrm>
          <a:prstGeom prst="rect">
            <a:avLst/>
          </a:prstGeom>
        </p:spPr>
        <p:txBody>
          <a:bodyPr vert="horz" lIns="91440" tIns="91440" rIns="91440" bIns="91440" rtlCol="0">
            <a:noAutofit/>
          </a:bodyPr>
          <a:lst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n-lt"/>
              </a:rPr>
              <a:t>Write it down in a structured, holistic way </a:t>
            </a:r>
            <a:br>
              <a:rPr lang="en-US" dirty="0">
                <a:latin typeface="+mn-lt"/>
              </a:rPr>
            </a:br>
            <a:r>
              <a:rPr lang="en-US" dirty="0">
                <a:latin typeface="+mn-lt"/>
              </a:rPr>
              <a:t>(e.g., an AI Assurance Case).</a:t>
            </a:r>
          </a:p>
        </p:txBody>
      </p:sp>
      <p:sp>
        <p:nvSpPr>
          <p:cNvPr id="16" name="Arrow: Down 15">
            <a:extLst>
              <a:ext uri="{FF2B5EF4-FFF2-40B4-BE49-F238E27FC236}">
                <a16:creationId xmlns:a16="http://schemas.microsoft.com/office/drawing/2014/main" id="{8F138941-CA00-42B5-8ECF-B1BE22799E34}"/>
              </a:ext>
            </a:extLst>
          </p:cNvPr>
          <p:cNvSpPr/>
          <p:nvPr/>
        </p:nvSpPr>
        <p:spPr>
          <a:xfrm>
            <a:off x="3416300" y="2146300"/>
            <a:ext cx="495300" cy="472970"/>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6B1AF799-5123-4150-A58E-1096EB8E12DF}"/>
              </a:ext>
            </a:extLst>
          </p:cNvPr>
          <p:cNvSpPr/>
          <p:nvPr/>
        </p:nvSpPr>
        <p:spPr>
          <a:xfrm>
            <a:off x="3405712" y="3804834"/>
            <a:ext cx="495300" cy="472970"/>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or: Curved 18">
            <a:extLst>
              <a:ext uri="{FF2B5EF4-FFF2-40B4-BE49-F238E27FC236}">
                <a16:creationId xmlns:a16="http://schemas.microsoft.com/office/drawing/2014/main" id="{D16744A8-9668-4425-93B8-4B0BED851B2B}"/>
              </a:ext>
            </a:extLst>
          </p:cNvPr>
          <p:cNvCxnSpPr>
            <a:cxnSpLocks/>
            <a:stCxn id="10" idx="1"/>
            <a:endCxn id="7" idx="1"/>
          </p:cNvCxnSpPr>
          <p:nvPr/>
        </p:nvCxnSpPr>
        <p:spPr>
          <a:xfrm rot="10800000" flipH="1">
            <a:off x="1955799" y="1694181"/>
            <a:ext cx="10347" cy="3175691"/>
          </a:xfrm>
          <a:prstGeom prst="curvedConnector3">
            <a:avLst>
              <a:gd name="adj1" fmla="val -12274089"/>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80BC69C-9BD1-497F-A1D9-9E0A00ABB2ED}"/>
              </a:ext>
            </a:extLst>
          </p:cNvPr>
          <p:cNvSpPr/>
          <p:nvPr/>
        </p:nvSpPr>
        <p:spPr>
          <a:xfrm rot="16200000">
            <a:off x="285969" y="2829460"/>
            <a:ext cx="1517893" cy="72716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Iterate and Update</a:t>
            </a:r>
          </a:p>
        </p:txBody>
      </p:sp>
      <p:sp>
        <p:nvSpPr>
          <p:cNvPr id="23" name="Content Placeholder 2">
            <a:extLst>
              <a:ext uri="{FF2B5EF4-FFF2-40B4-BE49-F238E27FC236}">
                <a16:creationId xmlns:a16="http://schemas.microsoft.com/office/drawing/2014/main" id="{D7CF90FF-72D5-428F-BA1F-5FEDFC8D7A60}"/>
              </a:ext>
            </a:extLst>
          </p:cNvPr>
          <p:cNvSpPr txBox="1">
            <a:spLocks/>
          </p:cNvSpPr>
          <p:nvPr/>
        </p:nvSpPr>
        <p:spPr>
          <a:xfrm>
            <a:off x="2436327" y="5846611"/>
            <a:ext cx="7341658" cy="365125"/>
          </a:xfrm>
          <a:prstGeom prst="rect">
            <a:avLst/>
          </a:prstGeom>
        </p:spPr>
        <p:txBody>
          <a:bodyPr vert="horz" lIns="91440" tIns="91440" rIns="91440" bIns="91440" rtlCol="0">
            <a:noAutofit/>
          </a:bodyPr>
          <a:lst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n-lt"/>
              </a:rPr>
              <a:t>Notice similarities to Map, Measure, Manage, Govern from NIST AI RMF.</a:t>
            </a:r>
          </a:p>
        </p:txBody>
      </p:sp>
    </p:spTree>
    <p:extLst>
      <p:ext uri="{BB962C8B-B14F-4D97-AF65-F5344CB8AC3E}">
        <p14:creationId xmlns:p14="http://schemas.microsoft.com/office/powerpoint/2010/main" val="151881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AAD4-0296-4735-AA09-7051ABD28603}"/>
              </a:ext>
            </a:extLst>
          </p:cNvPr>
          <p:cNvSpPr>
            <a:spLocks noGrp="1"/>
          </p:cNvSpPr>
          <p:nvPr>
            <p:ph type="title"/>
          </p:nvPr>
        </p:nvSpPr>
        <p:spPr/>
        <p:txBody>
          <a:bodyPr/>
          <a:lstStyle/>
          <a:p>
            <a:r>
              <a:rPr lang="en-US" dirty="0"/>
              <a:t>T&amp;E versus Assurance</a:t>
            </a:r>
          </a:p>
        </p:txBody>
      </p:sp>
      <p:sp>
        <p:nvSpPr>
          <p:cNvPr id="3" name="Content Placeholder 2">
            <a:extLst>
              <a:ext uri="{FF2B5EF4-FFF2-40B4-BE49-F238E27FC236}">
                <a16:creationId xmlns:a16="http://schemas.microsoft.com/office/drawing/2014/main" id="{66757BAF-58BF-42E9-AEEB-47EDF193036B}"/>
              </a:ext>
            </a:extLst>
          </p:cNvPr>
          <p:cNvSpPr>
            <a:spLocks noGrp="1"/>
          </p:cNvSpPr>
          <p:nvPr>
            <p:ph idx="1"/>
          </p:nvPr>
        </p:nvSpPr>
        <p:spPr/>
        <p:txBody>
          <a:bodyPr/>
          <a:lstStyle/>
          <a:p>
            <a:r>
              <a:rPr lang="en-US" dirty="0">
                <a:latin typeface="+mn-lt"/>
              </a:rPr>
              <a:t>T&amp;E is the sampling and assessment of system responses.</a:t>
            </a:r>
          </a:p>
          <a:p>
            <a:pPr marL="690563" lvl="2" indent="0">
              <a:buNone/>
            </a:pPr>
            <a:r>
              <a:rPr lang="en-US" dirty="0">
                <a:latin typeface="+mn-lt"/>
              </a:rPr>
              <a:t>“DT&amp;E is the deliberate exercising of virtual or real components or systems, and the evaluation of responses to generate information on capabilities and limitations.”</a:t>
            </a:r>
            <a:r>
              <a:rPr lang="en-US" baseline="30000" dirty="0">
                <a:latin typeface="+mn-lt"/>
                <a:ea typeface="Segoe UI Black" panose="020B0A02040204020203" pitchFamily="34" charset="0"/>
              </a:rPr>
              <a:t>2</a:t>
            </a:r>
            <a:endParaRPr lang="en-US" dirty="0">
              <a:latin typeface="+mn-lt"/>
            </a:endParaRPr>
          </a:p>
          <a:p>
            <a:pPr marL="690563" lvl="2" indent="0">
              <a:buNone/>
            </a:pPr>
            <a:r>
              <a:rPr lang="en-US" dirty="0">
                <a:latin typeface="+mn-lt"/>
              </a:rPr>
              <a:t>“OT&amp;E is (i) the field test, under realistic combat conditions, of any item of (or key component of) weapons, equipment, or munitions for the purpose of determining the effectiveness and suitability of the weapons, equipment, or munitions for use in combat by typical military users; and (ii) the evaluation of the results of such test.”</a:t>
            </a:r>
            <a:r>
              <a:rPr lang="en-US" baseline="30000" dirty="0">
                <a:latin typeface="+mn-lt"/>
                <a:ea typeface="Segoe UI Black" panose="020B0A02040204020203" pitchFamily="34" charset="0"/>
              </a:rPr>
              <a:t>3</a:t>
            </a:r>
            <a:endParaRPr lang="en-US" dirty="0">
              <a:latin typeface="+mn-lt"/>
            </a:endParaRPr>
          </a:p>
          <a:p>
            <a:r>
              <a:rPr lang="en-US" dirty="0">
                <a:latin typeface="+mn-lt"/>
              </a:rPr>
              <a:t>In </a:t>
            </a:r>
            <a:r>
              <a:rPr lang="en-US" b="1" i="1" dirty="0">
                <a:latin typeface="+mn-lt"/>
              </a:rPr>
              <a:t>most</a:t>
            </a:r>
            <a:r>
              <a:rPr lang="en-US" dirty="0">
                <a:latin typeface="+mn-lt"/>
              </a:rPr>
              <a:t> cases, T&amp;E is </a:t>
            </a:r>
            <a:r>
              <a:rPr lang="en-US" b="1" i="1" dirty="0">
                <a:latin typeface="+mn-lt"/>
              </a:rPr>
              <a:t>necessary</a:t>
            </a:r>
            <a:r>
              <a:rPr lang="en-US" dirty="0">
                <a:latin typeface="+mn-lt"/>
              </a:rPr>
              <a:t> for assurance.</a:t>
            </a:r>
          </a:p>
          <a:p>
            <a:pPr lvl="1">
              <a:buSzPct val="150000"/>
              <a:buFont typeface="Segoe UI" panose="020B0502040204020203" pitchFamily="34" charset="0"/>
              <a:buChar char="▫"/>
            </a:pPr>
            <a:r>
              <a:rPr lang="en-US" dirty="0">
                <a:latin typeface="+mn-lt"/>
              </a:rPr>
              <a:t>In </a:t>
            </a:r>
            <a:r>
              <a:rPr lang="en-US" b="1" i="1" dirty="0">
                <a:latin typeface="+mn-lt"/>
              </a:rPr>
              <a:t>some</a:t>
            </a:r>
            <a:r>
              <a:rPr lang="en-US" dirty="0">
                <a:latin typeface="+mn-lt"/>
              </a:rPr>
              <a:t> cases, T&amp;E may be </a:t>
            </a:r>
            <a:r>
              <a:rPr lang="en-US" b="1" i="1" dirty="0">
                <a:latin typeface="+mn-lt"/>
              </a:rPr>
              <a:t>sufficient</a:t>
            </a:r>
            <a:r>
              <a:rPr lang="en-US" dirty="0">
                <a:latin typeface="+mn-lt"/>
              </a:rPr>
              <a:t> for assurance.</a:t>
            </a:r>
          </a:p>
          <a:p>
            <a:r>
              <a:rPr lang="en-US" dirty="0">
                <a:latin typeface="+mn-lt"/>
              </a:rPr>
              <a:t>In </a:t>
            </a:r>
            <a:r>
              <a:rPr lang="en-US" b="1" i="1" dirty="0">
                <a:latin typeface="+mn-lt"/>
              </a:rPr>
              <a:t>any</a:t>
            </a:r>
            <a:r>
              <a:rPr lang="en-US" dirty="0">
                <a:latin typeface="+mn-lt"/>
              </a:rPr>
              <a:t> case, judgment about effectiveness and suitability are assurance arguments, supported heavily by T&amp;E.</a:t>
            </a:r>
          </a:p>
          <a:p>
            <a:pPr lvl="1"/>
            <a:endParaRPr lang="en-US" dirty="0"/>
          </a:p>
          <a:p>
            <a:pPr lvl="1"/>
            <a:endParaRPr lang="en-US" dirty="0"/>
          </a:p>
        </p:txBody>
      </p:sp>
      <p:sp>
        <p:nvSpPr>
          <p:cNvPr id="4" name="Date Placeholder 3">
            <a:extLst>
              <a:ext uri="{FF2B5EF4-FFF2-40B4-BE49-F238E27FC236}">
                <a16:creationId xmlns:a16="http://schemas.microsoft.com/office/drawing/2014/main" id="{DB7ABFB8-6219-4E9A-88F6-07FBDDC31068}"/>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5" name="Footer Placeholder 4">
            <a:extLst>
              <a:ext uri="{FF2B5EF4-FFF2-40B4-BE49-F238E27FC236}">
                <a16:creationId xmlns:a16="http://schemas.microsoft.com/office/drawing/2014/main" id="{6ADA028B-1CC6-4EF8-A62D-AC906C70024C}"/>
              </a:ext>
            </a:extLst>
          </p:cNvPr>
          <p:cNvSpPr>
            <a:spLocks noGrp="1"/>
          </p:cNvSpPr>
          <p:nvPr>
            <p:ph type="ftr" sz="quarter" idx="11"/>
          </p:nvPr>
        </p:nvSpPr>
        <p:spPr/>
        <p:txBody>
          <a:bodyPr/>
          <a:lstStyle/>
          <a:p>
            <a:r>
              <a:rPr lang="en-US" i="1" dirty="0"/>
              <a:t>Acronym(s):</a:t>
            </a:r>
            <a:r>
              <a:rPr lang="en-US" dirty="0"/>
              <a:t> T&amp;E: Test and Evaluation; DT&amp;E: Developmental T&amp;E; OT&amp;E: Operational T&amp;E</a:t>
            </a:r>
          </a:p>
        </p:txBody>
      </p:sp>
      <p:sp>
        <p:nvSpPr>
          <p:cNvPr id="6" name="Slide Number Placeholder 5">
            <a:extLst>
              <a:ext uri="{FF2B5EF4-FFF2-40B4-BE49-F238E27FC236}">
                <a16:creationId xmlns:a16="http://schemas.microsoft.com/office/drawing/2014/main" id="{57C70083-3F2C-4EEE-AED4-1A6D4A0A08B5}"/>
              </a:ext>
            </a:extLst>
          </p:cNvPr>
          <p:cNvSpPr>
            <a:spLocks noGrp="1"/>
          </p:cNvSpPr>
          <p:nvPr>
            <p:ph type="sldNum" sz="quarter" idx="12"/>
          </p:nvPr>
        </p:nvSpPr>
        <p:spPr/>
        <p:txBody>
          <a:bodyPr/>
          <a:lstStyle/>
          <a:p>
            <a:fld id="{79A5233F-5299-41D4-B212-56AA1F37BF1D}" type="slidenum">
              <a:rPr lang="en-US" smtClean="0"/>
              <a:t>4</a:t>
            </a:fld>
            <a:endParaRPr lang="en-US" dirty="0"/>
          </a:p>
        </p:txBody>
      </p:sp>
      <p:sp>
        <p:nvSpPr>
          <p:cNvPr id="7" name="TextBox 6">
            <a:extLst>
              <a:ext uri="{FF2B5EF4-FFF2-40B4-BE49-F238E27FC236}">
                <a16:creationId xmlns:a16="http://schemas.microsoft.com/office/drawing/2014/main" id="{F113648D-8CCC-4F91-A437-E82E9322E966}"/>
              </a:ext>
            </a:extLst>
          </p:cNvPr>
          <p:cNvSpPr txBox="1"/>
          <p:nvPr/>
        </p:nvSpPr>
        <p:spPr>
          <a:xfrm>
            <a:off x="1828800" y="6583044"/>
            <a:ext cx="3446585" cy="230832"/>
          </a:xfrm>
          <a:prstGeom prst="rect">
            <a:avLst/>
          </a:prstGeom>
          <a:noFill/>
        </p:spPr>
        <p:txBody>
          <a:bodyPr wrap="square" rtlCol="0">
            <a:spAutoFit/>
          </a:bodyPr>
          <a:lstStyle/>
          <a:p>
            <a:r>
              <a:rPr lang="en-US" sz="900" i="1" baseline="30000" dirty="0"/>
              <a:t>2</a:t>
            </a:r>
            <a:r>
              <a:rPr lang="en-US" sz="900" i="1" dirty="0"/>
              <a:t> (</a:t>
            </a:r>
            <a:r>
              <a:rPr lang="en-US" sz="900" dirty="0">
                <a:latin typeface="+mn-lt"/>
              </a:rPr>
              <a:t>10 USC §139</a:t>
            </a:r>
            <a:r>
              <a:rPr lang="en-US" sz="900" i="1" dirty="0"/>
              <a:t>); 	</a:t>
            </a:r>
            <a:r>
              <a:rPr lang="en-US" sz="900" i="1" baseline="30000" dirty="0"/>
              <a:t>3</a:t>
            </a:r>
            <a:r>
              <a:rPr lang="en-US" sz="900" i="1" dirty="0"/>
              <a:t> </a:t>
            </a:r>
            <a:r>
              <a:rPr lang="en-US" sz="900" dirty="0"/>
              <a:t>(OUSW (R&amp;E) 2026)</a:t>
            </a:r>
            <a:r>
              <a:rPr lang="en-US" sz="900" i="1" dirty="0"/>
              <a:t> </a:t>
            </a:r>
            <a:endParaRPr lang="en-US" dirty="0"/>
          </a:p>
        </p:txBody>
      </p:sp>
    </p:spTree>
    <p:extLst>
      <p:ext uri="{BB962C8B-B14F-4D97-AF65-F5344CB8AC3E}">
        <p14:creationId xmlns:p14="http://schemas.microsoft.com/office/powerpoint/2010/main" val="304468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AAD4-0296-4735-AA09-7051ABD28603}"/>
              </a:ext>
            </a:extLst>
          </p:cNvPr>
          <p:cNvSpPr>
            <a:spLocks noGrp="1"/>
          </p:cNvSpPr>
          <p:nvPr>
            <p:ph type="title"/>
          </p:nvPr>
        </p:nvSpPr>
        <p:spPr/>
        <p:txBody>
          <a:bodyPr/>
          <a:lstStyle/>
          <a:p>
            <a:r>
              <a:rPr lang="en-US" dirty="0"/>
              <a:t>T&amp;E, Assurance for AI-Enabled Systems</a:t>
            </a:r>
          </a:p>
        </p:txBody>
      </p:sp>
      <p:sp>
        <p:nvSpPr>
          <p:cNvPr id="3" name="Content Placeholder 2">
            <a:extLst>
              <a:ext uri="{FF2B5EF4-FFF2-40B4-BE49-F238E27FC236}">
                <a16:creationId xmlns:a16="http://schemas.microsoft.com/office/drawing/2014/main" id="{66757BAF-58BF-42E9-AEEB-47EDF193036B}"/>
              </a:ext>
            </a:extLst>
          </p:cNvPr>
          <p:cNvSpPr>
            <a:spLocks noGrp="1"/>
          </p:cNvSpPr>
          <p:nvPr>
            <p:ph idx="1"/>
          </p:nvPr>
        </p:nvSpPr>
        <p:spPr>
          <a:xfrm>
            <a:off x="838200" y="1208015"/>
            <a:ext cx="6418943" cy="4968948"/>
          </a:xfrm>
        </p:spPr>
        <p:txBody>
          <a:bodyPr/>
          <a:lstStyle/>
          <a:p>
            <a:r>
              <a:rPr lang="en-US" dirty="0">
                <a:latin typeface="+mn-lt"/>
              </a:rPr>
              <a:t>Complicated input spaces, edge cases, brittleness</a:t>
            </a:r>
          </a:p>
          <a:p>
            <a:pPr lvl="1">
              <a:buSzPct val="150000"/>
              <a:buFont typeface="Segoe UI" panose="020B0502040204020203" pitchFamily="34" charset="0"/>
              <a:buChar char="▫"/>
            </a:pPr>
            <a:r>
              <a:rPr lang="en-US" dirty="0">
                <a:latin typeface="+mn-lt"/>
              </a:rPr>
              <a:t>Can tests provide adequate coverage?</a:t>
            </a:r>
          </a:p>
          <a:p>
            <a:r>
              <a:rPr lang="en-US" dirty="0">
                <a:latin typeface="+mn-lt"/>
              </a:rPr>
              <a:t>Data and model drift</a:t>
            </a:r>
          </a:p>
          <a:p>
            <a:pPr lvl="1">
              <a:buSzPct val="150000"/>
              <a:buFont typeface="Segoe UI" panose="020B0502040204020203" pitchFamily="34" charset="0"/>
              <a:buChar char="▫"/>
            </a:pPr>
            <a:r>
              <a:rPr lang="en-US" dirty="0">
                <a:latin typeface="+mn-lt"/>
              </a:rPr>
              <a:t>How well do evaluations generalize?</a:t>
            </a:r>
          </a:p>
          <a:p>
            <a:r>
              <a:rPr lang="en-US" dirty="0">
                <a:latin typeface="+mn-lt"/>
              </a:rPr>
              <a:t>Rapid fielding, iterative development, and sustainment</a:t>
            </a:r>
          </a:p>
          <a:p>
            <a:pPr lvl="1">
              <a:buSzPct val="150000"/>
              <a:buFont typeface="Segoe UI" panose="020B0502040204020203" pitchFamily="34" charset="0"/>
              <a:buChar char="▫"/>
            </a:pPr>
            <a:r>
              <a:rPr lang="en-US" dirty="0">
                <a:latin typeface="+mn-lt"/>
              </a:rPr>
              <a:t>When is retesting with adequate coverage too slow?</a:t>
            </a:r>
          </a:p>
          <a:p>
            <a:r>
              <a:rPr lang="en-US" dirty="0">
                <a:latin typeface="+mn-lt"/>
              </a:rPr>
              <a:t>Mitigate risk by thinking more broadly than test</a:t>
            </a:r>
          </a:p>
          <a:p>
            <a:pPr lvl="1">
              <a:buSzPct val="150000"/>
              <a:buFont typeface="Segoe UI" panose="020B0502040204020203" pitchFamily="34" charset="0"/>
              <a:buChar char="▫"/>
            </a:pPr>
            <a:r>
              <a:rPr lang="en-US" dirty="0">
                <a:latin typeface="+mn-lt"/>
              </a:rPr>
              <a:t>Assess the processes for development, monitoring, incidence response</a:t>
            </a:r>
          </a:p>
          <a:p>
            <a:pPr lvl="1">
              <a:buSzPct val="150000"/>
              <a:buFont typeface="Segoe UI" panose="020B0502040204020203" pitchFamily="34" charset="0"/>
              <a:buChar char="▫"/>
            </a:pPr>
            <a:r>
              <a:rPr lang="en-US" dirty="0">
                <a:latin typeface="+mn-lt"/>
              </a:rPr>
              <a:t>Formal methods</a:t>
            </a:r>
          </a:p>
          <a:p>
            <a:pPr marL="457200" lvl="1" indent="0">
              <a:buNone/>
            </a:pPr>
            <a:endParaRPr lang="en-US" dirty="0"/>
          </a:p>
        </p:txBody>
      </p:sp>
      <p:sp>
        <p:nvSpPr>
          <p:cNvPr id="4" name="Date Placeholder 3">
            <a:extLst>
              <a:ext uri="{FF2B5EF4-FFF2-40B4-BE49-F238E27FC236}">
                <a16:creationId xmlns:a16="http://schemas.microsoft.com/office/drawing/2014/main" id="{DB7ABFB8-6219-4E9A-88F6-07FBDDC31068}"/>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6" name="Slide Number Placeholder 5">
            <a:extLst>
              <a:ext uri="{FF2B5EF4-FFF2-40B4-BE49-F238E27FC236}">
                <a16:creationId xmlns:a16="http://schemas.microsoft.com/office/drawing/2014/main" id="{57C70083-3F2C-4EEE-AED4-1A6D4A0A08B5}"/>
              </a:ext>
            </a:extLst>
          </p:cNvPr>
          <p:cNvSpPr>
            <a:spLocks noGrp="1"/>
          </p:cNvSpPr>
          <p:nvPr>
            <p:ph type="sldNum" sz="quarter" idx="12"/>
          </p:nvPr>
        </p:nvSpPr>
        <p:spPr/>
        <p:txBody>
          <a:bodyPr/>
          <a:lstStyle/>
          <a:p>
            <a:fld id="{79A5233F-5299-41D4-B212-56AA1F37BF1D}" type="slidenum">
              <a:rPr lang="en-US" smtClean="0"/>
              <a:t>5</a:t>
            </a:fld>
            <a:endParaRPr lang="en-US" dirty="0"/>
          </a:p>
        </p:txBody>
      </p:sp>
      <p:sp>
        <p:nvSpPr>
          <p:cNvPr id="8" name="Isosceles Triangle 7">
            <a:extLst>
              <a:ext uri="{FF2B5EF4-FFF2-40B4-BE49-F238E27FC236}">
                <a16:creationId xmlns:a16="http://schemas.microsoft.com/office/drawing/2014/main" id="{A9100767-0182-4B22-B1DA-90317A73DD31}"/>
              </a:ext>
            </a:extLst>
          </p:cNvPr>
          <p:cNvSpPr/>
          <p:nvPr/>
        </p:nvSpPr>
        <p:spPr>
          <a:xfrm>
            <a:off x="9056364" y="3642684"/>
            <a:ext cx="981455" cy="798642"/>
          </a:xfrm>
          <a:prstGeom prst="triangle">
            <a:avLst/>
          </a:prstGeom>
          <a:solidFill>
            <a:schemeClr val="bg1">
              <a:alpha val="51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237487-7542-4338-AA68-151DB89B1059}"/>
              </a:ext>
            </a:extLst>
          </p:cNvPr>
          <p:cNvSpPr/>
          <p:nvPr/>
        </p:nvSpPr>
        <p:spPr>
          <a:xfrm rot="20920556">
            <a:off x="7495915" y="3495914"/>
            <a:ext cx="3999562" cy="99211"/>
          </a:xfrm>
          <a:prstGeom prst="rect">
            <a:avLst/>
          </a:prstGeom>
          <a:solidFill>
            <a:srgbClr val="0070C0">
              <a:alpha val="51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E3911B-24F8-45FD-A43D-DEB301048A12}"/>
              </a:ext>
            </a:extLst>
          </p:cNvPr>
          <p:cNvSpPr/>
          <p:nvPr/>
        </p:nvSpPr>
        <p:spPr>
          <a:xfrm rot="20917971">
            <a:off x="10119066" y="2432940"/>
            <a:ext cx="1174509" cy="724305"/>
          </a:xfrm>
          <a:prstGeom prst="rect">
            <a:avLst/>
          </a:prstGeom>
          <a:solidFill>
            <a:schemeClr val="bg1">
              <a:alpha val="51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Risk</a:t>
            </a:r>
          </a:p>
        </p:txBody>
      </p:sp>
      <p:sp>
        <p:nvSpPr>
          <p:cNvPr id="11" name="Rectangle 10">
            <a:extLst>
              <a:ext uri="{FF2B5EF4-FFF2-40B4-BE49-F238E27FC236}">
                <a16:creationId xmlns:a16="http://schemas.microsoft.com/office/drawing/2014/main" id="{8AD7C68F-C4FB-4B09-B714-F2AF56FD5025}"/>
              </a:ext>
            </a:extLst>
          </p:cNvPr>
          <p:cNvSpPr/>
          <p:nvPr/>
        </p:nvSpPr>
        <p:spPr>
          <a:xfrm rot="20911805">
            <a:off x="7497795" y="2827005"/>
            <a:ext cx="1491259" cy="82674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Assurance</a:t>
            </a:r>
          </a:p>
        </p:txBody>
      </p:sp>
    </p:spTree>
    <p:extLst>
      <p:ext uri="{BB962C8B-B14F-4D97-AF65-F5344CB8AC3E}">
        <p14:creationId xmlns:p14="http://schemas.microsoft.com/office/powerpoint/2010/main" val="307246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AA95-6E8A-4F9B-B8D2-9011556B7CA5}"/>
              </a:ext>
            </a:extLst>
          </p:cNvPr>
          <p:cNvSpPr>
            <a:spLocks noGrp="1"/>
          </p:cNvSpPr>
          <p:nvPr>
            <p:ph type="title"/>
          </p:nvPr>
        </p:nvSpPr>
        <p:spPr/>
        <p:txBody>
          <a:bodyPr/>
          <a:lstStyle/>
          <a:p>
            <a:r>
              <a:rPr lang="en-US" dirty="0"/>
              <a:t>AI Assurance Cases</a:t>
            </a:r>
          </a:p>
        </p:txBody>
      </p:sp>
      <p:sp>
        <p:nvSpPr>
          <p:cNvPr id="3" name="Content Placeholder 2">
            <a:extLst>
              <a:ext uri="{FF2B5EF4-FFF2-40B4-BE49-F238E27FC236}">
                <a16:creationId xmlns:a16="http://schemas.microsoft.com/office/drawing/2014/main" id="{ADEF0226-A453-4AFD-9BBC-BAF30C978EB9}"/>
              </a:ext>
            </a:extLst>
          </p:cNvPr>
          <p:cNvSpPr>
            <a:spLocks noGrp="1"/>
          </p:cNvSpPr>
          <p:nvPr>
            <p:ph idx="1"/>
          </p:nvPr>
        </p:nvSpPr>
        <p:spPr>
          <a:xfrm>
            <a:off x="834628" y="1208015"/>
            <a:ext cx="10519172" cy="4968948"/>
          </a:xfrm>
        </p:spPr>
        <p:txBody>
          <a:bodyPr/>
          <a:lstStyle/>
          <a:p>
            <a:pPr marL="0" indent="0">
              <a:spcBef>
                <a:spcPts val="400"/>
              </a:spcBef>
              <a:spcAft>
                <a:spcPts val="400"/>
              </a:spcAft>
              <a:buNone/>
            </a:pPr>
            <a:r>
              <a:rPr lang="en-US" b="1" dirty="0">
                <a:latin typeface="+mn-lt"/>
              </a:rPr>
              <a:t>An assurance case is just a way of organizing all the information that will give stakeholders justified confidence in the AIES.</a:t>
            </a:r>
          </a:p>
          <a:p>
            <a:pPr marL="0" indent="0">
              <a:spcBef>
                <a:spcPts val="400"/>
              </a:spcBef>
              <a:spcAft>
                <a:spcPts val="400"/>
              </a:spcAft>
              <a:buNone/>
            </a:pPr>
            <a:endParaRPr lang="en-US" b="1" dirty="0">
              <a:latin typeface="+mn-lt"/>
            </a:endParaRPr>
          </a:p>
          <a:p>
            <a:pPr marL="796925" indent="-342900" defTabSz="690563">
              <a:spcBef>
                <a:spcPts val="400"/>
              </a:spcBef>
              <a:spcAft>
                <a:spcPts val="400"/>
              </a:spcAft>
            </a:pPr>
            <a:r>
              <a:rPr lang="en-US" dirty="0">
                <a:effectLst/>
                <a:latin typeface="+mn-lt"/>
                <a:ea typeface="Calibri" panose="020F0502020204030204" pitchFamily="34" charset="0"/>
              </a:rPr>
              <a:t>“Assurance Case: A structured argument, supported by a body of evidence, 	demonstrating that an assurance claim is [or is not] true.”</a:t>
            </a:r>
            <a:r>
              <a:rPr lang="en-US" baseline="30000" dirty="0">
                <a:latin typeface="+mn-lt"/>
                <a:ea typeface="Segoe UI Black" panose="020B0A02040204020203" pitchFamily="34" charset="0"/>
              </a:rPr>
              <a:t>1</a:t>
            </a:r>
            <a:endParaRPr lang="en-US" dirty="0">
              <a:effectLst/>
              <a:latin typeface="+mn-lt"/>
              <a:ea typeface="Calibri" panose="020F0502020204030204" pitchFamily="34" charset="0"/>
            </a:endParaRPr>
          </a:p>
          <a:p>
            <a:pPr marL="0" indent="0">
              <a:spcBef>
                <a:spcPts val="400"/>
              </a:spcBef>
              <a:spcAft>
                <a:spcPts val="400"/>
              </a:spcAft>
              <a:buNone/>
            </a:pPr>
            <a:endParaRPr lang="en-US" dirty="0">
              <a:latin typeface="+mn-lt"/>
              <a:ea typeface="Calibri" panose="020F0502020204030204" pitchFamily="34" charset="0"/>
            </a:endParaRPr>
          </a:p>
          <a:p>
            <a:pPr marL="800100" indent="-342900" defTabSz="685800">
              <a:spcBef>
                <a:spcPts val="400"/>
              </a:spcBef>
              <a:spcAft>
                <a:spcPts val="400"/>
              </a:spcAft>
            </a:pPr>
            <a:r>
              <a:rPr lang="en-US" dirty="0">
                <a:latin typeface="+mn-lt"/>
              </a:rPr>
              <a:t>“Assurance Claim: A statement that relevant stakeholders must have sufficient confidence in for the assurance of an AI system to be established.”</a:t>
            </a:r>
            <a:r>
              <a:rPr lang="en-US" baseline="30000" dirty="0">
                <a:latin typeface="+mn-lt"/>
                <a:ea typeface="Segoe UI Black" panose="020B0A02040204020203" pitchFamily="34" charset="0"/>
              </a:rPr>
              <a:t>1</a:t>
            </a:r>
            <a:endParaRPr lang="en-US" dirty="0">
              <a:latin typeface="+mn-lt"/>
            </a:endParaRPr>
          </a:p>
          <a:p>
            <a:pPr marL="0" indent="0">
              <a:spcBef>
                <a:spcPts val="400"/>
              </a:spcBef>
              <a:spcAft>
                <a:spcPts val="400"/>
              </a:spcAft>
              <a:buNone/>
            </a:pPr>
            <a:endParaRPr lang="en-US" dirty="0">
              <a:latin typeface="+mn-lt"/>
            </a:endParaRPr>
          </a:p>
          <a:p>
            <a:pPr marL="0" indent="0">
              <a:spcBef>
                <a:spcPts val="400"/>
              </a:spcBef>
              <a:spcAft>
                <a:spcPts val="400"/>
              </a:spcAft>
              <a:buNone/>
            </a:pPr>
            <a:r>
              <a:rPr lang="en-US" dirty="0">
                <a:latin typeface="+mn-lt"/>
              </a:rPr>
              <a:t>	An argument is just a claim + evidence.</a:t>
            </a:r>
          </a:p>
          <a:p>
            <a:pPr marL="0" indent="0">
              <a:spcBef>
                <a:spcPts val="400"/>
              </a:spcBef>
              <a:spcAft>
                <a:spcPts val="400"/>
              </a:spcAft>
              <a:buNone/>
            </a:pPr>
            <a:endParaRPr lang="en-US" dirty="0">
              <a:latin typeface="+mn-lt"/>
            </a:endParaRPr>
          </a:p>
          <a:p>
            <a:pPr marL="796925" indent="-339725" defTabSz="685800">
              <a:spcBef>
                <a:spcPts val="400"/>
              </a:spcBef>
              <a:spcAft>
                <a:spcPts val="400"/>
              </a:spcAft>
            </a:pPr>
            <a:r>
              <a:rPr lang="en-US" dirty="0">
                <a:latin typeface="+mn-lt"/>
              </a:rPr>
              <a:t>“T&amp;E is [an] activity that produces … evidence that completes the needed assurance arguments.”</a:t>
            </a:r>
            <a:r>
              <a:rPr lang="en-US" baseline="30000" dirty="0">
                <a:latin typeface="+mn-lt"/>
                <a:ea typeface="Segoe UI Black" panose="020B0A02040204020203" pitchFamily="34" charset="0"/>
              </a:rPr>
              <a:t>4</a:t>
            </a:r>
            <a:endParaRPr lang="en-US" dirty="0">
              <a:latin typeface="+mn-lt"/>
            </a:endParaRPr>
          </a:p>
          <a:p>
            <a:pPr marL="0" indent="0">
              <a:buNone/>
            </a:pPr>
            <a:endParaRPr lang="en-US" dirty="0">
              <a:latin typeface="Bookman Old Style" panose="02050604050505020204" pitchFamily="18" charset="0"/>
            </a:endParaRPr>
          </a:p>
        </p:txBody>
      </p:sp>
      <p:sp>
        <p:nvSpPr>
          <p:cNvPr id="4" name="Date Placeholder 3">
            <a:extLst>
              <a:ext uri="{FF2B5EF4-FFF2-40B4-BE49-F238E27FC236}">
                <a16:creationId xmlns:a16="http://schemas.microsoft.com/office/drawing/2014/main" id="{F772DB2F-5DAF-43D1-9A96-E028FFAD7505}"/>
              </a:ext>
            </a:extLst>
          </p:cNvPr>
          <p:cNvSpPr>
            <a:spLocks noGrp="1"/>
          </p:cNvSpPr>
          <p:nvPr>
            <p:ph type="dt" sz="half" idx="10"/>
          </p:nvPr>
        </p:nvSpPr>
        <p:spPr/>
        <p:txBody>
          <a:bodyPr/>
          <a:lstStyle/>
          <a:p>
            <a:fld id="{E745F582-63EA-4C4A-B388-ACB3DB743946}" type="datetime5">
              <a:rPr lang="en-US" smtClean="0"/>
              <a:t>23-Mar-26</a:t>
            </a:fld>
            <a:endParaRPr lang="en-US" dirty="0"/>
          </a:p>
        </p:txBody>
      </p:sp>
      <p:sp>
        <p:nvSpPr>
          <p:cNvPr id="5" name="Footer Placeholder 4">
            <a:extLst>
              <a:ext uri="{FF2B5EF4-FFF2-40B4-BE49-F238E27FC236}">
                <a16:creationId xmlns:a16="http://schemas.microsoft.com/office/drawing/2014/main" id="{724EE230-A24B-4237-9F58-04F1731B009E}"/>
              </a:ext>
            </a:extLst>
          </p:cNvPr>
          <p:cNvSpPr>
            <a:spLocks noGrp="1"/>
          </p:cNvSpPr>
          <p:nvPr>
            <p:ph type="ftr" sz="quarter" idx="11"/>
          </p:nvPr>
        </p:nvSpPr>
        <p:spPr/>
        <p:txBody>
          <a:bodyPr/>
          <a:lstStyle/>
          <a:p>
            <a:r>
              <a:rPr lang="en-US" i="1" dirty="0"/>
              <a:t>Acronym(s):</a:t>
            </a:r>
            <a:r>
              <a:rPr lang="en-US" dirty="0"/>
              <a:t> AIES: AI-Enabled System</a:t>
            </a:r>
          </a:p>
        </p:txBody>
      </p:sp>
      <p:sp>
        <p:nvSpPr>
          <p:cNvPr id="6" name="Slide Number Placeholder 5">
            <a:extLst>
              <a:ext uri="{FF2B5EF4-FFF2-40B4-BE49-F238E27FC236}">
                <a16:creationId xmlns:a16="http://schemas.microsoft.com/office/drawing/2014/main" id="{F6789052-2069-47CE-84F7-D7667575359E}"/>
              </a:ext>
            </a:extLst>
          </p:cNvPr>
          <p:cNvSpPr>
            <a:spLocks noGrp="1"/>
          </p:cNvSpPr>
          <p:nvPr>
            <p:ph type="sldNum" sz="quarter" idx="12"/>
          </p:nvPr>
        </p:nvSpPr>
        <p:spPr/>
        <p:txBody>
          <a:bodyPr/>
          <a:lstStyle/>
          <a:p>
            <a:fld id="{79A5233F-5299-41D4-B212-56AA1F37BF1D}" type="slidenum">
              <a:rPr lang="en-US" smtClean="0"/>
              <a:t>6</a:t>
            </a:fld>
            <a:endParaRPr lang="en-US" dirty="0"/>
          </a:p>
        </p:txBody>
      </p:sp>
      <p:sp>
        <p:nvSpPr>
          <p:cNvPr id="8" name="TextBox 7">
            <a:extLst>
              <a:ext uri="{FF2B5EF4-FFF2-40B4-BE49-F238E27FC236}">
                <a16:creationId xmlns:a16="http://schemas.microsoft.com/office/drawing/2014/main" id="{210B64A9-F10C-4743-9B5F-89990A403D09}"/>
              </a:ext>
            </a:extLst>
          </p:cNvPr>
          <p:cNvSpPr txBox="1"/>
          <p:nvPr/>
        </p:nvSpPr>
        <p:spPr>
          <a:xfrm>
            <a:off x="1828800" y="6583044"/>
            <a:ext cx="3446585" cy="230832"/>
          </a:xfrm>
          <a:prstGeom prst="rect">
            <a:avLst/>
          </a:prstGeom>
          <a:noFill/>
        </p:spPr>
        <p:txBody>
          <a:bodyPr wrap="square" rtlCol="0">
            <a:spAutoFit/>
          </a:bodyPr>
          <a:lstStyle/>
          <a:p>
            <a:r>
              <a:rPr lang="en-US" sz="900" i="1" baseline="30000" dirty="0"/>
              <a:t>1</a:t>
            </a:r>
            <a:r>
              <a:rPr lang="en-US" sz="900" i="1" dirty="0"/>
              <a:t> (</a:t>
            </a:r>
            <a:r>
              <a:rPr lang="en-US" sz="900" dirty="0" err="1">
                <a:latin typeface="+mn-lt"/>
              </a:rPr>
              <a:t>Kapusta</a:t>
            </a:r>
            <a:r>
              <a:rPr lang="en-US" sz="900" dirty="0">
                <a:latin typeface="+mn-lt"/>
              </a:rPr>
              <a:t> et al. 2025</a:t>
            </a:r>
            <a:r>
              <a:rPr lang="en-US" sz="900" i="1" dirty="0"/>
              <a:t>); </a:t>
            </a:r>
            <a:r>
              <a:rPr lang="en-US" sz="900" i="1" baseline="30000" dirty="0"/>
              <a:t>4</a:t>
            </a:r>
            <a:r>
              <a:rPr lang="en-US" sz="900" i="1" dirty="0"/>
              <a:t> (</a:t>
            </a:r>
            <a:r>
              <a:rPr lang="en-US" sz="900" dirty="0">
                <a:latin typeface="+mn-lt"/>
              </a:rPr>
              <a:t>NASEM 2023</a:t>
            </a:r>
            <a:r>
              <a:rPr lang="en-US" sz="900" i="1" dirty="0"/>
              <a:t>) </a:t>
            </a:r>
            <a:endParaRPr lang="en-US" dirty="0"/>
          </a:p>
        </p:txBody>
      </p:sp>
    </p:spTree>
    <p:extLst>
      <p:ext uri="{BB962C8B-B14F-4D97-AF65-F5344CB8AC3E}">
        <p14:creationId xmlns:p14="http://schemas.microsoft.com/office/powerpoint/2010/main" val="19538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6BE3-E5B9-4847-8C4A-78B918678193}"/>
              </a:ext>
            </a:extLst>
          </p:cNvPr>
          <p:cNvSpPr>
            <a:spLocks noGrp="1"/>
          </p:cNvSpPr>
          <p:nvPr>
            <p:ph type="title"/>
          </p:nvPr>
        </p:nvSpPr>
        <p:spPr/>
        <p:txBody>
          <a:bodyPr/>
          <a:lstStyle/>
          <a:p>
            <a:r>
              <a:rPr lang="en-US" dirty="0"/>
              <a:t>An Illustrative AI Assurance Case</a:t>
            </a:r>
          </a:p>
        </p:txBody>
      </p:sp>
      <p:sp>
        <p:nvSpPr>
          <p:cNvPr id="3" name="Content Placeholder 2">
            <a:extLst>
              <a:ext uri="{FF2B5EF4-FFF2-40B4-BE49-F238E27FC236}">
                <a16:creationId xmlns:a16="http://schemas.microsoft.com/office/drawing/2014/main" id="{12271C7B-94DB-40B5-80E0-BD9F6EBABCB2}"/>
              </a:ext>
            </a:extLst>
          </p:cNvPr>
          <p:cNvSpPr>
            <a:spLocks noGrp="1"/>
          </p:cNvSpPr>
          <p:nvPr>
            <p:ph sz="half" idx="1"/>
          </p:nvPr>
        </p:nvSpPr>
        <p:spPr>
          <a:xfrm>
            <a:off x="838200" y="1440537"/>
            <a:ext cx="5448197" cy="4736426"/>
          </a:xfrm>
        </p:spPr>
        <p:txBody>
          <a:bodyPr/>
          <a:lstStyle/>
          <a:p>
            <a:r>
              <a:rPr lang="en-US" dirty="0">
                <a:effectLst/>
                <a:latin typeface="+mn-lt"/>
                <a:ea typeface="Calibri" panose="020F0502020204030204" pitchFamily="34" charset="0"/>
                <a:cs typeface="Times New Roman" panose="02020603050405020304" pitchFamily="18" charset="0"/>
              </a:rPr>
              <a:t>Retention Prediction Model – Army (RPM-A)</a:t>
            </a:r>
          </a:p>
          <a:p>
            <a:pPr lvl="1">
              <a:buSzPct val="150000"/>
              <a:buFont typeface="Segoe UI" panose="020B0502040204020203" pitchFamily="34" charset="0"/>
              <a:buChar char="▫"/>
            </a:pPr>
            <a:r>
              <a:rPr lang="en-US" dirty="0">
                <a:latin typeface="+mn-lt"/>
                <a:ea typeface="Calibri" panose="020F0502020204030204" pitchFamily="34" charset="0"/>
                <a:cs typeface="Times New Roman" panose="02020603050405020304" pitchFamily="18" charset="0"/>
              </a:rPr>
              <a:t>ML-based model used to forecast service member retention</a:t>
            </a:r>
          </a:p>
          <a:p>
            <a:r>
              <a:rPr lang="en-US" dirty="0">
                <a:latin typeface="+mn-lt"/>
                <a:ea typeface="Calibri" panose="020F0502020204030204" pitchFamily="34" charset="0"/>
                <a:cs typeface="Times New Roman" panose="02020603050405020304" pitchFamily="18" charset="0"/>
              </a:rPr>
              <a:t>Real model in a </a:t>
            </a:r>
            <a:r>
              <a:rPr lang="en-US" dirty="0" err="1">
                <a:latin typeface="+mn-lt"/>
                <a:ea typeface="Calibri" panose="020F0502020204030204" pitchFamily="34" charset="0"/>
                <a:cs typeface="Times New Roman" panose="02020603050405020304" pitchFamily="18" charset="0"/>
              </a:rPr>
              <a:t>DoW</a:t>
            </a:r>
            <a:r>
              <a:rPr lang="en-US" dirty="0">
                <a:latin typeface="+mn-lt"/>
                <a:ea typeface="Calibri" panose="020F0502020204030204" pitchFamily="34" charset="0"/>
                <a:cs typeface="Times New Roman" panose="02020603050405020304" pitchFamily="18" charset="0"/>
              </a:rPr>
              <a:t> cloud environment being actively developed and used</a:t>
            </a:r>
          </a:p>
          <a:p>
            <a:r>
              <a:rPr lang="en-US" dirty="0">
                <a:latin typeface="+mn-lt"/>
                <a:ea typeface="Calibri" panose="020F0502020204030204" pitchFamily="34" charset="0"/>
                <a:cs typeface="Times New Roman" panose="02020603050405020304" pitchFamily="18" charset="0"/>
              </a:rPr>
              <a:t>Just a model </a:t>
            </a:r>
            <a:r>
              <a:rPr lang="en-US" dirty="0">
                <a:effectLst/>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no connected components (although it exists in a software and data ecosystem)</a:t>
            </a:r>
          </a:p>
          <a:p>
            <a:r>
              <a:rPr lang="en-US" dirty="0">
                <a:latin typeface="+mn-lt"/>
                <a:ea typeface="Calibri" panose="020F0502020204030204" pitchFamily="34" charset="0"/>
                <a:cs typeface="Times New Roman" panose="02020603050405020304" pitchFamily="18" charset="0"/>
              </a:rPr>
              <a:t>Not much ambiguity in the use case</a:t>
            </a:r>
          </a:p>
          <a:p>
            <a:r>
              <a:rPr lang="en-US" dirty="0">
                <a:latin typeface="+mn-lt"/>
                <a:ea typeface="Calibri" panose="020F0502020204030204" pitchFamily="34" charset="0"/>
                <a:cs typeface="Times New Roman" panose="02020603050405020304" pitchFamily="18" charset="0"/>
              </a:rPr>
              <a:t>No automated decisions or actions</a:t>
            </a:r>
          </a:p>
          <a:p>
            <a:pPr marL="0" indent="0">
              <a:buNone/>
            </a:pPr>
            <a:endParaRPr lang="en-US" dirty="0"/>
          </a:p>
          <a:p>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695328CF-0E1B-48C0-8691-823ED99BAA5F}"/>
              </a:ext>
            </a:extLst>
          </p:cNvPr>
          <p:cNvSpPr>
            <a:spLocks noGrp="1"/>
          </p:cNvSpPr>
          <p:nvPr>
            <p:ph sz="half" idx="2"/>
          </p:nvPr>
        </p:nvSpPr>
        <p:spPr>
          <a:xfrm>
            <a:off x="6468094" y="1440537"/>
            <a:ext cx="2373746" cy="5084763"/>
          </a:xfrm>
        </p:spPr>
        <p:txBody>
          <a:bodyPr/>
          <a:lstStyle/>
          <a:p>
            <a:pPr marL="0" indent="0">
              <a:buNone/>
            </a:pPr>
            <a:r>
              <a:rPr lang="en-US" b="1" dirty="0">
                <a:latin typeface="+mn-lt"/>
              </a:rPr>
              <a:t>    RPM-A</a:t>
            </a:r>
            <a:br>
              <a:rPr lang="en-US" b="1" dirty="0">
                <a:latin typeface="+mn-lt"/>
              </a:rPr>
            </a:br>
            <a:r>
              <a:rPr lang="en-US" b="1" dirty="0">
                <a:latin typeface="+mn-lt"/>
              </a:rPr>
              <a:t>    workflow:</a:t>
            </a:r>
          </a:p>
          <a:p>
            <a:endParaRPr lang="en-US" dirty="0"/>
          </a:p>
        </p:txBody>
      </p:sp>
      <p:sp>
        <p:nvSpPr>
          <p:cNvPr id="5" name="Date Placeholder 4">
            <a:extLst>
              <a:ext uri="{FF2B5EF4-FFF2-40B4-BE49-F238E27FC236}">
                <a16:creationId xmlns:a16="http://schemas.microsoft.com/office/drawing/2014/main" id="{B320E014-3364-4C25-8736-D8B8E1F36E0D}"/>
              </a:ext>
            </a:extLst>
          </p:cNvPr>
          <p:cNvSpPr>
            <a:spLocks noGrp="1"/>
          </p:cNvSpPr>
          <p:nvPr>
            <p:ph type="dt" sz="half" idx="10"/>
          </p:nvPr>
        </p:nvSpPr>
        <p:spPr>
          <a:xfrm>
            <a:off x="9982200" y="6219404"/>
            <a:ext cx="914400" cy="365125"/>
          </a:xfrm>
        </p:spPr>
        <p:txBody>
          <a:bodyPr/>
          <a:lstStyle/>
          <a:p>
            <a:fld id="{9D94A156-EAEA-4C2F-BA1A-43F345ECD1C7}" type="datetime5">
              <a:rPr lang="en-US" smtClean="0"/>
              <a:t>23-Mar-26</a:t>
            </a:fld>
            <a:endParaRPr lang="en-US" dirty="0"/>
          </a:p>
        </p:txBody>
      </p:sp>
      <p:sp>
        <p:nvSpPr>
          <p:cNvPr id="6" name="Footer Placeholder 5">
            <a:extLst>
              <a:ext uri="{FF2B5EF4-FFF2-40B4-BE49-F238E27FC236}">
                <a16:creationId xmlns:a16="http://schemas.microsoft.com/office/drawing/2014/main" id="{0298C46E-A0AC-4570-A5B1-3B150E734AF7}"/>
              </a:ext>
            </a:extLst>
          </p:cNvPr>
          <p:cNvSpPr>
            <a:spLocks noGrp="1"/>
          </p:cNvSpPr>
          <p:nvPr>
            <p:ph type="ftr" sz="quarter" idx="11"/>
          </p:nvPr>
        </p:nvSpPr>
        <p:spPr/>
        <p:txBody>
          <a:bodyPr/>
          <a:lstStyle/>
          <a:p>
            <a:r>
              <a:rPr lang="en-US" i="1" dirty="0"/>
              <a:t>Acronym(s):</a:t>
            </a:r>
            <a:r>
              <a:rPr lang="en-US" dirty="0"/>
              <a:t> </a:t>
            </a:r>
            <a:r>
              <a:rPr lang="en-US" dirty="0" err="1"/>
              <a:t>DoW</a:t>
            </a:r>
            <a:r>
              <a:rPr lang="en-US" dirty="0"/>
              <a:t>: Department of War; DMDC: Defense Manpower Data Center; PDE: Person-event Data Environment; ML: Machine Learning</a:t>
            </a:r>
          </a:p>
        </p:txBody>
      </p:sp>
      <p:sp>
        <p:nvSpPr>
          <p:cNvPr id="7" name="Slide Number Placeholder 6">
            <a:extLst>
              <a:ext uri="{FF2B5EF4-FFF2-40B4-BE49-F238E27FC236}">
                <a16:creationId xmlns:a16="http://schemas.microsoft.com/office/drawing/2014/main" id="{90F0D29B-6725-41E7-9067-8942534F3C7D}"/>
              </a:ext>
            </a:extLst>
          </p:cNvPr>
          <p:cNvSpPr>
            <a:spLocks noGrp="1"/>
          </p:cNvSpPr>
          <p:nvPr>
            <p:ph type="sldNum" sz="quarter" idx="12"/>
          </p:nvPr>
        </p:nvSpPr>
        <p:spPr>
          <a:xfrm>
            <a:off x="10926762" y="6219404"/>
            <a:ext cx="427038" cy="365125"/>
          </a:xfrm>
        </p:spPr>
        <p:txBody>
          <a:bodyPr/>
          <a:lstStyle/>
          <a:p>
            <a:fld id="{79A5233F-5299-41D4-B212-56AA1F37BF1D}" type="slidenum">
              <a:rPr lang="en-US" smtClean="0"/>
              <a:t>7</a:t>
            </a:fld>
            <a:endParaRPr lang="en-US" dirty="0"/>
          </a:p>
        </p:txBody>
      </p:sp>
      <p:grpSp>
        <p:nvGrpSpPr>
          <p:cNvPr id="24" name="Group 23">
            <a:extLst>
              <a:ext uri="{FF2B5EF4-FFF2-40B4-BE49-F238E27FC236}">
                <a16:creationId xmlns:a16="http://schemas.microsoft.com/office/drawing/2014/main" id="{C7B037BD-94A9-4AC4-A1F6-17C936CB495C}"/>
              </a:ext>
            </a:extLst>
          </p:cNvPr>
          <p:cNvGrpSpPr/>
          <p:nvPr/>
        </p:nvGrpSpPr>
        <p:grpSpPr>
          <a:xfrm>
            <a:off x="5428198" y="2062715"/>
            <a:ext cx="4097866" cy="3437466"/>
            <a:chOff x="5427134" y="2328334"/>
            <a:chExt cx="4097866" cy="3437466"/>
          </a:xfrm>
        </p:grpSpPr>
        <p:graphicFrame>
          <p:nvGraphicFramePr>
            <p:cNvPr id="13" name="Diagram 12">
              <a:extLst>
                <a:ext uri="{FF2B5EF4-FFF2-40B4-BE49-F238E27FC236}">
                  <a16:creationId xmlns:a16="http://schemas.microsoft.com/office/drawing/2014/main" id="{A3755819-D09B-4BDC-834F-7849BF62FFEA}"/>
                </a:ext>
              </a:extLst>
            </p:cNvPr>
            <p:cNvGraphicFramePr/>
            <p:nvPr>
              <p:extLst>
                <p:ext uri="{D42A27DB-BD31-4B8C-83A1-F6EECF244321}">
                  <p14:modId xmlns:p14="http://schemas.microsoft.com/office/powerpoint/2010/main" val="2910905041"/>
                </p:ext>
              </p:extLst>
            </p:nvPr>
          </p:nvGraphicFramePr>
          <p:xfrm>
            <a:off x="5427134" y="2328334"/>
            <a:ext cx="4097866" cy="343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Arc 19">
              <a:extLst>
                <a:ext uri="{FF2B5EF4-FFF2-40B4-BE49-F238E27FC236}">
                  <a16:creationId xmlns:a16="http://schemas.microsoft.com/office/drawing/2014/main" id="{2AC93BDD-1D40-4432-9135-6CE8871E8A01}"/>
                </a:ext>
              </a:extLst>
            </p:cNvPr>
            <p:cNvSpPr/>
            <p:nvPr/>
          </p:nvSpPr>
          <p:spPr>
            <a:xfrm>
              <a:off x="8071810" y="4360332"/>
              <a:ext cx="389467" cy="574357"/>
            </a:xfrm>
            <a:prstGeom prst="arc">
              <a:avLst>
                <a:gd name="adj1" fmla="val 15974895"/>
                <a:gd name="adj2" fmla="val 5711660"/>
              </a:avLst>
            </a:prstGeom>
            <a:ln w="25400">
              <a:solidFill>
                <a:schemeClr val="accent3">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46CF5CAA-1EE1-4A34-9B7D-197CAF251EC3}"/>
                </a:ext>
              </a:extLst>
            </p:cNvPr>
            <p:cNvSpPr/>
            <p:nvPr/>
          </p:nvSpPr>
          <p:spPr>
            <a:xfrm>
              <a:off x="7832048" y="3749964"/>
              <a:ext cx="868989" cy="1184725"/>
            </a:xfrm>
            <a:prstGeom prst="arc">
              <a:avLst>
                <a:gd name="adj1" fmla="val 16061554"/>
                <a:gd name="adj2" fmla="val 5527803"/>
              </a:avLst>
            </a:prstGeom>
            <a:ln w="25400">
              <a:solidFill>
                <a:schemeClr val="accent3">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65737220-395D-4625-8A2D-713E90553AFD}"/>
                </a:ext>
              </a:extLst>
            </p:cNvPr>
            <p:cNvSpPr/>
            <p:nvPr/>
          </p:nvSpPr>
          <p:spPr>
            <a:xfrm>
              <a:off x="7841668" y="2446787"/>
              <a:ext cx="868989" cy="1184725"/>
            </a:xfrm>
            <a:prstGeom prst="arc">
              <a:avLst>
                <a:gd name="adj1" fmla="val 16061554"/>
                <a:gd name="adj2" fmla="val 5527803"/>
              </a:avLst>
            </a:prstGeom>
            <a:ln w="25400">
              <a:solidFill>
                <a:schemeClr val="accent3">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Left Brace 26">
            <a:extLst>
              <a:ext uri="{FF2B5EF4-FFF2-40B4-BE49-F238E27FC236}">
                <a16:creationId xmlns:a16="http://schemas.microsoft.com/office/drawing/2014/main" id="{683B81D6-2E91-40BA-B33A-C94F9DBBBE4E}"/>
              </a:ext>
            </a:extLst>
          </p:cNvPr>
          <p:cNvSpPr/>
          <p:nvPr/>
        </p:nvSpPr>
        <p:spPr>
          <a:xfrm flipH="1">
            <a:off x="8478560" y="2088842"/>
            <a:ext cx="756668" cy="2922756"/>
          </a:xfrm>
          <a:prstGeom prst="leftBrace">
            <a:avLst>
              <a:gd name="adj1" fmla="val 17975"/>
              <a:gd name="adj2" fmla="val 2630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Content Placeholder 3">
            <a:extLst>
              <a:ext uri="{FF2B5EF4-FFF2-40B4-BE49-F238E27FC236}">
                <a16:creationId xmlns:a16="http://schemas.microsoft.com/office/drawing/2014/main" id="{2E72DE4B-FE54-4144-B0ED-10D1445E61B8}"/>
              </a:ext>
            </a:extLst>
          </p:cNvPr>
          <p:cNvSpPr txBox="1">
            <a:spLocks/>
          </p:cNvSpPr>
          <p:nvPr/>
        </p:nvSpPr>
        <p:spPr>
          <a:xfrm>
            <a:off x="9358869" y="1440538"/>
            <a:ext cx="1989350" cy="3706772"/>
          </a:xfrm>
          <a:prstGeom prst="rect">
            <a:avLst/>
          </a:prstGeom>
        </p:spPr>
        <p:txBody>
          <a:bodyPr vert="horz" lIns="91440" tIns="91440" rIns="91440" bIns="91440" rtlCol="0">
            <a:noAutofit/>
          </a:bodyPr>
          <a:lstStyle>
            <a:lvl1pPr marL="2286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solidFill>
                  <a:srgbClr val="98012E"/>
                </a:solidFill>
              </a:rPr>
              <a:t>Assurance Case Coverage:</a:t>
            </a:r>
          </a:p>
          <a:p>
            <a:r>
              <a:rPr lang="en-US" sz="1600" dirty="0"/>
              <a:t>Processes</a:t>
            </a:r>
          </a:p>
          <a:p>
            <a:r>
              <a:rPr lang="en-US" sz="1600" dirty="0"/>
              <a:t>Guardrails</a:t>
            </a:r>
          </a:p>
          <a:p>
            <a:r>
              <a:rPr lang="en-US" sz="1600" dirty="0"/>
              <a:t>Assumptions</a:t>
            </a:r>
          </a:p>
          <a:p>
            <a:r>
              <a:rPr lang="en-US" sz="1600" b="1" dirty="0"/>
              <a:t>Data content</a:t>
            </a:r>
            <a:r>
              <a:rPr lang="en-US" sz="1600" dirty="0"/>
              <a:t>, limitations, mitigations</a:t>
            </a:r>
          </a:p>
          <a:p>
            <a:r>
              <a:rPr lang="en-US" sz="1600" b="1" dirty="0"/>
              <a:t>System effectiveness</a:t>
            </a:r>
          </a:p>
          <a:p>
            <a:r>
              <a:rPr lang="en-US" sz="1600" dirty="0"/>
              <a:t>Appropriate use</a:t>
            </a:r>
          </a:p>
          <a:p>
            <a:endParaRPr lang="en-US" dirty="0"/>
          </a:p>
          <a:p>
            <a:endParaRPr lang="en-US" dirty="0"/>
          </a:p>
        </p:txBody>
      </p:sp>
      <p:sp>
        <p:nvSpPr>
          <p:cNvPr id="31" name="Rectangle 30">
            <a:extLst>
              <a:ext uri="{FF2B5EF4-FFF2-40B4-BE49-F238E27FC236}">
                <a16:creationId xmlns:a16="http://schemas.microsoft.com/office/drawing/2014/main" id="{B4B363D2-7F99-41A9-9F52-2BF54C6941A4}"/>
              </a:ext>
            </a:extLst>
          </p:cNvPr>
          <p:cNvSpPr/>
          <p:nvPr/>
        </p:nvSpPr>
        <p:spPr>
          <a:xfrm>
            <a:off x="9357168" y="2124887"/>
            <a:ext cx="2115503" cy="3022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04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CCB9-F399-4405-A13F-ED3744C92730}"/>
              </a:ext>
            </a:extLst>
          </p:cNvPr>
          <p:cNvSpPr>
            <a:spLocks noGrp="1"/>
          </p:cNvSpPr>
          <p:nvPr>
            <p:ph type="title"/>
          </p:nvPr>
        </p:nvSpPr>
        <p:spPr/>
        <p:txBody>
          <a:bodyPr/>
          <a:lstStyle/>
          <a:p>
            <a:r>
              <a:rPr lang="en-US" dirty="0"/>
              <a:t>Assurance Case Structure</a:t>
            </a:r>
          </a:p>
        </p:txBody>
      </p:sp>
      <p:sp>
        <p:nvSpPr>
          <p:cNvPr id="3" name="Content Placeholder 2">
            <a:extLst>
              <a:ext uri="{FF2B5EF4-FFF2-40B4-BE49-F238E27FC236}">
                <a16:creationId xmlns:a16="http://schemas.microsoft.com/office/drawing/2014/main" id="{F1A85165-EACF-4CDF-8789-01DD4D2DF914}"/>
              </a:ext>
            </a:extLst>
          </p:cNvPr>
          <p:cNvSpPr>
            <a:spLocks noGrp="1"/>
          </p:cNvSpPr>
          <p:nvPr>
            <p:ph sz="half" idx="1"/>
          </p:nvPr>
        </p:nvSpPr>
        <p:spPr>
          <a:xfrm>
            <a:off x="838200" y="1435395"/>
            <a:ext cx="5973418" cy="4741567"/>
          </a:xfrm>
        </p:spPr>
        <p:txBody>
          <a:bodyPr/>
          <a:lstStyle/>
          <a:p>
            <a:r>
              <a:rPr lang="en-US" b="1" dirty="0">
                <a:effectLst/>
                <a:latin typeface="+mn-lt"/>
                <a:ea typeface="Calibri" panose="020F0502020204030204" pitchFamily="34" charset="0"/>
                <a:cs typeface="Times New Roman" panose="02020603050405020304" pitchFamily="18" charset="0"/>
              </a:rPr>
              <a:t>Claims</a:t>
            </a:r>
            <a:r>
              <a:rPr lang="en-US" dirty="0">
                <a:effectLst/>
                <a:latin typeface="+mn-lt"/>
                <a:ea typeface="Calibri" panose="020F0502020204030204" pitchFamily="34" charset="0"/>
                <a:cs typeface="Times New Roman" panose="02020603050405020304" pitchFamily="18" charset="0"/>
              </a:rPr>
              <a:t> for areas of the production (life) cycle</a:t>
            </a:r>
          </a:p>
          <a:p>
            <a:r>
              <a:rPr lang="en-US" dirty="0">
                <a:latin typeface="+mn-lt"/>
                <a:ea typeface="Calibri" panose="020F0502020204030204" pitchFamily="34" charset="0"/>
                <a:cs typeface="Times New Roman" panose="02020603050405020304" pitchFamily="18" charset="0"/>
              </a:rPr>
              <a:t>Claims broken down into more manageable pieces</a:t>
            </a:r>
            <a:endParaRPr lang="en-US" b="1" dirty="0">
              <a:latin typeface="+mn-lt"/>
              <a:ea typeface="Calibri" panose="020F0502020204030204" pitchFamily="34" charset="0"/>
              <a:cs typeface="Times New Roman" panose="02020603050405020304" pitchFamily="18" charset="0"/>
            </a:endParaRPr>
          </a:p>
          <a:p>
            <a:pPr lvl="1"/>
            <a:r>
              <a:rPr lang="en-US" dirty="0">
                <a:effectLst/>
                <a:latin typeface="+mn-lt"/>
                <a:ea typeface="Calibri" panose="020F0502020204030204" pitchFamily="34" charset="0"/>
                <a:cs typeface="Times New Roman" panose="02020603050405020304" pitchFamily="18" charset="0"/>
              </a:rPr>
              <a:t>E.g., properties of the data, </a:t>
            </a:r>
            <a:r>
              <a:rPr lang="en-US" dirty="0">
                <a:latin typeface="+mn-lt"/>
                <a:ea typeface="Calibri" panose="020F0502020204030204" pitchFamily="34" charset="0"/>
                <a:cs typeface="Times New Roman" panose="02020603050405020304" pitchFamily="18" charset="0"/>
              </a:rPr>
              <a:t>data handling steps, properties of metrics, guardrails, maintenance cadence</a:t>
            </a:r>
          </a:p>
          <a:p>
            <a:r>
              <a:rPr lang="en-US" dirty="0">
                <a:latin typeface="+mn-lt"/>
                <a:ea typeface="Calibri" panose="020F0502020204030204" pitchFamily="34" charset="0"/>
                <a:cs typeface="Times New Roman" panose="02020603050405020304" pitchFamily="18" charset="0"/>
              </a:rPr>
              <a:t>“</a:t>
            </a:r>
            <a:r>
              <a:rPr lang="en-US" b="1" dirty="0">
                <a:latin typeface="+mn-lt"/>
                <a:ea typeface="Calibri" panose="020F0502020204030204" pitchFamily="34" charset="0"/>
                <a:cs typeface="Times New Roman" panose="02020603050405020304" pitchFamily="18" charset="0"/>
              </a:rPr>
              <a:t>Evidence</a:t>
            </a:r>
            <a:r>
              <a:rPr lang="en-US" dirty="0">
                <a:latin typeface="+mn-lt"/>
                <a:ea typeface="Calibri" panose="020F0502020204030204" pitchFamily="34" charset="0"/>
                <a:cs typeface="Times New Roman" panose="02020603050405020304" pitchFamily="18" charset="0"/>
              </a:rPr>
              <a:t>” takes a variety of forms</a:t>
            </a:r>
          </a:p>
          <a:p>
            <a:pPr lvl="1"/>
            <a:r>
              <a:rPr lang="en-US" dirty="0">
                <a:latin typeface="+mn-lt"/>
                <a:ea typeface="Calibri" panose="020F0502020204030204" pitchFamily="34" charset="0"/>
                <a:cs typeface="Times New Roman" panose="02020603050405020304" pitchFamily="18" charset="0"/>
              </a:rPr>
              <a:t>Data tables, metrics, other documentation and discussion</a:t>
            </a:r>
          </a:p>
          <a:p>
            <a:pPr marL="457200" lvl="1"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5" name="Content Placeholder 4">
            <a:extLst>
              <a:ext uri="{FF2B5EF4-FFF2-40B4-BE49-F238E27FC236}">
                <a16:creationId xmlns:a16="http://schemas.microsoft.com/office/drawing/2014/main" id="{14D2C4A6-B1F8-4729-BDA1-15BC350AA911}"/>
              </a:ext>
            </a:extLst>
          </p:cNvPr>
          <p:cNvGraphicFramePr>
            <a:graphicFrameLocks noGrp="1"/>
          </p:cNvGraphicFramePr>
          <p:nvPr>
            <p:ph sz="half" idx="2"/>
            <p:extLst>
              <p:ext uri="{D42A27DB-BD31-4B8C-83A1-F6EECF244321}">
                <p14:modId xmlns:p14="http://schemas.microsoft.com/office/powerpoint/2010/main" val="3036843183"/>
              </p:ext>
            </p:extLst>
          </p:nvPr>
        </p:nvGraphicFramePr>
        <p:xfrm>
          <a:off x="6811618" y="1141413"/>
          <a:ext cx="4542182" cy="503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6">
            <a:extLst>
              <a:ext uri="{FF2B5EF4-FFF2-40B4-BE49-F238E27FC236}">
                <a16:creationId xmlns:a16="http://schemas.microsoft.com/office/drawing/2014/main" id="{D91DD85A-B3B6-4CD7-BD42-814143EE88FD}"/>
              </a:ext>
            </a:extLst>
          </p:cNvPr>
          <p:cNvSpPr>
            <a:spLocks noGrp="1"/>
          </p:cNvSpPr>
          <p:nvPr>
            <p:ph type="sldNum" sz="quarter" idx="12"/>
          </p:nvPr>
        </p:nvSpPr>
        <p:spPr>
          <a:xfrm>
            <a:off x="10926762" y="6217922"/>
            <a:ext cx="427038" cy="365125"/>
          </a:xfrm>
        </p:spPr>
        <p:txBody>
          <a:bodyPr/>
          <a:lstStyle/>
          <a:p>
            <a:fld id="{79A5233F-5299-41D4-B212-56AA1F37BF1D}" type="slidenum">
              <a:rPr lang="en-US" smtClean="0"/>
              <a:t>8</a:t>
            </a:fld>
            <a:endParaRPr lang="en-US" dirty="0"/>
          </a:p>
        </p:txBody>
      </p:sp>
      <p:sp>
        <p:nvSpPr>
          <p:cNvPr id="7" name="Date Placeholder 3">
            <a:extLst>
              <a:ext uri="{FF2B5EF4-FFF2-40B4-BE49-F238E27FC236}">
                <a16:creationId xmlns:a16="http://schemas.microsoft.com/office/drawing/2014/main" id="{84DD8929-362C-4B94-8511-3968BD1300C4}"/>
              </a:ext>
            </a:extLst>
          </p:cNvPr>
          <p:cNvSpPr>
            <a:spLocks noGrp="1"/>
          </p:cNvSpPr>
          <p:nvPr>
            <p:ph type="dt" sz="half" idx="10"/>
          </p:nvPr>
        </p:nvSpPr>
        <p:spPr>
          <a:xfrm>
            <a:off x="9985248" y="6217919"/>
            <a:ext cx="914400" cy="365125"/>
          </a:xfrm>
        </p:spPr>
        <p:txBody>
          <a:bodyPr/>
          <a:lstStyle/>
          <a:p>
            <a:fld id="{E745F582-63EA-4C4A-B388-ACB3DB743946}" type="datetime5">
              <a:rPr lang="en-US" smtClean="0"/>
              <a:t>23-Mar-26</a:t>
            </a:fld>
            <a:endParaRPr lang="en-US" dirty="0"/>
          </a:p>
        </p:txBody>
      </p:sp>
    </p:spTree>
    <p:extLst>
      <p:ext uri="{BB962C8B-B14F-4D97-AF65-F5344CB8AC3E}">
        <p14:creationId xmlns:p14="http://schemas.microsoft.com/office/powerpoint/2010/main" val="61415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CCB9-F399-4405-A13F-ED3744C92730}"/>
              </a:ext>
            </a:extLst>
          </p:cNvPr>
          <p:cNvSpPr>
            <a:spLocks noGrp="1"/>
          </p:cNvSpPr>
          <p:nvPr>
            <p:ph type="title"/>
          </p:nvPr>
        </p:nvSpPr>
        <p:spPr/>
        <p:txBody>
          <a:bodyPr/>
          <a:lstStyle/>
          <a:p>
            <a:r>
              <a:rPr lang="en-US" dirty="0"/>
              <a:t>Assurance Case Structure</a:t>
            </a:r>
          </a:p>
        </p:txBody>
      </p:sp>
      <p:sp>
        <p:nvSpPr>
          <p:cNvPr id="3" name="Content Placeholder 2">
            <a:extLst>
              <a:ext uri="{FF2B5EF4-FFF2-40B4-BE49-F238E27FC236}">
                <a16:creationId xmlns:a16="http://schemas.microsoft.com/office/drawing/2014/main" id="{F1A85165-EACF-4CDF-8789-01DD4D2DF914}"/>
              </a:ext>
            </a:extLst>
          </p:cNvPr>
          <p:cNvSpPr>
            <a:spLocks noGrp="1"/>
          </p:cNvSpPr>
          <p:nvPr>
            <p:ph sz="half" idx="1"/>
          </p:nvPr>
        </p:nvSpPr>
        <p:spPr>
          <a:xfrm>
            <a:off x="838200" y="1477925"/>
            <a:ext cx="5973418" cy="4699037"/>
          </a:xfrm>
        </p:spPr>
        <p:txBody>
          <a:bodyPr/>
          <a:lstStyle/>
          <a:p>
            <a:pPr marL="0" indent="0">
              <a:buNone/>
            </a:pPr>
            <a:r>
              <a:rPr lang="en-US" dirty="0">
                <a:latin typeface="+mn-lt"/>
              </a:rPr>
              <a:t>“While operating within its defined scope, the system will achieve its intended outcomes without introducing unacceptable risks, throughout its lifecycle.”</a:t>
            </a:r>
            <a:r>
              <a:rPr lang="en-US" baseline="30000" dirty="0">
                <a:latin typeface="+mn-lt"/>
                <a:ea typeface="Segoe UI Black" panose="020B0A02040204020203" pitchFamily="34" charset="0"/>
              </a:rPr>
              <a:t> 1</a:t>
            </a:r>
            <a:endParaRPr lang="en-US" dirty="0">
              <a:latin typeface="+mn-lt"/>
            </a:endParaRPr>
          </a:p>
          <a:p>
            <a:pPr marL="0" indent="0">
              <a:buNone/>
            </a:pPr>
            <a:endParaRPr lang="en-US" dirty="0">
              <a:latin typeface="+mn-lt"/>
            </a:endParaRPr>
          </a:p>
          <a:p>
            <a:pPr marL="0" indent="0">
              <a:buNone/>
            </a:pPr>
            <a:endParaRPr lang="en-US" dirty="0">
              <a:latin typeface="+mn-lt"/>
            </a:endParaRPr>
          </a:p>
          <a:p>
            <a:pPr marL="0" indent="0">
              <a:buNone/>
            </a:pPr>
            <a:r>
              <a:rPr lang="en-US" dirty="0">
                <a:latin typeface="+mn-lt"/>
              </a:rPr>
              <a:t>“The RPM-A produces accurate and informative forecasts of Active Duty Service Member retention that aid effective force management. The development and use of the RPM-A will protect human subjects and their associated data.”</a:t>
            </a:r>
            <a:r>
              <a:rPr lang="en-US" baseline="30000" dirty="0">
                <a:latin typeface="+mn-lt"/>
                <a:ea typeface="Segoe UI Black" panose="020B0A02040204020203" pitchFamily="34" charset="0"/>
              </a:rPr>
              <a:t>5</a:t>
            </a:r>
            <a:endParaRPr lang="en-US" dirty="0">
              <a:latin typeface="+mn-lt"/>
            </a:endParaRPr>
          </a:p>
        </p:txBody>
      </p:sp>
      <p:graphicFrame>
        <p:nvGraphicFramePr>
          <p:cNvPr id="5" name="Content Placeholder 4">
            <a:extLst>
              <a:ext uri="{FF2B5EF4-FFF2-40B4-BE49-F238E27FC236}">
                <a16:creationId xmlns:a16="http://schemas.microsoft.com/office/drawing/2014/main" id="{14D2C4A6-B1F8-4729-BDA1-15BC350AA911}"/>
              </a:ext>
            </a:extLst>
          </p:cNvPr>
          <p:cNvGraphicFramePr>
            <a:graphicFrameLocks noGrp="1"/>
          </p:cNvGraphicFramePr>
          <p:nvPr>
            <p:ph sz="half" idx="2"/>
            <p:extLst>
              <p:ext uri="{D42A27DB-BD31-4B8C-83A1-F6EECF244321}">
                <p14:modId xmlns:p14="http://schemas.microsoft.com/office/powerpoint/2010/main" val="3952890613"/>
              </p:ext>
            </p:extLst>
          </p:nvPr>
        </p:nvGraphicFramePr>
        <p:xfrm>
          <a:off x="6811618" y="1141413"/>
          <a:ext cx="4542182" cy="503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Down 5">
            <a:extLst>
              <a:ext uri="{FF2B5EF4-FFF2-40B4-BE49-F238E27FC236}">
                <a16:creationId xmlns:a16="http://schemas.microsoft.com/office/drawing/2014/main" id="{F36F90C7-2B24-43A3-A846-7D7D61F64C15}"/>
              </a:ext>
            </a:extLst>
          </p:cNvPr>
          <p:cNvSpPr/>
          <p:nvPr/>
        </p:nvSpPr>
        <p:spPr>
          <a:xfrm>
            <a:off x="3577259" y="2830799"/>
            <a:ext cx="495300" cy="472970"/>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4A797468-A5FF-4D68-9659-0C707E00DEDD}"/>
              </a:ext>
            </a:extLst>
          </p:cNvPr>
          <p:cNvSpPr>
            <a:spLocks noGrp="1"/>
          </p:cNvSpPr>
          <p:nvPr>
            <p:ph type="sldNum" sz="quarter" idx="12"/>
          </p:nvPr>
        </p:nvSpPr>
        <p:spPr>
          <a:xfrm>
            <a:off x="10926762" y="6217922"/>
            <a:ext cx="427038" cy="365125"/>
          </a:xfrm>
        </p:spPr>
        <p:txBody>
          <a:bodyPr/>
          <a:lstStyle/>
          <a:p>
            <a:fld id="{79A5233F-5299-41D4-B212-56AA1F37BF1D}" type="slidenum">
              <a:rPr lang="en-US" smtClean="0"/>
              <a:t>9</a:t>
            </a:fld>
            <a:endParaRPr lang="en-US" dirty="0"/>
          </a:p>
        </p:txBody>
      </p:sp>
      <p:sp>
        <p:nvSpPr>
          <p:cNvPr id="8" name="Date Placeholder 3">
            <a:extLst>
              <a:ext uri="{FF2B5EF4-FFF2-40B4-BE49-F238E27FC236}">
                <a16:creationId xmlns:a16="http://schemas.microsoft.com/office/drawing/2014/main" id="{0BC848CB-9C6D-462F-9941-4E4F100490EE}"/>
              </a:ext>
            </a:extLst>
          </p:cNvPr>
          <p:cNvSpPr>
            <a:spLocks noGrp="1"/>
          </p:cNvSpPr>
          <p:nvPr>
            <p:ph type="dt" sz="half" idx="10"/>
          </p:nvPr>
        </p:nvSpPr>
        <p:spPr>
          <a:xfrm>
            <a:off x="9985248" y="6217919"/>
            <a:ext cx="914400" cy="365125"/>
          </a:xfrm>
        </p:spPr>
        <p:txBody>
          <a:bodyPr/>
          <a:lstStyle/>
          <a:p>
            <a:fld id="{E745F582-63EA-4C4A-B388-ACB3DB743946}" type="datetime5">
              <a:rPr lang="en-US" smtClean="0"/>
              <a:t>23-Mar-26</a:t>
            </a:fld>
            <a:endParaRPr lang="en-US" dirty="0"/>
          </a:p>
        </p:txBody>
      </p:sp>
      <p:sp>
        <p:nvSpPr>
          <p:cNvPr id="9" name="TextBox 8">
            <a:extLst>
              <a:ext uri="{FF2B5EF4-FFF2-40B4-BE49-F238E27FC236}">
                <a16:creationId xmlns:a16="http://schemas.microsoft.com/office/drawing/2014/main" id="{D647FF97-C9ED-4D24-B469-E9F7B2B5E2C0}"/>
              </a:ext>
            </a:extLst>
          </p:cNvPr>
          <p:cNvSpPr txBox="1"/>
          <p:nvPr/>
        </p:nvSpPr>
        <p:spPr>
          <a:xfrm>
            <a:off x="1828800" y="6583044"/>
            <a:ext cx="3446585" cy="230832"/>
          </a:xfrm>
          <a:prstGeom prst="rect">
            <a:avLst/>
          </a:prstGeom>
          <a:noFill/>
        </p:spPr>
        <p:txBody>
          <a:bodyPr wrap="square" rtlCol="0">
            <a:spAutoFit/>
          </a:bodyPr>
          <a:lstStyle/>
          <a:p>
            <a:r>
              <a:rPr lang="en-US" sz="900" i="1" baseline="30000" dirty="0"/>
              <a:t>1</a:t>
            </a:r>
            <a:r>
              <a:rPr lang="en-US" sz="900" i="1" dirty="0"/>
              <a:t> (</a:t>
            </a:r>
            <a:r>
              <a:rPr lang="en-US" sz="900" dirty="0" err="1">
                <a:latin typeface="+mn-lt"/>
              </a:rPr>
              <a:t>Kapusta</a:t>
            </a:r>
            <a:r>
              <a:rPr lang="en-US" sz="900" dirty="0">
                <a:latin typeface="+mn-lt"/>
              </a:rPr>
              <a:t> et al. 2025</a:t>
            </a:r>
            <a:r>
              <a:rPr lang="en-US" sz="900" i="1" dirty="0"/>
              <a:t>); </a:t>
            </a:r>
            <a:r>
              <a:rPr lang="en-US" sz="900" i="1" baseline="30000" dirty="0"/>
              <a:t>5</a:t>
            </a:r>
            <a:r>
              <a:rPr lang="en-US" sz="900" i="1" dirty="0"/>
              <a:t> (</a:t>
            </a:r>
            <a:r>
              <a:rPr lang="en-US" sz="900" dirty="0">
                <a:latin typeface="+mn-lt"/>
              </a:rPr>
              <a:t>Dennis et al. 2025</a:t>
            </a:r>
            <a:r>
              <a:rPr lang="en-US" sz="900" i="1" dirty="0"/>
              <a:t>) </a:t>
            </a:r>
            <a:endParaRPr lang="en-US" dirty="0"/>
          </a:p>
        </p:txBody>
      </p:sp>
    </p:spTree>
    <p:extLst>
      <p:ext uri="{BB962C8B-B14F-4D97-AF65-F5344CB8AC3E}">
        <p14:creationId xmlns:p14="http://schemas.microsoft.com/office/powerpoint/2010/main" val="767487558"/>
      </p:ext>
    </p:extLst>
  </p:cSld>
  <p:clrMapOvr>
    <a:masterClrMapping/>
  </p:clrMapOvr>
</p:sld>
</file>

<file path=ppt/theme/theme1.xml><?xml version="1.0" encoding="utf-8"?>
<a:theme xmlns:a="http://schemas.openxmlformats.org/drawingml/2006/main" name="IDA White Background">
  <a:themeElements>
    <a:clrScheme name="IDA">
      <a:dk1>
        <a:srgbClr val="000000"/>
      </a:dk1>
      <a:lt1>
        <a:sysClr val="window" lastClr="FFFFFF"/>
      </a:lt1>
      <a:dk2>
        <a:srgbClr val="2B2B2B"/>
      </a:dk2>
      <a:lt2>
        <a:srgbClr val="F4F4F4"/>
      </a:lt2>
      <a:accent1>
        <a:srgbClr val="98012E"/>
      </a:accent1>
      <a:accent2>
        <a:srgbClr val="838359"/>
      </a:accent2>
      <a:accent3>
        <a:srgbClr val="277F81"/>
      </a:accent3>
      <a:accent4>
        <a:srgbClr val="4A5863"/>
      </a:accent4>
      <a:accent5>
        <a:srgbClr val="63554A"/>
      </a:accent5>
      <a:accent6>
        <a:srgbClr val="ACBDBA"/>
      </a:accent6>
      <a:hlink>
        <a:srgbClr val="277F81"/>
      </a:hlink>
      <a:folHlink>
        <a:srgbClr val="954F72"/>
      </a:folHlink>
    </a:clrScheme>
    <a:fontScheme name="IDA Modern">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 UNCLASS Brief Wide Template.potx" id="{5F9FB1B2-6DC4-415A-A925-35505B1D70BD}" vid="{A1B78E38-1D55-4907-9357-0F5DC8464E97}"/>
    </a:ext>
  </a:extLst>
</a:theme>
</file>

<file path=ppt/theme/theme2.xml><?xml version="1.0" encoding="utf-8"?>
<a:theme xmlns:a="http://schemas.openxmlformats.org/drawingml/2006/main" name="Summary Slides">
  <a:themeElements>
    <a:clrScheme name="IDA">
      <a:dk1>
        <a:srgbClr val="000000"/>
      </a:dk1>
      <a:lt1>
        <a:sysClr val="window" lastClr="FFFFFF"/>
      </a:lt1>
      <a:dk2>
        <a:srgbClr val="2B2B2B"/>
      </a:dk2>
      <a:lt2>
        <a:srgbClr val="F4F4F4"/>
      </a:lt2>
      <a:accent1>
        <a:srgbClr val="98012E"/>
      </a:accent1>
      <a:accent2>
        <a:srgbClr val="838359"/>
      </a:accent2>
      <a:accent3>
        <a:srgbClr val="277F81"/>
      </a:accent3>
      <a:accent4>
        <a:srgbClr val="4A5863"/>
      </a:accent4>
      <a:accent5>
        <a:srgbClr val="63554A"/>
      </a:accent5>
      <a:accent6>
        <a:srgbClr val="ACBDBA"/>
      </a:accent6>
      <a:hlink>
        <a:srgbClr val="277F81"/>
      </a:hlink>
      <a:folHlink>
        <a:srgbClr val="954F72"/>
      </a:folHlink>
    </a:clrScheme>
    <a:fontScheme name="IDA Modern">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 UNCLASS Brief Wide Template.potx" id="{5F9FB1B2-6DC4-415A-A925-35505B1D70BD}" vid="{E73BA3FF-2B21-4807-946A-7E83CA008465}"/>
    </a:ext>
  </a:extLst>
</a:theme>
</file>

<file path=ppt/theme/theme3.xml><?xml version="1.0" encoding="utf-8"?>
<a:theme xmlns:a="http://schemas.openxmlformats.org/drawingml/2006/main" name="IDA Dark Background">
  <a:themeElements>
    <a:clrScheme name="IDA">
      <a:dk1>
        <a:srgbClr val="000000"/>
      </a:dk1>
      <a:lt1>
        <a:sysClr val="window" lastClr="FFFFFF"/>
      </a:lt1>
      <a:dk2>
        <a:srgbClr val="2B2B2B"/>
      </a:dk2>
      <a:lt2>
        <a:srgbClr val="F4F4F4"/>
      </a:lt2>
      <a:accent1>
        <a:srgbClr val="98012E"/>
      </a:accent1>
      <a:accent2>
        <a:srgbClr val="838359"/>
      </a:accent2>
      <a:accent3>
        <a:srgbClr val="277F81"/>
      </a:accent3>
      <a:accent4>
        <a:srgbClr val="4A5863"/>
      </a:accent4>
      <a:accent5>
        <a:srgbClr val="63554A"/>
      </a:accent5>
      <a:accent6>
        <a:srgbClr val="ACBDBA"/>
      </a:accent6>
      <a:hlink>
        <a:srgbClr val="277F81"/>
      </a:hlink>
      <a:folHlink>
        <a:srgbClr val="954F72"/>
      </a:folHlink>
    </a:clrScheme>
    <a:fontScheme name="IDA Modern">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 UNCLASS Brief Wide Template.potx" id="{5F9FB1B2-6DC4-415A-A925-35505B1D70BD}" vid="{D5F811D2-1D7E-43EE-AD26-9C634BE43B04}"/>
    </a:ext>
  </a:extLst>
</a:theme>
</file>

<file path=ppt/theme/theme4.xml><?xml version="1.0" encoding="utf-8"?>
<a:theme xmlns:a="http://schemas.openxmlformats.org/drawingml/2006/main" name="IDA Light Green">
  <a:themeElements>
    <a:clrScheme name="IDA">
      <a:dk1>
        <a:srgbClr val="000000"/>
      </a:dk1>
      <a:lt1>
        <a:sysClr val="window" lastClr="FFFFFF"/>
      </a:lt1>
      <a:dk2>
        <a:srgbClr val="2B2B2B"/>
      </a:dk2>
      <a:lt2>
        <a:srgbClr val="F4F4F4"/>
      </a:lt2>
      <a:accent1>
        <a:srgbClr val="98012E"/>
      </a:accent1>
      <a:accent2>
        <a:srgbClr val="838359"/>
      </a:accent2>
      <a:accent3>
        <a:srgbClr val="277F81"/>
      </a:accent3>
      <a:accent4>
        <a:srgbClr val="4A5863"/>
      </a:accent4>
      <a:accent5>
        <a:srgbClr val="63554A"/>
      </a:accent5>
      <a:accent6>
        <a:srgbClr val="ACBDBA"/>
      </a:accent6>
      <a:hlink>
        <a:srgbClr val="277F81"/>
      </a:hlink>
      <a:folHlink>
        <a:srgbClr val="954F72"/>
      </a:folHlink>
    </a:clrScheme>
    <a:fontScheme name="IDA Modern">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 UNCLASS Brief Wide Template.potx" id="{5F9FB1B2-6DC4-415A-A925-35505B1D70BD}" vid="{91C07C4E-6283-4372-B8DA-9616B0E233F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4ac582ad-b3ba-487e-9176-da2f6f08e694">52AS3FU5NUCW-1339308241-2044</_dlc_DocId>
    <_dlc_DocIdUrl xmlns="4ac582ad-b3ba-487e-9176-da2f6f08e694">
      <Url>https://sharepoint.ida.org/sites/CDAO_Assurance/ssite-guidebooks/_layouts/15/DocIdRedir.aspx?ID=52AS3FU5NUCW-1339308241-2044</Url>
      <Description>52AS3FU5NUCW-1339308241-2044</Description>
    </_dlc_DocIdUrl>
    <Brand xmlns="4ac582ad-b3ba-487e-9176-da2f6f08e694">IDA</Brand>
    <Product_x0020_Type xmlns="4ac582ad-b3ba-487e-9176-da2f6f08e694">Brief</Product_x0020_Type>
    <Classification xmlns="4ac582ad-b3ba-487e-9176-da2f6f08e694">UNCLASS</Classification>
    <Product_x0020_Size xmlns="4ac582ad-b3ba-487e-9176-da2f6f08e694">Wide - pptx</Product_x0020_Size>
  </documentManagement>
</p:properties>
</file>

<file path=customXml/item3.xml><?xml version="1.0" encoding="utf-8"?>
<ct:contentTypeSchema xmlns:ct="http://schemas.microsoft.com/office/2006/metadata/contentType" xmlns:ma="http://schemas.microsoft.com/office/2006/metadata/properties/metaAttributes" ct:_="" ma:_="" ma:contentTypeName="IDA UNCLASS Informal Document" ma:contentTypeID="0x01010073027DF565FB784BA96EABD680DF608704004EC226BC49019140AEF3F6C6ED531C94" ma:contentTypeVersion="5" ma:contentTypeDescription="" ma:contentTypeScope="" ma:versionID="33c512c9e1e63396a6e443bd5a7fac15">
  <xsd:schema xmlns:xsd="http://www.w3.org/2001/XMLSchema" xmlns:xs="http://www.w3.org/2001/XMLSchema" xmlns:p="http://schemas.microsoft.com/office/2006/metadata/properties" xmlns:ns2="4ac582ad-b3ba-487e-9176-da2f6f08e694" targetNamespace="http://schemas.microsoft.com/office/2006/metadata/properties" ma:root="true" ma:fieldsID="4585028a22453d0cfce95de7a2eead38" ns2:_="">
    <xsd:import namespace="4ac582ad-b3ba-487e-9176-da2f6f08e694"/>
    <xsd:element name="properties">
      <xsd:complexType>
        <xsd:sequence>
          <xsd:element name="documentManagement">
            <xsd:complexType>
              <xsd:all>
                <xsd:element ref="ns2:_dlc_DocId" minOccurs="0"/>
                <xsd:element ref="ns2:_dlc_DocIdUrl" minOccurs="0"/>
                <xsd:element ref="ns2:_dlc_DocIdPersistId" minOccurs="0"/>
                <xsd:element ref="ns2:Classification" minOccurs="0"/>
                <xsd:element ref="ns2:Brand" minOccurs="0"/>
                <xsd:element ref="ns2:Product_x0020_Type" minOccurs="0"/>
                <xsd:element ref="ns2:Product_x0020_Siz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c582ad-b3ba-487e-9176-da2f6f08e69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lassification" ma:index="11" nillable="true" ma:displayName="Classification" ma:default="UNCLASS" ma:format="Dropdown" ma:internalName="Classification">
      <xsd:simpleType>
        <xsd:union memberTypes="dms:Text">
          <xsd:simpleType>
            <xsd:restriction base="dms:Choice">
              <xsd:enumeration value="UNCLASS"/>
              <xsd:enumeration value="CUI"/>
            </xsd:restriction>
          </xsd:simpleType>
        </xsd:union>
      </xsd:simpleType>
    </xsd:element>
    <xsd:element name="Brand" ma:index="12" nillable="true" ma:displayName="Brand" ma:default="CDAO" ma:format="Dropdown" ma:internalName="Brand">
      <xsd:simpleType>
        <xsd:restriction base="dms:Choice">
          <xsd:enumeration value="CDAO"/>
          <xsd:enumeration value="IDA"/>
          <xsd:enumeration value="Co-Branded"/>
          <xsd:enumeration value="Other"/>
        </xsd:restriction>
      </xsd:simpleType>
    </xsd:element>
    <xsd:element name="Product_x0020_Type" ma:index="13" nillable="true" ma:displayName="Product Medium" ma:format="Dropdown" ma:internalName="Product_x0020_Type">
      <xsd:simpleType>
        <xsd:restriction base="dms:Choice">
          <xsd:enumeration value="Report"/>
          <xsd:enumeration value="SlideDoc"/>
          <xsd:enumeration value="Brief"/>
          <xsd:enumeration value="Whitepaper"/>
          <xsd:enumeration value="Walkthrough"/>
          <xsd:enumeration value="Memo"/>
          <xsd:enumeration value="Data"/>
          <xsd:enumeration value="Informal"/>
        </xsd:restriction>
      </xsd:simpleType>
    </xsd:element>
    <xsd:element name="Product_x0020_Size" ma:index="14" nillable="true" ma:displayName="Product Size" ma:format="Dropdown" ma:internalName="Product_x0020_Size">
      <xsd:simpleType>
        <xsd:restriction base="dms:Choice">
          <xsd:enumeration value="Standard - pptx"/>
          <xsd:enumeration value="Wide - pptx"/>
          <xsd:enumeration value="Letter - docx"/>
          <xsd:enumeration value="Other"/>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A896D4-80DC-482D-AE27-13A9EE7C15F5}">
  <ds:schemaRefs>
    <ds:schemaRef ds:uri="http://schemas.microsoft.com/sharepoint/events"/>
  </ds:schemaRefs>
</ds:datastoreItem>
</file>

<file path=customXml/itemProps2.xml><?xml version="1.0" encoding="utf-8"?>
<ds:datastoreItem xmlns:ds="http://schemas.openxmlformats.org/officeDocument/2006/customXml" ds:itemID="{A80AE5FC-DB57-41EC-85DB-896F50FD817B}">
  <ds:schemaRefs>
    <ds:schemaRef ds:uri="http://schemas.microsoft.com/office/infopath/2007/PartnerControls"/>
    <ds:schemaRef ds:uri="4ac582ad-b3ba-487e-9176-da2f6f08e694"/>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AF8E812C-AF84-4F76-B60C-13C930E66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c582ad-b3ba-487e-9176-da2f6f08e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3B9B0A6-EBB3-4551-9257-BA581B378E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IDA UNCLASS Brief Wide Template</Template>
  <TotalTime>5060</TotalTime>
  <Words>2676</Words>
  <Application>Microsoft Office PowerPoint</Application>
  <PresentationFormat>Widescreen</PresentationFormat>
  <Paragraphs>256</Paragraphs>
  <Slides>19</Slides>
  <Notes>14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Bookman Old Style</vt:lpstr>
      <vt:lpstr>Calibri</vt:lpstr>
      <vt:lpstr>Segoe UI</vt:lpstr>
      <vt:lpstr>Segoe UI Black</vt:lpstr>
      <vt:lpstr>Wingdings</vt:lpstr>
      <vt:lpstr>IDA White Background</vt:lpstr>
      <vt:lpstr>Summary Slides</vt:lpstr>
      <vt:lpstr>IDA Dark Background</vt:lpstr>
      <vt:lpstr>IDA Light Green</vt:lpstr>
      <vt:lpstr>AI Assurance and AI Assurance Cases</vt:lpstr>
      <vt:lpstr>AI Assurance</vt:lpstr>
      <vt:lpstr>AI Assurance Process</vt:lpstr>
      <vt:lpstr>T&amp;E versus Assurance</vt:lpstr>
      <vt:lpstr>T&amp;E, Assurance for AI-Enabled Systems</vt:lpstr>
      <vt:lpstr>AI Assurance Cases</vt:lpstr>
      <vt:lpstr>An Illustrative AI Assurance Case</vt:lpstr>
      <vt:lpstr>Assurance Case Structure</vt:lpstr>
      <vt:lpstr>Assurance Case Structure</vt:lpstr>
      <vt:lpstr>Assurance Case Structure</vt:lpstr>
      <vt:lpstr>Assurance Case Structure</vt:lpstr>
      <vt:lpstr>Assurance Case Structure</vt:lpstr>
      <vt:lpstr>Recommendations for Practitioners</vt:lpstr>
      <vt:lpstr>Recommendations for Practitioners</vt:lpstr>
      <vt:lpstr> jdennis@ida.org</vt:lpstr>
      <vt:lpstr>References</vt:lpstr>
      <vt:lpstr>Trustworthiness of a System</vt:lpstr>
      <vt:lpstr>Policy and Guidance Recommendations</vt:lpstr>
      <vt:lpstr>Discussion on the Assessment of a System versus the Assessment of the Processes that Produce that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Assurance Case Exemplar</dc:title>
  <dc:creator>Dennis III, John W</dc:creator>
  <cp:lastModifiedBy>Dacus, Laurie A</cp:lastModifiedBy>
  <cp:revision>182</cp:revision>
  <cp:lastPrinted>2023-01-15T17:20:51Z</cp:lastPrinted>
  <dcterms:created xsi:type="dcterms:W3CDTF">2025-07-29T18:19:36Z</dcterms:created>
  <dcterms:modified xsi:type="dcterms:W3CDTF">2026-03-23T18:49:37Z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0x01010073027DF565FB784BA96EABD680DF608704004EC226BC49019140AEF3F6C6ED531C94</vt:lpwstr>
  </property>
  <property fmtid="{D5CDD505-2E9C-101B-9397-08002B2CF9AE}" pid="3" name="_dlc_DocIdItemGuid">
    <vt:lpwstr>db19273c-a70f-4204-9b79-9e27938db0c2</vt:lpwstr>
  </property>
</Properties>
</file>