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 id="2147483666" r:id="rId5"/>
  </p:sldMasterIdLst>
  <p:notesMasterIdLst>
    <p:notesMasterId r:id="rId18"/>
  </p:notesMasterIdLst>
  <p:sldIdLst>
    <p:sldId id="655" r:id="rId6"/>
    <p:sldId id="2147471232" r:id="rId7"/>
    <p:sldId id="2147471233" r:id="rId8"/>
    <p:sldId id="2147471240" r:id="rId9"/>
    <p:sldId id="2147471236" r:id="rId10"/>
    <p:sldId id="2147471241" r:id="rId11"/>
    <p:sldId id="2147471242" r:id="rId12"/>
    <p:sldId id="2147471243" r:id="rId13"/>
    <p:sldId id="2147471244" r:id="rId14"/>
    <p:sldId id="2147471245" r:id="rId15"/>
    <p:sldId id="2147471246" r:id="rId16"/>
    <p:sldId id="214747124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3B81E46-9E7D-557A-AD8D-169AAF591387}" name="Tabitha Colter" initials="TC" userId="S::TCOLTER@MITRE.ORG::f8e8a564-b217-4f08-8bee-f790973518d1" providerId="AD"/>
  <p188:author id="{7F432382-CAEE-1CA0-EC8B-644BF62A369C}" name="Austin Whitesell" initials="AW" userId="S::AWHITESELL@MITRE.ORG::30746860-d4ac-455b-a52d-2d1487c6ef78" providerId="AD"/>
  <p188:author id="{093C5EB0-0DBD-0CE3-BFCE-9CF55037ED78}" name="Kelly Swinson" initials="KS" userId="S::KSWINSON@MITRE.ORG::849e0535-f884-4b6f-a0bf-40440e92c13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OC00400" initials="L" lastIdx="5" clrIdx="0">
    <p:extLst>
      <p:ext uri="{19B8F6BF-5375-455C-9EA6-DF929625EA0E}">
        <p15:presenceInfo xmlns:p15="http://schemas.microsoft.com/office/powerpoint/2012/main" userId="LOC00400" providerId="None"/>
      </p:ext>
    </p:extLst>
  </p:cmAuthor>
  <p:cmAuthor id="2" name="Tabitha Colter" initials="TC" lastIdx="7" clrIdx="1">
    <p:extLst>
      <p:ext uri="{19B8F6BF-5375-455C-9EA6-DF929625EA0E}">
        <p15:presenceInfo xmlns:p15="http://schemas.microsoft.com/office/powerpoint/2012/main" userId="S::TCOLTER@MITRE.ORG::f8e8a564-b217-4f08-8bee-f790973518d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7D6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82C82A-2B86-4983-AEBF-44A45EC67BB8}" type="datetimeFigureOut">
              <a:rPr lang="en-US" smtClean="0"/>
              <a:t>4/20/2026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2D016D-4F3A-4AF4-AA37-20F0EBF6FA74}" type="slidenum">
              <a:rPr lang="en-US" smtClean="0"/>
              <a:t>‹#›</a:t>
            </a:fld>
            <a:endParaRPr lang="en-US"/>
          </a:p>
        </p:txBody>
      </p:sp>
    </p:spTree>
    <p:extLst>
      <p:ext uri="{BB962C8B-B14F-4D97-AF65-F5344CB8AC3E}">
        <p14:creationId xmlns:p14="http://schemas.microsoft.com/office/powerpoint/2010/main" val="1823562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95313" y="1085850"/>
            <a:ext cx="5210175" cy="29321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67213F-F5DC-470A-A529-DCA4CC90B02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8185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Soundtrack note: Emphasize that “Ensure commanders and operators can exercise </a:t>
            </a:r>
            <a:r>
              <a:rPr lang="en-US" b="1"/>
              <a:t>legally </a:t>
            </a:r>
            <a:r>
              <a:rPr lang="en-US"/>
              <a:t>appropriate levels of human judgement” </a:t>
            </a:r>
          </a:p>
        </p:txBody>
      </p:sp>
      <p:sp>
        <p:nvSpPr>
          <p:cNvPr id="4" name="Slide Number Placeholder 3"/>
          <p:cNvSpPr>
            <a:spLocks noGrp="1"/>
          </p:cNvSpPr>
          <p:nvPr>
            <p:ph type="sldNum" sz="quarter" idx="5"/>
          </p:nvPr>
        </p:nvSpPr>
        <p:spPr/>
        <p:txBody>
          <a:bodyPr/>
          <a:lstStyle/>
          <a:p>
            <a:fld id="{BD2D016D-4F3A-4AF4-AA37-20F0EBF6FA74}" type="slidenum">
              <a:rPr lang="en-US" smtClean="0"/>
              <a:t>2</a:t>
            </a:fld>
            <a:endParaRPr lang="en-US"/>
          </a:p>
        </p:txBody>
      </p:sp>
    </p:spTree>
    <p:extLst>
      <p:ext uri="{BB962C8B-B14F-4D97-AF65-F5344CB8AC3E}">
        <p14:creationId xmlns:p14="http://schemas.microsoft.com/office/powerpoint/2010/main" val="27397662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E0466-C095-EB1E-0499-F0EB766FB2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D7AD4C-379D-890F-A1C0-7BE38D9900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21D767-1FDC-FF3A-1F67-DA25A3F3030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0D49182-6F42-2B7B-1195-41E9A9DB91D5}"/>
              </a:ext>
            </a:extLst>
          </p:cNvPr>
          <p:cNvSpPr>
            <a:spLocks noGrp="1"/>
          </p:cNvSpPr>
          <p:nvPr>
            <p:ph type="sldNum" sz="quarter" idx="5"/>
          </p:nvPr>
        </p:nvSpPr>
        <p:spPr/>
        <p:txBody>
          <a:bodyPr/>
          <a:lstStyle/>
          <a:p>
            <a:fld id="{BD2D016D-4F3A-4AF4-AA37-20F0EBF6FA74}" type="slidenum">
              <a:rPr lang="en-US" smtClean="0"/>
              <a:t>5</a:t>
            </a:fld>
            <a:endParaRPr lang="en-US"/>
          </a:p>
        </p:txBody>
      </p:sp>
    </p:spTree>
    <p:extLst>
      <p:ext uri="{BB962C8B-B14F-4D97-AF65-F5344CB8AC3E}">
        <p14:creationId xmlns:p14="http://schemas.microsoft.com/office/powerpoint/2010/main" val="19916177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630044C5-3DB6-8B6D-832C-A74DB74C47A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02058" y="952219"/>
            <a:ext cx="7180508" cy="2111914"/>
          </a:xfrm>
          <a:prstGeom prst="rect">
            <a:avLst/>
          </a:prstGeom>
        </p:spPr>
      </p:pic>
      <p:sp>
        <p:nvSpPr>
          <p:cNvPr id="4" name="Rectangle 3">
            <a:extLst>
              <a:ext uri="{FF2B5EF4-FFF2-40B4-BE49-F238E27FC236}">
                <a16:creationId xmlns:a16="http://schemas.microsoft.com/office/drawing/2014/main" id="{7F21E192-CBE2-53BE-0AD3-F88AA0F0165D}"/>
              </a:ext>
            </a:extLst>
          </p:cNvPr>
          <p:cNvSpPr/>
          <p:nvPr userDrawn="1"/>
        </p:nvSpPr>
        <p:spPr>
          <a:xfrm>
            <a:off x="902058" y="3571054"/>
            <a:ext cx="11289942" cy="769441"/>
          </a:xfrm>
          <a:prstGeom prst="rect">
            <a:avLst/>
          </a:prstGeom>
          <a:solidFill>
            <a:srgbClr val="66BAF5">
              <a:alpha val="5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71DF5E43-87CE-E5EE-7A2F-912581449908}"/>
              </a:ext>
            </a:extLst>
          </p:cNvPr>
          <p:cNvSpPr>
            <a:spLocks noGrp="1"/>
          </p:cNvSpPr>
          <p:nvPr>
            <p:ph type="ctrTitle" hasCustomPrompt="1"/>
          </p:nvPr>
        </p:nvSpPr>
        <p:spPr>
          <a:xfrm>
            <a:off x="902058" y="3579234"/>
            <a:ext cx="10387884" cy="761261"/>
          </a:xfrm>
          <a:prstGeom prst="rect">
            <a:avLst/>
          </a:prstGeom>
        </p:spPr>
        <p:txBody>
          <a:bodyPr anchor="b">
            <a:noAutofit/>
          </a:bodyPr>
          <a:lstStyle>
            <a:lvl1pPr algn="l">
              <a:defRPr sz="4400" b="1">
                <a:solidFill>
                  <a:schemeClr val="bg2"/>
                </a:solidFill>
                <a:latin typeface="Helvetica" pitchFamily="2" charset="0"/>
              </a:defRPr>
            </a:lvl1pPr>
          </a:lstStyle>
          <a:p>
            <a:r>
              <a:rPr lang="en-US"/>
              <a:t>Click to add title</a:t>
            </a:r>
          </a:p>
        </p:txBody>
      </p:sp>
      <p:sp>
        <p:nvSpPr>
          <p:cNvPr id="6" name="Subtitle 2">
            <a:extLst>
              <a:ext uri="{FF2B5EF4-FFF2-40B4-BE49-F238E27FC236}">
                <a16:creationId xmlns:a16="http://schemas.microsoft.com/office/drawing/2014/main" id="{84B7CA9C-EF7F-6834-6055-B5D146F814F5}"/>
              </a:ext>
            </a:extLst>
          </p:cNvPr>
          <p:cNvSpPr>
            <a:spLocks noGrp="1"/>
          </p:cNvSpPr>
          <p:nvPr>
            <p:ph type="subTitle" idx="1" hasCustomPrompt="1"/>
          </p:nvPr>
        </p:nvSpPr>
        <p:spPr>
          <a:xfrm>
            <a:off x="902058" y="4453604"/>
            <a:ext cx="10387884" cy="365125"/>
          </a:xfrm>
          <a:prstGeom prst="rect">
            <a:avLst/>
          </a:prstGeom>
        </p:spPr>
        <p:txBody>
          <a:bodyPr/>
          <a:lstStyle>
            <a:lvl1pPr marL="0" indent="0" algn="l">
              <a:buNone/>
              <a:defRPr sz="2400">
                <a:solidFill>
                  <a:schemeClr val="bg2"/>
                </a:solidFill>
                <a:latin typeface="Helvetica" panose="020B0604020202020204" pitchFamily="34" charset="0"/>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add</a:t>
            </a:r>
          </a:p>
        </p:txBody>
      </p:sp>
      <p:sp>
        <p:nvSpPr>
          <p:cNvPr id="7" name="Text Placeholder 29">
            <a:extLst>
              <a:ext uri="{FF2B5EF4-FFF2-40B4-BE49-F238E27FC236}">
                <a16:creationId xmlns:a16="http://schemas.microsoft.com/office/drawing/2014/main" id="{42E72486-7DD8-7918-580A-9E4D6BED036D}"/>
              </a:ext>
            </a:extLst>
          </p:cNvPr>
          <p:cNvSpPr>
            <a:spLocks noGrp="1"/>
          </p:cNvSpPr>
          <p:nvPr>
            <p:ph type="body" sz="quarter" idx="20" hasCustomPrompt="1"/>
          </p:nvPr>
        </p:nvSpPr>
        <p:spPr>
          <a:xfrm>
            <a:off x="902058" y="5041226"/>
            <a:ext cx="5321300" cy="1256828"/>
          </a:xfrm>
          <a:prstGeom prst="rect">
            <a:avLst/>
          </a:prstGeom>
        </p:spPr>
        <p:txBody>
          <a:bodyPr>
            <a:noAutofit/>
          </a:bodyPr>
          <a:lstStyle>
            <a:lvl1pPr marL="0" indent="0">
              <a:buFontTx/>
              <a:buNone/>
              <a:defRPr sz="1400">
                <a:solidFill>
                  <a:schemeClr val="bg2"/>
                </a:solidFill>
                <a:latin typeface="Helvetica" panose="020B0604020202020204" pitchFamily="34" charset="0"/>
                <a:cs typeface="Helvetica" panose="020B0604020202020204" pitchFamily="34" charset="0"/>
              </a:defRPr>
            </a:lvl1pPr>
            <a:lvl2pPr>
              <a:defRPr sz="1800"/>
            </a:lvl2pPr>
            <a:lvl3pPr>
              <a:defRPr sz="1600"/>
            </a:lvl3pPr>
            <a:lvl4pPr>
              <a:defRPr sz="1400"/>
            </a:lvl4pPr>
            <a:lvl5pPr>
              <a:defRPr sz="1400"/>
            </a:lvl5pPr>
          </a:lstStyle>
          <a:p>
            <a:pPr>
              <a:lnSpc>
                <a:spcPct val="100000"/>
              </a:lnSpc>
            </a:pPr>
            <a:r>
              <a:rPr lang="en-US"/>
              <a:t>Click to add text</a:t>
            </a:r>
          </a:p>
        </p:txBody>
      </p:sp>
      <p:sp>
        <p:nvSpPr>
          <p:cNvPr id="8" name="Text Placeholder 16">
            <a:extLst>
              <a:ext uri="{FF2B5EF4-FFF2-40B4-BE49-F238E27FC236}">
                <a16:creationId xmlns:a16="http://schemas.microsoft.com/office/drawing/2014/main" id="{C266F932-7001-CB13-C875-27BD84A5D168}"/>
              </a:ext>
            </a:extLst>
          </p:cNvPr>
          <p:cNvSpPr>
            <a:spLocks noGrp="1"/>
          </p:cNvSpPr>
          <p:nvPr>
            <p:ph type="body" sz="quarter" idx="23"/>
          </p:nvPr>
        </p:nvSpPr>
        <p:spPr>
          <a:xfrm>
            <a:off x="6943367" y="5041226"/>
            <a:ext cx="4346575" cy="1256828"/>
          </a:xfrm>
          <a:prstGeom prst="rect">
            <a:avLst/>
          </a:prstGeom>
        </p:spPr>
        <p:txBody>
          <a:bodyPr>
            <a:normAutofit/>
          </a:bodyPr>
          <a:lstStyle>
            <a:lvl1pPr marL="0" indent="0">
              <a:lnSpc>
                <a:spcPct val="100000"/>
              </a:lnSpc>
              <a:spcBef>
                <a:spcPts val="0"/>
              </a:spcBef>
              <a:spcAft>
                <a:spcPts val="0"/>
              </a:spcAft>
              <a:buFontTx/>
              <a:buNone/>
              <a:defRPr sz="1400" b="0" i="0">
                <a:solidFill>
                  <a:schemeClr val="bg2"/>
                </a:solidFill>
                <a:latin typeface="Helvetica" panose="020B0604020202020204" pitchFamily="34" charset="0"/>
                <a:cs typeface="Helvetica" panose="020B0604020202020204" pitchFamily="34" charset="0"/>
              </a:defRPr>
            </a:lvl1pPr>
          </a:lstStyle>
          <a:p>
            <a:pPr lvl="0"/>
            <a:endParaRPr lang="en-US"/>
          </a:p>
        </p:txBody>
      </p:sp>
      <p:sp>
        <p:nvSpPr>
          <p:cNvPr id="2" name="Text Placeholder 32">
            <a:extLst>
              <a:ext uri="{FF2B5EF4-FFF2-40B4-BE49-F238E27FC236}">
                <a16:creationId xmlns:a16="http://schemas.microsoft.com/office/drawing/2014/main" id="{1DFF62CD-3DF6-1AE0-81A2-E0F7B64E5E28}"/>
              </a:ext>
            </a:extLst>
          </p:cNvPr>
          <p:cNvSpPr txBox="1">
            <a:spLocks/>
          </p:cNvSpPr>
          <p:nvPr userDrawn="1"/>
        </p:nvSpPr>
        <p:spPr>
          <a:xfrm>
            <a:off x="843844" y="98258"/>
            <a:ext cx="10515600" cy="198514"/>
          </a:xfrm>
          <a:prstGeom prst="rect">
            <a:avLst/>
          </a:prstGeom>
        </p:spPr>
        <p:txBody>
          <a:bodyPr>
            <a:noAutofit/>
          </a:bodyPr>
          <a:lstStyle>
            <a:lvl1pPr marL="0" indent="0" algn="ctr" defTabSz="914400" rtl="0" eaLnBrk="1" latinLnBrk="0" hangingPunct="1">
              <a:lnSpc>
                <a:spcPct val="90000"/>
              </a:lnSpc>
              <a:spcBef>
                <a:spcPts val="0"/>
              </a:spcBef>
              <a:buFontTx/>
              <a:buNone/>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a:solidFill>
                <a:schemeClr val="bg2"/>
              </a:solidFill>
            </a:endParaRPr>
          </a:p>
        </p:txBody>
      </p:sp>
    </p:spTree>
    <p:extLst>
      <p:ext uri="{BB962C8B-B14F-4D97-AF65-F5344CB8AC3E}">
        <p14:creationId xmlns:p14="http://schemas.microsoft.com/office/powerpoint/2010/main" val="136071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7B9A591B-5786-7038-F06F-8EE62366DEF9}"/>
              </a:ext>
            </a:extLst>
          </p:cNvPr>
          <p:cNvSpPr>
            <a:spLocks noGrp="1"/>
          </p:cNvSpPr>
          <p:nvPr>
            <p:ph type="dt" sz="half" idx="10"/>
          </p:nvPr>
        </p:nvSpPr>
        <p:spPr>
          <a:xfrm>
            <a:off x="152400" y="6495127"/>
            <a:ext cx="2743200" cy="240087"/>
          </a:xfrm>
          <a:prstGeom prst="rect">
            <a:avLst/>
          </a:prstGeom>
        </p:spPr>
        <p:txBody>
          <a:bodyPr/>
          <a:lstStyle>
            <a:lvl1pPr>
              <a:defRPr sz="1200"/>
            </a:lvl1pPr>
          </a:lstStyle>
          <a:p>
            <a:fld id="{929FB7E2-E0D0-48DC-A24E-FF90552E5C38}" type="datetime1">
              <a:rPr lang="en-US" smtClean="0"/>
              <a:t>4/20/2026</a:t>
            </a:fld>
            <a:endParaRPr lang="en-US"/>
          </a:p>
        </p:txBody>
      </p:sp>
      <p:sp>
        <p:nvSpPr>
          <p:cNvPr id="11" name="Footer Placeholder 4">
            <a:extLst>
              <a:ext uri="{FF2B5EF4-FFF2-40B4-BE49-F238E27FC236}">
                <a16:creationId xmlns:a16="http://schemas.microsoft.com/office/drawing/2014/main" id="{30DE93BE-5777-B3DA-D1E8-E4102F907282}"/>
              </a:ext>
            </a:extLst>
          </p:cNvPr>
          <p:cNvSpPr>
            <a:spLocks noGrp="1"/>
          </p:cNvSpPr>
          <p:nvPr>
            <p:ph type="ftr" sz="quarter" idx="11"/>
          </p:nvPr>
        </p:nvSpPr>
        <p:spPr>
          <a:xfrm>
            <a:off x="4038600" y="6495127"/>
            <a:ext cx="4114800" cy="226348"/>
          </a:xfrm>
          <a:prstGeom prst="rect">
            <a:avLst/>
          </a:prstGeom>
        </p:spPr>
        <p:txBody>
          <a:bodyPr/>
          <a:lstStyle>
            <a:lvl1pPr algn="ctr">
              <a:defRPr sz="1200"/>
            </a:lvl1pPr>
          </a:lstStyle>
          <a:p>
            <a:r>
              <a:rPr lang="en-US"/>
              <a:t>CUI</a:t>
            </a:r>
          </a:p>
        </p:txBody>
      </p:sp>
      <p:sp>
        <p:nvSpPr>
          <p:cNvPr id="12" name="Slide Number Placeholder 5">
            <a:extLst>
              <a:ext uri="{FF2B5EF4-FFF2-40B4-BE49-F238E27FC236}">
                <a16:creationId xmlns:a16="http://schemas.microsoft.com/office/drawing/2014/main" id="{7B0F2682-AC91-D3C9-A132-DE4FB7FC7040}"/>
              </a:ext>
            </a:extLst>
          </p:cNvPr>
          <p:cNvSpPr>
            <a:spLocks noGrp="1"/>
          </p:cNvSpPr>
          <p:nvPr>
            <p:ph type="sldNum" sz="quarter" idx="12"/>
          </p:nvPr>
        </p:nvSpPr>
        <p:spPr>
          <a:xfrm>
            <a:off x="9296400" y="6508865"/>
            <a:ext cx="2743200" cy="226348"/>
          </a:xfrm>
          <a:prstGeom prst="rect">
            <a:avLst/>
          </a:prstGeom>
        </p:spPr>
        <p:txBody>
          <a:bodyPr/>
          <a:lstStyle>
            <a:lvl1pPr algn="r">
              <a:defRPr sz="1200"/>
            </a:lvl1pPr>
          </a:lstStyle>
          <a:p>
            <a:fld id="{1F702B15-2815-419C-AB65-6E566B842636}" type="slidenum">
              <a:rPr lang="en-US" smtClean="0"/>
              <a:pPr/>
              <a:t>‹#›</a:t>
            </a:fld>
            <a:endParaRPr lang="en-US"/>
          </a:p>
        </p:txBody>
      </p:sp>
    </p:spTree>
    <p:extLst>
      <p:ext uri="{BB962C8B-B14F-4D97-AF65-F5344CB8AC3E}">
        <p14:creationId xmlns:p14="http://schemas.microsoft.com/office/powerpoint/2010/main" val="625617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8316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no lower logo">
    <p:bg>
      <p:bgPr>
        <a:solidFill>
          <a:schemeClr val="bg1"/>
        </a:solidFill>
        <a:effectLst/>
      </p:bgPr>
    </p:bg>
    <p:spTree>
      <p:nvGrpSpPr>
        <p:cNvPr id="1" name=""/>
        <p:cNvGrpSpPr/>
        <p:nvPr/>
      </p:nvGrpSpPr>
      <p:grpSpPr>
        <a:xfrm>
          <a:off x="0" y="0"/>
          <a:ext cx="0" cy="0"/>
          <a:chOff x="0" y="0"/>
          <a:chExt cx="0" cy="0"/>
        </a:xfrm>
      </p:grpSpPr>
      <p:sp>
        <p:nvSpPr>
          <p:cNvPr id="5" name="Text Placeholder 19">
            <a:extLst>
              <a:ext uri="{FF2B5EF4-FFF2-40B4-BE49-F238E27FC236}">
                <a16:creationId xmlns:a16="http://schemas.microsoft.com/office/drawing/2014/main" id="{D43567B9-1622-A8D5-1F07-BFC333058A33}"/>
              </a:ext>
            </a:extLst>
          </p:cNvPr>
          <p:cNvSpPr>
            <a:spLocks noGrp="1"/>
          </p:cNvSpPr>
          <p:nvPr>
            <p:ph idx="1"/>
          </p:nvPr>
        </p:nvSpPr>
        <p:spPr>
          <a:xfrm>
            <a:off x="838200" y="1308100"/>
            <a:ext cx="10515600" cy="4351338"/>
          </a:xfrm>
          <a:prstGeom prst="rect">
            <a:avLst/>
          </a:prstGeom>
        </p:spPr>
        <p:txBody>
          <a:bodyPr vert="horz" lIns="91440" tIns="45720" rIns="91440" bIns="45720" rtlCol="0">
            <a:normAutofit/>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24">
            <a:extLst>
              <a:ext uri="{FF2B5EF4-FFF2-40B4-BE49-F238E27FC236}">
                <a16:creationId xmlns:a16="http://schemas.microsoft.com/office/drawing/2014/main" id="{153CF7E8-BEA9-FFCE-D7C1-9A8A8862B8FB}"/>
              </a:ext>
            </a:extLst>
          </p:cNvPr>
          <p:cNvSpPr>
            <a:spLocks noGrp="1"/>
          </p:cNvSpPr>
          <p:nvPr>
            <p:ph type="title"/>
          </p:nvPr>
        </p:nvSpPr>
        <p:spPr>
          <a:xfrm>
            <a:off x="434926" y="403058"/>
            <a:ext cx="11001997" cy="613283"/>
          </a:xfrm>
          <a:prstGeom prst="rect">
            <a:avLst/>
          </a:prstGeom>
        </p:spPr>
        <p:txBody>
          <a:bodyPr vert="horz" lIns="0" tIns="45720" rIns="91440" bIns="45720" rtlCol="0" anchor="ctr">
            <a:norm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r>
              <a:rPr lang="en-US"/>
              <a:t>Click to add title</a:t>
            </a:r>
          </a:p>
        </p:txBody>
      </p:sp>
      <p:pic>
        <p:nvPicPr>
          <p:cNvPr id="2" name="Picture 1">
            <a:extLst>
              <a:ext uri="{FF2B5EF4-FFF2-40B4-BE49-F238E27FC236}">
                <a16:creationId xmlns:a16="http://schemas.microsoft.com/office/drawing/2014/main" id="{56A59412-CBC4-412B-98E7-2234617ED5FB}"/>
              </a:ext>
            </a:extLst>
          </p:cNvPr>
          <p:cNvPicPr>
            <a:picLocks noChangeAspect="1"/>
          </p:cNvPicPr>
          <p:nvPr userDrawn="1"/>
        </p:nvPicPr>
        <p:blipFill>
          <a:blip r:embed="rId2"/>
          <a:stretch>
            <a:fillRect/>
          </a:stretch>
        </p:blipFill>
        <p:spPr>
          <a:xfrm>
            <a:off x="10998113" y="5573949"/>
            <a:ext cx="743172" cy="959930"/>
          </a:xfrm>
          <a:prstGeom prst="rect">
            <a:avLst/>
          </a:prstGeom>
        </p:spPr>
      </p:pic>
      <p:sp>
        <p:nvSpPr>
          <p:cNvPr id="3" name="Rectangle 2">
            <a:extLst>
              <a:ext uri="{FF2B5EF4-FFF2-40B4-BE49-F238E27FC236}">
                <a16:creationId xmlns:a16="http://schemas.microsoft.com/office/drawing/2014/main" id="{8A84F236-EB91-0831-7329-4E359D2D3A06}"/>
              </a:ext>
            </a:extLst>
          </p:cNvPr>
          <p:cNvSpPr/>
          <p:nvPr userDrawn="1"/>
        </p:nvSpPr>
        <p:spPr>
          <a:xfrm>
            <a:off x="438914" y="1016341"/>
            <a:ext cx="11753086" cy="84126"/>
          </a:xfrm>
          <a:prstGeom prst="rect">
            <a:avLst/>
          </a:prstGeom>
          <a:solidFill>
            <a:srgbClr val="65BAF5">
              <a:alpha val="4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047156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ntent no lower logo">
    <p:bg>
      <p:bgPr>
        <a:solidFill>
          <a:schemeClr val="bg1"/>
        </a:solidFill>
        <a:effectLst/>
      </p:bgPr>
    </p:bg>
    <p:spTree>
      <p:nvGrpSpPr>
        <p:cNvPr id="1" name=""/>
        <p:cNvGrpSpPr/>
        <p:nvPr/>
      </p:nvGrpSpPr>
      <p:grpSpPr>
        <a:xfrm>
          <a:off x="0" y="0"/>
          <a:ext cx="0" cy="0"/>
          <a:chOff x="0" y="0"/>
          <a:chExt cx="0" cy="0"/>
        </a:xfrm>
      </p:grpSpPr>
      <p:sp>
        <p:nvSpPr>
          <p:cNvPr id="8" name="Title Placeholder 24">
            <a:extLst>
              <a:ext uri="{FF2B5EF4-FFF2-40B4-BE49-F238E27FC236}">
                <a16:creationId xmlns:a16="http://schemas.microsoft.com/office/drawing/2014/main" id="{153CF7E8-BEA9-FFCE-D7C1-9A8A8862B8FB}"/>
              </a:ext>
            </a:extLst>
          </p:cNvPr>
          <p:cNvSpPr>
            <a:spLocks noGrp="1"/>
          </p:cNvSpPr>
          <p:nvPr>
            <p:ph type="title"/>
          </p:nvPr>
        </p:nvSpPr>
        <p:spPr>
          <a:xfrm>
            <a:off x="434926" y="403058"/>
            <a:ext cx="11001997" cy="613283"/>
          </a:xfrm>
          <a:prstGeom prst="rect">
            <a:avLst/>
          </a:prstGeom>
        </p:spPr>
        <p:txBody>
          <a:bodyPr vert="horz" lIns="0" tIns="45720" rIns="91440" bIns="45720" rtlCol="0" anchor="ctr">
            <a:norm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r>
              <a:rPr lang="en-US"/>
              <a:t>Click to add title</a:t>
            </a:r>
          </a:p>
        </p:txBody>
      </p:sp>
      <p:pic>
        <p:nvPicPr>
          <p:cNvPr id="2" name="Picture 1">
            <a:extLst>
              <a:ext uri="{FF2B5EF4-FFF2-40B4-BE49-F238E27FC236}">
                <a16:creationId xmlns:a16="http://schemas.microsoft.com/office/drawing/2014/main" id="{56A59412-CBC4-412B-98E7-2234617ED5FB}"/>
              </a:ext>
            </a:extLst>
          </p:cNvPr>
          <p:cNvPicPr>
            <a:picLocks noChangeAspect="1"/>
          </p:cNvPicPr>
          <p:nvPr userDrawn="1"/>
        </p:nvPicPr>
        <p:blipFill>
          <a:blip r:embed="rId2"/>
          <a:stretch>
            <a:fillRect/>
          </a:stretch>
        </p:blipFill>
        <p:spPr>
          <a:xfrm>
            <a:off x="10998113" y="5573949"/>
            <a:ext cx="743172" cy="959930"/>
          </a:xfrm>
          <a:prstGeom prst="rect">
            <a:avLst/>
          </a:prstGeom>
        </p:spPr>
      </p:pic>
      <p:sp>
        <p:nvSpPr>
          <p:cNvPr id="3" name="Rectangle 2">
            <a:extLst>
              <a:ext uri="{FF2B5EF4-FFF2-40B4-BE49-F238E27FC236}">
                <a16:creationId xmlns:a16="http://schemas.microsoft.com/office/drawing/2014/main" id="{8A84F236-EB91-0831-7329-4E359D2D3A06}"/>
              </a:ext>
            </a:extLst>
          </p:cNvPr>
          <p:cNvSpPr/>
          <p:nvPr userDrawn="1"/>
        </p:nvSpPr>
        <p:spPr>
          <a:xfrm>
            <a:off x="438914" y="1016341"/>
            <a:ext cx="11753086" cy="84126"/>
          </a:xfrm>
          <a:prstGeom prst="rect">
            <a:avLst/>
          </a:prstGeom>
          <a:solidFill>
            <a:srgbClr val="65BAF5">
              <a:alpha val="4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2">
            <a:extLst>
              <a:ext uri="{FF2B5EF4-FFF2-40B4-BE49-F238E27FC236}">
                <a16:creationId xmlns:a16="http://schemas.microsoft.com/office/drawing/2014/main" id="{F07A4917-727C-BCDE-529B-079782BF08B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3">
            <a:extLst>
              <a:ext uri="{FF2B5EF4-FFF2-40B4-BE49-F238E27FC236}">
                <a16:creationId xmlns:a16="http://schemas.microsoft.com/office/drawing/2014/main" id="{9D10DF86-8091-A7D8-4464-C070ABCA3405}"/>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46732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035F09AD-6D7F-7D6D-4342-715850E209FC}"/>
              </a:ext>
            </a:extLst>
          </p:cNvPr>
          <p:cNvSpPr txBox="1"/>
          <p:nvPr userDrawn="1"/>
        </p:nvSpPr>
        <p:spPr>
          <a:xfrm>
            <a:off x="0" y="1485192"/>
            <a:ext cx="11289942" cy="769441"/>
          </a:xfrm>
          <a:prstGeom prst="rect">
            <a:avLst/>
          </a:prstGeom>
          <a:solidFill>
            <a:srgbClr val="65BAF5">
              <a:alpha val="42917"/>
            </a:srgbClr>
          </a:solidFill>
        </p:spPr>
        <p:txBody>
          <a:bodyPr wrap="square" rtlCol="0">
            <a:spAutoFit/>
          </a:bodyPr>
          <a:lstStyle/>
          <a:p>
            <a:endParaRPr lang="en-US" sz="4400" b="1">
              <a:latin typeface="Helvetica" pitchFamily="2" charset="0"/>
              <a:cs typeface="Arial" panose="020B0604020202020204" pitchFamily="34" charset="0"/>
            </a:endParaRPr>
          </a:p>
        </p:txBody>
      </p:sp>
      <p:sp>
        <p:nvSpPr>
          <p:cNvPr id="14" name="Title 17">
            <a:extLst>
              <a:ext uri="{FF2B5EF4-FFF2-40B4-BE49-F238E27FC236}">
                <a16:creationId xmlns:a16="http://schemas.microsoft.com/office/drawing/2014/main" id="{AAB54B71-E29F-AF80-7440-AA3B8CDFADF6}"/>
              </a:ext>
            </a:extLst>
          </p:cNvPr>
          <p:cNvSpPr>
            <a:spLocks noGrp="1"/>
          </p:cNvSpPr>
          <p:nvPr>
            <p:ph type="title" hasCustomPrompt="1"/>
          </p:nvPr>
        </p:nvSpPr>
        <p:spPr>
          <a:xfrm>
            <a:off x="367704" y="1600965"/>
            <a:ext cx="10577176" cy="613283"/>
          </a:xfrm>
          <a:prstGeom prst="rect">
            <a:avLst/>
          </a:prstGeom>
        </p:spPr>
        <p:txBody>
          <a:bodyPr>
            <a:normAutofit fontScale="90000"/>
          </a:bodyPr>
          <a:lstStyle>
            <a:lvl1pPr>
              <a:defRPr>
                <a:solidFill>
                  <a:schemeClr val="bg2"/>
                </a:solidFill>
              </a:defRPr>
            </a:lvl1pPr>
          </a:lstStyle>
          <a:p>
            <a:r>
              <a:rPr lang="en-US"/>
              <a:t>Headline</a:t>
            </a:r>
          </a:p>
        </p:txBody>
      </p:sp>
      <p:pic>
        <p:nvPicPr>
          <p:cNvPr id="3" name="Picture 2">
            <a:extLst>
              <a:ext uri="{FF2B5EF4-FFF2-40B4-BE49-F238E27FC236}">
                <a16:creationId xmlns:a16="http://schemas.microsoft.com/office/drawing/2014/main" id="{4D8098C7-6A7D-CBF1-10A9-46A0EC85C967}"/>
              </a:ext>
            </a:extLst>
          </p:cNvPr>
          <p:cNvPicPr>
            <a:picLocks noChangeAspect="1"/>
          </p:cNvPicPr>
          <p:nvPr userDrawn="1"/>
        </p:nvPicPr>
        <p:blipFill>
          <a:blip r:embed="rId2"/>
          <a:stretch>
            <a:fillRect/>
          </a:stretch>
        </p:blipFill>
        <p:spPr>
          <a:xfrm>
            <a:off x="10998113" y="5573949"/>
            <a:ext cx="743172" cy="959930"/>
          </a:xfrm>
          <a:prstGeom prst="rect">
            <a:avLst/>
          </a:prstGeom>
        </p:spPr>
      </p:pic>
      <p:sp>
        <p:nvSpPr>
          <p:cNvPr id="10" name="Text Placeholder 9">
            <a:extLst>
              <a:ext uri="{FF2B5EF4-FFF2-40B4-BE49-F238E27FC236}">
                <a16:creationId xmlns:a16="http://schemas.microsoft.com/office/drawing/2014/main" id="{45875A93-60BB-B295-2240-A2ED8DA644EE}"/>
              </a:ext>
            </a:extLst>
          </p:cNvPr>
          <p:cNvSpPr>
            <a:spLocks noGrp="1"/>
          </p:cNvSpPr>
          <p:nvPr>
            <p:ph type="body" sz="quarter" idx="10" hasCustomPrompt="1"/>
          </p:nvPr>
        </p:nvSpPr>
        <p:spPr>
          <a:xfrm>
            <a:off x="367704" y="2501507"/>
            <a:ext cx="10692951" cy="923331"/>
          </a:xfrm>
          <a:prstGeom prst="rect">
            <a:avLst/>
          </a:prstGeom>
        </p:spPr>
        <p:txBody>
          <a:bodyPr/>
          <a:lstStyle>
            <a:lvl1pPr marL="0" indent="0">
              <a:buNone/>
              <a:defRPr sz="1800" i="1">
                <a:solidFill>
                  <a:schemeClr val="bg2"/>
                </a:solidFill>
                <a:latin typeface="Helvetica" panose="020B0604020202020204" pitchFamily="34" charset="0"/>
                <a:cs typeface="Helvetica" panose="020B0604020202020204" pitchFamily="34" charset="0"/>
              </a:defRPr>
            </a:lvl1pPr>
          </a:lstStyle>
          <a:p>
            <a:pPr lvl="0"/>
            <a:r>
              <a:rPr lang="en-US"/>
              <a:t>Click here to insert text</a:t>
            </a:r>
          </a:p>
        </p:txBody>
      </p:sp>
      <p:sp>
        <p:nvSpPr>
          <p:cNvPr id="13" name="Text Placeholder 12">
            <a:extLst>
              <a:ext uri="{FF2B5EF4-FFF2-40B4-BE49-F238E27FC236}">
                <a16:creationId xmlns:a16="http://schemas.microsoft.com/office/drawing/2014/main" id="{81BEBA55-48C6-145E-C5ED-9857E71CE963}"/>
              </a:ext>
            </a:extLst>
          </p:cNvPr>
          <p:cNvSpPr>
            <a:spLocks noGrp="1"/>
          </p:cNvSpPr>
          <p:nvPr>
            <p:ph type="body" sz="quarter" idx="11" hasCustomPrompt="1"/>
          </p:nvPr>
        </p:nvSpPr>
        <p:spPr>
          <a:xfrm>
            <a:off x="525085" y="3559231"/>
            <a:ext cx="9641310" cy="2601688"/>
          </a:xfrm>
          <a:prstGeom prst="rect">
            <a:avLst/>
          </a:prstGeom>
        </p:spPr>
        <p:txBody>
          <a:bodyPr/>
          <a:lstStyle>
            <a:lvl1pPr marL="228600" indent="-228600">
              <a:lnSpc>
                <a:spcPct val="100000"/>
              </a:lnSpc>
              <a:buFont typeface="Wingdings" panose="05000000000000000000" pitchFamily="2" charset="2"/>
              <a:buChar char="§"/>
              <a:defRPr sz="1800">
                <a:solidFill>
                  <a:schemeClr val="bg2"/>
                </a:solidFill>
                <a:latin typeface="Helvetica" panose="020B0604020202020204" pitchFamily="34" charset="0"/>
                <a:cs typeface="Helvetica" panose="020B0604020202020204" pitchFamily="34" charset="0"/>
              </a:defRPr>
            </a:lvl1pPr>
          </a:lstStyle>
          <a:p>
            <a:pPr lvl="0"/>
            <a:r>
              <a:rPr lang="en-US"/>
              <a:t>Click here to insert text</a:t>
            </a:r>
          </a:p>
          <a:p>
            <a:pPr lvl="0"/>
            <a:endParaRPr lang="en-US"/>
          </a:p>
        </p:txBody>
      </p:sp>
    </p:spTree>
    <p:extLst>
      <p:ext uri="{BB962C8B-B14F-4D97-AF65-F5344CB8AC3E}">
        <p14:creationId xmlns:p14="http://schemas.microsoft.com/office/powerpoint/2010/main" val="2663865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0259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ack Cover Slide">
    <p:spTree>
      <p:nvGrpSpPr>
        <p:cNvPr id="1" name=""/>
        <p:cNvGrpSpPr/>
        <p:nvPr/>
      </p:nvGrpSpPr>
      <p:grpSpPr>
        <a:xfrm>
          <a:off x="0" y="0"/>
          <a:ext cx="0" cy="0"/>
          <a:chOff x="0" y="0"/>
          <a:chExt cx="0" cy="0"/>
        </a:xfrm>
      </p:grpSpPr>
      <p:sp>
        <p:nvSpPr>
          <p:cNvPr id="3" name="Graphic 17">
            <a:extLst>
              <a:ext uri="{FF2B5EF4-FFF2-40B4-BE49-F238E27FC236}">
                <a16:creationId xmlns:a16="http://schemas.microsoft.com/office/drawing/2014/main" id="{F0782171-1714-EC49-2590-371DA7EA6805}"/>
              </a:ext>
            </a:extLst>
          </p:cNvPr>
          <p:cNvSpPr/>
          <p:nvPr userDrawn="1"/>
        </p:nvSpPr>
        <p:spPr>
          <a:xfrm>
            <a:off x="3634772" y="3964532"/>
            <a:ext cx="580349" cy="471662"/>
          </a:xfrm>
          <a:custGeom>
            <a:avLst/>
            <a:gdLst>
              <a:gd name="connsiteX0" fmla="*/ 5063109 w 5063109"/>
              <a:gd name="connsiteY0" fmla="*/ 487299 h 4114895"/>
              <a:gd name="connsiteX1" fmla="*/ 4466559 w 5063109"/>
              <a:gd name="connsiteY1" fmla="*/ 650748 h 4114895"/>
              <a:gd name="connsiteX2" fmla="*/ 4923282 w 5063109"/>
              <a:gd name="connsiteY2" fmla="*/ 75914 h 4114895"/>
              <a:gd name="connsiteX3" fmla="*/ 4263676 w 5063109"/>
              <a:gd name="connsiteY3" fmla="*/ 327946 h 4114895"/>
              <a:gd name="connsiteX4" fmla="*/ 3505486 w 5063109"/>
              <a:gd name="connsiteY4" fmla="*/ 0 h 4114895"/>
              <a:gd name="connsiteX5" fmla="*/ 2466689 w 5063109"/>
              <a:gd name="connsiteY5" fmla="*/ 1038892 h 4114895"/>
              <a:gd name="connsiteX6" fmla="*/ 2493550 w 5063109"/>
              <a:gd name="connsiteY6" fmla="*/ 1275493 h 4114895"/>
              <a:gd name="connsiteX7" fmla="*/ 352235 w 5063109"/>
              <a:gd name="connsiteY7" fmla="*/ 190119 h 4114895"/>
              <a:gd name="connsiteX8" fmla="*/ 211741 w 5063109"/>
              <a:gd name="connsiteY8" fmla="*/ 712280 h 4114895"/>
              <a:gd name="connsiteX9" fmla="*/ 673894 w 5063109"/>
              <a:gd name="connsiteY9" fmla="*/ 1576959 h 4114895"/>
              <a:gd name="connsiteX10" fmla="*/ 203264 w 5063109"/>
              <a:gd name="connsiteY10" fmla="*/ 1447133 h 4114895"/>
              <a:gd name="connsiteX11" fmla="*/ 203264 w 5063109"/>
              <a:gd name="connsiteY11" fmla="*/ 1459992 h 4114895"/>
              <a:gd name="connsiteX12" fmla="*/ 1036701 w 5063109"/>
              <a:gd name="connsiteY12" fmla="*/ 2478786 h 4114895"/>
              <a:gd name="connsiteX13" fmla="*/ 763048 w 5063109"/>
              <a:gd name="connsiteY13" fmla="*/ 2515076 h 4114895"/>
              <a:gd name="connsiteX14" fmla="*/ 567404 w 5063109"/>
              <a:gd name="connsiteY14" fmla="*/ 2496693 h 4114895"/>
              <a:gd name="connsiteX15" fmla="*/ 1537811 w 5063109"/>
              <a:gd name="connsiteY15" fmla="*/ 3217926 h 4114895"/>
              <a:gd name="connsiteX16" fmla="*/ 247745 w 5063109"/>
              <a:gd name="connsiteY16" fmla="*/ 3662744 h 4114895"/>
              <a:gd name="connsiteX17" fmla="*/ 0 w 5063109"/>
              <a:gd name="connsiteY17" fmla="*/ 3648170 h 4114895"/>
              <a:gd name="connsiteX18" fmla="*/ 1592294 w 5063109"/>
              <a:gd name="connsiteY18" fmla="*/ 4114895 h 4114895"/>
              <a:gd name="connsiteX19" fmla="*/ 4547902 w 5063109"/>
              <a:gd name="connsiteY19" fmla="*/ 1159383 h 4114895"/>
              <a:gd name="connsiteX20" fmla="*/ 4544759 w 5063109"/>
              <a:gd name="connsiteY20" fmla="*/ 1024890 h 4114895"/>
              <a:gd name="connsiteX21" fmla="*/ 5063109 w 5063109"/>
              <a:gd name="connsiteY21" fmla="*/ 487299 h 4114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63109" h="4114895">
                <a:moveTo>
                  <a:pt x="5063109" y="487299"/>
                </a:moveTo>
                <a:cubicBezTo>
                  <a:pt x="4876800" y="569786"/>
                  <a:pt x="4676775" y="625602"/>
                  <a:pt x="4466559" y="650748"/>
                </a:cubicBezTo>
                <a:cubicBezTo>
                  <a:pt x="4681061" y="522161"/>
                  <a:pt x="4845749" y="318421"/>
                  <a:pt x="4923282" y="75914"/>
                </a:cubicBezTo>
                <a:cubicBezTo>
                  <a:pt x="4722591" y="194977"/>
                  <a:pt x="4500372" y="281559"/>
                  <a:pt x="4263676" y="327946"/>
                </a:cubicBezTo>
                <a:cubicBezTo>
                  <a:pt x="4074128" y="126302"/>
                  <a:pt x="3804381" y="0"/>
                  <a:pt x="3505486" y="0"/>
                </a:cubicBezTo>
                <a:cubicBezTo>
                  <a:pt x="2931890" y="0"/>
                  <a:pt x="2466689" y="465106"/>
                  <a:pt x="2466689" y="1038892"/>
                </a:cubicBezTo>
                <a:cubicBezTo>
                  <a:pt x="2466689" y="1120331"/>
                  <a:pt x="2476024" y="1199293"/>
                  <a:pt x="2493550" y="1275493"/>
                </a:cubicBezTo>
                <a:cubicBezTo>
                  <a:pt x="1629918" y="1232059"/>
                  <a:pt x="864775" y="818674"/>
                  <a:pt x="352235" y="190119"/>
                </a:cubicBezTo>
                <a:cubicBezTo>
                  <a:pt x="262890" y="343757"/>
                  <a:pt x="211741" y="522065"/>
                  <a:pt x="211741" y="712280"/>
                </a:cubicBezTo>
                <a:cubicBezTo>
                  <a:pt x="211741" y="1072706"/>
                  <a:pt x="395287" y="1390745"/>
                  <a:pt x="673894" y="1576959"/>
                </a:cubicBezTo>
                <a:cubicBezTo>
                  <a:pt x="503587" y="1571530"/>
                  <a:pt x="343472" y="1524857"/>
                  <a:pt x="203264" y="1447133"/>
                </a:cubicBezTo>
                <a:cubicBezTo>
                  <a:pt x="203264" y="1451420"/>
                  <a:pt x="203264" y="1455896"/>
                  <a:pt x="203264" y="1459992"/>
                </a:cubicBezTo>
                <a:cubicBezTo>
                  <a:pt x="203264" y="1963388"/>
                  <a:pt x="561404" y="2383346"/>
                  <a:pt x="1036701" y="2478786"/>
                </a:cubicBezTo>
                <a:cubicBezTo>
                  <a:pt x="949357" y="2502313"/>
                  <a:pt x="857726" y="2515076"/>
                  <a:pt x="763048" y="2515076"/>
                </a:cubicBezTo>
                <a:cubicBezTo>
                  <a:pt x="695897" y="2515076"/>
                  <a:pt x="630746" y="2508885"/>
                  <a:pt x="567404" y="2496693"/>
                </a:cubicBezTo>
                <a:cubicBezTo>
                  <a:pt x="699707" y="2909221"/>
                  <a:pt x="1083183" y="3209735"/>
                  <a:pt x="1537811" y="3217926"/>
                </a:cubicBezTo>
                <a:cubicBezTo>
                  <a:pt x="1182243" y="3496532"/>
                  <a:pt x="734187" y="3662744"/>
                  <a:pt x="247745" y="3662744"/>
                </a:cubicBezTo>
                <a:cubicBezTo>
                  <a:pt x="164021" y="3662744"/>
                  <a:pt x="81439" y="3657886"/>
                  <a:pt x="0" y="3648170"/>
                </a:cubicBezTo>
                <a:cubicBezTo>
                  <a:pt x="459677" y="3943160"/>
                  <a:pt x="1005745" y="4114895"/>
                  <a:pt x="1592294" y="4114895"/>
                </a:cubicBezTo>
                <a:cubicBezTo>
                  <a:pt x="3503105" y="4114895"/>
                  <a:pt x="4547902" y="2532031"/>
                  <a:pt x="4547902" y="1159383"/>
                </a:cubicBezTo>
                <a:cubicBezTo>
                  <a:pt x="4547902" y="1114330"/>
                  <a:pt x="4546854" y="1069372"/>
                  <a:pt x="4544759" y="1024890"/>
                </a:cubicBezTo>
                <a:cubicBezTo>
                  <a:pt x="4747736" y="878396"/>
                  <a:pt x="4923854" y="695515"/>
                  <a:pt x="5063109" y="487299"/>
                </a:cubicBezTo>
              </a:path>
            </a:pathLst>
          </a:custGeom>
          <a:solidFill>
            <a:srgbClr val="65BAF5"/>
          </a:solidFill>
          <a:ln w="9525" cap="flat">
            <a:noFill/>
            <a:prstDash val="solid"/>
            <a:miter/>
          </a:ln>
        </p:spPr>
        <p:txBody>
          <a:bodyPr rtlCol="0" anchor="ctr"/>
          <a:lstStyle/>
          <a:p>
            <a:endParaRPr lang="en-US">
              <a:solidFill>
                <a:srgbClr val="65BAF5"/>
              </a:solidFill>
            </a:endParaRPr>
          </a:p>
        </p:txBody>
      </p:sp>
      <p:sp>
        <p:nvSpPr>
          <p:cNvPr id="4" name="Graphic 22">
            <a:extLst>
              <a:ext uri="{FF2B5EF4-FFF2-40B4-BE49-F238E27FC236}">
                <a16:creationId xmlns:a16="http://schemas.microsoft.com/office/drawing/2014/main" id="{DAC4D1D2-01DB-17DB-9C0C-4CF857426049}"/>
              </a:ext>
            </a:extLst>
          </p:cNvPr>
          <p:cNvSpPr/>
          <p:nvPr userDrawn="1"/>
        </p:nvSpPr>
        <p:spPr>
          <a:xfrm>
            <a:off x="3634772" y="4604929"/>
            <a:ext cx="574920" cy="574920"/>
          </a:xfrm>
          <a:custGeom>
            <a:avLst/>
            <a:gdLst>
              <a:gd name="connsiteX0" fmla="*/ 2764428 w 3491909"/>
              <a:gd name="connsiteY0" fmla="*/ 0 h 3491909"/>
              <a:gd name="connsiteX1" fmla="*/ 727481 w 3491909"/>
              <a:gd name="connsiteY1" fmla="*/ 0 h 3491909"/>
              <a:gd name="connsiteX2" fmla="*/ 0 w 3491909"/>
              <a:gd name="connsiteY2" fmla="*/ 727481 h 3491909"/>
              <a:gd name="connsiteX3" fmla="*/ 0 w 3491909"/>
              <a:gd name="connsiteY3" fmla="*/ 2764428 h 3491909"/>
              <a:gd name="connsiteX4" fmla="*/ 727481 w 3491909"/>
              <a:gd name="connsiteY4" fmla="*/ 3491909 h 3491909"/>
              <a:gd name="connsiteX5" fmla="*/ 2764428 w 3491909"/>
              <a:gd name="connsiteY5" fmla="*/ 3491909 h 3491909"/>
              <a:gd name="connsiteX6" fmla="*/ 3491909 w 3491909"/>
              <a:gd name="connsiteY6" fmla="*/ 2764428 h 3491909"/>
              <a:gd name="connsiteX7" fmla="*/ 3491909 w 3491909"/>
              <a:gd name="connsiteY7" fmla="*/ 727481 h 3491909"/>
              <a:gd name="connsiteX8" fmla="*/ 2764428 w 3491909"/>
              <a:gd name="connsiteY8" fmla="*/ 0 h 3491909"/>
              <a:gd name="connsiteX9" fmla="*/ 1163970 w 3491909"/>
              <a:gd name="connsiteY9" fmla="*/ 2764428 h 3491909"/>
              <a:gd name="connsiteX10" fmla="*/ 727481 w 3491909"/>
              <a:gd name="connsiteY10" fmla="*/ 2764428 h 3491909"/>
              <a:gd name="connsiteX11" fmla="*/ 727481 w 3491909"/>
              <a:gd name="connsiteY11" fmla="*/ 1163970 h 3491909"/>
              <a:gd name="connsiteX12" fmla="*/ 1163970 w 3491909"/>
              <a:gd name="connsiteY12" fmla="*/ 1163970 h 3491909"/>
              <a:gd name="connsiteX13" fmla="*/ 1163970 w 3491909"/>
              <a:gd name="connsiteY13" fmla="*/ 2764428 h 3491909"/>
              <a:gd name="connsiteX14" fmla="*/ 945725 w 3491909"/>
              <a:gd name="connsiteY14" fmla="*/ 979190 h 3491909"/>
              <a:gd name="connsiteX15" fmla="*/ 691107 w 3491909"/>
              <a:gd name="connsiteY15" fmla="*/ 723116 h 3491909"/>
              <a:gd name="connsiteX16" fmla="*/ 945725 w 3491909"/>
              <a:gd name="connsiteY16" fmla="*/ 467043 h 3491909"/>
              <a:gd name="connsiteX17" fmla="*/ 1200344 w 3491909"/>
              <a:gd name="connsiteY17" fmla="*/ 723116 h 3491909"/>
              <a:gd name="connsiteX18" fmla="*/ 945725 w 3491909"/>
              <a:gd name="connsiteY18" fmla="*/ 979190 h 3491909"/>
              <a:gd name="connsiteX19" fmla="*/ 2909924 w 3491909"/>
              <a:gd name="connsiteY19" fmla="*/ 2764428 h 3491909"/>
              <a:gd name="connsiteX20" fmla="*/ 2473436 w 3491909"/>
              <a:gd name="connsiteY20" fmla="*/ 2764428 h 3491909"/>
              <a:gd name="connsiteX21" fmla="*/ 2473436 w 3491909"/>
              <a:gd name="connsiteY21" fmla="*/ 1949649 h 3491909"/>
              <a:gd name="connsiteX22" fmla="*/ 1891451 w 3491909"/>
              <a:gd name="connsiteY22" fmla="*/ 1949649 h 3491909"/>
              <a:gd name="connsiteX23" fmla="*/ 1891451 w 3491909"/>
              <a:gd name="connsiteY23" fmla="*/ 2764428 h 3491909"/>
              <a:gd name="connsiteX24" fmla="*/ 1454962 w 3491909"/>
              <a:gd name="connsiteY24" fmla="*/ 2764428 h 3491909"/>
              <a:gd name="connsiteX25" fmla="*/ 1454962 w 3491909"/>
              <a:gd name="connsiteY25" fmla="*/ 1163970 h 3491909"/>
              <a:gd name="connsiteX26" fmla="*/ 1891451 w 3491909"/>
              <a:gd name="connsiteY26" fmla="*/ 1163970 h 3491909"/>
              <a:gd name="connsiteX27" fmla="*/ 1891451 w 3491909"/>
              <a:gd name="connsiteY27" fmla="*/ 1421498 h 3491909"/>
              <a:gd name="connsiteX28" fmla="*/ 2909924 w 3491909"/>
              <a:gd name="connsiteY28" fmla="*/ 1782329 h 3491909"/>
              <a:gd name="connsiteX29" fmla="*/ 2909924 w 3491909"/>
              <a:gd name="connsiteY29" fmla="*/ 2765883 h 3491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491909" h="3491909">
                <a:moveTo>
                  <a:pt x="2764428" y="0"/>
                </a:moveTo>
                <a:lnTo>
                  <a:pt x="727481" y="0"/>
                </a:lnTo>
                <a:cubicBezTo>
                  <a:pt x="325912" y="0"/>
                  <a:pt x="0" y="325912"/>
                  <a:pt x="0" y="727481"/>
                </a:cubicBezTo>
                <a:lnTo>
                  <a:pt x="0" y="2764428"/>
                </a:lnTo>
                <a:cubicBezTo>
                  <a:pt x="0" y="3165998"/>
                  <a:pt x="325912" y="3491909"/>
                  <a:pt x="727481" y="3491909"/>
                </a:cubicBezTo>
                <a:lnTo>
                  <a:pt x="2764428" y="3491909"/>
                </a:lnTo>
                <a:cubicBezTo>
                  <a:pt x="3165998" y="3491909"/>
                  <a:pt x="3491909" y="3165998"/>
                  <a:pt x="3491909" y="2764428"/>
                </a:cubicBezTo>
                <a:lnTo>
                  <a:pt x="3491909" y="727481"/>
                </a:lnTo>
                <a:cubicBezTo>
                  <a:pt x="3491909" y="325912"/>
                  <a:pt x="3165998" y="0"/>
                  <a:pt x="2764428" y="0"/>
                </a:cubicBezTo>
                <a:close/>
                <a:moveTo>
                  <a:pt x="1163970" y="2764428"/>
                </a:moveTo>
                <a:lnTo>
                  <a:pt x="727481" y="2764428"/>
                </a:lnTo>
                <a:lnTo>
                  <a:pt x="727481" y="1163970"/>
                </a:lnTo>
                <a:lnTo>
                  <a:pt x="1163970" y="1163970"/>
                </a:lnTo>
                <a:lnTo>
                  <a:pt x="1163970" y="2764428"/>
                </a:lnTo>
                <a:close/>
                <a:moveTo>
                  <a:pt x="945725" y="979190"/>
                </a:moveTo>
                <a:cubicBezTo>
                  <a:pt x="804594" y="979190"/>
                  <a:pt x="691107" y="864248"/>
                  <a:pt x="691107" y="723116"/>
                </a:cubicBezTo>
                <a:cubicBezTo>
                  <a:pt x="691107" y="581985"/>
                  <a:pt x="804594" y="467043"/>
                  <a:pt x="945725" y="467043"/>
                </a:cubicBezTo>
                <a:cubicBezTo>
                  <a:pt x="1086857" y="467043"/>
                  <a:pt x="1200344" y="581985"/>
                  <a:pt x="1200344" y="723116"/>
                </a:cubicBezTo>
                <a:cubicBezTo>
                  <a:pt x="1200344" y="864248"/>
                  <a:pt x="1086857" y="979190"/>
                  <a:pt x="945725" y="979190"/>
                </a:cubicBezTo>
                <a:close/>
                <a:moveTo>
                  <a:pt x="2909924" y="2764428"/>
                </a:moveTo>
                <a:lnTo>
                  <a:pt x="2473436" y="2764428"/>
                </a:lnTo>
                <a:lnTo>
                  <a:pt x="2473436" y="1949649"/>
                </a:lnTo>
                <a:cubicBezTo>
                  <a:pt x="2473436" y="1459327"/>
                  <a:pt x="1891451" y="1497156"/>
                  <a:pt x="1891451" y="1949649"/>
                </a:cubicBezTo>
                <a:lnTo>
                  <a:pt x="1891451" y="2764428"/>
                </a:lnTo>
                <a:lnTo>
                  <a:pt x="1454962" y="2764428"/>
                </a:lnTo>
                <a:lnTo>
                  <a:pt x="1454962" y="1163970"/>
                </a:lnTo>
                <a:lnTo>
                  <a:pt x="1891451" y="1163970"/>
                </a:lnTo>
                <a:lnTo>
                  <a:pt x="1891451" y="1421498"/>
                </a:lnTo>
                <a:cubicBezTo>
                  <a:pt x="2095145" y="1044663"/>
                  <a:pt x="2909924" y="1017018"/>
                  <a:pt x="2909924" y="1782329"/>
                </a:cubicBezTo>
                <a:lnTo>
                  <a:pt x="2909924" y="2765883"/>
                </a:lnTo>
                <a:close/>
              </a:path>
            </a:pathLst>
          </a:custGeom>
          <a:solidFill>
            <a:srgbClr val="65BAF5"/>
          </a:solidFill>
          <a:ln w="145256" cap="flat">
            <a:noFill/>
            <a:prstDash val="solid"/>
            <a:miter/>
          </a:ln>
        </p:spPr>
        <p:txBody>
          <a:bodyPr rtlCol="0" anchor="ctr"/>
          <a:lstStyle/>
          <a:p>
            <a:endParaRPr lang="en-US"/>
          </a:p>
        </p:txBody>
      </p:sp>
      <p:pic>
        <p:nvPicPr>
          <p:cNvPr id="5" name="Graphic 4" descr="World with solid fill">
            <a:extLst>
              <a:ext uri="{FF2B5EF4-FFF2-40B4-BE49-F238E27FC236}">
                <a16:creationId xmlns:a16="http://schemas.microsoft.com/office/drawing/2014/main" id="{A1054867-61B7-0B75-F00E-311A4A4B6B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557977" y="3144083"/>
            <a:ext cx="728510" cy="728510"/>
          </a:xfrm>
          <a:prstGeom prst="rect">
            <a:avLst/>
          </a:prstGeom>
        </p:spPr>
      </p:pic>
      <p:pic>
        <p:nvPicPr>
          <p:cNvPr id="6" name="Graphic 5">
            <a:extLst>
              <a:ext uri="{FF2B5EF4-FFF2-40B4-BE49-F238E27FC236}">
                <a16:creationId xmlns:a16="http://schemas.microsoft.com/office/drawing/2014/main" id="{BA2B5428-6000-D2DE-AFE3-71D798B44B5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90810" y="742482"/>
            <a:ext cx="8414221" cy="2267305"/>
          </a:xfrm>
          <a:prstGeom prst="rect">
            <a:avLst/>
          </a:prstGeom>
        </p:spPr>
      </p:pic>
      <p:sp>
        <p:nvSpPr>
          <p:cNvPr id="9" name="TextBox 8">
            <a:extLst>
              <a:ext uri="{FF2B5EF4-FFF2-40B4-BE49-F238E27FC236}">
                <a16:creationId xmlns:a16="http://schemas.microsoft.com/office/drawing/2014/main" id="{D74EFE33-73C7-52C9-7B84-4257793E7C51}"/>
              </a:ext>
            </a:extLst>
          </p:cNvPr>
          <p:cNvSpPr txBox="1"/>
          <p:nvPr userDrawn="1"/>
        </p:nvSpPr>
        <p:spPr>
          <a:xfrm>
            <a:off x="4522921" y="3306730"/>
            <a:ext cx="2469006" cy="400110"/>
          </a:xfrm>
          <a:prstGeom prst="rect">
            <a:avLst/>
          </a:prstGeom>
          <a:noFill/>
        </p:spPr>
        <p:txBody>
          <a:bodyPr wrap="square" rtlCol="0">
            <a:spAutoFit/>
          </a:bodyPr>
          <a:lstStyle/>
          <a:p>
            <a:pPr lvl="0"/>
            <a:r>
              <a:rPr lang="en-US" sz="2000" b="1">
                <a:latin typeface="Helvetica" panose="020B0604020202020204" pitchFamily="34" charset="0"/>
                <a:cs typeface="Helvetica" panose="020B0604020202020204" pitchFamily="34" charset="0"/>
              </a:rPr>
              <a:t>https://www.ai.mil</a:t>
            </a:r>
          </a:p>
        </p:txBody>
      </p:sp>
      <p:sp>
        <p:nvSpPr>
          <p:cNvPr id="22" name="TextBox 21">
            <a:extLst>
              <a:ext uri="{FF2B5EF4-FFF2-40B4-BE49-F238E27FC236}">
                <a16:creationId xmlns:a16="http://schemas.microsoft.com/office/drawing/2014/main" id="{5F18D9CA-7F0E-A977-E808-480E8B78A4A8}"/>
              </a:ext>
            </a:extLst>
          </p:cNvPr>
          <p:cNvSpPr txBox="1"/>
          <p:nvPr userDrawn="1"/>
        </p:nvSpPr>
        <p:spPr>
          <a:xfrm>
            <a:off x="4522921" y="4015697"/>
            <a:ext cx="6096000" cy="369332"/>
          </a:xfrm>
          <a:prstGeom prst="rect">
            <a:avLst/>
          </a:prstGeom>
          <a:noFill/>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1" i="0" u="none" strike="noStrike" kern="1200" cap="none" spc="0" normalizeH="0" baseline="0" noProof="0">
                <a:ln>
                  <a:noFill/>
                </a:ln>
                <a:solidFill>
                  <a:schemeClr val="tx1"/>
                </a:solidFill>
                <a:effectLst/>
                <a:uLnTx/>
                <a:uFillTx/>
                <a:latin typeface="Helvetica" panose="020B0604020202020204" pitchFamily="34" charset="0"/>
                <a:ea typeface="+mn-ea"/>
                <a:cs typeface="Helvetica" panose="020B0604020202020204" pitchFamily="34" charset="0"/>
              </a:rPr>
              <a:t>@DoDCDAO</a:t>
            </a:r>
          </a:p>
        </p:txBody>
      </p:sp>
      <p:sp>
        <p:nvSpPr>
          <p:cNvPr id="23" name="TextBox 22">
            <a:extLst>
              <a:ext uri="{FF2B5EF4-FFF2-40B4-BE49-F238E27FC236}">
                <a16:creationId xmlns:a16="http://schemas.microsoft.com/office/drawing/2014/main" id="{8D0EC614-C793-BAAD-CA9E-D25BB11BE64F}"/>
              </a:ext>
            </a:extLst>
          </p:cNvPr>
          <p:cNvSpPr txBox="1"/>
          <p:nvPr userDrawn="1"/>
        </p:nvSpPr>
        <p:spPr>
          <a:xfrm>
            <a:off x="4522921" y="4693886"/>
            <a:ext cx="7021425" cy="400110"/>
          </a:xfrm>
          <a:prstGeom prst="rect">
            <a:avLst/>
          </a:prstGeom>
          <a:noFill/>
        </p:spPr>
        <p:txBody>
          <a:bodyPr wrap="square" rtlCol="0">
            <a:spAutoFit/>
          </a:bodyPr>
          <a:lstStyle/>
          <a:p>
            <a:r>
              <a:rPr lang="en-US" sz="2000" b="1">
                <a:latin typeface="Helvetica" panose="020B0604020202020204" pitchFamily="34" charset="0"/>
                <a:cs typeface="Helvetica" panose="020B0604020202020204" pitchFamily="34" charset="0"/>
              </a:rPr>
              <a:t>DoD Chief Digital and Artificial Intelligence Office</a:t>
            </a:r>
          </a:p>
        </p:txBody>
      </p:sp>
    </p:spTree>
    <p:extLst>
      <p:ext uri="{BB962C8B-B14F-4D97-AF65-F5344CB8AC3E}">
        <p14:creationId xmlns:p14="http://schemas.microsoft.com/office/powerpoint/2010/main" val="394866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266DA44-DCE8-A727-ED9A-E5C5A5660A1C}"/>
              </a:ext>
            </a:extLst>
          </p:cNvPr>
          <p:cNvPicPr>
            <a:picLocks noChangeAspect="1"/>
          </p:cNvPicPr>
          <p:nvPr userDrawn="1"/>
        </p:nvPicPr>
        <p:blipFill>
          <a:blip r:embed="rId2"/>
          <a:stretch>
            <a:fillRect/>
          </a:stretch>
        </p:blipFill>
        <p:spPr>
          <a:xfrm>
            <a:off x="10998113" y="5573949"/>
            <a:ext cx="743172" cy="959930"/>
          </a:xfrm>
          <a:prstGeom prst="rect">
            <a:avLst/>
          </a:prstGeom>
        </p:spPr>
      </p:pic>
      <p:sp>
        <p:nvSpPr>
          <p:cNvPr id="5" name="Text Placeholder 19">
            <a:extLst>
              <a:ext uri="{FF2B5EF4-FFF2-40B4-BE49-F238E27FC236}">
                <a16:creationId xmlns:a16="http://schemas.microsoft.com/office/drawing/2014/main" id="{07669F5A-C08D-CA87-3174-5160988CFDA4}"/>
              </a:ext>
            </a:extLst>
          </p:cNvPr>
          <p:cNvSpPr>
            <a:spLocks noGrp="1"/>
          </p:cNvSpPr>
          <p:nvPr>
            <p:ph idx="1"/>
          </p:nvPr>
        </p:nvSpPr>
        <p:spPr>
          <a:xfrm>
            <a:off x="838200" y="1308100"/>
            <a:ext cx="10515600" cy="4351338"/>
          </a:xfrm>
          <a:prstGeom prst="rect">
            <a:avLst/>
          </a:prstGeom>
        </p:spPr>
        <p:txBody>
          <a:bodyPr vert="horz" lIns="91440" tIns="45720" rIns="91440" bIns="45720" rtlCol="0">
            <a:normAutofit/>
          </a:bodyPr>
          <a:lstStyle>
            <a:lvl1pPr marL="457200" indent="-457200">
              <a:buFont typeface="Wingdings" panose="05000000000000000000" pitchFamily="2" charset="2"/>
              <a:buChar char="§"/>
              <a:defRPr>
                <a:latin typeface="Arial" panose="020B0604020202020204" pitchFamily="34" charset="0"/>
                <a:cs typeface="Arial" panose="020B0604020202020204" pitchFamily="34" charset="0"/>
              </a:defRPr>
            </a:lvl1pPr>
            <a:lvl2pPr marL="800100" indent="-342900">
              <a:buFont typeface="Wingdings" panose="05000000000000000000" pitchFamily="2" charset="2"/>
              <a:buChar char="§"/>
              <a:defRPr>
                <a:latin typeface="Arial" panose="020B0604020202020204" pitchFamily="34" charset="0"/>
                <a:cs typeface="Arial" panose="020B0604020202020204" pitchFamily="34" charset="0"/>
              </a:defRPr>
            </a:lvl2pPr>
            <a:lvl3pPr marL="1257300" indent="-342900">
              <a:buFont typeface="Wingdings" panose="05000000000000000000" pitchFamily="2" charset="2"/>
              <a:buChar char="§"/>
              <a:defRPr>
                <a:latin typeface="Arial" panose="020B0604020202020204" pitchFamily="34" charset="0"/>
                <a:cs typeface="Arial" panose="020B0604020202020204" pitchFamily="34" charset="0"/>
              </a:defRPr>
            </a:lvl3pPr>
            <a:lvl4pPr marL="1657350" indent="-285750">
              <a:buFont typeface="Wingdings" panose="05000000000000000000" pitchFamily="2" charset="2"/>
              <a:buChar char="§"/>
              <a:defRPr>
                <a:latin typeface="Arial" panose="020B0604020202020204" pitchFamily="34" charset="0"/>
                <a:cs typeface="Arial" panose="020B0604020202020204" pitchFamily="34" charset="0"/>
              </a:defRPr>
            </a:lvl4pPr>
            <a:lvl5pPr marL="2114550" indent="-285750">
              <a:buFont typeface="Wingdings" panose="05000000000000000000" pitchFamily="2" charset="2"/>
              <a:buChar cha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Placeholder 24">
            <a:extLst>
              <a:ext uri="{FF2B5EF4-FFF2-40B4-BE49-F238E27FC236}">
                <a16:creationId xmlns:a16="http://schemas.microsoft.com/office/drawing/2014/main" id="{360479E3-C510-5F06-CB82-93D7BF0D1C26}"/>
              </a:ext>
            </a:extLst>
          </p:cNvPr>
          <p:cNvSpPr>
            <a:spLocks noGrp="1"/>
          </p:cNvSpPr>
          <p:nvPr>
            <p:ph type="title"/>
          </p:nvPr>
        </p:nvSpPr>
        <p:spPr>
          <a:xfrm>
            <a:off x="434926" y="403058"/>
            <a:ext cx="11001997" cy="613283"/>
          </a:xfrm>
          <a:prstGeom prst="rect">
            <a:avLst/>
          </a:prstGeom>
        </p:spPr>
        <p:txBody>
          <a:bodyPr vert="horz" lIns="0" tIns="45720" rIns="91440" bIns="45720" rtlCol="0" anchor="ctr">
            <a:normAutofit/>
          </a:bodyPr>
          <a:lstStyle>
            <a:lvl1pPr>
              <a:defRPr>
                <a:latin typeface="Arial" panose="020B0604020202020204" pitchFamily="34" charset="0"/>
                <a:cs typeface="Arial" panose="020B0604020202020204" pitchFamily="34" charset="0"/>
              </a:defRPr>
            </a:lvl1pPr>
          </a:lstStyle>
          <a:p>
            <a:r>
              <a:rPr lang="en-US"/>
              <a:t>Click to add title</a:t>
            </a:r>
          </a:p>
        </p:txBody>
      </p:sp>
    </p:spTree>
    <p:extLst>
      <p:ext uri="{BB962C8B-B14F-4D97-AF65-F5344CB8AC3E}">
        <p14:creationId xmlns:p14="http://schemas.microsoft.com/office/powerpoint/2010/main" val="194567636"/>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no lower logo">
    <p:bg>
      <p:bgPr>
        <a:solidFill>
          <a:schemeClr val="bg1"/>
        </a:solidFill>
        <a:effectLst/>
      </p:bgPr>
    </p:bg>
    <p:spTree>
      <p:nvGrpSpPr>
        <p:cNvPr id="1" name=""/>
        <p:cNvGrpSpPr/>
        <p:nvPr/>
      </p:nvGrpSpPr>
      <p:grpSpPr>
        <a:xfrm>
          <a:off x="0" y="0"/>
          <a:ext cx="0" cy="0"/>
          <a:chOff x="0" y="0"/>
          <a:chExt cx="0" cy="0"/>
        </a:xfrm>
      </p:grpSpPr>
      <p:sp>
        <p:nvSpPr>
          <p:cNvPr id="5" name="Text Placeholder 19">
            <a:extLst>
              <a:ext uri="{FF2B5EF4-FFF2-40B4-BE49-F238E27FC236}">
                <a16:creationId xmlns:a16="http://schemas.microsoft.com/office/drawing/2014/main" id="{D43567B9-1622-A8D5-1F07-BFC333058A33}"/>
              </a:ext>
            </a:extLst>
          </p:cNvPr>
          <p:cNvSpPr>
            <a:spLocks noGrp="1"/>
          </p:cNvSpPr>
          <p:nvPr>
            <p:ph idx="1"/>
          </p:nvPr>
        </p:nvSpPr>
        <p:spPr>
          <a:xfrm>
            <a:off x="838200" y="1308100"/>
            <a:ext cx="10515600" cy="4351338"/>
          </a:xfrm>
          <a:prstGeom prst="rect">
            <a:avLst/>
          </a:prstGeom>
        </p:spPr>
        <p:txBody>
          <a:bodyPr vert="horz" lIns="91440" tIns="45720" rIns="91440" bIns="45720" rtlCol="0">
            <a:normAutofit/>
          </a:bodyPr>
          <a:lstStyle>
            <a:lvl1pPr marL="457200" indent="-457200">
              <a:buFont typeface="Wingdings" panose="05000000000000000000" pitchFamily="2" charset="2"/>
              <a:buChar char="§"/>
              <a:defRPr/>
            </a:lvl1pPr>
            <a:lvl2pPr marL="800100" indent="-342900">
              <a:buFont typeface="Wingdings" panose="05000000000000000000" pitchFamily="2" charset="2"/>
              <a:buChar char="§"/>
              <a:defRPr/>
            </a:lvl2pPr>
            <a:lvl3pPr marL="1257300" indent="-342900">
              <a:buFont typeface="Wingdings" panose="05000000000000000000" pitchFamily="2" charset="2"/>
              <a:buChar char="§"/>
              <a:defRPr/>
            </a:lvl3pPr>
            <a:lvl4pPr marL="1657350" indent="-285750">
              <a:buFont typeface="Wingdings" panose="05000000000000000000" pitchFamily="2" charset="2"/>
              <a:buChar char="§"/>
              <a:defRPr/>
            </a:lvl4pPr>
            <a:lvl5pPr marL="2114550" indent="-285750">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24">
            <a:extLst>
              <a:ext uri="{FF2B5EF4-FFF2-40B4-BE49-F238E27FC236}">
                <a16:creationId xmlns:a16="http://schemas.microsoft.com/office/drawing/2014/main" id="{153CF7E8-BEA9-FFCE-D7C1-9A8A8862B8FB}"/>
              </a:ext>
            </a:extLst>
          </p:cNvPr>
          <p:cNvSpPr>
            <a:spLocks noGrp="1"/>
          </p:cNvSpPr>
          <p:nvPr>
            <p:ph type="title"/>
          </p:nvPr>
        </p:nvSpPr>
        <p:spPr>
          <a:xfrm>
            <a:off x="434926" y="403058"/>
            <a:ext cx="11001997" cy="613283"/>
          </a:xfrm>
          <a:prstGeom prst="rect">
            <a:avLst/>
          </a:prstGeom>
        </p:spPr>
        <p:txBody>
          <a:bodyPr vert="horz" lIns="0" tIns="45720" rIns="91440" bIns="45720" rtlCol="0" anchor="ctr">
            <a:normAutofit/>
          </a:bodyPr>
          <a:lstStyle/>
          <a:p>
            <a:r>
              <a:rPr lang="en-US"/>
              <a:t>Click to add title</a:t>
            </a:r>
          </a:p>
        </p:txBody>
      </p:sp>
      <p:pic>
        <p:nvPicPr>
          <p:cNvPr id="2" name="Picture 1">
            <a:extLst>
              <a:ext uri="{FF2B5EF4-FFF2-40B4-BE49-F238E27FC236}">
                <a16:creationId xmlns:a16="http://schemas.microsoft.com/office/drawing/2014/main" id="{56A59412-CBC4-412B-98E7-2234617ED5FB}"/>
              </a:ext>
            </a:extLst>
          </p:cNvPr>
          <p:cNvPicPr>
            <a:picLocks noChangeAspect="1"/>
          </p:cNvPicPr>
          <p:nvPr userDrawn="1"/>
        </p:nvPicPr>
        <p:blipFill>
          <a:blip r:embed="rId2"/>
          <a:stretch>
            <a:fillRect/>
          </a:stretch>
        </p:blipFill>
        <p:spPr>
          <a:xfrm>
            <a:off x="10998113" y="5573949"/>
            <a:ext cx="743172" cy="959930"/>
          </a:xfrm>
          <a:prstGeom prst="rect">
            <a:avLst/>
          </a:prstGeom>
        </p:spPr>
      </p:pic>
    </p:spTree>
    <p:extLst>
      <p:ext uri="{BB962C8B-B14F-4D97-AF65-F5344CB8AC3E}">
        <p14:creationId xmlns:p14="http://schemas.microsoft.com/office/powerpoint/2010/main" val="297114704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Picture Placeholder 36">
            <a:extLst>
              <a:ext uri="{FF2B5EF4-FFF2-40B4-BE49-F238E27FC236}">
                <a16:creationId xmlns:a16="http://schemas.microsoft.com/office/drawing/2014/main" id="{1AC9B884-D21F-CF14-D939-98E8A41D0147}"/>
              </a:ext>
            </a:extLst>
          </p:cNvPr>
          <p:cNvSpPr>
            <a:spLocks noGrp="1"/>
          </p:cNvSpPr>
          <p:nvPr>
            <p:ph type="pic" sz="quarter" idx="14" hasCustomPrompt="1"/>
          </p:nvPr>
        </p:nvSpPr>
        <p:spPr>
          <a:xfrm>
            <a:off x="8244723" y="1239435"/>
            <a:ext cx="3079058" cy="2409204"/>
          </a:xfrm>
          <a:prstGeom prst="roundRect">
            <a:avLst/>
          </a:prstGeom>
          <a:ln>
            <a:solidFill>
              <a:schemeClr val="tx2"/>
            </a:solidFill>
          </a:ln>
        </p:spPr>
        <p:txBody>
          <a:bodyPr>
            <a:normAutofit/>
          </a:bodyPr>
          <a:lstStyle>
            <a:lvl1pPr marL="0" indent="0">
              <a:buNone/>
              <a:defRPr sz="1400"/>
            </a:lvl1pPr>
          </a:lstStyle>
          <a:p>
            <a:r>
              <a:rPr lang="en-US"/>
              <a:t>Picture here</a:t>
            </a:r>
          </a:p>
        </p:txBody>
      </p:sp>
      <p:sp>
        <p:nvSpPr>
          <p:cNvPr id="7" name="Rectangle: Rounded Corners 6">
            <a:extLst>
              <a:ext uri="{FF2B5EF4-FFF2-40B4-BE49-F238E27FC236}">
                <a16:creationId xmlns:a16="http://schemas.microsoft.com/office/drawing/2014/main" id="{4B0D6C4A-E5BA-F9EC-F1D0-D751D032A183}"/>
              </a:ext>
            </a:extLst>
          </p:cNvPr>
          <p:cNvSpPr/>
          <p:nvPr userDrawn="1"/>
        </p:nvSpPr>
        <p:spPr>
          <a:xfrm>
            <a:off x="440121" y="1239435"/>
            <a:ext cx="7590902" cy="914400"/>
          </a:xfrm>
          <a:prstGeom prst="roundRect">
            <a:avLst>
              <a:gd name="adj" fmla="val 2325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sz="1400">
              <a:solidFill>
                <a:schemeClr val="bg2"/>
              </a:solidFill>
              <a:latin typeface="Helvetica" panose="020B0604020202020204" pitchFamily="34" charset="0"/>
              <a:cs typeface="Helvetica" panose="020B0604020202020204" pitchFamily="34" charset="0"/>
            </a:endParaRPr>
          </a:p>
        </p:txBody>
      </p:sp>
      <p:grpSp>
        <p:nvGrpSpPr>
          <p:cNvPr id="46" name="Group 45">
            <a:extLst>
              <a:ext uri="{FF2B5EF4-FFF2-40B4-BE49-F238E27FC236}">
                <a16:creationId xmlns:a16="http://schemas.microsoft.com/office/drawing/2014/main" id="{67A41AC5-93D2-5D8F-279E-71517C2F9541}"/>
              </a:ext>
            </a:extLst>
          </p:cNvPr>
          <p:cNvGrpSpPr/>
          <p:nvPr userDrawn="1"/>
        </p:nvGrpSpPr>
        <p:grpSpPr>
          <a:xfrm>
            <a:off x="440121" y="2309015"/>
            <a:ext cx="3688601" cy="3921640"/>
            <a:chOff x="4552297" y="2307822"/>
            <a:chExt cx="3792111" cy="3921640"/>
          </a:xfrm>
        </p:grpSpPr>
        <p:sp>
          <p:nvSpPr>
            <p:cNvPr id="47" name="Rectangle: Rounded Corners 46">
              <a:extLst>
                <a:ext uri="{FF2B5EF4-FFF2-40B4-BE49-F238E27FC236}">
                  <a16:creationId xmlns:a16="http://schemas.microsoft.com/office/drawing/2014/main" id="{EFEE81A2-9354-8C9A-1384-549C4DC3AAA3}"/>
                </a:ext>
              </a:extLst>
            </p:cNvPr>
            <p:cNvSpPr/>
            <p:nvPr userDrawn="1"/>
          </p:nvSpPr>
          <p:spPr>
            <a:xfrm>
              <a:off x="4552297" y="2314731"/>
              <a:ext cx="3792111" cy="3914731"/>
            </a:xfrm>
            <a:prstGeom prst="roundRect">
              <a:avLst>
                <a:gd name="adj" fmla="val 14452"/>
              </a:avLst>
            </a:prstGeom>
            <a:solidFill>
              <a:schemeClr val="bg1"/>
            </a:solidFill>
            <a:ln>
              <a:solidFill>
                <a:schemeClr val="tx1"/>
              </a:solidFill>
            </a:ln>
          </p:spPr>
          <p:style>
            <a:lnRef idx="2">
              <a:schemeClr val="accent2">
                <a:shade val="15000"/>
              </a:schemeClr>
            </a:lnRef>
            <a:fillRef idx="1">
              <a:schemeClr val="accent2"/>
            </a:fillRef>
            <a:effectRef idx="0">
              <a:schemeClr val="accent2"/>
            </a:effectRef>
            <a:fontRef idx="minor">
              <a:schemeClr val="lt1"/>
            </a:fontRef>
          </p:style>
          <p:txBody>
            <a:bodyPr tIns="548640" rtlCol="0" anchor="t" anchorCtr="0"/>
            <a:lstStyle/>
            <a:p>
              <a:pPr algn="l"/>
              <a:endParaRPr lang="en-US" sz="1400">
                <a:solidFill>
                  <a:schemeClr val="bg2"/>
                </a:solidFill>
                <a:latin typeface="Helvetica" panose="020B0604020202020204" pitchFamily="34" charset="0"/>
                <a:cs typeface="Helvetica" panose="020B0604020202020204" pitchFamily="34" charset="0"/>
              </a:endParaRPr>
            </a:p>
          </p:txBody>
        </p:sp>
        <p:sp>
          <p:nvSpPr>
            <p:cNvPr id="48" name="Freeform: Shape 47">
              <a:extLst>
                <a:ext uri="{FF2B5EF4-FFF2-40B4-BE49-F238E27FC236}">
                  <a16:creationId xmlns:a16="http://schemas.microsoft.com/office/drawing/2014/main" id="{A49995E6-E55A-E3B2-8CF4-844E16077FB6}"/>
                </a:ext>
              </a:extLst>
            </p:cNvPr>
            <p:cNvSpPr/>
            <p:nvPr userDrawn="1"/>
          </p:nvSpPr>
          <p:spPr>
            <a:xfrm>
              <a:off x="4552297" y="2307822"/>
              <a:ext cx="3792111" cy="528451"/>
            </a:xfrm>
            <a:custGeom>
              <a:avLst/>
              <a:gdLst>
                <a:gd name="connsiteX0" fmla="*/ 361192 w 2640628"/>
                <a:gd name="connsiteY0" fmla="*/ 0 h 365760"/>
                <a:gd name="connsiteX1" fmla="*/ 2279436 w 2640628"/>
                <a:gd name="connsiteY1" fmla="*/ 0 h 365760"/>
                <a:gd name="connsiteX2" fmla="*/ 2640628 w 2640628"/>
                <a:gd name="connsiteY2" fmla="*/ 361192 h 365760"/>
                <a:gd name="connsiteX3" fmla="*/ 2640628 w 2640628"/>
                <a:gd name="connsiteY3" fmla="*/ 365760 h 365760"/>
                <a:gd name="connsiteX4" fmla="*/ 0 w 2640628"/>
                <a:gd name="connsiteY4" fmla="*/ 365760 h 365760"/>
                <a:gd name="connsiteX5" fmla="*/ 0 w 2640628"/>
                <a:gd name="connsiteY5" fmla="*/ 361192 h 365760"/>
                <a:gd name="connsiteX6" fmla="*/ 361192 w 2640628"/>
                <a:gd name="connsiteY6" fmla="*/ 0 h 36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40628" h="365760">
                  <a:moveTo>
                    <a:pt x="361192" y="0"/>
                  </a:moveTo>
                  <a:lnTo>
                    <a:pt x="2279436" y="0"/>
                  </a:lnTo>
                  <a:cubicBezTo>
                    <a:pt x="2478917" y="0"/>
                    <a:pt x="2640628" y="161711"/>
                    <a:pt x="2640628" y="361192"/>
                  </a:cubicBezTo>
                  <a:lnTo>
                    <a:pt x="2640628" y="365760"/>
                  </a:lnTo>
                  <a:lnTo>
                    <a:pt x="0" y="365760"/>
                  </a:lnTo>
                  <a:lnTo>
                    <a:pt x="0" y="361192"/>
                  </a:lnTo>
                  <a:cubicBezTo>
                    <a:pt x="0" y="161711"/>
                    <a:pt x="161711" y="0"/>
                    <a:pt x="361192" y="0"/>
                  </a:cubicBezTo>
                  <a:close/>
                </a:path>
              </a:pathLst>
            </a:cu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0">
              <a:noAutofit/>
            </a:bodyPr>
            <a:lstStyle/>
            <a:p>
              <a:pPr algn="ctr"/>
              <a:endParaRPr lang="en-US" sz="1800" b="1">
                <a:solidFill>
                  <a:schemeClr val="bg1"/>
                </a:solidFill>
                <a:latin typeface="Helvetica" panose="020B0604020202020204" pitchFamily="34" charset="0"/>
                <a:cs typeface="Helvetica" panose="020B0604020202020204" pitchFamily="34" charset="0"/>
              </a:endParaRPr>
            </a:p>
          </p:txBody>
        </p:sp>
      </p:grpSp>
      <p:grpSp>
        <p:nvGrpSpPr>
          <p:cNvPr id="49" name="Group 48">
            <a:extLst>
              <a:ext uri="{FF2B5EF4-FFF2-40B4-BE49-F238E27FC236}">
                <a16:creationId xmlns:a16="http://schemas.microsoft.com/office/drawing/2014/main" id="{D6D3C5F5-D789-FC99-07EA-FD576648C7C9}"/>
              </a:ext>
            </a:extLst>
          </p:cNvPr>
          <p:cNvGrpSpPr/>
          <p:nvPr userDrawn="1"/>
        </p:nvGrpSpPr>
        <p:grpSpPr>
          <a:xfrm>
            <a:off x="4342422" y="2315924"/>
            <a:ext cx="3688601" cy="3921640"/>
            <a:chOff x="4552297" y="2307822"/>
            <a:chExt cx="3792111" cy="3921640"/>
          </a:xfrm>
        </p:grpSpPr>
        <p:sp>
          <p:nvSpPr>
            <p:cNvPr id="50" name="Rectangle: Rounded Corners 49">
              <a:extLst>
                <a:ext uri="{FF2B5EF4-FFF2-40B4-BE49-F238E27FC236}">
                  <a16:creationId xmlns:a16="http://schemas.microsoft.com/office/drawing/2014/main" id="{F8193026-9A09-A1CA-88FD-E181944289D5}"/>
                </a:ext>
              </a:extLst>
            </p:cNvPr>
            <p:cNvSpPr/>
            <p:nvPr userDrawn="1"/>
          </p:nvSpPr>
          <p:spPr>
            <a:xfrm>
              <a:off x="4552297" y="2314731"/>
              <a:ext cx="3792111" cy="3914731"/>
            </a:xfrm>
            <a:prstGeom prst="roundRect">
              <a:avLst>
                <a:gd name="adj" fmla="val 14452"/>
              </a:avLst>
            </a:prstGeom>
            <a:solidFill>
              <a:schemeClr val="bg1"/>
            </a:solidFill>
            <a:ln>
              <a:solidFill>
                <a:schemeClr val="tx1"/>
              </a:solidFill>
            </a:ln>
          </p:spPr>
          <p:style>
            <a:lnRef idx="2">
              <a:schemeClr val="accent2">
                <a:shade val="15000"/>
              </a:schemeClr>
            </a:lnRef>
            <a:fillRef idx="1">
              <a:schemeClr val="accent2"/>
            </a:fillRef>
            <a:effectRef idx="0">
              <a:schemeClr val="accent2"/>
            </a:effectRef>
            <a:fontRef idx="minor">
              <a:schemeClr val="lt1"/>
            </a:fontRef>
          </p:style>
          <p:txBody>
            <a:bodyPr tIns="91440"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bg2"/>
                  </a:solidFill>
                  <a:latin typeface="Helvetica" panose="020B0604020202020204" pitchFamily="34" charset="0"/>
                  <a:cs typeface="Helvetica" panose="020B0604020202020204" pitchFamily="34" charset="0"/>
                </a:rPr>
                <a:t>Click to insert text here</a:t>
              </a:r>
            </a:p>
            <a:p>
              <a:pPr algn="l"/>
              <a:endParaRPr lang="en-US" sz="1400"/>
            </a:p>
          </p:txBody>
        </p:sp>
        <p:sp>
          <p:nvSpPr>
            <p:cNvPr id="51" name="Freeform: Shape 50">
              <a:extLst>
                <a:ext uri="{FF2B5EF4-FFF2-40B4-BE49-F238E27FC236}">
                  <a16:creationId xmlns:a16="http://schemas.microsoft.com/office/drawing/2014/main" id="{CC48C0F4-171F-311B-04FE-ED7588E3BBCE}"/>
                </a:ext>
              </a:extLst>
            </p:cNvPr>
            <p:cNvSpPr/>
            <p:nvPr userDrawn="1"/>
          </p:nvSpPr>
          <p:spPr>
            <a:xfrm>
              <a:off x="4552297" y="2307822"/>
              <a:ext cx="3792111" cy="528451"/>
            </a:xfrm>
            <a:custGeom>
              <a:avLst/>
              <a:gdLst>
                <a:gd name="connsiteX0" fmla="*/ 361192 w 2640628"/>
                <a:gd name="connsiteY0" fmla="*/ 0 h 365760"/>
                <a:gd name="connsiteX1" fmla="*/ 2279436 w 2640628"/>
                <a:gd name="connsiteY1" fmla="*/ 0 h 365760"/>
                <a:gd name="connsiteX2" fmla="*/ 2640628 w 2640628"/>
                <a:gd name="connsiteY2" fmla="*/ 361192 h 365760"/>
                <a:gd name="connsiteX3" fmla="*/ 2640628 w 2640628"/>
                <a:gd name="connsiteY3" fmla="*/ 365760 h 365760"/>
                <a:gd name="connsiteX4" fmla="*/ 0 w 2640628"/>
                <a:gd name="connsiteY4" fmla="*/ 365760 h 365760"/>
                <a:gd name="connsiteX5" fmla="*/ 0 w 2640628"/>
                <a:gd name="connsiteY5" fmla="*/ 361192 h 365760"/>
                <a:gd name="connsiteX6" fmla="*/ 361192 w 2640628"/>
                <a:gd name="connsiteY6" fmla="*/ 0 h 36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40628" h="365760">
                  <a:moveTo>
                    <a:pt x="361192" y="0"/>
                  </a:moveTo>
                  <a:lnTo>
                    <a:pt x="2279436" y="0"/>
                  </a:lnTo>
                  <a:cubicBezTo>
                    <a:pt x="2478917" y="0"/>
                    <a:pt x="2640628" y="161711"/>
                    <a:pt x="2640628" y="361192"/>
                  </a:cubicBezTo>
                  <a:lnTo>
                    <a:pt x="2640628" y="365760"/>
                  </a:lnTo>
                  <a:lnTo>
                    <a:pt x="0" y="365760"/>
                  </a:lnTo>
                  <a:lnTo>
                    <a:pt x="0" y="361192"/>
                  </a:lnTo>
                  <a:cubicBezTo>
                    <a:pt x="0" y="161711"/>
                    <a:pt x="161711" y="0"/>
                    <a:pt x="361192" y="0"/>
                  </a:cubicBezTo>
                  <a:close/>
                </a:path>
              </a:pathLst>
            </a:cu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tIns="9144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srgbClr val="FFFFFF"/>
                </a:solidFill>
                <a:effectLst/>
                <a:uLnTx/>
                <a:uFillTx/>
                <a:latin typeface="Helvetica" panose="020B0604020202020204" pitchFamily="34" charset="0"/>
                <a:ea typeface="+mn-ea"/>
                <a:cs typeface="Helvetica" panose="020B0604020202020204" pitchFamily="34" charset="0"/>
              </a:endParaRPr>
            </a:p>
          </p:txBody>
        </p:sp>
      </p:grpSp>
      <p:grpSp>
        <p:nvGrpSpPr>
          <p:cNvPr id="67" name="Group 66">
            <a:extLst>
              <a:ext uri="{FF2B5EF4-FFF2-40B4-BE49-F238E27FC236}">
                <a16:creationId xmlns:a16="http://schemas.microsoft.com/office/drawing/2014/main" id="{3D739EBE-AB93-2DEF-22CF-60E1E031E261}"/>
              </a:ext>
            </a:extLst>
          </p:cNvPr>
          <p:cNvGrpSpPr/>
          <p:nvPr userDrawn="1"/>
        </p:nvGrpSpPr>
        <p:grpSpPr>
          <a:xfrm>
            <a:off x="8244723" y="3871733"/>
            <a:ext cx="3079058" cy="2365831"/>
            <a:chOff x="8394702" y="3854485"/>
            <a:chExt cx="3079058" cy="2426452"/>
          </a:xfrm>
        </p:grpSpPr>
        <p:sp>
          <p:nvSpPr>
            <p:cNvPr id="59" name="Rectangle: Rounded Corners 58">
              <a:extLst>
                <a:ext uri="{FF2B5EF4-FFF2-40B4-BE49-F238E27FC236}">
                  <a16:creationId xmlns:a16="http://schemas.microsoft.com/office/drawing/2014/main" id="{6F83CF80-0043-3B62-E985-36BD3376C14A}"/>
                </a:ext>
              </a:extLst>
            </p:cNvPr>
            <p:cNvSpPr/>
            <p:nvPr userDrawn="1"/>
          </p:nvSpPr>
          <p:spPr>
            <a:xfrm>
              <a:off x="8394702" y="3871733"/>
              <a:ext cx="3079057" cy="2409204"/>
            </a:xfrm>
            <a:prstGeom prst="roundRect">
              <a:avLst>
                <a:gd name="adj" fmla="val 16600"/>
              </a:avLst>
            </a:prstGeom>
            <a:solidFill>
              <a:schemeClr val="bg1"/>
            </a:solidFill>
            <a:ln>
              <a:solidFill>
                <a:schemeClr val="tx1"/>
              </a:solidFill>
            </a:ln>
          </p:spPr>
          <p:style>
            <a:lnRef idx="2">
              <a:schemeClr val="accent2">
                <a:shade val="15000"/>
              </a:schemeClr>
            </a:lnRef>
            <a:fillRef idx="1">
              <a:schemeClr val="accent2"/>
            </a:fillRef>
            <a:effectRef idx="0">
              <a:schemeClr val="accent2"/>
            </a:effectRef>
            <a:fontRef idx="minor">
              <a:schemeClr val="lt1"/>
            </a:fontRef>
          </p:style>
          <p:txBody>
            <a:bodyPr tIns="457200" rtlCol="0" anchor="t" anchorCtr="0"/>
            <a:lstStyle/>
            <a:p>
              <a:pPr algn="l"/>
              <a:endParaRPr lang="en-US" sz="1400">
                <a:latin typeface="Helvetica" panose="020B0604020202020204" pitchFamily="34" charset="0"/>
                <a:cs typeface="Helvetica" panose="020B0604020202020204" pitchFamily="34" charset="0"/>
              </a:endParaRPr>
            </a:p>
          </p:txBody>
        </p:sp>
        <p:sp>
          <p:nvSpPr>
            <p:cNvPr id="64" name="Freeform: Shape 63">
              <a:extLst>
                <a:ext uri="{FF2B5EF4-FFF2-40B4-BE49-F238E27FC236}">
                  <a16:creationId xmlns:a16="http://schemas.microsoft.com/office/drawing/2014/main" id="{AAE38EF8-1F6E-63F7-40AF-CC103DC1A1F5}"/>
                </a:ext>
              </a:extLst>
            </p:cNvPr>
            <p:cNvSpPr/>
            <p:nvPr userDrawn="1"/>
          </p:nvSpPr>
          <p:spPr>
            <a:xfrm>
              <a:off x="8394703" y="3854485"/>
              <a:ext cx="3079057" cy="424217"/>
            </a:xfrm>
            <a:custGeom>
              <a:avLst/>
              <a:gdLst>
                <a:gd name="connsiteX0" fmla="*/ 361192 w 2640628"/>
                <a:gd name="connsiteY0" fmla="*/ 0 h 365760"/>
                <a:gd name="connsiteX1" fmla="*/ 2279436 w 2640628"/>
                <a:gd name="connsiteY1" fmla="*/ 0 h 365760"/>
                <a:gd name="connsiteX2" fmla="*/ 2640628 w 2640628"/>
                <a:gd name="connsiteY2" fmla="*/ 361192 h 365760"/>
                <a:gd name="connsiteX3" fmla="*/ 2640628 w 2640628"/>
                <a:gd name="connsiteY3" fmla="*/ 365760 h 365760"/>
                <a:gd name="connsiteX4" fmla="*/ 0 w 2640628"/>
                <a:gd name="connsiteY4" fmla="*/ 365760 h 365760"/>
                <a:gd name="connsiteX5" fmla="*/ 0 w 2640628"/>
                <a:gd name="connsiteY5" fmla="*/ 361192 h 365760"/>
                <a:gd name="connsiteX6" fmla="*/ 361192 w 2640628"/>
                <a:gd name="connsiteY6" fmla="*/ 0 h 36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40628" h="365760">
                  <a:moveTo>
                    <a:pt x="361192" y="0"/>
                  </a:moveTo>
                  <a:lnTo>
                    <a:pt x="2279436" y="0"/>
                  </a:lnTo>
                  <a:cubicBezTo>
                    <a:pt x="2478917" y="0"/>
                    <a:pt x="2640628" y="161711"/>
                    <a:pt x="2640628" y="361192"/>
                  </a:cubicBezTo>
                  <a:lnTo>
                    <a:pt x="2640628" y="365760"/>
                  </a:lnTo>
                  <a:lnTo>
                    <a:pt x="0" y="365760"/>
                  </a:lnTo>
                  <a:lnTo>
                    <a:pt x="0" y="361192"/>
                  </a:lnTo>
                  <a:cubicBezTo>
                    <a:pt x="0" y="161711"/>
                    <a:pt x="161711" y="0"/>
                    <a:pt x="361192" y="0"/>
                  </a:cubicBezTo>
                  <a:close/>
                </a:path>
              </a:pathLst>
            </a:cu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a:solidFill>
                  <a:schemeClr val="tx2"/>
                </a:solidFill>
                <a:latin typeface="+mj-lt"/>
              </a:endParaRPr>
            </a:p>
          </p:txBody>
        </p:sp>
      </p:grpSp>
      <p:sp>
        <p:nvSpPr>
          <p:cNvPr id="88" name="Text Placeholder 87">
            <a:extLst>
              <a:ext uri="{FF2B5EF4-FFF2-40B4-BE49-F238E27FC236}">
                <a16:creationId xmlns:a16="http://schemas.microsoft.com/office/drawing/2014/main" id="{4A06AF57-1ACD-158F-4CD3-C70135B5F9AB}"/>
              </a:ext>
            </a:extLst>
          </p:cNvPr>
          <p:cNvSpPr>
            <a:spLocks noGrp="1"/>
          </p:cNvSpPr>
          <p:nvPr>
            <p:ph type="body" sz="quarter" idx="16"/>
          </p:nvPr>
        </p:nvSpPr>
        <p:spPr>
          <a:xfrm>
            <a:off x="440119" y="2860054"/>
            <a:ext cx="3688597" cy="3370601"/>
          </a:xfrm>
        </p:spPr>
        <p:txBody>
          <a:bodyPr lIns="182880" tIns="182880" bIns="274320">
            <a:noAutofit/>
          </a:bodyPr>
          <a:lstStyle>
            <a:lvl1pPr>
              <a:defRPr sz="1400"/>
            </a:lvl1pPr>
            <a:lvl2pPr>
              <a:defRPr sz="1000"/>
            </a:lvl2pPr>
            <a:lvl3pPr>
              <a:defRPr sz="900"/>
            </a:lvl3pPr>
            <a:lvl4pPr>
              <a:defRPr sz="800"/>
            </a:lvl4pPr>
            <a:lvl5pPr>
              <a:defRPr sz="800"/>
            </a:lvl5pPr>
          </a:lstStyle>
          <a:p>
            <a:pPr lvl="0"/>
            <a:r>
              <a:rPr lang="en-US"/>
              <a:t>Click to edit</a:t>
            </a:r>
          </a:p>
        </p:txBody>
      </p:sp>
      <p:sp>
        <p:nvSpPr>
          <p:cNvPr id="89" name="Text Placeholder 87">
            <a:extLst>
              <a:ext uri="{FF2B5EF4-FFF2-40B4-BE49-F238E27FC236}">
                <a16:creationId xmlns:a16="http://schemas.microsoft.com/office/drawing/2014/main" id="{4202ED50-170D-0792-3EE8-EE5C0601B450}"/>
              </a:ext>
            </a:extLst>
          </p:cNvPr>
          <p:cNvSpPr>
            <a:spLocks noGrp="1"/>
          </p:cNvSpPr>
          <p:nvPr>
            <p:ph type="body" sz="quarter" idx="17"/>
          </p:nvPr>
        </p:nvSpPr>
        <p:spPr>
          <a:xfrm>
            <a:off x="4342412" y="2858193"/>
            <a:ext cx="3688599" cy="3372462"/>
          </a:xfrm>
        </p:spPr>
        <p:txBody>
          <a:bodyPr lIns="182880" tIns="182880" bIns="274320">
            <a:noAutofit/>
          </a:bodyPr>
          <a:lstStyle>
            <a:lvl1pPr>
              <a:defRPr sz="1400"/>
            </a:lvl1pPr>
            <a:lvl2pPr>
              <a:defRPr sz="1000"/>
            </a:lvl2pPr>
            <a:lvl3pPr>
              <a:defRPr sz="900"/>
            </a:lvl3pPr>
            <a:lvl4pPr>
              <a:defRPr sz="800"/>
            </a:lvl4pPr>
            <a:lvl5pPr>
              <a:defRPr sz="800"/>
            </a:lvl5pPr>
          </a:lstStyle>
          <a:p>
            <a:pPr lvl="0"/>
            <a:r>
              <a:rPr lang="en-US"/>
              <a:t>Click to edit</a:t>
            </a:r>
          </a:p>
        </p:txBody>
      </p:sp>
      <p:sp>
        <p:nvSpPr>
          <p:cNvPr id="90" name="Text Placeholder 87">
            <a:extLst>
              <a:ext uri="{FF2B5EF4-FFF2-40B4-BE49-F238E27FC236}">
                <a16:creationId xmlns:a16="http://schemas.microsoft.com/office/drawing/2014/main" id="{1FCE8107-B6DE-4817-CECD-34D363562024}"/>
              </a:ext>
            </a:extLst>
          </p:cNvPr>
          <p:cNvSpPr>
            <a:spLocks noGrp="1"/>
          </p:cNvSpPr>
          <p:nvPr>
            <p:ph type="body" sz="quarter" idx="18"/>
          </p:nvPr>
        </p:nvSpPr>
        <p:spPr>
          <a:xfrm>
            <a:off x="440119" y="2309015"/>
            <a:ext cx="3688600" cy="529849"/>
          </a:xfrm>
        </p:spPr>
        <p:txBody>
          <a:bodyPr lIns="91440" tIns="91440" bIns="91440" anchor="ctr" anchorCtr="0">
            <a:noAutofit/>
          </a:bodyPr>
          <a:lstStyle>
            <a:lvl1pPr marL="0" indent="0" algn="ctr">
              <a:buNone/>
              <a:defRPr sz="1800" b="1">
                <a:solidFill>
                  <a:schemeClr val="bg1"/>
                </a:solidFill>
              </a:defRPr>
            </a:lvl1pPr>
            <a:lvl2pPr>
              <a:defRPr sz="1000"/>
            </a:lvl2pPr>
            <a:lvl3pPr>
              <a:defRPr sz="900"/>
            </a:lvl3pPr>
            <a:lvl4pPr>
              <a:defRPr sz="800"/>
            </a:lvl4pPr>
            <a:lvl5pPr>
              <a:defRPr sz="800"/>
            </a:lvl5pPr>
          </a:lstStyle>
          <a:p>
            <a:pPr lvl="0"/>
            <a:r>
              <a:rPr lang="en-US"/>
              <a:t>Click to edit</a:t>
            </a:r>
          </a:p>
        </p:txBody>
      </p:sp>
      <p:sp>
        <p:nvSpPr>
          <p:cNvPr id="91" name="Text Placeholder 87">
            <a:extLst>
              <a:ext uri="{FF2B5EF4-FFF2-40B4-BE49-F238E27FC236}">
                <a16:creationId xmlns:a16="http://schemas.microsoft.com/office/drawing/2014/main" id="{775CA5A8-C9EF-1DA7-E2B5-0F2DED68F5EB}"/>
              </a:ext>
            </a:extLst>
          </p:cNvPr>
          <p:cNvSpPr>
            <a:spLocks noGrp="1"/>
          </p:cNvSpPr>
          <p:nvPr>
            <p:ph type="body" sz="quarter" idx="19"/>
          </p:nvPr>
        </p:nvSpPr>
        <p:spPr>
          <a:xfrm>
            <a:off x="4342421" y="2314526"/>
            <a:ext cx="3688600" cy="529849"/>
          </a:xfrm>
        </p:spPr>
        <p:txBody>
          <a:bodyPr lIns="91440" tIns="91440" bIns="91440" anchor="ctr" anchorCtr="0">
            <a:noAutofit/>
          </a:bodyPr>
          <a:lstStyle>
            <a:lvl1pPr marL="0" indent="0" algn="ctr">
              <a:buNone/>
              <a:defRPr sz="1800" b="1">
                <a:solidFill>
                  <a:schemeClr val="bg1"/>
                </a:solidFill>
              </a:defRPr>
            </a:lvl1pPr>
            <a:lvl2pPr>
              <a:defRPr sz="1000"/>
            </a:lvl2pPr>
            <a:lvl3pPr>
              <a:defRPr sz="900"/>
            </a:lvl3pPr>
            <a:lvl4pPr>
              <a:defRPr sz="800"/>
            </a:lvl4pPr>
            <a:lvl5pPr>
              <a:defRPr sz="800"/>
            </a:lvl5pPr>
          </a:lstStyle>
          <a:p>
            <a:pPr lvl="0"/>
            <a:r>
              <a:rPr lang="en-US"/>
              <a:t>Click to edit</a:t>
            </a:r>
          </a:p>
        </p:txBody>
      </p:sp>
      <p:sp>
        <p:nvSpPr>
          <p:cNvPr id="92" name="Text Placeholder 87">
            <a:extLst>
              <a:ext uri="{FF2B5EF4-FFF2-40B4-BE49-F238E27FC236}">
                <a16:creationId xmlns:a16="http://schemas.microsoft.com/office/drawing/2014/main" id="{2B6ACB78-93C8-01AE-7DBD-D71EAF461F5A}"/>
              </a:ext>
            </a:extLst>
          </p:cNvPr>
          <p:cNvSpPr>
            <a:spLocks noGrp="1"/>
          </p:cNvSpPr>
          <p:nvPr>
            <p:ph type="body" sz="quarter" idx="20" hasCustomPrompt="1"/>
          </p:nvPr>
        </p:nvSpPr>
        <p:spPr>
          <a:xfrm>
            <a:off x="8244720" y="3871733"/>
            <a:ext cx="3079057" cy="408465"/>
          </a:xfrm>
        </p:spPr>
        <p:txBody>
          <a:bodyPr lIns="91440" tIns="91440" bIns="91440" anchor="ctr" anchorCtr="0">
            <a:noAutofit/>
          </a:bodyPr>
          <a:lstStyle>
            <a:lvl1pPr marL="0" indent="0" algn="ctr">
              <a:buNone/>
              <a:defRPr sz="1800" b="1">
                <a:solidFill>
                  <a:schemeClr val="bg1"/>
                </a:solidFill>
              </a:defRPr>
            </a:lvl1pPr>
            <a:lvl2pPr>
              <a:defRPr sz="1000"/>
            </a:lvl2pPr>
            <a:lvl3pPr>
              <a:defRPr sz="900"/>
            </a:lvl3pPr>
            <a:lvl4pPr>
              <a:defRPr sz="800"/>
            </a:lvl4pPr>
            <a:lvl5pPr>
              <a:defRPr sz="800"/>
            </a:lvl5pPr>
          </a:lstStyle>
          <a:p>
            <a:pPr lvl="0"/>
            <a:r>
              <a:rPr lang="en-US"/>
              <a:t>Key Questions</a:t>
            </a:r>
          </a:p>
        </p:txBody>
      </p:sp>
      <p:sp>
        <p:nvSpPr>
          <p:cNvPr id="93" name="Text Placeholder 87">
            <a:extLst>
              <a:ext uri="{FF2B5EF4-FFF2-40B4-BE49-F238E27FC236}">
                <a16:creationId xmlns:a16="http://schemas.microsoft.com/office/drawing/2014/main" id="{B30EBF05-E3E2-6D61-7BD6-808C9E144232}"/>
              </a:ext>
            </a:extLst>
          </p:cNvPr>
          <p:cNvSpPr>
            <a:spLocks noGrp="1"/>
          </p:cNvSpPr>
          <p:nvPr>
            <p:ph type="body" sz="quarter" idx="21"/>
          </p:nvPr>
        </p:nvSpPr>
        <p:spPr>
          <a:xfrm>
            <a:off x="8274742" y="4297015"/>
            <a:ext cx="3079057" cy="1933640"/>
          </a:xfrm>
        </p:spPr>
        <p:txBody>
          <a:bodyPr lIns="182880" tIns="182880" bIns="274320">
            <a:noAutofit/>
          </a:bodyPr>
          <a:lstStyle>
            <a:lvl1pPr>
              <a:defRPr sz="1400"/>
            </a:lvl1pPr>
            <a:lvl2pPr>
              <a:defRPr sz="1000"/>
            </a:lvl2pPr>
            <a:lvl3pPr>
              <a:defRPr sz="900"/>
            </a:lvl3pPr>
            <a:lvl4pPr>
              <a:defRPr sz="800"/>
            </a:lvl4pPr>
            <a:lvl5pPr>
              <a:defRPr sz="800"/>
            </a:lvl5pPr>
          </a:lstStyle>
          <a:p>
            <a:pPr lvl="0"/>
            <a:r>
              <a:rPr lang="en-US"/>
              <a:t>Click to edit</a:t>
            </a:r>
          </a:p>
        </p:txBody>
      </p:sp>
      <p:sp>
        <p:nvSpPr>
          <p:cNvPr id="95" name="Title Placeholder 24">
            <a:extLst>
              <a:ext uri="{FF2B5EF4-FFF2-40B4-BE49-F238E27FC236}">
                <a16:creationId xmlns:a16="http://schemas.microsoft.com/office/drawing/2014/main" id="{C2E8911E-48CF-5D1E-D4DB-C352F8E74006}"/>
              </a:ext>
            </a:extLst>
          </p:cNvPr>
          <p:cNvSpPr>
            <a:spLocks noGrp="1"/>
          </p:cNvSpPr>
          <p:nvPr>
            <p:ph type="title"/>
          </p:nvPr>
        </p:nvSpPr>
        <p:spPr>
          <a:xfrm>
            <a:off x="434926" y="403058"/>
            <a:ext cx="11001997" cy="613283"/>
          </a:xfrm>
          <a:prstGeom prst="rect">
            <a:avLst/>
          </a:prstGeom>
        </p:spPr>
        <p:txBody>
          <a:bodyPr vert="horz" lIns="0" tIns="45720" rIns="91440" bIns="45720" rtlCol="0" anchor="ctr">
            <a:normAutofit/>
          </a:bodyPr>
          <a:lstStyle/>
          <a:p>
            <a:r>
              <a:rPr lang="en-US"/>
              <a:t>Click to add title</a:t>
            </a:r>
          </a:p>
        </p:txBody>
      </p:sp>
      <p:sp>
        <p:nvSpPr>
          <p:cNvPr id="96" name="Text Placeholder 19">
            <a:extLst>
              <a:ext uri="{FF2B5EF4-FFF2-40B4-BE49-F238E27FC236}">
                <a16:creationId xmlns:a16="http://schemas.microsoft.com/office/drawing/2014/main" id="{549055A7-707B-6DA1-8004-815854016753}"/>
              </a:ext>
            </a:extLst>
          </p:cNvPr>
          <p:cNvSpPr>
            <a:spLocks noGrp="1"/>
          </p:cNvSpPr>
          <p:nvPr>
            <p:ph type="body" sz="quarter" idx="24"/>
          </p:nvPr>
        </p:nvSpPr>
        <p:spPr>
          <a:xfrm>
            <a:off x="440118" y="1243480"/>
            <a:ext cx="7590898" cy="910355"/>
          </a:xfrm>
        </p:spPr>
        <p:txBody>
          <a:bodyPr>
            <a:normAutofit/>
          </a:bodyPr>
          <a:lstStyle>
            <a:lvl1pPr marL="0" indent="0">
              <a:buNone/>
              <a:defRPr sz="1400"/>
            </a:lvl1pPr>
          </a:lstStyle>
          <a:p>
            <a:pPr lvl="0"/>
            <a:r>
              <a:rPr lang="en-US"/>
              <a:t>Click to edit</a:t>
            </a:r>
          </a:p>
        </p:txBody>
      </p:sp>
    </p:spTree>
    <p:extLst>
      <p:ext uri="{BB962C8B-B14F-4D97-AF65-F5344CB8AC3E}">
        <p14:creationId xmlns:p14="http://schemas.microsoft.com/office/powerpoint/2010/main" val="3746741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slideLayout" Target="../slideLayouts/slideLayout9.xml"/><Relationship Id="rId7" Type="http://schemas.openxmlformats.org/officeDocument/2006/relationships/image" Target="../media/image9.jpe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A picture containing black and white, design, pattern&#10;&#10;Description automatically generated">
            <a:extLst>
              <a:ext uri="{FF2B5EF4-FFF2-40B4-BE49-F238E27FC236}">
                <a16:creationId xmlns:a16="http://schemas.microsoft.com/office/drawing/2014/main" id="{30D10F34-DE90-50F8-E96A-3BB85D40EDF4}"/>
              </a:ext>
            </a:extLst>
          </p:cNvPr>
          <p:cNvPicPr>
            <a:picLocks noChangeAspect="1"/>
          </p:cNvPicPr>
          <p:nvPr userDrawn="1"/>
        </p:nvPicPr>
        <p:blipFill>
          <a:blip r:embed="rId8" cstate="screen">
            <a:alphaModFix amt="43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Text Placeholder 32">
            <a:extLst>
              <a:ext uri="{FF2B5EF4-FFF2-40B4-BE49-F238E27FC236}">
                <a16:creationId xmlns:a16="http://schemas.microsoft.com/office/drawing/2014/main" id="{A5BDA56C-EC22-39CD-1785-01FBD64E8C99}"/>
              </a:ext>
            </a:extLst>
          </p:cNvPr>
          <p:cNvSpPr txBox="1">
            <a:spLocks/>
          </p:cNvSpPr>
          <p:nvPr userDrawn="1"/>
        </p:nvSpPr>
        <p:spPr>
          <a:xfrm>
            <a:off x="838200" y="98258"/>
            <a:ext cx="10515600" cy="198514"/>
          </a:xfrm>
          <a:prstGeom prst="rect">
            <a:avLst/>
          </a:prstGeom>
        </p:spPr>
        <p:txBody>
          <a:bodyPr>
            <a:noAutofit/>
          </a:bodyPr>
          <a:lstStyle>
            <a:lvl1pPr marL="0" indent="0" algn="ctr" defTabSz="914400" rtl="0" eaLnBrk="1" latinLnBrk="0" hangingPunct="1">
              <a:lnSpc>
                <a:spcPct val="90000"/>
              </a:lnSpc>
              <a:spcBef>
                <a:spcPts val="0"/>
              </a:spcBef>
              <a:buFontTx/>
              <a:buNone/>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b="1" dirty="0">
                <a:solidFill>
                  <a:srgbClr val="00B050"/>
                </a:solidFill>
              </a:rPr>
              <a:t>UNCLASSIFIED</a:t>
            </a:r>
          </a:p>
        </p:txBody>
      </p:sp>
    </p:spTree>
    <p:extLst>
      <p:ext uri="{BB962C8B-B14F-4D97-AF65-F5344CB8AC3E}">
        <p14:creationId xmlns:p14="http://schemas.microsoft.com/office/powerpoint/2010/main" val="414444986"/>
      </p:ext>
    </p:extLst>
  </p:cSld>
  <p:clrMap bg1="lt1" tx1="dk1" bg2="lt2" tx2="dk2" accent1="accent1" accent2="accent2" accent3="accent3" accent4="accent4" accent5="accent5" accent6="accent6" hlink="hlink" folHlink="folHlink"/>
  <p:sldLayoutIdLst>
    <p:sldLayoutId id="2147483662" r:id="rId1"/>
    <p:sldLayoutId id="2147483672" r:id="rId2"/>
    <p:sldLayoutId id="2147483673" r:id="rId3"/>
    <p:sldLayoutId id="2147483663" r:id="rId4"/>
    <p:sldLayoutId id="2147483664" r:id="rId5"/>
    <p:sldLayoutId id="2147483665" r:id="rId6"/>
  </p:sldLayoutIdLst>
  <p:hf sldNum="0" hdr="0" ftr="0" dt="0"/>
  <p:txStyles>
    <p:titleStyle>
      <a:lvl1pPr algn="l" defTabSz="914400" rtl="0" eaLnBrk="1" latinLnBrk="0" hangingPunct="1">
        <a:lnSpc>
          <a:spcPct val="90000"/>
        </a:lnSpc>
        <a:spcBef>
          <a:spcPct val="0"/>
        </a:spcBef>
        <a:buNone/>
        <a:defRPr sz="4400" b="1" kern="1200">
          <a:solidFill>
            <a:schemeClr val="tx1"/>
          </a:solidFill>
          <a:latin typeface="Helvetica"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DA956E43-9EB0-B8B2-3754-F84DBFA7D7BC}"/>
              </a:ext>
            </a:extLst>
          </p:cNvPr>
          <p:cNvSpPr>
            <a:spLocks noGrp="1"/>
          </p:cNvSpPr>
          <p:nvPr>
            <p:ph type="body" idx="1"/>
          </p:nvPr>
        </p:nvSpPr>
        <p:spPr>
          <a:xfrm>
            <a:off x="838200" y="1308100"/>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Rectangle 15">
            <a:extLst>
              <a:ext uri="{FF2B5EF4-FFF2-40B4-BE49-F238E27FC236}">
                <a16:creationId xmlns:a16="http://schemas.microsoft.com/office/drawing/2014/main" id="{15FEB08E-5F69-C724-4639-F9AB76FAF79F}"/>
              </a:ext>
            </a:extLst>
          </p:cNvPr>
          <p:cNvSpPr/>
          <p:nvPr userDrawn="1"/>
        </p:nvSpPr>
        <p:spPr>
          <a:xfrm>
            <a:off x="438914" y="1016341"/>
            <a:ext cx="11753086" cy="84126"/>
          </a:xfrm>
          <a:prstGeom prst="rect">
            <a:avLst/>
          </a:prstGeom>
          <a:solidFill>
            <a:srgbClr val="65BAF5">
              <a:alpha val="4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itle Placeholder 24">
            <a:extLst>
              <a:ext uri="{FF2B5EF4-FFF2-40B4-BE49-F238E27FC236}">
                <a16:creationId xmlns:a16="http://schemas.microsoft.com/office/drawing/2014/main" id="{E1E7F3B9-BF11-2C83-7DA0-B35AFBE051A3}"/>
              </a:ext>
            </a:extLst>
          </p:cNvPr>
          <p:cNvSpPr>
            <a:spLocks noGrp="1"/>
          </p:cNvSpPr>
          <p:nvPr>
            <p:ph type="title"/>
          </p:nvPr>
        </p:nvSpPr>
        <p:spPr>
          <a:xfrm>
            <a:off x="434926" y="403058"/>
            <a:ext cx="11001997" cy="613283"/>
          </a:xfrm>
          <a:prstGeom prst="rect">
            <a:avLst/>
          </a:prstGeom>
        </p:spPr>
        <p:txBody>
          <a:bodyPr vert="horz" lIns="0" tIns="45720" rIns="91440" bIns="45720" rtlCol="0" anchor="ctr">
            <a:normAutofit/>
          </a:bodyPr>
          <a:lstStyle/>
          <a:p>
            <a:r>
              <a:rPr lang="en-US"/>
              <a:t>Click to add title</a:t>
            </a:r>
          </a:p>
        </p:txBody>
      </p:sp>
      <p:sp>
        <p:nvSpPr>
          <p:cNvPr id="3" name="Text Placeholder 32">
            <a:extLst>
              <a:ext uri="{FF2B5EF4-FFF2-40B4-BE49-F238E27FC236}">
                <a16:creationId xmlns:a16="http://schemas.microsoft.com/office/drawing/2014/main" id="{A5BDA56C-EC22-39CD-1785-01FBD64E8C99}"/>
              </a:ext>
            </a:extLst>
          </p:cNvPr>
          <p:cNvSpPr txBox="1">
            <a:spLocks/>
          </p:cNvSpPr>
          <p:nvPr userDrawn="1"/>
        </p:nvSpPr>
        <p:spPr>
          <a:xfrm>
            <a:off x="838200" y="98258"/>
            <a:ext cx="10515600" cy="198514"/>
          </a:xfrm>
          <a:prstGeom prst="rect">
            <a:avLst/>
          </a:prstGeom>
        </p:spPr>
        <p:txBody>
          <a:bodyPr>
            <a:noAutofit/>
          </a:bodyPr>
          <a:lstStyle>
            <a:lvl1pPr marL="0" indent="0" algn="ctr" defTabSz="914400" rtl="0" eaLnBrk="1" latinLnBrk="0" hangingPunct="1">
              <a:lnSpc>
                <a:spcPct val="90000"/>
              </a:lnSpc>
              <a:spcBef>
                <a:spcPts val="0"/>
              </a:spcBef>
              <a:buFontTx/>
              <a:buNone/>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b="1" dirty="0">
                <a:solidFill>
                  <a:srgbClr val="00B050"/>
                </a:solidFill>
              </a:rPr>
              <a:t>UNCLASSIFIED</a:t>
            </a:r>
          </a:p>
        </p:txBody>
      </p:sp>
      <p:pic>
        <p:nvPicPr>
          <p:cNvPr id="4" name="Picture 3" descr="A picture containing black and white, design, pattern&#10;&#10;Description automatically generated">
            <a:extLst>
              <a:ext uri="{FF2B5EF4-FFF2-40B4-BE49-F238E27FC236}">
                <a16:creationId xmlns:a16="http://schemas.microsoft.com/office/drawing/2014/main" id="{5A8A7A87-145F-E938-95AD-54FC669B8F45}"/>
              </a:ext>
            </a:extLst>
          </p:cNvPr>
          <p:cNvPicPr>
            <a:picLocks noChangeAspect="1"/>
          </p:cNvPicPr>
          <p:nvPr userDrawn="1"/>
        </p:nvPicPr>
        <p:blipFill rotWithShape="1">
          <a:blip r:embed="rId7" cstate="screen">
            <a:alphaModFix amt="43000"/>
            <a:extLst>
              <a:ext uri="{28A0092B-C50C-407E-A947-70E740481C1C}">
                <a14:useLocalDpi xmlns:a14="http://schemas.microsoft.com/office/drawing/2010/main"/>
              </a:ext>
            </a:extLst>
          </a:blip>
          <a:srcRect/>
          <a:stretch/>
        </p:blipFill>
        <p:spPr>
          <a:xfrm>
            <a:off x="-11801" y="6053914"/>
            <a:ext cx="12192000" cy="959930"/>
          </a:xfrm>
          <a:prstGeom prst="rect">
            <a:avLst/>
          </a:prstGeom>
          <a:ln>
            <a:noFill/>
          </a:ln>
          <a:effectLst>
            <a:softEdge rad="258679"/>
          </a:effectLst>
        </p:spPr>
      </p:pic>
      <p:sp>
        <p:nvSpPr>
          <p:cNvPr id="5" name="Slide Number Placeholder 5">
            <a:extLst>
              <a:ext uri="{FF2B5EF4-FFF2-40B4-BE49-F238E27FC236}">
                <a16:creationId xmlns:a16="http://schemas.microsoft.com/office/drawing/2014/main" id="{53A94D2B-833D-8664-8134-63A408216B8D}"/>
              </a:ext>
            </a:extLst>
          </p:cNvPr>
          <p:cNvSpPr txBox="1">
            <a:spLocks/>
          </p:cNvSpPr>
          <p:nvPr userDrawn="1"/>
        </p:nvSpPr>
        <p:spPr>
          <a:xfrm>
            <a:off x="450714" y="6506879"/>
            <a:ext cx="387486" cy="235221"/>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accent6"/>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177014B-F278-EA4B-8A67-CB9AF9A0BC1A}" type="slidenum">
              <a:rPr lang="en-US" sz="1100" smtClean="0">
                <a:solidFill>
                  <a:schemeClr val="bg1">
                    <a:lumMod val="75000"/>
                  </a:schemeClr>
                </a:solidFill>
              </a:rPr>
              <a:pPr/>
              <a:t>‹#›</a:t>
            </a:fld>
            <a:endParaRPr lang="en-US" sz="1100">
              <a:solidFill>
                <a:schemeClr val="bg1">
                  <a:lumMod val="75000"/>
                </a:schemeClr>
              </a:solidFill>
            </a:endParaRPr>
          </a:p>
        </p:txBody>
      </p:sp>
      <p:pic>
        <p:nvPicPr>
          <p:cNvPr id="2" name="Picture 1">
            <a:extLst>
              <a:ext uri="{FF2B5EF4-FFF2-40B4-BE49-F238E27FC236}">
                <a16:creationId xmlns:a16="http://schemas.microsoft.com/office/drawing/2014/main" id="{B02FC900-0577-EC59-4DA8-89C1DD3A2C2E}"/>
              </a:ext>
            </a:extLst>
          </p:cNvPr>
          <p:cNvPicPr>
            <a:picLocks noChangeAspect="1"/>
          </p:cNvPicPr>
          <p:nvPr userDrawn="1"/>
        </p:nvPicPr>
        <p:blipFill>
          <a:blip r:embed="rId8"/>
          <a:stretch>
            <a:fillRect/>
          </a:stretch>
        </p:blipFill>
        <p:spPr>
          <a:xfrm>
            <a:off x="10998113" y="5573949"/>
            <a:ext cx="743172" cy="959930"/>
          </a:xfrm>
          <a:prstGeom prst="rect">
            <a:avLst/>
          </a:prstGeom>
        </p:spPr>
      </p:pic>
      <p:sp>
        <p:nvSpPr>
          <p:cNvPr id="6" name="Footer Placeholder 4">
            <a:extLst>
              <a:ext uri="{FF2B5EF4-FFF2-40B4-BE49-F238E27FC236}">
                <a16:creationId xmlns:a16="http://schemas.microsoft.com/office/drawing/2014/main" id="{9BFE588E-BF50-092B-418C-38FB98DD3939}"/>
              </a:ext>
            </a:extLst>
          </p:cNvPr>
          <p:cNvSpPr>
            <a:spLocks noGrp="1"/>
          </p:cNvSpPr>
          <p:nvPr>
            <p:ph type="ftr" sz="quarter" idx="3"/>
          </p:nvPr>
        </p:nvSpPr>
        <p:spPr>
          <a:xfrm>
            <a:off x="4038600" y="6495127"/>
            <a:ext cx="4114800" cy="226348"/>
          </a:xfrm>
          <a:prstGeom prst="rect">
            <a:avLst/>
          </a:prstGeom>
        </p:spPr>
        <p:txBody>
          <a:bodyPr/>
          <a:lstStyle>
            <a:lvl1pPr algn="ctr">
              <a:defRPr sz="1200" b="1">
                <a:solidFill>
                  <a:srgbClr val="00B050"/>
                </a:solidFill>
              </a:defRPr>
            </a:lvl1pPr>
          </a:lstStyle>
          <a:p>
            <a:r>
              <a:rPr lang="en-US" dirty="0"/>
              <a:t>UNCLASSIFIED</a:t>
            </a:r>
          </a:p>
        </p:txBody>
      </p:sp>
    </p:spTree>
    <p:extLst>
      <p:ext uri="{BB962C8B-B14F-4D97-AF65-F5344CB8AC3E}">
        <p14:creationId xmlns:p14="http://schemas.microsoft.com/office/powerpoint/2010/main" val="3391068497"/>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hf sldNum="0" hdr="0" ftr="0" dt="0"/>
  <p:txStyles>
    <p:title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cdao.pages.jatic.net/public/guidance/" TargetMode="External"/><Relationship Id="rId2" Type="http://schemas.openxmlformats.org/officeDocument/2006/relationships/hyperlink" Target="https://rai.acqbot.com/" TargetMode="External"/><Relationship Id="rId1" Type="http://schemas.openxmlformats.org/officeDocument/2006/relationships/slideLayout" Target="../slideLayouts/slideLayout7.xml"/><Relationship Id="rId5" Type="http://schemas.openxmlformats.org/officeDocument/2006/relationships/hyperlink" Target="https://cdao.pages.jatic.net/public/" TargetMode="External"/><Relationship Id="rId4" Type="http://schemas.openxmlformats.org/officeDocument/2006/relationships/hyperlink" Target="https://www.cto.mil/dtea/policy-guidebooks/"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esd.whs.mil/Portals/54/Documents/DD/issuances/dodd/500001p.pdf" TargetMode="External"/><Relationship Id="rId2" Type="http://schemas.openxmlformats.org/officeDocument/2006/relationships/hyperlink" Target="https://www.esd.whs.mil/Portals/54/Documents/DD/issuances/dodd/231101p.pdf" TargetMode="External"/><Relationship Id="rId1" Type="http://schemas.openxmlformats.org/officeDocument/2006/relationships/slideLayout" Target="../slideLayouts/slideLayout7.xml"/><Relationship Id="rId4" Type="http://schemas.openxmlformats.org/officeDocument/2006/relationships/hyperlink" Target="https://media.defense.gov/2023/Jul/31/2003271432/-1/-1/0/DOD-LAW-OF-WAR-MANUAL-JUNE-2015-UPDATED-JULY%202023.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2057" y="3117074"/>
            <a:ext cx="11289943" cy="1945294"/>
          </a:xfrm>
          <a:solidFill>
            <a:srgbClr val="A7D6F8"/>
          </a:solidFill>
        </p:spPr>
        <p:txBody>
          <a:bodyPr vert="horz" lIns="91440" tIns="45720" rIns="91440" bIns="45720" rtlCol="0" anchor="b">
            <a:noAutofit/>
          </a:bodyPr>
          <a:lstStyle/>
          <a:p>
            <a:pPr>
              <a:lnSpc>
                <a:spcPct val="100000"/>
              </a:lnSpc>
            </a:pPr>
            <a:br>
              <a:rPr lang="en-US" sz="4000">
                <a:latin typeface="+mj-lt"/>
              </a:rPr>
            </a:br>
            <a:br>
              <a:rPr lang="en-US" sz="4000">
                <a:latin typeface="+mj-lt"/>
              </a:rPr>
            </a:br>
            <a:br>
              <a:rPr lang="en-US" sz="4000">
                <a:latin typeface="+mj-lt"/>
              </a:rPr>
            </a:br>
            <a:br>
              <a:rPr lang="en-US" sz="4000">
                <a:latin typeface="+mj-lt"/>
              </a:rPr>
            </a:br>
            <a:r>
              <a:rPr lang="en-US" sz="4000">
                <a:latin typeface="+mj-lt"/>
              </a:rPr>
              <a:t>Introduction to</a:t>
            </a:r>
            <a:br>
              <a:rPr lang="en-US" sz="4000">
                <a:latin typeface="+mj-lt"/>
              </a:rPr>
            </a:br>
            <a:r>
              <a:rPr lang="en-US" sz="4000">
                <a:latin typeface="+mj-lt"/>
              </a:rPr>
              <a:t>DoDD 3000.09, </a:t>
            </a:r>
            <a:r>
              <a:rPr lang="en-US" sz="3600">
                <a:latin typeface="+mj-lt"/>
              </a:rPr>
              <a:t>"Autonomy in Weapon Systems"</a:t>
            </a:r>
            <a:endParaRPr lang="en-US" sz="3600" b="0">
              <a:latin typeface="+mj-lt"/>
            </a:endParaRPr>
          </a:p>
          <a:p>
            <a:pPr>
              <a:lnSpc>
                <a:spcPct val="100000"/>
              </a:lnSpc>
            </a:pPr>
            <a:endParaRPr lang="en-US" sz="4000" dirty="0">
              <a:latin typeface="+mj-lt"/>
              <a:cs typeface="Arial"/>
            </a:endParaRPr>
          </a:p>
        </p:txBody>
      </p:sp>
      <p:sp>
        <p:nvSpPr>
          <p:cNvPr id="4" name="Text Placeholder 3">
            <a:extLst>
              <a:ext uri="{FF2B5EF4-FFF2-40B4-BE49-F238E27FC236}">
                <a16:creationId xmlns:a16="http://schemas.microsoft.com/office/drawing/2014/main" id="{771D81E5-2CEE-63D3-7F27-A9BF29E95FBA}"/>
              </a:ext>
            </a:extLst>
          </p:cNvPr>
          <p:cNvSpPr>
            <a:spLocks noGrp="1"/>
          </p:cNvSpPr>
          <p:nvPr>
            <p:ph type="body" sz="quarter" idx="20"/>
          </p:nvPr>
        </p:nvSpPr>
        <p:spPr>
          <a:xfrm>
            <a:off x="5138928" y="6455664"/>
            <a:ext cx="2254862" cy="272158"/>
          </a:xfrm>
        </p:spPr>
        <p:txBody>
          <a:bodyPr/>
          <a:lstStyle/>
          <a:p>
            <a:pPr algn="ctr"/>
            <a:r>
              <a:rPr lang="en-US" sz="1200" b="1" dirty="0">
                <a:solidFill>
                  <a:srgbClr val="00B050"/>
                </a:solidFill>
                <a:latin typeface="+mn-lt"/>
              </a:rPr>
              <a:t>UNCLASSIFIED</a:t>
            </a:r>
          </a:p>
        </p:txBody>
      </p:sp>
    </p:spTree>
    <p:extLst>
      <p:ext uri="{BB962C8B-B14F-4D97-AF65-F5344CB8AC3E}">
        <p14:creationId xmlns:p14="http://schemas.microsoft.com/office/powerpoint/2010/main" val="861982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1B7CA-9EB7-899A-52B9-6963CEB613E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9C1CCAA-4A3B-E226-DF1B-BA9AB8FC969A}"/>
              </a:ext>
            </a:extLst>
          </p:cNvPr>
          <p:cNvSpPr>
            <a:spLocks noGrp="1"/>
          </p:cNvSpPr>
          <p:nvPr>
            <p:ph idx="1"/>
          </p:nvPr>
        </p:nvSpPr>
        <p:spPr/>
        <p:txBody>
          <a:bodyPr vert="horz" lIns="91440" tIns="45720" rIns="91440" bIns="45720" rtlCol="0" anchor="t">
            <a:normAutofit/>
          </a:bodyPr>
          <a:lstStyle/>
          <a:p>
            <a:r>
              <a:rPr lang="en-US"/>
              <a:t>Key Information</a:t>
            </a:r>
          </a:p>
          <a:p>
            <a:pPr lvl="1">
              <a:buSzPct val="80000"/>
              <a:buFont typeface="Wingdings" panose="05000000000000000000" pitchFamily="2" charset="2"/>
              <a:buChar char="q"/>
            </a:pPr>
            <a:r>
              <a:rPr lang="en-US"/>
              <a:t>Test Plans to establish reliability, effectiveness, and suitability under realistic conditions</a:t>
            </a:r>
          </a:p>
          <a:p>
            <a:pPr lvl="1">
              <a:buSzPct val="80000"/>
              <a:buFont typeface="Wingdings" panose="05000000000000000000" pitchFamily="2" charset="2"/>
              <a:buChar char="q"/>
            </a:pPr>
            <a:r>
              <a:rPr lang="en-US">
                <a:latin typeface="Arial"/>
                <a:cs typeface="Arial"/>
              </a:rPr>
              <a:t>Description of planned T&amp;E and V&amp;V compares to prevailing technical standards </a:t>
            </a:r>
          </a:p>
          <a:p>
            <a:pPr lvl="2">
              <a:buSzPct val="80000"/>
              <a:buFont typeface="Wingdings" panose="05000000000000000000" pitchFamily="2" charset="2"/>
              <a:buChar char="q"/>
            </a:pPr>
            <a:r>
              <a:rPr lang="en-US">
                <a:latin typeface="Arial"/>
                <a:cs typeface="Arial"/>
              </a:rPr>
              <a:t>If using M&amp;S, provide model/simulation V&amp;V </a:t>
            </a:r>
          </a:p>
          <a:p>
            <a:pPr lvl="1">
              <a:buSzPct val="80000"/>
              <a:buFont typeface="Wingdings" panose="05000000000000000000" pitchFamily="2" charset="2"/>
              <a:buChar char="q"/>
            </a:pPr>
            <a:r>
              <a:rPr lang="en-US">
                <a:latin typeface="Arial"/>
                <a:cs typeface="Arial"/>
              </a:rPr>
              <a:t>Metrics used to assess the system and component attributes</a:t>
            </a:r>
          </a:p>
          <a:p>
            <a:pPr lvl="1">
              <a:buSzPct val="80000"/>
              <a:buFont typeface="Wingdings" panose="05000000000000000000" pitchFamily="2" charset="2"/>
              <a:buChar char="q"/>
            </a:pPr>
            <a:r>
              <a:rPr lang="en-US"/>
              <a:t>Description of adversarial testing </a:t>
            </a:r>
          </a:p>
          <a:p>
            <a:pPr lvl="1">
              <a:buSzPct val="80000"/>
              <a:buFont typeface="Wingdings" panose="05000000000000000000" pitchFamily="2" charset="2"/>
              <a:buChar char="q"/>
            </a:pPr>
            <a:r>
              <a:rPr lang="en-US"/>
              <a:t>Test plans for cyber security and anti-tamper</a:t>
            </a:r>
          </a:p>
          <a:p>
            <a:pPr lvl="1">
              <a:buSzPct val="80000"/>
              <a:buFont typeface="Wingdings" panose="05000000000000000000" pitchFamily="2" charset="2"/>
              <a:buChar char="q"/>
            </a:pPr>
            <a:r>
              <a:rPr lang="en-US"/>
              <a:t>Prior test results (e.g., DT, OT)</a:t>
            </a:r>
          </a:p>
        </p:txBody>
      </p:sp>
      <p:sp>
        <p:nvSpPr>
          <p:cNvPr id="3" name="Title 2">
            <a:extLst>
              <a:ext uri="{FF2B5EF4-FFF2-40B4-BE49-F238E27FC236}">
                <a16:creationId xmlns:a16="http://schemas.microsoft.com/office/drawing/2014/main" id="{38038499-9518-28C4-6EB9-DE734EC8912D}"/>
              </a:ext>
            </a:extLst>
          </p:cNvPr>
          <p:cNvSpPr>
            <a:spLocks noGrp="1"/>
          </p:cNvSpPr>
          <p:nvPr>
            <p:ph type="title"/>
          </p:nvPr>
        </p:nvSpPr>
        <p:spPr/>
        <p:txBody>
          <a:bodyPr/>
          <a:lstStyle/>
          <a:p>
            <a:r>
              <a:rPr lang="en-US"/>
              <a:t>Tab 4 – T&amp;E, V&amp;V</a:t>
            </a:r>
          </a:p>
        </p:txBody>
      </p:sp>
      <p:sp>
        <p:nvSpPr>
          <p:cNvPr id="4" name="Rectangle: Rounded Corners 3">
            <a:extLst>
              <a:ext uri="{FF2B5EF4-FFF2-40B4-BE49-F238E27FC236}">
                <a16:creationId xmlns:a16="http://schemas.microsoft.com/office/drawing/2014/main" id="{7982FB94-9A1E-D11F-9202-E94E1D82B4AF}"/>
              </a:ext>
            </a:extLst>
          </p:cNvPr>
          <p:cNvSpPr/>
          <p:nvPr/>
        </p:nvSpPr>
        <p:spPr>
          <a:xfrm>
            <a:off x="2083435" y="5549900"/>
            <a:ext cx="8025130" cy="762000"/>
          </a:xfrm>
          <a:prstGeom prst="round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rPr>
              <a:t>Materials from internal acquisition technical reviews will satisfy most of these requirements</a:t>
            </a:r>
          </a:p>
        </p:txBody>
      </p:sp>
      <p:sp>
        <p:nvSpPr>
          <p:cNvPr id="6" name="Text Placeholder 3">
            <a:extLst>
              <a:ext uri="{FF2B5EF4-FFF2-40B4-BE49-F238E27FC236}">
                <a16:creationId xmlns:a16="http://schemas.microsoft.com/office/drawing/2014/main" id="{8F0A9B25-CB9E-10DD-2FC3-3EC8E3A01577}"/>
              </a:ext>
            </a:extLst>
          </p:cNvPr>
          <p:cNvSpPr txBox="1">
            <a:spLocks/>
          </p:cNvSpPr>
          <p:nvPr/>
        </p:nvSpPr>
        <p:spPr>
          <a:xfrm>
            <a:off x="5138928" y="6455664"/>
            <a:ext cx="2254862" cy="272158"/>
          </a:xfrm>
          <a:prstGeom prst="rect">
            <a:avLst/>
          </a:prstGeom>
        </p:spPr>
        <p:txBody>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solidFill>
                  <a:srgbClr val="00B050"/>
                </a:solidFill>
                <a:latin typeface="+mn-lt"/>
              </a:rPr>
              <a:t>UNCLASSIFIED</a:t>
            </a:r>
          </a:p>
        </p:txBody>
      </p:sp>
    </p:spTree>
    <p:extLst>
      <p:ext uri="{BB962C8B-B14F-4D97-AF65-F5344CB8AC3E}">
        <p14:creationId xmlns:p14="http://schemas.microsoft.com/office/powerpoint/2010/main" val="3695636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23B49-0161-41A2-44C9-6EC70071F39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DA712B0-8782-8B5F-B2C1-15045877469A}"/>
              </a:ext>
            </a:extLst>
          </p:cNvPr>
          <p:cNvSpPr>
            <a:spLocks noGrp="1"/>
          </p:cNvSpPr>
          <p:nvPr>
            <p:ph idx="1"/>
          </p:nvPr>
        </p:nvSpPr>
        <p:spPr>
          <a:xfrm>
            <a:off x="838200" y="1308099"/>
            <a:ext cx="10515600" cy="5046562"/>
          </a:xfrm>
        </p:spPr>
        <p:txBody>
          <a:bodyPr>
            <a:normAutofit fontScale="70000" lnSpcReduction="20000"/>
          </a:bodyPr>
          <a:lstStyle/>
          <a:p>
            <a:pPr>
              <a:lnSpc>
                <a:spcPct val="120000"/>
              </a:lnSpc>
            </a:pPr>
            <a:r>
              <a:rPr lang="en-US"/>
              <a:t>The Responsible AI Toolkit is a self-assessment tool designed to help teams evaluate AI projects throughout the development lifecycle. </a:t>
            </a:r>
          </a:p>
          <a:p>
            <a:pPr lvl="1">
              <a:lnSpc>
                <a:spcPct val="120000"/>
              </a:lnSpc>
            </a:pPr>
            <a:r>
              <a:rPr lang="en-US" sz="2800">
                <a:hlinkClick r:id="rId2"/>
              </a:rPr>
              <a:t>https://rai.acqbot.com/</a:t>
            </a:r>
            <a:endParaRPr lang="en-US" sz="2800"/>
          </a:p>
          <a:p>
            <a:pPr>
              <a:lnSpc>
                <a:spcPct val="120000"/>
              </a:lnSpc>
            </a:pPr>
            <a:r>
              <a:rPr lang="en-US"/>
              <a:t>CDAO has published four T&amp;E Strategy Frameworks that provide high level strategic direction on Operational T&amp;E, Human Systems Integration T&amp;E, Model T&amp;E, and Systems Integration T&amp;E. OUSD R&amp;E has also published a series of guidebooks focused on developmental T&amp;E.</a:t>
            </a:r>
          </a:p>
          <a:p>
            <a:pPr lvl="1">
              <a:lnSpc>
                <a:spcPct val="120000"/>
              </a:lnSpc>
            </a:pPr>
            <a:r>
              <a:rPr lang="en-US" sz="2800"/>
              <a:t>Strategy T&amp;E frameworks: </a:t>
            </a:r>
            <a:r>
              <a:rPr lang="en-US" sz="2800">
                <a:hlinkClick r:id="rId3"/>
              </a:rPr>
              <a:t>https://cdao.pages.jatic.net/public/guidance/</a:t>
            </a:r>
            <a:endParaRPr lang="en-US" sz="2800"/>
          </a:p>
          <a:p>
            <a:pPr lvl="1">
              <a:lnSpc>
                <a:spcPct val="120000"/>
              </a:lnSpc>
            </a:pPr>
            <a:r>
              <a:rPr lang="en-US" sz="2800"/>
              <a:t>Developmental T&amp;E guidebooks: </a:t>
            </a:r>
            <a:r>
              <a:rPr lang="en-US" sz="2800">
                <a:hlinkClick r:id="rId4"/>
              </a:rPr>
              <a:t>https://www.cto.mil/dtea/policy-guidebooks/</a:t>
            </a:r>
            <a:endParaRPr lang="en-US" sz="2800"/>
          </a:p>
          <a:p>
            <a:pPr>
              <a:lnSpc>
                <a:spcPct val="120000"/>
              </a:lnSpc>
            </a:pPr>
            <a:r>
              <a:rPr lang="en-US"/>
              <a:t>The Joint AI Test Infrastructure Capability (JATIC) develops software to accelerate and enable AI model test and evaluation for testers in order to provide insight on the performance, effectiveness, and robustness of AI-enabled systems.</a:t>
            </a:r>
          </a:p>
          <a:p>
            <a:pPr lvl="1">
              <a:lnSpc>
                <a:spcPct val="120000"/>
              </a:lnSpc>
            </a:pPr>
            <a:r>
              <a:rPr lang="en-US" sz="2800">
                <a:hlinkClick r:id="rId5"/>
              </a:rPr>
              <a:t>https://cdao.pages.jatic.net/public/</a:t>
            </a:r>
            <a:endParaRPr lang="en-US"/>
          </a:p>
          <a:p>
            <a:endParaRPr lang="en-US"/>
          </a:p>
        </p:txBody>
      </p:sp>
      <p:sp>
        <p:nvSpPr>
          <p:cNvPr id="3" name="Title 2">
            <a:extLst>
              <a:ext uri="{FF2B5EF4-FFF2-40B4-BE49-F238E27FC236}">
                <a16:creationId xmlns:a16="http://schemas.microsoft.com/office/drawing/2014/main" id="{CCEC6C70-9E00-EAF7-DD0A-EEAFC5CDD9C2}"/>
              </a:ext>
            </a:extLst>
          </p:cNvPr>
          <p:cNvSpPr>
            <a:spLocks noGrp="1"/>
          </p:cNvSpPr>
          <p:nvPr>
            <p:ph type="title"/>
          </p:nvPr>
        </p:nvSpPr>
        <p:spPr/>
        <p:txBody>
          <a:bodyPr/>
          <a:lstStyle/>
          <a:p>
            <a:r>
              <a:rPr lang="en-US"/>
              <a:t>Tab 5 – </a:t>
            </a:r>
            <a:r>
              <a:rPr lang="en-US" err="1"/>
              <a:t>DoW</a:t>
            </a:r>
            <a:r>
              <a:rPr lang="en-US"/>
              <a:t> AI Ethical Principles </a:t>
            </a:r>
          </a:p>
        </p:txBody>
      </p:sp>
      <p:sp>
        <p:nvSpPr>
          <p:cNvPr id="5" name="Text Placeholder 3">
            <a:extLst>
              <a:ext uri="{FF2B5EF4-FFF2-40B4-BE49-F238E27FC236}">
                <a16:creationId xmlns:a16="http://schemas.microsoft.com/office/drawing/2014/main" id="{3CA3DCF6-C567-7B7A-82A5-E09993B6C4B4}"/>
              </a:ext>
            </a:extLst>
          </p:cNvPr>
          <p:cNvSpPr txBox="1">
            <a:spLocks/>
          </p:cNvSpPr>
          <p:nvPr/>
        </p:nvSpPr>
        <p:spPr>
          <a:xfrm>
            <a:off x="5138928" y="6455664"/>
            <a:ext cx="2254862" cy="272158"/>
          </a:xfrm>
          <a:prstGeom prst="rect">
            <a:avLst/>
          </a:prstGeom>
        </p:spPr>
        <p:txBody>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solidFill>
                  <a:srgbClr val="00B050"/>
                </a:solidFill>
                <a:latin typeface="+mn-lt"/>
              </a:rPr>
              <a:t>UNCLASSIFIED</a:t>
            </a:r>
          </a:p>
        </p:txBody>
      </p:sp>
    </p:spTree>
    <p:extLst>
      <p:ext uri="{BB962C8B-B14F-4D97-AF65-F5344CB8AC3E}">
        <p14:creationId xmlns:p14="http://schemas.microsoft.com/office/powerpoint/2010/main" val="1202986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247B8-2CDC-32B4-37C3-705FEB293E3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D646D6-034A-6041-01E9-7776DBD5E211}"/>
              </a:ext>
            </a:extLst>
          </p:cNvPr>
          <p:cNvSpPr>
            <a:spLocks noGrp="1"/>
          </p:cNvSpPr>
          <p:nvPr>
            <p:ph idx="1"/>
          </p:nvPr>
        </p:nvSpPr>
        <p:spPr/>
        <p:txBody>
          <a:bodyPr>
            <a:noAutofit/>
          </a:bodyPr>
          <a:lstStyle/>
          <a:p>
            <a:r>
              <a:rPr lang="en-US" sz="2200"/>
              <a:t>A preliminary legal review should be conducted in accordance with </a:t>
            </a:r>
            <a:r>
              <a:rPr lang="en-US" sz="2200">
                <a:hlinkClick r:id="rId2"/>
              </a:rPr>
              <a:t>DoDD 2311.01</a:t>
            </a:r>
            <a:r>
              <a:rPr lang="en-US" sz="2200"/>
              <a:t>, </a:t>
            </a:r>
            <a:r>
              <a:rPr lang="en-US" sz="2200">
                <a:hlinkClick r:id="rId3"/>
              </a:rPr>
              <a:t>DoDD 5000.01</a:t>
            </a:r>
            <a:r>
              <a:rPr lang="en-US" sz="2200"/>
              <a:t> and other applicable DoD Issuances such as the </a:t>
            </a:r>
            <a:r>
              <a:rPr lang="en-US" sz="2200">
                <a:hlinkClick r:id="rId4"/>
              </a:rPr>
              <a:t>DoD Law of War Manual</a:t>
            </a:r>
            <a:endParaRPr lang="en-US" sz="2200"/>
          </a:p>
          <a:p>
            <a:r>
              <a:rPr lang="en-US" sz="2200"/>
              <a:t>Key Questions</a:t>
            </a:r>
          </a:p>
          <a:p>
            <a:pPr lvl="1">
              <a:buSzPct val="80000"/>
              <a:buFont typeface="Wingdings" panose="05000000000000000000" pitchFamily="2" charset="2"/>
              <a:buChar char="q"/>
            </a:pPr>
            <a:r>
              <a:rPr lang="en-US" sz="2200"/>
              <a:t>How does the ability of the weapon system to be used discriminately and proportionately compare to existing weapon systems, especially those that would be used in the circumstances in which this weapon system is intended to be used?</a:t>
            </a:r>
          </a:p>
          <a:p>
            <a:pPr lvl="1">
              <a:buSzPct val="80000"/>
              <a:buFont typeface="Wingdings" panose="05000000000000000000" pitchFamily="2" charset="2"/>
              <a:buChar char="q"/>
            </a:pPr>
            <a:r>
              <a:rPr lang="en-US" sz="2200"/>
              <a:t>What is the anticipated presence of civilians and civilian objects in the contemplated CONEMP? </a:t>
            </a:r>
          </a:p>
          <a:p>
            <a:pPr lvl="1">
              <a:buSzPct val="80000"/>
              <a:buFont typeface="Wingdings" panose="05000000000000000000" pitchFamily="2" charset="2"/>
              <a:buChar char="q"/>
            </a:pPr>
            <a:r>
              <a:rPr lang="en-US" sz="2200"/>
              <a:t>What is the anticipated risk to civilians and civilian objects from the use of the weapon system int the contemplated CONEMP?</a:t>
            </a:r>
          </a:p>
          <a:p>
            <a:pPr lvl="1">
              <a:buSzPct val="80000"/>
              <a:buFont typeface="Wingdings" panose="05000000000000000000" pitchFamily="2" charset="2"/>
              <a:buChar char="q"/>
            </a:pPr>
            <a:r>
              <a:rPr lang="en-US" sz="2200"/>
              <a:t>What measures in the development of anticipated use of the weapon system are planned to be taken to reduce the risk of harm to civilians or civilian objects? </a:t>
            </a:r>
          </a:p>
        </p:txBody>
      </p:sp>
      <p:sp>
        <p:nvSpPr>
          <p:cNvPr id="3" name="Title 2">
            <a:extLst>
              <a:ext uri="{FF2B5EF4-FFF2-40B4-BE49-F238E27FC236}">
                <a16:creationId xmlns:a16="http://schemas.microsoft.com/office/drawing/2014/main" id="{28BA93EA-036A-F0E0-317C-F03DD71E45C4}"/>
              </a:ext>
            </a:extLst>
          </p:cNvPr>
          <p:cNvSpPr>
            <a:spLocks noGrp="1"/>
          </p:cNvSpPr>
          <p:nvPr>
            <p:ph type="title"/>
          </p:nvPr>
        </p:nvSpPr>
        <p:spPr/>
        <p:txBody>
          <a:bodyPr/>
          <a:lstStyle/>
          <a:p>
            <a:r>
              <a:rPr lang="en-US"/>
              <a:t>Tab 6 – Preliminary Legal Review</a:t>
            </a:r>
          </a:p>
        </p:txBody>
      </p:sp>
      <p:sp>
        <p:nvSpPr>
          <p:cNvPr id="5" name="Text Placeholder 3">
            <a:extLst>
              <a:ext uri="{FF2B5EF4-FFF2-40B4-BE49-F238E27FC236}">
                <a16:creationId xmlns:a16="http://schemas.microsoft.com/office/drawing/2014/main" id="{CFBA2438-18A5-CFF1-CCFC-3BDD5D7EF5E7}"/>
              </a:ext>
            </a:extLst>
          </p:cNvPr>
          <p:cNvSpPr txBox="1">
            <a:spLocks/>
          </p:cNvSpPr>
          <p:nvPr/>
        </p:nvSpPr>
        <p:spPr>
          <a:xfrm>
            <a:off x="5138928" y="6455664"/>
            <a:ext cx="2254862" cy="272158"/>
          </a:xfrm>
          <a:prstGeom prst="rect">
            <a:avLst/>
          </a:prstGeom>
        </p:spPr>
        <p:txBody>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solidFill>
                  <a:srgbClr val="00B050"/>
                </a:solidFill>
                <a:latin typeface="+mn-lt"/>
              </a:rPr>
              <a:t>UNCLASSIFIED</a:t>
            </a:r>
          </a:p>
        </p:txBody>
      </p:sp>
    </p:spTree>
    <p:extLst>
      <p:ext uri="{BB962C8B-B14F-4D97-AF65-F5344CB8AC3E}">
        <p14:creationId xmlns:p14="http://schemas.microsoft.com/office/powerpoint/2010/main" val="1511436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8B424-B69A-2D71-46C5-1542B50A673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CB27D04-2DD2-F061-86F2-B8BE6A1F0DDD}"/>
              </a:ext>
            </a:extLst>
          </p:cNvPr>
          <p:cNvSpPr>
            <a:spLocks noGrp="1"/>
          </p:cNvSpPr>
          <p:nvPr>
            <p:ph type="title"/>
          </p:nvPr>
        </p:nvSpPr>
        <p:spPr>
          <a:xfrm>
            <a:off x="434926" y="445168"/>
            <a:ext cx="11001997" cy="571173"/>
          </a:xfrm>
        </p:spPr>
        <p:txBody>
          <a:bodyPr/>
          <a:lstStyle/>
          <a:p>
            <a:r>
              <a:rPr lang="en-US"/>
              <a:t>Overview of 3000.09</a:t>
            </a:r>
          </a:p>
        </p:txBody>
      </p:sp>
      <p:sp>
        <p:nvSpPr>
          <p:cNvPr id="2" name="Content Placeholder 2">
            <a:extLst>
              <a:ext uri="{FF2B5EF4-FFF2-40B4-BE49-F238E27FC236}">
                <a16:creationId xmlns:a16="http://schemas.microsoft.com/office/drawing/2014/main" id="{A4A6DF9E-118A-9C09-F361-8872A94B694B}"/>
              </a:ext>
            </a:extLst>
          </p:cNvPr>
          <p:cNvSpPr>
            <a:spLocks noGrp="1"/>
          </p:cNvSpPr>
          <p:nvPr>
            <p:ph idx="1"/>
          </p:nvPr>
        </p:nvSpPr>
        <p:spPr>
          <a:xfrm>
            <a:off x="838200" y="1548788"/>
            <a:ext cx="10101044" cy="4351338"/>
          </a:xfrm>
        </p:spPr>
        <p:txBody>
          <a:bodyPr>
            <a:normAutofit lnSpcReduction="10000"/>
          </a:bodyPr>
          <a:lstStyle/>
          <a:p>
            <a:r>
              <a:rPr lang="en-US" b="1"/>
              <a:t>Intent:</a:t>
            </a:r>
            <a:r>
              <a:rPr lang="en-US"/>
              <a:t> Ensure commanders and operators can exercise appropriate levels of human judgement over the use of force</a:t>
            </a:r>
          </a:p>
          <a:p>
            <a:r>
              <a:rPr lang="en-US"/>
              <a:t>The Concept of Employment (CONEMP) drives the Senior Level Reviews </a:t>
            </a:r>
          </a:p>
          <a:p>
            <a:pPr lvl="1"/>
            <a:r>
              <a:rPr lang="en-US"/>
              <a:t>Any change to the CONEMP will trigger an additional review</a:t>
            </a:r>
          </a:p>
          <a:p>
            <a:r>
              <a:rPr lang="en-US"/>
              <a:t>Supplemental to existing legal and management reviews, safety reviews, and testing requirements applied to all weapon system acquisitions; however, much of the information necessary for those reviews can be re-used to meet the requirements of DoDD 3000.09</a:t>
            </a:r>
          </a:p>
        </p:txBody>
      </p:sp>
      <p:sp>
        <p:nvSpPr>
          <p:cNvPr id="6" name="Rectangle: Rounded Corners 5">
            <a:extLst>
              <a:ext uri="{FF2B5EF4-FFF2-40B4-BE49-F238E27FC236}">
                <a16:creationId xmlns:a16="http://schemas.microsoft.com/office/drawing/2014/main" id="{6435E9E7-8978-C925-FB5D-649C533EA382}"/>
              </a:ext>
            </a:extLst>
          </p:cNvPr>
          <p:cNvSpPr/>
          <p:nvPr/>
        </p:nvSpPr>
        <p:spPr>
          <a:xfrm>
            <a:off x="2083435" y="5765823"/>
            <a:ext cx="8025130" cy="762000"/>
          </a:xfrm>
          <a:prstGeom prst="round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bg2"/>
                </a:solidFill>
              </a:rPr>
              <a:t>The purpose of 3000.09 is to minimize the likelihood and consequences of unintended engagements</a:t>
            </a:r>
          </a:p>
        </p:txBody>
      </p:sp>
      <p:sp>
        <p:nvSpPr>
          <p:cNvPr id="7" name="Text Placeholder 3">
            <a:extLst>
              <a:ext uri="{FF2B5EF4-FFF2-40B4-BE49-F238E27FC236}">
                <a16:creationId xmlns:a16="http://schemas.microsoft.com/office/drawing/2014/main" id="{4862C538-7D3F-0ECF-F58A-562D477FC957}"/>
              </a:ext>
            </a:extLst>
          </p:cNvPr>
          <p:cNvSpPr txBox="1">
            <a:spLocks/>
          </p:cNvSpPr>
          <p:nvPr/>
        </p:nvSpPr>
        <p:spPr>
          <a:xfrm>
            <a:off x="5157216" y="6585842"/>
            <a:ext cx="2254862" cy="272158"/>
          </a:xfrm>
          <a:prstGeom prst="rect">
            <a:avLst/>
          </a:prstGeom>
        </p:spPr>
        <p:txBody>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solidFill>
                  <a:srgbClr val="00B050"/>
                </a:solidFill>
                <a:latin typeface="+mn-lt"/>
              </a:rPr>
              <a:t>UNCLASSIFIED</a:t>
            </a:r>
          </a:p>
        </p:txBody>
      </p:sp>
    </p:spTree>
    <p:extLst>
      <p:ext uri="{BB962C8B-B14F-4D97-AF65-F5344CB8AC3E}">
        <p14:creationId xmlns:p14="http://schemas.microsoft.com/office/powerpoint/2010/main" val="3762995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55485-5A04-ABFB-AD48-F2FE0A176DD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323DADB-53DD-0CCF-C5E9-53581578C37C}"/>
              </a:ext>
            </a:extLst>
          </p:cNvPr>
          <p:cNvSpPr>
            <a:spLocks noGrp="1"/>
          </p:cNvSpPr>
          <p:nvPr>
            <p:ph type="title"/>
          </p:nvPr>
        </p:nvSpPr>
        <p:spPr/>
        <p:txBody>
          <a:bodyPr/>
          <a:lstStyle/>
          <a:p>
            <a:r>
              <a:rPr lang="en-US"/>
              <a:t>Application</a:t>
            </a:r>
          </a:p>
        </p:txBody>
      </p:sp>
      <p:sp>
        <p:nvSpPr>
          <p:cNvPr id="2" name="Content Placeholder 2">
            <a:extLst>
              <a:ext uri="{FF2B5EF4-FFF2-40B4-BE49-F238E27FC236}">
                <a16:creationId xmlns:a16="http://schemas.microsoft.com/office/drawing/2014/main" id="{DAD59722-C531-E44E-655B-69665A53E57E}"/>
              </a:ext>
            </a:extLst>
          </p:cNvPr>
          <p:cNvSpPr>
            <a:spLocks noGrp="1"/>
          </p:cNvSpPr>
          <p:nvPr>
            <p:ph idx="1"/>
          </p:nvPr>
        </p:nvSpPr>
        <p:spPr/>
        <p:txBody>
          <a:bodyPr>
            <a:normAutofit fontScale="92500" lnSpcReduction="10000"/>
          </a:bodyPr>
          <a:lstStyle/>
          <a:p>
            <a:r>
              <a:rPr lang="en-US"/>
              <a:t>Applies to weapon systems with both autonomous and semi-autonomous modes of operation. </a:t>
            </a:r>
          </a:p>
          <a:p>
            <a:r>
              <a:rPr lang="en-US"/>
              <a:t>DoDD 3000.09 defines an autonomous weapon system as: </a:t>
            </a:r>
          </a:p>
          <a:p>
            <a:pPr lvl="1"/>
            <a:r>
              <a:rPr lang="en-US" i="1">
                <a:solidFill>
                  <a:schemeClr val="tx1"/>
                </a:solidFill>
              </a:rPr>
              <a:t>A weapon system that, once activated, can select and engage targets without further intervention by an operator.</a:t>
            </a:r>
            <a:endParaRPr lang="en-US">
              <a:solidFill>
                <a:schemeClr val="tx1"/>
              </a:solidFill>
            </a:endParaRPr>
          </a:p>
          <a:p>
            <a:r>
              <a:rPr lang="en-US"/>
              <a:t>DoDD 3000.09 defines a semi-autonomous weapon system as: </a:t>
            </a:r>
          </a:p>
          <a:p>
            <a:pPr lvl="1"/>
            <a:r>
              <a:rPr lang="en-US" i="1">
                <a:solidFill>
                  <a:schemeClr val="tx1"/>
                </a:solidFill>
              </a:rPr>
              <a:t>A weapon system that, once activated, is intended to only engage individual targets or specific target groups that have been selected by an operator.</a:t>
            </a:r>
            <a:endParaRPr lang="en-US">
              <a:solidFill>
                <a:schemeClr val="tx1"/>
              </a:solidFill>
            </a:endParaRPr>
          </a:p>
          <a:p>
            <a:r>
              <a:rPr lang="en-US"/>
              <a:t>A specific target is defined as: </a:t>
            </a:r>
          </a:p>
          <a:p>
            <a:pPr lvl="1"/>
            <a:r>
              <a:rPr lang="en-US" i="1">
                <a:solidFill>
                  <a:schemeClr val="tx1"/>
                </a:solidFill>
              </a:rPr>
              <a:t>A discrete group of potential targets, such as a particular flight of enemy aircraft, a particular formation of enemy tanks, or a particular flotilla of enemy vessels. </a:t>
            </a:r>
            <a:endParaRPr lang="en-US"/>
          </a:p>
          <a:p>
            <a:endParaRPr lang="en-US"/>
          </a:p>
        </p:txBody>
      </p:sp>
      <p:sp>
        <p:nvSpPr>
          <p:cNvPr id="4" name="Text Placeholder 3">
            <a:extLst>
              <a:ext uri="{FF2B5EF4-FFF2-40B4-BE49-F238E27FC236}">
                <a16:creationId xmlns:a16="http://schemas.microsoft.com/office/drawing/2014/main" id="{5126342D-469B-5183-0A3A-D87A69D04D5E}"/>
              </a:ext>
            </a:extLst>
          </p:cNvPr>
          <p:cNvSpPr txBox="1">
            <a:spLocks/>
          </p:cNvSpPr>
          <p:nvPr/>
        </p:nvSpPr>
        <p:spPr>
          <a:xfrm>
            <a:off x="5138928" y="6455664"/>
            <a:ext cx="2254862" cy="272158"/>
          </a:xfrm>
          <a:prstGeom prst="rect">
            <a:avLst/>
          </a:prstGeom>
        </p:spPr>
        <p:txBody>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solidFill>
                  <a:srgbClr val="00B050"/>
                </a:solidFill>
                <a:latin typeface="+mn-lt"/>
              </a:rPr>
              <a:t>UNCLASSIFIED</a:t>
            </a:r>
          </a:p>
        </p:txBody>
      </p:sp>
    </p:spTree>
    <p:extLst>
      <p:ext uri="{BB962C8B-B14F-4D97-AF65-F5344CB8AC3E}">
        <p14:creationId xmlns:p14="http://schemas.microsoft.com/office/powerpoint/2010/main" val="1930157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E407A-5B0A-CF3E-F1D2-2A53C5C1E30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D89DEB6-2D4C-28AB-A4B5-1D72BC098BF2}"/>
              </a:ext>
            </a:extLst>
          </p:cNvPr>
          <p:cNvSpPr>
            <a:spLocks noGrp="1"/>
          </p:cNvSpPr>
          <p:nvPr>
            <p:ph type="title"/>
          </p:nvPr>
        </p:nvSpPr>
        <p:spPr/>
        <p:txBody>
          <a:bodyPr/>
          <a:lstStyle/>
          <a:p>
            <a:r>
              <a:rPr lang="en-US"/>
              <a:t>Appropriate Use of Human Judgement</a:t>
            </a:r>
          </a:p>
        </p:txBody>
      </p:sp>
      <p:sp>
        <p:nvSpPr>
          <p:cNvPr id="9" name="Rectangle: Rounded Corners 8">
            <a:extLst>
              <a:ext uri="{FF2B5EF4-FFF2-40B4-BE49-F238E27FC236}">
                <a16:creationId xmlns:a16="http://schemas.microsoft.com/office/drawing/2014/main" id="{3AC08996-7897-744D-0637-6FFC5A429FCC}"/>
              </a:ext>
            </a:extLst>
          </p:cNvPr>
          <p:cNvSpPr/>
          <p:nvPr/>
        </p:nvSpPr>
        <p:spPr>
          <a:xfrm>
            <a:off x="381000" y="1713628"/>
            <a:ext cx="4800600" cy="345440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solidFill>
                  <a:schemeClr val="tx1"/>
                </a:solidFill>
              </a:rPr>
              <a:t>Conduct rigorous hardware and software V&amp;V, realistic system developmental test (DT) and operational test (OT), and establish training, doctrine and TTPs to verify weapon systems:</a:t>
            </a:r>
          </a:p>
          <a:p>
            <a:pPr marL="285750" indent="-285750">
              <a:buFont typeface="Arial" panose="020B0604020202020204" pitchFamily="34" charset="0"/>
              <a:buChar char="•"/>
            </a:pPr>
            <a:r>
              <a:rPr lang="en-US">
                <a:solidFill>
                  <a:schemeClr val="tx1"/>
                </a:solidFill>
              </a:rPr>
              <a:t>Function as anticipated</a:t>
            </a:r>
          </a:p>
          <a:p>
            <a:pPr marL="285750" indent="-285750">
              <a:buFont typeface="Arial" panose="020B0604020202020204" pitchFamily="34" charset="0"/>
              <a:buChar char="•"/>
            </a:pPr>
            <a:r>
              <a:rPr lang="en-US">
                <a:solidFill>
                  <a:schemeClr val="tx1"/>
                </a:solidFill>
              </a:rPr>
              <a:t>Complete engagements within specified timeframes and geographic areas</a:t>
            </a:r>
          </a:p>
          <a:p>
            <a:pPr marL="285750" indent="-285750">
              <a:buFont typeface="Arial" panose="020B0604020202020204" pitchFamily="34" charset="0"/>
              <a:buChar char="•"/>
            </a:pPr>
            <a:r>
              <a:rPr lang="en-US">
                <a:solidFill>
                  <a:schemeClr val="tx1"/>
                </a:solidFill>
              </a:rPr>
              <a:t>Are sufficiently robust to minimize risk of failure</a:t>
            </a:r>
          </a:p>
        </p:txBody>
      </p:sp>
      <p:sp>
        <p:nvSpPr>
          <p:cNvPr id="10" name="Rectangle: Rounded Corners 9">
            <a:extLst>
              <a:ext uri="{FF2B5EF4-FFF2-40B4-BE49-F238E27FC236}">
                <a16:creationId xmlns:a16="http://schemas.microsoft.com/office/drawing/2014/main" id="{F4EF7691-662F-D903-9003-18A66F3D314D}"/>
              </a:ext>
            </a:extLst>
          </p:cNvPr>
          <p:cNvSpPr/>
          <p:nvPr/>
        </p:nvSpPr>
        <p:spPr>
          <a:xfrm>
            <a:off x="7010402" y="1713628"/>
            <a:ext cx="4754878" cy="3454400"/>
          </a:xfrm>
          <a:prstGeom prst="round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solidFill>
                  <a:schemeClr val="tx1"/>
                </a:solidFill>
              </a:rPr>
              <a:t>Ensure hardware and software is designed with appropriate: </a:t>
            </a:r>
          </a:p>
          <a:p>
            <a:pPr marL="285750" indent="-285750">
              <a:buFont typeface="Arial" panose="020B0604020202020204" pitchFamily="34" charset="0"/>
              <a:buChar char="•"/>
            </a:pPr>
            <a:r>
              <a:rPr lang="en-US">
                <a:solidFill>
                  <a:schemeClr val="tx1"/>
                </a:solidFill>
              </a:rPr>
              <a:t>System safety in accordance with MIL-STD-882</a:t>
            </a:r>
          </a:p>
          <a:p>
            <a:pPr marL="285750" indent="-285750">
              <a:buFont typeface="Arial" panose="020B0604020202020204" pitchFamily="34" charset="0"/>
              <a:buChar char="•"/>
            </a:pPr>
            <a:r>
              <a:rPr lang="en-US">
                <a:solidFill>
                  <a:schemeClr val="tx1"/>
                </a:solidFill>
              </a:rPr>
              <a:t>Anti-tamper and cybersecurity in accordance with DoDI 8500.01</a:t>
            </a:r>
          </a:p>
          <a:p>
            <a:pPr marL="285750" indent="-285750">
              <a:buFont typeface="Arial" panose="020B0604020202020204" pitchFamily="34" charset="0"/>
              <a:buChar char="•"/>
            </a:pPr>
            <a:r>
              <a:rPr lang="en-US">
                <a:solidFill>
                  <a:schemeClr val="tx1"/>
                </a:solidFill>
              </a:rPr>
              <a:t>Human-machine interfaces and controls</a:t>
            </a:r>
          </a:p>
          <a:p>
            <a:pPr marL="285750" indent="-285750">
              <a:buFont typeface="Arial" panose="020B0604020202020204" pitchFamily="34" charset="0"/>
              <a:buChar char="•"/>
            </a:pPr>
            <a:r>
              <a:rPr lang="en-US">
                <a:solidFill>
                  <a:schemeClr val="tx1"/>
                </a:solidFill>
              </a:rPr>
              <a:t>Transparent, auditable and explainable data sources and outputs</a:t>
            </a:r>
          </a:p>
        </p:txBody>
      </p:sp>
      <p:sp>
        <p:nvSpPr>
          <p:cNvPr id="11" name="Arrow: Right 10">
            <a:extLst>
              <a:ext uri="{FF2B5EF4-FFF2-40B4-BE49-F238E27FC236}">
                <a16:creationId xmlns:a16="http://schemas.microsoft.com/office/drawing/2014/main" id="{6521057F-3213-4EE6-AB09-F73B48929DC4}"/>
              </a:ext>
            </a:extLst>
          </p:cNvPr>
          <p:cNvSpPr/>
          <p:nvPr/>
        </p:nvSpPr>
        <p:spPr>
          <a:xfrm>
            <a:off x="5334000" y="3009028"/>
            <a:ext cx="1549400" cy="1003300"/>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In order to</a:t>
            </a:r>
          </a:p>
        </p:txBody>
      </p:sp>
      <p:sp>
        <p:nvSpPr>
          <p:cNvPr id="3" name="Rectangle: Rounded Corners 2">
            <a:extLst>
              <a:ext uri="{FF2B5EF4-FFF2-40B4-BE49-F238E27FC236}">
                <a16:creationId xmlns:a16="http://schemas.microsoft.com/office/drawing/2014/main" id="{5DA206EA-B0C8-01D6-29E5-636A4DA6309E}"/>
              </a:ext>
            </a:extLst>
          </p:cNvPr>
          <p:cNvSpPr/>
          <p:nvPr/>
        </p:nvSpPr>
        <p:spPr>
          <a:xfrm>
            <a:off x="2235835" y="5455215"/>
            <a:ext cx="8025130" cy="762000"/>
          </a:xfrm>
          <a:prstGeom prst="round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rPr>
              <a:t>Your program should be considering these topics as part of standard weapon system acquisition and development</a:t>
            </a:r>
          </a:p>
        </p:txBody>
      </p:sp>
      <p:sp>
        <p:nvSpPr>
          <p:cNvPr id="4" name="Text Placeholder 3">
            <a:extLst>
              <a:ext uri="{FF2B5EF4-FFF2-40B4-BE49-F238E27FC236}">
                <a16:creationId xmlns:a16="http://schemas.microsoft.com/office/drawing/2014/main" id="{C28B9571-7034-AFE4-D532-1F206444856E}"/>
              </a:ext>
            </a:extLst>
          </p:cNvPr>
          <p:cNvSpPr txBox="1">
            <a:spLocks/>
          </p:cNvSpPr>
          <p:nvPr/>
        </p:nvSpPr>
        <p:spPr>
          <a:xfrm>
            <a:off x="5138928" y="6455664"/>
            <a:ext cx="2254862" cy="272158"/>
          </a:xfrm>
          <a:prstGeom prst="rect">
            <a:avLst/>
          </a:prstGeom>
        </p:spPr>
        <p:txBody>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solidFill>
                  <a:srgbClr val="00B050"/>
                </a:solidFill>
                <a:latin typeface="+mn-lt"/>
              </a:rPr>
              <a:t>UNCLASSIFIED</a:t>
            </a:r>
          </a:p>
        </p:txBody>
      </p:sp>
    </p:spTree>
    <p:extLst>
      <p:ext uri="{BB962C8B-B14F-4D97-AF65-F5344CB8AC3E}">
        <p14:creationId xmlns:p14="http://schemas.microsoft.com/office/powerpoint/2010/main" val="2249760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1C5FA-B9D2-2C66-5B39-14173A143949}"/>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90FF44A-930B-D7EF-0360-A6237B7A82C9}"/>
              </a:ext>
            </a:extLst>
          </p:cNvPr>
          <p:cNvSpPr>
            <a:spLocks noGrp="1"/>
          </p:cNvSpPr>
          <p:nvPr>
            <p:ph idx="1"/>
          </p:nvPr>
        </p:nvSpPr>
        <p:spPr/>
        <p:txBody>
          <a:bodyPr>
            <a:normAutofit fontScale="85000" lnSpcReduction="10000"/>
          </a:bodyPr>
          <a:lstStyle/>
          <a:p>
            <a:r>
              <a:rPr lang="en-US"/>
              <a:t>Two senior-level reviews are required for 3000.09 compliance</a:t>
            </a:r>
          </a:p>
          <a:p>
            <a:pPr marL="914400" lvl="1" indent="-457200">
              <a:buFont typeface="+mj-lt"/>
              <a:buAutoNum type="arabicPeriod"/>
            </a:pPr>
            <a:r>
              <a:rPr lang="en-US"/>
              <a:t>Prior to formal development </a:t>
            </a:r>
          </a:p>
          <a:p>
            <a:pPr marL="914400" lvl="1" indent="-457200">
              <a:buFont typeface="+mj-lt"/>
              <a:buAutoNum type="arabicPeriod"/>
            </a:pPr>
            <a:r>
              <a:rPr lang="en-US"/>
              <a:t>Prior to fielding or operational use </a:t>
            </a:r>
          </a:p>
          <a:p>
            <a:r>
              <a:rPr lang="en-US"/>
              <a:t>The Autonomous Weapon Systems Review and Approval Process Implementation Guidance details the required documentation for the review package</a:t>
            </a:r>
          </a:p>
          <a:p>
            <a:pPr lvl="1"/>
            <a:r>
              <a:rPr lang="en-US"/>
              <a:t>Most information required for the senior-level reviews overlaps with information gathered for the system acquisition and weapon safety processes</a:t>
            </a:r>
          </a:p>
          <a:p>
            <a:r>
              <a:rPr lang="en-US"/>
              <a:t>The body of evidence required by the review package is intended to</a:t>
            </a:r>
          </a:p>
          <a:p>
            <a:pPr lvl="1"/>
            <a:r>
              <a:rPr lang="en-US"/>
              <a:t>Ensure systems are employed with appropriate care and in accordance with the law of war, applicable treaties, weapon system safety rules, and rules of engagement</a:t>
            </a:r>
          </a:p>
          <a:p>
            <a:pPr lvl="1"/>
            <a:r>
              <a:rPr lang="en-US"/>
              <a:t>Build trust and confidence the system </a:t>
            </a:r>
          </a:p>
          <a:p>
            <a:pPr lvl="1"/>
            <a:r>
              <a:rPr lang="en-US"/>
              <a:t>Demonstrate system effectiveness within the CONEMP</a:t>
            </a:r>
          </a:p>
        </p:txBody>
      </p:sp>
      <p:sp>
        <p:nvSpPr>
          <p:cNvPr id="5" name="Title 4">
            <a:extLst>
              <a:ext uri="{FF2B5EF4-FFF2-40B4-BE49-F238E27FC236}">
                <a16:creationId xmlns:a16="http://schemas.microsoft.com/office/drawing/2014/main" id="{A6AA2B5D-A528-994C-1D0F-A842AD8EB5EC}"/>
              </a:ext>
            </a:extLst>
          </p:cNvPr>
          <p:cNvSpPr>
            <a:spLocks noGrp="1"/>
          </p:cNvSpPr>
          <p:nvPr>
            <p:ph type="title"/>
          </p:nvPr>
        </p:nvSpPr>
        <p:spPr/>
        <p:txBody>
          <a:bodyPr/>
          <a:lstStyle/>
          <a:p>
            <a:r>
              <a:rPr lang="en-US"/>
              <a:t>Compliance</a:t>
            </a:r>
          </a:p>
        </p:txBody>
      </p:sp>
      <p:sp>
        <p:nvSpPr>
          <p:cNvPr id="4" name="Text Placeholder 3">
            <a:extLst>
              <a:ext uri="{FF2B5EF4-FFF2-40B4-BE49-F238E27FC236}">
                <a16:creationId xmlns:a16="http://schemas.microsoft.com/office/drawing/2014/main" id="{3478F288-D2F2-E853-9C92-9C254798741B}"/>
              </a:ext>
            </a:extLst>
          </p:cNvPr>
          <p:cNvSpPr txBox="1">
            <a:spLocks/>
          </p:cNvSpPr>
          <p:nvPr/>
        </p:nvSpPr>
        <p:spPr>
          <a:xfrm>
            <a:off x="5138928" y="6455664"/>
            <a:ext cx="2254862" cy="272158"/>
          </a:xfrm>
          <a:prstGeom prst="rect">
            <a:avLst/>
          </a:prstGeom>
        </p:spPr>
        <p:txBody>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solidFill>
                  <a:srgbClr val="00B050"/>
                </a:solidFill>
                <a:latin typeface="+mn-lt"/>
              </a:rPr>
              <a:t>UNCLASSIFIED</a:t>
            </a:r>
          </a:p>
        </p:txBody>
      </p:sp>
    </p:spTree>
    <p:extLst>
      <p:ext uri="{BB962C8B-B14F-4D97-AF65-F5344CB8AC3E}">
        <p14:creationId xmlns:p14="http://schemas.microsoft.com/office/powerpoint/2010/main" val="3593713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65EB8-F531-CD04-4B63-20822FBC3B68}"/>
              </a:ext>
            </a:extLst>
          </p:cNvPr>
          <p:cNvSpPr>
            <a:spLocks noGrp="1"/>
          </p:cNvSpPr>
          <p:nvPr>
            <p:ph type="title"/>
          </p:nvPr>
        </p:nvSpPr>
        <p:spPr/>
        <p:txBody>
          <a:bodyPr/>
          <a:lstStyle/>
          <a:p>
            <a:r>
              <a:rPr lang="en-US"/>
              <a:t>Pre-Fielding Documentation Requirements</a:t>
            </a:r>
          </a:p>
        </p:txBody>
      </p:sp>
      <p:sp>
        <p:nvSpPr>
          <p:cNvPr id="3" name="Text Placeholder 2">
            <a:extLst>
              <a:ext uri="{FF2B5EF4-FFF2-40B4-BE49-F238E27FC236}">
                <a16:creationId xmlns:a16="http://schemas.microsoft.com/office/drawing/2014/main" id="{74A0FDDF-1ADB-9082-5FF5-865674DCDBD3}"/>
              </a:ext>
            </a:extLst>
          </p:cNvPr>
          <p:cNvSpPr>
            <a:spLocks noGrp="1"/>
          </p:cNvSpPr>
          <p:nvPr>
            <p:ph type="body" sz="quarter" idx="10"/>
          </p:nvPr>
        </p:nvSpPr>
        <p:spPr/>
        <p:txBody>
          <a:bodyPr/>
          <a:lstStyle/>
          <a:p>
            <a:endParaRPr lang="en-US"/>
          </a:p>
        </p:txBody>
      </p:sp>
      <p:sp>
        <p:nvSpPr>
          <p:cNvPr id="4" name="Text Placeholder 3">
            <a:extLst>
              <a:ext uri="{FF2B5EF4-FFF2-40B4-BE49-F238E27FC236}">
                <a16:creationId xmlns:a16="http://schemas.microsoft.com/office/drawing/2014/main" id="{D97CCC7C-37B0-35AF-9E98-84329AA3C316}"/>
              </a:ext>
            </a:extLst>
          </p:cNvPr>
          <p:cNvSpPr>
            <a:spLocks noGrp="1"/>
          </p:cNvSpPr>
          <p:nvPr>
            <p:ph type="body" sz="quarter" idx="11"/>
          </p:nvPr>
        </p:nvSpPr>
        <p:spPr/>
        <p:txBody>
          <a:bodyPr/>
          <a:lstStyle/>
          <a:p>
            <a:endParaRPr lang="en-US"/>
          </a:p>
        </p:txBody>
      </p:sp>
      <p:sp>
        <p:nvSpPr>
          <p:cNvPr id="5" name="Text Placeholder 3">
            <a:extLst>
              <a:ext uri="{FF2B5EF4-FFF2-40B4-BE49-F238E27FC236}">
                <a16:creationId xmlns:a16="http://schemas.microsoft.com/office/drawing/2014/main" id="{1BCA1434-0B3E-E696-F574-9E647A635966}"/>
              </a:ext>
            </a:extLst>
          </p:cNvPr>
          <p:cNvSpPr txBox="1">
            <a:spLocks/>
          </p:cNvSpPr>
          <p:nvPr/>
        </p:nvSpPr>
        <p:spPr>
          <a:xfrm>
            <a:off x="5138928" y="6455664"/>
            <a:ext cx="2254862" cy="272158"/>
          </a:xfrm>
          <a:prstGeom prst="rect">
            <a:avLst/>
          </a:prstGeom>
        </p:spPr>
        <p:txBody>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solidFill>
                  <a:srgbClr val="00B050"/>
                </a:solidFill>
                <a:latin typeface="+mn-lt"/>
              </a:rPr>
              <a:t>UNCLASSIFIED</a:t>
            </a:r>
          </a:p>
        </p:txBody>
      </p:sp>
    </p:spTree>
    <p:extLst>
      <p:ext uri="{BB962C8B-B14F-4D97-AF65-F5344CB8AC3E}">
        <p14:creationId xmlns:p14="http://schemas.microsoft.com/office/powerpoint/2010/main" val="3292756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F5494F-D0E2-9D5D-F8AE-912C69347AA9}"/>
              </a:ext>
            </a:extLst>
          </p:cNvPr>
          <p:cNvSpPr>
            <a:spLocks noGrp="1"/>
          </p:cNvSpPr>
          <p:nvPr>
            <p:ph idx="1"/>
          </p:nvPr>
        </p:nvSpPr>
        <p:spPr/>
        <p:txBody>
          <a:bodyPr vert="horz" lIns="91440" tIns="45720" rIns="91440" bIns="45720" rtlCol="0" anchor="t">
            <a:normAutofit lnSpcReduction="10000"/>
          </a:bodyPr>
          <a:lstStyle/>
          <a:p>
            <a:r>
              <a:rPr lang="en-US"/>
              <a:t>Key Information </a:t>
            </a:r>
          </a:p>
          <a:p>
            <a:pPr lvl="1">
              <a:buSzPct val="80000"/>
              <a:buFont typeface="Wingdings" panose="05000000000000000000" pitchFamily="2" charset="2"/>
              <a:buChar char="q"/>
            </a:pPr>
            <a:r>
              <a:rPr lang="en-US">
                <a:latin typeface="Arial"/>
                <a:cs typeface="Arial"/>
              </a:rPr>
              <a:t>Capabilities enable the weapon to identify the intended target set </a:t>
            </a:r>
          </a:p>
          <a:p>
            <a:pPr lvl="1">
              <a:buSzPct val="80000"/>
              <a:buFont typeface="Wingdings" panose="05000000000000000000" pitchFamily="2" charset="2"/>
              <a:buChar char="q"/>
            </a:pPr>
            <a:r>
              <a:rPr lang="en-US">
                <a:latin typeface="Arial"/>
                <a:cs typeface="Arial"/>
              </a:rPr>
              <a:t>Capabilities that enable the weapon system direct force accurately against the intended target set </a:t>
            </a:r>
            <a:endParaRPr lang="en-US"/>
          </a:p>
          <a:p>
            <a:pPr lvl="1">
              <a:buSzPct val="80000"/>
              <a:buFont typeface="Wingdings" panose="05000000000000000000" pitchFamily="2" charset="2"/>
              <a:buChar char="q"/>
            </a:pPr>
            <a:r>
              <a:rPr lang="en-US">
                <a:latin typeface="Arial"/>
                <a:cs typeface="Arial"/>
              </a:rPr>
              <a:t>Identify the quantity and type of effector(s) planned for the weapon </a:t>
            </a:r>
          </a:p>
          <a:p>
            <a:r>
              <a:rPr lang="en-US">
                <a:latin typeface="Arial"/>
                <a:cs typeface="Arial"/>
              </a:rPr>
              <a:t>Technical details to demonstrate commanders/operators can exercise appropriate levels of human judgement</a:t>
            </a:r>
          </a:p>
          <a:p>
            <a:pPr lvl="1">
              <a:buSzPct val="80000"/>
              <a:buFont typeface="Wingdings" panose="05000000000000000000" pitchFamily="2" charset="2"/>
              <a:buChar char="q"/>
            </a:pPr>
            <a:r>
              <a:rPr lang="en-US"/>
              <a:t>Technical Specifications </a:t>
            </a:r>
          </a:p>
          <a:p>
            <a:pPr lvl="1">
              <a:buSzPct val="80000"/>
              <a:buFont typeface="Wingdings" panose="05000000000000000000" pitchFamily="2" charset="2"/>
              <a:buChar char="q"/>
            </a:pPr>
            <a:r>
              <a:rPr lang="en-US"/>
              <a:t>Human-Machine Interface Concept</a:t>
            </a:r>
          </a:p>
          <a:p>
            <a:pPr lvl="1">
              <a:buSzPct val="80000"/>
              <a:buFont typeface="Wingdings" panose="05000000000000000000" pitchFamily="2" charset="2"/>
              <a:buChar char="q"/>
            </a:pPr>
            <a:r>
              <a:rPr lang="en-US"/>
              <a:t>Autonomous Function Descriptions</a:t>
            </a:r>
          </a:p>
          <a:p>
            <a:pPr lvl="1">
              <a:buSzPct val="80000"/>
              <a:buFont typeface="Wingdings" panose="05000000000000000000" pitchFamily="2" charset="2"/>
              <a:buChar char="q"/>
            </a:pPr>
            <a:r>
              <a:rPr lang="en-US"/>
              <a:t>System Effector Descriptions</a:t>
            </a:r>
          </a:p>
        </p:txBody>
      </p:sp>
      <p:sp>
        <p:nvSpPr>
          <p:cNvPr id="3" name="Title 2">
            <a:extLst>
              <a:ext uri="{FF2B5EF4-FFF2-40B4-BE49-F238E27FC236}">
                <a16:creationId xmlns:a16="http://schemas.microsoft.com/office/drawing/2014/main" id="{09459729-A8E0-FC0C-FD45-900278624105}"/>
              </a:ext>
            </a:extLst>
          </p:cNvPr>
          <p:cNvSpPr>
            <a:spLocks noGrp="1"/>
          </p:cNvSpPr>
          <p:nvPr>
            <p:ph type="title"/>
          </p:nvPr>
        </p:nvSpPr>
        <p:spPr/>
        <p:txBody>
          <a:bodyPr/>
          <a:lstStyle/>
          <a:p>
            <a:r>
              <a:rPr lang="en-US"/>
              <a:t>Tab 1 – Technical Data</a:t>
            </a:r>
          </a:p>
        </p:txBody>
      </p:sp>
      <p:sp>
        <p:nvSpPr>
          <p:cNvPr id="4" name="Rectangle: Rounded Corners 3">
            <a:extLst>
              <a:ext uri="{FF2B5EF4-FFF2-40B4-BE49-F238E27FC236}">
                <a16:creationId xmlns:a16="http://schemas.microsoft.com/office/drawing/2014/main" id="{B8F4F6FE-4DB4-146B-E853-F2E2B2F14FD2}"/>
              </a:ext>
            </a:extLst>
          </p:cNvPr>
          <p:cNvSpPr/>
          <p:nvPr/>
        </p:nvSpPr>
        <p:spPr>
          <a:xfrm>
            <a:off x="2083435" y="5549900"/>
            <a:ext cx="8025130" cy="762000"/>
          </a:xfrm>
          <a:prstGeom prst="round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rPr>
              <a:t>Materials from internal Systems Engineering Technical Reviews  (SETR) will satisfy most of these requirements</a:t>
            </a:r>
          </a:p>
        </p:txBody>
      </p:sp>
      <p:sp>
        <p:nvSpPr>
          <p:cNvPr id="6" name="Text Placeholder 3">
            <a:extLst>
              <a:ext uri="{FF2B5EF4-FFF2-40B4-BE49-F238E27FC236}">
                <a16:creationId xmlns:a16="http://schemas.microsoft.com/office/drawing/2014/main" id="{7A976864-BE45-7C60-7647-26D8E24B1FDA}"/>
              </a:ext>
            </a:extLst>
          </p:cNvPr>
          <p:cNvSpPr txBox="1">
            <a:spLocks/>
          </p:cNvSpPr>
          <p:nvPr/>
        </p:nvSpPr>
        <p:spPr>
          <a:xfrm>
            <a:off x="5138928" y="6455664"/>
            <a:ext cx="2254862" cy="272158"/>
          </a:xfrm>
          <a:prstGeom prst="rect">
            <a:avLst/>
          </a:prstGeom>
        </p:spPr>
        <p:txBody>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solidFill>
                  <a:srgbClr val="00B050"/>
                </a:solidFill>
                <a:latin typeface="+mn-lt"/>
              </a:rPr>
              <a:t>UNCLASSIFIED</a:t>
            </a:r>
          </a:p>
        </p:txBody>
      </p:sp>
    </p:spTree>
    <p:extLst>
      <p:ext uri="{BB962C8B-B14F-4D97-AF65-F5344CB8AC3E}">
        <p14:creationId xmlns:p14="http://schemas.microsoft.com/office/powerpoint/2010/main" val="3772426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9CC6B4-C660-2BAD-0CF7-9A4310B615CF}"/>
              </a:ext>
            </a:extLst>
          </p:cNvPr>
          <p:cNvSpPr>
            <a:spLocks noGrp="1"/>
          </p:cNvSpPr>
          <p:nvPr>
            <p:ph idx="1"/>
          </p:nvPr>
        </p:nvSpPr>
        <p:spPr/>
        <p:txBody>
          <a:bodyPr vert="horz" lIns="91440" tIns="45720" rIns="91440" bIns="45720" rtlCol="0" anchor="t">
            <a:normAutofit fontScale="92500" lnSpcReduction="10000"/>
          </a:bodyPr>
          <a:lstStyle/>
          <a:p>
            <a:r>
              <a:rPr lang="en-US"/>
              <a:t>Describe how the system’s capabilities will be employed to include alternative capabilities should the AWS not be approved </a:t>
            </a:r>
          </a:p>
          <a:p>
            <a:r>
              <a:rPr lang="en-US"/>
              <a:t>Key Information</a:t>
            </a:r>
          </a:p>
          <a:p>
            <a:pPr lvl="1">
              <a:buSzPct val="80000"/>
              <a:buFont typeface="Wingdings" panose="05000000000000000000" pitchFamily="2" charset="2"/>
              <a:buChar char="q"/>
            </a:pPr>
            <a:r>
              <a:rPr lang="en-US">
                <a:latin typeface="Arial"/>
                <a:cs typeface="Arial"/>
              </a:rPr>
              <a:t>Specific target sets</a:t>
            </a:r>
            <a:endParaRPr lang="en-US">
              <a:solidFill>
                <a:srgbClr val="FF0000"/>
              </a:solidFill>
              <a:latin typeface="Arial"/>
              <a:cs typeface="Arial"/>
            </a:endParaRPr>
          </a:p>
          <a:p>
            <a:pPr lvl="1">
              <a:buSzPct val="80000"/>
              <a:buFont typeface="Wingdings" panose="05000000000000000000" pitchFamily="2" charset="2"/>
              <a:buChar char="q"/>
            </a:pPr>
            <a:r>
              <a:rPr lang="en-US">
                <a:latin typeface="Arial"/>
                <a:cs typeface="Arial"/>
              </a:rPr>
              <a:t>Operator specifics (quantity, roles, training, capabilities, outside support)</a:t>
            </a:r>
            <a:endParaRPr lang="en-US">
              <a:solidFill>
                <a:srgbClr val="FF0000"/>
              </a:solidFill>
              <a:latin typeface="Arial"/>
              <a:cs typeface="Arial"/>
            </a:endParaRPr>
          </a:p>
          <a:p>
            <a:pPr lvl="1">
              <a:buSzPct val="80000"/>
              <a:buChar char="q"/>
            </a:pPr>
            <a:r>
              <a:rPr lang="en-US">
                <a:latin typeface="Arial"/>
                <a:cs typeface="Arial"/>
              </a:rPr>
              <a:t>Intended operational environments and excluded environments</a:t>
            </a:r>
            <a:endParaRPr lang="en-US">
              <a:solidFill>
                <a:srgbClr val="FF0000"/>
              </a:solidFill>
              <a:latin typeface="Arial"/>
              <a:cs typeface="Arial"/>
            </a:endParaRPr>
          </a:p>
          <a:p>
            <a:pPr lvl="1">
              <a:buSzPct val="80000"/>
              <a:buFont typeface="Wingdings" panose="05000000000000000000" pitchFamily="2" charset="2"/>
              <a:buChar char="q"/>
            </a:pPr>
            <a:r>
              <a:rPr lang="en-US">
                <a:latin typeface="Arial"/>
                <a:cs typeface="Arial"/>
              </a:rPr>
              <a:t>System-inherent or operator set limits (temporal, domain-specific, environmental, geographic)</a:t>
            </a:r>
          </a:p>
          <a:p>
            <a:pPr lvl="1">
              <a:buSzPct val="80000"/>
              <a:buFont typeface="Wingdings" panose="05000000000000000000" pitchFamily="2" charset="2"/>
              <a:buChar char="q"/>
            </a:pPr>
            <a:r>
              <a:rPr lang="en-US">
                <a:latin typeface="Arial"/>
                <a:cs typeface="Arial"/>
              </a:rPr>
              <a:t>Effector specifics (quantity, type, integration, self-destruct/neutralization)</a:t>
            </a:r>
            <a:endParaRPr lang="en-US">
              <a:solidFill>
                <a:srgbClr val="FF0000"/>
              </a:solidFill>
              <a:latin typeface="Arial"/>
              <a:cs typeface="Arial"/>
            </a:endParaRPr>
          </a:p>
          <a:p>
            <a:pPr lvl="1">
              <a:buSzPct val="80000"/>
              <a:buFont typeface="Wingdings" panose="05000000000000000000" pitchFamily="2" charset="2"/>
              <a:buChar char="q"/>
            </a:pPr>
            <a:r>
              <a:rPr lang="en-US"/>
              <a:t>Effector control mechanism, process and target identification and selection </a:t>
            </a:r>
          </a:p>
          <a:p>
            <a:pPr lvl="1">
              <a:buSzPct val="80000"/>
              <a:buFont typeface="Wingdings" panose="05000000000000000000" pitchFamily="2" charset="2"/>
              <a:buChar char="q"/>
            </a:pPr>
            <a:r>
              <a:rPr lang="en-US"/>
              <a:t>Integration with an unmanned platform and the platform’s capabilities when operating in degraded or lost communications</a:t>
            </a:r>
          </a:p>
        </p:txBody>
      </p:sp>
      <p:sp>
        <p:nvSpPr>
          <p:cNvPr id="3" name="Title 2">
            <a:extLst>
              <a:ext uri="{FF2B5EF4-FFF2-40B4-BE49-F238E27FC236}">
                <a16:creationId xmlns:a16="http://schemas.microsoft.com/office/drawing/2014/main" id="{DA432FCE-E67B-E428-F4FD-9237B434EA13}"/>
              </a:ext>
            </a:extLst>
          </p:cNvPr>
          <p:cNvSpPr>
            <a:spLocks noGrp="1"/>
          </p:cNvSpPr>
          <p:nvPr>
            <p:ph type="title"/>
          </p:nvPr>
        </p:nvSpPr>
        <p:spPr/>
        <p:txBody>
          <a:bodyPr/>
          <a:lstStyle/>
          <a:p>
            <a:r>
              <a:rPr lang="en-US"/>
              <a:t>Tab 2 – CONEMP/Use Cases</a:t>
            </a:r>
          </a:p>
        </p:txBody>
      </p:sp>
      <p:sp>
        <p:nvSpPr>
          <p:cNvPr id="4" name="Rectangle: Rounded Corners 3">
            <a:extLst>
              <a:ext uri="{FF2B5EF4-FFF2-40B4-BE49-F238E27FC236}">
                <a16:creationId xmlns:a16="http://schemas.microsoft.com/office/drawing/2014/main" id="{5B9E3A15-72F9-FA37-5E6A-9FAF261BEC91}"/>
              </a:ext>
            </a:extLst>
          </p:cNvPr>
          <p:cNvSpPr/>
          <p:nvPr/>
        </p:nvSpPr>
        <p:spPr>
          <a:xfrm>
            <a:off x="2083435" y="5549900"/>
            <a:ext cx="8025130" cy="762000"/>
          </a:xfrm>
          <a:prstGeom prst="round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rPr>
              <a:t>An approved CONEMP/CONOP will satisfy these requirements</a:t>
            </a:r>
          </a:p>
        </p:txBody>
      </p:sp>
      <p:sp>
        <p:nvSpPr>
          <p:cNvPr id="6" name="Text Placeholder 3">
            <a:extLst>
              <a:ext uri="{FF2B5EF4-FFF2-40B4-BE49-F238E27FC236}">
                <a16:creationId xmlns:a16="http://schemas.microsoft.com/office/drawing/2014/main" id="{5881B745-B4B3-290A-6070-C5AF95E2D6DA}"/>
              </a:ext>
            </a:extLst>
          </p:cNvPr>
          <p:cNvSpPr txBox="1">
            <a:spLocks/>
          </p:cNvSpPr>
          <p:nvPr/>
        </p:nvSpPr>
        <p:spPr>
          <a:xfrm>
            <a:off x="5138928" y="6455664"/>
            <a:ext cx="2254862" cy="272158"/>
          </a:xfrm>
          <a:prstGeom prst="rect">
            <a:avLst/>
          </a:prstGeom>
        </p:spPr>
        <p:txBody>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solidFill>
                  <a:srgbClr val="00B050"/>
                </a:solidFill>
                <a:latin typeface="+mn-lt"/>
              </a:rPr>
              <a:t>UNCLASSIFIED</a:t>
            </a:r>
          </a:p>
        </p:txBody>
      </p:sp>
    </p:spTree>
    <p:extLst>
      <p:ext uri="{BB962C8B-B14F-4D97-AF65-F5344CB8AC3E}">
        <p14:creationId xmlns:p14="http://schemas.microsoft.com/office/powerpoint/2010/main" val="2771514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7ED22-18A2-704A-F099-D9D2E9A6818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D476C7-ADD3-961F-3A79-548591A2A90C}"/>
              </a:ext>
            </a:extLst>
          </p:cNvPr>
          <p:cNvSpPr>
            <a:spLocks noGrp="1"/>
          </p:cNvSpPr>
          <p:nvPr>
            <p:ph idx="1"/>
          </p:nvPr>
        </p:nvSpPr>
        <p:spPr/>
        <p:txBody>
          <a:bodyPr vert="horz" lIns="91440" tIns="45720" rIns="91440" bIns="45720" rtlCol="0" anchor="t">
            <a:normAutofit fontScale="92500" lnSpcReduction="20000"/>
          </a:bodyPr>
          <a:lstStyle/>
          <a:p>
            <a:r>
              <a:rPr lang="en-US"/>
              <a:t>The Program Protection Plan should include the following</a:t>
            </a:r>
          </a:p>
          <a:p>
            <a:pPr lvl="1">
              <a:buSzPct val="80000"/>
              <a:buFont typeface="Wingdings" panose="05000000000000000000" pitchFamily="2" charset="2"/>
              <a:buChar char="q"/>
            </a:pPr>
            <a:r>
              <a:rPr lang="en-US"/>
              <a:t>Design elements to address and minimize risks of the influence of outside actors</a:t>
            </a:r>
          </a:p>
          <a:p>
            <a:pPr lvl="1">
              <a:buSzPct val="80000"/>
              <a:buFont typeface="Wingdings" panose="05000000000000000000" pitchFamily="2" charset="2"/>
              <a:buChar char="q"/>
            </a:pPr>
            <a:r>
              <a:rPr lang="en-US"/>
              <a:t>Design elements to address risk of spoofing or unintended initiation of engagement</a:t>
            </a:r>
          </a:p>
          <a:p>
            <a:pPr lvl="1">
              <a:buSzPct val="80000"/>
              <a:buFont typeface="Wingdings" panose="05000000000000000000" pitchFamily="2" charset="2"/>
              <a:buChar char="q"/>
            </a:pPr>
            <a:r>
              <a:rPr lang="en-US"/>
              <a:t>Design elements to address risk of unauthorized access to the physical system</a:t>
            </a:r>
          </a:p>
          <a:p>
            <a:pPr lvl="1">
              <a:buSzPct val="80000"/>
              <a:buFont typeface="Wingdings" panose="05000000000000000000" pitchFamily="2" charset="2"/>
              <a:buChar char="q"/>
            </a:pPr>
            <a:r>
              <a:rPr lang="en-US">
                <a:latin typeface="Arial"/>
                <a:cs typeface="Arial"/>
              </a:rPr>
              <a:t>Description of safeguards to minimize risk of failures for the following:</a:t>
            </a:r>
          </a:p>
          <a:p>
            <a:pPr lvl="2">
              <a:buSzPct val="60000"/>
              <a:buFont typeface="Wingdings" panose="05000000000000000000" pitchFamily="2" charset="2"/>
              <a:buChar char="q"/>
            </a:pPr>
            <a:r>
              <a:rPr lang="en-US">
                <a:latin typeface="Arial"/>
                <a:cs typeface="Arial"/>
              </a:rPr>
              <a:t>Cyber security and anti-tamper </a:t>
            </a:r>
          </a:p>
          <a:p>
            <a:pPr lvl="2">
              <a:buSzPct val="60000"/>
              <a:buFont typeface="Wingdings" panose="05000000000000000000" pitchFamily="2" charset="2"/>
              <a:buChar char="q"/>
            </a:pPr>
            <a:r>
              <a:rPr lang="en-US">
                <a:latin typeface="Arial"/>
                <a:cs typeface="Arial"/>
              </a:rPr>
              <a:t>Software/algorithm integrity, availability, and confidentiality to minimize unintended engagements or unauthorized system operation </a:t>
            </a:r>
          </a:p>
          <a:p>
            <a:pPr lvl="2">
              <a:buSzPct val="60000"/>
              <a:buFont typeface="Wingdings" panose="05000000000000000000" pitchFamily="2" charset="2"/>
              <a:buChar char="q"/>
            </a:pPr>
            <a:r>
              <a:rPr lang="en-US">
                <a:latin typeface="Arial"/>
                <a:cs typeface="Arial"/>
              </a:rPr>
              <a:t>Loss of system sensitive operational information </a:t>
            </a:r>
          </a:p>
          <a:p>
            <a:r>
              <a:rPr lang="en-US">
                <a:latin typeface="Arial"/>
                <a:cs typeface="Arial"/>
              </a:rPr>
              <a:t>List all planned formal reviews (Weapons Safety, Unmanned Systems Safety, etc)</a:t>
            </a:r>
          </a:p>
        </p:txBody>
      </p:sp>
      <p:sp>
        <p:nvSpPr>
          <p:cNvPr id="3" name="Title 2">
            <a:extLst>
              <a:ext uri="{FF2B5EF4-FFF2-40B4-BE49-F238E27FC236}">
                <a16:creationId xmlns:a16="http://schemas.microsoft.com/office/drawing/2014/main" id="{82F8AE48-7751-AB4B-A81C-2960D47A4192}"/>
              </a:ext>
            </a:extLst>
          </p:cNvPr>
          <p:cNvSpPr>
            <a:spLocks noGrp="1"/>
          </p:cNvSpPr>
          <p:nvPr>
            <p:ph type="title"/>
          </p:nvPr>
        </p:nvSpPr>
        <p:spPr/>
        <p:txBody>
          <a:bodyPr/>
          <a:lstStyle/>
          <a:p>
            <a:r>
              <a:rPr lang="en-US"/>
              <a:t>Tab 3 – System Safety, Anti-Tamper, Cybersecurity</a:t>
            </a:r>
          </a:p>
        </p:txBody>
      </p:sp>
      <p:sp>
        <p:nvSpPr>
          <p:cNvPr id="4" name="Rectangle: Rounded Corners 3">
            <a:extLst>
              <a:ext uri="{FF2B5EF4-FFF2-40B4-BE49-F238E27FC236}">
                <a16:creationId xmlns:a16="http://schemas.microsoft.com/office/drawing/2014/main" id="{3F2067A0-5F55-DBF5-F8BB-88C9CA6471AF}"/>
              </a:ext>
            </a:extLst>
          </p:cNvPr>
          <p:cNvSpPr/>
          <p:nvPr/>
        </p:nvSpPr>
        <p:spPr>
          <a:xfrm>
            <a:off x="2083435" y="5549900"/>
            <a:ext cx="8025130" cy="762000"/>
          </a:xfrm>
          <a:prstGeom prst="roundRec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rPr>
              <a:t>Materials from Acquisition PPP and Safety Review Boards will satisfy most of these requirements</a:t>
            </a:r>
          </a:p>
        </p:txBody>
      </p:sp>
      <p:sp>
        <p:nvSpPr>
          <p:cNvPr id="6" name="Text Placeholder 3">
            <a:extLst>
              <a:ext uri="{FF2B5EF4-FFF2-40B4-BE49-F238E27FC236}">
                <a16:creationId xmlns:a16="http://schemas.microsoft.com/office/drawing/2014/main" id="{716BF1C8-05D6-9B44-C59C-0EBF5BE9A56C}"/>
              </a:ext>
            </a:extLst>
          </p:cNvPr>
          <p:cNvSpPr txBox="1">
            <a:spLocks/>
          </p:cNvSpPr>
          <p:nvPr/>
        </p:nvSpPr>
        <p:spPr>
          <a:xfrm>
            <a:off x="5138928" y="6455664"/>
            <a:ext cx="2254862" cy="272158"/>
          </a:xfrm>
          <a:prstGeom prst="rect">
            <a:avLst/>
          </a:prstGeom>
        </p:spPr>
        <p:txBody>
          <a:bodyPr/>
          <a:lstStyle>
            <a:lvl1pPr marL="457200" indent="-457200" algn="l" defTabSz="914400" rtl="0" eaLnBrk="1" latinLnBrk="0" hangingPunct="1">
              <a:lnSpc>
                <a:spcPct val="90000"/>
              </a:lnSpc>
              <a:spcBef>
                <a:spcPts val="1000"/>
              </a:spcBef>
              <a:buFont typeface="Wingdings" panose="05000000000000000000" pitchFamily="2" charset="2"/>
              <a:buChar char="§"/>
              <a:defRPr sz="2800" kern="1200">
                <a:solidFill>
                  <a:schemeClr val="bg2"/>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Wingdings" panose="05000000000000000000" pitchFamily="2" charset="2"/>
              <a:buChar char="§"/>
              <a:defRPr sz="2400" kern="1200">
                <a:solidFill>
                  <a:schemeClr val="bg2"/>
                </a:solidFill>
                <a:latin typeface="Arial" panose="020B0604020202020204" pitchFamily="34" charset="0"/>
                <a:ea typeface="+mn-ea"/>
                <a:cs typeface="Arial" panose="020B0604020202020204" pitchFamily="34" charset="0"/>
              </a:defRPr>
            </a:lvl2pPr>
            <a:lvl3pPr marL="1257300" indent="-342900" algn="l" defTabSz="914400" rtl="0" eaLnBrk="1" latinLnBrk="0" hangingPunct="1">
              <a:lnSpc>
                <a:spcPct val="90000"/>
              </a:lnSpc>
              <a:spcBef>
                <a:spcPts val="500"/>
              </a:spcBef>
              <a:buFont typeface="Wingdings" panose="05000000000000000000" pitchFamily="2" charset="2"/>
              <a:buChar char="§"/>
              <a:defRPr sz="2000" kern="1200">
                <a:solidFill>
                  <a:schemeClr val="bg2"/>
                </a:solidFill>
                <a:latin typeface="Arial" panose="020B0604020202020204" pitchFamily="34" charset="0"/>
                <a:ea typeface="+mn-ea"/>
                <a:cs typeface="Arial" panose="020B0604020202020204" pitchFamily="34" charset="0"/>
              </a:defRPr>
            </a:lvl3pPr>
            <a:lvl4pPr marL="16573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4pPr>
            <a:lvl5pPr marL="2114550" indent="-285750" algn="l" defTabSz="914400" rtl="0" eaLnBrk="1" latinLnBrk="0" hangingPunct="1">
              <a:lnSpc>
                <a:spcPct val="90000"/>
              </a:lnSpc>
              <a:spcBef>
                <a:spcPts val="500"/>
              </a:spcBef>
              <a:buFont typeface="Wingdings" panose="05000000000000000000" pitchFamily="2" charset="2"/>
              <a:buChar char="§"/>
              <a:defRPr sz="1800" kern="1200">
                <a:solidFill>
                  <a:schemeClr val="bg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200" b="1">
                <a:solidFill>
                  <a:srgbClr val="00B050"/>
                </a:solidFill>
                <a:latin typeface="+mn-lt"/>
              </a:rPr>
              <a:t>UNCLASSIFIED</a:t>
            </a:r>
          </a:p>
        </p:txBody>
      </p:sp>
    </p:spTree>
    <p:extLst>
      <p:ext uri="{BB962C8B-B14F-4D97-AF65-F5344CB8AC3E}">
        <p14:creationId xmlns:p14="http://schemas.microsoft.com/office/powerpoint/2010/main" val="1006628716"/>
      </p:ext>
    </p:extLst>
  </p:cSld>
  <p:clrMapOvr>
    <a:masterClrMapping/>
  </p:clrMapOvr>
</p:sld>
</file>

<file path=ppt/theme/theme1.xml><?xml version="1.0" encoding="utf-8"?>
<a:theme xmlns:a="http://schemas.openxmlformats.org/drawingml/2006/main" name="Section slides">
  <a:themeElements>
    <a:clrScheme name="CDAO Color Palette">
      <a:dk1>
        <a:srgbClr val="1D385B"/>
      </a:dk1>
      <a:lt1>
        <a:srgbClr val="FFFFFF"/>
      </a:lt1>
      <a:dk2>
        <a:srgbClr val="1D385B"/>
      </a:dk2>
      <a:lt2>
        <a:srgbClr val="000000"/>
      </a:lt2>
      <a:accent1>
        <a:srgbClr val="1D385B"/>
      </a:accent1>
      <a:accent2>
        <a:srgbClr val="FAFEFE"/>
      </a:accent2>
      <a:accent3>
        <a:srgbClr val="66BAF5"/>
      </a:accent3>
      <a:accent4>
        <a:srgbClr val="2B73E5"/>
      </a:accent4>
      <a:accent5>
        <a:srgbClr val="ABD1F5"/>
      </a:accent5>
      <a:accent6>
        <a:srgbClr val="999999"/>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 slides">
  <a:themeElements>
    <a:clrScheme name="CDAO Color Palette">
      <a:dk1>
        <a:srgbClr val="1D385B"/>
      </a:dk1>
      <a:lt1>
        <a:srgbClr val="FFFFFF"/>
      </a:lt1>
      <a:dk2>
        <a:srgbClr val="1D385B"/>
      </a:dk2>
      <a:lt2>
        <a:srgbClr val="000000"/>
      </a:lt2>
      <a:accent1>
        <a:srgbClr val="1D385B"/>
      </a:accent1>
      <a:accent2>
        <a:srgbClr val="FAFEFE"/>
      </a:accent2>
      <a:accent3>
        <a:srgbClr val="66BAF5"/>
      </a:accent3>
      <a:accent4>
        <a:srgbClr val="2B73E5"/>
      </a:accent4>
      <a:accent5>
        <a:srgbClr val="ABD1F5"/>
      </a:accent5>
      <a:accent6>
        <a:srgbClr val="999999"/>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c394a1d-74e5-456a-ac96-d48dc6ed6233" xsi:nil="true"/>
    <lcf76f155ced4ddcb4097134ff3c332f xmlns="78255b03-09c0-413e-b558-366b98f5454d">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DocumentCategory xmlns="78255b03-09c0-413e-b558-366b98f5454d" xsi:nil="true"/>
    <CalendarYear xmlns="78255b03-09c0-413e-b558-366b98f5454d" xsi:nil="true"/>
    <FileNo xmlns="78255b03-09c0-413e-b558-366b98f5454d" xsi:nil="true"/>
    <CalculatedDispostion xmlns="78255b03-09c0-413e-b558-366b98f5454d" xsi:nil="true"/>
    <Disposition xmlns="78255b03-09c0-413e-b558-366b98f5454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7562313AB84C24DBC6D10921389A403" ma:contentTypeVersion="22" ma:contentTypeDescription="Create a new document." ma:contentTypeScope="" ma:versionID="0d0f30b03005752c9229f30eb21ba8e7">
  <xsd:schema xmlns:xsd="http://www.w3.org/2001/XMLSchema" xmlns:xs="http://www.w3.org/2001/XMLSchema" xmlns:p="http://schemas.microsoft.com/office/2006/metadata/properties" xmlns:ns1="http://schemas.microsoft.com/sharepoint/v3" xmlns:ns2="78255b03-09c0-413e-b558-366b98f5454d" xmlns:ns3="ec394a1d-74e5-456a-ac96-d48dc6ed6233" targetNamespace="http://schemas.microsoft.com/office/2006/metadata/properties" ma:root="true" ma:fieldsID="36cabef7619b0dc700010793c242340d" ns1:_="" ns2:_="" ns3:_="">
    <xsd:import namespace="http://schemas.microsoft.com/sharepoint/v3"/>
    <xsd:import namespace="78255b03-09c0-413e-b558-366b98f5454d"/>
    <xsd:import namespace="ec394a1d-74e5-456a-ac96-d48dc6ed62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1:_ip_UnifiedCompliancePolicyProperties" minOccurs="0"/>
                <xsd:element ref="ns1:_ip_UnifiedCompliancePolicyUIAction" minOccurs="0"/>
                <xsd:element ref="ns2:MediaServiceBillingMetadata" minOccurs="0"/>
                <xsd:element ref="ns2:DocumentCategory" minOccurs="0"/>
                <xsd:element ref="ns2:Disposition" minOccurs="0"/>
                <xsd:element ref="ns2:FileNo" minOccurs="0"/>
                <xsd:element ref="ns2:CalendarYear" minOccurs="0"/>
                <xsd:element ref="ns2:CalculatedDispos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8255b03-09c0-413e-b558-366b98f545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871f771-ab78-46b7-810c-7667649bb90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DocumentCategory" ma:index="23" nillable="true" ma:displayName="Document Category" ma:format="Dropdown" ma:internalName="DocumentCategory">
      <xsd:complexType>
        <xsd:complexContent>
          <xsd:extension base="dms:MultiChoice">
            <xsd:sequence>
              <xsd:element name="Value" maxOccurs="unbounded" minOccurs="0" nillable="true">
                <xsd:simpleType>
                  <xsd:restriction base="dms:Choice">
                    <xsd:enumeration value="Component Weekly"/>
                    <xsd:enumeration value="Read Ahead"/>
                    <xsd:enumeration value="Other"/>
                    <xsd:enumeration value="Bi-Weekly"/>
                    <xsd:enumeration value="Autonomy"/>
                    <xsd:enumeration value="AIRCC Intro"/>
                    <xsd:enumeration value="Battle Rhythm"/>
                    <xsd:enumeration value="BIOS"/>
                    <xsd:enumeration value="CDAO All Hands"/>
                    <xsd:enumeration value="Contact Information"/>
                    <xsd:enumeration value="CPL"/>
                    <xsd:enumeration value="DUB"/>
                    <xsd:enumeration value="Enterprise Update"/>
                    <xsd:enumeration value="Frontier"/>
                    <xsd:enumeration value="KPLC"/>
                    <xsd:enumeration value="Org Chart"/>
                    <xsd:enumeration value="Authorized Principal Level Coord"/>
                    <xsd:enumeration value="Resume"/>
                    <xsd:enumeration value="Tracker"/>
                    <xsd:enumeration value="Weekly Baseline"/>
                    <xsd:enumeration value="Meeting Notes"/>
                  </xsd:restriction>
                </xsd:simpleType>
              </xsd:element>
            </xsd:sequence>
          </xsd:extension>
        </xsd:complexContent>
      </xsd:complexType>
    </xsd:element>
    <xsd:element name="Disposition" ma:index="24" nillable="true" ma:displayName="Disposition" ma:description="Records management Disposition per  Records Disposition Schedule" ma:format="Dropdown" ma:internalName="Disposition">
      <xsd:simpleType>
        <xsd:restriction base="dms:Note">
          <xsd:maxLength value="255"/>
        </xsd:restriction>
      </xsd:simpleType>
    </xsd:element>
    <xsd:element name="FileNo" ma:index="25" nillable="true" ma:displayName="File No" ma:description="File number from OSD Records Disposition Schedule" ma:format="Dropdown" ma:internalName="FileNo">
      <xsd:simpleType>
        <xsd:restriction base="dms:Text">
          <xsd:maxLength value="255"/>
        </xsd:restriction>
      </xsd:simpleType>
    </xsd:element>
    <xsd:element name="CalendarYear" ma:index="26" nillable="true" ma:displayName="Calendar Year" ma:format="Dropdown" ma:internalName="CalendarYear">
      <xsd:simpleType>
        <xsd:restriction base="dms:Text">
          <xsd:maxLength value="255"/>
        </xsd:restriction>
      </xsd:simpleType>
    </xsd:element>
    <xsd:element name="CalculatedDispostion" ma:index="27" nillable="true" ma:displayName="Calculated Dispostion" ma:format="Dropdown" ma:internalName="CalculatedDispostion">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c394a1d-74e5-456a-ac96-d48dc6ed623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9bc203b-00bf-458c-8ed2-758470c11d19}" ma:internalName="TaxCatchAll" ma:showField="CatchAllData" ma:web="ec394a1d-74e5-456a-ac96-d48dc6ed62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69CB9F0-7996-465A-88D8-66E227CA14E9}">
  <ds:schemaRefs>
    <ds:schemaRef ds:uri="43a6a06b-6d42-4c7f-a47c-d1f0fd62f09a"/>
    <ds:schemaRef ds:uri="48c831ed-b1dd-450a-a53e-cce669a3c208"/>
    <ds:schemaRef ds:uri="78255b03-09c0-413e-b558-366b98f5454d"/>
    <ds:schemaRef ds:uri="b5a44311-ed64-4a72-909f-c9dc6973bde2"/>
    <ds:schemaRef ds:uri="ec394a1d-74e5-456a-ac96-d48dc6ed623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BFB0554-4D6D-4C5A-BE4D-431B4499A932}">
  <ds:schemaRefs>
    <ds:schemaRef ds:uri="http://schemas.microsoft.com/sharepoint/v3/contenttype/forms"/>
  </ds:schemaRefs>
</ds:datastoreItem>
</file>

<file path=customXml/itemProps3.xml><?xml version="1.0" encoding="utf-8"?>
<ds:datastoreItem xmlns:ds="http://schemas.openxmlformats.org/officeDocument/2006/customXml" ds:itemID="{7A0D7732-2517-4183-B9F9-0416350ACE7F}">
  <ds:schemaRefs>
    <ds:schemaRef ds:uri="78255b03-09c0-413e-b558-366b98f5454d"/>
    <ds:schemaRef ds:uri="ec394a1d-74e5-456a-ac96-d48dc6ed623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102d0191-eeae-4761-b1cb-1a83e86ef445}" enabled="0" method="" siteId="{102d0191-eeae-4761-b1cb-1a83e86ef445}" removed="1"/>
</clbl:labelList>
</file>

<file path=docProps/app.xml><?xml version="1.0" encoding="utf-8"?>
<Properties xmlns="http://schemas.openxmlformats.org/officeDocument/2006/extended-properties" xmlns:vt="http://schemas.openxmlformats.org/officeDocument/2006/docPropsVTypes">
  <TotalTime>0</TotalTime>
  <Words>1230</Words>
  <Application>Microsoft Office PowerPoint</Application>
  <PresentationFormat>Widescreen</PresentationFormat>
  <Paragraphs>112</Paragraphs>
  <Slides>12</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Aptos</vt:lpstr>
      <vt:lpstr>Arial</vt:lpstr>
      <vt:lpstr>Calibri</vt:lpstr>
      <vt:lpstr>Helvetica</vt:lpstr>
      <vt:lpstr>Wingdings</vt:lpstr>
      <vt:lpstr>Section slides</vt:lpstr>
      <vt:lpstr>Content slides</vt:lpstr>
      <vt:lpstr>    Introduction to DoDD 3000.09, "Autonomy in Weapon Systems" </vt:lpstr>
      <vt:lpstr>Overview of 3000.09</vt:lpstr>
      <vt:lpstr>Application</vt:lpstr>
      <vt:lpstr>Appropriate Use of Human Judgement</vt:lpstr>
      <vt:lpstr>Compliance</vt:lpstr>
      <vt:lpstr>Pre-Fielding Documentation Requirements</vt:lpstr>
      <vt:lpstr>Tab 1 – Technical Data</vt:lpstr>
      <vt:lpstr>Tab 2 – CONEMP/Use Cases</vt:lpstr>
      <vt:lpstr>Tab 3 – System Safety, Anti-Tamper, Cybersecurity</vt:lpstr>
      <vt:lpstr>Tab 4 – T&amp;E, V&amp;V</vt:lpstr>
      <vt:lpstr>Tab 5 – DoW AI Ethical Principles </vt:lpstr>
      <vt:lpstr>Tab 6 – Preliminary Legal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CDAO Vignette Template</dc:title>
  <dc:creator>LOC00400</dc:creator>
  <cp:lastModifiedBy>Keltz, Ilean K CTR OSD OUSD R&amp;E (USA)</cp:lastModifiedBy>
  <cp:revision>6</cp:revision>
  <dcterms:created xsi:type="dcterms:W3CDTF">2025-07-22T13:29:12Z</dcterms:created>
  <dcterms:modified xsi:type="dcterms:W3CDTF">2026-04-20T14:15:05Z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0x01010027562313AB84C24DBC6D10921389A403</vt:lpwstr>
  </property>
  <property fmtid="{D5CDD505-2E9C-101B-9397-08002B2CF9AE}" pid="3" name="MediaServiceImageTags">
    <vt:lpwstr/>
  </property>
</Properties>
</file>