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329" r:id="rId3"/>
    <p:sldId id="332" r:id="rId4"/>
    <p:sldId id="333" r:id="rId5"/>
    <p:sldId id="330" r:id="rId6"/>
    <p:sldId id="293" r:id="rId7"/>
    <p:sldId id="342" r:id="rId8"/>
    <p:sldId id="270" r:id="rId9"/>
    <p:sldId id="285" r:id="rId10"/>
    <p:sldId id="337" r:id="rId11"/>
    <p:sldId id="338" r:id="rId12"/>
    <p:sldId id="339" r:id="rId13"/>
    <p:sldId id="340" r:id="rId14"/>
    <p:sldId id="343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D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9A811-0865-4204-A0C8-302FF50B7074}" v="244" dt="2026-04-15T01:42:21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60"/>
  </p:normalViewPr>
  <p:slideViewPr>
    <p:cSldViewPr snapToGrid="0">
      <p:cViewPr>
        <p:scale>
          <a:sx n="75" d="100"/>
          <a:sy n="75" d="100"/>
        </p:scale>
        <p:origin x="500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well, Mike COL" userId="8a5fad8a-f758-44dc-93ed-2f14eaaf45b4" providerId="ADAL" clId="{392B430A-771B-48E1-B179-B4F0B3B1171C}"/>
    <pc:docChg chg="custSel addSld modSld">
      <pc:chgData name="Powell, Mike COL" userId="8a5fad8a-f758-44dc-93ed-2f14eaaf45b4" providerId="ADAL" clId="{392B430A-771B-48E1-B179-B4F0B3B1171C}" dt="2026-04-07T17:50:16.830" v="507" actId="1076"/>
      <pc:docMkLst>
        <pc:docMk/>
      </pc:docMkLst>
      <pc:sldChg chg="addSp modSp mod">
        <pc:chgData name="Powell, Mike COL" userId="8a5fad8a-f758-44dc-93ed-2f14eaaf45b4" providerId="ADAL" clId="{392B430A-771B-48E1-B179-B4F0B3B1171C}" dt="2026-04-07T17:29:16.184" v="369" actId="1076"/>
        <pc:sldMkLst>
          <pc:docMk/>
          <pc:sldMk cId="347710156" sldId="270"/>
        </pc:sldMkLst>
        <pc:spChg chg="mod">
          <ac:chgData name="Powell, Mike COL" userId="8a5fad8a-f758-44dc-93ed-2f14eaaf45b4" providerId="ADAL" clId="{392B430A-771B-48E1-B179-B4F0B3B1171C}" dt="2026-04-07T16:56:56.514" v="6" actId="20577"/>
          <ac:spMkLst>
            <pc:docMk/>
            <pc:sldMk cId="347710156" sldId="270"/>
            <ac:spMk id="3" creationId="{D8D91ACF-743C-14D7-479E-2048D0E1B01F}"/>
          </ac:spMkLst>
        </pc:spChg>
        <pc:spChg chg="add mod">
          <ac:chgData name="Powell, Mike COL" userId="8a5fad8a-f758-44dc-93ed-2f14eaaf45b4" providerId="ADAL" clId="{392B430A-771B-48E1-B179-B4F0B3B1171C}" dt="2026-04-07T17:28:09.319" v="313" actId="207"/>
          <ac:spMkLst>
            <pc:docMk/>
            <pc:sldMk cId="347710156" sldId="270"/>
            <ac:spMk id="5" creationId="{CC9FF144-48BB-01F6-2437-D2D2D95E4253}"/>
          </ac:spMkLst>
        </pc:spChg>
      </pc:sldChg>
      <pc:sldChg chg="modSp mod">
        <pc:chgData name="Powell, Mike COL" userId="8a5fad8a-f758-44dc-93ed-2f14eaaf45b4" providerId="ADAL" clId="{392B430A-771B-48E1-B179-B4F0B3B1171C}" dt="2026-04-07T17:23:59.047" v="94" actId="14100"/>
        <pc:sldMkLst>
          <pc:docMk/>
          <pc:sldMk cId="2241868318" sldId="293"/>
        </pc:sldMkLst>
        <pc:spChg chg="mod">
          <ac:chgData name="Powell, Mike COL" userId="8a5fad8a-f758-44dc-93ed-2f14eaaf45b4" providerId="ADAL" clId="{392B430A-771B-48E1-B179-B4F0B3B1171C}" dt="2026-04-07T17:23:50.747" v="93" actId="1037"/>
          <ac:spMkLst>
            <pc:docMk/>
            <pc:sldMk cId="2241868318" sldId="293"/>
            <ac:spMk id="3" creationId="{C502894E-21F1-CF45-F1BF-6CF49499E03E}"/>
          </ac:spMkLst>
        </pc:spChg>
        <pc:cxnChg chg="mod">
          <ac:chgData name="Powell, Mike COL" userId="8a5fad8a-f758-44dc-93ed-2f14eaaf45b4" providerId="ADAL" clId="{392B430A-771B-48E1-B179-B4F0B3B1171C}" dt="2026-04-07T17:23:59.047" v="94" actId="14100"/>
          <ac:cxnSpMkLst>
            <pc:docMk/>
            <pc:sldMk cId="2241868318" sldId="293"/>
            <ac:cxnSpMk id="1092" creationId="{61AC59D7-0A55-6335-10B3-D033F411D2A1}"/>
          </ac:cxnSpMkLst>
        </pc:cxnChg>
      </pc:sldChg>
    </pc:docChg>
  </pc:docChgLst>
  <pc:docChgLst>
    <pc:chgData name="Lee, Landry L CDT 2027" userId="c633e414-1d75-43bf-b5eb-d4c898bf3de2" providerId="ADAL" clId="{C7D9E702-8189-4F57-A782-6ED3971C2781}"/>
    <pc:docChg chg="undo redo custSel addSld delSld modSld sldOrd modMainMaster">
      <pc:chgData name="Lee, Landry L CDT 2027" userId="c633e414-1d75-43bf-b5eb-d4c898bf3de2" providerId="ADAL" clId="{C7D9E702-8189-4F57-A782-6ED3971C2781}" dt="2026-04-15T01:42:21.079" v="7138" actId="20577"/>
      <pc:docMkLst>
        <pc:docMk/>
      </pc:docMkLst>
      <pc:sldChg chg="delSp modSp mod modNotesTx">
        <pc:chgData name="Lee, Landry L CDT 2027" userId="c633e414-1d75-43bf-b5eb-d4c898bf3de2" providerId="ADAL" clId="{C7D9E702-8189-4F57-A782-6ED3971C2781}" dt="2026-04-15T01:41:10.214" v="7135" actId="20577"/>
        <pc:sldMkLst>
          <pc:docMk/>
          <pc:sldMk cId="1523506947" sldId="268"/>
        </pc:sldMkLst>
        <pc:spChg chg="del mod">
          <ac:chgData name="Lee, Landry L CDT 2027" userId="c633e414-1d75-43bf-b5eb-d4c898bf3de2" providerId="ADAL" clId="{C7D9E702-8189-4F57-A782-6ED3971C2781}" dt="2026-04-14T17:10:52.650" v="6042" actId="478"/>
          <ac:spMkLst>
            <pc:docMk/>
            <pc:sldMk cId="1523506947" sldId="268"/>
            <ac:spMk id="2" creationId="{397CD405-B43B-C40F-1DE7-3079D1783875}"/>
          </ac:spMkLst>
        </pc:spChg>
        <pc:spChg chg="mod">
          <ac:chgData name="Lee, Landry L CDT 2027" userId="c633e414-1d75-43bf-b5eb-d4c898bf3de2" providerId="ADAL" clId="{C7D9E702-8189-4F57-A782-6ED3971C2781}" dt="2026-04-09T17:10:30.459" v="4560" actId="255"/>
          <ac:spMkLst>
            <pc:docMk/>
            <pc:sldMk cId="1523506947" sldId="268"/>
            <ac:spMk id="3" creationId="{D41EDF67-5272-D7AB-4978-E5DC91BAB175}"/>
          </ac:spMkLst>
        </pc:spChg>
      </pc:sldChg>
      <pc:sldChg chg="addSp delSp modSp mod ord modAnim">
        <pc:chgData name="Lee, Landry L CDT 2027" userId="c633e414-1d75-43bf-b5eb-d4c898bf3de2" providerId="ADAL" clId="{C7D9E702-8189-4F57-A782-6ED3971C2781}" dt="2026-04-14T17:35:11.128" v="6160" actId="14100"/>
        <pc:sldMkLst>
          <pc:docMk/>
          <pc:sldMk cId="347710156" sldId="270"/>
        </pc:sldMkLst>
        <pc:spChg chg="mod">
          <ac:chgData name="Lee, Landry L CDT 2027" userId="c633e414-1d75-43bf-b5eb-d4c898bf3de2" providerId="ADAL" clId="{C7D9E702-8189-4F57-A782-6ED3971C2781}" dt="2026-04-07T23:07:43.687" v="3041" actId="164"/>
          <ac:spMkLst>
            <pc:docMk/>
            <pc:sldMk cId="347710156" sldId="270"/>
            <ac:spMk id="3" creationId="{D8D91ACF-743C-14D7-479E-2048D0E1B01F}"/>
          </ac:spMkLst>
        </pc:spChg>
        <pc:spChg chg="mod">
          <ac:chgData name="Lee, Landry L CDT 2027" userId="c633e414-1d75-43bf-b5eb-d4c898bf3de2" providerId="ADAL" clId="{C7D9E702-8189-4F57-A782-6ED3971C2781}" dt="2026-04-07T23:18:55.288" v="3167" actId="1076"/>
          <ac:spMkLst>
            <pc:docMk/>
            <pc:sldMk cId="347710156" sldId="270"/>
            <ac:spMk id="4" creationId="{1F804ACD-CA6C-D5B7-F1FB-CB27F47AD172}"/>
          </ac:spMkLst>
        </pc:spChg>
        <pc:spChg chg="mod">
          <ac:chgData name="Lee, Landry L CDT 2027" userId="c633e414-1d75-43bf-b5eb-d4c898bf3de2" providerId="ADAL" clId="{C7D9E702-8189-4F57-A782-6ED3971C2781}" dt="2026-04-07T23:02:35.354" v="2825" actId="1076"/>
          <ac:spMkLst>
            <pc:docMk/>
            <pc:sldMk cId="347710156" sldId="270"/>
            <ac:spMk id="5" creationId="{CC9FF144-48BB-01F6-2437-D2D2D95E4253}"/>
          </ac:spMkLst>
        </pc:spChg>
        <pc:spChg chg="mod">
          <ac:chgData name="Lee, Landry L CDT 2027" userId="c633e414-1d75-43bf-b5eb-d4c898bf3de2" providerId="ADAL" clId="{C7D9E702-8189-4F57-A782-6ED3971C2781}" dt="2026-04-07T23:07:43.687" v="3041" actId="164"/>
          <ac:spMkLst>
            <pc:docMk/>
            <pc:sldMk cId="347710156" sldId="270"/>
            <ac:spMk id="6" creationId="{C16F4C7B-DC10-1A86-A6D9-AF051EADB3C4}"/>
          </ac:spMkLst>
        </pc:spChg>
        <pc:spChg chg="add mod">
          <ac:chgData name="Lee, Landry L CDT 2027" userId="c633e414-1d75-43bf-b5eb-d4c898bf3de2" providerId="ADAL" clId="{C7D9E702-8189-4F57-A782-6ED3971C2781}" dt="2026-04-14T17:34:46.046" v="6157" actId="20577"/>
          <ac:spMkLst>
            <pc:docMk/>
            <pc:sldMk cId="347710156" sldId="270"/>
            <ac:spMk id="9" creationId="{50C48DCA-0606-2CD0-42AD-D0F3AA5DCA3D}"/>
          </ac:spMkLst>
        </pc:spChg>
        <pc:spChg chg="mod">
          <ac:chgData name="Lee, Landry L CDT 2027" userId="c633e414-1d75-43bf-b5eb-d4c898bf3de2" providerId="ADAL" clId="{C7D9E702-8189-4F57-A782-6ED3971C2781}" dt="2026-04-14T17:35:11.128" v="6160" actId="14100"/>
          <ac:spMkLst>
            <pc:docMk/>
            <pc:sldMk cId="347710156" sldId="270"/>
            <ac:spMk id="10" creationId="{25288309-728C-A7D4-24B7-B33CAE91A576}"/>
          </ac:spMkLst>
        </pc:spChg>
        <pc:spChg chg="mod">
          <ac:chgData name="Lee, Landry L CDT 2027" userId="c633e414-1d75-43bf-b5eb-d4c898bf3de2" providerId="ADAL" clId="{C7D9E702-8189-4F57-A782-6ED3971C2781}" dt="2026-04-14T17:35:02.963" v="6159" actId="14100"/>
          <ac:spMkLst>
            <pc:docMk/>
            <pc:sldMk cId="347710156" sldId="270"/>
            <ac:spMk id="11" creationId="{B50F6AC4-D0E0-1CA2-DD14-9CA4A9368ED8}"/>
          </ac:spMkLst>
        </pc:spChg>
        <pc:spChg chg="add mod">
          <ac:chgData name="Lee, Landry L CDT 2027" userId="c633e414-1d75-43bf-b5eb-d4c898bf3de2" providerId="ADAL" clId="{C7D9E702-8189-4F57-A782-6ED3971C2781}" dt="2026-04-07T23:19:18.498" v="3172" actId="1076"/>
          <ac:spMkLst>
            <pc:docMk/>
            <pc:sldMk cId="347710156" sldId="270"/>
            <ac:spMk id="12" creationId="{BC8B7EA3-B777-8FE0-035A-B6ABC5AD43C4}"/>
          </ac:spMkLst>
        </pc:spChg>
        <pc:spChg chg="mod">
          <ac:chgData name="Lee, Landry L CDT 2027" userId="c633e414-1d75-43bf-b5eb-d4c898bf3de2" providerId="ADAL" clId="{C7D9E702-8189-4F57-A782-6ED3971C2781}" dt="2026-04-14T17:34:58.014" v="6158" actId="14100"/>
          <ac:spMkLst>
            <pc:docMk/>
            <pc:sldMk cId="347710156" sldId="270"/>
            <ac:spMk id="14" creationId="{D4BC4DDF-2794-4659-21F5-53C6F25ACCDE}"/>
          </ac:spMkLst>
        </pc:spChg>
        <pc:spChg chg="mod">
          <ac:chgData name="Lee, Landry L CDT 2027" userId="c633e414-1d75-43bf-b5eb-d4c898bf3de2" providerId="ADAL" clId="{C7D9E702-8189-4F57-A782-6ED3971C2781}" dt="2026-04-07T23:07:31.576" v="3037" actId="164"/>
          <ac:spMkLst>
            <pc:docMk/>
            <pc:sldMk cId="347710156" sldId="270"/>
            <ac:spMk id="15" creationId="{AC35B1FD-6E11-7CC6-D5D6-C24AF83AC90A}"/>
          </ac:spMkLst>
        </pc:spChg>
        <pc:spChg chg="mod">
          <ac:chgData name="Lee, Landry L CDT 2027" userId="c633e414-1d75-43bf-b5eb-d4c898bf3de2" providerId="ADAL" clId="{C7D9E702-8189-4F57-A782-6ED3971C2781}" dt="2026-04-07T23:07:28.251" v="3036" actId="164"/>
          <ac:spMkLst>
            <pc:docMk/>
            <pc:sldMk cId="347710156" sldId="270"/>
            <ac:spMk id="16" creationId="{7C0ECD45-685C-8476-A32A-52E852F1DA54}"/>
          </ac:spMkLst>
        </pc:spChg>
        <pc:spChg chg="mod">
          <ac:chgData name="Lee, Landry L CDT 2027" userId="c633e414-1d75-43bf-b5eb-d4c898bf3de2" providerId="ADAL" clId="{C7D9E702-8189-4F57-A782-6ED3971C2781}" dt="2026-04-07T23:18:55.007" v="3166" actId="14100"/>
          <ac:spMkLst>
            <pc:docMk/>
            <pc:sldMk cId="347710156" sldId="270"/>
            <ac:spMk id="17" creationId="{2F93D20A-92D5-35D6-A5EE-B995BAF8B24D}"/>
          </ac:spMkLst>
        </pc:spChg>
        <pc:spChg chg="mod">
          <ac:chgData name="Lee, Landry L CDT 2027" userId="c633e414-1d75-43bf-b5eb-d4c898bf3de2" providerId="ADAL" clId="{C7D9E702-8189-4F57-A782-6ED3971C2781}" dt="2026-04-07T23:07:37.857" v="3038" actId="164"/>
          <ac:spMkLst>
            <pc:docMk/>
            <pc:sldMk cId="347710156" sldId="270"/>
            <ac:spMk id="18" creationId="{40D65B59-1693-304C-4576-F3795B2FE74F}"/>
          </ac:spMkLst>
        </pc:spChg>
        <pc:spChg chg="mod">
          <ac:chgData name="Lee, Landry L CDT 2027" userId="c633e414-1d75-43bf-b5eb-d4c898bf3de2" providerId="ADAL" clId="{C7D9E702-8189-4F57-A782-6ED3971C2781}" dt="2026-04-07T23:07:37.857" v="3038" actId="164"/>
          <ac:spMkLst>
            <pc:docMk/>
            <pc:sldMk cId="347710156" sldId="270"/>
            <ac:spMk id="19" creationId="{4EB9E357-5D96-6AF3-2824-36B829A455F6}"/>
          </ac:spMkLst>
        </pc:spChg>
        <pc:spChg chg="add mod ord">
          <ac:chgData name="Lee, Landry L CDT 2027" userId="c633e414-1d75-43bf-b5eb-d4c898bf3de2" providerId="ADAL" clId="{C7D9E702-8189-4F57-A782-6ED3971C2781}" dt="2026-04-07T23:18:55.288" v="3167" actId="1076"/>
          <ac:spMkLst>
            <pc:docMk/>
            <pc:sldMk cId="347710156" sldId="270"/>
            <ac:spMk id="27" creationId="{5D937293-82A7-6263-883A-DD1034331DA4}"/>
          </ac:spMkLst>
        </pc:spChg>
        <pc:spChg chg="add mod ord">
          <ac:chgData name="Lee, Landry L CDT 2027" userId="c633e414-1d75-43bf-b5eb-d4c898bf3de2" providerId="ADAL" clId="{C7D9E702-8189-4F57-A782-6ED3971C2781}" dt="2026-04-07T23:18:55.288" v="3167" actId="1076"/>
          <ac:spMkLst>
            <pc:docMk/>
            <pc:sldMk cId="347710156" sldId="270"/>
            <ac:spMk id="28" creationId="{7629EEFC-A269-B5EE-A940-1AC37B9566E4}"/>
          </ac:spMkLst>
        </pc:spChg>
        <pc:spChg chg="add mod ord">
          <ac:chgData name="Lee, Landry L CDT 2027" userId="c633e414-1d75-43bf-b5eb-d4c898bf3de2" providerId="ADAL" clId="{C7D9E702-8189-4F57-A782-6ED3971C2781}" dt="2026-04-07T23:18:55.288" v="3167" actId="1076"/>
          <ac:spMkLst>
            <pc:docMk/>
            <pc:sldMk cId="347710156" sldId="270"/>
            <ac:spMk id="29" creationId="{141B4862-EC04-CA6C-4675-F01B27422068}"/>
          </ac:spMkLst>
        </pc:spChg>
        <pc:spChg chg="add mod ord">
          <ac:chgData name="Lee, Landry L CDT 2027" userId="c633e414-1d75-43bf-b5eb-d4c898bf3de2" providerId="ADAL" clId="{C7D9E702-8189-4F57-A782-6ED3971C2781}" dt="2026-04-07T23:18:55.288" v="3167" actId="1076"/>
          <ac:spMkLst>
            <pc:docMk/>
            <pc:sldMk cId="347710156" sldId="270"/>
            <ac:spMk id="30" creationId="{3D174D84-78D5-701D-2B92-722198D4DA52}"/>
          </ac:spMkLst>
        </pc:spChg>
        <pc:spChg chg="add mod ord">
          <ac:chgData name="Lee, Landry L CDT 2027" userId="c633e414-1d75-43bf-b5eb-d4c898bf3de2" providerId="ADAL" clId="{C7D9E702-8189-4F57-A782-6ED3971C2781}" dt="2026-04-07T23:18:55.288" v="3167" actId="1076"/>
          <ac:spMkLst>
            <pc:docMk/>
            <pc:sldMk cId="347710156" sldId="270"/>
            <ac:spMk id="33" creationId="{4529E53C-58F0-F958-C1EF-21C96F75E1E0}"/>
          </ac:spMkLst>
        </pc:spChg>
        <pc:grpChg chg="add mod">
          <ac:chgData name="Lee, Landry L CDT 2027" userId="c633e414-1d75-43bf-b5eb-d4c898bf3de2" providerId="ADAL" clId="{C7D9E702-8189-4F57-A782-6ED3971C2781}" dt="2026-04-07T23:18:54.696" v="3165" actId="14100"/>
          <ac:grpSpMkLst>
            <pc:docMk/>
            <pc:sldMk cId="347710156" sldId="270"/>
            <ac:grpSpMk id="13" creationId="{F5090CDA-1701-8D7B-C0BC-3ECD4D85001A}"/>
          </ac:grpSpMkLst>
        </pc:grpChg>
        <pc:grpChg chg="add mod">
          <ac:chgData name="Lee, Landry L CDT 2027" userId="c633e414-1d75-43bf-b5eb-d4c898bf3de2" providerId="ADAL" clId="{C7D9E702-8189-4F57-A782-6ED3971C2781}" dt="2026-04-07T23:07:28.251" v="3036" actId="164"/>
          <ac:grpSpMkLst>
            <pc:docMk/>
            <pc:sldMk cId="347710156" sldId="270"/>
            <ac:grpSpMk id="20" creationId="{5D1A25B4-18B0-C1D1-62F5-1161334EB392}"/>
          </ac:grpSpMkLst>
        </pc:grpChg>
        <pc:grpChg chg="add mod">
          <ac:chgData name="Lee, Landry L CDT 2027" userId="c633e414-1d75-43bf-b5eb-d4c898bf3de2" providerId="ADAL" clId="{C7D9E702-8189-4F57-A782-6ED3971C2781}" dt="2026-04-07T23:18:55.288" v="3167" actId="1076"/>
          <ac:grpSpMkLst>
            <pc:docMk/>
            <pc:sldMk cId="347710156" sldId="270"/>
            <ac:grpSpMk id="21" creationId="{96CEA57B-5A61-8C63-303C-D79A30A861DF}"/>
          </ac:grpSpMkLst>
        </pc:grpChg>
        <pc:grpChg chg="add mod">
          <ac:chgData name="Lee, Landry L CDT 2027" userId="c633e414-1d75-43bf-b5eb-d4c898bf3de2" providerId="ADAL" clId="{C7D9E702-8189-4F57-A782-6ED3971C2781}" dt="2026-04-07T23:07:37.857" v="3038" actId="164"/>
          <ac:grpSpMkLst>
            <pc:docMk/>
            <pc:sldMk cId="347710156" sldId="270"/>
            <ac:grpSpMk id="22" creationId="{5F605BC7-3875-1A59-C77B-774E3149194D}"/>
          </ac:grpSpMkLst>
        </pc:grpChg>
        <pc:grpChg chg="add mod">
          <ac:chgData name="Lee, Landry L CDT 2027" userId="c633e414-1d75-43bf-b5eb-d4c898bf3de2" providerId="ADAL" clId="{C7D9E702-8189-4F57-A782-6ED3971C2781}" dt="2026-04-07T23:18:55.288" v="3167" actId="1076"/>
          <ac:grpSpMkLst>
            <pc:docMk/>
            <pc:sldMk cId="347710156" sldId="270"/>
            <ac:grpSpMk id="26" creationId="{27D4C147-9188-BC7F-1684-F38CB8531CCD}"/>
          </ac:grpSpMkLst>
        </pc:grpChg>
      </pc:sldChg>
      <pc:sldChg chg="add del">
        <pc:chgData name="Lee, Landry L CDT 2027" userId="c633e414-1d75-43bf-b5eb-d4c898bf3de2" providerId="ADAL" clId="{C7D9E702-8189-4F57-A782-6ED3971C2781}" dt="2026-04-15T00:36:36.698" v="6984" actId="47"/>
        <pc:sldMkLst>
          <pc:docMk/>
          <pc:sldMk cId="377793606" sldId="283"/>
        </pc:sldMkLst>
      </pc:sldChg>
      <pc:sldChg chg="addSp delSp modSp mod modAnim modNotesTx">
        <pc:chgData name="Lee, Landry L CDT 2027" userId="c633e414-1d75-43bf-b5eb-d4c898bf3de2" providerId="ADAL" clId="{C7D9E702-8189-4F57-A782-6ED3971C2781}" dt="2026-04-15T00:36:59.015" v="6986" actId="6549"/>
        <pc:sldMkLst>
          <pc:docMk/>
          <pc:sldMk cId="2571093445" sldId="285"/>
        </pc:sldMkLst>
        <pc:spChg chg="mod">
          <ac:chgData name="Lee, Landry L CDT 2027" userId="c633e414-1d75-43bf-b5eb-d4c898bf3de2" providerId="ADAL" clId="{C7D9E702-8189-4F57-A782-6ED3971C2781}" dt="2026-04-09T20:09:16.685" v="4595" actId="20577"/>
          <ac:spMkLst>
            <pc:docMk/>
            <pc:sldMk cId="2571093445" sldId="285"/>
            <ac:spMk id="2" creationId="{510E12A6-C07F-4D8B-E7FA-257CD4B32C95}"/>
          </ac:spMkLst>
        </pc:spChg>
        <pc:spChg chg="add mod">
          <ac:chgData name="Lee, Landry L CDT 2027" userId="c633e414-1d75-43bf-b5eb-d4c898bf3de2" providerId="ADAL" clId="{C7D9E702-8189-4F57-A782-6ED3971C2781}" dt="2026-04-14T17:36:52.255" v="6191" actId="14100"/>
          <ac:spMkLst>
            <pc:docMk/>
            <pc:sldMk cId="2571093445" sldId="285"/>
            <ac:spMk id="3" creationId="{DBD90C86-CC55-6C82-1026-E2E5419B3969}"/>
          </ac:spMkLst>
        </pc:spChg>
        <pc:spChg chg="add del mod">
          <ac:chgData name="Lee, Landry L CDT 2027" userId="c633e414-1d75-43bf-b5eb-d4c898bf3de2" providerId="ADAL" clId="{C7D9E702-8189-4F57-A782-6ED3971C2781}" dt="2026-04-14T17:36:20.865" v="6185" actId="20577"/>
          <ac:spMkLst>
            <pc:docMk/>
            <pc:sldMk cId="2571093445" sldId="285"/>
            <ac:spMk id="4" creationId="{23E639FB-5D3A-25C3-E441-FE90A2161E38}"/>
          </ac:spMkLst>
        </pc:spChg>
        <pc:spChg chg="add mod">
          <ac:chgData name="Lee, Landry L CDT 2027" userId="c633e414-1d75-43bf-b5eb-d4c898bf3de2" providerId="ADAL" clId="{C7D9E702-8189-4F57-A782-6ED3971C2781}" dt="2026-04-07T23:22:44.751" v="3197" actId="1076"/>
          <ac:spMkLst>
            <pc:docMk/>
            <pc:sldMk cId="2571093445" sldId="285"/>
            <ac:spMk id="5" creationId="{3F2D9840-60C0-EF0E-51D1-8C024C651FAE}"/>
          </ac:spMkLst>
        </pc:spChg>
        <pc:spChg chg="mod">
          <ac:chgData name="Lee, Landry L CDT 2027" userId="c633e414-1d75-43bf-b5eb-d4c898bf3de2" providerId="ADAL" clId="{C7D9E702-8189-4F57-A782-6ED3971C2781}" dt="2026-04-10T00:46:06.565" v="5769" actId="1076"/>
          <ac:spMkLst>
            <pc:docMk/>
            <pc:sldMk cId="2571093445" sldId="285"/>
            <ac:spMk id="6" creationId="{E3AC2E3E-32E1-3846-9C60-996FD1CD56DD}"/>
          </ac:spMkLst>
        </pc:spChg>
      </pc:sldChg>
      <pc:sldChg chg="addSp delSp modSp mod addAnim delAnim modAnim">
        <pc:chgData name="Lee, Landry L CDT 2027" userId="c633e414-1d75-43bf-b5eb-d4c898bf3de2" providerId="ADAL" clId="{C7D9E702-8189-4F57-A782-6ED3971C2781}" dt="2026-04-15T00:19:09.780" v="6834" actId="1037"/>
        <pc:sldMkLst>
          <pc:docMk/>
          <pc:sldMk cId="2241868318" sldId="293"/>
        </pc:sldMkLst>
        <pc:spChg chg="add del mod ord">
          <ac:chgData name="Lee, Landry L CDT 2027" userId="c633e414-1d75-43bf-b5eb-d4c898bf3de2" providerId="ADAL" clId="{C7D9E702-8189-4F57-A782-6ED3971C2781}" dt="2026-04-10T00:26:28.344" v="5709" actId="14100"/>
          <ac:spMkLst>
            <pc:docMk/>
            <pc:sldMk cId="2241868318" sldId="293"/>
            <ac:spMk id="6" creationId="{39D8DC54-77D8-7497-425F-C8B5D70F97ED}"/>
          </ac:spMkLst>
        </pc:spChg>
        <pc:spChg chg="add mod">
          <ac:chgData name="Lee, Landry L CDT 2027" userId="c633e414-1d75-43bf-b5eb-d4c898bf3de2" providerId="ADAL" clId="{C7D9E702-8189-4F57-A782-6ED3971C2781}" dt="2026-04-10T00:22:06.225" v="5595" actId="14100"/>
          <ac:spMkLst>
            <pc:docMk/>
            <pc:sldMk cId="2241868318" sldId="293"/>
            <ac:spMk id="7" creationId="{171AA9EE-8526-ACF2-8ACB-66BF97500D2C}"/>
          </ac:spMkLst>
        </pc:spChg>
        <pc:spChg chg="mod ord">
          <ac:chgData name="Lee, Landry L CDT 2027" userId="c633e414-1d75-43bf-b5eb-d4c898bf3de2" providerId="ADAL" clId="{C7D9E702-8189-4F57-A782-6ED3971C2781}" dt="2026-04-10T00:22:29.391" v="5598" actId="167"/>
          <ac:spMkLst>
            <pc:docMk/>
            <pc:sldMk cId="2241868318" sldId="293"/>
            <ac:spMk id="8" creationId="{F504C51E-9125-C369-1894-095397141831}"/>
          </ac:spMkLst>
        </pc:spChg>
        <pc:spChg chg="mod">
          <ac:chgData name="Lee, Landry L CDT 2027" userId="c633e414-1d75-43bf-b5eb-d4c898bf3de2" providerId="ADAL" clId="{C7D9E702-8189-4F57-A782-6ED3971C2781}" dt="2026-04-10T00:43:46.535" v="5751" actId="14100"/>
          <ac:spMkLst>
            <pc:docMk/>
            <pc:sldMk cId="2241868318" sldId="293"/>
            <ac:spMk id="9" creationId="{5142F958-8D21-4528-854A-188B66CF1B20}"/>
          </ac:spMkLst>
        </pc:spChg>
        <pc:spChg chg="add mod">
          <ac:chgData name="Lee, Landry L CDT 2027" userId="c633e414-1d75-43bf-b5eb-d4c898bf3de2" providerId="ADAL" clId="{C7D9E702-8189-4F57-A782-6ED3971C2781}" dt="2026-04-10T00:22:06.225" v="5595" actId="14100"/>
          <ac:spMkLst>
            <pc:docMk/>
            <pc:sldMk cId="2241868318" sldId="293"/>
            <ac:spMk id="11" creationId="{0BE9233A-5296-BB94-DF2C-1B5338632EEF}"/>
          </ac:spMkLst>
        </pc:spChg>
        <pc:spChg chg="add mod">
          <ac:chgData name="Lee, Landry L CDT 2027" userId="c633e414-1d75-43bf-b5eb-d4c898bf3de2" providerId="ADAL" clId="{C7D9E702-8189-4F57-A782-6ED3971C2781}" dt="2026-04-10T00:22:06.225" v="5595" actId="14100"/>
          <ac:spMkLst>
            <pc:docMk/>
            <pc:sldMk cId="2241868318" sldId="293"/>
            <ac:spMk id="12" creationId="{CB2AE915-1CF1-7CB2-4695-5948C50A44CC}"/>
          </ac:spMkLst>
        </pc:spChg>
        <pc:spChg chg="add mod ord">
          <ac:chgData name="Lee, Landry L CDT 2027" userId="c633e414-1d75-43bf-b5eb-d4c898bf3de2" providerId="ADAL" clId="{C7D9E702-8189-4F57-A782-6ED3971C2781}" dt="2026-04-15T00:09:47.147" v="6688" actId="166"/>
          <ac:spMkLst>
            <pc:docMk/>
            <pc:sldMk cId="2241868318" sldId="293"/>
            <ac:spMk id="15" creationId="{F0AF1C00-1544-B73E-818E-A3C291C9CC8E}"/>
          </ac:spMkLst>
        </pc:spChg>
        <pc:spChg chg="add mod ord">
          <ac:chgData name="Lee, Landry L CDT 2027" userId="c633e414-1d75-43bf-b5eb-d4c898bf3de2" providerId="ADAL" clId="{C7D9E702-8189-4F57-A782-6ED3971C2781}" dt="2026-04-15T00:09:52.177" v="6689" actId="166"/>
          <ac:spMkLst>
            <pc:docMk/>
            <pc:sldMk cId="2241868318" sldId="293"/>
            <ac:spMk id="16" creationId="{9322EBA2-504E-8AF9-F2CB-E02C2976C4D6}"/>
          </ac:spMkLst>
        </pc:spChg>
        <pc:spChg chg="add mod">
          <ac:chgData name="Lee, Landry L CDT 2027" userId="c633e414-1d75-43bf-b5eb-d4c898bf3de2" providerId="ADAL" clId="{C7D9E702-8189-4F57-A782-6ED3971C2781}" dt="2026-04-10T00:22:06.225" v="5595" actId="14100"/>
          <ac:spMkLst>
            <pc:docMk/>
            <pc:sldMk cId="2241868318" sldId="293"/>
            <ac:spMk id="17" creationId="{D12E0D86-E283-1F63-BAD5-4459E050149F}"/>
          </ac:spMkLst>
        </pc:spChg>
        <pc:spChg chg="add mod">
          <ac:chgData name="Lee, Landry L CDT 2027" userId="c633e414-1d75-43bf-b5eb-d4c898bf3de2" providerId="ADAL" clId="{C7D9E702-8189-4F57-A782-6ED3971C2781}" dt="2026-04-10T00:22:06.225" v="5595" actId="14100"/>
          <ac:spMkLst>
            <pc:docMk/>
            <pc:sldMk cId="2241868318" sldId="293"/>
            <ac:spMk id="19" creationId="{BF32038F-499A-CA78-F48E-F48D8F516C33}"/>
          </ac:spMkLst>
        </pc:spChg>
        <pc:spChg chg="add mod">
          <ac:chgData name="Lee, Landry L CDT 2027" userId="c633e414-1d75-43bf-b5eb-d4c898bf3de2" providerId="ADAL" clId="{C7D9E702-8189-4F57-A782-6ED3971C2781}" dt="2026-04-10T00:22:06.225" v="5595" actId="14100"/>
          <ac:spMkLst>
            <pc:docMk/>
            <pc:sldMk cId="2241868318" sldId="293"/>
            <ac:spMk id="21" creationId="{5915AE5E-9CA2-1823-7C12-8C08EAB7A8D7}"/>
          </ac:spMkLst>
        </pc:spChg>
        <pc:spChg chg="add mod">
          <ac:chgData name="Lee, Landry L CDT 2027" userId="c633e414-1d75-43bf-b5eb-d4c898bf3de2" providerId="ADAL" clId="{C7D9E702-8189-4F57-A782-6ED3971C2781}" dt="2026-04-15T00:09:10.171" v="6686" actId="20577"/>
          <ac:spMkLst>
            <pc:docMk/>
            <pc:sldMk cId="2241868318" sldId="293"/>
            <ac:spMk id="22" creationId="{E254B8E7-D8C1-7121-C946-12B96AE5F3DA}"/>
          </ac:spMkLst>
        </pc:spChg>
        <pc:spChg chg="add mod">
          <ac:chgData name="Lee, Landry L CDT 2027" userId="c633e414-1d75-43bf-b5eb-d4c898bf3de2" providerId="ADAL" clId="{C7D9E702-8189-4F57-A782-6ED3971C2781}" dt="2026-04-10T00:22:06.225" v="5595" actId="14100"/>
          <ac:spMkLst>
            <pc:docMk/>
            <pc:sldMk cId="2241868318" sldId="293"/>
            <ac:spMk id="25" creationId="{B6066030-5D5C-A81B-FA41-FC16EC8E4E4B}"/>
          </ac:spMkLst>
        </pc:spChg>
        <pc:spChg chg="add mod">
          <ac:chgData name="Lee, Landry L CDT 2027" userId="c633e414-1d75-43bf-b5eb-d4c898bf3de2" providerId="ADAL" clId="{C7D9E702-8189-4F57-A782-6ED3971C2781}" dt="2026-04-10T00:22:06.225" v="5595" actId="14100"/>
          <ac:spMkLst>
            <pc:docMk/>
            <pc:sldMk cId="2241868318" sldId="293"/>
            <ac:spMk id="26" creationId="{C74AF984-2C11-9228-E41E-4987412827CD}"/>
          </ac:spMkLst>
        </pc:spChg>
        <pc:spChg chg="add del mod">
          <ac:chgData name="Lee, Landry L CDT 2027" userId="c633e414-1d75-43bf-b5eb-d4c898bf3de2" providerId="ADAL" clId="{C7D9E702-8189-4F57-A782-6ED3971C2781}" dt="2026-04-10T00:27:45.206" v="5726" actId="1076"/>
          <ac:spMkLst>
            <pc:docMk/>
            <pc:sldMk cId="2241868318" sldId="293"/>
            <ac:spMk id="28" creationId="{19D80EDF-50F9-B123-E7B8-F6946E7080AA}"/>
          </ac:spMkLst>
        </pc:spChg>
        <pc:spChg chg="add mod ord">
          <ac:chgData name="Lee, Landry L CDT 2027" userId="c633e414-1d75-43bf-b5eb-d4c898bf3de2" providerId="ADAL" clId="{C7D9E702-8189-4F57-A782-6ED3971C2781}" dt="2026-04-15T00:19:09.780" v="6834" actId="1037"/>
          <ac:spMkLst>
            <pc:docMk/>
            <pc:sldMk cId="2241868318" sldId="293"/>
            <ac:spMk id="30" creationId="{B6186605-3EE3-424F-48A8-6328FF0DD455}"/>
          </ac:spMkLst>
        </pc:spChg>
        <pc:picChg chg="ord">
          <ac:chgData name="Lee, Landry L CDT 2027" userId="c633e414-1d75-43bf-b5eb-d4c898bf3de2" providerId="ADAL" clId="{C7D9E702-8189-4F57-A782-6ED3971C2781}" dt="2026-04-10T00:21:35.786" v="5591" actId="166"/>
          <ac:picMkLst>
            <pc:docMk/>
            <pc:sldMk cId="2241868318" sldId="293"/>
            <ac:picMk id="4" creationId="{012082F0-42BA-1CB4-C9C5-763B4338B42E}"/>
          </ac:picMkLst>
        </pc:picChg>
        <pc:picChg chg="mod">
          <ac:chgData name="Lee, Landry L CDT 2027" userId="c633e414-1d75-43bf-b5eb-d4c898bf3de2" providerId="ADAL" clId="{C7D9E702-8189-4F57-A782-6ED3971C2781}" dt="2026-04-15T00:10:27.622" v="6698" actId="166"/>
          <ac:picMkLst>
            <pc:docMk/>
            <pc:sldMk cId="2241868318" sldId="293"/>
            <ac:picMk id="103" creationId="{28258DE4-40E5-4F6E-07BB-97A264360452}"/>
          </ac:picMkLst>
        </pc:picChg>
        <pc:picChg chg="mod">
          <ac:chgData name="Lee, Landry L CDT 2027" userId="c633e414-1d75-43bf-b5eb-d4c898bf3de2" providerId="ADAL" clId="{C7D9E702-8189-4F57-A782-6ED3971C2781}" dt="2026-04-15T00:10:27.622" v="6698" actId="166"/>
          <ac:picMkLst>
            <pc:docMk/>
            <pc:sldMk cId="2241868318" sldId="293"/>
            <ac:picMk id="104" creationId="{C24CAF9A-CDC2-ED5D-18E2-AA88EBBEDFAB}"/>
          </ac:picMkLst>
        </pc:picChg>
        <pc:picChg chg="mod">
          <ac:chgData name="Lee, Landry L CDT 2027" userId="c633e414-1d75-43bf-b5eb-d4c898bf3de2" providerId="ADAL" clId="{C7D9E702-8189-4F57-A782-6ED3971C2781}" dt="2026-04-15T00:10:27.622" v="6698" actId="166"/>
          <ac:picMkLst>
            <pc:docMk/>
            <pc:sldMk cId="2241868318" sldId="293"/>
            <ac:picMk id="105" creationId="{8B22F3D0-8175-3DA3-8D66-ECE4D1020C70}"/>
          </ac:picMkLst>
        </pc:picChg>
        <pc:picChg chg="mod">
          <ac:chgData name="Lee, Landry L CDT 2027" userId="c633e414-1d75-43bf-b5eb-d4c898bf3de2" providerId="ADAL" clId="{C7D9E702-8189-4F57-A782-6ED3971C2781}" dt="2026-04-15T00:10:27.622" v="6698" actId="166"/>
          <ac:picMkLst>
            <pc:docMk/>
            <pc:sldMk cId="2241868318" sldId="293"/>
            <ac:picMk id="106" creationId="{569956AE-2CA0-0470-40A4-3151C8ADE9A1}"/>
          </ac:picMkLst>
        </pc:picChg>
        <pc:picChg chg="mod">
          <ac:chgData name="Lee, Landry L CDT 2027" userId="c633e414-1d75-43bf-b5eb-d4c898bf3de2" providerId="ADAL" clId="{C7D9E702-8189-4F57-A782-6ED3971C2781}" dt="2026-04-15T00:10:27.622" v="6698" actId="166"/>
          <ac:picMkLst>
            <pc:docMk/>
            <pc:sldMk cId="2241868318" sldId="293"/>
            <ac:picMk id="108" creationId="{9493A3A5-C9D7-0745-D9D6-0E387DAE9536}"/>
          </ac:picMkLst>
        </pc:picChg>
        <pc:picChg chg="mod">
          <ac:chgData name="Lee, Landry L CDT 2027" userId="c633e414-1d75-43bf-b5eb-d4c898bf3de2" providerId="ADAL" clId="{C7D9E702-8189-4F57-A782-6ED3971C2781}" dt="2026-04-15T00:10:27.622" v="6698" actId="166"/>
          <ac:picMkLst>
            <pc:docMk/>
            <pc:sldMk cId="2241868318" sldId="293"/>
            <ac:picMk id="110" creationId="{C45E3085-3311-5D15-F671-50148B8689E3}"/>
          </ac:picMkLst>
        </pc:picChg>
        <pc:picChg chg="mod">
          <ac:chgData name="Lee, Landry L CDT 2027" userId="c633e414-1d75-43bf-b5eb-d4c898bf3de2" providerId="ADAL" clId="{C7D9E702-8189-4F57-A782-6ED3971C2781}" dt="2026-04-15T00:10:27.622" v="6698" actId="166"/>
          <ac:picMkLst>
            <pc:docMk/>
            <pc:sldMk cId="2241868318" sldId="293"/>
            <ac:picMk id="111" creationId="{74C23557-3D83-D101-6FF4-D35A4D19344C}"/>
          </ac:picMkLst>
        </pc:picChg>
        <pc:picChg chg="mod">
          <ac:chgData name="Lee, Landry L CDT 2027" userId="c633e414-1d75-43bf-b5eb-d4c898bf3de2" providerId="ADAL" clId="{C7D9E702-8189-4F57-A782-6ED3971C2781}" dt="2026-04-15T00:10:27.622" v="6698" actId="166"/>
          <ac:picMkLst>
            <pc:docMk/>
            <pc:sldMk cId="2241868318" sldId="293"/>
            <ac:picMk id="112" creationId="{30E1FC33-7E61-4D3E-DE55-2A49DCA9F738}"/>
          </ac:picMkLst>
        </pc:picChg>
        <pc:picChg chg="mod">
          <ac:chgData name="Lee, Landry L CDT 2027" userId="c633e414-1d75-43bf-b5eb-d4c898bf3de2" providerId="ADAL" clId="{C7D9E702-8189-4F57-A782-6ED3971C2781}" dt="2026-04-15T00:10:27.622" v="6698" actId="166"/>
          <ac:picMkLst>
            <pc:docMk/>
            <pc:sldMk cId="2241868318" sldId="293"/>
            <ac:picMk id="113" creationId="{49E6E219-195E-18B5-EFF8-91C4292D282D}"/>
          </ac:picMkLst>
        </pc:picChg>
        <pc:picChg chg="mod ord">
          <ac:chgData name="Lee, Landry L CDT 2027" userId="c633e414-1d75-43bf-b5eb-d4c898bf3de2" providerId="ADAL" clId="{C7D9E702-8189-4F57-A782-6ED3971C2781}" dt="2026-04-10T00:44:44.111" v="5762" actId="166"/>
          <ac:picMkLst>
            <pc:docMk/>
            <pc:sldMk cId="2241868318" sldId="293"/>
            <ac:picMk id="114" creationId="{9B6D7B56-ABD2-58E6-5C69-DC72E237AEE0}"/>
          </ac:picMkLst>
        </pc:picChg>
        <pc:picChg chg="mod">
          <ac:chgData name="Lee, Landry L CDT 2027" userId="c633e414-1d75-43bf-b5eb-d4c898bf3de2" providerId="ADAL" clId="{C7D9E702-8189-4F57-A782-6ED3971C2781}" dt="2026-04-10T00:21:31.185" v="5590" actId="166"/>
          <ac:picMkLst>
            <pc:docMk/>
            <pc:sldMk cId="2241868318" sldId="293"/>
            <ac:picMk id="115" creationId="{47808A2C-7422-491A-D8BA-431354AC0B3B}"/>
          </ac:picMkLst>
        </pc:picChg>
        <pc:picChg chg="mod">
          <ac:chgData name="Lee, Landry L CDT 2027" userId="c633e414-1d75-43bf-b5eb-d4c898bf3de2" providerId="ADAL" clId="{C7D9E702-8189-4F57-A782-6ED3971C2781}" dt="2026-04-10T00:21:24.473" v="5588" actId="166"/>
          <ac:picMkLst>
            <pc:docMk/>
            <pc:sldMk cId="2241868318" sldId="293"/>
            <ac:picMk id="117" creationId="{96F4825E-DAF4-B634-E5D7-1F6263D76FDD}"/>
          </ac:picMkLst>
        </pc:picChg>
        <pc:picChg chg="mod">
          <ac:chgData name="Lee, Landry L CDT 2027" userId="c633e414-1d75-43bf-b5eb-d4c898bf3de2" providerId="ADAL" clId="{C7D9E702-8189-4F57-A782-6ED3971C2781}" dt="2026-04-10T00:21:27.745" v="5589" actId="166"/>
          <ac:picMkLst>
            <pc:docMk/>
            <pc:sldMk cId="2241868318" sldId="293"/>
            <ac:picMk id="118" creationId="{4E0DA911-67E0-F4CF-A263-0DF2B950AA98}"/>
          </ac:picMkLst>
        </pc:picChg>
        <pc:picChg chg="mod">
          <ac:chgData name="Lee, Landry L CDT 2027" userId="c633e414-1d75-43bf-b5eb-d4c898bf3de2" providerId="ADAL" clId="{C7D9E702-8189-4F57-A782-6ED3971C2781}" dt="2026-04-07T21:14:34.062" v="2062" actId="1076"/>
          <ac:picMkLst>
            <pc:docMk/>
            <pc:sldMk cId="2241868318" sldId="293"/>
            <ac:picMk id="1052" creationId="{D02E3CAC-D671-C34B-48C6-6A6875D2CB89}"/>
          </ac:picMkLst>
        </pc:picChg>
        <pc:picChg chg="mod">
          <ac:chgData name="Lee, Landry L CDT 2027" userId="c633e414-1d75-43bf-b5eb-d4c898bf3de2" providerId="ADAL" clId="{C7D9E702-8189-4F57-A782-6ED3971C2781}" dt="2026-04-07T21:14:34.062" v="2062" actId="1076"/>
          <ac:picMkLst>
            <pc:docMk/>
            <pc:sldMk cId="2241868318" sldId="293"/>
            <ac:picMk id="1054" creationId="{AF4F2C01-5A18-A856-0EA2-1E40C408DDFC}"/>
          </ac:picMkLst>
        </pc:picChg>
        <pc:picChg chg="mod">
          <ac:chgData name="Lee, Landry L CDT 2027" userId="c633e414-1d75-43bf-b5eb-d4c898bf3de2" providerId="ADAL" clId="{C7D9E702-8189-4F57-A782-6ED3971C2781}" dt="2026-04-07T21:14:34.062" v="2062" actId="1076"/>
          <ac:picMkLst>
            <pc:docMk/>
            <pc:sldMk cId="2241868318" sldId="293"/>
            <ac:picMk id="1055" creationId="{68B0A793-8595-B8B1-6729-C3F62C86BAE8}"/>
          </ac:picMkLst>
        </pc:picChg>
        <pc:picChg chg="ord">
          <ac:chgData name="Lee, Landry L CDT 2027" userId="c633e414-1d75-43bf-b5eb-d4c898bf3de2" providerId="ADAL" clId="{C7D9E702-8189-4F57-A782-6ED3971C2781}" dt="2026-04-10T00:21:19.375" v="5587" actId="166"/>
          <ac:picMkLst>
            <pc:docMk/>
            <pc:sldMk cId="2241868318" sldId="293"/>
            <ac:picMk id="1062" creationId="{6ECCCAA4-D4C6-08B2-4593-F80DEDB5D0F7}"/>
          </ac:picMkLst>
        </pc:picChg>
        <pc:cxnChg chg="ord">
          <ac:chgData name="Lee, Landry L CDT 2027" userId="c633e414-1d75-43bf-b5eb-d4c898bf3de2" providerId="ADAL" clId="{C7D9E702-8189-4F57-A782-6ED3971C2781}" dt="2026-04-10T00:44:59.537" v="5766" actId="166"/>
          <ac:cxnSpMkLst>
            <pc:docMk/>
            <pc:sldMk cId="2241868318" sldId="293"/>
            <ac:cxnSpMk id="1092" creationId="{61AC59D7-0A55-6335-10B3-D033F411D2A1}"/>
          </ac:cxnSpMkLst>
        </pc:cxnChg>
      </pc:sldChg>
      <pc:sldChg chg="addSp modSp del mod">
        <pc:chgData name="Lee, Landry L CDT 2027" userId="c633e414-1d75-43bf-b5eb-d4c898bf3de2" providerId="ADAL" clId="{C7D9E702-8189-4F57-A782-6ED3971C2781}" dt="2026-04-14T15:49:11.929" v="6014" actId="47"/>
        <pc:sldMkLst>
          <pc:docMk/>
          <pc:sldMk cId="2570491102" sldId="306"/>
        </pc:sldMkLst>
      </pc:sldChg>
      <pc:sldChg chg="del">
        <pc:chgData name="Lee, Landry L CDT 2027" userId="c633e414-1d75-43bf-b5eb-d4c898bf3de2" providerId="ADAL" clId="{C7D9E702-8189-4F57-A782-6ED3971C2781}" dt="2026-04-15T00:36:34.335" v="6982" actId="47"/>
        <pc:sldMkLst>
          <pc:docMk/>
          <pc:sldMk cId="801266828" sldId="314"/>
        </pc:sldMkLst>
      </pc:sldChg>
      <pc:sldChg chg="addSp delSp modSp add del mod ord">
        <pc:chgData name="Lee, Landry L CDT 2027" userId="c633e414-1d75-43bf-b5eb-d4c898bf3de2" providerId="ADAL" clId="{C7D9E702-8189-4F57-A782-6ED3971C2781}" dt="2026-04-15T00:36:31.034" v="6976" actId="47"/>
        <pc:sldMkLst>
          <pc:docMk/>
          <pc:sldMk cId="2382665841" sldId="317"/>
        </pc:sldMkLst>
      </pc:sldChg>
      <pc:sldChg chg="addSp delSp modSp add del mod ord">
        <pc:chgData name="Lee, Landry L CDT 2027" userId="c633e414-1d75-43bf-b5eb-d4c898bf3de2" providerId="ADAL" clId="{C7D9E702-8189-4F57-A782-6ED3971C2781}" dt="2026-04-15T00:36:32.138" v="6978" actId="47"/>
        <pc:sldMkLst>
          <pc:docMk/>
          <pc:sldMk cId="2098453672" sldId="321"/>
        </pc:sldMkLst>
      </pc:sldChg>
      <pc:sldChg chg="addSp delSp modSp add del mod ord">
        <pc:chgData name="Lee, Landry L CDT 2027" userId="c633e414-1d75-43bf-b5eb-d4c898bf3de2" providerId="ADAL" clId="{C7D9E702-8189-4F57-A782-6ED3971C2781}" dt="2026-04-15T00:36:31.949" v="6977" actId="47"/>
        <pc:sldMkLst>
          <pc:docMk/>
          <pc:sldMk cId="1957288313" sldId="322"/>
        </pc:sldMkLst>
      </pc:sldChg>
      <pc:sldChg chg="addSp modSp add del mod ord">
        <pc:chgData name="Lee, Landry L CDT 2027" userId="c633e414-1d75-43bf-b5eb-d4c898bf3de2" providerId="ADAL" clId="{C7D9E702-8189-4F57-A782-6ED3971C2781}" dt="2026-04-15T00:36:32.317" v="6979" actId="47"/>
        <pc:sldMkLst>
          <pc:docMk/>
          <pc:sldMk cId="1520073586" sldId="323"/>
        </pc:sldMkLst>
      </pc:sldChg>
      <pc:sldChg chg="addSp delSp modSp add del mod ord">
        <pc:chgData name="Lee, Landry L CDT 2027" userId="c633e414-1d75-43bf-b5eb-d4c898bf3de2" providerId="ADAL" clId="{C7D9E702-8189-4F57-A782-6ED3971C2781}" dt="2026-04-15T00:36:32.790" v="6980" actId="47"/>
        <pc:sldMkLst>
          <pc:docMk/>
          <pc:sldMk cId="2963024951" sldId="324"/>
        </pc:sldMkLst>
      </pc:sldChg>
      <pc:sldChg chg="addSp delSp modSp add del mod ord">
        <pc:chgData name="Lee, Landry L CDT 2027" userId="c633e414-1d75-43bf-b5eb-d4c898bf3de2" providerId="ADAL" clId="{C7D9E702-8189-4F57-A782-6ED3971C2781}" dt="2026-04-15T00:36:33.200" v="6981" actId="47"/>
        <pc:sldMkLst>
          <pc:docMk/>
          <pc:sldMk cId="2555703422" sldId="325"/>
        </pc:sldMkLst>
      </pc:sldChg>
      <pc:sldChg chg="addSp delSp modSp add mod delAnim modAnim modNotesTx">
        <pc:chgData name="Lee, Landry L CDT 2027" userId="c633e414-1d75-43bf-b5eb-d4c898bf3de2" providerId="ADAL" clId="{C7D9E702-8189-4F57-A782-6ED3971C2781}" dt="2026-04-15T01:42:21.079" v="7138" actId="20577"/>
        <pc:sldMkLst>
          <pc:docMk/>
          <pc:sldMk cId="1659369005" sldId="329"/>
        </pc:sldMkLst>
        <pc:spChg chg="mod">
          <ac:chgData name="Lee, Landry L CDT 2027" userId="c633e414-1d75-43bf-b5eb-d4c898bf3de2" providerId="ADAL" clId="{C7D9E702-8189-4F57-A782-6ED3971C2781}" dt="2026-04-07T20:12:58.117" v="987" actId="20577"/>
          <ac:spMkLst>
            <pc:docMk/>
            <pc:sldMk cId="1659369005" sldId="329"/>
            <ac:spMk id="2" creationId="{78CF70FA-C38D-F284-EF99-DFA49D98C51C}"/>
          </ac:spMkLst>
        </pc:spChg>
        <pc:spChg chg="mod ord">
          <ac:chgData name="Lee, Landry L CDT 2027" userId="c633e414-1d75-43bf-b5eb-d4c898bf3de2" providerId="ADAL" clId="{C7D9E702-8189-4F57-A782-6ED3971C2781}" dt="2026-04-15T01:42:21.079" v="7138" actId="20577"/>
          <ac:spMkLst>
            <pc:docMk/>
            <pc:sldMk cId="1659369005" sldId="329"/>
            <ac:spMk id="3" creationId="{AF682D2B-5BBB-4F3A-A5B9-E3D0FFBAE39D}"/>
          </ac:spMkLst>
        </pc:spChg>
        <pc:spChg chg="add mod">
          <ac:chgData name="Lee, Landry L CDT 2027" userId="c633e414-1d75-43bf-b5eb-d4c898bf3de2" providerId="ADAL" clId="{C7D9E702-8189-4F57-A782-6ED3971C2781}" dt="2026-04-07T20:20:27.847" v="1611"/>
          <ac:spMkLst>
            <pc:docMk/>
            <pc:sldMk cId="1659369005" sldId="329"/>
            <ac:spMk id="48" creationId="{0A34BB10-C3E7-E394-CF45-ED11566DD6D0}"/>
          </ac:spMkLst>
        </pc:spChg>
        <pc:picChg chg="add mod">
          <ac:chgData name="Lee, Landry L CDT 2027" userId="c633e414-1d75-43bf-b5eb-d4c898bf3de2" providerId="ADAL" clId="{C7D9E702-8189-4F57-A782-6ED3971C2781}" dt="2026-04-10T01:14:30.850" v="5974" actId="1076"/>
          <ac:picMkLst>
            <pc:docMk/>
            <pc:sldMk cId="1659369005" sldId="329"/>
            <ac:picMk id="4" creationId="{89D4BDAE-5163-EF14-2D41-BC65284796F3}"/>
          </ac:picMkLst>
        </pc:picChg>
        <pc:picChg chg="add mod">
          <ac:chgData name="Lee, Landry L CDT 2027" userId="c633e414-1d75-43bf-b5eb-d4c898bf3de2" providerId="ADAL" clId="{C7D9E702-8189-4F57-A782-6ED3971C2781}" dt="2026-04-10T01:14:30.850" v="5974" actId="1076"/>
          <ac:picMkLst>
            <pc:docMk/>
            <pc:sldMk cId="1659369005" sldId="329"/>
            <ac:picMk id="5" creationId="{78892075-95DF-322F-5F88-8D1BB9AE2EE6}"/>
          </ac:picMkLst>
        </pc:picChg>
        <pc:picChg chg="add mod">
          <ac:chgData name="Lee, Landry L CDT 2027" userId="c633e414-1d75-43bf-b5eb-d4c898bf3de2" providerId="ADAL" clId="{C7D9E702-8189-4F57-A782-6ED3971C2781}" dt="2026-04-10T01:14:30.850" v="5974" actId="1076"/>
          <ac:picMkLst>
            <pc:docMk/>
            <pc:sldMk cId="1659369005" sldId="329"/>
            <ac:picMk id="6" creationId="{67F08702-0F63-634D-53FA-14521820B5EA}"/>
          </ac:picMkLst>
        </pc:picChg>
        <pc:picChg chg="mod modCrop">
          <ac:chgData name="Lee, Landry L CDT 2027" userId="c633e414-1d75-43bf-b5eb-d4c898bf3de2" providerId="ADAL" clId="{C7D9E702-8189-4F57-A782-6ED3971C2781}" dt="2026-04-10T01:16:45.706" v="5999" actId="1035"/>
          <ac:picMkLst>
            <pc:docMk/>
            <pc:sldMk cId="1659369005" sldId="329"/>
            <ac:picMk id="7" creationId="{F0C80A06-7D62-F95A-2FE6-7CDDCB53C201}"/>
          </ac:picMkLst>
        </pc:picChg>
        <pc:picChg chg="add mod">
          <ac:chgData name="Lee, Landry L CDT 2027" userId="c633e414-1d75-43bf-b5eb-d4c898bf3de2" providerId="ADAL" clId="{C7D9E702-8189-4F57-A782-6ED3971C2781}" dt="2026-04-07T20:27:39.836" v="1677" actId="1076"/>
          <ac:picMkLst>
            <pc:docMk/>
            <pc:sldMk cId="1659369005" sldId="329"/>
            <ac:picMk id="8" creationId="{DB0A963E-C5FB-BC00-1016-070769331F1E}"/>
          </ac:picMkLst>
        </pc:picChg>
        <pc:picChg chg="add mod">
          <ac:chgData name="Lee, Landry L CDT 2027" userId="c633e414-1d75-43bf-b5eb-d4c898bf3de2" providerId="ADAL" clId="{C7D9E702-8189-4F57-A782-6ED3971C2781}" dt="2026-04-10T01:14:56.899" v="5979" actId="1076"/>
          <ac:picMkLst>
            <pc:docMk/>
            <pc:sldMk cId="1659369005" sldId="329"/>
            <ac:picMk id="11" creationId="{F0486651-4A8B-2E06-DADD-F949AD27B419}"/>
          </ac:picMkLst>
        </pc:picChg>
        <pc:picChg chg="add mod">
          <ac:chgData name="Lee, Landry L CDT 2027" userId="c633e414-1d75-43bf-b5eb-d4c898bf3de2" providerId="ADAL" clId="{C7D9E702-8189-4F57-A782-6ED3971C2781}" dt="2026-04-10T01:14:56.899" v="5979" actId="1076"/>
          <ac:picMkLst>
            <pc:docMk/>
            <pc:sldMk cId="1659369005" sldId="329"/>
            <ac:picMk id="12" creationId="{F62E6558-B111-9D7D-C396-667D4B7319FD}"/>
          </ac:picMkLst>
        </pc:picChg>
        <pc:picChg chg="add mod">
          <ac:chgData name="Lee, Landry L CDT 2027" userId="c633e414-1d75-43bf-b5eb-d4c898bf3de2" providerId="ADAL" clId="{C7D9E702-8189-4F57-A782-6ED3971C2781}" dt="2026-04-10T01:14:56.899" v="5979" actId="1076"/>
          <ac:picMkLst>
            <pc:docMk/>
            <pc:sldMk cId="1659369005" sldId="329"/>
            <ac:picMk id="13" creationId="{853E3F24-B7D5-A276-043E-94AC22C635BE}"/>
          </ac:picMkLst>
        </pc:picChg>
        <pc:picChg chg="add mod">
          <ac:chgData name="Lee, Landry L CDT 2027" userId="c633e414-1d75-43bf-b5eb-d4c898bf3de2" providerId="ADAL" clId="{C7D9E702-8189-4F57-A782-6ED3971C2781}" dt="2026-04-10T01:16:54.659" v="6001" actId="1036"/>
          <ac:picMkLst>
            <pc:docMk/>
            <pc:sldMk cId="1659369005" sldId="329"/>
            <ac:picMk id="49" creationId="{46985375-B452-5AAB-9ED3-9FC388A6625C}"/>
          </ac:picMkLst>
        </pc:picChg>
        <pc:picChg chg="add mod">
          <ac:chgData name="Lee, Landry L CDT 2027" userId="c633e414-1d75-43bf-b5eb-d4c898bf3de2" providerId="ADAL" clId="{C7D9E702-8189-4F57-A782-6ED3971C2781}" dt="2026-04-07T20:33:17.659" v="1712" actId="1076"/>
          <ac:picMkLst>
            <pc:docMk/>
            <pc:sldMk cId="1659369005" sldId="329"/>
            <ac:picMk id="53" creationId="{5949B53F-0AF1-B734-94C7-3A85B02B94DC}"/>
          </ac:picMkLst>
        </pc:picChg>
        <pc:picChg chg="add mod">
          <ac:chgData name="Lee, Landry L CDT 2027" userId="c633e414-1d75-43bf-b5eb-d4c898bf3de2" providerId="ADAL" clId="{C7D9E702-8189-4F57-A782-6ED3971C2781}" dt="2026-04-07T20:33:17.659" v="1712" actId="1076"/>
          <ac:picMkLst>
            <pc:docMk/>
            <pc:sldMk cId="1659369005" sldId="329"/>
            <ac:picMk id="54" creationId="{2F7E9754-73E5-B555-BA55-88913DB8A5E5}"/>
          </ac:picMkLst>
        </pc:picChg>
        <pc:picChg chg="add mod">
          <ac:chgData name="Lee, Landry L CDT 2027" userId="c633e414-1d75-43bf-b5eb-d4c898bf3de2" providerId="ADAL" clId="{C7D9E702-8189-4F57-A782-6ED3971C2781}" dt="2026-04-07T20:33:17.659" v="1712" actId="1076"/>
          <ac:picMkLst>
            <pc:docMk/>
            <pc:sldMk cId="1659369005" sldId="329"/>
            <ac:picMk id="55" creationId="{0D57F6B4-C4CE-EDB7-81EF-F17E8E7163F9}"/>
          </ac:picMkLst>
        </pc:picChg>
      </pc:sldChg>
      <pc:sldChg chg="addSp delSp modSp add mod ord modAnim">
        <pc:chgData name="Lee, Landry L CDT 2027" userId="c633e414-1d75-43bf-b5eb-d4c898bf3de2" providerId="ADAL" clId="{C7D9E702-8189-4F57-A782-6ED3971C2781}" dt="2026-04-10T01:12:03.148" v="5957"/>
        <pc:sldMkLst>
          <pc:docMk/>
          <pc:sldMk cId="1405331375" sldId="330"/>
        </pc:sldMkLst>
        <pc:spChg chg="mod">
          <ac:chgData name="Lee, Landry L CDT 2027" userId="c633e414-1d75-43bf-b5eb-d4c898bf3de2" providerId="ADAL" clId="{C7D9E702-8189-4F57-A782-6ED3971C2781}" dt="2026-04-07T21:26:48.171" v="2235" actId="164"/>
          <ac:spMkLst>
            <pc:docMk/>
            <pc:sldMk cId="1405331375" sldId="330"/>
            <ac:spMk id="3" creationId="{D884504F-5E3D-F20F-0B3E-3D6C19B3D4D8}"/>
          </ac:spMkLst>
        </pc:spChg>
        <pc:spChg chg="mod">
          <ac:chgData name="Lee, Landry L CDT 2027" userId="c633e414-1d75-43bf-b5eb-d4c898bf3de2" providerId="ADAL" clId="{C7D9E702-8189-4F57-A782-6ED3971C2781}" dt="2026-04-07T21:26:47.604" v="2234" actId="164"/>
          <ac:spMkLst>
            <pc:docMk/>
            <pc:sldMk cId="1405331375" sldId="330"/>
            <ac:spMk id="4" creationId="{CCA0C4A2-D86F-C0F9-268A-AFDB0CB8656D}"/>
          </ac:spMkLst>
        </pc:spChg>
        <pc:spChg chg="mod">
          <ac:chgData name="Lee, Landry L CDT 2027" userId="c633e414-1d75-43bf-b5eb-d4c898bf3de2" providerId="ADAL" clId="{C7D9E702-8189-4F57-A782-6ED3971C2781}" dt="2026-04-07T21:26:46.011" v="2233" actId="164"/>
          <ac:spMkLst>
            <pc:docMk/>
            <pc:sldMk cId="1405331375" sldId="330"/>
            <ac:spMk id="5" creationId="{5E7F0E85-A57D-5F21-8024-3625659D4EAA}"/>
          </ac:spMkLst>
        </pc:spChg>
        <pc:spChg chg="mod">
          <ac:chgData name="Lee, Landry L CDT 2027" userId="c633e414-1d75-43bf-b5eb-d4c898bf3de2" providerId="ADAL" clId="{C7D9E702-8189-4F57-A782-6ED3971C2781}" dt="2026-04-07T21:26:43.659" v="2229" actId="164"/>
          <ac:spMkLst>
            <pc:docMk/>
            <pc:sldMk cId="1405331375" sldId="330"/>
            <ac:spMk id="6" creationId="{1E98D5E9-5E89-F00B-AF70-8FACEB427032}"/>
          </ac:spMkLst>
        </pc:spChg>
        <pc:spChg chg="mod">
          <ac:chgData name="Lee, Landry L CDT 2027" userId="c633e414-1d75-43bf-b5eb-d4c898bf3de2" providerId="ADAL" clId="{C7D9E702-8189-4F57-A782-6ED3971C2781}" dt="2026-04-07T21:26:47.604" v="2234" actId="164"/>
          <ac:spMkLst>
            <pc:docMk/>
            <pc:sldMk cId="1405331375" sldId="330"/>
            <ac:spMk id="7" creationId="{4984D445-3DF2-4864-0597-11C60AA2A670}"/>
          </ac:spMkLst>
        </pc:spChg>
        <pc:spChg chg="mod topLvl">
          <ac:chgData name="Lee, Landry L CDT 2027" userId="c633e414-1d75-43bf-b5eb-d4c898bf3de2" providerId="ADAL" clId="{C7D9E702-8189-4F57-A782-6ED3971C2781}" dt="2026-04-07T21:27:42.203" v="2237" actId="164"/>
          <ac:spMkLst>
            <pc:docMk/>
            <pc:sldMk cId="1405331375" sldId="330"/>
            <ac:spMk id="8" creationId="{34A6D538-5F06-8D09-E9BA-04D482BF8345}"/>
          </ac:spMkLst>
        </pc:spChg>
        <pc:spChg chg="mod topLvl">
          <ac:chgData name="Lee, Landry L CDT 2027" userId="c633e414-1d75-43bf-b5eb-d4c898bf3de2" providerId="ADAL" clId="{C7D9E702-8189-4F57-A782-6ED3971C2781}" dt="2026-04-07T21:26:44.393" v="2230" actId="1076"/>
          <ac:spMkLst>
            <pc:docMk/>
            <pc:sldMk cId="1405331375" sldId="330"/>
            <ac:spMk id="9" creationId="{12733BC7-2F0C-2FAD-2A54-F91C7FE94620}"/>
          </ac:spMkLst>
        </pc:spChg>
        <pc:spChg chg="mod">
          <ac:chgData name="Lee, Landry L CDT 2027" userId="c633e414-1d75-43bf-b5eb-d4c898bf3de2" providerId="ADAL" clId="{C7D9E702-8189-4F57-A782-6ED3971C2781}" dt="2026-04-09T22:34:15.239" v="4992" actId="255"/>
          <ac:spMkLst>
            <pc:docMk/>
            <pc:sldMk cId="1405331375" sldId="330"/>
            <ac:spMk id="10" creationId="{B0C5314D-B3B2-2D9B-135D-0D3533D34E21}"/>
          </ac:spMkLst>
        </pc:spChg>
        <pc:spChg chg="mod topLvl">
          <ac:chgData name="Lee, Landry L CDT 2027" userId="c633e414-1d75-43bf-b5eb-d4c898bf3de2" providerId="ADAL" clId="{C7D9E702-8189-4F57-A782-6ED3971C2781}" dt="2026-04-07T21:26:43.659" v="2229" actId="164"/>
          <ac:spMkLst>
            <pc:docMk/>
            <pc:sldMk cId="1405331375" sldId="330"/>
            <ac:spMk id="11" creationId="{416E351F-AB90-4EB7-3A0F-65FBE3093D92}"/>
          </ac:spMkLst>
        </pc:spChg>
        <pc:spChg chg="mod topLvl">
          <ac:chgData name="Lee, Landry L CDT 2027" userId="c633e414-1d75-43bf-b5eb-d4c898bf3de2" providerId="ADAL" clId="{C7D9E702-8189-4F57-A782-6ED3971C2781}" dt="2026-04-07T21:26:46.011" v="2233" actId="164"/>
          <ac:spMkLst>
            <pc:docMk/>
            <pc:sldMk cId="1405331375" sldId="330"/>
            <ac:spMk id="12" creationId="{F4BEC212-A032-FB09-EEBA-45A6C01A0182}"/>
          </ac:spMkLst>
        </pc:spChg>
        <pc:spChg chg="mod">
          <ac:chgData name="Lee, Landry L CDT 2027" userId="c633e414-1d75-43bf-b5eb-d4c898bf3de2" providerId="ADAL" clId="{C7D9E702-8189-4F57-A782-6ED3971C2781}" dt="2026-04-09T22:34:15.239" v="4992" actId="255"/>
          <ac:spMkLst>
            <pc:docMk/>
            <pc:sldMk cId="1405331375" sldId="330"/>
            <ac:spMk id="13" creationId="{E485BE11-9E19-C160-FA28-BA43CE0D9105}"/>
          </ac:spMkLst>
        </pc:spChg>
        <pc:spChg chg="mod">
          <ac:chgData name="Lee, Landry L CDT 2027" userId="c633e414-1d75-43bf-b5eb-d4c898bf3de2" providerId="ADAL" clId="{C7D9E702-8189-4F57-A782-6ED3971C2781}" dt="2026-04-07T21:27:42.203" v="2237" actId="164"/>
          <ac:spMkLst>
            <pc:docMk/>
            <pc:sldMk cId="1405331375" sldId="330"/>
            <ac:spMk id="14" creationId="{80C3C8D1-8489-44DD-D920-86F8E31A04F5}"/>
          </ac:spMkLst>
        </pc:spChg>
        <pc:spChg chg="mod">
          <ac:chgData name="Lee, Landry L CDT 2027" userId="c633e414-1d75-43bf-b5eb-d4c898bf3de2" providerId="ADAL" clId="{C7D9E702-8189-4F57-A782-6ED3971C2781}" dt="2026-04-07T21:26:47.604" v="2234" actId="164"/>
          <ac:spMkLst>
            <pc:docMk/>
            <pc:sldMk cId="1405331375" sldId="330"/>
            <ac:spMk id="15" creationId="{C1F1DC78-A1A1-549F-6E37-D5DB2B6F8EBE}"/>
          </ac:spMkLst>
        </pc:spChg>
        <pc:spChg chg="mod">
          <ac:chgData name="Lee, Landry L CDT 2027" userId="c633e414-1d75-43bf-b5eb-d4c898bf3de2" providerId="ADAL" clId="{C7D9E702-8189-4F57-A782-6ED3971C2781}" dt="2026-04-07T21:26:43.494" v="2228" actId="164"/>
          <ac:spMkLst>
            <pc:docMk/>
            <pc:sldMk cId="1405331375" sldId="330"/>
            <ac:spMk id="16" creationId="{F806C124-8D5A-F86E-ED46-A9A39890E596}"/>
          </ac:spMkLst>
        </pc:spChg>
        <pc:spChg chg="mod">
          <ac:chgData name="Lee, Landry L CDT 2027" userId="c633e414-1d75-43bf-b5eb-d4c898bf3de2" providerId="ADAL" clId="{C7D9E702-8189-4F57-A782-6ED3971C2781}" dt="2026-04-07T21:26:43.659" v="2229" actId="164"/>
          <ac:spMkLst>
            <pc:docMk/>
            <pc:sldMk cId="1405331375" sldId="330"/>
            <ac:spMk id="17" creationId="{CFACFE6D-F104-FC95-9D34-0437F64239F0}"/>
          </ac:spMkLst>
        </pc:spChg>
        <pc:spChg chg="add mod topLvl">
          <ac:chgData name="Lee, Landry L CDT 2027" userId="c633e414-1d75-43bf-b5eb-d4c898bf3de2" providerId="ADAL" clId="{C7D9E702-8189-4F57-A782-6ED3971C2781}" dt="2026-04-07T21:26:47.604" v="2234" actId="164"/>
          <ac:spMkLst>
            <pc:docMk/>
            <pc:sldMk cId="1405331375" sldId="330"/>
            <ac:spMk id="30" creationId="{F8D53A5C-4001-4B1C-48E6-A1C33B4AEC88}"/>
          </ac:spMkLst>
        </pc:spChg>
        <pc:spChg chg="add mod">
          <ac:chgData name="Lee, Landry L CDT 2027" userId="c633e414-1d75-43bf-b5eb-d4c898bf3de2" providerId="ADAL" clId="{C7D9E702-8189-4F57-A782-6ED3971C2781}" dt="2026-04-07T21:26:47.604" v="2234" actId="164"/>
          <ac:spMkLst>
            <pc:docMk/>
            <pc:sldMk cId="1405331375" sldId="330"/>
            <ac:spMk id="31" creationId="{A7132D21-B842-2EE1-32E0-3D8CB97E7CF1}"/>
          </ac:spMkLst>
        </pc:spChg>
        <pc:spChg chg="mod">
          <ac:chgData name="Lee, Landry L CDT 2027" userId="c633e414-1d75-43bf-b5eb-d4c898bf3de2" providerId="ADAL" clId="{C7D9E702-8189-4F57-A782-6ED3971C2781}" dt="2026-04-09T22:34:15.239" v="4992" actId="255"/>
          <ac:spMkLst>
            <pc:docMk/>
            <pc:sldMk cId="1405331375" sldId="330"/>
            <ac:spMk id="35" creationId="{FFC357CE-8F97-012E-A8C6-8B766F040CC3}"/>
          </ac:spMkLst>
        </pc:spChg>
        <pc:spChg chg="mod">
          <ac:chgData name="Lee, Landry L CDT 2027" userId="c633e414-1d75-43bf-b5eb-d4c898bf3de2" providerId="ADAL" clId="{C7D9E702-8189-4F57-A782-6ED3971C2781}" dt="2026-04-07T20:04:31.673" v="740" actId="1076"/>
          <ac:spMkLst>
            <pc:docMk/>
            <pc:sldMk cId="1405331375" sldId="330"/>
            <ac:spMk id="37" creationId="{93658DA5-8284-8B6C-D433-CC5693E9A31A}"/>
          </ac:spMkLst>
        </pc:spChg>
        <pc:spChg chg="mod">
          <ac:chgData name="Lee, Landry L CDT 2027" userId="c633e414-1d75-43bf-b5eb-d4c898bf3de2" providerId="ADAL" clId="{C7D9E702-8189-4F57-A782-6ED3971C2781}" dt="2026-04-07T21:17:04.507" v="2147" actId="255"/>
          <ac:spMkLst>
            <pc:docMk/>
            <pc:sldMk cId="1405331375" sldId="330"/>
            <ac:spMk id="39" creationId="{94D1708A-2289-D893-F76F-D408C04BAA54}"/>
          </ac:spMkLst>
        </pc:spChg>
        <pc:spChg chg="mod topLvl">
          <ac:chgData name="Lee, Landry L CDT 2027" userId="c633e414-1d75-43bf-b5eb-d4c898bf3de2" providerId="ADAL" clId="{C7D9E702-8189-4F57-A782-6ED3971C2781}" dt="2026-04-07T21:30:44.898" v="2258" actId="14100"/>
          <ac:spMkLst>
            <pc:docMk/>
            <pc:sldMk cId="1405331375" sldId="330"/>
            <ac:spMk id="40" creationId="{7193BD87-8FA5-2409-D33D-EA80B4BB6903}"/>
          </ac:spMkLst>
        </pc:spChg>
        <pc:spChg chg="mod topLvl">
          <ac:chgData name="Lee, Landry L CDT 2027" userId="c633e414-1d75-43bf-b5eb-d4c898bf3de2" providerId="ADAL" clId="{C7D9E702-8189-4F57-A782-6ED3971C2781}" dt="2026-04-09T22:34:15.239" v="4992" actId="255"/>
          <ac:spMkLst>
            <pc:docMk/>
            <pc:sldMk cId="1405331375" sldId="330"/>
            <ac:spMk id="41" creationId="{F1703EB1-6A9F-92D8-4627-6BC16FADCDBF}"/>
          </ac:spMkLst>
        </pc:spChg>
        <pc:spChg chg="mod topLvl">
          <ac:chgData name="Lee, Landry L CDT 2027" userId="c633e414-1d75-43bf-b5eb-d4c898bf3de2" providerId="ADAL" clId="{C7D9E702-8189-4F57-A782-6ED3971C2781}" dt="2026-04-09T22:34:15.239" v="4992" actId="255"/>
          <ac:spMkLst>
            <pc:docMk/>
            <pc:sldMk cId="1405331375" sldId="330"/>
            <ac:spMk id="42" creationId="{2B20917E-4F90-00C8-7F6C-3493C96B5BA8}"/>
          </ac:spMkLst>
        </pc:spChg>
        <pc:spChg chg="mod topLvl">
          <ac:chgData name="Lee, Landry L CDT 2027" userId="c633e414-1d75-43bf-b5eb-d4c898bf3de2" providerId="ADAL" clId="{C7D9E702-8189-4F57-A782-6ED3971C2781}" dt="2026-04-07T21:26:48.171" v="2235" actId="164"/>
          <ac:spMkLst>
            <pc:docMk/>
            <pc:sldMk cId="1405331375" sldId="330"/>
            <ac:spMk id="43" creationId="{4F177E38-2500-6783-BB69-34700468A7CC}"/>
          </ac:spMkLst>
        </pc:spChg>
        <pc:spChg chg="mod">
          <ac:chgData name="Lee, Landry L CDT 2027" userId="c633e414-1d75-43bf-b5eb-d4c898bf3de2" providerId="ADAL" clId="{C7D9E702-8189-4F57-A782-6ED3971C2781}" dt="2026-04-09T22:34:15.239" v="4992" actId="255"/>
          <ac:spMkLst>
            <pc:docMk/>
            <pc:sldMk cId="1405331375" sldId="330"/>
            <ac:spMk id="44" creationId="{B007B128-85F8-8137-00BE-5BF75D3F9A62}"/>
          </ac:spMkLst>
        </pc:spChg>
        <pc:spChg chg="mod topLvl">
          <ac:chgData name="Lee, Landry L CDT 2027" userId="c633e414-1d75-43bf-b5eb-d4c898bf3de2" providerId="ADAL" clId="{C7D9E702-8189-4F57-A782-6ED3971C2781}" dt="2026-04-09T22:34:15.239" v="4992" actId="255"/>
          <ac:spMkLst>
            <pc:docMk/>
            <pc:sldMk cId="1405331375" sldId="330"/>
            <ac:spMk id="45" creationId="{D61D868D-A296-BD8A-E142-61B35B6532AC}"/>
          </ac:spMkLst>
        </pc:spChg>
        <pc:spChg chg="mod topLvl">
          <ac:chgData name="Lee, Landry L CDT 2027" userId="c633e414-1d75-43bf-b5eb-d4c898bf3de2" providerId="ADAL" clId="{C7D9E702-8189-4F57-A782-6ED3971C2781}" dt="2026-04-09T22:34:15.239" v="4992" actId="255"/>
          <ac:spMkLst>
            <pc:docMk/>
            <pc:sldMk cId="1405331375" sldId="330"/>
            <ac:spMk id="47" creationId="{9ABF1AEF-9011-88D3-C996-B3B4843EDBD1}"/>
          </ac:spMkLst>
        </pc:spChg>
        <pc:spChg chg="mod topLvl">
          <ac:chgData name="Lee, Landry L CDT 2027" userId="c633e414-1d75-43bf-b5eb-d4c898bf3de2" providerId="ADAL" clId="{C7D9E702-8189-4F57-A782-6ED3971C2781}" dt="2026-04-09T22:34:15.239" v="4992" actId="255"/>
          <ac:spMkLst>
            <pc:docMk/>
            <pc:sldMk cId="1405331375" sldId="330"/>
            <ac:spMk id="48" creationId="{E6A48D6F-5FF9-210F-CC7C-976F8254CC13}"/>
          </ac:spMkLst>
        </pc:spChg>
        <pc:spChg chg="mod topLvl">
          <ac:chgData name="Lee, Landry L CDT 2027" userId="c633e414-1d75-43bf-b5eb-d4c898bf3de2" providerId="ADAL" clId="{C7D9E702-8189-4F57-A782-6ED3971C2781}" dt="2026-04-09T22:34:15.239" v="4992" actId="255"/>
          <ac:spMkLst>
            <pc:docMk/>
            <pc:sldMk cId="1405331375" sldId="330"/>
            <ac:spMk id="49" creationId="{D8494BBD-02B1-A247-EB15-CE19AEBDC9DD}"/>
          </ac:spMkLst>
        </pc:spChg>
        <pc:spChg chg="mod topLvl">
          <ac:chgData name="Lee, Landry L CDT 2027" userId="c633e414-1d75-43bf-b5eb-d4c898bf3de2" providerId="ADAL" clId="{C7D9E702-8189-4F57-A782-6ED3971C2781}" dt="2026-04-07T21:26:43.659" v="2229" actId="164"/>
          <ac:spMkLst>
            <pc:docMk/>
            <pc:sldMk cId="1405331375" sldId="330"/>
            <ac:spMk id="50" creationId="{438D87EB-8604-CEFC-94DF-4AD64992AFD8}"/>
          </ac:spMkLst>
        </pc:spChg>
        <pc:spChg chg="mod topLvl">
          <ac:chgData name="Lee, Landry L CDT 2027" userId="c633e414-1d75-43bf-b5eb-d4c898bf3de2" providerId="ADAL" clId="{C7D9E702-8189-4F57-A782-6ED3971C2781}" dt="2026-04-07T21:31:04.497" v="2262" actId="1076"/>
          <ac:spMkLst>
            <pc:docMk/>
            <pc:sldMk cId="1405331375" sldId="330"/>
            <ac:spMk id="51" creationId="{A40F5FE0-8BA4-2D7E-BAB2-6341179D9C31}"/>
          </ac:spMkLst>
        </pc:spChg>
        <pc:picChg chg="add mod">
          <ac:chgData name="Lee, Landry L CDT 2027" userId="c633e414-1d75-43bf-b5eb-d4c898bf3de2" providerId="ADAL" clId="{C7D9E702-8189-4F57-A782-6ED3971C2781}" dt="2026-04-10T01:09:40.163" v="5933" actId="1076"/>
          <ac:picMkLst>
            <pc:docMk/>
            <pc:sldMk cId="1405331375" sldId="330"/>
            <ac:picMk id="20" creationId="{1367B55E-0CDE-FC48-78B0-90D7D062A91E}"/>
          </ac:picMkLst>
        </pc:picChg>
        <pc:picChg chg="add mod">
          <ac:chgData name="Lee, Landry L CDT 2027" userId="c633e414-1d75-43bf-b5eb-d4c898bf3de2" providerId="ADAL" clId="{C7D9E702-8189-4F57-A782-6ED3971C2781}" dt="2026-04-10T01:09:44.517" v="5935" actId="1076"/>
          <ac:picMkLst>
            <pc:docMk/>
            <pc:sldMk cId="1405331375" sldId="330"/>
            <ac:picMk id="21" creationId="{13C1ED11-63B0-B283-4415-F3E57F494D18}"/>
          </ac:picMkLst>
        </pc:picChg>
        <pc:picChg chg="add mod">
          <ac:chgData name="Lee, Landry L CDT 2027" userId="c633e414-1d75-43bf-b5eb-d4c898bf3de2" providerId="ADAL" clId="{C7D9E702-8189-4F57-A782-6ED3971C2781}" dt="2026-04-10T01:09:49.774" v="5937" actId="1076"/>
          <ac:picMkLst>
            <pc:docMk/>
            <pc:sldMk cId="1405331375" sldId="330"/>
            <ac:picMk id="22" creationId="{DA2BBDEE-86E6-20FC-660F-55EEE4266DFE}"/>
          </ac:picMkLst>
        </pc:picChg>
      </pc:sldChg>
      <pc:sldChg chg="modSp add">
        <pc:chgData name="Lee, Landry L CDT 2027" userId="c633e414-1d75-43bf-b5eb-d4c898bf3de2" providerId="ADAL" clId="{C7D9E702-8189-4F57-A782-6ED3971C2781}" dt="2026-04-07T21:31:34.149" v="2281" actId="20577"/>
        <pc:sldMkLst>
          <pc:docMk/>
          <pc:sldMk cId="3531533701" sldId="332"/>
        </pc:sldMkLst>
        <pc:spChg chg="mod">
          <ac:chgData name="Lee, Landry L CDT 2027" userId="c633e414-1d75-43bf-b5eb-d4c898bf3de2" providerId="ADAL" clId="{C7D9E702-8189-4F57-A782-6ED3971C2781}" dt="2026-04-07T21:31:34.149" v="2281" actId="20577"/>
          <ac:spMkLst>
            <pc:docMk/>
            <pc:sldMk cId="3531533701" sldId="332"/>
            <ac:spMk id="2" creationId="{952DADC8-AEFD-6616-4BF6-ABB9471BD1CA}"/>
          </ac:spMkLst>
        </pc:spChg>
        <pc:picChg chg="mod">
          <ac:chgData name="Lee, Landry L CDT 2027" userId="c633e414-1d75-43bf-b5eb-d4c898bf3de2" providerId="ADAL" clId="{C7D9E702-8189-4F57-A782-6ED3971C2781}" dt="2026-04-07T20:44:21.181" v="1808" actId="167"/>
          <ac:picMkLst>
            <pc:docMk/>
            <pc:sldMk cId="3531533701" sldId="332"/>
            <ac:picMk id="68" creationId="{0C8B6233-A7B1-C670-D5DA-B200596B0E60}"/>
          </ac:picMkLst>
        </pc:picChg>
        <pc:picChg chg="mod">
          <ac:chgData name="Lee, Landry L CDT 2027" userId="c633e414-1d75-43bf-b5eb-d4c898bf3de2" providerId="ADAL" clId="{C7D9E702-8189-4F57-A782-6ED3971C2781}" dt="2026-04-07T20:44:26.302" v="1809" actId="167"/>
          <ac:picMkLst>
            <pc:docMk/>
            <pc:sldMk cId="3531533701" sldId="332"/>
            <ac:picMk id="69" creationId="{7990773B-AF18-7D29-427B-B2991E050A58}"/>
          </ac:picMkLst>
        </pc:picChg>
      </pc:sldChg>
      <pc:sldChg chg="addSp delSp modSp add mod ord addAnim delAnim modAnim">
        <pc:chgData name="Lee, Landry L CDT 2027" userId="c633e414-1d75-43bf-b5eb-d4c898bf3de2" providerId="ADAL" clId="{C7D9E702-8189-4F57-A782-6ED3971C2781}" dt="2026-04-09T22:34:01.060" v="4991" actId="1076"/>
        <pc:sldMkLst>
          <pc:docMk/>
          <pc:sldMk cId="1792095168" sldId="333"/>
        </pc:sldMkLst>
        <pc:spChg chg="mod">
          <ac:chgData name="Lee, Landry L CDT 2027" userId="c633e414-1d75-43bf-b5eb-d4c898bf3de2" providerId="ADAL" clId="{C7D9E702-8189-4F57-A782-6ED3971C2781}" dt="2026-04-07T21:32:12.145" v="2359" actId="20577"/>
          <ac:spMkLst>
            <pc:docMk/>
            <pc:sldMk cId="1792095168" sldId="333"/>
            <ac:spMk id="2" creationId="{66D03094-F4B4-3AC9-B1FB-FCB4A741108F}"/>
          </ac:spMkLst>
        </pc:spChg>
        <pc:spChg chg="add mod">
          <ac:chgData name="Lee, Landry L CDT 2027" userId="c633e414-1d75-43bf-b5eb-d4c898bf3de2" providerId="ADAL" clId="{C7D9E702-8189-4F57-A782-6ED3971C2781}" dt="2026-04-09T22:33:43.645" v="4990" actId="255"/>
          <ac:spMkLst>
            <pc:docMk/>
            <pc:sldMk cId="1792095168" sldId="333"/>
            <ac:spMk id="3" creationId="{BED0B31D-03F9-2533-3410-EEFDE13BAFC2}"/>
          </ac:spMkLst>
        </pc:spChg>
        <pc:spChg chg="add mod">
          <ac:chgData name="Lee, Landry L CDT 2027" userId="c633e414-1d75-43bf-b5eb-d4c898bf3de2" providerId="ADAL" clId="{C7D9E702-8189-4F57-A782-6ED3971C2781}" dt="2026-04-09T22:34:01.060" v="4991" actId="1076"/>
          <ac:spMkLst>
            <pc:docMk/>
            <pc:sldMk cId="1792095168" sldId="333"/>
            <ac:spMk id="18" creationId="{001E10C0-2877-4BD5-BE0D-9EFD1295DD77}"/>
          </ac:spMkLst>
        </pc:spChg>
        <pc:spChg chg="mod">
          <ac:chgData name="Lee, Landry L CDT 2027" userId="c633e414-1d75-43bf-b5eb-d4c898bf3de2" providerId="ADAL" clId="{C7D9E702-8189-4F57-A782-6ED3971C2781}" dt="2026-04-09T22:34:01.060" v="4991" actId="1076"/>
          <ac:spMkLst>
            <pc:docMk/>
            <pc:sldMk cId="1792095168" sldId="333"/>
            <ac:spMk id="20" creationId="{29ABFDE1-3298-3E31-07FD-DBEE604197A7}"/>
          </ac:spMkLst>
        </pc:spChg>
        <pc:spChg chg="add mod">
          <ac:chgData name="Lee, Landry L CDT 2027" userId="c633e414-1d75-43bf-b5eb-d4c898bf3de2" providerId="ADAL" clId="{C7D9E702-8189-4F57-A782-6ED3971C2781}" dt="2026-04-09T22:34:01.060" v="4991" actId="1076"/>
          <ac:spMkLst>
            <pc:docMk/>
            <pc:sldMk cId="1792095168" sldId="333"/>
            <ac:spMk id="21" creationId="{73F463A4-8E25-11EB-C968-4E3B43CAE0B5}"/>
          </ac:spMkLst>
        </pc:spChg>
        <pc:spChg chg="mod">
          <ac:chgData name="Lee, Landry L CDT 2027" userId="c633e414-1d75-43bf-b5eb-d4c898bf3de2" providerId="ADAL" clId="{C7D9E702-8189-4F57-A782-6ED3971C2781}" dt="2026-04-09T22:34:01.060" v="4991" actId="1076"/>
          <ac:spMkLst>
            <pc:docMk/>
            <pc:sldMk cId="1792095168" sldId="333"/>
            <ac:spMk id="52" creationId="{7786D8AA-C813-0CFA-3D77-445C2F0ACC97}"/>
          </ac:spMkLst>
        </pc:spChg>
        <pc:spChg chg="mod">
          <ac:chgData name="Lee, Landry L CDT 2027" userId="c633e414-1d75-43bf-b5eb-d4c898bf3de2" providerId="ADAL" clId="{C7D9E702-8189-4F57-A782-6ED3971C2781}" dt="2026-04-09T22:34:01.060" v="4991" actId="1076"/>
          <ac:spMkLst>
            <pc:docMk/>
            <pc:sldMk cId="1792095168" sldId="333"/>
            <ac:spMk id="54" creationId="{11BC5336-AD1D-8A85-B853-8BA6A3A1BEB1}"/>
          </ac:spMkLst>
        </pc:spChg>
        <pc:spChg chg="mod">
          <ac:chgData name="Lee, Landry L CDT 2027" userId="c633e414-1d75-43bf-b5eb-d4c898bf3de2" providerId="ADAL" clId="{C7D9E702-8189-4F57-A782-6ED3971C2781}" dt="2026-04-09T22:34:01.060" v="4991" actId="1076"/>
          <ac:spMkLst>
            <pc:docMk/>
            <pc:sldMk cId="1792095168" sldId="333"/>
            <ac:spMk id="56" creationId="{76E48D43-FA40-04D0-D72E-0286C6DA3439}"/>
          </ac:spMkLst>
        </pc:spChg>
        <pc:spChg chg="add del mod">
          <ac:chgData name="Lee, Landry L CDT 2027" userId="c633e414-1d75-43bf-b5eb-d4c898bf3de2" providerId="ADAL" clId="{C7D9E702-8189-4F57-A782-6ED3971C2781}" dt="2026-04-09T22:34:01.060" v="4991" actId="1076"/>
          <ac:spMkLst>
            <pc:docMk/>
            <pc:sldMk cId="1792095168" sldId="333"/>
            <ac:spMk id="59" creationId="{90B0E37C-08EA-4585-FE29-ACBFF02C2E20}"/>
          </ac:spMkLst>
        </pc:spChg>
        <pc:spChg chg="mod">
          <ac:chgData name="Lee, Landry L CDT 2027" userId="c633e414-1d75-43bf-b5eb-d4c898bf3de2" providerId="ADAL" clId="{C7D9E702-8189-4F57-A782-6ED3971C2781}" dt="2026-04-09T22:34:01.060" v="4991" actId="1076"/>
          <ac:spMkLst>
            <pc:docMk/>
            <pc:sldMk cId="1792095168" sldId="333"/>
            <ac:spMk id="60" creationId="{D5B9540E-80C3-FA71-96B3-0FC5BAE1B09C}"/>
          </ac:spMkLst>
        </pc:spChg>
        <pc:spChg chg="add del mod">
          <ac:chgData name="Lee, Landry L CDT 2027" userId="c633e414-1d75-43bf-b5eb-d4c898bf3de2" providerId="ADAL" clId="{C7D9E702-8189-4F57-A782-6ED3971C2781}" dt="2026-04-09T22:34:01.060" v="4991" actId="1076"/>
          <ac:spMkLst>
            <pc:docMk/>
            <pc:sldMk cId="1792095168" sldId="333"/>
            <ac:spMk id="61" creationId="{57C245AD-0FCB-679D-DF05-A34477A73B9E}"/>
          </ac:spMkLst>
        </pc:spChg>
        <pc:spChg chg="add del mod">
          <ac:chgData name="Lee, Landry L CDT 2027" userId="c633e414-1d75-43bf-b5eb-d4c898bf3de2" providerId="ADAL" clId="{C7D9E702-8189-4F57-A782-6ED3971C2781}" dt="2026-04-09T22:34:01.060" v="4991" actId="1076"/>
          <ac:spMkLst>
            <pc:docMk/>
            <pc:sldMk cId="1792095168" sldId="333"/>
            <ac:spMk id="63" creationId="{A68ADFA6-DA7E-1612-8C3D-B29D1D63844E}"/>
          </ac:spMkLst>
        </pc:spChg>
      </pc:sldChg>
      <pc:sldChg chg="addSp delSp modSp add mod">
        <pc:chgData name="Lee, Landry L CDT 2027" userId="c633e414-1d75-43bf-b5eb-d4c898bf3de2" providerId="ADAL" clId="{C7D9E702-8189-4F57-A782-6ED3971C2781}" dt="2026-04-14T17:40:29.619" v="6279" actId="1076"/>
        <pc:sldMkLst>
          <pc:docMk/>
          <pc:sldMk cId="1970897109" sldId="337"/>
        </pc:sldMkLst>
        <pc:spChg chg="mod">
          <ac:chgData name="Lee, Landry L CDT 2027" userId="c633e414-1d75-43bf-b5eb-d4c898bf3de2" providerId="ADAL" clId="{C7D9E702-8189-4F57-A782-6ED3971C2781}" dt="2026-04-09T17:46:32.958" v="4569" actId="20577"/>
          <ac:spMkLst>
            <pc:docMk/>
            <pc:sldMk cId="1970897109" sldId="337"/>
            <ac:spMk id="2" creationId="{31624D2D-2827-C53E-CDD8-160B3CCEDF9F}"/>
          </ac:spMkLst>
        </pc:spChg>
        <pc:spChg chg="add mod">
          <ac:chgData name="Lee, Landry L CDT 2027" userId="c633e414-1d75-43bf-b5eb-d4c898bf3de2" providerId="ADAL" clId="{C7D9E702-8189-4F57-A782-6ED3971C2781}" dt="2026-04-14T17:38:00.621" v="6217" actId="1076"/>
          <ac:spMkLst>
            <pc:docMk/>
            <pc:sldMk cId="1970897109" sldId="337"/>
            <ac:spMk id="3" creationId="{1AACE808-DDCA-84C9-A556-4247D70D60DE}"/>
          </ac:spMkLst>
        </pc:spChg>
        <pc:spChg chg="add mod">
          <ac:chgData name="Lee, Landry L CDT 2027" userId="c633e414-1d75-43bf-b5eb-d4c898bf3de2" providerId="ADAL" clId="{C7D9E702-8189-4F57-A782-6ED3971C2781}" dt="2026-04-14T17:40:29.619" v="6279" actId="1076"/>
          <ac:spMkLst>
            <pc:docMk/>
            <pc:sldMk cId="1970897109" sldId="337"/>
            <ac:spMk id="4" creationId="{C7B405B9-A2CE-E1B6-B94E-6EE7E8F010F9}"/>
          </ac:spMkLst>
        </pc:spChg>
        <pc:spChg chg="mod">
          <ac:chgData name="Lee, Landry L CDT 2027" userId="c633e414-1d75-43bf-b5eb-d4c898bf3de2" providerId="ADAL" clId="{C7D9E702-8189-4F57-A782-6ED3971C2781}" dt="2026-04-07T23:49:14.403" v="3546" actId="1076"/>
          <ac:spMkLst>
            <pc:docMk/>
            <pc:sldMk cId="1970897109" sldId="337"/>
            <ac:spMk id="8" creationId="{659F7A11-BB78-68FA-3DEB-C9510CFDF6F0}"/>
          </ac:spMkLst>
        </pc:spChg>
        <pc:spChg chg="add mod">
          <ac:chgData name="Lee, Landry L CDT 2027" userId="c633e414-1d75-43bf-b5eb-d4c898bf3de2" providerId="ADAL" clId="{C7D9E702-8189-4F57-A782-6ED3971C2781}" dt="2026-04-14T17:39:52.145" v="6274" actId="1076"/>
          <ac:spMkLst>
            <pc:docMk/>
            <pc:sldMk cId="1970897109" sldId="337"/>
            <ac:spMk id="14" creationId="{40B32B29-5144-AD23-B9C7-F05AA1236851}"/>
          </ac:spMkLst>
        </pc:spChg>
        <pc:grpChg chg="add mod">
          <ac:chgData name="Lee, Landry L CDT 2027" userId="c633e414-1d75-43bf-b5eb-d4c898bf3de2" providerId="ADAL" clId="{C7D9E702-8189-4F57-A782-6ED3971C2781}" dt="2026-04-07T23:44:53.770" v="3429" actId="164"/>
          <ac:grpSpMkLst>
            <pc:docMk/>
            <pc:sldMk cId="1970897109" sldId="337"/>
            <ac:grpSpMk id="10" creationId="{6213200C-3100-1D36-3CA1-B28D4F09AD9E}"/>
          </ac:grpSpMkLst>
        </pc:grpChg>
        <pc:grpChg chg="add mod">
          <ac:chgData name="Lee, Landry L CDT 2027" userId="c633e414-1d75-43bf-b5eb-d4c898bf3de2" providerId="ADAL" clId="{C7D9E702-8189-4F57-A782-6ED3971C2781}" dt="2026-04-14T17:40:04.696" v="6276" actId="1076"/>
          <ac:grpSpMkLst>
            <pc:docMk/>
            <pc:sldMk cId="1970897109" sldId="337"/>
            <ac:grpSpMk id="12" creationId="{E5B171B5-54DF-5992-0E27-F7FB3889174A}"/>
          </ac:grpSpMkLst>
        </pc:grpChg>
        <pc:picChg chg="add mod modCrop">
          <ac:chgData name="Lee, Landry L CDT 2027" userId="c633e414-1d75-43bf-b5eb-d4c898bf3de2" providerId="ADAL" clId="{C7D9E702-8189-4F57-A782-6ED3971C2781}" dt="2026-04-07T23:44:46.086" v="3427" actId="732"/>
          <ac:picMkLst>
            <pc:docMk/>
            <pc:sldMk cId="1970897109" sldId="337"/>
            <ac:picMk id="6" creationId="{B8972CB1-ED03-72BA-B093-DDD75BEB954F}"/>
          </ac:picMkLst>
        </pc:picChg>
        <pc:picChg chg="add mod modCrop">
          <ac:chgData name="Lee, Landry L CDT 2027" userId="c633e414-1d75-43bf-b5eb-d4c898bf3de2" providerId="ADAL" clId="{C7D9E702-8189-4F57-A782-6ED3971C2781}" dt="2026-04-07T23:44:03.800" v="3419" actId="164"/>
          <ac:picMkLst>
            <pc:docMk/>
            <pc:sldMk cId="1970897109" sldId="337"/>
            <ac:picMk id="9" creationId="{44818111-8476-DC33-7579-F194172738A3}"/>
          </ac:picMkLst>
        </pc:picChg>
        <pc:picChg chg="add mod modCrop">
          <ac:chgData name="Lee, Landry L CDT 2027" userId="c633e414-1d75-43bf-b5eb-d4c898bf3de2" providerId="ADAL" clId="{C7D9E702-8189-4F57-A782-6ED3971C2781}" dt="2026-04-07T23:44:53.770" v="3429" actId="164"/>
          <ac:picMkLst>
            <pc:docMk/>
            <pc:sldMk cId="1970897109" sldId="337"/>
            <ac:picMk id="11" creationId="{AC969082-8685-62E5-F3A8-0D3B8DAE15FF}"/>
          </ac:picMkLst>
        </pc:picChg>
        <pc:cxnChg chg="add mod">
          <ac:chgData name="Lee, Landry L CDT 2027" userId="c633e414-1d75-43bf-b5eb-d4c898bf3de2" providerId="ADAL" clId="{C7D9E702-8189-4F57-A782-6ED3971C2781}" dt="2026-04-07T23:46:10.568" v="3487" actId="14100"/>
          <ac:cxnSpMkLst>
            <pc:docMk/>
            <pc:sldMk cId="1970897109" sldId="337"/>
            <ac:cxnSpMk id="13" creationId="{8EC27E5D-879B-001E-F9BF-9B765A7B0713}"/>
          </ac:cxnSpMkLst>
        </pc:cxnChg>
      </pc:sldChg>
      <pc:sldChg chg="addSp delSp modSp add mod">
        <pc:chgData name="Lee, Landry L CDT 2027" userId="c633e414-1d75-43bf-b5eb-d4c898bf3de2" providerId="ADAL" clId="{C7D9E702-8189-4F57-A782-6ED3971C2781}" dt="2026-04-15T00:25:22.015" v="6975" actId="20577"/>
        <pc:sldMkLst>
          <pc:docMk/>
          <pc:sldMk cId="2895766344" sldId="338"/>
        </pc:sldMkLst>
        <pc:spChg chg="mod">
          <ac:chgData name="Lee, Landry L CDT 2027" userId="c633e414-1d75-43bf-b5eb-d4c898bf3de2" providerId="ADAL" clId="{C7D9E702-8189-4F57-A782-6ED3971C2781}" dt="2026-04-07T23:41:35.406" v="3328" actId="20577"/>
          <ac:spMkLst>
            <pc:docMk/>
            <pc:sldMk cId="2895766344" sldId="338"/>
            <ac:spMk id="2" creationId="{35E86727-807A-1713-7D67-E5121EAE31C3}"/>
          </ac:spMkLst>
        </pc:spChg>
        <pc:spChg chg="add mod">
          <ac:chgData name="Lee, Landry L CDT 2027" userId="c633e414-1d75-43bf-b5eb-d4c898bf3de2" providerId="ADAL" clId="{C7D9E702-8189-4F57-A782-6ED3971C2781}" dt="2026-04-14T17:40:55.139" v="6280"/>
          <ac:spMkLst>
            <pc:docMk/>
            <pc:sldMk cId="2895766344" sldId="338"/>
            <ac:spMk id="6" creationId="{4B6A87AE-A682-ACBD-4FF9-BF10ACE678B6}"/>
          </ac:spMkLst>
        </pc:spChg>
        <pc:spChg chg="add mod">
          <ac:chgData name="Lee, Landry L CDT 2027" userId="c633e414-1d75-43bf-b5eb-d4c898bf3de2" providerId="ADAL" clId="{C7D9E702-8189-4F57-A782-6ED3971C2781}" dt="2026-04-15T00:25:22.015" v="6975" actId="20577"/>
          <ac:spMkLst>
            <pc:docMk/>
            <pc:sldMk cId="2895766344" sldId="338"/>
            <ac:spMk id="8" creationId="{F4F659D0-EE21-A820-77D3-E21ED8958755}"/>
          </ac:spMkLst>
        </pc:spChg>
        <pc:spChg chg="add mod ord">
          <ac:chgData name="Lee, Landry L CDT 2027" userId="c633e414-1d75-43bf-b5eb-d4c898bf3de2" providerId="ADAL" clId="{C7D9E702-8189-4F57-A782-6ED3971C2781}" dt="2026-04-07T23:48:20.559" v="3536" actId="1076"/>
          <ac:spMkLst>
            <pc:docMk/>
            <pc:sldMk cId="2895766344" sldId="338"/>
            <ac:spMk id="9" creationId="{F0628C7B-A392-17AD-54FB-329C5463A1CA}"/>
          </ac:spMkLst>
        </pc:spChg>
        <pc:spChg chg="add mod">
          <ac:chgData name="Lee, Landry L CDT 2027" userId="c633e414-1d75-43bf-b5eb-d4c898bf3de2" providerId="ADAL" clId="{C7D9E702-8189-4F57-A782-6ED3971C2781}" dt="2026-04-07T23:48:51.634" v="3540" actId="1076"/>
          <ac:spMkLst>
            <pc:docMk/>
            <pc:sldMk cId="2895766344" sldId="338"/>
            <ac:spMk id="12" creationId="{64A1B754-590A-3492-865E-4C3CE05BBAD0}"/>
          </ac:spMkLst>
        </pc:spChg>
        <pc:spChg chg="add mod">
          <ac:chgData name="Lee, Landry L CDT 2027" userId="c633e414-1d75-43bf-b5eb-d4c898bf3de2" providerId="ADAL" clId="{C7D9E702-8189-4F57-A782-6ED3971C2781}" dt="2026-04-15T00:21:47.116" v="6837" actId="13926"/>
          <ac:spMkLst>
            <pc:docMk/>
            <pc:sldMk cId="2895766344" sldId="338"/>
            <ac:spMk id="14" creationId="{23D81C4E-712D-D529-4C2A-86AECE3E88F0}"/>
          </ac:spMkLst>
        </pc:spChg>
        <pc:spChg chg="add mod">
          <ac:chgData name="Lee, Landry L CDT 2027" userId="c633e414-1d75-43bf-b5eb-d4c898bf3de2" providerId="ADAL" clId="{C7D9E702-8189-4F57-A782-6ED3971C2781}" dt="2026-04-15T00:22:04.031" v="6843" actId="20577"/>
          <ac:spMkLst>
            <pc:docMk/>
            <pc:sldMk cId="2895766344" sldId="338"/>
            <ac:spMk id="15" creationId="{79A7D23A-28BB-C4FD-9C94-39A58BBA130A}"/>
          </ac:spMkLst>
        </pc:spChg>
        <pc:spChg chg="add mod">
          <ac:chgData name="Lee, Landry L CDT 2027" userId="c633e414-1d75-43bf-b5eb-d4c898bf3de2" providerId="ADAL" clId="{C7D9E702-8189-4F57-A782-6ED3971C2781}" dt="2026-04-15T00:22:17.867" v="6846" actId="20577"/>
          <ac:spMkLst>
            <pc:docMk/>
            <pc:sldMk cId="2895766344" sldId="338"/>
            <ac:spMk id="16" creationId="{A3725F5D-651C-AE89-CBDA-63906B6F5AEA}"/>
          </ac:spMkLst>
        </pc:spChg>
        <pc:spChg chg="add mod">
          <ac:chgData name="Lee, Landry L CDT 2027" userId="c633e414-1d75-43bf-b5eb-d4c898bf3de2" providerId="ADAL" clId="{C7D9E702-8189-4F57-A782-6ED3971C2781}" dt="2026-04-15T00:24:27.643" v="6881" actId="1036"/>
          <ac:spMkLst>
            <pc:docMk/>
            <pc:sldMk cId="2895766344" sldId="338"/>
            <ac:spMk id="17" creationId="{5200B398-6E14-1C93-6832-821E2CC8B2A8}"/>
          </ac:spMkLst>
        </pc:spChg>
        <pc:spChg chg="add mod">
          <ac:chgData name="Lee, Landry L CDT 2027" userId="c633e414-1d75-43bf-b5eb-d4c898bf3de2" providerId="ADAL" clId="{C7D9E702-8189-4F57-A782-6ED3971C2781}" dt="2026-04-15T00:24:41.297" v="6959" actId="20577"/>
          <ac:spMkLst>
            <pc:docMk/>
            <pc:sldMk cId="2895766344" sldId="338"/>
            <ac:spMk id="18" creationId="{D4EB4B04-7E24-9BBB-C1DC-351362ED811D}"/>
          </ac:spMkLst>
        </pc:spChg>
        <pc:spChg chg="add mod">
          <ac:chgData name="Lee, Landry L CDT 2027" userId="c633e414-1d75-43bf-b5eb-d4c898bf3de2" providerId="ADAL" clId="{C7D9E702-8189-4F57-A782-6ED3971C2781}" dt="2026-04-15T00:24:52.205" v="6966" actId="20577"/>
          <ac:spMkLst>
            <pc:docMk/>
            <pc:sldMk cId="2895766344" sldId="338"/>
            <ac:spMk id="19" creationId="{55EFDCC5-E4B5-C384-F6C6-795B599615C6}"/>
          </ac:spMkLst>
        </pc:spChg>
        <pc:spChg chg="add mod">
          <ac:chgData name="Lee, Landry L CDT 2027" userId="c633e414-1d75-43bf-b5eb-d4c898bf3de2" providerId="ADAL" clId="{C7D9E702-8189-4F57-A782-6ED3971C2781}" dt="2026-04-15T00:25:06.277" v="6973" actId="1076"/>
          <ac:spMkLst>
            <pc:docMk/>
            <pc:sldMk cId="2895766344" sldId="338"/>
            <ac:spMk id="20" creationId="{89171224-B082-506B-C86F-A7C955933F9D}"/>
          </ac:spMkLst>
        </pc:spChg>
        <pc:grpChg chg="add mod">
          <ac:chgData name="Lee, Landry L CDT 2027" userId="c633e414-1d75-43bf-b5eb-d4c898bf3de2" providerId="ADAL" clId="{C7D9E702-8189-4F57-A782-6ED3971C2781}" dt="2026-04-07T23:47:16.351" v="3499" actId="164"/>
          <ac:grpSpMkLst>
            <pc:docMk/>
            <pc:sldMk cId="2895766344" sldId="338"/>
            <ac:grpSpMk id="5" creationId="{CB3A8883-CA8E-7974-1F23-7AF82D6987CB}"/>
          </ac:grpSpMkLst>
        </pc:grpChg>
        <pc:grpChg chg="add mod">
          <ac:chgData name="Lee, Landry L CDT 2027" userId="c633e414-1d75-43bf-b5eb-d4c898bf3de2" providerId="ADAL" clId="{C7D9E702-8189-4F57-A782-6ED3971C2781}" dt="2026-04-07T23:47:25.771" v="3502" actId="1076"/>
          <ac:grpSpMkLst>
            <pc:docMk/>
            <pc:sldMk cId="2895766344" sldId="338"/>
            <ac:grpSpMk id="11" creationId="{9957E51C-B850-5BC5-B94B-6253998C1882}"/>
          </ac:grpSpMkLst>
        </pc:grpChg>
        <pc:picChg chg="add mod modCrop">
          <ac:chgData name="Lee, Landry L CDT 2027" userId="c633e414-1d75-43bf-b5eb-d4c898bf3de2" providerId="ADAL" clId="{C7D9E702-8189-4F57-A782-6ED3971C2781}" dt="2026-04-07T23:46:59.320" v="3493" actId="732"/>
          <ac:picMkLst>
            <pc:docMk/>
            <pc:sldMk cId="2895766344" sldId="338"/>
            <ac:picMk id="3" creationId="{C7A4BEEF-EA48-108D-6BD4-8141CB750E7D}"/>
          </ac:picMkLst>
        </pc:picChg>
        <pc:picChg chg="add mod">
          <ac:chgData name="Lee, Landry L CDT 2027" userId="c633e414-1d75-43bf-b5eb-d4c898bf3de2" providerId="ADAL" clId="{C7D9E702-8189-4F57-A782-6ED3971C2781}" dt="2026-04-07T23:44:12.026" v="3422" actId="164"/>
          <ac:picMkLst>
            <pc:docMk/>
            <pc:sldMk cId="2895766344" sldId="338"/>
            <ac:picMk id="4" creationId="{3A9CEB5A-135A-D2AC-1B82-47419751C2A0}"/>
          </ac:picMkLst>
        </pc:picChg>
        <pc:picChg chg="add mod modCrop">
          <ac:chgData name="Lee, Landry L CDT 2027" userId="c633e414-1d75-43bf-b5eb-d4c898bf3de2" providerId="ADAL" clId="{C7D9E702-8189-4F57-A782-6ED3971C2781}" dt="2026-04-07T23:47:16.351" v="3499" actId="164"/>
          <ac:picMkLst>
            <pc:docMk/>
            <pc:sldMk cId="2895766344" sldId="338"/>
            <ac:picMk id="10" creationId="{838BC1FC-8BD6-5F1C-23F2-0B3E4B32B8D2}"/>
          </ac:picMkLst>
        </pc:picChg>
        <pc:cxnChg chg="add mod ord">
          <ac:chgData name="Lee, Landry L CDT 2027" userId="c633e414-1d75-43bf-b5eb-d4c898bf3de2" providerId="ADAL" clId="{C7D9E702-8189-4F57-A782-6ED3971C2781}" dt="2026-04-07T23:48:14.749" v="3535" actId="1076"/>
          <ac:cxnSpMkLst>
            <pc:docMk/>
            <pc:sldMk cId="2895766344" sldId="338"/>
            <ac:cxnSpMk id="7" creationId="{302B3496-8082-950F-51B4-4130C5A4BD04}"/>
          </ac:cxnSpMkLst>
        </pc:cxnChg>
      </pc:sldChg>
      <pc:sldChg chg="addSp delSp modSp add mod">
        <pc:chgData name="Lee, Landry L CDT 2027" userId="c633e414-1d75-43bf-b5eb-d4c898bf3de2" providerId="ADAL" clId="{C7D9E702-8189-4F57-A782-6ED3971C2781}" dt="2026-04-15T01:40:14.992" v="7133" actId="20577"/>
        <pc:sldMkLst>
          <pc:docMk/>
          <pc:sldMk cId="1481837103" sldId="339"/>
        </pc:sldMkLst>
        <pc:spChg chg="mod">
          <ac:chgData name="Lee, Landry L CDT 2027" userId="c633e414-1d75-43bf-b5eb-d4c898bf3de2" providerId="ADAL" clId="{C7D9E702-8189-4F57-A782-6ED3971C2781}" dt="2026-04-07T23:50:11.690" v="3579" actId="20577"/>
          <ac:spMkLst>
            <pc:docMk/>
            <pc:sldMk cId="1481837103" sldId="339"/>
            <ac:spMk id="2" creationId="{1FC78108-90CA-CF4A-AC65-E75797457A26}"/>
          </ac:spMkLst>
        </pc:spChg>
        <pc:spChg chg="add mod">
          <ac:chgData name="Lee, Landry L CDT 2027" userId="c633e414-1d75-43bf-b5eb-d4c898bf3de2" providerId="ADAL" clId="{C7D9E702-8189-4F57-A782-6ED3971C2781}" dt="2026-04-08T00:03:14.929" v="3850" actId="164"/>
          <ac:spMkLst>
            <pc:docMk/>
            <pc:sldMk cId="1481837103" sldId="339"/>
            <ac:spMk id="4" creationId="{4D826E92-305C-3BF8-6151-BB27FA357EE0}"/>
          </ac:spMkLst>
        </pc:spChg>
        <pc:spChg chg="add mod">
          <ac:chgData name="Lee, Landry L CDT 2027" userId="c633e414-1d75-43bf-b5eb-d4c898bf3de2" providerId="ADAL" clId="{C7D9E702-8189-4F57-A782-6ED3971C2781}" dt="2026-04-15T00:13:53.592" v="6768" actId="20577"/>
          <ac:spMkLst>
            <pc:docMk/>
            <pc:sldMk cId="1481837103" sldId="339"/>
            <ac:spMk id="5" creationId="{425961C0-01D6-A6D4-F12E-6169A8D1F70F}"/>
          </ac:spMkLst>
        </pc:spChg>
        <pc:spChg chg="add mod">
          <ac:chgData name="Lee, Landry L CDT 2027" userId="c633e414-1d75-43bf-b5eb-d4c898bf3de2" providerId="ADAL" clId="{C7D9E702-8189-4F57-A782-6ED3971C2781}" dt="2026-04-15T00:13:38.570" v="6761" actId="1036"/>
          <ac:spMkLst>
            <pc:docMk/>
            <pc:sldMk cId="1481837103" sldId="339"/>
            <ac:spMk id="6" creationId="{573E3537-237F-B30B-A0F9-6C8963E9E376}"/>
          </ac:spMkLst>
        </pc:spChg>
        <pc:spChg chg="add mod">
          <ac:chgData name="Lee, Landry L CDT 2027" userId="c633e414-1d75-43bf-b5eb-d4c898bf3de2" providerId="ADAL" clId="{C7D9E702-8189-4F57-A782-6ED3971C2781}" dt="2026-04-08T00:00:34.920" v="3849" actId="113"/>
          <ac:spMkLst>
            <pc:docMk/>
            <pc:sldMk cId="1481837103" sldId="339"/>
            <ac:spMk id="7" creationId="{1F81EDA3-AA5A-5494-950A-0A769A62F5D7}"/>
          </ac:spMkLst>
        </pc:spChg>
        <pc:spChg chg="mod">
          <ac:chgData name="Lee, Landry L CDT 2027" userId="c633e414-1d75-43bf-b5eb-d4c898bf3de2" providerId="ADAL" clId="{C7D9E702-8189-4F57-A782-6ED3971C2781}" dt="2026-04-15T01:40:14.992" v="7133" actId="20577"/>
          <ac:spMkLst>
            <pc:docMk/>
            <pc:sldMk cId="1481837103" sldId="339"/>
            <ac:spMk id="8" creationId="{0BBCC78B-81D3-2E05-F123-92B2A5EF16D0}"/>
          </ac:spMkLst>
        </pc:spChg>
        <pc:spChg chg="add mod">
          <ac:chgData name="Lee, Landry L CDT 2027" userId="c633e414-1d75-43bf-b5eb-d4c898bf3de2" providerId="ADAL" clId="{C7D9E702-8189-4F57-A782-6ED3971C2781}" dt="2026-04-15T00:13:48.471" v="6767" actId="20577"/>
          <ac:spMkLst>
            <pc:docMk/>
            <pc:sldMk cId="1481837103" sldId="339"/>
            <ac:spMk id="11" creationId="{56596C7D-50E8-04EF-FE0F-676E77C22E40}"/>
          </ac:spMkLst>
        </pc:spChg>
        <pc:grpChg chg="add mod">
          <ac:chgData name="Lee, Landry L CDT 2027" userId="c633e414-1d75-43bf-b5eb-d4c898bf3de2" providerId="ADAL" clId="{C7D9E702-8189-4F57-A782-6ED3971C2781}" dt="2026-04-15T00:12:34.071" v="6706" actId="1076"/>
          <ac:grpSpMkLst>
            <pc:docMk/>
            <pc:sldMk cId="1481837103" sldId="339"/>
            <ac:grpSpMk id="9" creationId="{21B6C408-9785-3AB8-3530-AEF14D31E93A}"/>
          </ac:grpSpMkLst>
        </pc:grpChg>
        <pc:picChg chg="add mod">
          <ac:chgData name="Lee, Landry L CDT 2027" userId="c633e414-1d75-43bf-b5eb-d4c898bf3de2" providerId="ADAL" clId="{C7D9E702-8189-4F57-A782-6ED3971C2781}" dt="2026-04-08T00:03:14.929" v="3850" actId="164"/>
          <ac:picMkLst>
            <pc:docMk/>
            <pc:sldMk cId="1481837103" sldId="339"/>
            <ac:picMk id="3" creationId="{6FDD7F87-CDB7-4E61-625B-0AD355B83A88}"/>
          </ac:picMkLst>
        </pc:picChg>
      </pc:sldChg>
      <pc:sldChg chg="addSp delSp modSp add mod modAnim">
        <pc:chgData name="Lee, Landry L CDT 2027" userId="c633e414-1d75-43bf-b5eb-d4c898bf3de2" providerId="ADAL" clId="{C7D9E702-8189-4F57-A782-6ED3971C2781}" dt="2026-04-15T00:38:46.081" v="7009" actId="1076"/>
        <pc:sldMkLst>
          <pc:docMk/>
          <pc:sldMk cId="1873890601" sldId="340"/>
        </pc:sldMkLst>
        <pc:spChg chg="mod">
          <ac:chgData name="Lee, Landry L CDT 2027" userId="c633e414-1d75-43bf-b5eb-d4c898bf3de2" providerId="ADAL" clId="{C7D9E702-8189-4F57-A782-6ED3971C2781}" dt="2026-04-08T00:03:35.095" v="3869" actId="20577"/>
          <ac:spMkLst>
            <pc:docMk/>
            <pc:sldMk cId="1873890601" sldId="340"/>
            <ac:spMk id="2" creationId="{0D84220D-0C23-8DFE-C93D-BD51C19A4B7F}"/>
          </ac:spMkLst>
        </pc:spChg>
        <pc:spChg chg="add mod">
          <ac:chgData name="Lee, Landry L CDT 2027" userId="c633e414-1d75-43bf-b5eb-d4c898bf3de2" providerId="ADAL" clId="{C7D9E702-8189-4F57-A782-6ED3971C2781}" dt="2026-04-15T00:38:46.081" v="7009" actId="1076"/>
          <ac:spMkLst>
            <pc:docMk/>
            <pc:sldMk cId="1873890601" sldId="340"/>
            <ac:spMk id="4" creationId="{25CD1460-5E27-2552-AA4F-F6375BFDAF03}"/>
          </ac:spMkLst>
        </pc:spChg>
        <pc:picChg chg="add mod">
          <ac:chgData name="Lee, Landry L CDT 2027" userId="c633e414-1d75-43bf-b5eb-d4c898bf3de2" providerId="ADAL" clId="{C7D9E702-8189-4F57-A782-6ED3971C2781}" dt="2026-04-15T00:38:46.081" v="7009" actId="1076"/>
          <ac:picMkLst>
            <pc:docMk/>
            <pc:sldMk cId="1873890601" sldId="340"/>
            <ac:picMk id="3" creationId="{7841988D-185E-4E7F-F35E-2D6A6C95F28C}"/>
          </ac:picMkLst>
        </pc:picChg>
      </pc:sldChg>
      <pc:sldChg chg="addSp delSp modSp add del mod">
        <pc:chgData name="Lee, Landry L CDT 2027" userId="c633e414-1d75-43bf-b5eb-d4c898bf3de2" providerId="ADAL" clId="{C7D9E702-8189-4F57-A782-6ED3971C2781}" dt="2026-04-15T00:18:02.016" v="6830" actId="47"/>
        <pc:sldMkLst>
          <pc:docMk/>
          <pc:sldMk cId="1925321232" sldId="341"/>
        </pc:sldMkLst>
      </pc:sldChg>
      <pc:sldChg chg="addSp delSp modSp add mod modAnim">
        <pc:chgData name="Lee, Landry L CDT 2027" userId="c633e414-1d75-43bf-b5eb-d4c898bf3de2" providerId="ADAL" clId="{C7D9E702-8189-4F57-A782-6ED3971C2781}" dt="2026-04-15T00:48:29.748" v="7132"/>
        <pc:sldMkLst>
          <pc:docMk/>
          <pc:sldMk cId="757876739" sldId="342"/>
        </pc:sldMkLst>
        <pc:spChg chg="mod">
          <ac:chgData name="Lee, Landry L CDT 2027" userId="c633e414-1d75-43bf-b5eb-d4c898bf3de2" providerId="ADAL" clId="{C7D9E702-8189-4F57-A782-6ED3971C2781}" dt="2026-04-14T17:29:18.486" v="6052" actId="20577"/>
          <ac:spMkLst>
            <pc:docMk/>
            <pc:sldMk cId="757876739" sldId="342"/>
            <ac:spMk id="21" creationId="{3DF1159B-498E-5DA1-5C7E-F4FA811EAC9C}"/>
          </ac:spMkLst>
        </pc:spChg>
        <pc:spChg chg="mod">
          <ac:chgData name="Lee, Landry L CDT 2027" userId="c633e414-1d75-43bf-b5eb-d4c898bf3de2" providerId="ADAL" clId="{C7D9E702-8189-4F57-A782-6ED3971C2781}" dt="2026-04-10T00:04:32.297" v="5232" actId="1076"/>
          <ac:spMkLst>
            <pc:docMk/>
            <pc:sldMk cId="757876739" sldId="342"/>
            <ac:spMk id="35" creationId="{25FED372-1072-FF74-FD64-8741B0CA27A0}"/>
          </ac:spMkLst>
        </pc:spChg>
        <pc:grpChg chg="mod">
          <ac:chgData name="Lee, Landry L CDT 2027" userId="c633e414-1d75-43bf-b5eb-d4c898bf3de2" providerId="ADAL" clId="{C7D9E702-8189-4F57-A782-6ED3971C2781}" dt="2026-04-15T00:44:05.314" v="7110"/>
          <ac:grpSpMkLst>
            <pc:docMk/>
            <pc:sldMk cId="757876739" sldId="342"/>
            <ac:grpSpMk id="48" creationId="{7C513845-1FA1-50CF-D7C7-6B49323518D2}"/>
          </ac:grpSpMkLst>
        </pc:grpChg>
        <pc:grpChg chg="mod">
          <ac:chgData name="Lee, Landry L CDT 2027" userId="c633e414-1d75-43bf-b5eb-d4c898bf3de2" providerId="ADAL" clId="{C7D9E702-8189-4F57-A782-6ED3971C2781}" dt="2026-04-15T00:44:05.314" v="7110"/>
          <ac:grpSpMkLst>
            <pc:docMk/>
            <pc:sldMk cId="757876739" sldId="342"/>
            <ac:grpSpMk id="53" creationId="{B9A1167A-DBD4-D05D-15E4-19EB74FEE9AD}"/>
          </ac:grpSpMkLst>
        </pc:grpChg>
        <pc:grpChg chg="add mod">
          <ac:chgData name="Lee, Landry L CDT 2027" userId="c633e414-1d75-43bf-b5eb-d4c898bf3de2" providerId="ADAL" clId="{C7D9E702-8189-4F57-A782-6ED3971C2781}" dt="2026-04-15T00:44:05.314" v="7110"/>
          <ac:grpSpMkLst>
            <pc:docMk/>
            <pc:sldMk cId="757876739" sldId="342"/>
            <ac:grpSpMk id="93" creationId="{92F33C7F-0DE4-39F4-E12F-816D6A0E6D74}"/>
          </ac:grpSpMkLst>
        </pc:grpChg>
        <pc:grpChg chg="add mod">
          <ac:chgData name="Lee, Landry L CDT 2027" userId="c633e414-1d75-43bf-b5eb-d4c898bf3de2" providerId="ADAL" clId="{C7D9E702-8189-4F57-A782-6ED3971C2781}" dt="2026-04-15T00:44:13.630" v="7112" actId="164"/>
          <ac:grpSpMkLst>
            <pc:docMk/>
            <pc:sldMk cId="757876739" sldId="342"/>
            <ac:grpSpMk id="94" creationId="{444394D7-2812-2F07-05BC-0D672694A81D}"/>
          </ac:grpSpMkLst>
        </pc:grpChg>
        <pc:grpChg chg="add mod ord">
          <ac:chgData name="Lee, Landry L CDT 2027" userId="c633e414-1d75-43bf-b5eb-d4c898bf3de2" providerId="ADAL" clId="{C7D9E702-8189-4F57-A782-6ED3971C2781}" dt="2026-04-15T00:44:35.925" v="7121" actId="167"/>
          <ac:grpSpMkLst>
            <pc:docMk/>
            <pc:sldMk cId="757876739" sldId="342"/>
            <ac:grpSpMk id="98" creationId="{EAE948DB-FE39-6759-72E5-C926A33116BA}"/>
          </ac:grpSpMkLst>
        </pc:grpChg>
        <pc:picChg chg="add mod">
          <ac:chgData name="Lee, Landry L CDT 2027" userId="c633e414-1d75-43bf-b5eb-d4c898bf3de2" providerId="ADAL" clId="{C7D9E702-8189-4F57-A782-6ED3971C2781}" dt="2026-04-15T00:38:06.042" v="6994"/>
          <ac:picMkLst>
            <pc:docMk/>
            <pc:sldMk cId="757876739" sldId="342"/>
            <ac:picMk id="3" creationId="{BFF53422-8649-AE74-5AE5-D4585FA62335}"/>
          </ac:picMkLst>
        </pc:picChg>
        <pc:picChg chg="add mod">
          <ac:chgData name="Lee, Landry L CDT 2027" userId="c633e414-1d75-43bf-b5eb-d4c898bf3de2" providerId="ADAL" clId="{C7D9E702-8189-4F57-A782-6ED3971C2781}" dt="2026-04-15T00:44:05.314" v="7110"/>
          <ac:picMkLst>
            <pc:docMk/>
            <pc:sldMk cId="757876739" sldId="342"/>
            <ac:picMk id="4" creationId="{C631FCDC-A434-7BE0-B4A4-956BD8BA94E7}"/>
          </ac:picMkLst>
        </pc:picChg>
        <pc:picChg chg="add mod modCrop">
          <ac:chgData name="Lee, Landry L CDT 2027" userId="c633e414-1d75-43bf-b5eb-d4c898bf3de2" providerId="ADAL" clId="{C7D9E702-8189-4F57-A782-6ED3971C2781}" dt="2026-04-15T00:38:41.508" v="7003" actId="1076"/>
          <ac:picMkLst>
            <pc:docMk/>
            <pc:sldMk cId="757876739" sldId="342"/>
            <ac:picMk id="5" creationId="{04A57543-CF90-298F-10B7-8987915D1B70}"/>
          </ac:picMkLst>
        </pc:picChg>
        <pc:picChg chg="add mod modCrop">
          <ac:chgData name="Lee, Landry L CDT 2027" userId="c633e414-1d75-43bf-b5eb-d4c898bf3de2" providerId="ADAL" clId="{C7D9E702-8189-4F57-A782-6ED3971C2781}" dt="2026-04-15T00:38:42.003" v="7005" actId="1076"/>
          <ac:picMkLst>
            <pc:docMk/>
            <pc:sldMk cId="757876739" sldId="342"/>
            <ac:picMk id="7" creationId="{BF16B7EC-0D7C-E892-BF80-D3B37B07278A}"/>
          </ac:picMkLst>
        </pc:picChg>
        <pc:picChg chg="add mod modCrop">
          <ac:chgData name="Lee, Landry L CDT 2027" userId="c633e414-1d75-43bf-b5eb-d4c898bf3de2" providerId="ADAL" clId="{C7D9E702-8189-4F57-A782-6ED3971C2781}" dt="2026-04-15T00:38:42.295" v="7006" actId="1076"/>
          <ac:picMkLst>
            <pc:docMk/>
            <pc:sldMk cId="757876739" sldId="342"/>
            <ac:picMk id="9" creationId="{7CF4020F-488E-CC5F-00E8-6D58BB728609}"/>
          </ac:picMkLst>
        </pc:picChg>
        <pc:picChg chg="add mod modCrop">
          <ac:chgData name="Lee, Landry L CDT 2027" userId="c633e414-1d75-43bf-b5eb-d4c898bf3de2" providerId="ADAL" clId="{C7D9E702-8189-4F57-A782-6ED3971C2781}" dt="2026-04-15T00:38:42.582" v="7007" actId="1076"/>
          <ac:picMkLst>
            <pc:docMk/>
            <pc:sldMk cId="757876739" sldId="342"/>
            <ac:picMk id="11" creationId="{C4D7885A-D26A-A8A5-D5D1-0C2717234EF6}"/>
          </ac:picMkLst>
        </pc:picChg>
        <pc:picChg chg="add mod ord modCrop">
          <ac:chgData name="Lee, Landry L CDT 2027" userId="c633e414-1d75-43bf-b5eb-d4c898bf3de2" providerId="ADAL" clId="{C7D9E702-8189-4F57-A782-6ED3971C2781}" dt="2026-04-10T00:05:56.845" v="5313" actId="1076"/>
          <ac:picMkLst>
            <pc:docMk/>
            <pc:sldMk cId="757876739" sldId="342"/>
            <ac:picMk id="13" creationId="{D9D1FBED-FC12-A6FF-A660-E17FCBF9AE9A}"/>
          </ac:picMkLst>
        </pc:picChg>
        <pc:picChg chg="add mod ord modCrop">
          <ac:chgData name="Lee, Landry L CDT 2027" userId="c633e414-1d75-43bf-b5eb-d4c898bf3de2" providerId="ADAL" clId="{C7D9E702-8189-4F57-A782-6ED3971C2781}" dt="2026-04-15T00:38:41.253" v="7002" actId="1076"/>
          <ac:picMkLst>
            <pc:docMk/>
            <pc:sldMk cId="757876739" sldId="342"/>
            <ac:picMk id="15" creationId="{CC66CB53-B037-37D8-BB49-7DB52900BDA8}"/>
          </ac:picMkLst>
        </pc:picChg>
        <pc:picChg chg="add mod modCrop">
          <ac:chgData name="Lee, Landry L CDT 2027" userId="c633e414-1d75-43bf-b5eb-d4c898bf3de2" providerId="ADAL" clId="{C7D9E702-8189-4F57-A782-6ED3971C2781}" dt="2026-04-10T00:12:54.360" v="5401" actId="1036"/>
          <ac:picMkLst>
            <pc:docMk/>
            <pc:sldMk cId="757876739" sldId="342"/>
            <ac:picMk id="16" creationId="{6DC1BB5A-79E9-AD76-5261-0170C1CE9F04}"/>
          </ac:picMkLst>
        </pc:picChg>
        <pc:picChg chg="add mod ord modCrop">
          <ac:chgData name="Lee, Landry L CDT 2027" userId="c633e414-1d75-43bf-b5eb-d4c898bf3de2" providerId="ADAL" clId="{C7D9E702-8189-4F57-A782-6ED3971C2781}" dt="2026-04-10T00:13:04.472" v="5402" actId="167"/>
          <ac:picMkLst>
            <pc:docMk/>
            <pc:sldMk cId="757876739" sldId="342"/>
            <ac:picMk id="17" creationId="{19217939-D7F9-BF65-7426-8B9DA398C045}"/>
          </ac:picMkLst>
        </pc:picChg>
        <pc:picChg chg="add mod modCrop">
          <ac:chgData name="Lee, Landry L CDT 2027" userId="c633e414-1d75-43bf-b5eb-d4c898bf3de2" providerId="ADAL" clId="{C7D9E702-8189-4F57-A782-6ED3971C2781}" dt="2026-04-10T00:12:43.413" v="5390" actId="1076"/>
          <ac:picMkLst>
            <pc:docMk/>
            <pc:sldMk cId="757876739" sldId="342"/>
            <ac:picMk id="18" creationId="{17F343CA-8F19-77BC-98E8-985063777DBB}"/>
          </ac:picMkLst>
        </pc:picChg>
        <pc:picChg chg="add mod modCrop">
          <ac:chgData name="Lee, Landry L CDT 2027" userId="c633e414-1d75-43bf-b5eb-d4c898bf3de2" providerId="ADAL" clId="{C7D9E702-8189-4F57-A782-6ED3971C2781}" dt="2026-04-10T00:12:42.601" v="5389" actId="1076"/>
          <ac:picMkLst>
            <pc:docMk/>
            <pc:sldMk cId="757876739" sldId="342"/>
            <ac:picMk id="19" creationId="{3C05394C-C15D-168A-9C6D-3369DD6116E2}"/>
          </ac:picMkLst>
        </pc:picChg>
        <pc:picChg chg="add mod modCrop">
          <ac:chgData name="Lee, Landry L CDT 2027" userId="c633e414-1d75-43bf-b5eb-d4c898bf3de2" providerId="ADAL" clId="{C7D9E702-8189-4F57-A782-6ED3971C2781}" dt="2026-04-10T00:12:42.601" v="5389" actId="1076"/>
          <ac:picMkLst>
            <pc:docMk/>
            <pc:sldMk cId="757876739" sldId="342"/>
            <ac:picMk id="20" creationId="{98ED332A-E7FF-D804-A631-AE1057879119}"/>
          </ac:picMkLst>
        </pc:picChg>
        <pc:picChg chg="add mod modCrop">
          <ac:chgData name="Lee, Landry L CDT 2027" userId="c633e414-1d75-43bf-b5eb-d4c898bf3de2" providerId="ADAL" clId="{C7D9E702-8189-4F57-A782-6ED3971C2781}" dt="2026-04-10T00:12:42.601" v="5389" actId="1076"/>
          <ac:picMkLst>
            <pc:docMk/>
            <pc:sldMk cId="757876739" sldId="342"/>
            <ac:picMk id="22" creationId="{20E5EAC8-7824-5CAB-A1E2-9A1508688AF3}"/>
          </ac:picMkLst>
        </pc:picChg>
        <pc:picChg chg="add mod modCrop">
          <ac:chgData name="Lee, Landry L CDT 2027" userId="c633e414-1d75-43bf-b5eb-d4c898bf3de2" providerId="ADAL" clId="{C7D9E702-8189-4F57-A782-6ED3971C2781}" dt="2026-04-10T00:17:31.971" v="5469" actId="1036"/>
          <ac:picMkLst>
            <pc:docMk/>
            <pc:sldMk cId="757876739" sldId="342"/>
            <ac:picMk id="24" creationId="{799D0643-34A4-80C5-2AC7-77C139F50EAE}"/>
          </ac:picMkLst>
        </pc:picChg>
        <pc:picChg chg="add mod ord modCrop">
          <ac:chgData name="Lee, Landry L CDT 2027" userId="c633e414-1d75-43bf-b5eb-d4c898bf3de2" providerId="ADAL" clId="{C7D9E702-8189-4F57-A782-6ED3971C2781}" dt="2026-04-10T00:17:28.085" v="5462" actId="1036"/>
          <ac:picMkLst>
            <pc:docMk/>
            <pc:sldMk cId="757876739" sldId="342"/>
            <ac:picMk id="29" creationId="{FA0A6973-A051-1A4D-C09F-3D5A3BF26561}"/>
          </ac:picMkLst>
        </pc:picChg>
        <pc:inkChg chg="add">
          <ac:chgData name="Lee, Landry L CDT 2027" userId="c633e414-1d75-43bf-b5eb-d4c898bf3de2" providerId="ADAL" clId="{C7D9E702-8189-4F57-A782-6ED3971C2781}" dt="2026-04-15T00:39:16.553" v="7012" actId="9405"/>
          <ac:inkMkLst>
            <pc:docMk/>
            <pc:sldMk cId="757876739" sldId="342"/>
            <ac:inkMk id="6" creationId="{63599698-C86F-1488-2630-B42C0E0B3E13}"/>
          </ac:inkMkLst>
        </pc:inkChg>
        <pc:inkChg chg="add del">
          <ac:chgData name="Lee, Landry L CDT 2027" userId="c633e414-1d75-43bf-b5eb-d4c898bf3de2" providerId="ADAL" clId="{C7D9E702-8189-4F57-A782-6ED3971C2781}" dt="2026-04-15T00:42:56.229" v="7095"/>
          <ac:inkMkLst>
            <pc:docMk/>
            <pc:sldMk cId="757876739" sldId="342"/>
            <ac:inkMk id="8" creationId="{ED89F58C-B690-635C-AABC-27578600028A}"/>
          </ac:inkMkLst>
        </pc:inkChg>
        <pc:inkChg chg="add">
          <ac:chgData name="Lee, Landry L CDT 2027" userId="c633e414-1d75-43bf-b5eb-d4c898bf3de2" providerId="ADAL" clId="{C7D9E702-8189-4F57-A782-6ED3971C2781}" dt="2026-04-15T00:39:26.979" v="7014" actId="9405"/>
          <ac:inkMkLst>
            <pc:docMk/>
            <pc:sldMk cId="757876739" sldId="342"/>
            <ac:inkMk id="10" creationId="{18E4AAAF-FCC9-B543-709B-BD2C7F8E34AD}"/>
          </ac:inkMkLst>
        </pc:inkChg>
        <pc:inkChg chg="add del">
          <ac:chgData name="Lee, Landry L CDT 2027" userId="c633e414-1d75-43bf-b5eb-d4c898bf3de2" providerId="ADAL" clId="{C7D9E702-8189-4F57-A782-6ED3971C2781}" dt="2026-04-15T00:39:31.380" v="7016" actId="9405"/>
          <ac:inkMkLst>
            <pc:docMk/>
            <pc:sldMk cId="757876739" sldId="342"/>
            <ac:inkMk id="12" creationId="{DA32203C-6439-BCB7-F474-A3856749577A}"/>
          </ac:inkMkLst>
        </pc:inkChg>
        <pc:inkChg chg="add">
          <ac:chgData name="Lee, Landry L CDT 2027" userId="c633e414-1d75-43bf-b5eb-d4c898bf3de2" providerId="ADAL" clId="{C7D9E702-8189-4F57-A782-6ED3971C2781}" dt="2026-04-15T00:39:34.935" v="7017" actId="9405"/>
          <ac:inkMkLst>
            <pc:docMk/>
            <pc:sldMk cId="757876739" sldId="342"/>
            <ac:inkMk id="14" creationId="{55612DE2-E365-BB16-9086-DDCFAD0DE2FA}"/>
          </ac:inkMkLst>
        </pc:inkChg>
        <pc:inkChg chg="add mod">
          <ac:chgData name="Lee, Landry L CDT 2027" userId="c633e414-1d75-43bf-b5eb-d4c898bf3de2" providerId="ADAL" clId="{C7D9E702-8189-4F57-A782-6ED3971C2781}" dt="2026-04-15T00:41:16.940" v="7052" actId="1076"/>
          <ac:inkMkLst>
            <pc:docMk/>
            <pc:sldMk cId="757876739" sldId="342"/>
            <ac:inkMk id="23" creationId="{70D08946-7BB0-A8C0-6D6D-0176300DD424}"/>
          </ac:inkMkLst>
        </pc:inkChg>
        <pc:inkChg chg="add">
          <ac:chgData name="Lee, Landry L CDT 2027" userId="c633e414-1d75-43bf-b5eb-d4c898bf3de2" providerId="ADAL" clId="{C7D9E702-8189-4F57-A782-6ED3971C2781}" dt="2026-04-15T00:39:38.904" v="7019" actId="9405"/>
          <ac:inkMkLst>
            <pc:docMk/>
            <pc:sldMk cId="757876739" sldId="342"/>
            <ac:inkMk id="25" creationId="{CA2E1D49-0956-317A-2339-7ED8FD9D773E}"/>
          </ac:inkMkLst>
        </pc:inkChg>
        <pc:inkChg chg="add mod">
          <ac:chgData name="Lee, Landry L CDT 2027" userId="c633e414-1d75-43bf-b5eb-d4c898bf3de2" providerId="ADAL" clId="{C7D9E702-8189-4F57-A782-6ED3971C2781}" dt="2026-04-15T00:41:16.940" v="7052" actId="1076"/>
          <ac:inkMkLst>
            <pc:docMk/>
            <pc:sldMk cId="757876739" sldId="342"/>
            <ac:inkMk id="26" creationId="{856CB77D-041B-6DF1-19CC-E8B09E4BCD3B}"/>
          </ac:inkMkLst>
        </pc:inkChg>
        <pc:inkChg chg="add">
          <ac:chgData name="Lee, Landry L CDT 2027" userId="c633e414-1d75-43bf-b5eb-d4c898bf3de2" providerId="ADAL" clId="{C7D9E702-8189-4F57-A782-6ED3971C2781}" dt="2026-04-15T00:39:42.052" v="7021" actId="9405"/>
          <ac:inkMkLst>
            <pc:docMk/>
            <pc:sldMk cId="757876739" sldId="342"/>
            <ac:inkMk id="27" creationId="{166CD7F5-3180-6B39-FC64-BB9F0E05428A}"/>
          </ac:inkMkLst>
        </pc:inkChg>
        <pc:inkChg chg="add">
          <ac:chgData name="Lee, Landry L CDT 2027" userId="c633e414-1d75-43bf-b5eb-d4c898bf3de2" providerId="ADAL" clId="{C7D9E702-8189-4F57-A782-6ED3971C2781}" dt="2026-04-15T00:39:44.833" v="7022" actId="9405"/>
          <ac:inkMkLst>
            <pc:docMk/>
            <pc:sldMk cId="757876739" sldId="342"/>
            <ac:inkMk id="28" creationId="{A1B83C55-B3F2-D715-26A3-2A3706B02A60}"/>
          </ac:inkMkLst>
        </pc:inkChg>
        <pc:inkChg chg="add mod">
          <ac:chgData name="Lee, Landry L CDT 2027" userId="c633e414-1d75-43bf-b5eb-d4c898bf3de2" providerId="ADAL" clId="{C7D9E702-8189-4F57-A782-6ED3971C2781}" dt="2026-04-15T00:41:16.940" v="7052" actId="1076"/>
          <ac:inkMkLst>
            <pc:docMk/>
            <pc:sldMk cId="757876739" sldId="342"/>
            <ac:inkMk id="30" creationId="{2CEF11D8-7A61-E221-A2B3-2C44D9EB47C1}"/>
          </ac:inkMkLst>
        </pc:inkChg>
        <pc:inkChg chg="add">
          <ac:chgData name="Lee, Landry L CDT 2027" userId="c633e414-1d75-43bf-b5eb-d4c898bf3de2" providerId="ADAL" clId="{C7D9E702-8189-4F57-A782-6ED3971C2781}" dt="2026-04-15T00:39:48.007" v="7024" actId="9405"/>
          <ac:inkMkLst>
            <pc:docMk/>
            <pc:sldMk cId="757876739" sldId="342"/>
            <ac:inkMk id="31" creationId="{8CD6B1BF-4D06-5EA3-BD1A-2311991A38AA}"/>
          </ac:inkMkLst>
        </pc:inkChg>
        <pc:inkChg chg="add">
          <ac:chgData name="Lee, Landry L CDT 2027" userId="c633e414-1d75-43bf-b5eb-d4c898bf3de2" providerId="ADAL" clId="{C7D9E702-8189-4F57-A782-6ED3971C2781}" dt="2026-04-15T00:39:49.209" v="7025" actId="9405"/>
          <ac:inkMkLst>
            <pc:docMk/>
            <pc:sldMk cId="757876739" sldId="342"/>
            <ac:inkMk id="32" creationId="{79F6B208-626E-37CB-5CC2-6E9A04C4AAFC}"/>
          </ac:inkMkLst>
        </pc:inkChg>
        <pc:inkChg chg="add">
          <ac:chgData name="Lee, Landry L CDT 2027" userId="c633e414-1d75-43bf-b5eb-d4c898bf3de2" providerId="ADAL" clId="{C7D9E702-8189-4F57-A782-6ED3971C2781}" dt="2026-04-15T00:39:52.059" v="7026" actId="9405"/>
          <ac:inkMkLst>
            <pc:docMk/>
            <pc:sldMk cId="757876739" sldId="342"/>
            <ac:inkMk id="33" creationId="{8324F9B6-2EF2-0CF6-5A78-1141AD179FA6}"/>
          </ac:inkMkLst>
        </pc:inkChg>
        <pc:inkChg chg="add mod">
          <ac:chgData name="Lee, Landry L CDT 2027" userId="c633e414-1d75-43bf-b5eb-d4c898bf3de2" providerId="ADAL" clId="{C7D9E702-8189-4F57-A782-6ED3971C2781}" dt="2026-04-15T00:44:05.314" v="7110"/>
          <ac:inkMkLst>
            <pc:docMk/>
            <pc:sldMk cId="757876739" sldId="342"/>
            <ac:inkMk id="34" creationId="{7E66359F-BFCD-051C-4673-B46B0952C979}"/>
          </ac:inkMkLst>
        </pc:inkChg>
        <pc:inkChg chg="add">
          <ac:chgData name="Lee, Landry L CDT 2027" userId="c633e414-1d75-43bf-b5eb-d4c898bf3de2" providerId="ADAL" clId="{C7D9E702-8189-4F57-A782-6ED3971C2781}" dt="2026-04-15T00:39:56.034" v="7028" actId="9405"/>
          <ac:inkMkLst>
            <pc:docMk/>
            <pc:sldMk cId="757876739" sldId="342"/>
            <ac:inkMk id="36" creationId="{F6E4CD84-135A-4D33-C278-7A78B5A14FA8}"/>
          </ac:inkMkLst>
        </pc:inkChg>
        <pc:inkChg chg="add">
          <ac:chgData name="Lee, Landry L CDT 2027" userId="c633e414-1d75-43bf-b5eb-d4c898bf3de2" providerId="ADAL" clId="{C7D9E702-8189-4F57-A782-6ED3971C2781}" dt="2026-04-15T00:39:57.745" v="7029" actId="9405"/>
          <ac:inkMkLst>
            <pc:docMk/>
            <pc:sldMk cId="757876739" sldId="342"/>
            <ac:inkMk id="37" creationId="{F75F7D6B-F408-B4CC-6394-89819A641661}"/>
          </ac:inkMkLst>
        </pc:inkChg>
        <pc:inkChg chg="add">
          <ac:chgData name="Lee, Landry L CDT 2027" userId="c633e414-1d75-43bf-b5eb-d4c898bf3de2" providerId="ADAL" clId="{C7D9E702-8189-4F57-A782-6ED3971C2781}" dt="2026-04-15T00:39:59.614" v="7030" actId="9405"/>
          <ac:inkMkLst>
            <pc:docMk/>
            <pc:sldMk cId="757876739" sldId="342"/>
            <ac:inkMk id="38" creationId="{451B7B34-B2AE-DB7E-29BE-AFDA3AACEC91}"/>
          </ac:inkMkLst>
        </pc:inkChg>
        <pc:inkChg chg="add">
          <ac:chgData name="Lee, Landry L CDT 2027" userId="c633e414-1d75-43bf-b5eb-d4c898bf3de2" providerId="ADAL" clId="{C7D9E702-8189-4F57-A782-6ED3971C2781}" dt="2026-04-15T00:40:01.724" v="7031" actId="9405"/>
          <ac:inkMkLst>
            <pc:docMk/>
            <pc:sldMk cId="757876739" sldId="342"/>
            <ac:inkMk id="39" creationId="{F500BBA7-0105-D269-499A-DEF784C6E4CB}"/>
          </ac:inkMkLst>
        </pc:inkChg>
        <pc:inkChg chg="add">
          <ac:chgData name="Lee, Landry L CDT 2027" userId="c633e414-1d75-43bf-b5eb-d4c898bf3de2" providerId="ADAL" clId="{C7D9E702-8189-4F57-A782-6ED3971C2781}" dt="2026-04-15T00:40:03.265" v="7032" actId="9405"/>
          <ac:inkMkLst>
            <pc:docMk/>
            <pc:sldMk cId="757876739" sldId="342"/>
            <ac:inkMk id="40" creationId="{1FCE48F4-BFFD-BF02-6503-648D32315B37}"/>
          </ac:inkMkLst>
        </pc:inkChg>
        <pc:inkChg chg="add mod">
          <ac:chgData name="Lee, Landry L CDT 2027" userId="c633e414-1d75-43bf-b5eb-d4c898bf3de2" providerId="ADAL" clId="{C7D9E702-8189-4F57-A782-6ED3971C2781}" dt="2026-04-15T00:41:16.940" v="7052" actId="1076"/>
          <ac:inkMkLst>
            <pc:docMk/>
            <pc:sldMk cId="757876739" sldId="342"/>
            <ac:inkMk id="41" creationId="{1D2FE563-C9C5-C5C2-9CB8-BDF307668984}"/>
          </ac:inkMkLst>
        </pc:inkChg>
        <pc:inkChg chg="add mod">
          <ac:chgData name="Lee, Landry L CDT 2027" userId="c633e414-1d75-43bf-b5eb-d4c898bf3de2" providerId="ADAL" clId="{C7D9E702-8189-4F57-A782-6ED3971C2781}" dt="2026-04-15T00:41:16.940" v="7052" actId="1076"/>
          <ac:inkMkLst>
            <pc:docMk/>
            <pc:sldMk cId="757876739" sldId="342"/>
            <ac:inkMk id="42" creationId="{7271A9A0-CD81-7386-593D-303B9376465D}"/>
          </ac:inkMkLst>
        </pc:inkChg>
        <pc:inkChg chg="add">
          <ac:chgData name="Lee, Landry L CDT 2027" userId="c633e414-1d75-43bf-b5eb-d4c898bf3de2" providerId="ADAL" clId="{C7D9E702-8189-4F57-A782-6ED3971C2781}" dt="2026-04-15T00:40:10.456" v="7035" actId="9405"/>
          <ac:inkMkLst>
            <pc:docMk/>
            <pc:sldMk cId="757876739" sldId="342"/>
            <ac:inkMk id="43" creationId="{2CF6400D-F5CD-E9A6-133C-1964A6B4C315}"/>
          </ac:inkMkLst>
        </pc:inkChg>
        <pc:inkChg chg="add mod">
          <ac:chgData name="Lee, Landry L CDT 2027" userId="c633e414-1d75-43bf-b5eb-d4c898bf3de2" providerId="ADAL" clId="{C7D9E702-8189-4F57-A782-6ED3971C2781}" dt="2026-04-15T00:41:16.940" v="7052" actId="1076"/>
          <ac:inkMkLst>
            <pc:docMk/>
            <pc:sldMk cId="757876739" sldId="342"/>
            <ac:inkMk id="44" creationId="{4C7F684A-1441-76A7-06C2-3D7E7D2789E6}"/>
          </ac:inkMkLst>
        </pc:inkChg>
        <pc:inkChg chg="add">
          <ac:chgData name="Lee, Landry L CDT 2027" userId="c633e414-1d75-43bf-b5eb-d4c898bf3de2" providerId="ADAL" clId="{C7D9E702-8189-4F57-A782-6ED3971C2781}" dt="2026-04-15T00:40:14.490" v="7037" actId="9405"/>
          <ac:inkMkLst>
            <pc:docMk/>
            <pc:sldMk cId="757876739" sldId="342"/>
            <ac:inkMk id="45" creationId="{4CB54E82-D7D0-31DC-62BF-257FC21B8652}"/>
          </ac:inkMkLst>
        </pc:inkChg>
        <pc:inkChg chg="add mod">
          <ac:chgData name="Lee, Landry L CDT 2027" userId="c633e414-1d75-43bf-b5eb-d4c898bf3de2" providerId="ADAL" clId="{C7D9E702-8189-4F57-A782-6ED3971C2781}" dt="2026-04-15T00:40:20.545" v="7040"/>
          <ac:inkMkLst>
            <pc:docMk/>
            <pc:sldMk cId="757876739" sldId="342"/>
            <ac:inkMk id="46" creationId="{13F10F86-812D-4DAB-8A4D-55FFE4B59BEF}"/>
          </ac:inkMkLst>
        </pc:inkChg>
        <pc:inkChg chg="add mod">
          <ac:chgData name="Lee, Landry L CDT 2027" userId="c633e414-1d75-43bf-b5eb-d4c898bf3de2" providerId="ADAL" clId="{C7D9E702-8189-4F57-A782-6ED3971C2781}" dt="2026-04-15T00:40:20.545" v="7040"/>
          <ac:inkMkLst>
            <pc:docMk/>
            <pc:sldMk cId="757876739" sldId="342"/>
            <ac:inkMk id="47" creationId="{715541D0-CEE5-FECC-9460-ACD872FBC0F0}"/>
          </ac:inkMkLst>
        </pc:inkChg>
        <pc:inkChg chg="add mod">
          <ac:chgData name="Lee, Landry L CDT 2027" userId="c633e414-1d75-43bf-b5eb-d4c898bf3de2" providerId="ADAL" clId="{C7D9E702-8189-4F57-A782-6ED3971C2781}" dt="2026-04-15T00:44:05.314" v="7110"/>
          <ac:inkMkLst>
            <pc:docMk/>
            <pc:sldMk cId="757876739" sldId="342"/>
            <ac:inkMk id="49" creationId="{60DB7DC8-761C-50D0-3462-34C898D1810D}"/>
          </ac:inkMkLst>
        </pc:inkChg>
        <pc:inkChg chg="add mod">
          <ac:chgData name="Lee, Landry L CDT 2027" userId="c633e414-1d75-43bf-b5eb-d4c898bf3de2" providerId="ADAL" clId="{C7D9E702-8189-4F57-A782-6ED3971C2781}" dt="2026-04-15T00:43:16.142" v="7096" actId="164"/>
          <ac:inkMkLst>
            <pc:docMk/>
            <pc:sldMk cId="757876739" sldId="342"/>
            <ac:inkMk id="50" creationId="{140534D6-580D-4C6B-0F14-C4E47A5AAD4C}"/>
          </ac:inkMkLst>
        </pc:inkChg>
        <pc:inkChg chg="add mod">
          <ac:chgData name="Lee, Landry L CDT 2027" userId="c633e414-1d75-43bf-b5eb-d4c898bf3de2" providerId="ADAL" clId="{C7D9E702-8189-4F57-A782-6ED3971C2781}" dt="2026-04-15T00:40:30.706" v="7045"/>
          <ac:inkMkLst>
            <pc:docMk/>
            <pc:sldMk cId="757876739" sldId="342"/>
            <ac:inkMk id="51" creationId="{9A3F9B8E-16B7-F256-C780-800594891B4E}"/>
          </ac:inkMkLst>
        </pc:inkChg>
        <pc:inkChg chg="add mod">
          <ac:chgData name="Lee, Landry L CDT 2027" userId="c633e414-1d75-43bf-b5eb-d4c898bf3de2" providerId="ADAL" clId="{C7D9E702-8189-4F57-A782-6ED3971C2781}" dt="2026-04-15T00:40:30.706" v="7045"/>
          <ac:inkMkLst>
            <pc:docMk/>
            <pc:sldMk cId="757876739" sldId="342"/>
            <ac:inkMk id="52" creationId="{049A3005-A941-0A9D-0FAF-278334579CD5}"/>
          </ac:inkMkLst>
        </pc:inkChg>
        <pc:inkChg chg="add">
          <ac:chgData name="Lee, Landry L CDT 2027" userId="c633e414-1d75-43bf-b5eb-d4c898bf3de2" providerId="ADAL" clId="{C7D9E702-8189-4F57-A782-6ED3971C2781}" dt="2026-04-15T00:40:31.691" v="7046" actId="9405"/>
          <ac:inkMkLst>
            <pc:docMk/>
            <pc:sldMk cId="757876739" sldId="342"/>
            <ac:inkMk id="54" creationId="{4BFF4AF7-4D7F-3615-9F50-931F3E984585}"/>
          </ac:inkMkLst>
        </pc:inkChg>
        <pc:inkChg chg="add">
          <ac:chgData name="Lee, Landry L CDT 2027" userId="c633e414-1d75-43bf-b5eb-d4c898bf3de2" providerId="ADAL" clId="{C7D9E702-8189-4F57-A782-6ED3971C2781}" dt="2026-04-15T00:40:34.546" v="7047" actId="9405"/>
          <ac:inkMkLst>
            <pc:docMk/>
            <pc:sldMk cId="757876739" sldId="342"/>
            <ac:inkMk id="55" creationId="{D802C79A-F6E9-53F3-95D6-73D0DAAB8B8A}"/>
          </ac:inkMkLst>
        </pc:inkChg>
        <pc:inkChg chg="add">
          <ac:chgData name="Lee, Landry L CDT 2027" userId="c633e414-1d75-43bf-b5eb-d4c898bf3de2" providerId="ADAL" clId="{C7D9E702-8189-4F57-A782-6ED3971C2781}" dt="2026-04-15T00:40:38.378" v="7048" actId="9405"/>
          <ac:inkMkLst>
            <pc:docMk/>
            <pc:sldMk cId="757876739" sldId="342"/>
            <ac:inkMk id="56" creationId="{2A8A970E-45A7-AF4A-1B4A-9FCF7B67CC99}"/>
          </ac:inkMkLst>
        </pc:inkChg>
        <pc:inkChg chg="add">
          <ac:chgData name="Lee, Landry L CDT 2027" userId="c633e414-1d75-43bf-b5eb-d4c898bf3de2" providerId="ADAL" clId="{C7D9E702-8189-4F57-A782-6ED3971C2781}" dt="2026-04-15T00:41:23.870" v="7053" actId="9405"/>
          <ac:inkMkLst>
            <pc:docMk/>
            <pc:sldMk cId="757876739" sldId="342"/>
            <ac:inkMk id="57" creationId="{D3806C32-B0D9-A1B3-AD56-84E693C0DAA5}"/>
          </ac:inkMkLst>
        </pc:inkChg>
        <pc:inkChg chg="add">
          <ac:chgData name="Lee, Landry L CDT 2027" userId="c633e414-1d75-43bf-b5eb-d4c898bf3de2" providerId="ADAL" clId="{C7D9E702-8189-4F57-A782-6ED3971C2781}" dt="2026-04-15T00:41:25.386" v="7054" actId="9405"/>
          <ac:inkMkLst>
            <pc:docMk/>
            <pc:sldMk cId="757876739" sldId="342"/>
            <ac:inkMk id="58" creationId="{49A3B5EB-DCB6-FBC0-4CF4-077238DDAAFB}"/>
          </ac:inkMkLst>
        </pc:inkChg>
        <pc:inkChg chg="add del mod">
          <ac:chgData name="Lee, Landry L CDT 2027" userId="c633e414-1d75-43bf-b5eb-d4c898bf3de2" providerId="ADAL" clId="{C7D9E702-8189-4F57-A782-6ED3971C2781}" dt="2026-04-15T00:44:05.314" v="7109"/>
          <ac:inkMkLst>
            <pc:docMk/>
            <pc:sldMk cId="757876739" sldId="342"/>
            <ac:inkMk id="59" creationId="{7FDB6F07-3FC9-5809-19BE-9B51F2A2A10D}"/>
          </ac:inkMkLst>
        </pc:inkChg>
        <pc:inkChg chg="add">
          <ac:chgData name="Lee, Landry L CDT 2027" userId="c633e414-1d75-43bf-b5eb-d4c898bf3de2" providerId="ADAL" clId="{C7D9E702-8189-4F57-A782-6ED3971C2781}" dt="2026-04-15T00:41:28.052" v="7056" actId="9405"/>
          <ac:inkMkLst>
            <pc:docMk/>
            <pc:sldMk cId="757876739" sldId="342"/>
            <ac:inkMk id="60" creationId="{4C5442DA-AE36-F2E9-A96C-BF920D21A44F}"/>
          </ac:inkMkLst>
        </pc:inkChg>
        <pc:inkChg chg="add">
          <ac:chgData name="Lee, Landry L CDT 2027" userId="c633e414-1d75-43bf-b5eb-d4c898bf3de2" providerId="ADAL" clId="{C7D9E702-8189-4F57-A782-6ED3971C2781}" dt="2026-04-15T00:41:29.390" v="7057" actId="9405"/>
          <ac:inkMkLst>
            <pc:docMk/>
            <pc:sldMk cId="757876739" sldId="342"/>
            <ac:inkMk id="61" creationId="{6422008D-3D44-AED2-CE59-88F5379ABCE3}"/>
          </ac:inkMkLst>
        </pc:inkChg>
        <pc:inkChg chg="add">
          <ac:chgData name="Lee, Landry L CDT 2027" userId="c633e414-1d75-43bf-b5eb-d4c898bf3de2" providerId="ADAL" clId="{C7D9E702-8189-4F57-A782-6ED3971C2781}" dt="2026-04-15T00:41:30.752" v="7058" actId="9405"/>
          <ac:inkMkLst>
            <pc:docMk/>
            <pc:sldMk cId="757876739" sldId="342"/>
            <ac:inkMk id="62" creationId="{841C88AE-4732-87D6-C3DE-B523B44AA108}"/>
          </ac:inkMkLst>
        </pc:inkChg>
        <pc:inkChg chg="add">
          <ac:chgData name="Lee, Landry L CDT 2027" userId="c633e414-1d75-43bf-b5eb-d4c898bf3de2" providerId="ADAL" clId="{C7D9E702-8189-4F57-A782-6ED3971C2781}" dt="2026-04-15T00:41:32.904" v="7059" actId="9405"/>
          <ac:inkMkLst>
            <pc:docMk/>
            <pc:sldMk cId="757876739" sldId="342"/>
            <ac:inkMk id="63" creationId="{AC8DEAAB-AE29-0A85-2229-17E46B602BEF}"/>
          </ac:inkMkLst>
        </pc:inkChg>
        <pc:inkChg chg="add">
          <ac:chgData name="Lee, Landry L CDT 2027" userId="c633e414-1d75-43bf-b5eb-d4c898bf3de2" providerId="ADAL" clId="{C7D9E702-8189-4F57-A782-6ED3971C2781}" dt="2026-04-15T00:41:35.484" v="7060" actId="9405"/>
          <ac:inkMkLst>
            <pc:docMk/>
            <pc:sldMk cId="757876739" sldId="342"/>
            <ac:inkMk id="64" creationId="{4C0B50F4-AD76-8CCD-C085-0024E8F1BED0}"/>
          </ac:inkMkLst>
        </pc:inkChg>
        <pc:inkChg chg="add">
          <ac:chgData name="Lee, Landry L CDT 2027" userId="c633e414-1d75-43bf-b5eb-d4c898bf3de2" providerId="ADAL" clId="{C7D9E702-8189-4F57-A782-6ED3971C2781}" dt="2026-04-15T00:41:37.850" v="7061" actId="9405"/>
          <ac:inkMkLst>
            <pc:docMk/>
            <pc:sldMk cId="757876739" sldId="342"/>
            <ac:inkMk id="65" creationId="{22FFE92B-3882-1CE1-0800-79C38D5D21FD}"/>
          </ac:inkMkLst>
        </pc:inkChg>
        <pc:inkChg chg="add">
          <ac:chgData name="Lee, Landry L CDT 2027" userId="c633e414-1d75-43bf-b5eb-d4c898bf3de2" providerId="ADAL" clId="{C7D9E702-8189-4F57-A782-6ED3971C2781}" dt="2026-04-15T00:41:39.834" v="7062" actId="9405"/>
          <ac:inkMkLst>
            <pc:docMk/>
            <pc:sldMk cId="757876739" sldId="342"/>
            <ac:inkMk id="66" creationId="{A064070A-8350-6CC4-17CB-0815E0EB568A}"/>
          </ac:inkMkLst>
        </pc:inkChg>
        <pc:inkChg chg="add">
          <ac:chgData name="Lee, Landry L CDT 2027" userId="c633e414-1d75-43bf-b5eb-d4c898bf3de2" providerId="ADAL" clId="{C7D9E702-8189-4F57-A782-6ED3971C2781}" dt="2026-04-15T00:41:43.084" v="7063" actId="9405"/>
          <ac:inkMkLst>
            <pc:docMk/>
            <pc:sldMk cId="757876739" sldId="342"/>
            <ac:inkMk id="67" creationId="{4923574B-1E24-DE06-1968-7214D60A6E50}"/>
          </ac:inkMkLst>
        </pc:inkChg>
        <pc:inkChg chg="add">
          <ac:chgData name="Lee, Landry L CDT 2027" userId="c633e414-1d75-43bf-b5eb-d4c898bf3de2" providerId="ADAL" clId="{C7D9E702-8189-4F57-A782-6ED3971C2781}" dt="2026-04-15T00:41:45.199" v="7064" actId="9405"/>
          <ac:inkMkLst>
            <pc:docMk/>
            <pc:sldMk cId="757876739" sldId="342"/>
            <ac:inkMk id="68" creationId="{31C2DEC7-7650-604C-B406-A8EBD2CCF423}"/>
          </ac:inkMkLst>
        </pc:inkChg>
        <pc:inkChg chg="add">
          <ac:chgData name="Lee, Landry L CDT 2027" userId="c633e414-1d75-43bf-b5eb-d4c898bf3de2" providerId="ADAL" clId="{C7D9E702-8189-4F57-A782-6ED3971C2781}" dt="2026-04-15T00:41:47.448" v="7065" actId="9405"/>
          <ac:inkMkLst>
            <pc:docMk/>
            <pc:sldMk cId="757876739" sldId="342"/>
            <ac:inkMk id="69" creationId="{CEEF0548-E77C-964A-A300-E9F686FA0D43}"/>
          </ac:inkMkLst>
        </pc:inkChg>
        <pc:inkChg chg="add">
          <ac:chgData name="Lee, Landry L CDT 2027" userId="c633e414-1d75-43bf-b5eb-d4c898bf3de2" providerId="ADAL" clId="{C7D9E702-8189-4F57-A782-6ED3971C2781}" dt="2026-04-15T00:41:51.199" v="7066" actId="9405"/>
          <ac:inkMkLst>
            <pc:docMk/>
            <pc:sldMk cId="757876739" sldId="342"/>
            <ac:inkMk id="70" creationId="{FE3E7110-BBC0-355A-BF93-F014D3140167}"/>
          </ac:inkMkLst>
        </pc:inkChg>
        <pc:inkChg chg="add">
          <ac:chgData name="Lee, Landry L CDT 2027" userId="c633e414-1d75-43bf-b5eb-d4c898bf3de2" providerId="ADAL" clId="{C7D9E702-8189-4F57-A782-6ED3971C2781}" dt="2026-04-15T00:41:53.128" v="7067" actId="9405"/>
          <ac:inkMkLst>
            <pc:docMk/>
            <pc:sldMk cId="757876739" sldId="342"/>
            <ac:inkMk id="71" creationId="{04443A56-353E-8CDA-FDEA-38E317F676FB}"/>
          </ac:inkMkLst>
        </pc:inkChg>
        <pc:inkChg chg="add">
          <ac:chgData name="Lee, Landry L CDT 2027" userId="c633e414-1d75-43bf-b5eb-d4c898bf3de2" providerId="ADAL" clId="{C7D9E702-8189-4F57-A782-6ED3971C2781}" dt="2026-04-15T00:41:54.765" v="7068" actId="9405"/>
          <ac:inkMkLst>
            <pc:docMk/>
            <pc:sldMk cId="757876739" sldId="342"/>
            <ac:inkMk id="72" creationId="{34ADC69E-57C3-4FEA-6B73-1D06DA06D5BD}"/>
          </ac:inkMkLst>
        </pc:inkChg>
        <pc:inkChg chg="add">
          <ac:chgData name="Lee, Landry L CDT 2027" userId="c633e414-1d75-43bf-b5eb-d4c898bf3de2" providerId="ADAL" clId="{C7D9E702-8189-4F57-A782-6ED3971C2781}" dt="2026-04-15T00:41:56.812" v="7069" actId="9405"/>
          <ac:inkMkLst>
            <pc:docMk/>
            <pc:sldMk cId="757876739" sldId="342"/>
            <ac:inkMk id="73" creationId="{AE5A87C6-CE37-789E-55DF-87C60967822C}"/>
          </ac:inkMkLst>
        </pc:inkChg>
        <pc:inkChg chg="add">
          <ac:chgData name="Lee, Landry L CDT 2027" userId="c633e414-1d75-43bf-b5eb-d4c898bf3de2" providerId="ADAL" clId="{C7D9E702-8189-4F57-A782-6ED3971C2781}" dt="2026-04-15T00:41:58.314" v="7070" actId="9405"/>
          <ac:inkMkLst>
            <pc:docMk/>
            <pc:sldMk cId="757876739" sldId="342"/>
            <ac:inkMk id="74" creationId="{F7D4D028-2EB7-6C6D-C662-64865A034BA3}"/>
          </ac:inkMkLst>
        </pc:inkChg>
        <pc:inkChg chg="add">
          <ac:chgData name="Lee, Landry L CDT 2027" userId="c633e414-1d75-43bf-b5eb-d4c898bf3de2" providerId="ADAL" clId="{C7D9E702-8189-4F57-A782-6ED3971C2781}" dt="2026-04-15T00:41:59.844" v="7071" actId="9405"/>
          <ac:inkMkLst>
            <pc:docMk/>
            <pc:sldMk cId="757876739" sldId="342"/>
            <ac:inkMk id="75" creationId="{1A893613-E034-5AB6-7BC1-5E093DC469CA}"/>
          </ac:inkMkLst>
        </pc:inkChg>
        <pc:inkChg chg="add">
          <ac:chgData name="Lee, Landry L CDT 2027" userId="c633e414-1d75-43bf-b5eb-d4c898bf3de2" providerId="ADAL" clId="{C7D9E702-8189-4F57-A782-6ED3971C2781}" dt="2026-04-15T00:42:01.946" v="7072" actId="9405"/>
          <ac:inkMkLst>
            <pc:docMk/>
            <pc:sldMk cId="757876739" sldId="342"/>
            <ac:inkMk id="76" creationId="{63736940-E59B-3735-0F2C-606D05FC220B}"/>
          </ac:inkMkLst>
        </pc:inkChg>
        <pc:inkChg chg="add del">
          <ac:chgData name="Lee, Landry L CDT 2027" userId="c633e414-1d75-43bf-b5eb-d4c898bf3de2" providerId="ADAL" clId="{C7D9E702-8189-4F57-A782-6ED3971C2781}" dt="2026-04-15T00:42:19.560" v="7082" actId="9405"/>
          <ac:inkMkLst>
            <pc:docMk/>
            <pc:sldMk cId="757876739" sldId="342"/>
            <ac:inkMk id="77" creationId="{ED62C97D-D228-E84D-7551-6D62E1F5A5F7}"/>
          </ac:inkMkLst>
        </pc:inkChg>
        <pc:inkChg chg="add del">
          <ac:chgData name="Lee, Landry L CDT 2027" userId="c633e414-1d75-43bf-b5eb-d4c898bf3de2" providerId="ADAL" clId="{C7D9E702-8189-4F57-A782-6ED3971C2781}" dt="2026-04-15T00:42:06.350" v="7075" actId="9405"/>
          <ac:inkMkLst>
            <pc:docMk/>
            <pc:sldMk cId="757876739" sldId="342"/>
            <ac:inkMk id="78" creationId="{B50BBC9F-F2DD-4E05-74BF-E1BE163C24E8}"/>
          </ac:inkMkLst>
        </pc:inkChg>
        <pc:inkChg chg="add del">
          <ac:chgData name="Lee, Landry L CDT 2027" userId="c633e414-1d75-43bf-b5eb-d4c898bf3de2" providerId="ADAL" clId="{C7D9E702-8189-4F57-A782-6ED3971C2781}" dt="2026-04-15T00:42:19.028" v="7081" actId="9405"/>
          <ac:inkMkLst>
            <pc:docMk/>
            <pc:sldMk cId="757876739" sldId="342"/>
            <ac:inkMk id="79" creationId="{3C2CCE3A-1F8A-DA4F-2278-AE8C4FFBB18D}"/>
          </ac:inkMkLst>
        </pc:inkChg>
        <pc:inkChg chg="add del">
          <ac:chgData name="Lee, Landry L CDT 2027" userId="c633e414-1d75-43bf-b5eb-d4c898bf3de2" providerId="ADAL" clId="{C7D9E702-8189-4F57-A782-6ED3971C2781}" dt="2026-04-15T00:42:18.831" v="7080" actId="9405"/>
          <ac:inkMkLst>
            <pc:docMk/>
            <pc:sldMk cId="757876739" sldId="342"/>
            <ac:inkMk id="80" creationId="{2946B34C-D97C-DCE1-D7F1-9258846DB395}"/>
          </ac:inkMkLst>
        </pc:inkChg>
        <pc:inkChg chg="add del">
          <ac:chgData name="Lee, Landry L CDT 2027" userId="c633e414-1d75-43bf-b5eb-d4c898bf3de2" providerId="ADAL" clId="{C7D9E702-8189-4F57-A782-6ED3971C2781}" dt="2026-04-15T00:42:18.646" v="7079" actId="9405"/>
          <ac:inkMkLst>
            <pc:docMk/>
            <pc:sldMk cId="757876739" sldId="342"/>
            <ac:inkMk id="81" creationId="{1711B63E-2B4C-E198-4703-293F19FD99AA}"/>
          </ac:inkMkLst>
        </pc:inkChg>
        <pc:inkChg chg="add">
          <ac:chgData name="Lee, Landry L CDT 2027" userId="c633e414-1d75-43bf-b5eb-d4c898bf3de2" providerId="ADAL" clId="{C7D9E702-8189-4F57-A782-6ED3971C2781}" dt="2026-04-15T00:42:22.271" v="7083" actId="9405"/>
          <ac:inkMkLst>
            <pc:docMk/>
            <pc:sldMk cId="757876739" sldId="342"/>
            <ac:inkMk id="82" creationId="{84EE131C-38F6-3A6E-D809-9257564772A5}"/>
          </ac:inkMkLst>
        </pc:inkChg>
        <pc:inkChg chg="add">
          <ac:chgData name="Lee, Landry L CDT 2027" userId="c633e414-1d75-43bf-b5eb-d4c898bf3de2" providerId="ADAL" clId="{C7D9E702-8189-4F57-A782-6ED3971C2781}" dt="2026-04-15T00:42:23.869" v="7084" actId="9405"/>
          <ac:inkMkLst>
            <pc:docMk/>
            <pc:sldMk cId="757876739" sldId="342"/>
            <ac:inkMk id="83" creationId="{6BCCC914-B61B-A5A7-3193-CC3AA10D67AF}"/>
          </ac:inkMkLst>
        </pc:inkChg>
        <pc:inkChg chg="add mod">
          <ac:chgData name="Lee, Landry L CDT 2027" userId="c633e414-1d75-43bf-b5eb-d4c898bf3de2" providerId="ADAL" clId="{C7D9E702-8189-4F57-A782-6ED3971C2781}" dt="2026-04-15T00:44:05.314" v="7110"/>
          <ac:inkMkLst>
            <pc:docMk/>
            <pc:sldMk cId="757876739" sldId="342"/>
            <ac:inkMk id="84" creationId="{BC040926-41B6-62F8-5845-2D49A4312E37}"/>
          </ac:inkMkLst>
        </pc:inkChg>
        <pc:inkChg chg="add del">
          <ac:chgData name="Lee, Landry L CDT 2027" userId="c633e414-1d75-43bf-b5eb-d4c898bf3de2" providerId="ADAL" clId="{C7D9E702-8189-4F57-A782-6ED3971C2781}" dt="2026-04-15T00:42:30.050" v="7087" actId="9405"/>
          <ac:inkMkLst>
            <pc:docMk/>
            <pc:sldMk cId="757876739" sldId="342"/>
            <ac:inkMk id="85" creationId="{3FA033C5-43CF-ED83-4459-2A70DC4E3ABA}"/>
          </ac:inkMkLst>
        </pc:inkChg>
        <pc:inkChg chg="add">
          <ac:chgData name="Lee, Landry L CDT 2027" userId="c633e414-1d75-43bf-b5eb-d4c898bf3de2" providerId="ADAL" clId="{C7D9E702-8189-4F57-A782-6ED3971C2781}" dt="2026-04-15T00:42:35.180" v="7088" actId="9405"/>
          <ac:inkMkLst>
            <pc:docMk/>
            <pc:sldMk cId="757876739" sldId="342"/>
            <ac:inkMk id="86" creationId="{A058004F-AE88-31F2-3840-1132455C9CA6}"/>
          </ac:inkMkLst>
        </pc:inkChg>
        <pc:inkChg chg="add">
          <ac:chgData name="Lee, Landry L CDT 2027" userId="c633e414-1d75-43bf-b5eb-d4c898bf3de2" providerId="ADAL" clId="{C7D9E702-8189-4F57-A782-6ED3971C2781}" dt="2026-04-15T00:42:38.115" v="7089" actId="9405"/>
          <ac:inkMkLst>
            <pc:docMk/>
            <pc:sldMk cId="757876739" sldId="342"/>
            <ac:inkMk id="87" creationId="{FBC06D36-C585-DE42-70FA-A0C69ACBC80F}"/>
          </ac:inkMkLst>
        </pc:inkChg>
        <pc:inkChg chg="add">
          <ac:chgData name="Lee, Landry L CDT 2027" userId="c633e414-1d75-43bf-b5eb-d4c898bf3de2" providerId="ADAL" clId="{C7D9E702-8189-4F57-A782-6ED3971C2781}" dt="2026-04-15T00:42:40.139" v="7090" actId="9405"/>
          <ac:inkMkLst>
            <pc:docMk/>
            <pc:sldMk cId="757876739" sldId="342"/>
            <ac:inkMk id="88" creationId="{54A965B3-440D-EC7D-B7DF-10A9F771A6A7}"/>
          </ac:inkMkLst>
        </pc:inkChg>
        <pc:inkChg chg="add">
          <ac:chgData name="Lee, Landry L CDT 2027" userId="c633e414-1d75-43bf-b5eb-d4c898bf3de2" providerId="ADAL" clId="{C7D9E702-8189-4F57-A782-6ED3971C2781}" dt="2026-04-15T00:42:42.072" v="7091" actId="9405"/>
          <ac:inkMkLst>
            <pc:docMk/>
            <pc:sldMk cId="757876739" sldId="342"/>
            <ac:inkMk id="89" creationId="{6607D4AE-73C1-B9B7-E0E9-E378C7B7E155}"/>
          </ac:inkMkLst>
        </pc:inkChg>
        <pc:inkChg chg="add mod">
          <ac:chgData name="Lee, Landry L CDT 2027" userId="c633e414-1d75-43bf-b5eb-d4c898bf3de2" providerId="ADAL" clId="{C7D9E702-8189-4F57-A782-6ED3971C2781}" dt="2026-04-15T00:44:05.314" v="7110"/>
          <ac:inkMkLst>
            <pc:docMk/>
            <pc:sldMk cId="757876739" sldId="342"/>
            <ac:inkMk id="90" creationId="{4EFFDDC3-BD76-5330-1EC0-F5B53B23A821}"/>
          </ac:inkMkLst>
        </pc:inkChg>
        <pc:inkChg chg="add mod">
          <ac:chgData name="Lee, Landry L CDT 2027" userId="c633e414-1d75-43bf-b5eb-d4c898bf3de2" providerId="ADAL" clId="{C7D9E702-8189-4F57-A782-6ED3971C2781}" dt="2026-04-15T00:44:05.314" v="7110"/>
          <ac:inkMkLst>
            <pc:docMk/>
            <pc:sldMk cId="757876739" sldId="342"/>
            <ac:inkMk id="91" creationId="{0840107F-2BC6-2D89-A4DF-774DCECC7CD5}"/>
          </ac:inkMkLst>
        </pc:inkChg>
        <pc:inkChg chg="add">
          <ac:chgData name="Lee, Landry L CDT 2027" userId="c633e414-1d75-43bf-b5eb-d4c898bf3de2" providerId="ADAL" clId="{C7D9E702-8189-4F57-A782-6ED3971C2781}" dt="2026-04-15T00:42:48.524" v="7094" actId="9405"/>
          <ac:inkMkLst>
            <pc:docMk/>
            <pc:sldMk cId="757876739" sldId="342"/>
            <ac:inkMk id="92" creationId="{DC06A9EE-8F95-057F-5979-E7830056E412}"/>
          </ac:inkMkLst>
        </pc:inkChg>
        <pc:inkChg chg="add mod">
          <ac:chgData name="Lee, Landry L CDT 2027" userId="c633e414-1d75-43bf-b5eb-d4c898bf3de2" providerId="ADAL" clId="{C7D9E702-8189-4F57-A782-6ED3971C2781}" dt="2026-04-15T00:44:13.630" v="7112" actId="164"/>
          <ac:inkMkLst>
            <pc:docMk/>
            <pc:sldMk cId="757876739" sldId="342"/>
            <ac:inkMk id="97" creationId="{E7D4C58D-D2EB-91C6-9367-3E045C89E1D0}"/>
          </ac:inkMkLst>
        </pc:inkChg>
      </pc:sldChg>
      <pc:sldChg chg="addSp delSp modSp add del mod">
        <pc:chgData name="Lee, Landry L CDT 2027" userId="c633e414-1d75-43bf-b5eb-d4c898bf3de2" providerId="ADAL" clId="{C7D9E702-8189-4F57-A782-6ED3971C2781}" dt="2026-04-14T15:50:02.974" v="6041" actId="47"/>
        <pc:sldMkLst>
          <pc:docMk/>
          <pc:sldMk cId="4105465891" sldId="343"/>
        </pc:sldMkLst>
        <pc:spChg chg="add del mod">
          <ac:chgData name="Lee, Landry L CDT 2027" userId="c633e414-1d75-43bf-b5eb-d4c898bf3de2" providerId="ADAL" clId="{C7D9E702-8189-4F57-A782-6ED3971C2781}" dt="2026-04-14T15:49:59.727" v="6040" actId="478"/>
          <ac:spMkLst>
            <pc:docMk/>
            <pc:sldMk cId="4105465891" sldId="343"/>
            <ac:spMk id="6" creationId="{29BD5C6C-872B-BFBC-3805-A771B3DE4953}"/>
          </ac:spMkLst>
        </pc:spChg>
      </pc:sldChg>
      <pc:sldChg chg="modSp add mod modAnim">
        <pc:chgData name="Lee, Landry L CDT 2027" userId="c633e414-1d75-43bf-b5eb-d4c898bf3de2" providerId="ADAL" clId="{C7D9E702-8189-4F57-A782-6ED3971C2781}" dt="2026-04-15T00:17:31.512" v="6829"/>
        <pc:sldMkLst>
          <pc:docMk/>
          <pc:sldMk cId="4289608448" sldId="343"/>
        </pc:sldMkLst>
        <pc:spChg chg="mod">
          <ac:chgData name="Lee, Landry L CDT 2027" userId="c633e414-1d75-43bf-b5eb-d4c898bf3de2" providerId="ADAL" clId="{C7D9E702-8189-4F57-A782-6ED3971C2781}" dt="2026-04-15T00:16:07.863" v="6814" actId="1076"/>
          <ac:spMkLst>
            <pc:docMk/>
            <pc:sldMk cId="4289608448" sldId="343"/>
            <ac:spMk id="8" creationId="{B2771689-0043-D223-1866-B82378AC4F11}"/>
          </ac:spMkLst>
        </pc:spChg>
        <pc:grpChg chg="mod">
          <ac:chgData name="Lee, Landry L CDT 2027" userId="c633e414-1d75-43bf-b5eb-d4c898bf3de2" providerId="ADAL" clId="{C7D9E702-8189-4F57-A782-6ED3971C2781}" dt="2026-04-15T00:17:08.786" v="6821" actId="1076"/>
          <ac:grpSpMkLst>
            <pc:docMk/>
            <pc:sldMk cId="4289608448" sldId="343"/>
            <ac:grpSpMk id="5" creationId="{8A27E00B-25BD-A439-6029-7CDD14FAB451}"/>
          </ac:grpSpMkLst>
        </pc:grpChg>
        <pc:grpChg chg="mod">
          <ac:chgData name="Lee, Landry L CDT 2027" userId="c633e414-1d75-43bf-b5eb-d4c898bf3de2" providerId="ADAL" clId="{C7D9E702-8189-4F57-A782-6ED3971C2781}" dt="2026-04-15T00:17:08.786" v="6821" actId="1076"/>
          <ac:grpSpMkLst>
            <pc:docMk/>
            <pc:sldMk cId="4289608448" sldId="343"/>
            <ac:grpSpMk id="13" creationId="{57647BD6-79BA-94AF-8A43-E0C78E55555C}"/>
          </ac:grpSpMkLst>
        </pc:grpChg>
        <pc:grpChg chg="mod">
          <ac:chgData name="Lee, Landry L CDT 2027" userId="c633e414-1d75-43bf-b5eb-d4c898bf3de2" providerId="ADAL" clId="{C7D9E702-8189-4F57-A782-6ED3971C2781}" dt="2026-04-14T17:49:37.351" v="6611" actId="207"/>
          <ac:grpSpMkLst>
            <pc:docMk/>
            <pc:sldMk cId="4289608448" sldId="343"/>
            <ac:grpSpMk id="14" creationId="{CF849C02-63BC-475B-701A-DB4AD70C264D}"/>
          </ac:grpSpMkLst>
        </pc:grpChg>
        <pc:grpChg chg="mod">
          <ac:chgData name="Lee, Landry L CDT 2027" userId="c633e414-1d75-43bf-b5eb-d4c898bf3de2" providerId="ADAL" clId="{C7D9E702-8189-4F57-A782-6ED3971C2781}" dt="2026-04-15T00:17:08.786" v="6821" actId="1076"/>
          <ac:grpSpMkLst>
            <pc:docMk/>
            <pc:sldMk cId="4289608448" sldId="343"/>
            <ac:grpSpMk id="18" creationId="{36498533-FC6B-A534-31D0-5625FBD72EEE}"/>
          </ac:grpSpMkLst>
        </pc:grpChg>
        <pc:picChg chg="mod">
          <ac:chgData name="Lee, Landry L CDT 2027" userId="c633e414-1d75-43bf-b5eb-d4c898bf3de2" providerId="ADAL" clId="{C7D9E702-8189-4F57-A782-6ED3971C2781}" dt="2026-04-14T17:49:37.351" v="6611" actId="207"/>
          <ac:picMkLst>
            <pc:docMk/>
            <pc:sldMk cId="4289608448" sldId="343"/>
            <ac:picMk id="15" creationId="{D07A0917-C624-DB1F-257A-5678ED18DE45}"/>
          </ac:picMkLst>
        </pc:picChg>
        <pc:picChg chg="mod">
          <ac:chgData name="Lee, Landry L CDT 2027" userId="c633e414-1d75-43bf-b5eb-d4c898bf3de2" providerId="ADAL" clId="{C7D9E702-8189-4F57-A782-6ED3971C2781}" dt="2026-04-14T17:49:37.351" v="6611" actId="207"/>
          <ac:picMkLst>
            <pc:docMk/>
            <pc:sldMk cId="4289608448" sldId="343"/>
            <ac:picMk id="16" creationId="{03357B4A-3418-6BAC-40AB-EB5CB39DDA5A}"/>
          </ac:picMkLst>
        </pc:picChg>
        <pc:picChg chg="mod">
          <ac:chgData name="Lee, Landry L CDT 2027" userId="c633e414-1d75-43bf-b5eb-d4c898bf3de2" providerId="ADAL" clId="{C7D9E702-8189-4F57-A782-6ED3971C2781}" dt="2026-04-14T17:49:37.351" v="6611" actId="207"/>
          <ac:picMkLst>
            <pc:docMk/>
            <pc:sldMk cId="4289608448" sldId="343"/>
            <ac:picMk id="17" creationId="{8AD4D3AB-1A84-7F80-DDF6-65349D543442}"/>
          </ac:picMkLst>
        </pc:picChg>
        <pc:picChg chg="mod">
          <ac:chgData name="Lee, Landry L CDT 2027" userId="c633e414-1d75-43bf-b5eb-d4c898bf3de2" providerId="ADAL" clId="{C7D9E702-8189-4F57-A782-6ED3971C2781}" dt="2026-04-15T00:16:12.215" v="6816" actId="1076"/>
          <ac:picMkLst>
            <pc:docMk/>
            <pc:sldMk cId="4289608448" sldId="343"/>
            <ac:picMk id="19" creationId="{F0CB69D6-BDD7-5846-B821-2EC7ACD53F9C}"/>
          </ac:picMkLst>
        </pc:picChg>
      </pc:sldChg>
      <pc:sldMasterChg chg="modSldLayout">
        <pc:chgData name="Lee, Landry L CDT 2027" userId="c633e414-1d75-43bf-b5eb-d4c898bf3de2" providerId="ADAL" clId="{C7D9E702-8189-4F57-A782-6ED3971C2781}" dt="2026-04-08T00:15:10.130" v="4497"/>
        <pc:sldMasterMkLst>
          <pc:docMk/>
          <pc:sldMasterMk cId="0" sldId="2147483648"/>
        </pc:sldMasterMkLst>
        <pc:sldLayoutChg chg="modSp mod">
          <pc:chgData name="Lee, Landry L CDT 2027" userId="c633e414-1d75-43bf-b5eb-d4c898bf3de2" providerId="ADAL" clId="{C7D9E702-8189-4F57-A782-6ED3971C2781}" dt="2026-04-08T00:15:10.130" v="4497"/>
          <pc:sldLayoutMkLst>
            <pc:docMk/>
            <pc:sldMasterMk cId="0" sldId="2147483648"/>
            <pc:sldLayoutMk cId="0" sldId="2147483652"/>
          </pc:sldLayoutMkLst>
          <pc:spChg chg="mod">
            <ac:chgData name="Lee, Landry L CDT 2027" userId="c633e414-1d75-43bf-b5eb-d4c898bf3de2" providerId="ADAL" clId="{C7D9E702-8189-4F57-A782-6ED3971C2781}" dt="2026-04-08T00:15:10.130" v="4497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16.5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48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49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52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53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56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59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01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03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05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08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26.9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10.4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12.2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14.4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18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19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22.4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24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26.8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29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24575,'-5'0'0,"-7"0"0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3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 24575,'0'5'0,"0"7"0,0 7 0,0 5 0,-5-2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34.9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34.5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0:38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23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1 170 24575,'5'-4'0,"1"1"0,0 0 0,-1 0 0,1 0 0,0 1 0,1 0 0,-1 0 0,0 1 0,8-1 0,7-3 0,91-18 0,-70 16 0,55-16 0,-85 19 0,1-1 0,-1 0 0,0-1 0,0 0 0,-1 0 0,0-2 0,0 1 0,15-15 0,-14 5-1365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25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1 306 24575,'1'-9'0,"0"1"0,0-1 0,1 0 0,1 1 0,-1 0 0,2-1 0,-1 1 0,1 0 0,8-13 0,-5 9 0,-1 0 0,-1 0 0,6-17 0,-8 19 0,1 0 0,0 0 0,0 0 0,1 1 0,0 0 0,1 0 0,0 0 0,0 1 0,1 0 0,12-12 0,4-12-1365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28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263 144 24575,'-3'-1'0,"0"-1"0,0 1 0,0 0 0,0-1 0,1 1 0,-1-1 0,1 0 0,-1 0 0,1 0 0,-4-5 0,-4-2 0,-14-7 0,-1 1 0,0 0 0,-1 2 0,-40-14 0,12 1-1365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29.3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345 112 24575,'0'-1'0,"-1"0"0,1 0 0,0 0 0,0 0 0,-1 0 0,1 0 0,-1 0 0,1 0 0,-1 0 0,1 0 0,-1 0 0,0 0 0,0 0 0,1 1 0,-1-1 0,0 0 0,0 1 0,0-1 0,0 0 0,1 1 0,-1-1 0,0 1 0,0-1 0,-2 0 0,-31-9 0,19 7 0,-262-75-1365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30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256 92 24575,'-3'0'0,"-2"0"0,-3 0 0,-3-2 0,-1-1 0,-1 0 0,-4-2 0,0 1 0,-2-3 0,-3-1 0,-1-2 0,-3-2 0,2 2 0,2-1 0,3 3 0,4-1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32.9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249 108 24575,'-40'-12'0,"21"10"0,0 1 0,1-2 0,-29-7 0,41 8 0,0 0 0,-1 0 0,1-1 0,0 0 0,0-1 0,0 1 0,1-1 0,0 0 0,-1-1 0,-7-8 0,-20-22-1365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35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387 115 24575,'-2'1'0,"0"1"0,-1-1 0,1 1 0,0-1 0,0 0 0,-1 1 0,1-1 0,-1-1 0,1 1 0,-1 0 0,1-1 0,-1 1 0,1-1 0,-1 0 0,1 1 0,-1-1 0,0-1 0,1 1 0,-5-1 0,-4-1 0,0 0 0,0-1 0,-11-5 0,-95-24 0,106 28 0,0-1 0,0 0 0,1-1 0,0 0 0,0-1 0,-12-10 0,17 14 25,-1-1 1,0 1-1,0 0 0,0 1 0,-1-1 0,-8-1 1,-10-4-1568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37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365 144 24575,'0'-2'0,"-1"1"0,1-1 0,0 1 0,-1-1 0,1 1 0,0-1 0,-1 1 0,0-1 0,1 1 0,-1-1 0,0 1 0,0 0 0,0-1 0,0 1 0,0 0 0,0 0 0,0 0 0,0 0 0,0 0 0,-1 0 0,1 0 0,0 0 0,-1 0 0,1 0 0,-1 1 0,1-1 0,-3 0 0,-5-2 0,-1 1 0,1 0 0,-16-1 0,4 0 0,-7-4 0,2 0 0,-1-1 0,1-2 0,-31-15 0,-41-15-1365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37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39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375 150 24575,'-104'-48'0,"-155"-49"0,248 93-1365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4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404 92 24575,'-5'0'0,"0"-1"0,0-1 0,0 1 0,1-1 0,-1 1 0,0-1 0,1-1 0,-7-3 0,-17-8 0,9 9 0,0 1 0,-37-4 0,37 6 0,-93-19 339,11 1-2043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45.1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24575,'7'1'0,"-1"0"0,0 0 0,0 1 0,0 0 0,0 0 0,0 0 0,0 1 0,6 3 0,-5-2 0,1 0 0,0-1 0,-1 0 0,11 2 0,-7-3 0,0 0 0,-1 1 0,1 0 0,-1 0 0,1 1 0,18 11 0,-23-12 0,1 0 0,0-1 0,0 0 0,0 0 0,0-1 0,1 1 0,12-1 0,7 2 0,0 1-1365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47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24575,'30'23'0,"89"17"0,28 12 0,-103-44-1365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51.1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304 118 24575,'-4'-1'0,"0"0"0,0 0 0,0 0 0,0-1 0,0 1 0,-7-5 0,-6-2 0,-177-70 0,172 73 289,18 4-439,1 1-1,0-1 1,0 1 0,0-1-1,0 0 1,0 0-1,0-1 1,1 1 0,-1-1-1,-3-1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53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309 164 24575,'-6'0'0,"-1"-1"0,0 1 0,1-2 0,-1 1 0,1-1 0,-1 0 0,-9-5 0,-44-26 0,43 23 0,1 0 0,-19-7 0,13 10 85,10 3-9,0-1-1,-22-11 0,31 14-179,0 0-1,0 0 0,0 0 0,0-1 1,1 1-1,-1-1 0,1 1 0,-1-1 0,1 0 1,0 0-1,0 0 0,0 0 0,1 0 1,-1-1-1,0-3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54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24575,'3'1'0,"0"1"0,0-1 0,0 1 0,0 0 0,0-1 0,-1 1 0,1 1 0,-1-1 0,1 0 0,-1 1 0,0-1 0,0 1 0,3 4 0,2 2 0,7 5 0,23 20 0,-26-26 0,-1 1 0,0 0 0,-1 1 0,0 0 0,12 18 0,-17-22-195,0-1 0,1 0 0,-1 0 0,1-1 0,0 1 0,8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56.8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287 1 24575,'-14'0'0,"-1"1"0,0 1 0,1 0 0,-1 1 0,-24 9 0,-67 34 0,104-45 0,-9 5-341,-1-1 0,0 0-1,-19 4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58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230 0 24575,'-6'5'0,"0"0"0,-1 0 0,1-1 0,-1 0 0,0-1 0,-11 5 0,-16 9 0,11-4 25,0-2 0,-31 10 0,16-5-1465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1:59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380 0 24575,'-1'1'0,"1"0"0,0 0 0,-1-1 0,1 1 0,-1 0 0,1-1 0,-1 1 0,1-1 0,-1 1 0,0 0 0,1-1 0,-1 1 0,0-1 0,1 0 0,-1 1 0,0-1 0,0 0 0,0 1 0,1-1 0,-1 0 0,0 0 0,0 1 0,0-1 0,1 0 0,-1 0 0,-2 0 0,-26 2 0,25-2 0,-11 0 0,-10 1 0,-27 3 0,43-2 0,1-1 0,-1 2 0,1-1 0,0 1 0,0 0 0,-15 9 0,-14 13-29,-51 42-1,52-37-1276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38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2:01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1 134 24575,'4'-1'0,"0"0"0,0-1 0,0 1 0,-1-1 0,1 0 0,0 0 0,5-3 0,7-4 0,29-11 0,-12 7 0,53-31 0,-79 41 28,0-1 0,0 2 0,0-1 0,0 1 0,1 0 0,-1 1 0,1-1 0,-1 1 0,1 1-1,-1 0 1,14 1 0,-13-1-217,1 1 0,0-2 0,-1 1 1,1-1-1,-1 0 0,0-1 0,1 0 0,9-4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2:22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1 241 24575,'0'-3'0,"1"0"0,-1 0 0,1 1 0,0-1 0,0 0 0,0 0 0,0 0 0,0 0 0,1 1 0,-1-1 0,1 0 0,0 1 0,-1 0 0,1-1 0,1 1 0,-1 0 0,0 0 0,4-3 0,7-4 0,0 1 0,20-11 0,-11 7 0,1-1 0,0-2 0,23-19 0,-43 31 0,1 0 0,0 1 0,1 0 0,-1 0 0,0 0 0,0 0 0,1 1 0,-1-1 0,1 1 0,5 0 0,51-4 0,-29 4 0,-23-1 46,1 0-1,-1 0 1,1-1-1,-1 0 1,0-1 0,16-8-1,-14 6-466,0 1 0,0 0 0,14-3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2:23.8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0 241 24575,'7'-1'0,"1"0"0,-1-1 0,0 0 0,0 0 0,0 0 0,0-1 0,-1 0 0,1 0 0,-1 0 0,8-6 0,-4 3 0,0 0 0,1 1 0,11-4 0,15-2 0,-19 6 0,1-1 0,-1 0 0,-1-2 0,1 0 0,16-10 0,-9 3 0,2 1 0,33-12 0,-59 26 0,6-4 23,1-1 0,-1 1 0,0-1 0,0 0 0,-1-1 0,10-9 0,8-7-1549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2:26.3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0 146 24575,'21'-9'0,"-8"2"0,157-51 0,-118 34 0,-38 16 0,28-10 0,-41 18 3,8-3-345,0 0 0,-1 0 0,16-9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2:35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26 330 24575,'3'0'0,"1"0"0,-1 0 0,1-1 0,-1 0 0,1 0 0,-1 0 0,1 0 0,-1-1 0,0 1 0,0-1 0,5-2 0,31-29 0,-33 27 0,1 0 0,0 0 0,0 0 0,0 1 0,10-5 0,13-3 0,-19 9 0,0-1 0,0 0 0,0 0 0,-1-2 0,0 1 0,0-1 0,14-13 0,-14 9 0,-1 0 0,-1 0 0,1-1 0,-2 0 0,0 0 0,11-26 0,0 10 0,-14 23 0,-1 0 0,1 0 0,-1 1 0,4-11 0,-7 15 0,0 0 0,0 0 0,0-1 0,0 1 0,0 0 0,0 0 0,0 0 0,0 0 0,0 0 0,0 0 0,0 0 0,0 0 0,0 0 0,0 0 0,0-1 0,0 1 0,0 0 0,-1 0 0,1 0 0,0 0 0,0 0 0,0 0 0,0 0 0,0 0 0,0 0 0,0 0 0,0 0 0,0 0 0,0 0 0,0 0 0,0 0 0,0-1 0,-1 1 0,1 0 0,0 0 0,0 0 0,0 0 0,0 0 0,0 0 0,0 0 0,0 0 0,0 0 0,0 0 0,-1 0 0,1 0 0,0 0 0,0 1 0,0-1 0,0 0 0,0 0 0,0 0 0,0 0 0,0 0 0,0 0 0,0 0 0,0 0 0,-1 0 0,-9 4 0,-9 6 0,-12 14 0,24-17 0,-1-1 0,0 0 0,-11 6 0,12-7 0,-1 1 0,2 0 0,-1-1 0,1 2 0,-1-1 0,2 1 0,-7 9 0,-19 20 0,-81 74 0,83-85 0,22-19 0,1-1 0,-1 1 0,1 1 0,-9 9 0,-3 6-1365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2:38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0 283 24575,'0'-9'0,"1"0"0,-1 0 0,2 0 0,-1 0 0,1 0 0,1 1 0,0-1 0,0 0 0,0 1 0,1 0 0,0 0 0,1 0 0,0 0 0,10-11 0,-5 9 0,0 0 0,0 1 0,1 0 0,0 1 0,0 0 0,1 1 0,0 0 0,25-9 0,-14 8 0,1 1 0,45-7 0,-49 10 0,-19 4 0,0 0 0,0 0 0,0 0 0,0 0 0,0-1 0,0 1 0,-1 0 0,1-1 0,0 1 0,0-1 0,0 1 0,0-1 0,0 1 0,-1-1 0,1 1 0,0-1 0,0 0 0,-1 0 0,1 1 0,-1-1 0,1 0 0,0 0 0,0-1 0,-1 1 0,-1 1 0,1-1 0,0 1 0,0-1 0,0 0 0,0 1 0,-1-1 0,1 0 0,0 1 0,-1-1 0,1 1 0,0-1 0,-1 1 0,1-1 0,-1 1 0,1-1 0,-1 1 0,1-1 0,-1 1 0,1 0 0,-1-1 0,0 1 0,1 0 0,-1 0 0,1-1 0,-1 1 0,0 0 0,1 0 0,-1 0 0,0 0 0,1-1 0,-1 1 0,0 0 0,0 1 0,-4-2 0,0 1 0,0 0 0,0 1 0,0-1 0,0 1 0,0 0 0,1 0 0,-1 1 0,0 0 0,1-1 0,-1 1 0,1 1 0,-8 4 0,-1 1 0,1 1 0,0 0 0,-13 15 0,19-18 55,0 1 0,1 0 0,0 0 0,1 1 0,-5 10-1,6-11-223,0-1-1,-1 0 1,1 0 0,-1 0-1,0 0 1,0-1-1,-1 0 1,0 0-1,-9 8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2:40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1 303 24575,'0'-2'0,"1"0"0,-1 1 0,1-1 0,-1 0 0,1 0 0,0 0 0,0 0 0,0 1 0,0-1 0,0 0 0,0 1 0,0-1 0,1 1 0,-1-1 0,2-1 0,27-21 0,-24 19 0,17-13 0,-1-1 0,-1-1 0,0 0 0,20-29 0,59-69-1365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2:42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1 422 24575,'0'-14'0,"0"0"0,2-1 0,0 1 0,0 0 0,1 0 0,1 0 0,0 1 0,9-19 0,21-46 0,20-39 0,-9 34-1365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2:44.1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1 276 24575,'0'-10'0,"0"0"0,0 0 0,1 0 0,0 0 0,1 0 0,0 0 0,1 0 0,6-15 0,-3 9 0,-4 10 0,0 1 0,1 0 0,0-1 0,0 1 0,0 0 0,7-9 0,-2 4 0,0 0 0,-1-1 0,9-17 0,3-4 0,-10 14-1365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2:46.7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2 290 24575,'-1'-85'0,"3"-87"0,6 139-1365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40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2:48.5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29 215 24575,'0'-29'0,"1"11"0,-1 1 0,0-1 0,-2 1 0,0 0 0,-1 0 0,0-1 0,-7-16 0,0 4-1365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44:08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180 270 24575,'-25'-33'0,"5"5"0,0 2 0,-22-34 0,21 27 0,-30-57-1365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42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44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00:39:46.6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0D86E-6448-4CCB-B02D-6CD7876EAAB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6FC40-D9DC-4409-A0E9-08670E5D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1A876-A325-9D1A-6BB2-F15B8A65E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51DB93-5E49-6FB1-799E-636252CDA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449CC-9B68-4707-C2BB-87CC7AE2B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EC80F-0BEC-7D79-CA5F-BAEC552D2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8A50F-D231-011D-7A43-85EB4E394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18663-7F55-6871-A4B7-9E2C0EC4E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DFA46-8F03-7CA4-BADB-2F1BF0300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B8E45-DCD1-01F9-AFF9-E231E641D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61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CFC17-2A89-B440-4767-8C6756296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0C010B-AED7-270D-D3A9-680A6251F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843B4-4302-D152-F9D7-BC158D2C8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99810-BBEF-16FE-08E1-882DC105E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9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C664C-C3BA-32EF-873D-FFDF2EEF2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331601-F466-843A-92BE-7DDCB61C8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53D76-9575-2F29-815F-62608FA52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5217-8426-56AA-DD6D-429DA3ACD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37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D7E2-7F20-3A9E-28AC-35D09D01A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483F3A-B575-EC00-AB7A-84FAD40B2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9094A-66A8-999C-DEA4-C6799F853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E108E-4F39-3BB2-807F-4C1BAA4A1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221A7-A710-3504-4BFC-C0AEC521A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CA3614-AA27-2172-8F7F-BC42B32C8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4328B-6CCF-E738-4621-711CDDA95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9562A-EF02-CF7B-0889-2CB2D17DE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4E70A-F957-3748-53BE-86BDC22B2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081460-B685-2CBA-E11C-4EE9649B0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A0E52-8230-55E5-4E23-55321CB17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D542F-CE2C-B867-F627-F5B04A56C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0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5F896-F97F-D8B1-9A0F-39503A783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3CD6FE-E7EE-AFE3-2445-E7399E469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2DF32-2C4F-6874-3059-EC2128FD0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EADCC-E914-1F05-0317-DD1F77F16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5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74BD-0301-9E9C-455F-DCDEC600B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038616-AE1F-F13C-253D-5FFB8947B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F37D1-B5F1-1134-90E4-0E4DBA19C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C7F11-D543-CBE1-F46D-19671EBB4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50F2C-B4AF-9075-DB9C-2B1F5B40A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06130E-B7BD-1C79-B5B4-267AE0EAD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471212-4DDA-DD4C-8043-718F353F8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A541B-FC0F-E423-DE38-D050DF2F1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DF1DC-5E37-A0E3-30ED-06D01D513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38574-BC49-D1AD-A885-8615C9784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8A8D2-13B1-010F-73AE-65D8FF557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63BDD-9AF1-5467-3B54-4EA44C749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0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34329-B8FF-FB1A-BD18-32F675507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56032-E180-B7D7-AB52-C75E97EBB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0028BE-7D24-757D-7652-1AE57675B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24F71-B5FA-8F14-22CB-FD4B1ED7B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EA1E-4437-44C2-9DBD-EF04C69CB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5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C6B-2807-4409-8AEF-EE9679D87BF8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2EC7011-EDA3-43A2-B6CD-E9A2991DA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DFCE-1A02-42AC-A982-7D46AF33C921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emplate ART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149096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916781" y="997748"/>
            <a:ext cx="107157" cy="92869"/>
          </a:xfrm>
          <a:custGeom>
            <a:avLst/>
            <a:gdLst>
              <a:gd name="connsiteX0" fmla="*/ 0 w 107157"/>
              <a:gd name="connsiteY0" fmla="*/ 88106 h 92869"/>
              <a:gd name="connsiteX1" fmla="*/ 28575 w 107157"/>
              <a:gd name="connsiteY1" fmla="*/ 33337 h 92869"/>
              <a:gd name="connsiteX2" fmla="*/ 38100 w 107157"/>
              <a:gd name="connsiteY2" fmla="*/ 19050 h 92869"/>
              <a:gd name="connsiteX3" fmla="*/ 66675 w 107157"/>
              <a:gd name="connsiteY3" fmla="*/ 0 h 92869"/>
              <a:gd name="connsiteX4" fmla="*/ 107157 w 107157"/>
              <a:gd name="connsiteY4" fmla="*/ 45244 h 92869"/>
              <a:gd name="connsiteX5" fmla="*/ 78582 w 107157"/>
              <a:gd name="connsiteY5" fmla="*/ 92869 h 92869"/>
              <a:gd name="connsiteX6" fmla="*/ 0 w 107157"/>
              <a:gd name="connsiteY6" fmla="*/ 88106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2869">
                <a:moveTo>
                  <a:pt x="0" y="88106"/>
                </a:moveTo>
                <a:lnTo>
                  <a:pt x="28575" y="33337"/>
                </a:lnTo>
                <a:lnTo>
                  <a:pt x="38100" y="19050"/>
                </a:lnTo>
                <a:lnTo>
                  <a:pt x="66675" y="0"/>
                </a:lnTo>
                <a:lnTo>
                  <a:pt x="107157" y="45244"/>
                </a:lnTo>
                <a:lnTo>
                  <a:pt x="78582" y="92869"/>
                </a:lnTo>
                <a:lnTo>
                  <a:pt x="0" y="88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13221-A17F-35BC-21D6-89B1DFE8A7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4475" y="5799133"/>
            <a:ext cx="689026" cy="884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.xml"/><Relationship Id="rId21" Type="http://schemas.openxmlformats.org/officeDocument/2006/relationships/customXml" Target="../ink/ink16.xml"/><Relationship Id="rId42" Type="http://schemas.openxmlformats.org/officeDocument/2006/relationships/image" Target="../media/image18.png"/><Relationship Id="rId47" Type="http://schemas.openxmlformats.org/officeDocument/2006/relationships/customXml" Target="../ink/ink36.xml"/><Relationship Id="rId63" Type="http://schemas.openxmlformats.org/officeDocument/2006/relationships/customXml" Target="../ink/ink44.xml"/><Relationship Id="rId68" Type="http://schemas.openxmlformats.org/officeDocument/2006/relationships/image" Target="../media/image31.png"/><Relationship Id="rId84" Type="http://schemas.openxmlformats.org/officeDocument/2006/relationships/image" Target="../media/image39.png"/><Relationship Id="rId89" Type="http://schemas.openxmlformats.org/officeDocument/2006/relationships/customXml" Target="../ink/ink57.xml"/><Relationship Id="rId16" Type="http://schemas.openxmlformats.org/officeDocument/2006/relationships/customXml" Target="../ink/ink11.xml"/><Relationship Id="rId11" Type="http://schemas.openxmlformats.org/officeDocument/2006/relationships/customXml" Target="../ink/ink6.xml"/><Relationship Id="rId32" Type="http://schemas.openxmlformats.org/officeDocument/2006/relationships/customXml" Target="../ink/ink27.xml"/><Relationship Id="rId37" Type="http://schemas.openxmlformats.org/officeDocument/2006/relationships/customXml" Target="../ink/ink30.xml"/><Relationship Id="rId53" Type="http://schemas.openxmlformats.org/officeDocument/2006/relationships/customXml" Target="../ink/ink39.xml"/><Relationship Id="rId58" Type="http://schemas.openxmlformats.org/officeDocument/2006/relationships/image" Target="../media/image26.png"/><Relationship Id="rId74" Type="http://schemas.openxmlformats.org/officeDocument/2006/relationships/image" Target="../media/image34.png"/><Relationship Id="rId79" Type="http://schemas.openxmlformats.org/officeDocument/2006/relationships/customXml" Target="../ink/ink52.xml"/><Relationship Id="rId102" Type="http://schemas.openxmlformats.org/officeDocument/2006/relationships/image" Target="../media/image49.png"/><Relationship Id="rId5" Type="http://schemas.openxmlformats.org/officeDocument/2006/relationships/image" Target="../media/image13.png"/><Relationship Id="rId90" Type="http://schemas.openxmlformats.org/officeDocument/2006/relationships/image" Target="../media/image42.png"/><Relationship Id="rId95" Type="http://schemas.openxmlformats.org/officeDocument/2006/relationships/customXml" Target="../ink/ink60.xml"/><Relationship Id="rId22" Type="http://schemas.openxmlformats.org/officeDocument/2006/relationships/customXml" Target="../ink/ink17.xml"/><Relationship Id="rId27" Type="http://schemas.openxmlformats.org/officeDocument/2006/relationships/customXml" Target="../ink/ink22.xml"/><Relationship Id="rId43" Type="http://schemas.openxmlformats.org/officeDocument/2006/relationships/customXml" Target="../ink/ink34.xml"/><Relationship Id="rId48" Type="http://schemas.openxmlformats.org/officeDocument/2006/relationships/image" Target="../media/image21.png"/><Relationship Id="rId64" Type="http://schemas.openxmlformats.org/officeDocument/2006/relationships/image" Target="../media/image29.png"/><Relationship Id="rId69" Type="http://schemas.openxmlformats.org/officeDocument/2006/relationships/customXml" Target="../ink/ink47.xml"/><Relationship Id="rId80" Type="http://schemas.openxmlformats.org/officeDocument/2006/relationships/image" Target="../media/image37.png"/><Relationship Id="rId85" Type="http://schemas.openxmlformats.org/officeDocument/2006/relationships/customXml" Target="../ink/ink55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33" Type="http://schemas.openxmlformats.org/officeDocument/2006/relationships/customXml" Target="../ink/ink28.xml"/><Relationship Id="rId38" Type="http://schemas.openxmlformats.org/officeDocument/2006/relationships/customXml" Target="../ink/ink31.xml"/><Relationship Id="rId59" Type="http://schemas.openxmlformats.org/officeDocument/2006/relationships/customXml" Target="../ink/ink42.xml"/><Relationship Id="rId103" Type="http://schemas.openxmlformats.org/officeDocument/2006/relationships/image" Target="../media/image50.png"/><Relationship Id="rId20" Type="http://schemas.openxmlformats.org/officeDocument/2006/relationships/customXml" Target="../ink/ink15.xml"/><Relationship Id="rId41" Type="http://schemas.openxmlformats.org/officeDocument/2006/relationships/customXml" Target="../ink/ink33.xml"/><Relationship Id="rId54" Type="http://schemas.openxmlformats.org/officeDocument/2006/relationships/image" Target="../media/image24.png"/><Relationship Id="rId62" Type="http://schemas.openxmlformats.org/officeDocument/2006/relationships/image" Target="../media/image28.png"/><Relationship Id="rId70" Type="http://schemas.openxmlformats.org/officeDocument/2006/relationships/image" Target="../media/image32.png"/><Relationship Id="rId75" Type="http://schemas.openxmlformats.org/officeDocument/2006/relationships/customXml" Target="../ink/ink50.xml"/><Relationship Id="rId83" Type="http://schemas.openxmlformats.org/officeDocument/2006/relationships/customXml" Target="../ink/ink54.xml"/><Relationship Id="rId88" Type="http://schemas.openxmlformats.org/officeDocument/2006/relationships/image" Target="../media/image41.png"/><Relationship Id="rId91" Type="http://schemas.openxmlformats.org/officeDocument/2006/relationships/customXml" Target="../ink/ink58.xml"/><Relationship Id="rId9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5" Type="http://schemas.openxmlformats.org/officeDocument/2006/relationships/customXml" Target="../ink/ink10.xml"/><Relationship Id="rId23" Type="http://schemas.openxmlformats.org/officeDocument/2006/relationships/customXml" Target="../ink/ink18.xml"/><Relationship Id="rId28" Type="http://schemas.openxmlformats.org/officeDocument/2006/relationships/customXml" Target="../ink/ink23.xml"/><Relationship Id="rId36" Type="http://schemas.openxmlformats.org/officeDocument/2006/relationships/image" Target="../media/image16.png"/><Relationship Id="rId49" Type="http://schemas.openxmlformats.org/officeDocument/2006/relationships/customXml" Target="../ink/ink37.xml"/><Relationship Id="rId57" Type="http://schemas.openxmlformats.org/officeDocument/2006/relationships/customXml" Target="../ink/ink41.xml"/><Relationship Id="rId106" Type="http://schemas.openxmlformats.org/officeDocument/2006/relationships/image" Target="../media/image53.png"/><Relationship Id="rId10" Type="http://schemas.openxmlformats.org/officeDocument/2006/relationships/customXml" Target="../ink/ink5.xml"/><Relationship Id="rId31" Type="http://schemas.openxmlformats.org/officeDocument/2006/relationships/customXml" Target="../ink/ink26.xml"/><Relationship Id="rId44" Type="http://schemas.openxmlformats.org/officeDocument/2006/relationships/image" Target="../media/image19.png"/><Relationship Id="rId52" Type="http://schemas.openxmlformats.org/officeDocument/2006/relationships/image" Target="../media/image23.png"/><Relationship Id="rId60" Type="http://schemas.openxmlformats.org/officeDocument/2006/relationships/image" Target="../media/image27.png"/><Relationship Id="rId65" Type="http://schemas.openxmlformats.org/officeDocument/2006/relationships/customXml" Target="../ink/ink45.xml"/><Relationship Id="rId73" Type="http://schemas.openxmlformats.org/officeDocument/2006/relationships/customXml" Target="../ink/ink49.xml"/><Relationship Id="rId78" Type="http://schemas.openxmlformats.org/officeDocument/2006/relationships/image" Target="../media/image36.png"/><Relationship Id="rId81" Type="http://schemas.openxmlformats.org/officeDocument/2006/relationships/customXml" Target="../ink/ink53.xml"/><Relationship Id="rId86" Type="http://schemas.openxmlformats.org/officeDocument/2006/relationships/image" Target="../media/image40.png"/><Relationship Id="rId94" Type="http://schemas.openxmlformats.org/officeDocument/2006/relationships/image" Target="../media/image44.png"/><Relationship Id="rId99" Type="http://schemas.openxmlformats.org/officeDocument/2006/relationships/image" Target="../media/image47.png"/><Relationship Id="rId101" Type="http://schemas.openxmlformats.org/officeDocument/2006/relationships/image" Target="../media/image150.png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39" Type="http://schemas.openxmlformats.org/officeDocument/2006/relationships/customXml" Target="../ink/ink32.xml"/><Relationship Id="rId34" Type="http://schemas.openxmlformats.org/officeDocument/2006/relationships/image" Target="../media/image15.png"/><Relationship Id="rId50" Type="http://schemas.openxmlformats.org/officeDocument/2006/relationships/image" Target="../media/image22.png"/><Relationship Id="rId55" Type="http://schemas.openxmlformats.org/officeDocument/2006/relationships/customXml" Target="../ink/ink40.xml"/><Relationship Id="rId76" Type="http://schemas.openxmlformats.org/officeDocument/2006/relationships/image" Target="../media/image35.png"/><Relationship Id="rId97" Type="http://schemas.openxmlformats.org/officeDocument/2006/relationships/customXml" Target="../ink/ink61.xml"/><Relationship Id="rId104" Type="http://schemas.openxmlformats.org/officeDocument/2006/relationships/image" Target="../media/image51.png"/><Relationship Id="rId7" Type="http://schemas.openxmlformats.org/officeDocument/2006/relationships/image" Target="../media/image14.png"/><Relationship Id="rId71" Type="http://schemas.openxmlformats.org/officeDocument/2006/relationships/customXml" Target="../ink/ink48.xml"/><Relationship Id="rId9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24.xml"/><Relationship Id="rId24" Type="http://schemas.openxmlformats.org/officeDocument/2006/relationships/customXml" Target="../ink/ink19.xml"/><Relationship Id="rId40" Type="http://schemas.openxmlformats.org/officeDocument/2006/relationships/image" Target="../media/image17.png"/><Relationship Id="rId45" Type="http://schemas.openxmlformats.org/officeDocument/2006/relationships/customXml" Target="../ink/ink35.xml"/><Relationship Id="rId66" Type="http://schemas.openxmlformats.org/officeDocument/2006/relationships/image" Target="../media/image30.png"/><Relationship Id="rId87" Type="http://schemas.openxmlformats.org/officeDocument/2006/relationships/customXml" Target="../ink/ink56.xml"/><Relationship Id="rId61" Type="http://schemas.openxmlformats.org/officeDocument/2006/relationships/customXml" Target="../ink/ink43.xml"/><Relationship Id="rId82" Type="http://schemas.openxmlformats.org/officeDocument/2006/relationships/image" Target="../media/image38.png"/><Relationship Id="rId19" Type="http://schemas.openxmlformats.org/officeDocument/2006/relationships/customXml" Target="../ink/ink14.xml"/><Relationship Id="rId14" Type="http://schemas.openxmlformats.org/officeDocument/2006/relationships/customXml" Target="../ink/ink9.xml"/><Relationship Id="rId30" Type="http://schemas.openxmlformats.org/officeDocument/2006/relationships/customXml" Target="../ink/ink25.xml"/><Relationship Id="rId35" Type="http://schemas.openxmlformats.org/officeDocument/2006/relationships/customXml" Target="../ink/ink29.xml"/><Relationship Id="rId56" Type="http://schemas.openxmlformats.org/officeDocument/2006/relationships/image" Target="../media/image25.png"/><Relationship Id="rId77" Type="http://schemas.openxmlformats.org/officeDocument/2006/relationships/customXml" Target="../ink/ink51.xml"/><Relationship Id="rId100" Type="http://schemas.openxmlformats.org/officeDocument/2006/relationships/image" Target="../media/image48.png"/><Relationship Id="rId105" Type="http://schemas.openxmlformats.org/officeDocument/2006/relationships/image" Target="../media/image52.png"/><Relationship Id="rId8" Type="http://schemas.openxmlformats.org/officeDocument/2006/relationships/customXml" Target="../ink/ink3.xml"/><Relationship Id="rId51" Type="http://schemas.openxmlformats.org/officeDocument/2006/relationships/customXml" Target="../ink/ink38.xml"/><Relationship Id="rId72" Type="http://schemas.openxmlformats.org/officeDocument/2006/relationships/image" Target="../media/image33.png"/><Relationship Id="rId93" Type="http://schemas.openxmlformats.org/officeDocument/2006/relationships/customXml" Target="../ink/ink59.xml"/><Relationship Id="rId98" Type="http://schemas.openxmlformats.org/officeDocument/2006/relationships/image" Target="../media/image46.png"/><Relationship Id="rId3" Type="http://schemas.openxmlformats.org/officeDocument/2006/relationships/image" Target="../media/image12.png"/><Relationship Id="rId25" Type="http://schemas.openxmlformats.org/officeDocument/2006/relationships/customXml" Target="../ink/ink20.xml"/><Relationship Id="rId46" Type="http://schemas.openxmlformats.org/officeDocument/2006/relationships/image" Target="../media/image20.png"/><Relationship Id="rId67" Type="http://schemas.openxmlformats.org/officeDocument/2006/relationships/customXml" Target="../ink/ink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1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DF67-5272-D7AB-4978-E5DC91BAB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489" y="2381277"/>
            <a:ext cx="7423952" cy="4084838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cs typeface="Calibri"/>
              </a:rPr>
              <a:t>An Adaptive Bayesian Framework for Risk‐Controlled Skip‐Lot Sampling (</a:t>
            </a:r>
            <a:r>
              <a:rPr lang="en-US" sz="3600" dirty="0" err="1">
                <a:cs typeface="Calibri"/>
              </a:rPr>
              <a:t>SkSP</a:t>
            </a:r>
            <a:r>
              <a:rPr lang="en-US" sz="3600" dirty="0">
                <a:cs typeface="Calibri"/>
              </a:rPr>
              <a:t>‐B)</a:t>
            </a:r>
            <a:br>
              <a:rPr lang="en-US" sz="3600" dirty="0">
                <a:cs typeface="Calibri"/>
              </a:rPr>
            </a:br>
            <a:br>
              <a:rPr lang="en-US" sz="3600" dirty="0">
                <a:cs typeface="Calibri"/>
              </a:rPr>
            </a:br>
            <a:br>
              <a:rPr lang="en-US" sz="3000" dirty="0">
                <a:cs typeface="Calibri"/>
              </a:rPr>
            </a:br>
            <a:r>
              <a:rPr lang="en-US" sz="3000" dirty="0">
                <a:cs typeface="Calibri"/>
              </a:rPr>
              <a:t>CDT Landry Lee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50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B6FDD-262C-9ED7-1E5C-F5AA04379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4D2D-2827-C53E-CDD8-160B3CCE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20" y="400050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Correct Acceptance 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59F7A11-BB78-68FA-3DEB-C9510CFDF6F0}"/>
              </a:ext>
            </a:extLst>
          </p:cNvPr>
          <p:cNvSpPr txBox="1">
            <a:spLocks/>
          </p:cNvSpPr>
          <p:nvPr/>
        </p:nvSpPr>
        <p:spPr>
          <a:xfrm>
            <a:off x="-322996" y="1322395"/>
            <a:ext cx="9276496" cy="9112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cs typeface="Calibri"/>
              </a:rPr>
              <a:t>OC Curve: P(Accepted) vs. Nonconforming Fraction </a:t>
            </a:r>
          </a:p>
          <a:p>
            <a:endParaRPr lang="en-US" sz="3000" dirty="0">
              <a:cs typeface="Calibri"/>
            </a:endParaRPr>
          </a:p>
          <a:p>
            <a:pPr marL="0" indent="0">
              <a:buNone/>
            </a:pPr>
            <a:endParaRPr lang="en-US" sz="3000" dirty="0">
              <a:cs typeface="Calibri"/>
            </a:endParaRPr>
          </a:p>
          <a:p>
            <a:endParaRPr lang="en-US" sz="3000" dirty="0"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B171B5-54DF-5992-0E27-F7FB3889174A}"/>
              </a:ext>
            </a:extLst>
          </p:cNvPr>
          <p:cNvGrpSpPr/>
          <p:nvPr/>
        </p:nvGrpSpPr>
        <p:grpSpPr>
          <a:xfrm>
            <a:off x="396614" y="1778000"/>
            <a:ext cx="8556886" cy="4995063"/>
            <a:chOff x="482600" y="1856587"/>
            <a:chExt cx="7570108" cy="46013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213200C-3100-1D36-3CA1-B28D4F09AD9E}"/>
                </a:ext>
              </a:extLst>
            </p:cNvPr>
            <p:cNvGrpSpPr/>
            <p:nvPr/>
          </p:nvGrpSpPr>
          <p:grpSpPr>
            <a:xfrm>
              <a:off x="482600" y="1856587"/>
              <a:ext cx="6905696" cy="4601363"/>
              <a:chOff x="482600" y="1856587"/>
              <a:chExt cx="6905696" cy="460136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8972CB1-ED03-72BA-B093-DDD75BEB9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21575"/>
              <a:stretch>
                <a:fillRect/>
              </a:stretch>
            </p:blipFill>
            <p:spPr>
              <a:xfrm>
                <a:off x="736600" y="1856587"/>
                <a:ext cx="5727700" cy="451246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818111-8476-DC33-7579-F19417273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91749" r="22730"/>
              <a:stretch>
                <a:fillRect/>
              </a:stretch>
            </p:blipFill>
            <p:spPr>
              <a:xfrm>
                <a:off x="482600" y="6089248"/>
                <a:ext cx="6905696" cy="36870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969082-8685-62E5-F3A8-0D3B8DAE1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6338" t="36042" b="43765"/>
            <a:stretch>
              <a:fillRect/>
            </a:stretch>
          </p:blipFill>
          <p:spPr>
            <a:xfrm>
              <a:off x="6324600" y="3317890"/>
              <a:ext cx="1728108" cy="911210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C27E5D-879B-001E-F9BF-9B765A7B0713}"/>
              </a:ext>
            </a:extLst>
          </p:cNvPr>
          <p:cNvCxnSpPr>
            <a:cxnSpLocks/>
          </p:cNvCxnSpPr>
          <p:nvPr/>
        </p:nvCxnSpPr>
        <p:spPr>
          <a:xfrm>
            <a:off x="4914900" y="2019300"/>
            <a:ext cx="0" cy="41007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B32B29-5144-AD23-B9C7-F05AA1236851}"/>
              </a:ext>
            </a:extLst>
          </p:cNvPr>
          <p:cNvSpPr txBox="1"/>
          <p:nvPr/>
        </p:nvSpPr>
        <p:spPr>
          <a:xfrm>
            <a:off x="4914900" y="3715737"/>
            <a:ext cx="489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RQL: Rejectable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Quality Level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CAB6B71-DD47-4878-EBFC-1F95DA83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CE808-DDCA-84C9-A556-4247D70D60DE}"/>
              </a:ext>
            </a:extLst>
          </p:cNvPr>
          <p:cNvSpPr txBox="1"/>
          <p:nvPr/>
        </p:nvSpPr>
        <p:spPr>
          <a:xfrm>
            <a:off x="3050852" y="1947029"/>
            <a:ext cx="17759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Accept</a:t>
            </a:r>
            <a:br>
              <a:rPr lang="en-US" sz="2600" dirty="0"/>
            </a:br>
            <a:r>
              <a:rPr lang="en-US" sz="2600" dirty="0"/>
              <a:t>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405B9-A2CE-E1B6-B94E-6EE7E8F010F9}"/>
              </a:ext>
            </a:extLst>
          </p:cNvPr>
          <p:cNvSpPr txBox="1"/>
          <p:nvPr/>
        </p:nvSpPr>
        <p:spPr>
          <a:xfrm>
            <a:off x="5002988" y="1947029"/>
            <a:ext cx="17759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Reject</a:t>
            </a:r>
            <a:br>
              <a:rPr lang="en-US" sz="2600" dirty="0"/>
            </a:br>
            <a:r>
              <a:rPr lang="en-US" sz="2600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97089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77C45-C238-0DB2-6905-C6C36A4AD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6727-807A-1713-7D67-E5121EAE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20" y="400050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Cost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57E51C-B850-5BC5-B94B-6253998C1882}"/>
              </a:ext>
            </a:extLst>
          </p:cNvPr>
          <p:cNvGrpSpPr/>
          <p:nvPr/>
        </p:nvGrpSpPr>
        <p:grpSpPr>
          <a:xfrm>
            <a:off x="469900" y="1766895"/>
            <a:ext cx="8674100" cy="4927801"/>
            <a:chOff x="469900" y="1981200"/>
            <a:chExt cx="7746999" cy="46611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3A8883-CA8E-7974-1F23-7AF82D6987CB}"/>
                </a:ext>
              </a:extLst>
            </p:cNvPr>
            <p:cNvGrpSpPr/>
            <p:nvPr/>
          </p:nvGrpSpPr>
          <p:grpSpPr>
            <a:xfrm>
              <a:off x="469900" y="1981200"/>
              <a:ext cx="6905696" cy="4661101"/>
              <a:chOff x="469900" y="1981200"/>
              <a:chExt cx="6905696" cy="466110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7A4BEEF-EA48-108D-6BD4-8141CB750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22259"/>
              <a:stretch>
                <a:fillRect/>
              </a:stretch>
            </p:blipFill>
            <p:spPr>
              <a:xfrm>
                <a:off x="680216" y="1981200"/>
                <a:ext cx="5758684" cy="457677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A9CEB5A-135A-D2AC-1B82-47419751C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91749" r="22730"/>
              <a:stretch>
                <a:fillRect/>
              </a:stretch>
            </p:blipFill>
            <p:spPr>
              <a:xfrm>
                <a:off x="469900" y="6273599"/>
                <a:ext cx="6905696" cy="368702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8BC1FC-8BD6-5F1C-23F2-0B3E4B32B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5997" t="36144" b="43947"/>
            <a:stretch>
              <a:fillRect/>
            </a:stretch>
          </p:blipFill>
          <p:spPr>
            <a:xfrm>
              <a:off x="6438900" y="3631305"/>
              <a:ext cx="1777999" cy="911211"/>
            </a:xfrm>
            <a:prstGeom prst="rect">
              <a:avLst/>
            </a:prstGeom>
          </p:spPr>
        </p:pic>
      </p:grp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4A1B754-590A-3492-865E-4C3CE05BBAD0}"/>
              </a:ext>
            </a:extLst>
          </p:cNvPr>
          <p:cNvSpPr txBox="1">
            <a:spLocks/>
          </p:cNvSpPr>
          <p:nvPr/>
        </p:nvSpPr>
        <p:spPr>
          <a:xfrm>
            <a:off x="-302290" y="1344463"/>
            <a:ext cx="9276496" cy="9112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cs typeface="Calibri"/>
              </a:rPr>
              <a:t>Average Sample Number vs. Nonconforming Fraction </a:t>
            </a:r>
          </a:p>
          <a:p>
            <a:endParaRPr lang="en-US" sz="3000" dirty="0">
              <a:cs typeface="Calibri"/>
            </a:endParaRPr>
          </a:p>
          <a:p>
            <a:pPr marL="0" indent="0">
              <a:buNone/>
            </a:pPr>
            <a:endParaRPr lang="en-US" sz="3000" dirty="0">
              <a:cs typeface="Calibri"/>
            </a:endParaRPr>
          </a:p>
          <a:p>
            <a:endParaRPr lang="en-US" sz="3000" dirty="0">
              <a:cs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2B3496-8082-950F-51B4-4130C5A4BD04}"/>
              </a:ext>
            </a:extLst>
          </p:cNvPr>
          <p:cNvCxnSpPr>
            <a:cxnSpLocks/>
          </p:cNvCxnSpPr>
          <p:nvPr/>
        </p:nvCxnSpPr>
        <p:spPr>
          <a:xfrm>
            <a:off x="4924779" y="1889224"/>
            <a:ext cx="0" cy="41007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628C7B-A392-17AD-54FB-329C5463A1CA}"/>
              </a:ext>
            </a:extLst>
          </p:cNvPr>
          <p:cNvSpPr txBox="1"/>
          <p:nvPr/>
        </p:nvSpPr>
        <p:spPr>
          <a:xfrm>
            <a:off x="4924779" y="2449487"/>
            <a:ext cx="1775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RQL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F0FDBF-563C-4578-ADBF-09F41098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4F659D0-EE21-A820-77D3-E21ED8958755}"/>
              </a:ext>
            </a:extLst>
          </p:cNvPr>
          <p:cNvSpPr txBox="1">
            <a:spLocks/>
          </p:cNvSpPr>
          <p:nvPr/>
        </p:nvSpPr>
        <p:spPr>
          <a:xfrm>
            <a:off x="966641" y="1983513"/>
            <a:ext cx="394065" cy="272160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>
                <a:cs typeface="Calibri"/>
              </a:rPr>
              <a:t>52</a:t>
            </a:r>
          </a:p>
          <a:p>
            <a:endParaRPr lang="en-US" sz="3000" dirty="0">
              <a:cs typeface="Calibri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D81C4E-712D-D529-4C2A-86AECE3E88F0}"/>
              </a:ext>
            </a:extLst>
          </p:cNvPr>
          <p:cNvSpPr txBox="1">
            <a:spLocks/>
          </p:cNvSpPr>
          <p:nvPr/>
        </p:nvSpPr>
        <p:spPr>
          <a:xfrm>
            <a:off x="932888" y="2834747"/>
            <a:ext cx="394065" cy="272160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>
                <a:cs typeface="Calibri"/>
              </a:rPr>
              <a:t>40</a:t>
            </a:r>
          </a:p>
          <a:p>
            <a:endParaRPr lang="en-US" sz="3000" dirty="0">
              <a:cs typeface="Calibri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9A7D23A-28BB-C4FD-9C94-39A58BBA130A}"/>
              </a:ext>
            </a:extLst>
          </p:cNvPr>
          <p:cNvSpPr txBox="1">
            <a:spLocks/>
          </p:cNvSpPr>
          <p:nvPr/>
        </p:nvSpPr>
        <p:spPr>
          <a:xfrm>
            <a:off x="932887" y="4245952"/>
            <a:ext cx="394065" cy="272160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>
                <a:cs typeface="Calibri"/>
              </a:rPr>
              <a:t>20</a:t>
            </a:r>
          </a:p>
          <a:p>
            <a:endParaRPr lang="en-US" sz="3000" dirty="0">
              <a:cs typeface="Calibri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3725F5D-651C-AE89-CBDA-63906B6F5AEA}"/>
              </a:ext>
            </a:extLst>
          </p:cNvPr>
          <p:cNvSpPr txBox="1">
            <a:spLocks/>
          </p:cNvSpPr>
          <p:nvPr/>
        </p:nvSpPr>
        <p:spPr>
          <a:xfrm>
            <a:off x="932886" y="5685442"/>
            <a:ext cx="394065" cy="272160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>
                <a:cs typeface="Calibri"/>
              </a:rPr>
              <a:t>0</a:t>
            </a:r>
          </a:p>
          <a:p>
            <a:endParaRPr lang="en-US" sz="3000" dirty="0">
              <a:cs typeface="Calibri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200B398-6E14-1C93-6832-821E2CC8B2A8}"/>
              </a:ext>
            </a:extLst>
          </p:cNvPr>
          <p:cNvSpPr txBox="1">
            <a:spLocks/>
          </p:cNvSpPr>
          <p:nvPr/>
        </p:nvSpPr>
        <p:spPr>
          <a:xfrm>
            <a:off x="1170548" y="6122022"/>
            <a:ext cx="498960" cy="15292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cs typeface="Calibri"/>
              </a:rPr>
              <a:t>0.00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4EB4B04-7E24-9BBB-C1DC-351362ED811D}"/>
              </a:ext>
            </a:extLst>
          </p:cNvPr>
          <p:cNvSpPr txBox="1">
            <a:spLocks/>
          </p:cNvSpPr>
          <p:nvPr/>
        </p:nvSpPr>
        <p:spPr>
          <a:xfrm>
            <a:off x="2972999" y="6130047"/>
            <a:ext cx="498960" cy="15292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cs typeface="Calibri"/>
              </a:rPr>
              <a:t>0.05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5EFDCC5-E4B5-C384-F6C6-795B599615C6}"/>
              </a:ext>
            </a:extLst>
          </p:cNvPr>
          <p:cNvSpPr txBox="1">
            <a:spLocks/>
          </p:cNvSpPr>
          <p:nvPr/>
        </p:nvSpPr>
        <p:spPr>
          <a:xfrm>
            <a:off x="4675299" y="6129248"/>
            <a:ext cx="498960" cy="15292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cs typeface="Calibri"/>
              </a:rPr>
              <a:t>0.10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9171224-B082-506B-C86F-A7C955933F9D}"/>
              </a:ext>
            </a:extLst>
          </p:cNvPr>
          <p:cNvSpPr txBox="1">
            <a:spLocks/>
          </p:cNvSpPr>
          <p:nvPr/>
        </p:nvSpPr>
        <p:spPr>
          <a:xfrm>
            <a:off x="6451260" y="6122022"/>
            <a:ext cx="498960" cy="15292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cs typeface="Calibri"/>
              </a:rPr>
              <a:t>0.15</a:t>
            </a:r>
          </a:p>
        </p:txBody>
      </p:sp>
    </p:spTree>
    <p:extLst>
      <p:ext uri="{BB962C8B-B14F-4D97-AF65-F5344CB8AC3E}">
        <p14:creationId xmlns:p14="http://schemas.microsoft.com/office/powerpoint/2010/main" val="289576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E0989-375B-6045-990E-A0CCE3F24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8108-90CA-CF4A-AC65-E7579745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20" y="400050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Responsiveness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0BBCC78B-81D3-2E05-F123-92B2A5EF16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2309" y="1095390"/>
                <a:ext cx="7260388" cy="211771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dirty="0">
                    <a:cs typeface="Calibri"/>
                  </a:rPr>
                  <a:t>Average Run Length (ARL) in a catastrophic failure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3000" b="0" i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US" sz="3000" dirty="0">
                    <a:cs typeface="Calibri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Calibri"/>
                      </a:rPr>
                      <m:t>.</m:t>
                    </m:r>
                  </m:oMath>
                </a14:m>
                <a:endParaRPr lang="en-US" sz="3000" b="0" dirty="0">
                  <a:highlight>
                    <a:srgbClr val="FFFF00"/>
                  </a:highlight>
                  <a:cs typeface="Calibri"/>
                </a:endParaRPr>
              </a:p>
              <a:p>
                <a:r>
                  <a:rPr lang="en-US" sz="3000" dirty="0">
                    <a:cs typeface="Calibri"/>
                  </a:rPr>
                  <a:t>Measures responsiveness to a change from acceptable to unacceptable quality.</a:t>
                </a:r>
              </a:p>
              <a:p>
                <a:endParaRPr lang="en-US" sz="3000" dirty="0">
                  <a:cs typeface="Calibri"/>
                </a:endParaRPr>
              </a:p>
              <a:p>
                <a:pPr marL="0" indent="0">
                  <a:buNone/>
                </a:pPr>
                <a:endParaRPr lang="en-US" sz="3000" dirty="0">
                  <a:cs typeface="Calibri"/>
                </a:endParaRPr>
              </a:p>
              <a:p>
                <a:endParaRPr lang="en-US" sz="3000" dirty="0">
                  <a:cs typeface="Calibri"/>
                </a:endParaRPr>
              </a:p>
            </p:txBody>
          </p:sp>
        </mc:Choice>
        <mc:Fallback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0BBCC78B-81D3-2E05-F123-92B2A5EF1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09" y="1095390"/>
                <a:ext cx="7260388" cy="2117710"/>
              </a:xfrm>
              <a:prstGeom prst="rect">
                <a:avLst/>
              </a:prstGeom>
              <a:blipFill>
                <a:blip r:embed="rId3"/>
                <a:stretch>
                  <a:fillRect l="-2015" t="-4035" r="-1763" b="-3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1B6C408-9785-3AB8-3530-AEF14D31E93A}"/>
              </a:ext>
            </a:extLst>
          </p:cNvPr>
          <p:cNvGrpSpPr/>
          <p:nvPr/>
        </p:nvGrpSpPr>
        <p:grpSpPr>
          <a:xfrm>
            <a:off x="1481716" y="3213100"/>
            <a:ext cx="5528684" cy="3415937"/>
            <a:chOff x="1485900" y="3213100"/>
            <a:chExt cx="5528684" cy="34159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DD7F87-CDB7-4E61-625B-0AD355B83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5900" y="3213100"/>
              <a:ext cx="5528684" cy="3415937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D826E92-305C-3BF8-6151-BB27FA357EE0}"/>
                </a:ext>
              </a:extLst>
            </p:cNvPr>
            <p:cNvSpPr/>
            <p:nvPr/>
          </p:nvSpPr>
          <p:spPr>
            <a:xfrm>
              <a:off x="4775200" y="4576669"/>
              <a:ext cx="660400" cy="600262"/>
            </a:xfrm>
            <a:prstGeom prst="ellipse">
              <a:avLst/>
            </a:prstGeom>
            <a:gradFill rotWithShape="1">
              <a:gsLst>
                <a:gs pos="0">
                  <a:srgbClr val="E97132">
                    <a:lumMod val="110000"/>
                    <a:satMod val="105000"/>
                    <a:tint val="67000"/>
                  </a:srgbClr>
                </a:gs>
                <a:gs pos="50000">
                  <a:srgbClr val="E97132">
                    <a:lumMod val="105000"/>
                    <a:satMod val="103000"/>
                    <a:tint val="73000"/>
                  </a:srgbClr>
                </a:gs>
                <a:gs pos="100000">
                  <a:srgbClr val="E97132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12700" cap="flat" cmpd="sng" algn="ctr">
              <a:solidFill>
                <a:srgbClr val="E9713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ptos" panose="02110004020202020204"/>
                </a:rPr>
                <a:t>1</a:t>
              </a:r>
              <a:r>
                <a:rPr lang="en-US" sz="1350" kern="0" baseline="30000" dirty="0">
                  <a:solidFill>
                    <a:prstClr val="black"/>
                  </a:solidFill>
                  <a:latin typeface="Aptos" panose="02110004020202020204"/>
                </a:rPr>
                <a:t>st</a:t>
              </a:r>
              <a:r>
                <a:rPr lang="en-US" sz="1350" kern="0" dirty="0">
                  <a:solidFill>
                    <a:prstClr val="black"/>
                  </a:solidFill>
                  <a:latin typeface="Aptos" panose="02110004020202020204"/>
                </a:rPr>
                <a:t> Fail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81EDA3-AA5A-5494-950A-0A769A62F5D7}"/>
              </a:ext>
            </a:extLst>
          </p:cNvPr>
          <p:cNvSpPr txBox="1"/>
          <p:nvPr/>
        </p:nvSpPr>
        <p:spPr>
          <a:xfrm>
            <a:off x="4546600" y="3697518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cs typeface="Calibri"/>
              </a:rPr>
              <a:t>ARL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0C5B69-2E52-521E-BAD3-058DC916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5961C0-01D6-A6D4-F12E-6169A8D1F70F}"/>
                  </a:ext>
                </a:extLst>
              </p:cNvPr>
              <p:cNvSpPr txBox="1"/>
              <p:nvPr/>
            </p:nvSpPr>
            <p:spPr>
              <a:xfrm flipH="1">
                <a:off x="3259667" y="5410212"/>
                <a:ext cx="11228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5961C0-01D6-A6D4-F12E-6169A8D1F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59667" y="5410212"/>
                <a:ext cx="112283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73E3537-237F-B30B-A0F9-6C8963E9E376}"/>
              </a:ext>
            </a:extLst>
          </p:cNvPr>
          <p:cNvSpPr txBox="1"/>
          <p:nvPr/>
        </p:nvSpPr>
        <p:spPr>
          <a:xfrm flipH="1">
            <a:off x="4666183" y="4116924"/>
            <a:ext cx="320681" cy="1418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596C7D-50E8-04EF-FE0F-676E77C22E40}"/>
                  </a:ext>
                </a:extLst>
              </p:cNvPr>
              <p:cNvSpPr txBox="1"/>
              <p:nvPr/>
            </p:nvSpPr>
            <p:spPr>
              <a:xfrm flipH="1">
                <a:off x="5492246" y="3882184"/>
                <a:ext cx="11228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596C7D-50E8-04EF-FE0F-676E77C2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92246" y="3882184"/>
                <a:ext cx="1122836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3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B3329-0876-5AD9-A11E-07FFC0082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220D-0C23-8DFE-C93D-BD51C19A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20" y="400050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Responsiveness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1988D-185E-4E7F-F35E-2D6A6C95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61" y="1779686"/>
            <a:ext cx="8314478" cy="38298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CD1460-5E27-2552-AA4F-F6375BFDAF03}"/>
              </a:ext>
            </a:extLst>
          </p:cNvPr>
          <p:cNvSpPr/>
          <p:nvPr/>
        </p:nvSpPr>
        <p:spPr>
          <a:xfrm>
            <a:off x="7596611" y="2777442"/>
            <a:ext cx="838200" cy="22479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endParaRPr lang="en-US" sz="1350" dirty="0">
              <a:cs typeface="Calibri"/>
            </a:endParaRPr>
          </a:p>
          <a:p>
            <a:pPr algn="ctr"/>
            <a:endParaRPr lang="en-US" sz="13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2A5BF-946F-E331-8A25-CB75ED5E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9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636FA-60A5-960A-8619-C86778416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0F6A-0360-6E4A-009A-1A18F8C7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20" y="400050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2771689-0043-D223-1866-B82378AC4F11}"/>
              </a:ext>
            </a:extLst>
          </p:cNvPr>
          <p:cNvSpPr txBox="1">
            <a:spLocks/>
          </p:cNvSpPr>
          <p:nvPr/>
        </p:nvSpPr>
        <p:spPr>
          <a:xfrm>
            <a:off x="53640" y="1279539"/>
            <a:ext cx="8914799" cy="51784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cs typeface="Calibri"/>
              </a:rPr>
              <a:t>Relative to other skip-lot sampling approaches, </a:t>
            </a:r>
            <a:r>
              <a:rPr lang="en-US" sz="3000" dirty="0" err="1">
                <a:cs typeface="Calibri"/>
              </a:rPr>
              <a:t>SkSP</a:t>
            </a:r>
            <a:r>
              <a:rPr lang="en-US" sz="3000" dirty="0">
                <a:cs typeface="Calibri"/>
              </a:rPr>
              <a:t>-B facilitates:</a:t>
            </a:r>
          </a:p>
          <a:p>
            <a:pPr marL="0" indent="0">
              <a:buNone/>
            </a:pPr>
            <a:endParaRPr lang="en-US" sz="3000" dirty="0">
              <a:cs typeface="Calibri"/>
            </a:endParaRPr>
          </a:p>
          <a:p>
            <a:pPr lvl="1"/>
            <a:r>
              <a:rPr lang="en-US" sz="2600" dirty="0">
                <a:cs typeface="Calibri"/>
              </a:rPr>
              <a:t>More correct acceptance </a:t>
            </a:r>
          </a:p>
          <a:p>
            <a:pPr lvl="1"/>
            <a:r>
              <a:rPr lang="en-US" sz="2600" dirty="0">
                <a:cs typeface="Calibri"/>
              </a:rPr>
              <a:t>Lower sampling costs</a:t>
            </a:r>
          </a:p>
          <a:p>
            <a:pPr lvl="1"/>
            <a:r>
              <a:rPr lang="en-US" sz="2600" dirty="0">
                <a:cs typeface="Calibri"/>
              </a:rPr>
              <a:t>More responsiveness</a:t>
            </a:r>
          </a:p>
          <a:p>
            <a:pPr marL="0" indent="0">
              <a:buNone/>
            </a:pPr>
            <a:endParaRPr lang="en-US" sz="3000" dirty="0">
              <a:cs typeface="Calibri"/>
            </a:endParaRPr>
          </a:p>
          <a:p>
            <a:pPr marL="0" indent="0">
              <a:buNone/>
            </a:pPr>
            <a:endParaRPr lang="en-US" sz="3000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Note: There will always be some additional 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risk for any skip-lot sampling method.</a:t>
            </a:r>
          </a:p>
          <a:p>
            <a:pPr marL="457200" lvl="1" indent="0">
              <a:buNone/>
            </a:pPr>
            <a:endParaRPr lang="en-US" sz="2600" dirty="0">
              <a:cs typeface="Calibri"/>
            </a:endParaRPr>
          </a:p>
          <a:p>
            <a:pPr lvl="1"/>
            <a:endParaRPr lang="en-US" sz="2600" dirty="0">
              <a:cs typeface="Calibri"/>
            </a:endParaRPr>
          </a:p>
          <a:p>
            <a:pPr lvl="1"/>
            <a:endParaRPr lang="en-US" sz="2600" dirty="0">
              <a:cs typeface="Calibri"/>
            </a:endParaRPr>
          </a:p>
          <a:p>
            <a:endParaRPr lang="en-US" sz="3000" dirty="0">
              <a:cs typeface="Calibri"/>
            </a:endParaRPr>
          </a:p>
          <a:p>
            <a:pPr marL="0" indent="0">
              <a:buNone/>
            </a:pPr>
            <a:endParaRPr lang="en-US" sz="3000" dirty="0">
              <a:cs typeface="Calibri"/>
            </a:endParaRPr>
          </a:p>
          <a:p>
            <a:endParaRPr lang="en-US" sz="3000" dirty="0"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27E00B-25BD-A439-6029-7CDD14FAB451}"/>
              </a:ext>
            </a:extLst>
          </p:cNvPr>
          <p:cNvGrpSpPr/>
          <p:nvPr/>
        </p:nvGrpSpPr>
        <p:grpSpPr>
          <a:xfrm>
            <a:off x="4350193" y="2457433"/>
            <a:ext cx="4793807" cy="2459252"/>
            <a:chOff x="482600" y="1856587"/>
            <a:chExt cx="7570108" cy="46013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25CF46-2A41-359D-52A9-64A8B56F3C7A}"/>
                </a:ext>
              </a:extLst>
            </p:cNvPr>
            <p:cNvGrpSpPr/>
            <p:nvPr/>
          </p:nvGrpSpPr>
          <p:grpSpPr>
            <a:xfrm>
              <a:off x="482600" y="1856587"/>
              <a:ext cx="6905696" cy="4601363"/>
              <a:chOff x="482600" y="1856587"/>
              <a:chExt cx="6905696" cy="460136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ED83908-0A17-50D1-0A1E-3A14FBE3A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21575"/>
              <a:stretch>
                <a:fillRect/>
              </a:stretch>
            </p:blipFill>
            <p:spPr>
              <a:xfrm>
                <a:off x="736600" y="1856587"/>
                <a:ext cx="5727700" cy="451246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5B1D9B5-1C58-8270-B1EB-CA79C78585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91749" r="22730"/>
              <a:stretch>
                <a:fillRect/>
              </a:stretch>
            </p:blipFill>
            <p:spPr>
              <a:xfrm>
                <a:off x="482600" y="6089248"/>
                <a:ext cx="6905696" cy="368702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6A1820-619A-1D37-B4D0-F1C4A818C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6338" t="36042" b="43765"/>
            <a:stretch>
              <a:fillRect/>
            </a:stretch>
          </p:blipFill>
          <p:spPr>
            <a:xfrm>
              <a:off x="6324600" y="3317890"/>
              <a:ext cx="1728108" cy="91121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647BD6-79BA-94AF-8A43-E0C78E55555C}"/>
              </a:ext>
            </a:extLst>
          </p:cNvPr>
          <p:cNvGrpSpPr/>
          <p:nvPr/>
        </p:nvGrpSpPr>
        <p:grpSpPr>
          <a:xfrm>
            <a:off x="4373419" y="2244964"/>
            <a:ext cx="4721933" cy="2899300"/>
            <a:chOff x="469900" y="1981200"/>
            <a:chExt cx="7746999" cy="4661101"/>
          </a:xfrm>
          <a:solidFill>
            <a:schemeClr val="bg1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F849C02-63BC-475B-701A-DB4AD70C264D}"/>
                </a:ext>
              </a:extLst>
            </p:cNvPr>
            <p:cNvGrpSpPr/>
            <p:nvPr/>
          </p:nvGrpSpPr>
          <p:grpSpPr>
            <a:xfrm>
              <a:off x="469900" y="1981200"/>
              <a:ext cx="6905696" cy="4661101"/>
              <a:chOff x="469900" y="1981200"/>
              <a:chExt cx="6905696" cy="4661101"/>
            </a:xfrm>
            <a:grpFill/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357B4A-3418-6BAC-40AB-EB5CB39D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r="22259"/>
              <a:stretch>
                <a:fillRect/>
              </a:stretch>
            </p:blipFill>
            <p:spPr>
              <a:xfrm>
                <a:off x="680216" y="1981200"/>
                <a:ext cx="5758684" cy="4576770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AD4D3AB-1A84-7F80-DDF6-65349D543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91749" r="22730"/>
              <a:stretch>
                <a:fillRect/>
              </a:stretch>
            </p:blipFill>
            <p:spPr>
              <a:xfrm>
                <a:off x="469900" y="6273599"/>
                <a:ext cx="6905696" cy="368702"/>
              </a:xfrm>
              <a:prstGeom prst="rect">
                <a:avLst/>
              </a:prstGeom>
              <a:grpFill/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7A0917-C624-DB1F-257A-5678ED18D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5997" t="36144" b="43947"/>
            <a:stretch>
              <a:fillRect/>
            </a:stretch>
          </p:blipFill>
          <p:spPr>
            <a:xfrm>
              <a:off x="6438900" y="3631305"/>
              <a:ext cx="1777999" cy="911211"/>
            </a:xfrm>
            <a:prstGeom prst="rect">
              <a:avLst/>
            </a:prstGeom>
            <a:grpFill/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98533-FC6B-A534-31D0-5625FBD72EEE}"/>
              </a:ext>
            </a:extLst>
          </p:cNvPr>
          <p:cNvGrpSpPr/>
          <p:nvPr/>
        </p:nvGrpSpPr>
        <p:grpSpPr>
          <a:xfrm>
            <a:off x="4395211" y="2296474"/>
            <a:ext cx="4646670" cy="2775975"/>
            <a:chOff x="1511828" y="3213100"/>
            <a:chExt cx="5528684" cy="34159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CB69D6-BDD7-5846-B821-2EC7ACD53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1828" y="3213100"/>
              <a:ext cx="5528684" cy="3415937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D7E191D-5174-A553-26B7-374AE7123025}"/>
                </a:ext>
              </a:extLst>
            </p:cNvPr>
            <p:cNvSpPr/>
            <p:nvPr/>
          </p:nvSpPr>
          <p:spPr>
            <a:xfrm>
              <a:off x="4775200" y="4576669"/>
              <a:ext cx="660400" cy="600262"/>
            </a:xfrm>
            <a:prstGeom prst="ellipse">
              <a:avLst/>
            </a:prstGeom>
            <a:gradFill rotWithShape="1">
              <a:gsLst>
                <a:gs pos="0">
                  <a:srgbClr val="E97132">
                    <a:lumMod val="110000"/>
                    <a:satMod val="105000"/>
                    <a:tint val="67000"/>
                  </a:srgbClr>
                </a:gs>
                <a:gs pos="50000">
                  <a:srgbClr val="E97132">
                    <a:lumMod val="105000"/>
                    <a:satMod val="103000"/>
                    <a:tint val="73000"/>
                  </a:srgbClr>
                </a:gs>
                <a:gs pos="100000">
                  <a:srgbClr val="E97132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12700" cap="flat" cmpd="sng" algn="ctr">
              <a:solidFill>
                <a:srgbClr val="E9713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E1EF3F6-BED7-8A92-F241-2C050E25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D405-B43B-C40F-1DE7-3079D178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377" y="1009593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46EE3-4AA7-A995-F1C4-AD28A3F77D7B}"/>
              </a:ext>
            </a:extLst>
          </p:cNvPr>
          <p:cNvSpPr txBox="1"/>
          <p:nvPr/>
        </p:nvSpPr>
        <p:spPr>
          <a:xfrm>
            <a:off x="1896341" y="3300891"/>
            <a:ext cx="5351318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50" b="1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  <a:endParaRPr lang="en-US" sz="37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5CC31-0C0C-A6DC-D436-539F7BD2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339A4-B002-33EA-EEC6-51F1BC6A1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70FA-C38D-F284-EF99-DFA49D98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695" y="331052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</a:t>
            </a:r>
          </a:p>
        </p:txBody>
      </p:sp>
      <p:pic>
        <p:nvPicPr>
          <p:cNvPr id="7" name="Picture 6" descr="A soldier working on a machine&#10;&#10;Description automatically generated">
            <a:extLst>
              <a:ext uri="{FF2B5EF4-FFF2-40B4-BE49-F238E27FC236}">
                <a16:creationId xmlns:a16="http://schemas.microsoft.com/office/drawing/2014/main" id="{F0C80A06-7D62-F95A-2FE6-7CDDCB53C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20505" r="-255" b="-1522"/>
          <a:stretch>
            <a:fillRect/>
          </a:stretch>
        </p:blipFill>
        <p:spPr>
          <a:xfrm>
            <a:off x="1083621" y="4565044"/>
            <a:ext cx="3066311" cy="2072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0A963E-C5FB-BC00-1016-07076933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153" y="1773163"/>
            <a:ext cx="5976380" cy="3984253"/>
          </a:xfrm>
          <a:prstGeom prst="rect">
            <a:avLst/>
          </a:prstGeom>
        </p:spPr>
      </p:pic>
      <p:sp>
        <p:nvSpPr>
          <p:cNvPr id="48" name="AutoShape 2" descr="Image result for small arms munitions testing army automated">
            <a:extLst>
              <a:ext uri="{FF2B5EF4-FFF2-40B4-BE49-F238E27FC236}">
                <a16:creationId xmlns:a16="http://schemas.microsoft.com/office/drawing/2014/main" id="{0A34BB10-C3E7-E394-CF45-ED11566DD6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562225"/>
            <a:ext cx="25908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6985375-B452-5AAB-9ED3-9FC388A66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751" y="4567388"/>
            <a:ext cx="3066310" cy="20442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82D2B-5BBB-4F3A-A5B9-E3D0FFBAE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766" y="1545762"/>
            <a:ext cx="8868674" cy="4736166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000" dirty="0">
                <a:cs typeface="Calibri"/>
              </a:rPr>
              <a:t>What types of tests might you do?</a:t>
            </a:r>
          </a:p>
          <a:p>
            <a:r>
              <a:rPr lang="en-US" sz="3000" dirty="0">
                <a:cs typeface="Calibri"/>
              </a:rPr>
              <a:t>How do you check ammunition quality when inspection is destructive and/or expensive?</a:t>
            </a:r>
          </a:p>
          <a:p>
            <a:endParaRPr lang="en-US" sz="3000" dirty="0">
              <a:cs typeface="Calibri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949B53F-0AF1-B734-94C7-3A85B02B9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12" y="3287458"/>
            <a:ext cx="1898745" cy="126583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F7E9754-73E5-B555-BA55-88913DB8A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505" y="3287458"/>
            <a:ext cx="1898745" cy="126583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D57F6B4-C4CE-EDB7-81EF-F17E8E716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977" y="3274005"/>
            <a:ext cx="1898745" cy="1265830"/>
          </a:xfrm>
          <a:prstGeom prst="rect">
            <a:avLst/>
          </a:prstGeom>
        </p:spPr>
      </p:pic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6DB76C45-2BC1-2000-5B8A-3E3D6AFA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4BDAE-5163-EF14-2D41-BC6528479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12" y="3274005"/>
            <a:ext cx="1898745" cy="1265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892075-95DF-322F-5F88-8D1BB9AE2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505" y="3274005"/>
            <a:ext cx="1898745" cy="1265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F08702-0F63-634D-53FA-14521820B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977" y="3260552"/>
            <a:ext cx="1898745" cy="1265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486651-4A8B-2E06-DADD-F949AD27B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92" y="3304851"/>
            <a:ext cx="1898745" cy="1265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2E6558-B111-9D7D-C396-667D4B731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85" y="3304851"/>
            <a:ext cx="1898745" cy="1265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3E3F24-B7D5-A276-043E-94AC22C63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757" y="3291398"/>
            <a:ext cx="1898745" cy="12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5E290-D6E4-697A-3A04-C66AE0065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Generated image">
            <a:extLst>
              <a:ext uri="{FF2B5EF4-FFF2-40B4-BE49-F238E27FC236}">
                <a16:creationId xmlns:a16="http://schemas.microsoft.com/office/drawing/2014/main" id="{7990773B-AF18-7D29-427B-B2991E050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53" y="3713178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Generated image">
            <a:extLst>
              <a:ext uri="{FF2B5EF4-FFF2-40B4-BE49-F238E27FC236}">
                <a16:creationId xmlns:a16="http://schemas.microsoft.com/office/drawing/2014/main" id="{0C8B6233-A7B1-C670-D5DA-B200596B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54" y="3131635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DADC8-AEFD-6616-4BF6-ABB9471B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59" y="284236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Sampling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7A61E6-ECD6-365F-7ABC-8969C4A92B7C}"/>
              </a:ext>
            </a:extLst>
          </p:cNvPr>
          <p:cNvSpPr txBox="1"/>
          <p:nvPr/>
        </p:nvSpPr>
        <p:spPr>
          <a:xfrm>
            <a:off x="-2172779" y="1015344"/>
            <a:ext cx="13458514" cy="1255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Normal Inspection Plan</a:t>
            </a:r>
            <a:endParaRPr lang="en-US" sz="2700" b="1" u="sng" dirty="0"/>
          </a:p>
          <a:p>
            <a:pPr algn="ctr"/>
            <a:endParaRPr lang="en-US" sz="2700" u="sng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B5BD35-354D-357E-1D74-5D1CC0007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371" y="1886613"/>
            <a:ext cx="1898745" cy="12658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548A64-0EA9-AC19-761E-E9319740A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843" y="1873160"/>
            <a:ext cx="1898745" cy="12658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F0A11B-B92C-3423-5321-CBBD52B66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99" y="1879894"/>
            <a:ext cx="1898745" cy="1265830"/>
          </a:xfrm>
          <a:prstGeom prst="rect">
            <a:avLst/>
          </a:prstGeom>
        </p:spPr>
      </p:pic>
      <p:pic>
        <p:nvPicPr>
          <p:cNvPr id="25" name="Picture 2" descr="Generated image">
            <a:extLst>
              <a:ext uri="{FF2B5EF4-FFF2-40B4-BE49-F238E27FC236}">
                <a16:creationId xmlns:a16="http://schemas.microsoft.com/office/drawing/2014/main" id="{80B138DF-7EC6-1889-B8EE-B125A282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98" y="5431624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enerated image">
            <a:extLst>
              <a:ext uri="{FF2B5EF4-FFF2-40B4-BE49-F238E27FC236}">
                <a16:creationId xmlns:a16="http://schemas.microsoft.com/office/drawing/2014/main" id="{B86D5D03-844A-4B01-734D-71CBDA0C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99" y="4840416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023166-DD92-9A70-FBAC-E46EE1A2B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098" y="3142206"/>
            <a:ext cx="592333" cy="592333"/>
          </a:xfrm>
          <a:prstGeom prst="rect">
            <a:avLst/>
          </a:prstGeom>
        </p:spPr>
      </p:pic>
      <p:pic>
        <p:nvPicPr>
          <p:cNvPr id="28" name="Picture 2" descr="Generated image">
            <a:extLst>
              <a:ext uri="{FF2B5EF4-FFF2-40B4-BE49-F238E27FC236}">
                <a16:creationId xmlns:a16="http://schemas.microsoft.com/office/drawing/2014/main" id="{CB6324F5-B055-A5B5-85A8-4D1CF9CE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19" y="3128985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Generated image">
            <a:extLst>
              <a:ext uri="{FF2B5EF4-FFF2-40B4-BE49-F238E27FC236}">
                <a16:creationId xmlns:a16="http://schemas.microsoft.com/office/drawing/2014/main" id="{F6860137-5EF5-4EE3-7B3A-8741770E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72" y="5449057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Generated image">
            <a:extLst>
              <a:ext uri="{FF2B5EF4-FFF2-40B4-BE49-F238E27FC236}">
                <a16:creationId xmlns:a16="http://schemas.microsoft.com/office/drawing/2014/main" id="{C94175DE-87FF-7291-CB42-C68E1C8E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73" y="3751972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Generated image">
            <a:extLst>
              <a:ext uri="{FF2B5EF4-FFF2-40B4-BE49-F238E27FC236}">
                <a16:creationId xmlns:a16="http://schemas.microsoft.com/office/drawing/2014/main" id="{1A45CA36-6B02-028C-9BF2-5FB1AAB8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73" y="4293556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Generated image">
            <a:extLst>
              <a:ext uri="{FF2B5EF4-FFF2-40B4-BE49-F238E27FC236}">
                <a16:creationId xmlns:a16="http://schemas.microsoft.com/office/drawing/2014/main" id="{CC1CF6F6-55FE-0293-3F9D-BCBB4302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73" y="4857849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Generated image">
            <a:extLst>
              <a:ext uri="{FF2B5EF4-FFF2-40B4-BE49-F238E27FC236}">
                <a16:creationId xmlns:a16="http://schemas.microsoft.com/office/drawing/2014/main" id="{927173B7-4CBA-D280-DF27-327F65614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83" y="5436999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Generated image">
            <a:extLst>
              <a:ext uri="{FF2B5EF4-FFF2-40B4-BE49-F238E27FC236}">
                <a16:creationId xmlns:a16="http://schemas.microsoft.com/office/drawing/2014/main" id="{C6C011BB-55D5-1D6F-F3DD-25ACB446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83" y="3739914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Generated image">
            <a:extLst>
              <a:ext uri="{FF2B5EF4-FFF2-40B4-BE49-F238E27FC236}">
                <a16:creationId xmlns:a16="http://schemas.microsoft.com/office/drawing/2014/main" id="{F78D2161-6F4F-2A2B-CCBF-E882FFE3E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83" y="4281498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Generated image">
            <a:extLst>
              <a:ext uri="{FF2B5EF4-FFF2-40B4-BE49-F238E27FC236}">
                <a16:creationId xmlns:a16="http://schemas.microsoft.com/office/drawing/2014/main" id="{2EC2CC1B-3C26-5F1D-DB32-E8566D71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83" y="4845791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9F9F3F2-74D9-E6E2-6C8A-93360F9ED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983" y="3158035"/>
            <a:ext cx="592333" cy="59233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F0EA245-E48A-AB66-DDAB-955A8C14B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098" y="3721318"/>
            <a:ext cx="592333" cy="592333"/>
          </a:xfrm>
          <a:prstGeom prst="rect">
            <a:avLst/>
          </a:prstGeom>
        </p:spPr>
      </p:pic>
      <p:pic>
        <p:nvPicPr>
          <p:cNvPr id="65" name="Picture 2" descr="Generated image">
            <a:extLst>
              <a:ext uri="{FF2B5EF4-FFF2-40B4-BE49-F238E27FC236}">
                <a16:creationId xmlns:a16="http://schemas.microsoft.com/office/drawing/2014/main" id="{BE5D2EFE-AFC7-4E6A-6237-68556E8F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59" y="4286352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5A125AB-CBB9-E87E-FF47-E95B3D33B54F}"/>
              </a:ext>
            </a:extLst>
          </p:cNvPr>
          <p:cNvSpPr txBox="1"/>
          <p:nvPr/>
        </p:nvSpPr>
        <p:spPr>
          <a:xfrm>
            <a:off x="332235" y="3135820"/>
            <a:ext cx="59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96BDD73-C584-082D-49FC-064C26B01D9C}"/>
              </a:ext>
            </a:extLst>
          </p:cNvPr>
          <p:cNvCxnSpPr>
            <a:cxnSpLocks/>
          </p:cNvCxnSpPr>
          <p:nvPr/>
        </p:nvCxnSpPr>
        <p:spPr>
          <a:xfrm flipV="1">
            <a:off x="437560" y="3709879"/>
            <a:ext cx="8451759" cy="240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CF4A84EA-A87A-EBA7-95DB-A05AB14208B6}"/>
              </a:ext>
            </a:extLst>
          </p:cNvPr>
          <p:cNvSpPr/>
          <p:nvPr/>
        </p:nvSpPr>
        <p:spPr>
          <a:xfrm>
            <a:off x="1271103" y="1871072"/>
            <a:ext cx="1084658" cy="1086621"/>
          </a:xfrm>
          <a:prstGeom prst="ellipse">
            <a:avLst/>
          </a:prstGeom>
          <a:gradFill rotWithShape="1">
            <a:gsLst>
              <a:gs pos="0">
                <a:srgbClr val="E97132">
                  <a:lumMod val="110000"/>
                  <a:satMod val="105000"/>
                  <a:tint val="67000"/>
                </a:srgbClr>
              </a:gs>
              <a:gs pos="50000">
                <a:srgbClr val="E97132">
                  <a:lumMod val="105000"/>
                  <a:satMod val="103000"/>
                  <a:tint val="73000"/>
                </a:srgbClr>
              </a:gs>
              <a:gs pos="100000">
                <a:srgbClr val="E97132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black"/>
                </a:solidFill>
                <a:latin typeface="Aptos" panose="02110004020202020204"/>
              </a:rPr>
              <a:t>F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DE43151-D5D0-0BF3-AEF0-92472B968A61}"/>
              </a:ext>
            </a:extLst>
          </p:cNvPr>
          <p:cNvSpPr/>
          <p:nvPr/>
        </p:nvSpPr>
        <p:spPr>
          <a:xfrm>
            <a:off x="3902820" y="1886613"/>
            <a:ext cx="1084658" cy="107108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3D808FF-3509-53C4-5DC7-88938EAE107B}"/>
              </a:ext>
            </a:extLst>
          </p:cNvPr>
          <p:cNvSpPr/>
          <p:nvPr/>
        </p:nvSpPr>
        <p:spPr>
          <a:xfrm>
            <a:off x="6425204" y="1856768"/>
            <a:ext cx="1084658" cy="107108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5AF6E-10AF-6915-9950-824895AC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3" grpId="0" animBg="1"/>
      <p:bldP spid="54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5FCF1-7A3B-13B6-9F27-110D3003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3094-F4B4-3AC9-B1FB-FCB4A741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59" y="284236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Quality is Good?</a:t>
            </a:r>
          </a:p>
        </p:txBody>
      </p:sp>
      <p:sp>
        <p:nvSpPr>
          <p:cNvPr id="52" name="Straight Connector 51">
            <a:extLst>
              <a:ext uri="{FF2B5EF4-FFF2-40B4-BE49-F238E27FC236}">
                <a16:creationId xmlns:a16="http://schemas.microsoft.com/office/drawing/2014/main" id="{7786D8AA-C813-0CFA-3D77-445C2F0ACC97}"/>
              </a:ext>
            </a:extLst>
          </p:cNvPr>
          <p:cNvSpPr/>
          <p:nvPr/>
        </p:nvSpPr>
        <p:spPr>
          <a:xfrm>
            <a:off x="-230776" y="4397518"/>
            <a:ext cx="9842980" cy="365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 anchor="ctr" anchorCtr="1"/>
          <a:lstStyle/>
          <a:p>
            <a:pPr defTabSz="685800">
              <a:defRPr/>
            </a:pPr>
            <a:endParaRPr lang="en-US" sz="3000" kern="0">
              <a:solidFill>
                <a:srgbClr val="000000"/>
              </a:solidFill>
              <a:latin typeface="Aptos" panose="0211000402020202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1BC5336-AD1D-8A85-B853-8BA6A3A1BEB1}"/>
              </a:ext>
            </a:extLst>
          </p:cNvPr>
          <p:cNvSpPr/>
          <p:nvPr/>
        </p:nvSpPr>
        <p:spPr>
          <a:xfrm>
            <a:off x="1499351" y="4030050"/>
            <a:ext cx="703163" cy="768726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E48D43-FA40-04D0-D72E-0286C6DA3439}"/>
              </a:ext>
            </a:extLst>
          </p:cNvPr>
          <p:cNvSpPr/>
          <p:nvPr/>
        </p:nvSpPr>
        <p:spPr>
          <a:xfrm>
            <a:off x="2433356" y="4016807"/>
            <a:ext cx="703163" cy="768726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0B0E37C-08EA-4585-FE29-ACBFF02C2E20}"/>
              </a:ext>
            </a:extLst>
          </p:cNvPr>
          <p:cNvSpPr/>
          <p:nvPr/>
        </p:nvSpPr>
        <p:spPr>
          <a:xfrm>
            <a:off x="577743" y="4023628"/>
            <a:ext cx="703163" cy="768726"/>
          </a:xfrm>
          <a:prstGeom prst="ellipse">
            <a:avLst/>
          </a:prstGeom>
          <a:gradFill rotWithShape="1">
            <a:gsLst>
              <a:gs pos="0">
                <a:srgbClr val="E97132">
                  <a:lumMod val="110000"/>
                  <a:satMod val="105000"/>
                  <a:tint val="67000"/>
                </a:srgbClr>
              </a:gs>
              <a:gs pos="50000">
                <a:srgbClr val="E97132">
                  <a:lumMod val="105000"/>
                  <a:satMod val="103000"/>
                  <a:tint val="73000"/>
                </a:srgbClr>
              </a:gs>
              <a:gs pos="100000">
                <a:srgbClr val="E97132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black"/>
                </a:solidFill>
                <a:latin typeface="Aptos" panose="02110004020202020204"/>
              </a:rPr>
              <a:t>F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5B9540E-80C3-FA71-96B3-0FC5BAE1B09C}"/>
              </a:ext>
            </a:extLst>
          </p:cNvPr>
          <p:cNvSpPr/>
          <p:nvPr/>
        </p:nvSpPr>
        <p:spPr>
          <a:xfrm>
            <a:off x="5966667" y="4047910"/>
            <a:ext cx="703163" cy="768726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7C245AD-0FCB-679D-DF05-A34477A73B9E}"/>
              </a:ext>
            </a:extLst>
          </p:cNvPr>
          <p:cNvSpPr/>
          <p:nvPr/>
        </p:nvSpPr>
        <p:spPr>
          <a:xfrm>
            <a:off x="6889215" y="4047910"/>
            <a:ext cx="703163" cy="768726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68ADFA6-DA7E-1612-8C3D-B29D1D63844E}"/>
              </a:ext>
            </a:extLst>
          </p:cNvPr>
          <p:cNvSpPr/>
          <p:nvPr/>
        </p:nvSpPr>
        <p:spPr>
          <a:xfrm>
            <a:off x="7789435" y="4047910"/>
            <a:ext cx="703163" cy="768726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ABFDE1-3298-3E31-07FD-DBEE604197A7}"/>
              </a:ext>
            </a:extLst>
          </p:cNvPr>
          <p:cNvSpPr/>
          <p:nvPr/>
        </p:nvSpPr>
        <p:spPr>
          <a:xfrm>
            <a:off x="4166226" y="4047910"/>
            <a:ext cx="703164" cy="768726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01E10C0-2877-4BD5-BE0D-9EFD1295DD77}"/>
              </a:ext>
            </a:extLst>
          </p:cNvPr>
          <p:cNvSpPr/>
          <p:nvPr/>
        </p:nvSpPr>
        <p:spPr>
          <a:xfrm>
            <a:off x="3299791" y="4047910"/>
            <a:ext cx="703163" cy="768726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F463A4-8E25-11EB-C968-4E3B43CAE0B5}"/>
              </a:ext>
            </a:extLst>
          </p:cNvPr>
          <p:cNvSpPr/>
          <p:nvPr/>
        </p:nvSpPr>
        <p:spPr>
          <a:xfrm>
            <a:off x="5066447" y="4016807"/>
            <a:ext cx="703163" cy="768726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727" name="Slide Number Placeholder 726">
            <a:extLst>
              <a:ext uri="{FF2B5EF4-FFF2-40B4-BE49-F238E27FC236}">
                <a16:creationId xmlns:a16="http://schemas.microsoft.com/office/drawing/2014/main" id="{B8C77750-5D01-3DCC-E1BC-67D3E497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0B31D-03F9-2533-3410-EEFDE13BAFC2}"/>
              </a:ext>
            </a:extLst>
          </p:cNvPr>
          <p:cNvSpPr txBox="1"/>
          <p:nvPr/>
        </p:nvSpPr>
        <p:spPr>
          <a:xfrm>
            <a:off x="86441" y="2278615"/>
            <a:ext cx="877564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After periods of demonstrated high-quality samples, do we need to keep testing at the same rate?</a:t>
            </a:r>
          </a:p>
        </p:txBody>
      </p:sp>
    </p:spTree>
    <p:extLst>
      <p:ext uri="{BB962C8B-B14F-4D97-AF65-F5344CB8AC3E}">
        <p14:creationId xmlns:p14="http://schemas.microsoft.com/office/powerpoint/2010/main" val="179209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77DF-560B-A899-4023-2642A726A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B3C8-46A8-A706-99D2-8F4AA002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59" y="284236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Skip-Lot Sampling SkSP-2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85BE11-9E19-C160-FA28-BA43CE0D9105}"/>
              </a:ext>
            </a:extLst>
          </p:cNvPr>
          <p:cNvSpPr/>
          <p:nvPr/>
        </p:nvSpPr>
        <p:spPr>
          <a:xfrm>
            <a:off x="7972350" y="3725706"/>
            <a:ext cx="787826" cy="815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BEC212-A032-FB09-EEBA-45A6C01A0182}"/>
              </a:ext>
            </a:extLst>
          </p:cNvPr>
          <p:cNvSpPr/>
          <p:nvPr/>
        </p:nvSpPr>
        <p:spPr>
          <a:xfrm>
            <a:off x="3398351" y="3729473"/>
            <a:ext cx="2233710" cy="815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E351F-AB90-4EB7-3A0F-65FBE3093D92}"/>
              </a:ext>
            </a:extLst>
          </p:cNvPr>
          <p:cNvSpPr/>
          <p:nvPr/>
        </p:nvSpPr>
        <p:spPr>
          <a:xfrm>
            <a:off x="5698340" y="3725706"/>
            <a:ext cx="2207995" cy="8155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C5314D-B3B2-2D9B-135D-0D3533D34E21}"/>
              </a:ext>
            </a:extLst>
          </p:cNvPr>
          <p:cNvSpPr/>
          <p:nvPr/>
        </p:nvSpPr>
        <p:spPr>
          <a:xfrm>
            <a:off x="126844" y="3725706"/>
            <a:ext cx="3209782" cy="8155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658DA5-8284-8B6C-D433-CC5693E9A31A}"/>
              </a:ext>
            </a:extLst>
          </p:cNvPr>
          <p:cNvSpPr txBox="1"/>
          <p:nvPr/>
        </p:nvSpPr>
        <p:spPr>
          <a:xfrm>
            <a:off x="2095166" y="2888475"/>
            <a:ext cx="5285724" cy="129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SkSP-2 Skip-Lot Sampling</a:t>
            </a:r>
          </a:p>
          <a:p>
            <a:endParaRPr lang="en-US" sz="2700" b="1" u="sng" dirty="0"/>
          </a:p>
          <a:p>
            <a:pPr algn="ctr"/>
            <a:endParaRPr lang="en-US" sz="2700" dirty="0"/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FFC357CE-8F97-012E-A8C6-8B766F040CC3}"/>
              </a:ext>
            </a:extLst>
          </p:cNvPr>
          <p:cNvSpPr/>
          <p:nvPr/>
        </p:nvSpPr>
        <p:spPr>
          <a:xfrm>
            <a:off x="182510" y="4104513"/>
            <a:ext cx="8554520" cy="5301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 anchor="ctr" anchorCtr="1"/>
          <a:lstStyle/>
          <a:p>
            <a:pPr defTabSz="685800">
              <a:defRPr/>
            </a:pPr>
            <a:endParaRPr lang="en-US" sz="2000" kern="0">
              <a:solidFill>
                <a:srgbClr val="000000"/>
              </a:solidFill>
              <a:latin typeface="Aptos" panose="02110004020202020204"/>
            </a:endParaRPr>
          </a:p>
        </p:txBody>
      </p:sp>
      <p:sp>
        <p:nvSpPr>
          <p:cNvPr id="40" name="Straight Connector 39">
            <a:extLst>
              <a:ext uri="{FF2B5EF4-FFF2-40B4-BE49-F238E27FC236}">
                <a16:creationId xmlns:a16="http://schemas.microsoft.com/office/drawing/2014/main" id="{7193BD87-8FA5-2409-D33D-EA80B4BB6903}"/>
              </a:ext>
            </a:extLst>
          </p:cNvPr>
          <p:cNvSpPr/>
          <p:nvPr/>
        </p:nvSpPr>
        <p:spPr>
          <a:xfrm flipV="1">
            <a:off x="216555" y="4125877"/>
            <a:ext cx="8520475" cy="39897"/>
          </a:xfrm>
          <a:prstGeom prst="lin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 anchorCtr="1"/>
          <a:lstStyle/>
          <a:p>
            <a:pPr defTabSz="685800">
              <a:defRPr/>
            </a:pPr>
            <a:endParaRPr lang="en-US" sz="2000" kern="0">
              <a:solidFill>
                <a:srgbClr val="000000"/>
              </a:solidFill>
              <a:latin typeface="Aptos" panose="02110004020202020204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1703EB1-6A9F-92D8-4627-6BC16FADCDBF}"/>
              </a:ext>
            </a:extLst>
          </p:cNvPr>
          <p:cNvSpPr/>
          <p:nvPr/>
        </p:nvSpPr>
        <p:spPr>
          <a:xfrm>
            <a:off x="353616" y="3785075"/>
            <a:ext cx="624607" cy="700550"/>
          </a:xfrm>
          <a:prstGeom prst="ellipse">
            <a:avLst/>
          </a:prstGeom>
          <a:gradFill rotWithShape="1">
            <a:gsLst>
              <a:gs pos="0">
                <a:srgbClr val="E97132">
                  <a:lumMod val="110000"/>
                  <a:satMod val="105000"/>
                  <a:tint val="67000"/>
                </a:srgbClr>
              </a:gs>
              <a:gs pos="50000">
                <a:srgbClr val="E97132">
                  <a:lumMod val="105000"/>
                  <a:satMod val="103000"/>
                  <a:tint val="73000"/>
                </a:srgbClr>
              </a:gs>
              <a:gs pos="100000">
                <a:srgbClr val="E97132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F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B20917E-4F90-00C8-7F6C-3493C96B5BA8}"/>
              </a:ext>
            </a:extLst>
          </p:cNvPr>
          <p:cNvSpPr/>
          <p:nvPr/>
        </p:nvSpPr>
        <p:spPr>
          <a:xfrm>
            <a:off x="1122318" y="3785075"/>
            <a:ext cx="624607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F177E38-2500-6783-BB69-34700468A7CC}"/>
              </a:ext>
            </a:extLst>
          </p:cNvPr>
          <p:cNvSpPr/>
          <p:nvPr/>
        </p:nvSpPr>
        <p:spPr>
          <a:xfrm>
            <a:off x="1891021" y="3785075"/>
            <a:ext cx="624607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007B128-85F8-8137-00BE-5BF75D3F9A62}"/>
              </a:ext>
            </a:extLst>
          </p:cNvPr>
          <p:cNvSpPr/>
          <p:nvPr/>
        </p:nvSpPr>
        <p:spPr>
          <a:xfrm>
            <a:off x="2658415" y="3772163"/>
            <a:ext cx="624607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61D868D-A296-BD8A-E142-61B35B6532AC}"/>
              </a:ext>
            </a:extLst>
          </p:cNvPr>
          <p:cNvSpPr/>
          <p:nvPr/>
        </p:nvSpPr>
        <p:spPr>
          <a:xfrm>
            <a:off x="3423554" y="3785075"/>
            <a:ext cx="624607" cy="700550"/>
          </a:xfrm>
          <a:prstGeom prst="ellipse">
            <a:avLst/>
          </a:prstGeom>
          <a:gradFill rotWithShape="1">
            <a:gsLst>
              <a:gs pos="0">
                <a:srgbClr val="0F9ED5">
                  <a:lumMod val="110000"/>
                  <a:satMod val="105000"/>
                  <a:tint val="67000"/>
                </a:srgbClr>
              </a:gs>
              <a:gs pos="50000">
                <a:srgbClr val="0F9ED5">
                  <a:lumMod val="105000"/>
                  <a:satMod val="103000"/>
                  <a:tint val="73000"/>
                </a:srgbClr>
              </a:gs>
              <a:gs pos="100000">
                <a:srgbClr val="0F9E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BF1AEF-9011-88D3-C996-B3B4843EDBD1}"/>
              </a:ext>
            </a:extLst>
          </p:cNvPr>
          <p:cNvSpPr/>
          <p:nvPr/>
        </p:nvSpPr>
        <p:spPr>
          <a:xfrm>
            <a:off x="4949607" y="3785073"/>
            <a:ext cx="624607" cy="700550"/>
          </a:xfrm>
          <a:prstGeom prst="ellipse">
            <a:avLst/>
          </a:prstGeom>
          <a:gradFill rotWithShape="1">
            <a:gsLst>
              <a:gs pos="0">
                <a:srgbClr val="E97132">
                  <a:lumMod val="110000"/>
                  <a:satMod val="105000"/>
                  <a:tint val="67000"/>
                </a:srgbClr>
              </a:gs>
              <a:gs pos="50000">
                <a:srgbClr val="E97132">
                  <a:lumMod val="105000"/>
                  <a:satMod val="103000"/>
                  <a:tint val="73000"/>
                </a:srgbClr>
              </a:gs>
              <a:gs pos="100000">
                <a:srgbClr val="E97132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>
                <a:solidFill>
                  <a:prstClr val="black"/>
                </a:solidFill>
                <a:latin typeface="Aptos" panose="02110004020202020204"/>
              </a:rPr>
              <a:t>F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6A48D6F-5FF9-210F-CC7C-976F8254CC13}"/>
              </a:ext>
            </a:extLst>
          </p:cNvPr>
          <p:cNvSpPr/>
          <p:nvPr/>
        </p:nvSpPr>
        <p:spPr>
          <a:xfrm>
            <a:off x="5710520" y="3750937"/>
            <a:ext cx="624607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8494BBD-02B1-A247-EB15-CE19AEBDC9DD}"/>
              </a:ext>
            </a:extLst>
          </p:cNvPr>
          <p:cNvSpPr/>
          <p:nvPr/>
        </p:nvSpPr>
        <p:spPr>
          <a:xfrm>
            <a:off x="6471434" y="3750937"/>
            <a:ext cx="624607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38D87EB-8604-CEFC-94DF-4AD64992AFD8}"/>
              </a:ext>
            </a:extLst>
          </p:cNvPr>
          <p:cNvSpPr/>
          <p:nvPr/>
        </p:nvSpPr>
        <p:spPr>
          <a:xfrm>
            <a:off x="7232348" y="3750937"/>
            <a:ext cx="624607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0F5FE0-8BA4-2D7E-BAB2-6341179D9C31}"/>
              </a:ext>
            </a:extLst>
          </p:cNvPr>
          <p:cNvSpPr/>
          <p:nvPr/>
        </p:nvSpPr>
        <p:spPr>
          <a:xfrm>
            <a:off x="8046853" y="3772163"/>
            <a:ext cx="624607" cy="700550"/>
          </a:xfrm>
          <a:prstGeom prst="ellipse">
            <a:avLst/>
          </a:prstGeom>
          <a:gradFill rotWithShape="1">
            <a:gsLst>
              <a:gs pos="0">
                <a:srgbClr val="0F9ED5">
                  <a:lumMod val="110000"/>
                  <a:satMod val="105000"/>
                  <a:tint val="67000"/>
                </a:srgbClr>
              </a:gs>
              <a:gs pos="50000">
                <a:srgbClr val="0F9ED5">
                  <a:lumMod val="105000"/>
                  <a:satMod val="103000"/>
                  <a:tint val="73000"/>
                </a:srgbClr>
              </a:gs>
              <a:gs pos="100000">
                <a:srgbClr val="0F9E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D1708A-2289-D893-F76F-D408C04BAA54}"/>
              </a:ext>
            </a:extLst>
          </p:cNvPr>
          <p:cNvSpPr txBox="1"/>
          <p:nvPr/>
        </p:nvSpPr>
        <p:spPr>
          <a:xfrm>
            <a:off x="184176" y="1594316"/>
            <a:ext cx="877564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After periods of demonstrated high-quality samples, enter a state of reduced testing.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4504F-5E3D-F20F-0B3E-3D6C19B3D4D8}"/>
              </a:ext>
            </a:extLst>
          </p:cNvPr>
          <p:cNvSpPr txBox="1"/>
          <p:nvPr/>
        </p:nvSpPr>
        <p:spPr>
          <a:xfrm rot="5400000">
            <a:off x="2010223" y="3691854"/>
            <a:ext cx="495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8D5E9-5E89-F00B-AF70-8FACEB427032}"/>
              </a:ext>
            </a:extLst>
          </p:cNvPr>
          <p:cNvSpPr txBox="1"/>
          <p:nvPr/>
        </p:nvSpPr>
        <p:spPr>
          <a:xfrm rot="5400000">
            <a:off x="6488518" y="3768127"/>
            <a:ext cx="659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6D538-5F06-8D09-E9BA-04D482BF8345}"/>
                  </a:ext>
                </a:extLst>
              </p:cNvPr>
              <p:cNvSpPr txBox="1"/>
              <p:nvPr/>
            </p:nvSpPr>
            <p:spPr>
              <a:xfrm>
                <a:off x="-102933" y="4917476"/>
                <a:ext cx="3501285" cy="52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consecutive passes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6D538-5F06-8D09-E9BA-04D482BF8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933" y="4917476"/>
                <a:ext cx="3501285" cy="528811"/>
              </a:xfrm>
              <a:prstGeom prst="rect">
                <a:avLst/>
              </a:prstGeom>
              <a:blipFill>
                <a:blip r:embed="rId3"/>
                <a:stretch>
                  <a:fillRect t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733BC7-2F0C-2FAD-2A54-F91C7FE94620}"/>
                  </a:ext>
                </a:extLst>
              </p:cNvPr>
              <p:cNvSpPr txBox="1"/>
              <p:nvPr/>
            </p:nvSpPr>
            <p:spPr>
              <a:xfrm>
                <a:off x="5710523" y="4922430"/>
                <a:ext cx="3501285" cy="52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consecutive passes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733BC7-2F0C-2FAD-2A54-F91C7FE94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23" y="4922430"/>
                <a:ext cx="3501285" cy="528811"/>
              </a:xfrm>
              <a:prstGeom prst="rect">
                <a:avLst/>
              </a:prstGeom>
              <a:blipFill>
                <a:blip r:embed="rId4"/>
                <a:stretch>
                  <a:fillRect t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0C3C8D1-8489-44DD-D920-86F8E31A04F5}"/>
              </a:ext>
            </a:extLst>
          </p:cNvPr>
          <p:cNvSpPr txBox="1"/>
          <p:nvPr/>
        </p:nvSpPr>
        <p:spPr>
          <a:xfrm>
            <a:off x="73327" y="3287297"/>
            <a:ext cx="3501285" cy="52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Normal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1DC78-A1A1-549F-6E37-D5DB2B6F8EBE}"/>
              </a:ext>
            </a:extLst>
          </p:cNvPr>
          <p:cNvSpPr txBox="1"/>
          <p:nvPr/>
        </p:nvSpPr>
        <p:spPr>
          <a:xfrm>
            <a:off x="2787550" y="3287297"/>
            <a:ext cx="3501285" cy="52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Skipping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06C124-8D5A-F86E-ED46-A9A39890E596}"/>
              </a:ext>
            </a:extLst>
          </p:cNvPr>
          <p:cNvSpPr txBox="1"/>
          <p:nvPr/>
        </p:nvSpPr>
        <p:spPr>
          <a:xfrm>
            <a:off x="6594287" y="3289075"/>
            <a:ext cx="3501285" cy="52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Skipping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CFE6D-F104-FC95-9D34-0437F64239F0}"/>
              </a:ext>
            </a:extLst>
          </p:cNvPr>
          <p:cNvSpPr txBox="1"/>
          <p:nvPr/>
        </p:nvSpPr>
        <p:spPr>
          <a:xfrm>
            <a:off x="5009950" y="3263815"/>
            <a:ext cx="3501285" cy="52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Normal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0C4A2-D86F-C0F9-268A-AFDB0CB8656D}"/>
              </a:ext>
            </a:extLst>
          </p:cNvPr>
          <p:cNvSpPr txBox="1"/>
          <p:nvPr/>
        </p:nvSpPr>
        <p:spPr>
          <a:xfrm rot="5400000">
            <a:off x="3448898" y="4286495"/>
            <a:ext cx="659881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7F0E85-A57D-5F21-8024-3625659D4EAA}"/>
                  </a:ext>
                </a:extLst>
              </p:cNvPr>
              <p:cNvSpPr txBox="1"/>
              <p:nvPr/>
            </p:nvSpPr>
            <p:spPr>
              <a:xfrm>
                <a:off x="2841116" y="4933966"/>
                <a:ext cx="3501285" cy="52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chance to test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7F0E85-A57D-5F21-8024-3625659D4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116" y="4933966"/>
                <a:ext cx="3501285" cy="528811"/>
              </a:xfrm>
              <a:prstGeom prst="rect">
                <a:avLst/>
              </a:prstGeom>
              <a:blipFill>
                <a:blip r:embed="rId5"/>
                <a:stretch>
                  <a:fillRect t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984D445-3DF2-4864-0597-11C60AA2A670}"/>
              </a:ext>
            </a:extLst>
          </p:cNvPr>
          <p:cNvSpPr/>
          <p:nvPr/>
        </p:nvSpPr>
        <p:spPr>
          <a:xfrm>
            <a:off x="4224647" y="3783494"/>
            <a:ext cx="595107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D53A5C-4001-4B1C-48E6-A1C33B4AEC88}"/>
              </a:ext>
            </a:extLst>
          </p:cNvPr>
          <p:cNvSpPr txBox="1"/>
          <p:nvPr/>
        </p:nvSpPr>
        <p:spPr>
          <a:xfrm rot="5400000">
            <a:off x="4242974" y="4292565"/>
            <a:ext cx="659881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132D21-B842-2EE1-32E0-3D8CB97E7CF1}"/>
              </a:ext>
            </a:extLst>
          </p:cNvPr>
          <p:cNvSpPr txBox="1"/>
          <p:nvPr/>
        </p:nvSpPr>
        <p:spPr>
          <a:xfrm rot="5400000">
            <a:off x="5029629" y="4298088"/>
            <a:ext cx="659881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}</a:t>
            </a:r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490B1480-B254-FE81-ECDC-008A34A5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67B55E-0CDE-FC48-78B0-90D7D062A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02" y="3728576"/>
            <a:ext cx="1400757" cy="933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C1ED11-63B0-B283-4415-F3E57F494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33" y="3698855"/>
            <a:ext cx="1400757" cy="933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2BBDEE-86E6-20FC-660F-55EEE4266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68" y="3706861"/>
            <a:ext cx="1400757" cy="9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37" grpId="0"/>
      <p:bldP spid="35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3" grpId="0"/>
      <p:bldP spid="6" grpId="0"/>
      <p:bldP spid="8" grpId="0"/>
      <p:bldP spid="9" grpId="0"/>
      <p:bldP spid="14" grpId="0"/>
      <p:bldP spid="15" grpId="0"/>
      <p:bldP spid="16" grpId="0"/>
      <p:bldP spid="17" grpId="0"/>
      <p:bldP spid="4" grpId="0"/>
      <p:bldP spid="5" grpId="0"/>
      <p:bldP spid="7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FBAC5-68E4-1DBE-3D5F-749A0501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04C51E-9125-C369-1894-095397141831}"/>
              </a:ext>
            </a:extLst>
          </p:cNvPr>
          <p:cNvSpPr/>
          <p:nvPr/>
        </p:nvSpPr>
        <p:spPr>
          <a:xfrm>
            <a:off x="3520198" y="1678968"/>
            <a:ext cx="2223953" cy="815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68F2A-CFD8-8B58-1746-6031F2E2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88" y="275733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Data Does SkSP Miss </a:t>
            </a:r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9B2F48E1-3470-8B67-790C-D6A2D5A0C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1" y="4869205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Generated image">
            <a:extLst>
              <a:ext uri="{FF2B5EF4-FFF2-40B4-BE49-F238E27FC236}">
                <a16:creationId xmlns:a16="http://schemas.microsoft.com/office/drawing/2014/main" id="{ADDF016C-F389-F7B6-6A2E-25FB92F4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2" y="4277997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7B2227D-082F-9B9C-D6B1-466333CDE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61" y="2579787"/>
            <a:ext cx="592333" cy="592333"/>
          </a:xfrm>
          <a:prstGeom prst="rect">
            <a:avLst/>
          </a:prstGeom>
        </p:spPr>
      </p:pic>
      <p:pic>
        <p:nvPicPr>
          <p:cNvPr id="116" name="Picture 2" descr="Generated image">
            <a:extLst>
              <a:ext uri="{FF2B5EF4-FFF2-40B4-BE49-F238E27FC236}">
                <a16:creationId xmlns:a16="http://schemas.microsoft.com/office/drawing/2014/main" id="{A79086B0-F26D-23E3-72F7-50C51B33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64" y="3164971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Generated image">
            <a:extLst>
              <a:ext uri="{FF2B5EF4-FFF2-40B4-BE49-F238E27FC236}">
                <a16:creationId xmlns:a16="http://schemas.microsoft.com/office/drawing/2014/main" id="{78B65030-1C98-7684-5C0E-9657EB1E6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1" y="4866734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Generated image">
            <a:extLst>
              <a:ext uri="{FF2B5EF4-FFF2-40B4-BE49-F238E27FC236}">
                <a16:creationId xmlns:a16="http://schemas.microsoft.com/office/drawing/2014/main" id="{74BC4AA4-9584-E368-D790-C487ACF5E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1" y="3169649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Generated image">
            <a:extLst>
              <a:ext uri="{FF2B5EF4-FFF2-40B4-BE49-F238E27FC236}">
                <a16:creationId xmlns:a16="http://schemas.microsoft.com/office/drawing/2014/main" id="{7F177764-AF0B-9BCD-A8DF-680493E14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1" y="3711233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Generated image">
            <a:extLst>
              <a:ext uri="{FF2B5EF4-FFF2-40B4-BE49-F238E27FC236}">
                <a16:creationId xmlns:a16="http://schemas.microsoft.com/office/drawing/2014/main" id="{4E59AF3B-48F7-F5BA-9CF5-838B56C5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1" y="4275526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Generated image">
            <a:extLst>
              <a:ext uri="{FF2B5EF4-FFF2-40B4-BE49-F238E27FC236}">
                <a16:creationId xmlns:a16="http://schemas.microsoft.com/office/drawing/2014/main" id="{6AB2F64D-26BE-1AC1-9465-8C20CEFA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54" y="4884765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Generated image">
            <a:extLst>
              <a:ext uri="{FF2B5EF4-FFF2-40B4-BE49-F238E27FC236}">
                <a16:creationId xmlns:a16="http://schemas.microsoft.com/office/drawing/2014/main" id="{0E38A351-24A5-5762-1DD7-0AC099F9C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55" y="3729264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2" descr="Generated image">
            <a:extLst>
              <a:ext uri="{FF2B5EF4-FFF2-40B4-BE49-F238E27FC236}">
                <a16:creationId xmlns:a16="http://schemas.microsoft.com/office/drawing/2014/main" id="{5DE7541E-C5E7-E749-4DA0-FC86ADD3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55" y="4293557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Generated image">
            <a:extLst>
              <a:ext uri="{FF2B5EF4-FFF2-40B4-BE49-F238E27FC236}">
                <a16:creationId xmlns:a16="http://schemas.microsoft.com/office/drawing/2014/main" id="{4CC8BC43-FD4C-DEC9-B4F5-8F8E9C05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41" y="4884603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Generated image">
            <a:extLst>
              <a:ext uri="{FF2B5EF4-FFF2-40B4-BE49-F238E27FC236}">
                <a16:creationId xmlns:a16="http://schemas.microsoft.com/office/drawing/2014/main" id="{FEDAD429-863D-CED8-8E3A-C85E72F2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42" y="4293395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2" descr="Generated image">
            <a:extLst>
              <a:ext uri="{FF2B5EF4-FFF2-40B4-BE49-F238E27FC236}">
                <a16:creationId xmlns:a16="http://schemas.microsoft.com/office/drawing/2014/main" id="{2D095B72-CEF5-8F36-CD00-5B044FF85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55" y="4857981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2" descr="Generated image">
            <a:extLst>
              <a:ext uri="{FF2B5EF4-FFF2-40B4-BE49-F238E27FC236}">
                <a16:creationId xmlns:a16="http://schemas.microsoft.com/office/drawing/2014/main" id="{C951BB7D-3142-53E5-4931-66C7266C4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56" y="3160896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2" descr="Generated image">
            <a:extLst>
              <a:ext uri="{FF2B5EF4-FFF2-40B4-BE49-F238E27FC236}">
                <a16:creationId xmlns:a16="http://schemas.microsoft.com/office/drawing/2014/main" id="{BAF63C7B-3F72-0047-07ED-0191C1EA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56" y="3702480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2" descr="Generated image">
            <a:extLst>
              <a:ext uri="{FF2B5EF4-FFF2-40B4-BE49-F238E27FC236}">
                <a16:creationId xmlns:a16="http://schemas.microsoft.com/office/drawing/2014/main" id="{9B311397-71D0-76DE-5BE1-024E6157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56" y="4266773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2" descr="Generated image">
            <a:extLst>
              <a:ext uri="{FF2B5EF4-FFF2-40B4-BE49-F238E27FC236}">
                <a16:creationId xmlns:a16="http://schemas.microsoft.com/office/drawing/2014/main" id="{04F2D5CE-34B6-CF81-20B6-A9E4675D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42" y="2564726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2" descr="Generated image">
            <a:extLst>
              <a:ext uri="{FF2B5EF4-FFF2-40B4-BE49-F238E27FC236}">
                <a16:creationId xmlns:a16="http://schemas.microsoft.com/office/drawing/2014/main" id="{949969EB-1788-0BE4-3F32-499995EB0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73" y="4876929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2" descr="Generated image">
            <a:extLst>
              <a:ext uri="{FF2B5EF4-FFF2-40B4-BE49-F238E27FC236}">
                <a16:creationId xmlns:a16="http://schemas.microsoft.com/office/drawing/2014/main" id="{6D3FA82A-1165-CA36-2200-539D2B491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74" y="3179844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" descr="Generated image">
            <a:extLst>
              <a:ext uri="{FF2B5EF4-FFF2-40B4-BE49-F238E27FC236}">
                <a16:creationId xmlns:a16="http://schemas.microsoft.com/office/drawing/2014/main" id="{EC974C90-C28D-87FA-CE02-FCC62795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74" y="3721428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" descr="Generated image">
            <a:extLst>
              <a:ext uri="{FF2B5EF4-FFF2-40B4-BE49-F238E27FC236}">
                <a16:creationId xmlns:a16="http://schemas.microsoft.com/office/drawing/2014/main" id="{CAB40F6E-6483-F6F7-12D3-AC2458F2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74" y="4285721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" descr="Generated image">
            <a:extLst>
              <a:ext uri="{FF2B5EF4-FFF2-40B4-BE49-F238E27FC236}">
                <a16:creationId xmlns:a16="http://schemas.microsoft.com/office/drawing/2014/main" id="{0415C7A6-F13B-9C1A-8470-2769287AD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20" y="4827820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" descr="Generated image">
            <a:extLst>
              <a:ext uri="{FF2B5EF4-FFF2-40B4-BE49-F238E27FC236}">
                <a16:creationId xmlns:a16="http://schemas.microsoft.com/office/drawing/2014/main" id="{1789CC1D-4C36-C470-E548-D89F8987E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21" y="3130735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" descr="Generated image">
            <a:extLst>
              <a:ext uri="{FF2B5EF4-FFF2-40B4-BE49-F238E27FC236}">
                <a16:creationId xmlns:a16="http://schemas.microsoft.com/office/drawing/2014/main" id="{FB2AE3F1-AB6B-5C75-BFDD-09F8A0A1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21" y="3672319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" descr="Generated image">
            <a:extLst>
              <a:ext uri="{FF2B5EF4-FFF2-40B4-BE49-F238E27FC236}">
                <a16:creationId xmlns:a16="http://schemas.microsoft.com/office/drawing/2014/main" id="{9CB0CC86-E41E-40D2-C9CB-80735FC1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21" y="4236612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" descr="Generated image">
            <a:extLst>
              <a:ext uri="{FF2B5EF4-FFF2-40B4-BE49-F238E27FC236}">
                <a16:creationId xmlns:a16="http://schemas.microsoft.com/office/drawing/2014/main" id="{D02E3CAC-D671-C34B-48C6-6A6875D2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68" y="4825181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2" descr="Generated image">
            <a:extLst>
              <a:ext uri="{FF2B5EF4-FFF2-40B4-BE49-F238E27FC236}">
                <a16:creationId xmlns:a16="http://schemas.microsoft.com/office/drawing/2014/main" id="{AF4F2C01-5A18-A856-0EA2-1E40C408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69" y="3669680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2" descr="Generated image">
            <a:extLst>
              <a:ext uri="{FF2B5EF4-FFF2-40B4-BE49-F238E27FC236}">
                <a16:creationId xmlns:a16="http://schemas.microsoft.com/office/drawing/2014/main" id="{68B0A793-8595-B8B1-6729-C3F62C86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69" y="4233973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1056">
            <a:extLst>
              <a:ext uri="{FF2B5EF4-FFF2-40B4-BE49-F238E27FC236}">
                <a16:creationId xmlns:a16="http://schemas.microsoft.com/office/drawing/2014/main" id="{76ECECEB-A105-6318-F44D-7CB3C4D0F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027" y="2587510"/>
            <a:ext cx="592333" cy="592333"/>
          </a:xfrm>
          <a:prstGeom prst="rect">
            <a:avLst/>
          </a:prstGeom>
        </p:spPr>
      </p:pic>
      <p:pic>
        <p:nvPicPr>
          <p:cNvPr id="1059" name="Picture 1058">
            <a:extLst>
              <a:ext uri="{FF2B5EF4-FFF2-40B4-BE49-F238E27FC236}">
                <a16:creationId xmlns:a16="http://schemas.microsoft.com/office/drawing/2014/main" id="{3B669E6E-0E45-E431-A588-41F4F838C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61" y="3158899"/>
            <a:ext cx="592333" cy="592333"/>
          </a:xfrm>
          <a:prstGeom prst="rect">
            <a:avLst/>
          </a:prstGeom>
        </p:spPr>
      </p:pic>
      <p:pic>
        <p:nvPicPr>
          <p:cNvPr id="1060" name="Picture 2" descr="Generated image">
            <a:extLst>
              <a:ext uri="{FF2B5EF4-FFF2-40B4-BE49-F238E27FC236}">
                <a16:creationId xmlns:a16="http://schemas.microsoft.com/office/drawing/2014/main" id="{49C5D056-03B4-AEAF-0A25-2159AEC5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2" y="3723933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1060">
            <a:extLst>
              <a:ext uri="{FF2B5EF4-FFF2-40B4-BE49-F238E27FC236}">
                <a16:creationId xmlns:a16="http://schemas.microsoft.com/office/drawing/2014/main" id="{C2965BAB-0C1F-CF16-CA98-2427C615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216" y="2579787"/>
            <a:ext cx="592333" cy="592333"/>
          </a:xfrm>
          <a:prstGeom prst="rect">
            <a:avLst/>
          </a:prstGeom>
        </p:spPr>
      </p:pic>
      <p:pic>
        <p:nvPicPr>
          <p:cNvPr id="1063" name="Picture 1062">
            <a:extLst>
              <a:ext uri="{FF2B5EF4-FFF2-40B4-BE49-F238E27FC236}">
                <a16:creationId xmlns:a16="http://schemas.microsoft.com/office/drawing/2014/main" id="{130B7FF6-FA77-751D-33DE-1B6930111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16" y="2587509"/>
            <a:ext cx="592333" cy="592333"/>
          </a:xfrm>
          <a:prstGeom prst="rect">
            <a:avLst/>
          </a:prstGeom>
        </p:spPr>
      </p:pic>
      <p:pic>
        <p:nvPicPr>
          <p:cNvPr id="1064" name="Picture 1063">
            <a:extLst>
              <a:ext uri="{FF2B5EF4-FFF2-40B4-BE49-F238E27FC236}">
                <a16:creationId xmlns:a16="http://schemas.microsoft.com/office/drawing/2014/main" id="{D71D998E-4374-183C-B1F8-69B5A5362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16" y="3176007"/>
            <a:ext cx="592333" cy="592333"/>
          </a:xfrm>
          <a:prstGeom prst="rect">
            <a:avLst/>
          </a:prstGeom>
        </p:spPr>
      </p:pic>
      <p:pic>
        <p:nvPicPr>
          <p:cNvPr id="1065" name="Picture 1064">
            <a:extLst>
              <a:ext uri="{FF2B5EF4-FFF2-40B4-BE49-F238E27FC236}">
                <a16:creationId xmlns:a16="http://schemas.microsoft.com/office/drawing/2014/main" id="{84CB06BB-80F8-D837-354E-1839315A5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16" y="3756731"/>
            <a:ext cx="592333" cy="592333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0C368A29-5A3C-1632-2733-B3F1BB5FE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994" y="2546100"/>
            <a:ext cx="592333" cy="592333"/>
          </a:xfrm>
          <a:prstGeom prst="rect">
            <a:avLst/>
          </a:prstGeom>
        </p:spPr>
      </p:pic>
      <p:pic>
        <p:nvPicPr>
          <p:cNvPr id="1068" name="Picture 1067">
            <a:extLst>
              <a:ext uri="{FF2B5EF4-FFF2-40B4-BE49-F238E27FC236}">
                <a16:creationId xmlns:a16="http://schemas.microsoft.com/office/drawing/2014/main" id="{192E86B0-C63D-96B4-512C-D1187BA62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524" y="2531246"/>
            <a:ext cx="592333" cy="592333"/>
          </a:xfrm>
          <a:prstGeom prst="rect">
            <a:avLst/>
          </a:prstGeom>
        </p:spPr>
      </p:pic>
      <p:pic>
        <p:nvPicPr>
          <p:cNvPr id="1069" name="Picture 1068">
            <a:extLst>
              <a:ext uri="{FF2B5EF4-FFF2-40B4-BE49-F238E27FC236}">
                <a16:creationId xmlns:a16="http://schemas.microsoft.com/office/drawing/2014/main" id="{FD203F05-0831-18DF-2086-34CD9778C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307" y="2531246"/>
            <a:ext cx="592333" cy="592333"/>
          </a:xfrm>
          <a:prstGeom prst="rect">
            <a:avLst/>
          </a:prstGeom>
        </p:spPr>
      </p:pic>
      <p:pic>
        <p:nvPicPr>
          <p:cNvPr id="1070" name="Picture 1069">
            <a:extLst>
              <a:ext uri="{FF2B5EF4-FFF2-40B4-BE49-F238E27FC236}">
                <a16:creationId xmlns:a16="http://schemas.microsoft.com/office/drawing/2014/main" id="{8B5AE7C8-D3E5-5B55-4E56-F3B64B422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196" y="3118900"/>
            <a:ext cx="592333" cy="592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2894E-21F1-CF45-F1BF-6CF49499E03E}"/>
              </a:ext>
            </a:extLst>
          </p:cNvPr>
          <p:cNvSpPr txBox="1"/>
          <p:nvPr/>
        </p:nvSpPr>
        <p:spPr>
          <a:xfrm>
            <a:off x="-13599" y="2751856"/>
            <a:ext cx="59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A01C0-8DAB-E948-3119-111D1D35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8DC54-77D8-7497-425F-C8B5D70F97ED}"/>
              </a:ext>
            </a:extLst>
          </p:cNvPr>
          <p:cNvSpPr/>
          <p:nvPr/>
        </p:nvSpPr>
        <p:spPr>
          <a:xfrm>
            <a:off x="3484062" y="1606124"/>
            <a:ext cx="813416" cy="4765800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dirty="0">
              <a:solidFill>
                <a:prstClr val="black"/>
              </a:solidFill>
              <a:highlight>
                <a:srgbClr val="FF0000"/>
              </a:highlight>
              <a:latin typeface="Calibri"/>
              <a:cs typeface="Calibri"/>
            </a:endParaRPr>
          </a:p>
          <a:p>
            <a:pPr algn="ctr" defTabSz="685800">
              <a:defRPr/>
            </a:pPr>
            <a:endParaRPr lang="en-US" sz="1350" dirty="0">
              <a:highlight>
                <a:srgbClr val="FF0000"/>
              </a:highlight>
              <a:cs typeface="Calibri"/>
            </a:endParaRPr>
          </a:p>
          <a:p>
            <a:pPr algn="ctr"/>
            <a:endParaRPr lang="en-US" sz="1350" dirty="0">
              <a:highlight>
                <a:srgbClr val="FF0000"/>
              </a:highlight>
            </a:endParaRPr>
          </a:p>
        </p:txBody>
      </p:sp>
      <p:pic>
        <p:nvPicPr>
          <p:cNvPr id="1062" name="Picture 1061">
            <a:extLst>
              <a:ext uri="{FF2B5EF4-FFF2-40B4-BE49-F238E27FC236}">
                <a16:creationId xmlns:a16="http://schemas.microsoft.com/office/drawing/2014/main" id="{6ECCCAA4-D4C6-08B2-4593-F80DEDB5D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412" y="3184215"/>
            <a:ext cx="592333" cy="592333"/>
          </a:xfrm>
          <a:prstGeom prst="rect">
            <a:avLst/>
          </a:prstGeom>
        </p:spPr>
      </p:pic>
      <p:pic>
        <p:nvPicPr>
          <p:cNvPr id="117" name="Picture 2" descr="Generated image">
            <a:extLst>
              <a:ext uri="{FF2B5EF4-FFF2-40B4-BE49-F238E27FC236}">
                <a16:creationId xmlns:a16="http://schemas.microsoft.com/office/drawing/2014/main" id="{96F4825E-DAF4-B634-E5D7-1F6263D7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47" y="3729264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Generated image">
            <a:extLst>
              <a:ext uri="{FF2B5EF4-FFF2-40B4-BE49-F238E27FC236}">
                <a16:creationId xmlns:a16="http://schemas.microsoft.com/office/drawing/2014/main" id="{4E0DA911-67E0-F4CF-A263-0DF2B950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47" y="4293557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Generated image">
            <a:extLst>
              <a:ext uri="{FF2B5EF4-FFF2-40B4-BE49-F238E27FC236}">
                <a16:creationId xmlns:a16="http://schemas.microsoft.com/office/drawing/2014/main" id="{47808A2C-7422-491A-D8BA-431354AC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46" y="4884765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082F0-42BA-1CB4-C9C5-763B4338B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329" y="2530296"/>
            <a:ext cx="592333" cy="592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1AA9EE-8526-ACF2-8ACB-66BF97500D2C}"/>
              </a:ext>
            </a:extLst>
          </p:cNvPr>
          <p:cNvSpPr/>
          <p:nvPr/>
        </p:nvSpPr>
        <p:spPr>
          <a:xfrm>
            <a:off x="8099029" y="1675201"/>
            <a:ext cx="773237" cy="815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42F958-8D21-4528-854A-188B66CF1B20}"/>
              </a:ext>
            </a:extLst>
          </p:cNvPr>
          <p:cNvSpPr/>
          <p:nvPr/>
        </p:nvSpPr>
        <p:spPr>
          <a:xfrm>
            <a:off x="5812063" y="1675201"/>
            <a:ext cx="2206363" cy="8348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51A05-8C5F-45A8-0EA7-5626ACE5B273}"/>
              </a:ext>
            </a:extLst>
          </p:cNvPr>
          <p:cNvSpPr/>
          <p:nvPr/>
        </p:nvSpPr>
        <p:spPr>
          <a:xfrm>
            <a:off x="298375" y="1675201"/>
            <a:ext cx="3150341" cy="8155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BE9233A-5296-BB94-DF2C-1B5338632EEF}"/>
              </a:ext>
            </a:extLst>
          </p:cNvPr>
          <p:cNvSpPr/>
          <p:nvPr/>
        </p:nvSpPr>
        <p:spPr>
          <a:xfrm>
            <a:off x="453019" y="2054008"/>
            <a:ext cx="8396102" cy="5301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 anchor="ctr" anchorCtr="1"/>
          <a:lstStyle/>
          <a:p>
            <a:pPr defTabSz="685800">
              <a:defRPr/>
            </a:pPr>
            <a:endParaRPr lang="en-US" sz="2000" kern="0">
              <a:solidFill>
                <a:srgbClr val="000000"/>
              </a:solidFill>
              <a:latin typeface="Aptos" panose="02110004020202020204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CB2AE915-1CF1-7CB2-4695-5948C50A44CC}"/>
              </a:ext>
            </a:extLst>
          </p:cNvPr>
          <p:cNvSpPr/>
          <p:nvPr/>
        </p:nvSpPr>
        <p:spPr>
          <a:xfrm flipV="1">
            <a:off x="486434" y="2075371"/>
            <a:ext cx="8362687" cy="39897"/>
          </a:xfrm>
          <a:prstGeom prst="lin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 anchorCtr="1"/>
          <a:lstStyle/>
          <a:p>
            <a:pPr defTabSz="685800">
              <a:defRPr/>
            </a:pPr>
            <a:endParaRPr lang="en-US" sz="2000" kern="0">
              <a:solidFill>
                <a:srgbClr val="000000"/>
              </a:solidFill>
              <a:latin typeface="Aptos" panose="0211000402020202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3986B4-2FF3-38E3-5791-42941A3E40A2}"/>
              </a:ext>
            </a:extLst>
          </p:cNvPr>
          <p:cNvSpPr/>
          <p:nvPr/>
        </p:nvSpPr>
        <p:spPr>
          <a:xfrm>
            <a:off x="477274" y="1734570"/>
            <a:ext cx="613040" cy="700550"/>
          </a:xfrm>
          <a:prstGeom prst="ellipse">
            <a:avLst/>
          </a:prstGeom>
          <a:gradFill rotWithShape="1">
            <a:gsLst>
              <a:gs pos="0">
                <a:srgbClr val="E97132">
                  <a:lumMod val="110000"/>
                  <a:satMod val="105000"/>
                  <a:tint val="67000"/>
                </a:srgbClr>
              </a:gs>
              <a:gs pos="50000">
                <a:srgbClr val="E97132">
                  <a:lumMod val="105000"/>
                  <a:satMod val="103000"/>
                  <a:tint val="73000"/>
                </a:srgbClr>
              </a:gs>
              <a:gs pos="100000">
                <a:srgbClr val="E97132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587322-EDF1-0F06-FA89-1074E78DC699}"/>
              </a:ext>
            </a:extLst>
          </p:cNvPr>
          <p:cNvSpPr/>
          <p:nvPr/>
        </p:nvSpPr>
        <p:spPr>
          <a:xfrm>
            <a:off x="1245976" y="1734570"/>
            <a:ext cx="613040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2E0D86-E283-1F63-BAD5-4459E050149F}"/>
              </a:ext>
            </a:extLst>
          </p:cNvPr>
          <p:cNvSpPr/>
          <p:nvPr/>
        </p:nvSpPr>
        <p:spPr>
          <a:xfrm>
            <a:off x="3547212" y="1734570"/>
            <a:ext cx="613040" cy="700550"/>
          </a:xfrm>
          <a:prstGeom prst="ellipse">
            <a:avLst/>
          </a:prstGeom>
          <a:gradFill rotWithShape="1">
            <a:gsLst>
              <a:gs pos="0">
                <a:srgbClr val="0F9ED5">
                  <a:lumMod val="110000"/>
                  <a:satMod val="105000"/>
                  <a:tint val="67000"/>
                </a:srgbClr>
              </a:gs>
              <a:gs pos="50000">
                <a:srgbClr val="0F9ED5">
                  <a:lumMod val="105000"/>
                  <a:satMod val="103000"/>
                  <a:tint val="73000"/>
                </a:srgbClr>
              </a:gs>
              <a:gs pos="100000">
                <a:srgbClr val="0F9E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18D673-AD93-7B46-D5AF-48F185B64F22}"/>
              </a:ext>
            </a:extLst>
          </p:cNvPr>
          <p:cNvSpPr/>
          <p:nvPr/>
        </p:nvSpPr>
        <p:spPr>
          <a:xfrm>
            <a:off x="5073265" y="1734568"/>
            <a:ext cx="613040" cy="700550"/>
          </a:xfrm>
          <a:prstGeom prst="ellipse">
            <a:avLst/>
          </a:prstGeom>
          <a:gradFill rotWithShape="1">
            <a:gsLst>
              <a:gs pos="0">
                <a:srgbClr val="E97132">
                  <a:lumMod val="110000"/>
                  <a:satMod val="105000"/>
                  <a:tint val="67000"/>
                </a:srgbClr>
              </a:gs>
              <a:gs pos="50000">
                <a:srgbClr val="E97132">
                  <a:lumMod val="105000"/>
                  <a:satMod val="103000"/>
                  <a:tint val="73000"/>
                </a:srgbClr>
              </a:gs>
              <a:gs pos="100000">
                <a:srgbClr val="E97132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>
                <a:solidFill>
                  <a:prstClr val="black"/>
                </a:solidFill>
                <a:latin typeface="Aptos" panose="02110004020202020204"/>
              </a:rPr>
              <a:t>F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32038F-499A-CA78-F48E-F48D8F516C33}"/>
              </a:ext>
            </a:extLst>
          </p:cNvPr>
          <p:cNvSpPr/>
          <p:nvPr/>
        </p:nvSpPr>
        <p:spPr>
          <a:xfrm>
            <a:off x="5834178" y="1700432"/>
            <a:ext cx="613040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06618E-906F-2CD0-687E-4CA8B2C1811E}"/>
              </a:ext>
            </a:extLst>
          </p:cNvPr>
          <p:cNvSpPr/>
          <p:nvPr/>
        </p:nvSpPr>
        <p:spPr>
          <a:xfrm>
            <a:off x="6595092" y="1700432"/>
            <a:ext cx="613040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15AE5E-9CA2-1823-7C12-8C08EAB7A8D7}"/>
              </a:ext>
            </a:extLst>
          </p:cNvPr>
          <p:cNvSpPr/>
          <p:nvPr/>
        </p:nvSpPr>
        <p:spPr>
          <a:xfrm>
            <a:off x="7356006" y="1700432"/>
            <a:ext cx="613040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366C64C-1282-A8F0-4C7F-D89541FB301B}"/>
              </a:ext>
            </a:extLst>
          </p:cNvPr>
          <p:cNvSpPr/>
          <p:nvPr/>
        </p:nvSpPr>
        <p:spPr>
          <a:xfrm>
            <a:off x="8170511" y="1721658"/>
            <a:ext cx="613040" cy="700550"/>
          </a:xfrm>
          <a:prstGeom prst="ellipse">
            <a:avLst/>
          </a:prstGeom>
          <a:gradFill rotWithShape="1">
            <a:gsLst>
              <a:gs pos="0">
                <a:srgbClr val="0F9ED5">
                  <a:lumMod val="110000"/>
                  <a:satMod val="105000"/>
                  <a:tint val="67000"/>
                </a:srgbClr>
              </a:gs>
              <a:gs pos="50000">
                <a:srgbClr val="0F9ED5">
                  <a:lumMod val="105000"/>
                  <a:satMod val="103000"/>
                  <a:tint val="73000"/>
                </a:srgbClr>
              </a:gs>
              <a:gs pos="100000">
                <a:srgbClr val="0F9E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CE6890-8A8C-E18F-ACCB-BD6BA2D3CCED}"/>
              </a:ext>
            </a:extLst>
          </p:cNvPr>
          <p:cNvSpPr txBox="1"/>
          <p:nvPr/>
        </p:nvSpPr>
        <p:spPr>
          <a:xfrm>
            <a:off x="250257" y="1236792"/>
            <a:ext cx="3436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Normal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066030-5D5C-A81B-FA41-FC16EC8E4E4B}"/>
              </a:ext>
            </a:extLst>
          </p:cNvPr>
          <p:cNvSpPr txBox="1"/>
          <p:nvPr/>
        </p:nvSpPr>
        <p:spPr>
          <a:xfrm>
            <a:off x="2964480" y="1236792"/>
            <a:ext cx="3436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Skipping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4AF984-2C11-9228-E41E-4987412827CD}"/>
              </a:ext>
            </a:extLst>
          </p:cNvPr>
          <p:cNvSpPr txBox="1"/>
          <p:nvPr/>
        </p:nvSpPr>
        <p:spPr>
          <a:xfrm>
            <a:off x="5186880" y="1213310"/>
            <a:ext cx="3436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Normal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3D8615-BEF8-F529-F2F5-B422A2E5B007}"/>
              </a:ext>
            </a:extLst>
          </p:cNvPr>
          <p:cNvSpPr/>
          <p:nvPr/>
        </p:nvSpPr>
        <p:spPr>
          <a:xfrm>
            <a:off x="4347759" y="1732989"/>
            <a:ext cx="584086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D80EDF-50F9-B123-E7B8-F6946E7080AA}"/>
              </a:ext>
            </a:extLst>
          </p:cNvPr>
          <p:cNvSpPr/>
          <p:nvPr/>
        </p:nvSpPr>
        <p:spPr>
          <a:xfrm>
            <a:off x="2688618" y="5668204"/>
            <a:ext cx="2433423" cy="863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Calibri"/>
              </a:rPr>
              <a:t>Risk Introduced by Skipping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186605-3EE3-424F-48A8-6328FF0DD455}"/>
              </a:ext>
            </a:extLst>
          </p:cNvPr>
          <p:cNvSpPr/>
          <p:nvPr/>
        </p:nvSpPr>
        <p:spPr>
          <a:xfrm>
            <a:off x="1978866" y="1572381"/>
            <a:ext cx="1468876" cy="4063271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dirty="0">
              <a:solidFill>
                <a:prstClr val="black"/>
              </a:solidFill>
              <a:highlight>
                <a:srgbClr val="FF0000"/>
              </a:highlight>
              <a:latin typeface="Calibri"/>
              <a:cs typeface="Calibri"/>
            </a:endParaRPr>
          </a:p>
          <a:p>
            <a:pPr algn="ctr" defTabSz="685800">
              <a:defRPr/>
            </a:pPr>
            <a:endParaRPr lang="en-US" sz="1350" dirty="0">
              <a:highlight>
                <a:srgbClr val="FF0000"/>
              </a:highlight>
              <a:cs typeface="Calibri"/>
            </a:endParaRPr>
          </a:p>
          <a:p>
            <a:pPr algn="ctr"/>
            <a:endParaRPr lang="en-US" sz="1350" dirty="0">
              <a:highlight>
                <a:srgbClr val="FF0000"/>
              </a:highlight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B6D7B56-ABD2-58E6-5C69-DC72E237A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036" y="2538456"/>
            <a:ext cx="592333" cy="592333"/>
          </a:xfrm>
          <a:prstGeom prst="rect">
            <a:avLst/>
          </a:prstGeom>
        </p:spPr>
      </p:pic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61AC59D7-0A55-6335-10B3-D033F411D2A1}"/>
              </a:ext>
            </a:extLst>
          </p:cNvPr>
          <p:cNvCxnSpPr>
            <a:cxnSpLocks/>
          </p:cNvCxnSpPr>
          <p:nvPr/>
        </p:nvCxnSpPr>
        <p:spPr>
          <a:xfrm flipV="1">
            <a:off x="386080" y="3130735"/>
            <a:ext cx="8451759" cy="240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4B8E7-D8C1-7121-C946-12B96AE5F3DA}"/>
              </a:ext>
            </a:extLst>
          </p:cNvPr>
          <p:cNvSpPr/>
          <p:nvPr/>
        </p:nvSpPr>
        <p:spPr>
          <a:xfrm>
            <a:off x="1491563" y="5668204"/>
            <a:ext cx="2433423" cy="863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Calibri"/>
              </a:rPr>
              <a:t>Should these be counted equally?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AF1C00-1544-B73E-818E-A3C291C9CC8E}"/>
              </a:ext>
            </a:extLst>
          </p:cNvPr>
          <p:cNvSpPr/>
          <p:nvPr/>
        </p:nvSpPr>
        <p:spPr>
          <a:xfrm>
            <a:off x="2014679" y="1734570"/>
            <a:ext cx="613040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22EBA2-504E-8AF9-F2CB-E02C2976C4D6}"/>
              </a:ext>
            </a:extLst>
          </p:cNvPr>
          <p:cNvSpPr/>
          <p:nvPr/>
        </p:nvSpPr>
        <p:spPr>
          <a:xfrm>
            <a:off x="2782073" y="1721658"/>
            <a:ext cx="613040" cy="700550"/>
          </a:xfrm>
          <a:prstGeom prst="ellipse">
            <a:avLst/>
          </a:prstGeom>
          <a:gradFill rotWithShape="1">
            <a:gsLst>
              <a:gs pos="0">
                <a:srgbClr val="4EA72E">
                  <a:lumMod val="110000"/>
                  <a:satMod val="105000"/>
                  <a:tint val="67000"/>
                </a:srgbClr>
              </a:gs>
              <a:gs pos="50000">
                <a:srgbClr val="4EA72E">
                  <a:lumMod val="105000"/>
                  <a:satMod val="103000"/>
                  <a:tint val="73000"/>
                </a:srgbClr>
              </a:gs>
              <a:gs pos="100000">
                <a:srgbClr val="4EA72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ptos" panose="02110004020202020204"/>
              </a:rPr>
              <a:t>P</a:t>
            </a:r>
          </a:p>
        </p:txBody>
      </p:sp>
      <p:pic>
        <p:nvPicPr>
          <p:cNvPr id="103" name="Picture 2" descr="Generated image">
            <a:extLst>
              <a:ext uri="{FF2B5EF4-FFF2-40B4-BE49-F238E27FC236}">
                <a16:creationId xmlns:a16="http://schemas.microsoft.com/office/drawing/2014/main" id="{28258DE4-40E5-4F6E-07BB-97A26436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30" y="4880766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Generated image">
            <a:extLst>
              <a:ext uri="{FF2B5EF4-FFF2-40B4-BE49-F238E27FC236}">
                <a16:creationId xmlns:a16="http://schemas.microsoft.com/office/drawing/2014/main" id="{C24CAF9A-CDC2-ED5D-18E2-AA88EBBE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31" y="3183681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Generated image">
            <a:extLst>
              <a:ext uri="{FF2B5EF4-FFF2-40B4-BE49-F238E27FC236}">
                <a16:creationId xmlns:a16="http://schemas.microsoft.com/office/drawing/2014/main" id="{8B22F3D0-8175-3DA3-8D66-ECE4D102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31" y="3725265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Generated image">
            <a:extLst>
              <a:ext uri="{FF2B5EF4-FFF2-40B4-BE49-F238E27FC236}">
                <a16:creationId xmlns:a16="http://schemas.microsoft.com/office/drawing/2014/main" id="{569956AE-2CA0-0470-40A4-3151C8ADE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31" y="4289558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Generated image">
            <a:extLst>
              <a:ext uri="{FF2B5EF4-FFF2-40B4-BE49-F238E27FC236}">
                <a16:creationId xmlns:a16="http://schemas.microsoft.com/office/drawing/2014/main" id="{9493A3A5-C9D7-0745-D9D6-0E387DAE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60" y="2556857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Generated image">
            <a:extLst>
              <a:ext uri="{FF2B5EF4-FFF2-40B4-BE49-F238E27FC236}">
                <a16:creationId xmlns:a16="http://schemas.microsoft.com/office/drawing/2014/main" id="{C45E3085-3311-5D15-F671-50148B868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13" y="4876929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Generated image">
            <a:extLst>
              <a:ext uri="{FF2B5EF4-FFF2-40B4-BE49-F238E27FC236}">
                <a16:creationId xmlns:a16="http://schemas.microsoft.com/office/drawing/2014/main" id="{74C23557-3D83-D101-6FF4-D35A4D193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14" y="3179844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Generated image">
            <a:extLst>
              <a:ext uri="{FF2B5EF4-FFF2-40B4-BE49-F238E27FC236}">
                <a16:creationId xmlns:a16="http://schemas.microsoft.com/office/drawing/2014/main" id="{30E1FC33-7E61-4D3E-DE55-2A49DCA9F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14" y="3721428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Generated image">
            <a:extLst>
              <a:ext uri="{FF2B5EF4-FFF2-40B4-BE49-F238E27FC236}">
                <a16:creationId xmlns:a16="http://schemas.microsoft.com/office/drawing/2014/main" id="{49E6E219-195E-18B5-EFF8-91C4292D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14" y="4285721"/>
            <a:ext cx="592333" cy="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24" grpId="0"/>
      <p:bldP spid="25" grpId="0"/>
      <p:bldP spid="26" grpId="0"/>
      <p:bldP spid="28" grpId="0" animBg="1"/>
      <p:bldP spid="28" grpId="1" animBg="1"/>
      <p:bldP spid="3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5D9CD-557A-E6AA-BAE9-57BEF139D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EAE948DB-FE39-6759-72E5-C926A33116BA}"/>
              </a:ext>
            </a:extLst>
          </p:cNvPr>
          <p:cNvGrpSpPr/>
          <p:nvPr/>
        </p:nvGrpSpPr>
        <p:grpSpPr>
          <a:xfrm>
            <a:off x="-15913" y="2638220"/>
            <a:ext cx="6826250" cy="3880056"/>
            <a:chOff x="-17955" y="2612819"/>
            <a:chExt cx="6826250" cy="3880056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44394D7-2812-2F07-05BC-0D672694A81D}"/>
                </a:ext>
              </a:extLst>
            </p:cNvPr>
            <p:cNvGrpSpPr/>
            <p:nvPr/>
          </p:nvGrpSpPr>
          <p:grpSpPr>
            <a:xfrm>
              <a:off x="-17955" y="2612819"/>
              <a:ext cx="6826250" cy="3880056"/>
              <a:chOff x="-5204360" y="2156836"/>
              <a:chExt cx="6826250" cy="388005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631FCDC-A434-7BE0-B4A4-956BD8BA9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14"/>
              <a:stretch>
                <a:fillRect/>
              </a:stretch>
            </p:blipFill>
            <p:spPr>
              <a:xfrm>
                <a:off x="-5204360" y="2156836"/>
                <a:ext cx="6826250" cy="388005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2F33C7F-0DE4-39F4-E12F-816D6A0E6D74}"/>
                  </a:ext>
                </a:extLst>
              </p:cNvPr>
              <p:cNvGrpSpPr/>
              <p:nvPr/>
            </p:nvGrpSpPr>
            <p:grpSpPr>
              <a:xfrm>
                <a:off x="-3767006" y="2242080"/>
                <a:ext cx="3466222" cy="3074316"/>
                <a:chOff x="-3767006" y="2242080"/>
                <a:chExt cx="3466222" cy="3074316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4">
                  <p14:nvContentPartPr>
                    <p14:cNvPr id="6" name="Ink 5">
                      <a:extLst>
                        <a:ext uri="{FF2B5EF4-FFF2-40B4-BE49-F238E27FC236}">
                          <a16:creationId xmlns:a16="http://schemas.microsoft.com/office/drawing/2014/main" id="{63599698-C86F-1488-2630-B42C0E0B3E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767006" y="2242080"/>
                    <a:ext cx="360" cy="360"/>
                  </p14:xfrm>
                </p:contentPart>
              </mc:Choice>
              <mc:Fallback>
                <p:pic>
                  <p:nvPicPr>
                    <p:cNvPr id="6" name="Ink 5">
                      <a:extLst>
                        <a:ext uri="{FF2B5EF4-FFF2-40B4-BE49-F238E27FC236}">
                          <a16:creationId xmlns:a16="http://schemas.microsoft.com/office/drawing/2014/main" id="{63599698-C86F-1488-2630-B42C0E0B3E13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-3773126" y="2235960"/>
                      <a:ext cx="12600" cy="12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">
                  <p14:nvContentPartPr>
                    <p14:cNvPr id="10" name="Ink 9">
                      <a:extLst>
                        <a:ext uri="{FF2B5EF4-FFF2-40B4-BE49-F238E27FC236}">
                          <a16:creationId xmlns:a16="http://schemas.microsoft.com/office/drawing/2014/main" id="{18E4AAAF-FCC9-B543-709B-BD2C7F8E34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397246" y="5117836"/>
                    <a:ext cx="360" cy="360"/>
                  </p14:xfrm>
                </p:contentPart>
              </mc:Choice>
              <mc:Fallback>
                <p:pic>
                  <p:nvPicPr>
                    <p:cNvPr id="10" name="Ink 9">
                      <a:extLst>
                        <a:ext uri="{FF2B5EF4-FFF2-40B4-BE49-F238E27FC236}">
                          <a16:creationId xmlns:a16="http://schemas.microsoft.com/office/drawing/2014/main" id="{18E4AAAF-FCC9-B543-709B-BD2C7F8E34AD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3433246" y="508219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55612DE2-E365-BB16-9086-DDCFAD0DE2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528286" y="5248156"/>
                    <a:ext cx="360" cy="360"/>
                  </p14:xfrm>
                </p:contentPart>
              </mc:Choice>
              <mc:Fallback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55612DE2-E365-BB16-9086-DDCFAD0DE2FA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3563926" y="521215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70D08946-7BB0-A8C0-6D6D-0176300DD4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277726" y="4921636"/>
                    <a:ext cx="360" cy="360"/>
                  </p14:xfrm>
                </p:contentPart>
              </mc:Choice>
              <mc:Fallback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70D08946-7BB0-A8C0-6D6D-0176300DD424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3313366" y="488563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CA2E1D49-0956-317A-2339-7ED8FD9D77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212206" y="4693396"/>
                    <a:ext cx="360" cy="360"/>
                  </p14:xfrm>
                </p:contentPart>
              </mc:Choice>
              <mc:Fallback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CA2E1D49-0956-317A-2339-7ED8FD9D773E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3248206" y="465739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856CB77D-041B-6DF1-19CC-E8B09E4BCD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114646" y="4453636"/>
                    <a:ext cx="360" cy="360"/>
                  </p14:xfrm>
                </p:contentPart>
              </mc:Choice>
              <mc:Fallback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856CB77D-041B-6DF1-19CC-E8B09E4BCD3B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3150646" y="441799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166CD7F5-3180-6B39-FC64-BB9F0E0542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049126" y="4235836"/>
                    <a:ext cx="360" cy="360"/>
                  </p14:xfrm>
                </p:contentPart>
              </mc:Choice>
              <mc:Fallback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166CD7F5-3180-6B39-FC64-BB9F0E05428A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3085126" y="420019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A1B83C55-B3F2-D715-26A3-2A3706B02A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972806" y="3963676"/>
                    <a:ext cx="360" cy="360"/>
                  </p14:xfrm>
                </p:contentPart>
              </mc:Choice>
              <mc:Fallback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A1B83C55-B3F2-D715-26A3-2A3706B02A60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3008446" y="392803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4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2CEF11D8-7A61-E221-A2B3-2C44D9EB47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908006" y="3702676"/>
                    <a:ext cx="360" cy="360"/>
                  </p14:xfrm>
                </p:contentPart>
              </mc:Choice>
              <mc:Fallback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2CEF11D8-7A61-E221-A2B3-2C44D9EB47C1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2943646" y="366703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5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8CD6B1BF-4D06-5EA3-BD1A-2311991A38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820166" y="3452116"/>
                    <a:ext cx="360" cy="360"/>
                  </p14:xfrm>
                </p:contentPart>
              </mc:Choice>
              <mc:Fallback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8CD6B1BF-4D06-5EA3-BD1A-2311991A38AA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2856166" y="341647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6">
                  <p14:nvContentPartPr>
                    <p14:cNvPr id="32" name="Ink 31">
                      <a:extLst>
                        <a:ext uri="{FF2B5EF4-FFF2-40B4-BE49-F238E27FC236}">
                          <a16:creationId xmlns:a16="http://schemas.microsoft.com/office/drawing/2014/main" id="{79F6B208-626E-37CB-5CC2-6E9A04C4AA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766166" y="3223156"/>
                    <a:ext cx="360" cy="360"/>
                  </p14:xfrm>
                </p:contentPart>
              </mc:Choice>
              <mc:Fallback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79F6B208-626E-37CB-5CC2-6E9A04C4AAFC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2801806" y="318751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7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8324F9B6-2EF2-0CF6-5A78-1141AD179F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690206" y="2994916"/>
                    <a:ext cx="360" cy="360"/>
                  </p14:xfrm>
                </p:contentPart>
              </mc:Choice>
              <mc:Fallback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8324F9B6-2EF2-0CF6-5A78-1141AD179FA6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2725846" y="295891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8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7E66359F-BFCD-051C-4673-B46B0952C9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603086" y="2744356"/>
                    <a:ext cx="360" cy="360"/>
                  </p14:xfrm>
                </p:contentPart>
              </mc:Choice>
              <mc:Fallback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7E66359F-BFCD-051C-4673-B46B0952C979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2638726" y="270835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9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F6E4CD84-135A-4D33-C278-7A78B5A14F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504806" y="2526916"/>
                    <a:ext cx="360" cy="360"/>
                  </p14:xfrm>
                </p:contentPart>
              </mc:Choice>
              <mc:Fallback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F6E4CD84-135A-4D33-C278-7A78B5A14FA8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2540806" y="249091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0">
                  <p14:nvContentPartPr>
                    <p14:cNvPr id="38" name="Ink 37">
                      <a:extLst>
                        <a:ext uri="{FF2B5EF4-FFF2-40B4-BE49-F238E27FC236}">
                          <a16:creationId xmlns:a16="http://schemas.microsoft.com/office/drawing/2014/main" id="{451B7B34-B2AE-DB7E-29BE-AFDA3AACEC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113126" y="2396236"/>
                    <a:ext cx="360" cy="360"/>
                  </p14:xfrm>
                </p:contentPart>
              </mc:Choice>
              <mc:Fallback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451B7B34-B2AE-DB7E-29BE-AFDA3AACEC91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2148766" y="236059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1">
                  <p14:nvContentPartPr>
                    <p14:cNvPr id="39" name="Ink 38">
                      <a:extLst>
                        <a:ext uri="{FF2B5EF4-FFF2-40B4-BE49-F238E27FC236}">
                          <a16:creationId xmlns:a16="http://schemas.microsoft.com/office/drawing/2014/main" id="{F500BBA7-0105-D269-499A-DEF784C6E4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971646" y="2581276"/>
                    <a:ext cx="360" cy="360"/>
                  </p14:xfrm>
                </p:contentPart>
              </mc:Choice>
              <mc:Fallback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F500BBA7-0105-D269-499A-DEF784C6E4CB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2007646" y="254563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2">
                  <p14:nvContentPartPr>
                    <p14:cNvPr id="40" name="Ink 39">
                      <a:extLst>
                        <a:ext uri="{FF2B5EF4-FFF2-40B4-BE49-F238E27FC236}">
                          <a16:creationId xmlns:a16="http://schemas.microsoft.com/office/drawing/2014/main" id="{1FCE48F4-BFFD-BF02-6503-648D32315B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862566" y="2809876"/>
                    <a:ext cx="360" cy="360"/>
                  </p14:xfrm>
                </p:contentPart>
              </mc:Choice>
              <mc:Fallback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1FCE48F4-BFFD-BF02-6503-648D32315B37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1898206" y="277387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3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1D2FE563-C9C5-C5C2-9CB8-BDF3076689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764286" y="3070876"/>
                    <a:ext cx="360" cy="360"/>
                  </p14:xfrm>
                </p:contentPart>
              </mc:Choice>
              <mc:Fallback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1D2FE563-C9C5-C5C2-9CB8-BDF307668984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1800286" y="303487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4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7271A9A0-CD81-7386-593D-303B937646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655926" y="3332596"/>
                    <a:ext cx="360" cy="360"/>
                  </p14:xfrm>
                </p:contentPart>
              </mc:Choice>
              <mc:Fallback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7271A9A0-CD81-7386-593D-303B9376465D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1691566" y="329659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5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2CF6400D-F5CD-E9A6-133C-1964A6B4C3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557646" y="3571996"/>
                    <a:ext cx="360" cy="360"/>
                  </p14:xfrm>
                </p:contentPart>
              </mc:Choice>
              <mc:Fallback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2CF6400D-F5CD-E9A6-133C-1964A6B4C315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1593286" y="353599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6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id="{4C7F684A-1441-76A7-06C2-3D7E7D278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460086" y="3822556"/>
                    <a:ext cx="360" cy="360"/>
                  </p14:xfrm>
                </p:contentPart>
              </mc:Choice>
              <mc:Fallback>
                <p:pic>
                  <p:nvPicPr>
                    <p:cNvPr id="44" name="Ink 43">
                      <a:extLst>
                        <a:ext uri="{FF2B5EF4-FFF2-40B4-BE49-F238E27FC236}">
                          <a16:creationId xmlns:a16="http://schemas.microsoft.com/office/drawing/2014/main" id="{4C7F684A-1441-76A7-06C2-3D7E7D2789E6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1496086" y="378655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7">
                  <p14:nvContentPartPr>
                    <p14:cNvPr id="45" name="Ink 44">
                      <a:extLst>
                        <a:ext uri="{FF2B5EF4-FFF2-40B4-BE49-F238E27FC236}">
                          <a16:creationId xmlns:a16="http://schemas.microsoft.com/office/drawing/2014/main" id="{4CB54E82-D7D0-31DC-62BF-257FC21B86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383406" y="4061956"/>
                    <a:ext cx="360" cy="360"/>
                  </p14:xfrm>
                </p:contentPart>
              </mc:Choice>
              <mc:Fallback>
                <p:pic>
                  <p:nvPicPr>
                    <p:cNvPr id="45" name="Ink 44">
                      <a:extLst>
                        <a:ext uri="{FF2B5EF4-FFF2-40B4-BE49-F238E27FC236}">
                          <a16:creationId xmlns:a16="http://schemas.microsoft.com/office/drawing/2014/main" id="{4CB54E82-D7D0-31DC-62BF-257FC21B8652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1419406" y="402595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C513845-1FA1-50CF-D7C7-6B49323518D2}"/>
                    </a:ext>
                  </a:extLst>
                </p:cNvPr>
                <p:cNvGrpSpPr/>
                <p:nvPr/>
              </p:nvGrpSpPr>
              <p:grpSpPr>
                <a:xfrm>
                  <a:off x="-1275046" y="4257436"/>
                  <a:ext cx="11520" cy="21960"/>
                  <a:chOff x="424114" y="5529600"/>
                  <a:chExt cx="11520" cy="21960"/>
                </a:xfrm>
              </p:grpSpPr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28">
                    <p14:nvContentPartPr>
                      <p14:cNvPr id="46" name="Ink 45">
                        <a:extLst>
                          <a:ext uri="{FF2B5EF4-FFF2-40B4-BE49-F238E27FC236}">
                            <a16:creationId xmlns:a16="http://schemas.microsoft.com/office/drawing/2014/main" id="{13F10F86-812D-4DAB-8A4D-55FFE4B59BE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35274" y="5529600"/>
                      <a:ext cx="360" cy="360"/>
                    </p14:xfrm>
                  </p:contentPart>
                </mc:Choice>
                <mc:Fallback>
                  <p:pic>
                    <p:nvPicPr>
                      <p:cNvPr id="46" name="Ink 45">
                        <a:extLst>
                          <a:ext uri="{FF2B5EF4-FFF2-40B4-BE49-F238E27FC236}">
                            <a16:creationId xmlns:a16="http://schemas.microsoft.com/office/drawing/2014/main" id="{13F10F86-812D-4DAB-8A4D-55FFE4B59B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634" y="5493960"/>
                        <a:ext cx="72000" cy="7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29">
                    <p14:nvContentPartPr>
                      <p14:cNvPr id="47" name="Ink 46">
                        <a:extLst>
                          <a:ext uri="{FF2B5EF4-FFF2-40B4-BE49-F238E27FC236}">
                            <a16:creationId xmlns:a16="http://schemas.microsoft.com/office/drawing/2014/main" id="{715541D0-CEE5-FECC-9460-ACD872FBC0F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24114" y="5551200"/>
                      <a:ext cx="360" cy="360"/>
                    </p14:xfrm>
                  </p:contentPart>
                </mc:Choice>
                <mc:Fallback>
                  <p:pic>
                    <p:nvPicPr>
                      <p:cNvPr id="47" name="Ink 46">
                        <a:extLst>
                          <a:ext uri="{FF2B5EF4-FFF2-40B4-BE49-F238E27FC236}">
                            <a16:creationId xmlns:a16="http://schemas.microsoft.com/office/drawing/2014/main" id="{715541D0-CEE5-FECC-9460-ACD872FBC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474" y="5515560"/>
                        <a:ext cx="72000" cy="7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>
              <mc:Choice xmlns:p14="http://schemas.microsoft.com/office/powerpoint/2010/main" Requires="p14">
                <p:contentPart p14:bwMode="auto" r:id="rId30">
                  <p14:nvContentPartPr>
                    <p14:cNvPr id="49" name="Ink 48">
                      <a:extLst>
                        <a:ext uri="{FF2B5EF4-FFF2-40B4-BE49-F238E27FC236}">
                          <a16:creationId xmlns:a16="http://schemas.microsoft.com/office/drawing/2014/main" id="{60DB7DC8-761C-50D0-3462-34C898D181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165606" y="4496836"/>
                    <a:ext cx="360" cy="360"/>
                  </p14:xfrm>
                </p:contentPart>
              </mc:Choice>
              <mc:Fallback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60DB7DC8-761C-50D0-3462-34C898D1810D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1201606" y="446119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1">
                  <p14:nvContentPartPr>
                    <p14:cNvPr id="50" name="Ink 49">
                      <a:extLst>
                        <a:ext uri="{FF2B5EF4-FFF2-40B4-BE49-F238E27FC236}">
                          <a16:creationId xmlns:a16="http://schemas.microsoft.com/office/drawing/2014/main" id="{140534D6-580D-4C6B-0F14-C4E47A5AAD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057246" y="4714996"/>
                    <a:ext cx="360" cy="360"/>
                  </p14:xfrm>
                </p:contentPart>
              </mc:Choice>
              <mc:Fallback>
                <p:pic>
                  <p:nvPicPr>
                    <p:cNvPr id="50" name="Ink 49">
                      <a:extLst>
                        <a:ext uri="{FF2B5EF4-FFF2-40B4-BE49-F238E27FC236}">
                          <a16:creationId xmlns:a16="http://schemas.microsoft.com/office/drawing/2014/main" id="{140534D6-580D-4C6B-0F14-C4E47A5AAD4C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1092886" y="467899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B9A1167A-DBD4-D05D-15E4-19EB74FEE9AD}"/>
                    </a:ext>
                  </a:extLst>
                </p:cNvPr>
                <p:cNvGrpSpPr/>
                <p:nvPr/>
              </p:nvGrpSpPr>
              <p:grpSpPr>
                <a:xfrm>
                  <a:off x="-910726" y="4900036"/>
                  <a:ext cx="17640" cy="33120"/>
                  <a:chOff x="788434" y="6172200"/>
                  <a:chExt cx="17640" cy="33120"/>
                </a:xfrm>
              </p:grpSpPr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32">
                    <p14:nvContentPartPr>
                      <p14:cNvPr id="51" name="Ink 50">
                        <a:extLst>
                          <a:ext uri="{FF2B5EF4-FFF2-40B4-BE49-F238E27FC236}">
                            <a16:creationId xmlns:a16="http://schemas.microsoft.com/office/drawing/2014/main" id="{9A3F9B8E-16B7-F256-C780-800594891B4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5714" y="6172200"/>
                      <a:ext cx="360" cy="360"/>
                    </p14:xfrm>
                  </p:contentPart>
                </mc:Choice>
                <mc:Fallback>
                  <p:pic>
                    <p:nvPicPr>
                      <p:cNvPr id="51" name="Ink 50">
                        <a:extLst>
                          <a:ext uri="{FF2B5EF4-FFF2-40B4-BE49-F238E27FC236}">
                            <a16:creationId xmlns:a16="http://schemas.microsoft.com/office/drawing/2014/main" id="{9A3F9B8E-16B7-F256-C780-800594891B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714" y="6136200"/>
                        <a:ext cx="72000" cy="7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33">
                    <p14:nvContentPartPr>
                      <p14:cNvPr id="52" name="Ink 51">
                        <a:extLst>
                          <a:ext uri="{FF2B5EF4-FFF2-40B4-BE49-F238E27FC236}">
                            <a16:creationId xmlns:a16="http://schemas.microsoft.com/office/drawing/2014/main" id="{049A3005-A941-0A9D-0FAF-278334579CD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88434" y="6204960"/>
                      <a:ext cx="6480" cy="360"/>
                    </p14:xfrm>
                  </p:contentPart>
                </mc:Choice>
                <mc:Fallback>
                  <p:pic>
                    <p:nvPicPr>
                      <p:cNvPr id="52" name="Ink 51">
                        <a:extLst>
                          <a:ext uri="{FF2B5EF4-FFF2-40B4-BE49-F238E27FC236}">
                            <a16:creationId xmlns:a16="http://schemas.microsoft.com/office/drawing/2014/main" id="{049A3005-A941-0A9D-0FAF-278334579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52434" y="6168960"/>
                        <a:ext cx="78120" cy="7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>
              <mc:Choice xmlns:p14="http://schemas.microsoft.com/office/powerpoint/2010/main" Requires="p14">
                <p:contentPart p14:bwMode="auto" r:id="rId35">
                  <p14:nvContentPartPr>
                    <p14:cNvPr id="54" name="Ink 53">
                      <a:extLst>
                        <a:ext uri="{FF2B5EF4-FFF2-40B4-BE49-F238E27FC236}">
                          <a16:creationId xmlns:a16="http://schemas.microsoft.com/office/drawing/2014/main" id="{4BFF4AF7-4D7F-3615-9F50-931F3E9845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710926" y="5062756"/>
                    <a:ext cx="2160" cy="29880"/>
                  </p14:xfrm>
                </p:contentPart>
              </mc:Choice>
              <mc:Fallback>
                <p:pic>
                  <p:nvPicPr>
                    <p:cNvPr id="54" name="Ink 53">
                      <a:extLst>
                        <a:ext uri="{FF2B5EF4-FFF2-40B4-BE49-F238E27FC236}">
                          <a16:creationId xmlns:a16="http://schemas.microsoft.com/office/drawing/2014/main" id="{4BFF4AF7-4D7F-3615-9F50-931F3E984585}"/>
                        </a:ext>
                      </a:extLst>
                    </p:cNvPr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-746566" y="5027116"/>
                      <a:ext cx="73800" cy="101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7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D802C79A-F6E9-53F3-95D6-73D0DAAB8B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512926" y="5215396"/>
                    <a:ext cx="360" cy="360"/>
                  </p14:xfrm>
                </p:contentPart>
              </mc:Choice>
              <mc:Fallback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D802C79A-F6E9-53F3-95D6-73D0DAAB8B8A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548566" y="517939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8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2A8A970E-45A7-AF4A-1B4A-9FCF7B67CC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17086" y="5291716"/>
                    <a:ext cx="360" cy="360"/>
                  </p14:xfrm>
                </p:contentPart>
              </mc:Choice>
              <mc:Fallback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2A8A970E-45A7-AF4A-1B4A-9FCF7B67CC99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-353086" y="5256076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9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D3806C32-B0D9-A1B3-AD56-84E693C0DA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023744" y="2536200"/>
                    <a:ext cx="169920" cy="61200"/>
                  </p14:xfrm>
                </p:contentPart>
              </mc:Choice>
              <mc:Fallback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D3806C32-B0D9-A1B3-AD56-84E693C0DAA5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-2059384" y="2500560"/>
                      <a:ext cx="241560" cy="132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1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49A3B5EB-DCB6-FBC0-4CF4-077238DDAA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140384" y="2331360"/>
                    <a:ext cx="55800" cy="110520"/>
                  </p14:xfrm>
                </p:contentPart>
              </mc:Choice>
              <mc:Fallback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49A3B5EB-DCB6-FBC0-4CF4-077238DDAAFB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-2176024" y="2295360"/>
                      <a:ext cx="127440" cy="182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3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C5442DA-AE36-F2E9-A96C-BF920D21A4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526664" y="2511360"/>
                    <a:ext cx="95040" cy="52200"/>
                  </p14:xfrm>
                </p:contentPart>
              </mc:Choice>
              <mc:Fallback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C5442DA-AE36-F2E9-A96C-BF920D21A44F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-2562664" y="2475360"/>
                      <a:ext cx="166680" cy="123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5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6422008D-3D44-AED2-CE59-88F5379ABC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648344" y="2737080"/>
                    <a:ext cx="124200" cy="40680"/>
                  </p14:xfrm>
                </p:contentPart>
              </mc:Choice>
              <mc:Fallback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6422008D-3D44-AED2-CE59-88F5379ABCE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-2684344" y="2701080"/>
                      <a:ext cx="195840" cy="112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7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841C88AE-4732-87D6-C3DE-B523B44AA1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718544" y="2977560"/>
                    <a:ext cx="92160" cy="33480"/>
                  </p14:xfrm>
                </p:contentPart>
              </mc:Choice>
              <mc:Fallback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841C88AE-4732-87D6-C3DE-B523B44AA108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-2754544" y="2941560"/>
                      <a:ext cx="163800" cy="105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9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AC8DEAAB-AE29-0A85-2229-17E46B602B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789104" y="3210120"/>
                    <a:ext cx="90000" cy="38880"/>
                  </p14:xfrm>
                </p:contentPart>
              </mc:Choice>
              <mc:Fallback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AC8DEAAB-AE29-0A85-2229-17E46B602BEF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-2824744" y="3174120"/>
                      <a:ext cx="161640" cy="110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1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4C0B50F4-AD76-8CCD-C085-0024E8F1BE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877664" y="3431520"/>
                    <a:ext cx="139320" cy="46800"/>
                  </p14:xfrm>
                </p:contentPart>
              </mc:Choice>
              <mc:Fallback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4C0B50F4-AD76-8CCD-C085-0024E8F1BED0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-2913304" y="3395880"/>
                      <a:ext cx="210960" cy="118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3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2FFE92B-3882-1CE1-0800-79C38D5D21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2952184" y="3683520"/>
                    <a:ext cx="131400" cy="52200"/>
                  </p14:xfrm>
                </p:contentPart>
              </mc:Choice>
              <mc:Fallback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2FFE92B-3882-1CE1-0800-79C38D5D21F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-2987824" y="3647520"/>
                      <a:ext cx="203040" cy="123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5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A064070A-8350-6CC4-17CB-0815E0EB56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028864" y="3944160"/>
                    <a:ext cx="135000" cy="54000"/>
                  </p14:xfrm>
                </p:contentPart>
              </mc:Choice>
              <mc:Fallback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A064070A-8350-6CC4-17CB-0815E0EB568A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-3064504" y="3908520"/>
                      <a:ext cx="206640" cy="12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7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4923574B-1E24-DE06-1968-7214D60A6E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122104" y="4227396"/>
                    <a:ext cx="145440" cy="33480"/>
                  </p14:xfrm>
                </p:contentPart>
              </mc:Choice>
              <mc:Fallback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4923574B-1E24-DE06-1968-7214D60A6E50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-3157744" y="4191396"/>
                      <a:ext cx="217080" cy="105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9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31C2DEC7-7650-604C-B406-A8EBD2CCF4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181144" y="4440516"/>
                    <a:ext cx="117360" cy="33840"/>
                  </p14:xfrm>
                </p:contentPart>
              </mc:Choice>
              <mc:Fallback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31C2DEC7-7650-604C-B406-A8EBD2CCF42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-3217144" y="4404516"/>
                      <a:ext cx="189000" cy="105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1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CEEF0548-E77C-964A-A300-E9F686FA0D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249184" y="4678836"/>
                    <a:ext cx="122760" cy="44640"/>
                  </p14:xfrm>
                </p:contentPart>
              </mc:Choice>
              <mc:Fallback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CEEF0548-E77C-964A-A300-E9F686FA0D43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-3285184" y="4642836"/>
                      <a:ext cx="194400" cy="116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3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FE3E7110-BBC0-355A-BF93-F014D31401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339184" y="4899156"/>
                    <a:ext cx="109800" cy="42480"/>
                  </p14:xfrm>
                </p:contentPart>
              </mc:Choice>
              <mc:Fallback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FE3E7110-BBC0-355A-BF93-F014D3140167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-3375184" y="4863516"/>
                      <a:ext cx="181440" cy="114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5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04443A56-353E-8CDA-FDEA-38E317F676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447904" y="5101476"/>
                    <a:ext cx="111600" cy="59400"/>
                  </p14:xfrm>
                </p:contentPart>
              </mc:Choice>
              <mc:Fallback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04443A56-353E-8CDA-FDEA-38E317F676FB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-3483544" y="5065476"/>
                      <a:ext cx="183240" cy="131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7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4ADC69E-57C3-4FEA-6B73-1D06DA06D5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565264" y="5213796"/>
                    <a:ext cx="74880" cy="73800"/>
                  </p14:xfrm>
                </p:contentPart>
              </mc:Choice>
              <mc:Fallback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4ADC69E-57C3-4FEA-6B73-1D06DA06D5BD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-3601264" y="5178156"/>
                      <a:ext cx="146520" cy="145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9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E5A87C6-CE37-789E-55DF-87C6096782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883704" y="2801436"/>
                    <a:ext cx="103320" cy="33480"/>
                  </p14:xfrm>
                </p:contentPart>
              </mc:Choice>
              <mc:Fallback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E5A87C6-CE37-789E-55DF-87C60967822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-1919344" y="2765796"/>
                      <a:ext cx="174960" cy="105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1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7D4D028-2EB7-6C6D-C662-64865A034B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770664" y="3039756"/>
                    <a:ext cx="82800" cy="40320"/>
                  </p14:xfrm>
                </p:contentPart>
              </mc:Choice>
              <mc:Fallback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7D4D028-2EB7-6C6D-C662-64865A034BA3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-1806304" y="3003756"/>
                      <a:ext cx="154440" cy="111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3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A893613-E034-5AB6-7BC1-5E093DC469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707664" y="3302556"/>
                    <a:ext cx="136800" cy="60480"/>
                  </p14:xfrm>
                </p:contentPart>
              </mc:Choice>
              <mc:Fallback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A893613-E034-5AB6-7BC1-5E093DC469CA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-1743304" y="3266556"/>
                      <a:ext cx="208440" cy="132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5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63736940-E59B-3735-0F2C-606D05FC22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639264" y="3546276"/>
                    <a:ext cx="145800" cy="48240"/>
                  </p14:xfrm>
                </p:contentPart>
              </mc:Choice>
              <mc:Fallback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63736940-E59B-3735-0F2C-606D05FC220B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-1674904" y="3510636"/>
                      <a:ext cx="217440" cy="119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7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84EE131C-38F6-3A6E-D809-9257564772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532344" y="3779916"/>
                    <a:ext cx="176040" cy="87120"/>
                  </p14:xfrm>
                </p:contentPart>
              </mc:Choice>
              <mc:Fallback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84EE131C-38F6-3A6E-D809-9257564772A5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-1567984" y="3743916"/>
                      <a:ext cx="247680" cy="158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9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6BCCC914-B61B-A5A7-3193-CC3AA10D67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430104" y="4003836"/>
                    <a:ext cx="177480" cy="86760"/>
                  </p14:xfrm>
                </p:contentPart>
              </mc:Choice>
              <mc:Fallback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6BCCC914-B61B-A5A7-3193-CC3AA10D67AF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-1466104" y="3968196"/>
                      <a:ext cx="249120" cy="15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1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BC040926-41B6-62F8-5845-2D49A4312E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420384" y="4013556"/>
                    <a:ext cx="131040" cy="52920"/>
                  </p14:xfrm>
                </p:contentPart>
              </mc:Choice>
              <mc:Fallback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BC040926-41B6-62F8-5845-2D49A4312E37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-1456384" y="3977916"/>
                      <a:ext cx="202680" cy="124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058004F-AE88-31F2-3840-1132455C9C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351624" y="4209756"/>
                    <a:ext cx="142560" cy="130320"/>
                  </p14:xfrm>
                </p:contentPart>
              </mc:Choice>
              <mc:Fallback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058004F-AE88-31F2-3840-1132455C9CA6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-1387264" y="4173756"/>
                      <a:ext cx="214200" cy="201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FBC06D36-C585-DE42-70FA-A0C69ACBC8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196464" y="4450596"/>
                    <a:ext cx="119520" cy="102240"/>
                  </p14:xfrm>
                </p:contentPart>
              </mc:Choice>
              <mc:Fallback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FBC06D36-C585-DE42-70FA-A0C69ACBC80F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-1232464" y="4414596"/>
                      <a:ext cx="191160" cy="173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54A965B3-440D-EC7D-B7DF-10A9F771A6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1084864" y="4633116"/>
                    <a:ext cx="101160" cy="109440"/>
                  </p14:xfrm>
                </p:contentPart>
              </mc:Choice>
              <mc:Fallback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54A965B3-440D-EC7D-B7DF-10A9F771A6A7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-1120504" y="4597476"/>
                      <a:ext cx="172800" cy="181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6607D4AE-73C1-B9B7-E0E9-E378C7B7E1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919624" y="4818876"/>
                    <a:ext cx="59040" cy="152280"/>
                  </p14:xfrm>
                </p:contentPart>
              </mc:Choice>
              <mc:Fallback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6607D4AE-73C1-B9B7-E0E9-E378C7B7E155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-955264" y="4782876"/>
                      <a:ext cx="130680" cy="223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4EFFDDC3-BD76-5330-1EC0-F5B53B23A8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739624" y="5017596"/>
                    <a:ext cx="42480" cy="99360"/>
                  </p14:xfrm>
                </p:contentPart>
              </mc:Choice>
              <mc:Fallback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4EFFDDC3-BD76-5330-1EC0-F5B53B23A821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-775264" y="4981596"/>
                      <a:ext cx="114120" cy="171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840107F-2BC6-2D89-A4DF-774DCECC7C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526144" y="5129196"/>
                    <a:ext cx="3960" cy="104400"/>
                  </p14:xfrm>
                </p:contentPart>
              </mc:Choice>
              <mc:Fallback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840107F-2BC6-2D89-A4DF-774DCECC7CD5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-561784" y="5093196"/>
                      <a:ext cx="75600" cy="17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DC06A9EE-8F95-057F-5979-E7830056E4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-311944" y="5238636"/>
                    <a:ext cx="11160" cy="77760"/>
                  </p14:xfrm>
                </p:contentPart>
              </mc:Choice>
              <mc:Fallback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DC06A9EE-8F95-057F-5979-E7830056E412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-347944" y="5202636"/>
                      <a:ext cx="82800" cy="149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D4C58D-D2EB-91C6-9367-3E045C89E1D0}"/>
                    </a:ext>
                  </a:extLst>
                </p14:cNvPr>
                <p14:cNvContentPartPr/>
                <p14:nvPr/>
              </p14:nvContentPartPr>
              <p14:xfrm>
                <a:off x="2806700" y="2793361"/>
                <a:ext cx="64800" cy="97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D4C58D-D2EB-91C6-9367-3E045C89E1D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71060" y="2757361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9217939-D7F9-BF65-7426-8B9DA398C045}"/>
              </a:ext>
            </a:extLst>
          </p:cNvPr>
          <p:cNvPicPr>
            <a:picLocks noChangeAspect="1"/>
          </p:cNvPicPr>
          <p:nvPr/>
        </p:nvPicPr>
        <p:blipFill>
          <a:blip r:embed="rId99"/>
          <a:srcRect l="54285" t="32655" r="2826" b="61055"/>
          <a:stretch>
            <a:fillRect/>
          </a:stretch>
        </p:blipFill>
        <p:spPr>
          <a:xfrm>
            <a:off x="6169616" y="3708400"/>
            <a:ext cx="2974384" cy="2695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D1FBED-FC12-A6FF-A660-E17FCBF9AE9A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/>
          <a:stretch>
            <a:fillRect/>
          </a:stretch>
        </p:blipFill>
        <p:spPr>
          <a:xfrm>
            <a:off x="0" y="2612819"/>
            <a:ext cx="6826250" cy="3880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66CB53-B037-37D8-BB49-7DB52900B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/>
          <a:stretch>
            <a:fillRect/>
          </a:stretch>
        </p:blipFill>
        <p:spPr>
          <a:xfrm>
            <a:off x="0" y="2612819"/>
            <a:ext cx="6826250" cy="3880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0B74D-3CEE-321B-056B-009CBB2B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548" y="217936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Belief of the Current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F1159B-498E-5DA1-5C7E-F4FA811EAC9C}"/>
                  </a:ext>
                </a:extLst>
              </p:cNvPr>
              <p:cNvSpPr txBox="1"/>
              <p:nvPr/>
            </p:nvSpPr>
            <p:spPr>
              <a:xfrm>
                <a:off x="184176" y="1050097"/>
                <a:ext cx="8775648" cy="15081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/>
                  <a:t>We model our belief about the true quality with a beta distribution with Bayesian updating and decay. </a:t>
                </a:r>
                <a14:m>
                  <m:oMath xmlns:m="http://schemas.openxmlformats.org/officeDocument/2006/math">
                    <m:r>
                      <a:rPr lang="en-US" sz="32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𝐵𝑒𝑡𝑎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b="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200" b="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F1159B-498E-5DA1-5C7E-F4FA811EA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6" y="1050097"/>
                <a:ext cx="8775648" cy="1508105"/>
              </a:xfrm>
              <a:prstGeom prst="rect">
                <a:avLst/>
              </a:prstGeom>
              <a:blipFill>
                <a:blip r:embed="rId101"/>
                <a:stretch>
                  <a:fillRect l="-833" t="-4839" r="-17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5FED372-1072-FF74-FD64-8741B0CA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57543-CF90-298F-10B7-8987915D1B70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/>
          <a:stretch>
            <a:fillRect/>
          </a:stretch>
        </p:blipFill>
        <p:spPr>
          <a:xfrm>
            <a:off x="0" y="2612819"/>
            <a:ext cx="6826250" cy="3880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6B7EC-0D7C-E892-BF80-D3B37B07278A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/>
          <a:stretch>
            <a:fillRect/>
          </a:stretch>
        </p:blipFill>
        <p:spPr>
          <a:xfrm>
            <a:off x="0" y="2612819"/>
            <a:ext cx="6826250" cy="3880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F4020F-488E-CC5F-00E8-6D58BB728609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/>
          <a:stretch>
            <a:fillRect/>
          </a:stretch>
        </p:blipFill>
        <p:spPr>
          <a:xfrm>
            <a:off x="0" y="2612819"/>
            <a:ext cx="6826250" cy="3880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7885A-D26A-A8A5-D5D1-0C2717234EF6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/>
          <a:stretch>
            <a:fillRect/>
          </a:stretch>
        </p:blipFill>
        <p:spPr>
          <a:xfrm>
            <a:off x="0" y="2612819"/>
            <a:ext cx="6826250" cy="38800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C1BB5A-79E9-AD76-5261-0170C1CE9F04}"/>
              </a:ext>
            </a:extLst>
          </p:cNvPr>
          <p:cNvPicPr>
            <a:picLocks noChangeAspect="1"/>
          </p:cNvPicPr>
          <p:nvPr/>
        </p:nvPicPr>
        <p:blipFill>
          <a:blip r:embed="rId99"/>
          <a:srcRect l="54285" t="26365" r="2826" b="67345"/>
          <a:stretch>
            <a:fillRect/>
          </a:stretch>
        </p:blipFill>
        <p:spPr>
          <a:xfrm>
            <a:off x="6169616" y="3432951"/>
            <a:ext cx="2974384" cy="269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F343CA-8F19-77BC-98E8-985063777DBB}"/>
              </a:ext>
            </a:extLst>
          </p:cNvPr>
          <p:cNvPicPr>
            <a:picLocks noChangeAspect="1"/>
          </p:cNvPicPr>
          <p:nvPr/>
        </p:nvPicPr>
        <p:blipFill>
          <a:blip r:embed="rId99"/>
          <a:srcRect l="54285" t="38945" r="2826" b="56083"/>
          <a:stretch>
            <a:fillRect/>
          </a:stretch>
        </p:blipFill>
        <p:spPr>
          <a:xfrm>
            <a:off x="6169616" y="3977909"/>
            <a:ext cx="2974384" cy="213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05394C-C15D-168A-9C6D-3369DD6116E2}"/>
              </a:ext>
            </a:extLst>
          </p:cNvPr>
          <p:cNvPicPr>
            <a:picLocks noChangeAspect="1"/>
          </p:cNvPicPr>
          <p:nvPr/>
        </p:nvPicPr>
        <p:blipFill>
          <a:blip r:embed="rId99"/>
          <a:srcRect l="54285" t="43917" r="2826" b="51110"/>
          <a:stretch>
            <a:fillRect/>
          </a:stretch>
        </p:blipFill>
        <p:spPr>
          <a:xfrm>
            <a:off x="6169616" y="4191002"/>
            <a:ext cx="2974384" cy="2130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ED332A-E7FF-D804-A631-AE1057879119}"/>
              </a:ext>
            </a:extLst>
          </p:cNvPr>
          <p:cNvPicPr>
            <a:picLocks noChangeAspect="1"/>
          </p:cNvPicPr>
          <p:nvPr/>
        </p:nvPicPr>
        <p:blipFill>
          <a:blip r:embed="rId99"/>
          <a:srcRect l="54285" t="49267" r="2826" b="45065"/>
          <a:stretch>
            <a:fillRect/>
          </a:stretch>
        </p:blipFill>
        <p:spPr>
          <a:xfrm>
            <a:off x="6169616" y="4404094"/>
            <a:ext cx="2974384" cy="2428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E5EAC8-7824-5CAB-A1E2-9A1508688AF3}"/>
              </a:ext>
            </a:extLst>
          </p:cNvPr>
          <p:cNvPicPr>
            <a:picLocks noChangeAspect="1"/>
          </p:cNvPicPr>
          <p:nvPr/>
        </p:nvPicPr>
        <p:blipFill>
          <a:blip r:embed="rId99"/>
          <a:srcRect l="54285" t="54139" r="2826" b="38440"/>
          <a:stretch>
            <a:fillRect/>
          </a:stretch>
        </p:blipFill>
        <p:spPr>
          <a:xfrm>
            <a:off x="6169616" y="4646983"/>
            <a:ext cx="2974384" cy="3179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9D0643-34A4-80C5-2AC7-77C139F50EAE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4"/>
          <a:stretch>
            <a:fillRect/>
          </a:stretch>
        </p:blipFill>
        <p:spPr>
          <a:xfrm>
            <a:off x="0" y="5847082"/>
            <a:ext cx="6826250" cy="6325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0A6973-A051-1A4D-C09F-3D5A3BF26561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2" r="90412" b="-2"/>
          <a:stretch>
            <a:fillRect/>
          </a:stretch>
        </p:blipFill>
        <p:spPr>
          <a:xfrm>
            <a:off x="-17955" y="2289160"/>
            <a:ext cx="654518" cy="41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529E53C-58F0-F958-C1EF-21C96F75E1E0}"/>
              </a:ext>
            </a:extLst>
          </p:cNvPr>
          <p:cNvSpPr/>
          <p:nvPr/>
        </p:nvSpPr>
        <p:spPr>
          <a:xfrm>
            <a:off x="2314434" y="3292147"/>
            <a:ext cx="1355844" cy="467197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endParaRPr lang="en-US" sz="1350" dirty="0">
              <a:cs typeface="Calibri"/>
            </a:endParaRPr>
          </a:p>
          <a:p>
            <a:pPr algn="ctr"/>
            <a:endParaRPr lang="en-US" sz="135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174D84-78D5-701D-2B92-722198D4DA52}"/>
              </a:ext>
            </a:extLst>
          </p:cNvPr>
          <p:cNvSpPr/>
          <p:nvPr/>
        </p:nvSpPr>
        <p:spPr>
          <a:xfrm>
            <a:off x="3670278" y="3304374"/>
            <a:ext cx="2106189" cy="467197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endParaRPr lang="en-US" sz="1350" dirty="0">
              <a:cs typeface="Calibri"/>
            </a:endParaRPr>
          </a:p>
          <a:p>
            <a:pPr algn="ctr"/>
            <a:endParaRPr lang="en-US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1B4862-EC04-CA6C-4675-F01B27422068}"/>
              </a:ext>
            </a:extLst>
          </p:cNvPr>
          <p:cNvSpPr/>
          <p:nvPr/>
        </p:nvSpPr>
        <p:spPr>
          <a:xfrm>
            <a:off x="5835310" y="3292147"/>
            <a:ext cx="2408938" cy="467197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endParaRPr lang="en-US" sz="1350" dirty="0">
              <a:cs typeface="Calibri"/>
            </a:endParaRPr>
          </a:p>
          <a:p>
            <a:pPr algn="ctr"/>
            <a:endParaRPr lang="en-US" sz="13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29EEFC-A269-B5EE-A940-1AC37B9566E4}"/>
              </a:ext>
            </a:extLst>
          </p:cNvPr>
          <p:cNvSpPr/>
          <p:nvPr/>
        </p:nvSpPr>
        <p:spPr>
          <a:xfrm>
            <a:off x="3991862" y="3786366"/>
            <a:ext cx="2408938" cy="467197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endParaRPr lang="en-US" sz="1350" dirty="0">
              <a:cs typeface="Calibri"/>
            </a:endParaRPr>
          </a:p>
          <a:p>
            <a:pPr algn="ctr"/>
            <a:endParaRPr lang="en-US" sz="135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937293-82A7-6263-883A-DD1034331DA4}"/>
              </a:ext>
            </a:extLst>
          </p:cNvPr>
          <p:cNvSpPr/>
          <p:nvPr/>
        </p:nvSpPr>
        <p:spPr>
          <a:xfrm>
            <a:off x="1532402" y="3521222"/>
            <a:ext cx="536261" cy="553998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endParaRPr lang="en-US" sz="1350" dirty="0">
              <a:cs typeface="Calibri"/>
            </a:endParaRPr>
          </a:p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CD405-B43B-C40F-1DE7-3079D178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70" y="280883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F804ACD-CA6C-D5B7-F1FB-CB27F47AD17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-336103" y="3293701"/>
                <a:ext cx="10611853" cy="67282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𝑓𝑎𝑖𝑙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𝑏𝑎𝑑</m:t>
                              </m:r>
                            </m:e>
                          </m:d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𝑝𝑎𝑠𝑠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𝑏𝑎𝑑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𝑓𝑎𝑖𝑙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F804ACD-CA6C-D5B7-F1FB-CB27F47AD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-336103" y="3293701"/>
                <a:ext cx="10611853" cy="672821"/>
              </a:xfrm>
              <a:blipFill>
                <a:blip r:embed="rId3"/>
                <a:stretch>
                  <a:fillRect b="-30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5090CDA-1701-8D7B-C0BC-3ECD4D85001A}"/>
              </a:ext>
            </a:extLst>
          </p:cNvPr>
          <p:cNvGrpSpPr/>
          <p:nvPr/>
        </p:nvGrpSpPr>
        <p:grpSpPr>
          <a:xfrm>
            <a:off x="927100" y="4103313"/>
            <a:ext cx="2035452" cy="1608278"/>
            <a:chOff x="927100" y="4103313"/>
            <a:chExt cx="2035452" cy="1608278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25288309-728C-A7D4-24B7-B33CAE91A576}"/>
                </a:ext>
              </a:extLst>
            </p:cNvPr>
            <p:cNvSpPr/>
            <p:nvPr/>
          </p:nvSpPr>
          <p:spPr>
            <a:xfrm flipV="1">
              <a:off x="1638342" y="4103313"/>
              <a:ext cx="321087" cy="553998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0F6AC4-D0E0-1CA2-DD14-9CA4A9368ED8}"/>
                </a:ext>
              </a:extLst>
            </p:cNvPr>
            <p:cNvSpPr/>
            <p:nvPr/>
          </p:nvSpPr>
          <p:spPr>
            <a:xfrm>
              <a:off x="927100" y="4562723"/>
              <a:ext cx="2035452" cy="11488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Calibri"/>
              </a:endParaRPr>
            </a:p>
            <a:p>
              <a:pPr algn="ctr"/>
              <a:r>
                <a:rPr lang="en-US" sz="2250" dirty="0">
                  <a:cs typeface="Calibri"/>
                </a:rPr>
                <a:t>Probability of an Accepted Lot Being Bad</a:t>
              </a:r>
            </a:p>
            <a:p>
              <a:pPr algn="ctr"/>
              <a:endParaRPr lang="en-US" sz="135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1A25B4-18B0-C1D1-62F5-1161334EB392}"/>
              </a:ext>
            </a:extLst>
          </p:cNvPr>
          <p:cNvGrpSpPr/>
          <p:nvPr/>
        </p:nvGrpSpPr>
        <p:grpSpPr>
          <a:xfrm>
            <a:off x="3386797" y="4253563"/>
            <a:ext cx="3324672" cy="1458028"/>
            <a:chOff x="3386797" y="4253563"/>
            <a:chExt cx="3324672" cy="1458028"/>
          </a:xfrm>
        </p:grpSpPr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C0ECD45-685C-8476-A32A-52E852F1DA54}"/>
                </a:ext>
              </a:extLst>
            </p:cNvPr>
            <p:cNvSpPr/>
            <p:nvPr/>
          </p:nvSpPr>
          <p:spPr>
            <a:xfrm flipV="1">
              <a:off x="4497588" y="4253563"/>
              <a:ext cx="897326" cy="363661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93D20A-92D5-35D6-A5EE-B995BAF8B24D}"/>
                </a:ext>
              </a:extLst>
            </p:cNvPr>
            <p:cNvSpPr/>
            <p:nvPr/>
          </p:nvSpPr>
          <p:spPr>
            <a:xfrm>
              <a:off x="3386797" y="4562723"/>
              <a:ext cx="3324672" cy="11488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225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 defTabSz="685800">
                <a:defRPr/>
              </a:pPr>
              <a:r>
                <a:rPr lang="en-US" sz="2250" dirty="0">
                  <a:solidFill>
                    <a:prstClr val="black"/>
                  </a:solidFill>
                  <a:latin typeface="Calibri"/>
                  <a:cs typeface="Calibri"/>
                </a:rPr>
                <a:t>Probability a Lot is Accepted</a:t>
              </a:r>
            </a:p>
            <a:p>
              <a:pPr algn="ctr" defTabSz="685800">
                <a:defRPr/>
              </a:pPr>
              <a:endParaRPr lang="en-US" sz="1350" dirty="0">
                <a:cs typeface="Calibri"/>
              </a:endParaRPr>
            </a:p>
            <a:p>
              <a:pPr algn="ctr"/>
              <a:endParaRPr lang="en-US" sz="135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CEA57B-5A61-8C63-303C-D79A30A861DF}"/>
              </a:ext>
            </a:extLst>
          </p:cNvPr>
          <p:cNvGrpSpPr/>
          <p:nvPr/>
        </p:nvGrpSpPr>
        <p:grpSpPr>
          <a:xfrm>
            <a:off x="1777023" y="1908670"/>
            <a:ext cx="1893256" cy="1351634"/>
            <a:chOff x="1777023" y="1908670"/>
            <a:chExt cx="1893256" cy="1351634"/>
          </a:xfrm>
        </p:grpSpPr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AC35B1FD-6E11-7CC6-D5D6-C24AF83AC90A}"/>
                </a:ext>
              </a:extLst>
            </p:cNvPr>
            <p:cNvSpPr/>
            <p:nvPr/>
          </p:nvSpPr>
          <p:spPr>
            <a:xfrm rot="10800000" flipV="1">
              <a:off x="2723651" y="2923575"/>
              <a:ext cx="238901" cy="336729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BC4DDF-2794-4659-21F5-53C6F25ACCDE}"/>
                </a:ext>
              </a:extLst>
            </p:cNvPr>
            <p:cNvSpPr/>
            <p:nvPr/>
          </p:nvSpPr>
          <p:spPr>
            <a:xfrm>
              <a:off x="1777023" y="1908670"/>
              <a:ext cx="1893256" cy="1048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Calibri"/>
              </a:endParaRPr>
            </a:p>
            <a:p>
              <a:pPr algn="ctr"/>
              <a:r>
                <a:rPr lang="en-US" sz="2250" dirty="0">
                  <a:cs typeface="Calibri"/>
                </a:rPr>
                <a:t>Probability of Skipping a Lot</a:t>
              </a:r>
            </a:p>
            <a:p>
              <a:pPr algn="ctr"/>
              <a:endParaRPr lang="en-US" sz="135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605BC7-3875-1A59-C77B-774E3149194D}"/>
              </a:ext>
            </a:extLst>
          </p:cNvPr>
          <p:cNvGrpSpPr/>
          <p:nvPr/>
        </p:nvGrpSpPr>
        <p:grpSpPr>
          <a:xfrm>
            <a:off x="3758791" y="1908670"/>
            <a:ext cx="1897124" cy="1346267"/>
            <a:chOff x="3758791" y="1908670"/>
            <a:chExt cx="1897124" cy="1346267"/>
          </a:xfrm>
        </p:grpSpPr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4EB9E357-5D96-6AF3-2824-36B829A455F6}"/>
                </a:ext>
              </a:extLst>
            </p:cNvPr>
            <p:cNvSpPr/>
            <p:nvPr/>
          </p:nvSpPr>
          <p:spPr>
            <a:xfrm rot="10800000" flipV="1">
              <a:off x="4707351" y="2852282"/>
              <a:ext cx="238900" cy="402655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D65B59-1693-304C-4576-F3795B2FE74F}"/>
                </a:ext>
              </a:extLst>
            </p:cNvPr>
            <p:cNvSpPr/>
            <p:nvPr/>
          </p:nvSpPr>
          <p:spPr>
            <a:xfrm>
              <a:off x="3758791" y="1908670"/>
              <a:ext cx="1897124" cy="10443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50" dirty="0">
                  <a:cs typeface="Calibri"/>
                </a:rPr>
                <a:t>Probability of Lot Failing and Being Bad</a:t>
              </a:r>
              <a:endParaRPr lang="en-US" sz="135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D4C147-9188-BC7F-1684-F38CB8531CCD}"/>
              </a:ext>
            </a:extLst>
          </p:cNvPr>
          <p:cNvGrpSpPr/>
          <p:nvPr/>
        </p:nvGrpSpPr>
        <p:grpSpPr>
          <a:xfrm>
            <a:off x="5835310" y="1908670"/>
            <a:ext cx="2230118" cy="1346268"/>
            <a:chOff x="5835310" y="1908670"/>
            <a:chExt cx="2230118" cy="13462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D91ACF-743C-14D7-479E-2048D0E1B01F}"/>
                </a:ext>
              </a:extLst>
            </p:cNvPr>
            <p:cNvSpPr/>
            <p:nvPr/>
          </p:nvSpPr>
          <p:spPr>
            <a:xfrm>
              <a:off x="5835310" y="1908670"/>
              <a:ext cx="2230118" cy="10320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50" dirty="0">
                  <a:cs typeface="Calibri"/>
                </a:rPr>
                <a:t>Probability of Lot Passing and Being Bad</a:t>
              </a:r>
              <a:endParaRPr lang="en-US" sz="1350" dirty="0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C16F4C7B-DC10-1A86-A6D9-AF051EADB3C4}"/>
                </a:ext>
              </a:extLst>
            </p:cNvPr>
            <p:cNvSpPr/>
            <p:nvPr/>
          </p:nvSpPr>
          <p:spPr>
            <a:xfrm rot="10800000" flipV="1">
              <a:off x="6711469" y="2940765"/>
              <a:ext cx="238900" cy="314173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9FF144-48BB-01F6-2437-D2D2D95E4253}"/>
              </a:ext>
            </a:extLst>
          </p:cNvPr>
          <p:cNvSpPr txBox="1"/>
          <p:nvPr/>
        </p:nvSpPr>
        <p:spPr>
          <a:xfrm>
            <a:off x="1574812" y="-742036"/>
            <a:ext cx="559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Our belief about theta quantifies the risk to the customer.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48DCA-0606-2CD0-42AD-D0F3AA5DCA3D}"/>
              </a:ext>
            </a:extLst>
          </p:cNvPr>
          <p:cNvSpPr txBox="1"/>
          <p:nvPr/>
        </p:nvSpPr>
        <p:spPr>
          <a:xfrm>
            <a:off x="184175" y="1166801"/>
            <a:ext cx="877564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We model consumer risk: acceptance of a bad lot.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8B7EA3-B777-8FE0-035A-B6ABC5AD43C4}"/>
              </a:ext>
            </a:extLst>
          </p:cNvPr>
          <p:cNvSpPr txBox="1"/>
          <p:nvPr/>
        </p:nvSpPr>
        <p:spPr>
          <a:xfrm>
            <a:off x="27786" y="5990594"/>
            <a:ext cx="9088425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Our Goal: Minimize testing while controlling this risk.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6558851-3EA5-CC86-F9CE-BF78FE0A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0" grpId="0" animBg="1"/>
      <p:bldP spid="30" grpId="1" animBg="1"/>
      <p:bldP spid="29" grpId="0" animBg="1"/>
      <p:bldP spid="29" grpId="1" animBg="1"/>
      <p:bldP spid="28" grpId="0" animBg="1"/>
      <p:bldP spid="28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0A54E-B21C-F7DC-8216-A443F5252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E12A6-C07F-4D8B-E7FA-257CD4B3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98" y="268448"/>
            <a:ext cx="8229600" cy="496303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Testing a Lot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E639FB-5D3A-25C3-E441-FE90A2161E38}"/>
                  </a:ext>
                </a:extLst>
              </p:cNvPr>
              <p:cNvSpPr txBox="1"/>
              <p:nvPr/>
            </p:nvSpPr>
            <p:spPr>
              <a:xfrm>
                <a:off x="836528" y="5049091"/>
                <a:ext cx="747094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 err="1"/>
                  <a:t>SkSP</a:t>
                </a:r>
                <a:r>
                  <a:rPr lang="en-US" sz="2600" b="1" dirty="0"/>
                  <a:t>-B: After every lot, recalculate </a:t>
                </a:r>
              </a:p>
              <a:p>
                <a:pPr algn="ctr"/>
                <a:r>
                  <a:rPr lang="en-US" sz="2600" b="1" dirty="0"/>
                  <a:t>the belief about the quality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E639FB-5D3A-25C3-E441-FE90A2161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28" y="5049091"/>
                <a:ext cx="7470943" cy="892552"/>
              </a:xfrm>
              <a:prstGeom prst="rect">
                <a:avLst/>
              </a:prstGeom>
              <a:blipFill>
                <a:blip r:embed="rId3"/>
                <a:stretch>
                  <a:fillRect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AC2E3E-32E1-3846-9C60-996FD1CD56DD}"/>
                  </a:ext>
                </a:extLst>
              </p:cNvPr>
              <p:cNvSpPr txBox="1"/>
              <p:nvPr/>
            </p:nvSpPr>
            <p:spPr>
              <a:xfrm>
                <a:off x="-2000173" y="6525396"/>
                <a:ext cx="5498646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>
                          <a:latin typeface="Cambria Math" panose="02040503050406030204" pitchFamily="18" charset="0"/>
                          <a:cs typeface="Calibri"/>
                        </a:rPr>
                        <m:t>𝑁𝑜𝑡𝑒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alibri"/>
                        </a:rPr>
                        <m:t>:0≤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alibri"/>
                        </a:rPr>
                        <m:t>𝑓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≤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alibri"/>
                        </a:rPr>
                        <m:t>1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AC2E3E-32E1-3846-9C60-996FD1CD5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0173" y="6525396"/>
                <a:ext cx="5498646" cy="300082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3F2D9840-60C0-EF0E-51D1-8C024C651F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91766" y="3186778"/>
                <a:ext cx="9727532" cy="175852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cs typeface="Calibri"/>
                            </a:rPr>
                            <m:t>𝑇𝑒𝑠𝑡</m:t>
                          </m:r>
                        </m:e>
                      </m:d>
                      <m:r>
                        <a:rPr lang="en-US" sz="3600" i="1" dirty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𝑏𝑎𝑑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𝑓𝑎𝑖𝑙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𝑏𝑎𝑑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𝑓𝑎𝑖𝑙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Calibri"/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3F2D9840-60C0-EF0E-51D1-8C024C651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1766" y="3186778"/>
                <a:ext cx="9727532" cy="1758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D51B7-836A-8A2D-2522-E6E5ADF2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7011-EDA3-43A2-B6CD-E9A2991DA5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90C86-CC55-6C82-1026-E2E5419B3969}"/>
              </a:ext>
            </a:extLst>
          </p:cNvPr>
          <p:cNvSpPr txBox="1"/>
          <p:nvPr/>
        </p:nvSpPr>
        <p:spPr>
          <a:xfrm>
            <a:off x="469900" y="1672699"/>
            <a:ext cx="833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objective is to establish the optimal probability for testing a </a:t>
            </a:r>
          </a:p>
          <a:p>
            <a:r>
              <a:rPr lang="en-US" sz="2400" dirty="0"/>
              <a:t>lot to (1) minimize testing and (2) not exceed a specified risk level.</a:t>
            </a:r>
          </a:p>
        </p:txBody>
      </p:sp>
    </p:spTree>
    <p:extLst>
      <p:ext uri="{BB962C8B-B14F-4D97-AF65-F5344CB8AC3E}">
        <p14:creationId xmlns:p14="http://schemas.microsoft.com/office/powerpoint/2010/main" val="25710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MA489 12-Week</Template>
  <TotalTime>5447</TotalTime>
  <Words>477</Words>
  <Application>Microsoft Office PowerPoint</Application>
  <PresentationFormat>On-screen Show (4:3)</PresentationFormat>
  <Paragraphs>169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Cambria Math</vt:lpstr>
      <vt:lpstr>Times New Roman</vt:lpstr>
      <vt:lpstr>Office Theme</vt:lpstr>
      <vt:lpstr>PowerPoint Presentation</vt:lpstr>
      <vt:lpstr>Inspiration</vt:lpstr>
      <vt:lpstr>Acceptance Sampling</vt:lpstr>
      <vt:lpstr>What if Quality is Good?</vt:lpstr>
      <vt:lpstr>Traditional Skip-Lot Sampling SkSP-2</vt:lpstr>
      <vt:lpstr>What Data Does SkSP Miss </vt:lpstr>
      <vt:lpstr>Belief of the Current Quality</vt:lpstr>
      <vt:lpstr>Our Risk</vt:lpstr>
      <vt:lpstr>Probability of Testing a Lot</vt:lpstr>
      <vt:lpstr>Maximize Correct Acceptance  </vt:lpstr>
      <vt:lpstr>Minimize Cost</vt:lpstr>
      <vt:lpstr>Maximize Responsiveness</vt:lpstr>
      <vt:lpstr>Maximize Responsiveness  </vt:lpstr>
      <vt:lpstr>Findings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Lee, Landry L CDT 2027</dc:creator>
  <cp:lastModifiedBy>Lee, Landry L CDT 2027</cp:lastModifiedBy>
  <cp:revision>1</cp:revision>
  <dcterms:created xsi:type="dcterms:W3CDTF">2026-04-06T14:35:01Z</dcterms:created>
  <dcterms:modified xsi:type="dcterms:W3CDTF">2026-04-15T01:42:30Z</dcterms:modified>
</cp:coreProperties>
</file>