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sldIdLst>
    <p:sldId id="5356" r:id="rId5"/>
    <p:sldId id="5628" r:id="rId6"/>
    <p:sldId id="5630" r:id="rId7"/>
    <p:sldId id="5631" r:id="rId8"/>
    <p:sldId id="5618" r:id="rId9"/>
    <p:sldId id="5627" r:id="rId10"/>
    <p:sldId id="5629" r:id="rId11"/>
    <p:sldId id="5632" r:id="rId12"/>
    <p:sldId id="5625" r:id="rId13"/>
    <p:sldId id="563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BE64264-B05E-8751-0B35-AB0FFA4F52AB}" name="Kathleen Bostick" initials="KB" userId="S::kbostick@arlis.umd.edu::66e2ccdc-6c6f-48dd-8262-bc41032e1f44" providerId="AD"/>
  <p188:author id="{D81891CD-4C15-4936-8D44-0C2A4E72FDEC}" name="Chenyi Ling" initials="CL" userId="S::cling@arlis.umd.edu::69ae5c9c-8f0e-4a9d-a597-9dbbd87d73ce" providerId="AD"/>
  <p188:author id="{E5504EF1-6230-739F-4D11-6B1E2F42DC54}" name="Trevor Casey" initials="TC" userId="S::tcasey@arlis.umd.edu::2eebe57d-1d3c-420e-bffd-282379bce66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BD8D04-A13F-7348-298A-E2D78EF7C725}" v="2" dt="2026-04-08T20:45:52.871"/>
    <p1510:client id="{F73A2AFD-EF8E-EC66-E6B8-853DACDE485F}" v="24" dt="2026-04-10T20:11:25.9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hleen Bostick" userId="66e2ccdc-6c6f-48dd-8262-bc41032e1f44" providerId="ADAL" clId="{A6E7EDB4-B47D-45CD-A1D0-E29E55D183A2}"/>
    <pc:docChg chg="undo custSel addSld delSld modSld">
      <pc:chgData name="Kathleen Bostick" userId="66e2ccdc-6c6f-48dd-8262-bc41032e1f44" providerId="ADAL" clId="{A6E7EDB4-B47D-45CD-A1D0-E29E55D183A2}" dt="2026-04-06T18:30:34.189" v="1457" actId="1076"/>
      <pc:docMkLst>
        <pc:docMk/>
      </pc:docMkLst>
      <pc:sldChg chg="addSp delSp modSp mod">
        <pc:chgData name="Kathleen Bostick" userId="66e2ccdc-6c6f-48dd-8262-bc41032e1f44" providerId="ADAL" clId="{A6E7EDB4-B47D-45CD-A1D0-E29E55D183A2}" dt="2026-04-06T18:26:15.229" v="1437" actId="20577"/>
        <pc:sldMkLst>
          <pc:docMk/>
          <pc:sldMk cId="2059312279" sldId="5356"/>
        </pc:sldMkLst>
        <pc:spChg chg="add del mod ord">
          <ac:chgData name="Kathleen Bostick" userId="66e2ccdc-6c6f-48dd-8262-bc41032e1f44" providerId="ADAL" clId="{A6E7EDB4-B47D-45CD-A1D0-E29E55D183A2}" dt="2026-04-06T18:25:53.719" v="1400" actId="478"/>
          <ac:spMkLst>
            <pc:docMk/>
            <pc:sldMk cId="2059312279" sldId="5356"/>
            <ac:spMk id="3" creationId="{6EA38A18-1B59-B03F-AA68-2FC09620B1F8}"/>
          </ac:spMkLst>
        </pc:spChg>
        <pc:spChg chg="add del mod">
          <ac:chgData name="Kathleen Bostick" userId="66e2ccdc-6c6f-48dd-8262-bc41032e1f44" providerId="ADAL" clId="{A6E7EDB4-B47D-45CD-A1D0-E29E55D183A2}" dt="2026-04-06T18:25:51.421" v="1399" actId="478"/>
          <ac:spMkLst>
            <pc:docMk/>
            <pc:sldMk cId="2059312279" sldId="5356"/>
            <ac:spMk id="5" creationId="{E3B9C718-0326-7B07-469C-2601FC6A426C}"/>
          </ac:spMkLst>
        </pc:spChg>
        <pc:spChg chg="mod">
          <ac:chgData name="Kathleen Bostick" userId="66e2ccdc-6c6f-48dd-8262-bc41032e1f44" providerId="ADAL" clId="{A6E7EDB4-B47D-45CD-A1D0-E29E55D183A2}" dt="2026-04-06T18:26:15.229" v="1437" actId="20577"/>
          <ac:spMkLst>
            <pc:docMk/>
            <pc:sldMk cId="2059312279" sldId="5356"/>
            <ac:spMk id="9" creationId="{22FD9A57-6118-4B1C-1E02-BEBA17929D07}"/>
          </ac:spMkLst>
        </pc:spChg>
      </pc:sldChg>
      <pc:sldChg chg="addSp delSp modSp mod setBg modAnim">
        <pc:chgData name="Kathleen Bostick" userId="66e2ccdc-6c6f-48dd-8262-bc41032e1f44" providerId="ADAL" clId="{A6E7EDB4-B47D-45CD-A1D0-E29E55D183A2}" dt="2026-04-06T18:07:02.109" v="751" actId="1076"/>
        <pc:sldMkLst>
          <pc:docMk/>
          <pc:sldMk cId="10567028" sldId="5618"/>
        </pc:sldMkLst>
        <pc:spChg chg="add mod">
          <ac:chgData name="Kathleen Bostick" userId="66e2ccdc-6c6f-48dd-8262-bc41032e1f44" providerId="ADAL" clId="{A6E7EDB4-B47D-45CD-A1D0-E29E55D183A2}" dt="2026-04-01T19:37:35.269" v="303" actId="1076"/>
          <ac:spMkLst>
            <pc:docMk/>
            <pc:sldMk cId="10567028" sldId="5618"/>
            <ac:spMk id="2" creationId="{5E0D68FA-21D0-CD0B-2276-3D920C450CDF}"/>
          </ac:spMkLst>
        </pc:spChg>
        <pc:spChg chg="add mod">
          <ac:chgData name="Kathleen Bostick" userId="66e2ccdc-6c6f-48dd-8262-bc41032e1f44" providerId="ADAL" clId="{A6E7EDB4-B47D-45CD-A1D0-E29E55D183A2}" dt="2026-04-06T18:06:55.665" v="750" actId="1076"/>
          <ac:spMkLst>
            <pc:docMk/>
            <pc:sldMk cId="10567028" sldId="5618"/>
            <ac:spMk id="8" creationId="{0A66B87B-6DA8-8214-DB9A-817938C1702E}"/>
          </ac:spMkLst>
        </pc:spChg>
        <pc:spChg chg="mod">
          <ac:chgData name="Kathleen Bostick" userId="66e2ccdc-6c6f-48dd-8262-bc41032e1f44" providerId="ADAL" clId="{A6E7EDB4-B47D-45CD-A1D0-E29E55D183A2}" dt="2026-04-06T18:06:44.678" v="747" actId="1076"/>
          <ac:spMkLst>
            <pc:docMk/>
            <pc:sldMk cId="10567028" sldId="5618"/>
            <ac:spMk id="9" creationId="{50C49C78-55B1-1D07-6726-B235B1B327C3}"/>
          </ac:spMkLst>
        </pc:spChg>
        <pc:spChg chg="add mod">
          <ac:chgData name="Kathleen Bostick" userId="66e2ccdc-6c6f-48dd-8262-bc41032e1f44" providerId="ADAL" clId="{A6E7EDB4-B47D-45CD-A1D0-E29E55D183A2}" dt="2026-04-06T18:07:02.109" v="751" actId="1076"/>
          <ac:spMkLst>
            <pc:docMk/>
            <pc:sldMk cId="10567028" sldId="5618"/>
            <ac:spMk id="11" creationId="{C7BB832C-613F-4108-172F-9A70BD634BEE}"/>
          </ac:spMkLst>
        </pc:spChg>
        <pc:picChg chg="add del mod">
          <ac:chgData name="Kathleen Bostick" userId="66e2ccdc-6c6f-48dd-8262-bc41032e1f44" providerId="ADAL" clId="{A6E7EDB4-B47D-45CD-A1D0-E29E55D183A2}" dt="2026-04-06T18:05:42.503" v="730" actId="1076"/>
          <ac:picMkLst>
            <pc:docMk/>
            <pc:sldMk cId="10567028" sldId="5618"/>
            <ac:picMk id="5" creationId="{88E7F22A-8270-9AE5-EA86-CF8DA0B7CD18}"/>
          </ac:picMkLst>
        </pc:picChg>
      </pc:sldChg>
      <pc:sldChg chg="addSp modSp addAnim delAnim modAnim">
        <pc:chgData name="Kathleen Bostick" userId="66e2ccdc-6c6f-48dd-8262-bc41032e1f44" providerId="ADAL" clId="{A6E7EDB4-B47D-45CD-A1D0-E29E55D183A2}" dt="2026-04-06T18:03:43.937" v="711"/>
        <pc:sldMkLst>
          <pc:docMk/>
          <pc:sldMk cId="95481328" sldId="5625"/>
        </pc:sldMkLst>
        <pc:spChg chg="add mod">
          <ac:chgData name="Kathleen Bostick" userId="66e2ccdc-6c6f-48dd-8262-bc41032e1f44" providerId="ADAL" clId="{A6E7EDB4-B47D-45CD-A1D0-E29E55D183A2}" dt="2026-04-01T19:35:31.568" v="255"/>
          <ac:spMkLst>
            <pc:docMk/>
            <pc:sldMk cId="95481328" sldId="5625"/>
            <ac:spMk id="3" creationId="{7C550E4D-262A-503A-21C5-0ADA45996DB6}"/>
          </ac:spMkLst>
        </pc:spChg>
        <pc:spChg chg="add mod">
          <ac:chgData name="Kathleen Bostick" userId="66e2ccdc-6c6f-48dd-8262-bc41032e1f44" providerId="ADAL" clId="{A6E7EDB4-B47D-45CD-A1D0-E29E55D183A2}" dt="2026-04-01T19:35:31.568" v="255"/>
          <ac:spMkLst>
            <pc:docMk/>
            <pc:sldMk cId="95481328" sldId="5625"/>
            <ac:spMk id="4" creationId="{EC90EA2F-4159-031C-4A4D-F558DA5EED77}"/>
          </ac:spMkLst>
        </pc:spChg>
      </pc:sldChg>
      <pc:sldChg chg="modSp mod modNotesTx">
        <pc:chgData name="Kathleen Bostick" userId="66e2ccdc-6c6f-48dd-8262-bc41032e1f44" providerId="ADAL" clId="{A6E7EDB4-B47D-45CD-A1D0-E29E55D183A2}" dt="2026-04-06T18:30:34.189" v="1457" actId="1076"/>
        <pc:sldMkLst>
          <pc:docMk/>
          <pc:sldMk cId="1289124256" sldId="5627"/>
        </pc:sldMkLst>
        <pc:spChg chg="mod">
          <ac:chgData name="Kathleen Bostick" userId="66e2ccdc-6c6f-48dd-8262-bc41032e1f44" providerId="ADAL" clId="{A6E7EDB4-B47D-45CD-A1D0-E29E55D183A2}" dt="2026-04-06T18:20:34.863" v="1194" actId="1076"/>
          <ac:spMkLst>
            <pc:docMk/>
            <pc:sldMk cId="1289124256" sldId="5627"/>
            <ac:spMk id="19" creationId="{C50B0AA1-1DFE-AF10-9CBC-101E1BFA10AC}"/>
          </ac:spMkLst>
        </pc:spChg>
        <pc:spChg chg="mod">
          <ac:chgData name="Kathleen Bostick" userId="66e2ccdc-6c6f-48dd-8262-bc41032e1f44" providerId="ADAL" clId="{A6E7EDB4-B47D-45CD-A1D0-E29E55D183A2}" dt="2026-04-06T18:16:09.504" v="972" actId="1076"/>
          <ac:spMkLst>
            <pc:docMk/>
            <pc:sldMk cId="1289124256" sldId="5627"/>
            <ac:spMk id="20" creationId="{5EBB18FF-2775-6F3C-6B93-9EAE81413483}"/>
          </ac:spMkLst>
        </pc:spChg>
        <pc:spChg chg="mod">
          <ac:chgData name="Kathleen Bostick" userId="66e2ccdc-6c6f-48dd-8262-bc41032e1f44" providerId="ADAL" clId="{A6E7EDB4-B47D-45CD-A1D0-E29E55D183A2}" dt="2026-04-06T18:16:13.371" v="973" actId="1076"/>
          <ac:spMkLst>
            <pc:docMk/>
            <pc:sldMk cId="1289124256" sldId="5627"/>
            <ac:spMk id="21" creationId="{E8350DD9-A8F4-7588-60EE-35A0186D22FD}"/>
          </ac:spMkLst>
        </pc:spChg>
        <pc:spChg chg="mod">
          <ac:chgData name="Kathleen Bostick" userId="66e2ccdc-6c6f-48dd-8262-bc41032e1f44" providerId="ADAL" clId="{A6E7EDB4-B47D-45CD-A1D0-E29E55D183A2}" dt="2026-04-06T18:22:35.558" v="1273" actId="20577"/>
          <ac:spMkLst>
            <pc:docMk/>
            <pc:sldMk cId="1289124256" sldId="5627"/>
            <ac:spMk id="25" creationId="{E4E5FCF6-49C3-DD9E-A658-98E95E12C803}"/>
          </ac:spMkLst>
        </pc:spChg>
        <pc:spChg chg="mod">
          <ac:chgData name="Kathleen Bostick" userId="66e2ccdc-6c6f-48dd-8262-bc41032e1f44" providerId="ADAL" clId="{A6E7EDB4-B47D-45CD-A1D0-E29E55D183A2}" dt="2026-04-06T18:18:21.195" v="1071" actId="14100"/>
          <ac:spMkLst>
            <pc:docMk/>
            <pc:sldMk cId="1289124256" sldId="5627"/>
            <ac:spMk id="26" creationId="{FC44B068-9B3D-89E7-B415-88952D8A58E3}"/>
          </ac:spMkLst>
        </pc:spChg>
        <pc:spChg chg="mod">
          <ac:chgData name="Kathleen Bostick" userId="66e2ccdc-6c6f-48dd-8262-bc41032e1f44" providerId="ADAL" clId="{A6E7EDB4-B47D-45CD-A1D0-E29E55D183A2}" dt="2026-04-06T18:18:39.805" v="1074" actId="1076"/>
          <ac:spMkLst>
            <pc:docMk/>
            <pc:sldMk cId="1289124256" sldId="5627"/>
            <ac:spMk id="27" creationId="{12085A5F-CB2D-797D-2A20-B0A6948F880A}"/>
          </ac:spMkLst>
        </pc:spChg>
        <pc:spChg chg="mod">
          <ac:chgData name="Kathleen Bostick" userId="66e2ccdc-6c6f-48dd-8262-bc41032e1f44" providerId="ADAL" clId="{A6E7EDB4-B47D-45CD-A1D0-E29E55D183A2}" dt="2026-04-06T18:22:21.223" v="1268" actId="20577"/>
          <ac:spMkLst>
            <pc:docMk/>
            <pc:sldMk cId="1289124256" sldId="5627"/>
            <ac:spMk id="31" creationId="{1867D868-7067-1A3D-39F5-7547695EB4F9}"/>
          </ac:spMkLst>
        </pc:spChg>
        <pc:spChg chg="mod">
          <ac:chgData name="Kathleen Bostick" userId="66e2ccdc-6c6f-48dd-8262-bc41032e1f44" providerId="ADAL" clId="{A6E7EDB4-B47D-45CD-A1D0-E29E55D183A2}" dt="2026-04-06T18:21:11.308" v="1198" actId="1076"/>
          <ac:spMkLst>
            <pc:docMk/>
            <pc:sldMk cId="1289124256" sldId="5627"/>
            <ac:spMk id="32" creationId="{F9A954E4-31CD-A834-D087-62B90FC38CE5}"/>
          </ac:spMkLst>
        </pc:spChg>
        <pc:spChg chg="mod">
          <ac:chgData name="Kathleen Bostick" userId="66e2ccdc-6c6f-48dd-8262-bc41032e1f44" providerId="ADAL" clId="{A6E7EDB4-B47D-45CD-A1D0-E29E55D183A2}" dt="2026-04-06T18:21:14.626" v="1199" actId="1076"/>
          <ac:spMkLst>
            <pc:docMk/>
            <pc:sldMk cId="1289124256" sldId="5627"/>
            <ac:spMk id="34" creationId="{7909E86F-CD01-1800-E860-EF98E5A4FE78}"/>
          </ac:spMkLst>
        </pc:spChg>
        <pc:spChg chg="mod">
          <ac:chgData name="Kathleen Bostick" userId="66e2ccdc-6c6f-48dd-8262-bc41032e1f44" providerId="ADAL" clId="{A6E7EDB4-B47D-45CD-A1D0-E29E55D183A2}" dt="2026-04-06T18:30:34.189" v="1457" actId="1076"/>
          <ac:spMkLst>
            <pc:docMk/>
            <pc:sldMk cId="1289124256" sldId="5627"/>
            <ac:spMk id="37" creationId="{5067AEE9-51A3-41ED-F79F-FC09107DBE48}"/>
          </ac:spMkLst>
        </pc:spChg>
        <pc:grpChg chg="mod">
          <ac:chgData name="Kathleen Bostick" userId="66e2ccdc-6c6f-48dd-8262-bc41032e1f44" providerId="ADAL" clId="{A6E7EDB4-B47D-45CD-A1D0-E29E55D183A2}" dt="2026-04-06T18:18:48.367" v="1076" actId="1076"/>
          <ac:grpSpMkLst>
            <pc:docMk/>
            <pc:sldMk cId="1289124256" sldId="5627"/>
            <ac:grpSpMk id="23" creationId="{2D236E90-D24E-B86A-0B51-D0150DE1761E}"/>
          </ac:grpSpMkLst>
        </pc:grpChg>
        <pc:grpChg chg="mod">
          <ac:chgData name="Kathleen Bostick" userId="66e2ccdc-6c6f-48dd-8262-bc41032e1f44" providerId="ADAL" clId="{A6E7EDB4-B47D-45CD-A1D0-E29E55D183A2}" dt="2026-04-06T18:18:36.363" v="1073" actId="1076"/>
          <ac:grpSpMkLst>
            <pc:docMk/>
            <pc:sldMk cId="1289124256" sldId="5627"/>
            <ac:grpSpMk id="29" creationId="{C2112EE3-FBE1-89A6-C090-4CF7692A309E}"/>
          </ac:grpSpMkLst>
        </pc:grpChg>
        <pc:grpChg chg="mod">
          <ac:chgData name="Kathleen Bostick" userId="66e2ccdc-6c6f-48dd-8262-bc41032e1f44" providerId="ADAL" clId="{A6E7EDB4-B47D-45CD-A1D0-E29E55D183A2}" dt="2026-04-06T18:20:15.644" v="1191" actId="1076"/>
          <ac:grpSpMkLst>
            <pc:docMk/>
            <pc:sldMk cId="1289124256" sldId="5627"/>
            <ac:grpSpMk id="35" creationId="{C68720B7-BC90-43DA-086F-C845F4F340A5}"/>
          </ac:grpSpMkLst>
        </pc:grpChg>
        <pc:cxnChg chg="mod">
          <ac:chgData name="Kathleen Bostick" userId="66e2ccdc-6c6f-48dd-8262-bc41032e1f44" providerId="ADAL" clId="{A6E7EDB4-B47D-45CD-A1D0-E29E55D183A2}" dt="2026-04-06T18:18:51.533" v="1077" actId="1076"/>
          <ac:cxnSpMkLst>
            <pc:docMk/>
            <pc:sldMk cId="1289124256" sldId="5627"/>
            <ac:cxnSpMk id="22" creationId="{516AC7A9-357E-9358-1C8C-3C401D9FC045}"/>
          </ac:cxnSpMkLst>
        </pc:cxnChg>
        <pc:cxnChg chg="mod">
          <ac:chgData name="Kathleen Bostick" userId="66e2ccdc-6c6f-48dd-8262-bc41032e1f44" providerId="ADAL" clId="{A6E7EDB4-B47D-45CD-A1D0-E29E55D183A2}" dt="2026-04-06T18:18:43.749" v="1075" actId="1076"/>
          <ac:cxnSpMkLst>
            <pc:docMk/>
            <pc:sldMk cId="1289124256" sldId="5627"/>
            <ac:cxnSpMk id="28" creationId="{2EDB1377-C017-F5A2-1DE3-4FA995C1336D}"/>
          </ac:cxnSpMkLst>
        </pc:cxnChg>
      </pc:sldChg>
      <pc:sldChg chg="addSp delSp modSp mod delAnim modAnim">
        <pc:chgData name="Kathleen Bostick" userId="66e2ccdc-6c6f-48dd-8262-bc41032e1f44" providerId="ADAL" clId="{A6E7EDB4-B47D-45CD-A1D0-E29E55D183A2}" dt="2026-04-06T18:27:45.257" v="1442" actId="1076"/>
        <pc:sldMkLst>
          <pc:docMk/>
          <pc:sldMk cId="738838096" sldId="5628"/>
        </pc:sldMkLst>
        <pc:spChg chg="mod">
          <ac:chgData name="Kathleen Bostick" userId="66e2ccdc-6c6f-48dd-8262-bc41032e1f44" providerId="ADAL" clId="{A6E7EDB4-B47D-45CD-A1D0-E29E55D183A2}" dt="2026-04-06T16:47:31.138" v="400" actId="2085"/>
          <ac:spMkLst>
            <pc:docMk/>
            <pc:sldMk cId="738838096" sldId="5628"/>
            <ac:spMk id="9" creationId="{42A7016B-01BB-B55E-33F2-73A8511596E2}"/>
          </ac:spMkLst>
        </pc:spChg>
        <pc:spChg chg="mod">
          <ac:chgData name="Kathleen Bostick" userId="66e2ccdc-6c6f-48dd-8262-bc41032e1f44" providerId="ADAL" clId="{A6E7EDB4-B47D-45CD-A1D0-E29E55D183A2}" dt="2026-04-06T16:48:19.760" v="402" actId="2085"/>
          <ac:spMkLst>
            <pc:docMk/>
            <pc:sldMk cId="738838096" sldId="5628"/>
            <ac:spMk id="12" creationId="{00ACE96A-E454-8B59-F031-67C68A173BA4}"/>
          </ac:spMkLst>
        </pc:spChg>
        <pc:spChg chg="mod">
          <ac:chgData name="Kathleen Bostick" userId="66e2ccdc-6c6f-48dd-8262-bc41032e1f44" providerId="ADAL" clId="{A6E7EDB4-B47D-45CD-A1D0-E29E55D183A2}" dt="2026-04-06T18:27:45.257" v="1442" actId="1076"/>
          <ac:spMkLst>
            <pc:docMk/>
            <pc:sldMk cId="738838096" sldId="5628"/>
            <ac:spMk id="13" creationId="{F56869BD-6692-AA32-E2D3-2688CED4790F}"/>
          </ac:spMkLst>
        </pc:spChg>
        <pc:spChg chg="mod">
          <ac:chgData name="Kathleen Bostick" userId="66e2ccdc-6c6f-48dd-8262-bc41032e1f44" providerId="ADAL" clId="{A6E7EDB4-B47D-45CD-A1D0-E29E55D183A2}" dt="2026-04-06T16:12:31.188" v="344" actId="164"/>
          <ac:spMkLst>
            <pc:docMk/>
            <pc:sldMk cId="738838096" sldId="5628"/>
            <ac:spMk id="20" creationId="{75799FFA-A924-16B8-E3CE-AD1FB394DA0F}"/>
          </ac:spMkLst>
        </pc:spChg>
        <pc:spChg chg="mod">
          <ac:chgData name="Kathleen Bostick" userId="66e2ccdc-6c6f-48dd-8262-bc41032e1f44" providerId="ADAL" clId="{A6E7EDB4-B47D-45CD-A1D0-E29E55D183A2}" dt="2026-04-06T16:12:31.188" v="344" actId="164"/>
          <ac:spMkLst>
            <pc:docMk/>
            <pc:sldMk cId="738838096" sldId="5628"/>
            <ac:spMk id="21" creationId="{A1AC257A-DF3C-D694-485C-CCD9067E43E5}"/>
          </ac:spMkLst>
        </pc:spChg>
        <pc:spChg chg="mod">
          <ac:chgData name="Kathleen Bostick" userId="66e2ccdc-6c6f-48dd-8262-bc41032e1f44" providerId="ADAL" clId="{A6E7EDB4-B47D-45CD-A1D0-E29E55D183A2}" dt="2026-04-06T16:13:28.908" v="351" actId="164"/>
          <ac:spMkLst>
            <pc:docMk/>
            <pc:sldMk cId="738838096" sldId="5628"/>
            <ac:spMk id="22" creationId="{98FF6280-F27B-B10F-B16E-C05589BE72D2}"/>
          </ac:spMkLst>
        </pc:spChg>
        <pc:spChg chg="mod">
          <ac:chgData name="Kathleen Bostick" userId="66e2ccdc-6c6f-48dd-8262-bc41032e1f44" providerId="ADAL" clId="{A6E7EDB4-B47D-45CD-A1D0-E29E55D183A2}" dt="2026-04-06T16:44:27.533" v="378" actId="165"/>
          <ac:spMkLst>
            <pc:docMk/>
            <pc:sldMk cId="738838096" sldId="5628"/>
            <ac:spMk id="23" creationId="{5538FDA5-9695-7A05-3CBA-7F9AAE370F2E}"/>
          </ac:spMkLst>
        </pc:spChg>
        <pc:spChg chg="mod">
          <ac:chgData name="Kathleen Bostick" userId="66e2ccdc-6c6f-48dd-8262-bc41032e1f44" providerId="ADAL" clId="{A6E7EDB4-B47D-45CD-A1D0-E29E55D183A2}" dt="2026-04-06T16:49:08.158" v="407" actId="20577"/>
          <ac:spMkLst>
            <pc:docMk/>
            <pc:sldMk cId="738838096" sldId="5628"/>
            <ac:spMk id="24" creationId="{E882208D-D4D1-D805-2DD8-D71A29B15368}"/>
          </ac:spMkLst>
        </pc:spChg>
        <pc:spChg chg="mod">
          <ac:chgData name="Kathleen Bostick" userId="66e2ccdc-6c6f-48dd-8262-bc41032e1f44" providerId="ADAL" clId="{A6E7EDB4-B47D-45CD-A1D0-E29E55D183A2}" dt="2026-04-06T16:13:28.908" v="351" actId="164"/>
          <ac:spMkLst>
            <pc:docMk/>
            <pc:sldMk cId="738838096" sldId="5628"/>
            <ac:spMk id="25" creationId="{D5C36406-BA2E-503E-E5D2-3AFA1653CB33}"/>
          </ac:spMkLst>
        </pc:spChg>
        <pc:spChg chg="del mod ord topLvl">
          <ac:chgData name="Kathleen Bostick" userId="66e2ccdc-6c6f-48dd-8262-bc41032e1f44" providerId="ADAL" clId="{A6E7EDB4-B47D-45CD-A1D0-E29E55D183A2}" dt="2026-04-06T16:47:18.411" v="398" actId="478"/>
          <ac:spMkLst>
            <pc:docMk/>
            <pc:sldMk cId="738838096" sldId="5628"/>
            <ac:spMk id="28" creationId="{FB6DF12D-6528-67AE-85C0-465D812821A9}"/>
          </ac:spMkLst>
        </pc:spChg>
        <pc:spChg chg="mod ord">
          <ac:chgData name="Kathleen Bostick" userId="66e2ccdc-6c6f-48dd-8262-bc41032e1f44" providerId="ADAL" clId="{A6E7EDB4-B47D-45CD-A1D0-E29E55D183A2}" dt="2026-04-06T18:26:58.542" v="1438" actId="2085"/>
          <ac:spMkLst>
            <pc:docMk/>
            <pc:sldMk cId="738838096" sldId="5628"/>
            <ac:spMk id="29" creationId="{42AE4B30-5C12-52A1-7039-994287050A47}"/>
          </ac:spMkLst>
        </pc:spChg>
        <pc:spChg chg="mod">
          <ac:chgData name="Kathleen Bostick" userId="66e2ccdc-6c6f-48dd-8262-bc41032e1f44" providerId="ADAL" clId="{A6E7EDB4-B47D-45CD-A1D0-E29E55D183A2}" dt="2026-04-06T16:12:31.188" v="344" actId="164"/>
          <ac:spMkLst>
            <pc:docMk/>
            <pc:sldMk cId="738838096" sldId="5628"/>
            <ac:spMk id="30" creationId="{F77EB001-0AC0-5EBF-0BC9-0F51ED46159A}"/>
          </ac:spMkLst>
        </pc:spChg>
        <pc:spChg chg="mod">
          <ac:chgData name="Kathleen Bostick" userId="66e2ccdc-6c6f-48dd-8262-bc41032e1f44" providerId="ADAL" clId="{A6E7EDB4-B47D-45CD-A1D0-E29E55D183A2}" dt="2026-04-06T18:27:07.662" v="1439" actId="165"/>
          <ac:spMkLst>
            <pc:docMk/>
            <pc:sldMk cId="738838096" sldId="5628"/>
            <ac:spMk id="33" creationId="{47769A45-01A4-4276-C917-DD1DCEE9F2E8}"/>
          </ac:spMkLst>
        </pc:spChg>
        <pc:spChg chg="mod">
          <ac:chgData name="Kathleen Bostick" userId="66e2ccdc-6c6f-48dd-8262-bc41032e1f44" providerId="ADAL" clId="{A6E7EDB4-B47D-45CD-A1D0-E29E55D183A2}" dt="2026-04-06T18:27:07.662" v="1439" actId="165"/>
          <ac:spMkLst>
            <pc:docMk/>
            <pc:sldMk cId="738838096" sldId="5628"/>
            <ac:spMk id="34" creationId="{B0E6FC7B-30BE-FAFD-DD95-3ED1F201E651}"/>
          </ac:spMkLst>
        </pc:spChg>
        <pc:grpChg chg="add mod">
          <ac:chgData name="Kathleen Bostick" userId="66e2ccdc-6c6f-48dd-8262-bc41032e1f44" providerId="ADAL" clId="{A6E7EDB4-B47D-45CD-A1D0-E29E55D183A2}" dt="2026-04-06T16:42:21.418" v="361" actId="1076"/>
          <ac:grpSpMkLst>
            <pc:docMk/>
            <pc:sldMk cId="738838096" sldId="5628"/>
            <ac:grpSpMk id="2" creationId="{B9FD14F4-E409-464F-DD24-E016480F5EB5}"/>
          </ac:grpSpMkLst>
        </pc:grpChg>
        <pc:grpChg chg="add mod ord">
          <ac:chgData name="Kathleen Bostick" userId="66e2ccdc-6c6f-48dd-8262-bc41032e1f44" providerId="ADAL" clId="{A6E7EDB4-B47D-45CD-A1D0-E29E55D183A2}" dt="2026-04-06T16:13:02.769" v="350" actId="164"/>
          <ac:grpSpMkLst>
            <pc:docMk/>
            <pc:sldMk cId="738838096" sldId="5628"/>
            <ac:grpSpMk id="3" creationId="{86DA04C1-AFA6-0DE6-5775-1871E8231BC2}"/>
          </ac:grpSpMkLst>
        </pc:grpChg>
        <pc:grpChg chg="add mod ord">
          <ac:chgData name="Kathleen Bostick" userId="66e2ccdc-6c6f-48dd-8262-bc41032e1f44" providerId="ADAL" clId="{A6E7EDB4-B47D-45CD-A1D0-E29E55D183A2}" dt="2026-04-06T16:42:08.879" v="359" actId="171"/>
          <ac:grpSpMkLst>
            <pc:docMk/>
            <pc:sldMk cId="738838096" sldId="5628"/>
            <ac:grpSpMk id="4" creationId="{620B422C-F086-6F15-2AB8-DADE72B2F28B}"/>
          </ac:grpSpMkLst>
        </pc:grpChg>
        <pc:grpChg chg="add del mod ord topLvl">
          <ac:chgData name="Kathleen Bostick" userId="66e2ccdc-6c6f-48dd-8262-bc41032e1f44" providerId="ADAL" clId="{A6E7EDB4-B47D-45CD-A1D0-E29E55D183A2}" dt="2026-04-06T16:49:09.633" v="408" actId="478"/>
          <ac:grpSpMkLst>
            <pc:docMk/>
            <pc:sldMk cId="738838096" sldId="5628"/>
            <ac:grpSpMk id="5" creationId="{22B6E5A5-EF07-AFEB-93DB-9B12E70C75DF}"/>
          </ac:grpSpMkLst>
        </pc:grpChg>
        <pc:grpChg chg="add del mod">
          <ac:chgData name="Kathleen Bostick" userId="66e2ccdc-6c6f-48dd-8262-bc41032e1f44" providerId="ADAL" clId="{A6E7EDB4-B47D-45CD-A1D0-E29E55D183A2}" dt="2026-04-06T18:27:07.662" v="1439" actId="165"/>
          <ac:grpSpMkLst>
            <pc:docMk/>
            <pc:sldMk cId="738838096" sldId="5628"/>
            <ac:grpSpMk id="6" creationId="{4A7C3E1E-11E3-99B3-707D-882D0C2D91B4}"/>
          </ac:grpSpMkLst>
        </pc:grpChg>
        <pc:grpChg chg="add del mod">
          <ac:chgData name="Kathleen Bostick" userId="66e2ccdc-6c6f-48dd-8262-bc41032e1f44" providerId="ADAL" clId="{A6E7EDB4-B47D-45CD-A1D0-E29E55D183A2}" dt="2026-04-06T16:44:27.533" v="378" actId="165"/>
          <ac:grpSpMkLst>
            <pc:docMk/>
            <pc:sldMk cId="738838096" sldId="5628"/>
            <ac:grpSpMk id="7" creationId="{F3164BB2-6AB1-620F-D651-4F17C8DA79F7}"/>
          </ac:grpSpMkLst>
        </pc:grpChg>
        <pc:grpChg chg="add mod ord">
          <ac:chgData name="Kathleen Bostick" userId="66e2ccdc-6c6f-48dd-8262-bc41032e1f44" providerId="ADAL" clId="{A6E7EDB4-B47D-45CD-A1D0-E29E55D183A2}" dt="2026-04-06T16:49:15.331" v="409" actId="1076"/>
          <ac:grpSpMkLst>
            <pc:docMk/>
            <pc:sldMk cId="738838096" sldId="5628"/>
            <ac:grpSpMk id="8" creationId="{69CA3B3B-E8EB-0888-DB55-B623453A5D25}"/>
          </ac:grpSpMkLst>
        </pc:grpChg>
        <pc:grpChg chg="mod">
          <ac:chgData name="Kathleen Bostick" userId="66e2ccdc-6c6f-48dd-8262-bc41032e1f44" providerId="ADAL" clId="{A6E7EDB4-B47D-45CD-A1D0-E29E55D183A2}" dt="2026-04-06T16:46:42.115" v="392"/>
          <ac:grpSpMkLst>
            <pc:docMk/>
            <pc:sldMk cId="738838096" sldId="5628"/>
            <ac:grpSpMk id="11" creationId="{AB2CCEA5-3B29-367A-5A58-D6CBCEA89231}"/>
          </ac:grpSpMkLst>
        </pc:grpChg>
        <pc:grpChg chg="mod topLvl">
          <ac:chgData name="Kathleen Bostick" userId="66e2ccdc-6c6f-48dd-8262-bc41032e1f44" providerId="ADAL" clId="{A6E7EDB4-B47D-45CD-A1D0-E29E55D183A2}" dt="2026-04-06T18:27:07.662" v="1439" actId="165"/>
          <ac:grpSpMkLst>
            <pc:docMk/>
            <pc:sldMk cId="738838096" sldId="5628"/>
            <ac:grpSpMk id="35" creationId="{7C515F78-F6BF-EDE1-657C-38883862D179}"/>
          </ac:grpSpMkLst>
        </pc:grpChg>
        <pc:cxnChg chg="mod topLvl">
          <ac:chgData name="Kathleen Bostick" userId="66e2ccdc-6c6f-48dd-8262-bc41032e1f44" providerId="ADAL" clId="{A6E7EDB4-B47D-45CD-A1D0-E29E55D183A2}" dt="2026-04-06T18:27:07.662" v="1439" actId="165"/>
          <ac:cxnSpMkLst>
            <pc:docMk/>
            <pc:sldMk cId="738838096" sldId="5628"/>
            <ac:cxnSpMk id="26" creationId="{A257355E-8900-6E80-C905-CCC48FBED84F}"/>
          </ac:cxnSpMkLst>
        </pc:cxnChg>
        <pc:cxnChg chg="mod topLvl">
          <ac:chgData name="Kathleen Bostick" userId="66e2ccdc-6c6f-48dd-8262-bc41032e1f44" providerId="ADAL" clId="{A6E7EDB4-B47D-45CD-A1D0-E29E55D183A2}" dt="2026-04-06T18:27:07.662" v="1439" actId="165"/>
          <ac:cxnSpMkLst>
            <pc:docMk/>
            <pc:sldMk cId="738838096" sldId="5628"/>
            <ac:cxnSpMk id="27" creationId="{73E03888-5508-400C-E867-59629FEE438D}"/>
          </ac:cxnSpMkLst>
        </pc:cxnChg>
      </pc:sldChg>
      <pc:sldChg chg="addSp modSp">
        <pc:chgData name="Kathleen Bostick" userId="66e2ccdc-6c6f-48dd-8262-bc41032e1f44" providerId="ADAL" clId="{A6E7EDB4-B47D-45CD-A1D0-E29E55D183A2}" dt="2026-04-01T19:35:25.599" v="253"/>
        <pc:sldMkLst>
          <pc:docMk/>
          <pc:sldMk cId="350247360" sldId="5629"/>
        </pc:sldMkLst>
        <pc:spChg chg="add mod">
          <ac:chgData name="Kathleen Bostick" userId="66e2ccdc-6c6f-48dd-8262-bc41032e1f44" providerId="ADAL" clId="{A6E7EDB4-B47D-45CD-A1D0-E29E55D183A2}" dt="2026-04-01T19:35:25.599" v="253"/>
          <ac:spMkLst>
            <pc:docMk/>
            <pc:sldMk cId="350247360" sldId="5629"/>
            <ac:spMk id="3" creationId="{B253046E-4CDE-9485-A8D0-65D3A330A4CD}"/>
          </ac:spMkLst>
        </pc:spChg>
        <pc:spChg chg="add mod">
          <ac:chgData name="Kathleen Bostick" userId="66e2ccdc-6c6f-48dd-8262-bc41032e1f44" providerId="ADAL" clId="{A6E7EDB4-B47D-45CD-A1D0-E29E55D183A2}" dt="2026-04-01T19:35:25.599" v="253"/>
          <ac:spMkLst>
            <pc:docMk/>
            <pc:sldMk cId="350247360" sldId="5629"/>
            <ac:spMk id="4" creationId="{AAED91B7-DA14-8B62-6B91-7CAE7A8AD507}"/>
          </ac:spMkLst>
        </pc:spChg>
      </pc:sldChg>
      <pc:sldChg chg="addSp delSp modSp mod modAnim">
        <pc:chgData name="Kathleen Bostick" userId="66e2ccdc-6c6f-48dd-8262-bc41032e1f44" providerId="ADAL" clId="{A6E7EDB4-B47D-45CD-A1D0-E29E55D183A2}" dt="2026-04-06T17:49:32.273" v="608"/>
        <pc:sldMkLst>
          <pc:docMk/>
          <pc:sldMk cId="1005194032" sldId="5631"/>
        </pc:sldMkLst>
        <pc:spChg chg="mod">
          <ac:chgData name="Kathleen Bostick" userId="66e2ccdc-6c6f-48dd-8262-bc41032e1f44" providerId="ADAL" clId="{A6E7EDB4-B47D-45CD-A1D0-E29E55D183A2}" dt="2026-04-06T17:38:48.153" v="564" actId="207"/>
          <ac:spMkLst>
            <pc:docMk/>
            <pc:sldMk cId="1005194032" sldId="5631"/>
            <ac:spMk id="5" creationId="{D90408BB-ADB2-BFDB-820E-FF02701C6124}"/>
          </ac:spMkLst>
        </pc:spChg>
        <pc:spChg chg="mod">
          <ac:chgData name="Kathleen Bostick" userId="66e2ccdc-6c6f-48dd-8262-bc41032e1f44" providerId="ADAL" clId="{A6E7EDB4-B47D-45CD-A1D0-E29E55D183A2}" dt="2026-04-06T17:38:57.580" v="567" actId="207"/>
          <ac:spMkLst>
            <pc:docMk/>
            <pc:sldMk cId="1005194032" sldId="5631"/>
            <ac:spMk id="7" creationId="{A993388E-E826-535B-0FCE-B8B6FCCC3390}"/>
          </ac:spMkLst>
        </pc:spChg>
        <pc:spChg chg="mod">
          <ac:chgData name="Kathleen Bostick" userId="66e2ccdc-6c6f-48dd-8262-bc41032e1f44" providerId="ADAL" clId="{A6E7EDB4-B47D-45CD-A1D0-E29E55D183A2}" dt="2026-04-06T17:38:52.097" v="565" actId="207"/>
          <ac:spMkLst>
            <pc:docMk/>
            <pc:sldMk cId="1005194032" sldId="5631"/>
            <ac:spMk id="9" creationId="{B6C4D58A-92AB-14A3-5933-63AEDC660D73}"/>
          </ac:spMkLst>
        </pc:spChg>
        <pc:spChg chg="mod">
          <ac:chgData name="Kathleen Bostick" userId="66e2ccdc-6c6f-48dd-8262-bc41032e1f44" providerId="ADAL" clId="{A6E7EDB4-B47D-45CD-A1D0-E29E55D183A2}" dt="2026-04-06T17:38:54.997" v="566" actId="207"/>
          <ac:spMkLst>
            <pc:docMk/>
            <pc:sldMk cId="1005194032" sldId="5631"/>
            <ac:spMk id="12" creationId="{145E9CBB-C57A-862D-F79E-436073ABA73F}"/>
          </ac:spMkLst>
        </pc:spChg>
        <pc:spChg chg="mod">
          <ac:chgData name="Kathleen Bostick" userId="66e2ccdc-6c6f-48dd-8262-bc41032e1f44" providerId="ADAL" clId="{A6E7EDB4-B47D-45CD-A1D0-E29E55D183A2}" dt="2026-04-06T17:39:00.867" v="568" actId="207"/>
          <ac:spMkLst>
            <pc:docMk/>
            <pc:sldMk cId="1005194032" sldId="5631"/>
            <ac:spMk id="14" creationId="{E72F057C-78DB-9456-CBAB-2D5F66B1380C}"/>
          </ac:spMkLst>
        </pc:spChg>
        <pc:spChg chg="mod">
          <ac:chgData name="Kathleen Bostick" userId="66e2ccdc-6c6f-48dd-8262-bc41032e1f44" providerId="ADAL" clId="{A6E7EDB4-B47D-45CD-A1D0-E29E55D183A2}" dt="2026-04-06T17:17:06.339" v="473" actId="692"/>
          <ac:spMkLst>
            <pc:docMk/>
            <pc:sldMk cId="1005194032" sldId="5631"/>
            <ac:spMk id="17" creationId="{D509BCF0-91C9-9AE3-5729-A15DC04AAC33}"/>
          </ac:spMkLst>
        </pc:spChg>
        <pc:spChg chg="mod">
          <ac:chgData name="Kathleen Bostick" userId="66e2ccdc-6c6f-48dd-8262-bc41032e1f44" providerId="ADAL" clId="{A6E7EDB4-B47D-45CD-A1D0-E29E55D183A2}" dt="2026-04-06T17:17:43.701" v="474" actId="692"/>
          <ac:spMkLst>
            <pc:docMk/>
            <pc:sldMk cId="1005194032" sldId="5631"/>
            <ac:spMk id="33" creationId="{52C2354D-642E-3F31-0129-6D4A78E2B224}"/>
          </ac:spMkLst>
        </pc:spChg>
        <pc:spChg chg="mod">
          <ac:chgData name="Kathleen Bostick" userId="66e2ccdc-6c6f-48dd-8262-bc41032e1f44" providerId="ADAL" clId="{A6E7EDB4-B47D-45CD-A1D0-E29E55D183A2}" dt="2026-04-06T17:17:01.754" v="472" actId="692"/>
          <ac:spMkLst>
            <pc:docMk/>
            <pc:sldMk cId="1005194032" sldId="5631"/>
            <ac:spMk id="37" creationId="{CA48F647-E755-F2A8-6EE2-ED33936A139B}"/>
          </ac:spMkLst>
        </pc:spChg>
        <pc:spChg chg="del mod">
          <ac:chgData name="Kathleen Bostick" userId="66e2ccdc-6c6f-48dd-8262-bc41032e1f44" providerId="ADAL" clId="{A6E7EDB4-B47D-45CD-A1D0-E29E55D183A2}" dt="2026-04-06T17:21:21.092" v="513" actId="478"/>
          <ac:spMkLst>
            <pc:docMk/>
            <pc:sldMk cId="1005194032" sldId="5631"/>
            <ac:spMk id="54" creationId="{61C51D04-72DF-8B71-DF76-57E98EA0E284}"/>
          </ac:spMkLst>
        </pc:spChg>
        <pc:spChg chg="mod">
          <ac:chgData name="Kathleen Bostick" userId="66e2ccdc-6c6f-48dd-8262-bc41032e1f44" providerId="ADAL" clId="{A6E7EDB4-B47D-45CD-A1D0-E29E55D183A2}" dt="2026-04-06T17:42:55.872" v="580" actId="165"/>
          <ac:spMkLst>
            <pc:docMk/>
            <pc:sldMk cId="1005194032" sldId="5631"/>
            <ac:spMk id="56" creationId="{6E9190CC-BA75-C2EE-AECA-0D71BD6DB28A}"/>
          </ac:spMkLst>
        </pc:spChg>
        <pc:spChg chg="mod">
          <ac:chgData name="Kathleen Bostick" userId="66e2ccdc-6c6f-48dd-8262-bc41032e1f44" providerId="ADAL" clId="{A6E7EDB4-B47D-45CD-A1D0-E29E55D183A2}" dt="2026-04-06T17:42:55.872" v="580" actId="165"/>
          <ac:spMkLst>
            <pc:docMk/>
            <pc:sldMk cId="1005194032" sldId="5631"/>
            <ac:spMk id="57" creationId="{E7FEC7CC-947D-A2F7-BE4C-CCCCAE6E1EB5}"/>
          </ac:spMkLst>
        </pc:spChg>
        <pc:spChg chg="mod">
          <ac:chgData name="Kathleen Bostick" userId="66e2ccdc-6c6f-48dd-8262-bc41032e1f44" providerId="ADAL" clId="{A6E7EDB4-B47D-45CD-A1D0-E29E55D183A2}" dt="2026-04-06T17:42:55.872" v="580" actId="165"/>
          <ac:spMkLst>
            <pc:docMk/>
            <pc:sldMk cId="1005194032" sldId="5631"/>
            <ac:spMk id="59" creationId="{7DAA6158-4C99-8230-5F0F-565F90C75184}"/>
          </ac:spMkLst>
        </pc:spChg>
        <pc:spChg chg="mod">
          <ac:chgData name="Kathleen Bostick" userId="66e2ccdc-6c6f-48dd-8262-bc41032e1f44" providerId="ADAL" clId="{A6E7EDB4-B47D-45CD-A1D0-E29E55D183A2}" dt="2026-04-06T17:42:55.872" v="580" actId="165"/>
          <ac:spMkLst>
            <pc:docMk/>
            <pc:sldMk cId="1005194032" sldId="5631"/>
            <ac:spMk id="61" creationId="{96E718C1-2129-41DC-1A3F-507208F0C580}"/>
          </ac:spMkLst>
        </pc:spChg>
        <pc:spChg chg="mod">
          <ac:chgData name="Kathleen Bostick" userId="66e2ccdc-6c6f-48dd-8262-bc41032e1f44" providerId="ADAL" clId="{A6E7EDB4-B47D-45CD-A1D0-E29E55D183A2}" dt="2026-04-06T17:42:55.872" v="580" actId="165"/>
          <ac:spMkLst>
            <pc:docMk/>
            <pc:sldMk cId="1005194032" sldId="5631"/>
            <ac:spMk id="63" creationId="{42CC06E8-5BA6-58B5-63E1-137F1A183014}"/>
          </ac:spMkLst>
        </pc:spChg>
        <pc:grpChg chg="mod topLvl">
          <ac:chgData name="Kathleen Bostick" userId="66e2ccdc-6c6f-48dd-8262-bc41032e1f44" providerId="ADAL" clId="{A6E7EDB4-B47D-45CD-A1D0-E29E55D183A2}" dt="2026-04-06T17:42:55.872" v="580" actId="165"/>
          <ac:grpSpMkLst>
            <pc:docMk/>
            <pc:sldMk cId="1005194032" sldId="5631"/>
            <ac:grpSpMk id="47" creationId="{6C1D3B7B-E384-FC51-3712-DDE27117744D}"/>
          </ac:grpSpMkLst>
        </pc:grpChg>
        <pc:grpChg chg="mod">
          <ac:chgData name="Kathleen Bostick" userId="66e2ccdc-6c6f-48dd-8262-bc41032e1f44" providerId="ADAL" clId="{A6E7EDB4-B47D-45CD-A1D0-E29E55D183A2}" dt="2026-04-06T17:43:38.071" v="583" actId="14100"/>
          <ac:grpSpMkLst>
            <pc:docMk/>
            <pc:sldMk cId="1005194032" sldId="5631"/>
            <ac:grpSpMk id="50" creationId="{FD27F70B-DA96-39A6-07F3-11E7C05500C0}"/>
          </ac:grpSpMkLst>
        </pc:grpChg>
        <pc:grpChg chg="del">
          <ac:chgData name="Kathleen Bostick" userId="66e2ccdc-6c6f-48dd-8262-bc41032e1f44" providerId="ADAL" clId="{A6E7EDB4-B47D-45CD-A1D0-E29E55D183A2}" dt="2026-04-06T17:21:21.092" v="513" actId="478"/>
          <ac:grpSpMkLst>
            <pc:docMk/>
            <pc:sldMk cId="1005194032" sldId="5631"/>
            <ac:grpSpMk id="52" creationId="{ABF05C71-A4D0-79E0-BB5B-EABF6ACEBFEB}"/>
          </ac:grpSpMkLst>
        </pc:grpChg>
        <pc:picChg chg="add mod">
          <ac:chgData name="Kathleen Bostick" userId="66e2ccdc-6c6f-48dd-8262-bc41032e1f44" providerId="ADAL" clId="{A6E7EDB4-B47D-45CD-A1D0-E29E55D183A2}" dt="2026-04-06T17:19:55.082" v="499" actId="14100"/>
          <ac:picMkLst>
            <pc:docMk/>
            <pc:sldMk cId="1005194032" sldId="5631"/>
            <ac:picMk id="2" creationId="{9DDD5097-6ABC-05BE-FCED-3C17F409FD35}"/>
          </ac:picMkLst>
        </pc:picChg>
        <pc:picChg chg="mod">
          <ac:chgData name="Kathleen Bostick" userId="66e2ccdc-6c6f-48dd-8262-bc41032e1f44" providerId="ADAL" clId="{A6E7EDB4-B47D-45CD-A1D0-E29E55D183A2}" dt="2026-04-06T17:18:31.308" v="493" actId="1076"/>
          <ac:picMkLst>
            <pc:docMk/>
            <pc:sldMk cId="1005194032" sldId="5631"/>
            <ac:picMk id="41" creationId="{9C67AC24-703F-3A07-A094-3272359488CC}"/>
          </ac:picMkLst>
        </pc:picChg>
        <pc:picChg chg="mod">
          <ac:chgData name="Kathleen Bostick" userId="66e2ccdc-6c6f-48dd-8262-bc41032e1f44" providerId="ADAL" clId="{A6E7EDB4-B47D-45CD-A1D0-E29E55D183A2}" dt="2026-04-06T17:42:55.872" v="580" actId="165"/>
          <ac:picMkLst>
            <pc:docMk/>
            <pc:sldMk cId="1005194032" sldId="5631"/>
            <ac:picMk id="58" creationId="{96830DA0-3ACD-1771-1DFB-9A8697F1137A}"/>
          </ac:picMkLst>
        </pc:picChg>
        <pc:picChg chg="mod">
          <ac:chgData name="Kathleen Bostick" userId="66e2ccdc-6c6f-48dd-8262-bc41032e1f44" providerId="ADAL" clId="{A6E7EDB4-B47D-45CD-A1D0-E29E55D183A2}" dt="2026-04-06T17:42:55.872" v="580" actId="165"/>
          <ac:picMkLst>
            <pc:docMk/>
            <pc:sldMk cId="1005194032" sldId="5631"/>
            <ac:picMk id="60" creationId="{916CB6A4-AB20-7C38-DD76-B5E6ABF08154}"/>
          </ac:picMkLst>
        </pc:picChg>
        <pc:picChg chg="mod">
          <ac:chgData name="Kathleen Bostick" userId="66e2ccdc-6c6f-48dd-8262-bc41032e1f44" providerId="ADAL" clId="{A6E7EDB4-B47D-45CD-A1D0-E29E55D183A2}" dt="2026-04-06T17:42:55.872" v="580" actId="165"/>
          <ac:picMkLst>
            <pc:docMk/>
            <pc:sldMk cId="1005194032" sldId="5631"/>
            <ac:picMk id="62" creationId="{B7E4B1DE-1B03-E0DD-2F13-2659D5B20954}"/>
          </ac:picMkLst>
        </pc:picChg>
        <pc:picChg chg="mod">
          <ac:chgData name="Kathleen Bostick" userId="66e2ccdc-6c6f-48dd-8262-bc41032e1f44" providerId="ADAL" clId="{A6E7EDB4-B47D-45CD-A1D0-E29E55D183A2}" dt="2026-04-06T17:42:55.872" v="580" actId="165"/>
          <ac:picMkLst>
            <pc:docMk/>
            <pc:sldMk cId="1005194032" sldId="5631"/>
            <ac:picMk id="64" creationId="{7FB2364D-A6D4-4671-42AF-7E21CB142E05}"/>
          </ac:picMkLst>
        </pc:picChg>
        <pc:cxnChg chg="del">
          <ac:chgData name="Kathleen Bostick" userId="66e2ccdc-6c6f-48dd-8262-bc41032e1f44" providerId="ADAL" clId="{A6E7EDB4-B47D-45CD-A1D0-E29E55D183A2}" dt="2026-04-06T17:21:23.791" v="514" actId="478"/>
          <ac:cxnSpMkLst>
            <pc:docMk/>
            <pc:sldMk cId="1005194032" sldId="5631"/>
            <ac:cxnSpMk id="53" creationId="{70E21861-98E2-0B7D-D5EC-0EC53EF7AC59}"/>
          </ac:cxnSpMkLst>
        </pc:cxnChg>
        <pc:cxnChg chg="mod">
          <ac:chgData name="Kathleen Bostick" userId="66e2ccdc-6c6f-48dd-8262-bc41032e1f44" providerId="ADAL" clId="{A6E7EDB4-B47D-45CD-A1D0-E29E55D183A2}" dt="2026-04-06T17:21:47.029" v="540" actId="1076"/>
          <ac:cxnSpMkLst>
            <pc:docMk/>
            <pc:sldMk cId="1005194032" sldId="5631"/>
            <ac:cxnSpMk id="55" creationId="{2CEC2840-7641-9435-29CB-773849092E33}"/>
          </ac:cxnSpMkLst>
        </pc:cxnChg>
      </pc:sldChg>
      <pc:sldChg chg="addSp delSp modSp mod modAnim">
        <pc:chgData name="Kathleen Bostick" userId="66e2ccdc-6c6f-48dd-8262-bc41032e1f44" providerId="ADAL" clId="{A6E7EDB4-B47D-45CD-A1D0-E29E55D183A2}" dt="2026-04-06T18:01:13.143" v="698"/>
        <pc:sldMkLst>
          <pc:docMk/>
          <pc:sldMk cId="2762796655" sldId="5632"/>
        </pc:sldMkLst>
        <pc:spChg chg="add mod">
          <ac:chgData name="Kathleen Bostick" userId="66e2ccdc-6c6f-48dd-8262-bc41032e1f44" providerId="ADAL" clId="{A6E7EDB4-B47D-45CD-A1D0-E29E55D183A2}" dt="2026-04-01T19:35:28.745" v="254"/>
          <ac:spMkLst>
            <pc:docMk/>
            <pc:sldMk cId="2762796655" sldId="5632"/>
            <ac:spMk id="2" creationId="{0CEC69D9-F242-FD2B-CA93-5F308EB2D63E}"/>
          </ac:spMkLst>
        </pc:spChg>
        <pc:spChg chg="mod topLvl">
          <ac:chgData name="Kathleen Bostick" userId="66e2ccdc-6c6f-48dd-8262-bc41032e1f44" providerId="ADAL" clId="{A6E7EDB4-B47D-45CD-A1D0-E29E55D183A2}" dt="2026-04-06T17:57:43.846" v="675" actId="165"/>
          <ac:spMkLst>
            <pc:docMk/>
            <pc:sldMk cId="2762796655" sldId="5632"/>
            <ac:spMk id="6" creationId="{EEF70770-F33F-C8B3-EF90-8C209C2C3F30}"/>
          </ac:spMkLst>
        </pc:spChg>
        <pc:spChg chg="mod">
          <ac:chgData name="Kathleen Bostick" userId="66e2ccdc-6c6f-48dd-8262-bc41032e1f44" providerId="ADAL" clId="{A6E7EDB4-B47D-45CD-A1D0-E29E55D183A2}" dt="2026-04-06T17:53:11.738" v="642" actId="255"/>
          <ac:spMkLst>
            <pc:docMk/>
            <pc:sldMk cId="2762796655" sldId="5632"/>
            <ac:spMk id="7" creationId="{C120A823-0F4B-0CC8-D6B9-7DC96C52ACD1}"/>
          </ac:spMkLst>
        </pc:spChg>
        <pc:spChg chg="mod topLvl">
          <ac:chgData name="Kathleen Bostick" userId="66e2ccdc-6c6f-48dd-8262-bc41032e1f44" providerId="ADAL" clId="{A6E7EDB4-B47D-45CD-A1D0-E29E55D183A2}" dt="2026-04-06T17:59:57.500" v="689" actId="165"/>
          <ac:spMkLst>
            <pc:docMk/>
            <pc:sldMk cId="2762796655" sldId="5632"/>
            <ac:spMk id="14" creationId="{A1975FB9-D1F1-2B74-C016-3337CD4B0D51}"/>
          </ac:spMkLst>
        </pc:spChg>
        <pc:spChg chg="mod topLvl">
          <ac:chgData name="Kathleen Bostick" userId="66e2ccdc-6c6f-48dd-8262-bc41032e1f44" providerId="ADAL" clId="{A6E7EDB4-B47D-45CD-A1D0-E29E55D183A2}" dt="2026-04-06T17:59:57.500" v="689" actId="165"/>
          <ac:spMkLst>
            <pc:docMk/>
            <pc:sldMk cId="2762796655" sldId="5632"/>
            <ac:spMk id="16" creationId="{FE2DFD9C-DC36-4B70-A62B-78C2585F4E59}"/>
          </ac:spMkLst>
        </pc:spChg>
        <pc:spChg chg="mod topLvl">
          <ac:chgData name="Kathleen Bostick" userId="66e2ccdc-6c6f-48dd-8262-bc41032e1f44" providerId="ADAL" clId="{A6E7EDB4-B47D-45CD-A1D0-E29E55D183A2}" dt="2026-04-06T18:00:04.286" v="690" actId="165"/>
          <ac:spMkLst>
            <pc:docMk/>
            <pc:sldMk cId="2762796655" sldId="5632"/>
            <ac:spMk id="17" creationId="{0E85530E-FDC0-51F9-C1FB-3BDE2076B44D}"/>
          </ac:spMkLst>
        </pc:spChg>
        <pc:spChg chg="mod topLvl">
          <ac:chgData name="Kathleen Bostick" userId="66e2ccdc-6c6f-48dd-8262-bc41032e1f44" providerId="ADAL" clId="{A6E7EDB4-B47D-45CD-A1D0-E29E55D183A2}" dt="2026-04-06T18:00:04.286" v="690" actId="165"/>
          <ac:spMkLst>
            <pc:docMk/>
            <pc:sldMk cId="2762796655" sldId="5632"/>
            <ac:spMk id="18" creationId="{E66BA326-871E-4588-2E3E-948ACE31D890}"/>
          </ac:spMkLst>
        </pc:spChg>
        <pc:spChg chg="mod topLvl">
          <ac:chgData name="Kathleen Bostick" userId="66e2ccdc-6c6f-48dd-8262-bc41032e1f44" providerId="ADAL" clId="{A6E7EDB4-B47D-45CD-A1D0-E29E55D183A2}" dt="2026-04-06T18:00:04.286" v="690" actId="165"/>
          <ac:spMkLst>
            <pc:docMk/>
            <pc:sldMk cId="2762796655" sldId="5632"/>
            <ac:spMk id="19" creationId="{D21B0E26-98B0-5160-C446-132EA9190D6B}"/>
          </ac:spMkLst>
        </pc:spChg>
        <pc:spChg chg="mod">
          <ac:chgData name="Kathleen Bostick" userId="66e2ccdc-6c6f-48dd-8262-bc41032e1f44" providerId="ADAL" clId="{A6E7EDB4-B47D-45CD-A1D0-E29E55D183A2}" dt="2026-04-06T17:58:45.628" v="680" actId="165"/>
          <ac:spMkLst>
            <pc:docMk/>
            <pc:sldMk cId="2762796655" sldId="5632"/>
            <ac:spMk id="22" creationId="{158E79E5-D5CB-3414-1BD3-8612081623BB}"/>
          </ac:spMkLst>
        </pc:spChg>
        <pc:spChg chg="mod topLvl">
          <ac:chgData name="Kathleen Bostick" userId="66e2ccdc-6c6f-48dd-8262-bc41032e1f44" providerId="ADAL" clId="{A6E7EDB4-B47D-45CD-A1D0-E29E55D183A2}" dt="2026-04-06T17:59:02.769" v="682" actId="165"/>
          <ac:spMkLst>
            <pc:docMk/>
            <pc:sldMk cId="2762796655" sldId="5632"/>
            <ac:spMk id="25" creationId="{0884D5D7-78F0-B2CA-E7AC-E4A0CDA41CE4}"/>
          </ac:spMkLst>
        </pc:spChg>
        <pc:spChg chg="mod topLvl">
          <ac:chgData name="Kathleen Bostick" userId="66e2ccdc-6c6f-48dd-8262-bc41032e1f44" providerId="ADAL" clId="{A6E7EDB4-B47D-45CD-A1D0-E29E55D183A2}" dt="2026-04-06T17:59:10.122" v="683" actId="165"/>
          <ac:spMkLst>
            <pc:docMk/>
            <pc:sldMk cId="2762796655" sldId="5632"/>
            <ac:spMk id="27" creationId="{F18100FC-0194-CDE4-9B77-2A1D7E06DA85}"/>
          </ac:spMkLst>
        </pc:spChg>
        <pc:spChg chg="mod topLvl">
          <ac:chgData name="Kathleen Bostick" userId="66e2ccdc-6c6f-48dd-8262-bc41032e1f44" providerId="ADAL" clId="{A6E7EDB4-B47D-45CD-A1D0-E29E55D183A2}" dt="2026-04-06T17:59:10.122" v="683" actId="165"/>
          <ac:spMkLst>
            <pc:docMk/>
            <pc:sldMk cId="2762796655" sldId="5632"/>
            <ac:spMk id="28" creationId="{17060D27-479F-0BFD-7848-F2399E97C5F2}"/>
          </ac:spMkLst>
        </pc:spChg>
        <pc:spChg chg="mod topLvl">
          <ac:chgData name="Kathleen Bostick" userId="66e2ccdc-6c6f-48dd-8262-bc41032e1f44" providerId="ADAL" clId="{A6E7EDB4-B47D-45CD-A1D0-E29E55D183A2}" dt="2026-04-06T17:59:10.122" v="683" actId="165"/>
          <ac:spMkLst>
            <pc:docMk/>
            <pc:sldMk cId="2762796655" sldId="5632"/>
            <ac:spMk id="29" creationId="{96BF2D42-C073-802C-EE5A-4B49C2335BEB}"/>
          </ac:spMkLst>
        </pc:spChg>
        <pc:spChg chg="mod">
          <ac:chgData name="Kathleen Bostick" userId="66e2ccdc-6c6f-48dd-8262-bc41032e1f44" providerId="ADAL" clId="{A6E7EDB4-B47D-45CD-A1D0-E29E55D183A2}" dt="2026-04-06T17:59:02.769" v="682" actId="165"/>
          <ac:spMkLst>
            <pc:docMk/>
            <pc:sldMk cId="2762796655" sldId="5632"/>
            <ac:spMk id="30" creationId="{01B07F68-24F5-368E-C71E-FE9FEA13F5B2}"/>
          </ac:spMkLst>
        </pc:spChg>
        <pc:spChg chg="mod topLvl">
          <ac:chgData name="Kathleen Bostick" userId="66e2ccdc-6c6f-48dd-8262-bc41032e1f44" providerId="ADAL" clId="{A6E7EDB4-B47D-45CD-A1D0-E29E55D183A2}" dt="2026-04-06T17:59:10.122" v="683" actId="165"/>
          <ac:spMkLst>
            <pc:docMk/>
            <pc:sldMk cId="2762796655" sldId="5632"/>
            <ac:spMk id="31" creationId="{FE1F120D-1A55-D5F6-2438-9638F0D86D3E}"/>
          </ac:spMkLst>
        </pc:spChg>
        <pc:spChg chg="mod topLvl">
          <ac:chgData name="Kathleen Bostick" userId="66e2ccdc-6c6f-48dd-8262-bc41032e1f44" providerId="ADAL" clId="{A6E7EDB4-B47D-45CD-A1D0-E29E55D183A2}" dt="2026-04-06T17:59:10.122" v="683" actId="165"/>
          <ac:spMkLst>
            <pc:docMk/>
            <pc:sldMk cId="2762796655" sldId="5632"/>
            <ac:spMk id="32" creationId="{DC372378-5BA4-5EC2-0762-BA69238028D0}"/>
          </ac:spMkLst>
        </pc:spChg>
        <pc:spChg chg="mod topLvl">
          <ac:chgData name="Kathleen Bostick" userId="66e2ccdc-6c6f-48dd-8262-bc41032e1f44" providerId="ADAL" clId="{A6E7EDB4-B47D-45CD-A1D0-E29E55D183A2}" dt="2026-04-06T17:59:10.122" v="683" actId="165"/>
          <ac:spMkLst>
            <pc:docMk/>
            <pc:sldMk cId="2762796655" sldId="5632"/>
            <ac:spMk id="33" creationId="{73047CFA-5ECA-AFDC-15D1-2CBC0B7CA4D2}"/>
          </ac:spMkLst>
        </pc:spChg>
        <pc:spChg chg="mod topLvl">
          <ac:chgData name="Kathleen Bostick" userId="66e2ccdc-6c6f-48dd-8262-bc41032e1f44" providerId="ADAL" clId="{A6E7EDB4-B47D-45CD-A1D0-E29E55D183A2}" dt="2026-04-06T17:59:10.122" v="683" actId="165"/>
          <ac:spMkLst>
            <pc:docMk/>
            <pc:sldMk cId="2762796655" sldId="5632"/>
            <ac:spMk id="34" creationId="{3422285D-131A-E034-4415-E6450578F4C0}"/>
          </ac:spMkLst>
        </pc:spChg>
        <pc:spChg chg="mod topLvl">
          <ac:chgData name="Kathleen Bostick" userId="66e2ccdc-6c6f-48dd-8262-bc41032e1f44" providerId="ADAL" clId="{A6E7EDB4-B47D-45CD-A1D0-E29E55D183A2}" dt="2026-04-06T17:59:10.122" v="683" actId="165"/>
          <ac:spMkLst>
            <pc:docMk/>
            <pc:sldMk cId="2762796655" sldId="5632"/>
            <ac:spMk id="35" creationId="{9955F1A0-215E-A997-DE48-62BABAE93EAA}"/>
          </ac:spMkLst>
        </pc:spChg>
        <pc:spChg chg="mod">
          <ac:chgData name="Kathleen Bostick" userId="66e2ccdc-6c6f-48dd-8262-bc41032e1f44" providerId="ADAL" clId="{A6E7EDB4-B47D-45CD-A1D0-E29E55D183A2}" dt="2026-04-06T17:58:54.549" v="681" actId="165"/>
          <ac:spMkLst>
            <pc:docMk/>
            <pc:sldMk cId="2762796655" sldId="5632"/>
            <ac:spMk id="36" creationId="{ADC52DA7-7133-6ADA-C15F-07119BEEACB7}"/>
          </ac:spMkLst>
        </pc:spChg>
        <pc:spChg chg="mod topLvl">
          <ac:chgData name="Kathleen Bostick" userId="66e2ccdc-6c6f-48dd-8262-bc41032e1f44" providerId="ADAL" clId="{A6E7EDB4-B47D-45CD-A1D0-E29E55D183A2}" dt="2026-04-06T17:59:10.122" v="683" actId="165"/>
          <ac:spMkLst>
            <pc:docMk/>
            <pc:sldMk cId="2762796655" sldId="5632"/>
            <ac:spMk id="37" creationId="{E7D2B13C-4ED3-78F8-5B38-F89313907A62}"/>
          </ac:spMkLst>
        </pc:spChg>
        <pc:spChg chg="mod topLvl">
          <ac:chgData name="Kathleen Bostick" userId="66e2ccdc-6c6f-48dd-8262-bc41032e1f44" providerId="ADAL" clId="{A6E7EDB4-B47D-45CD-A1D0-E29E55D183A2}" dt="2026-04-06T17:59:10.122" v="683" actId="165"/>
          <ac:spMkLst>
            <pc:docMk/>
            <pc:sldMk cId="2762796655" sldId="5632"/>
            <ac:spMk id="39" creationId="{19A06132-CACC-77EC-8EDC-87450BA7D506}"/>
          </ac:spMkLst>
        </pc:spChg>
        <pc:spChg chg="mod topLvl">
          <ac:chgData name="Kathleen Bostick" userId="66e2ccdc-6c6f-48dd-8262-bc41032e1f44" providerId="ADAL" clId="{A6E7EDB4-B47D-45CD-A1D0-E29E55D183A2}" dt="2026-04-06T17:59:15.511" v="684" actId="165"/>
          <ac:spMkLst>
            <pc:docMk/>
            <pc:sldMk cId="2762796655" sldId="5632"/>
            <ac:spMk id="40" creationId="{C8DE7DFE-AB31-28A3-9E5F-19EE4C663054}"/>
          </ac:spMkLst>
        </pc:spChg>
        <pc:spChg chg="mod topLvl">
          <ac:chgData name="Kathleen Bostick" userId="66e2ccdc-6c6f-48dd-8262-bc41032e1f44" providerId="ADAL" clId="{A6E7EDB4-B47D-45CD-A1D0-E29E55D183A2}" dt="2026-04-06T17:59:15.511" v="684" actId="165"/>
          <ac:spMkLst>
            <pc:docMk/>
            <pc:sldMk cId="2762796655" sldId="5632"/>
            <ac:spMk id="41" creationId="{DA11D185-FEA2-4D76-883F-3B2739B1FFF6}"/>
          </ac:spMkLst>
        </pc:spChg>
        <pc:spChg chg="mod topLvl">
          <ac:chgData name="Kathleen Bostick" userId="66e2ccdc-6c6f-48dd-8262-bc41032e1f44" providerId="ADAL" clId="{A6E7EDB4-B47D-45CD-A1D0-E29E55D183A2}" dt="2026-04-06T17:59:15.511" v="684" actId="165"/>
          <ac:spMkLst>
            <pc:docMk/>
            <pc:sldMk cId="2762796655" sldId="5632"/>
            <ac:spMk id="42" creationId="{38F8B372-F2E1-FE2A-19F9-1768EC209BD1}"/>
          </ac:spMkLst>
        </pc:spChg>
        <pc:spChg chg="mod topLvl">
          <ac:chgData name="Kathleen Bostick" userId="66e2ccdc-6c6f-48dd-8262-bc41032e1f44" providerId="ADAL" clId="{A6E7EDB4-B47D-45CD-A1D0-E29E55D183A2}" dt="2026-04-06T17:59:15.511" v="684" actId="165"/>
          <ac:spMkLst>
            <pc:docMk/>
            <pc:sldMk cId="2762796655" sldId="5632"/>
            <ac:spMk id="43" creationId="{21811835-295E-2C93-0CAC-CA082BF1C69E}"/>
          </ac:spMkLst>
        </pc:spChg>
        <pc:spChg chg="mod topLvl">
          <ac:chgData name="Kathleen Bostick" userId="66e2ccdc-6c6f-48dd-8262-bc41032e1f44" providerId="ADAL" clId="{A6E7EDB4-B47D-45CD-A1D0-E29E55D183A2}" dt="2026-04-06T17:59:15.511" v="684" actId="165"/>
          <ac:spMkLst>
            <pc:docMk/>
            <pc:sldMk cId="2762796655" sldId="5632"/>
            <ac:spMk id="44" creationId="{BA2B04BF-7308-1A29-6587-82F328D49AD2}"/>
          </ac:spMkLst>
        </pc:spChg>
        <pc:spChg chg="mod topLvl">
          <ac:chgData name="Kathleen Bostick" userId="66e2ccdc-6c6f-48dd-8262-bc41032e1f44" providerId="ADAL" clId="{A6E7EDB4-B47D-45CD-A1D0-E29E55D183A2}" dt="2026-04-06T17:59:15.511" v="684" actId="165"/>
          <ac:spMkLst>
            <pc:docMk/>
            <pc:sldMk cId="2762796655" sldId="5632"/>
            <ac:spMk id="45" creationId="{FE85D95B-A43E-38BE-FDE4-31BB683382C9}"/>
          </ac:spMkLst>
        </pc:spChg>
        <pc:spChg chg="mod topLvl">
          <ac:chgData name="Kathleen Bostick" userId="66e2ccdc-6c6f-48dd-8262-bc41032e1f44" providerId="ADAL" clId="{A6E7EDB4-B47D-45CD-A1D0-E29E55D183A2}" dt="2026-04-06T17:59:15.511" v="684" actId="165"/>
          <ac:spMkLst>
            <pc:docMk/>
            <pc:sldMk cId="2762796655" sldId="5632"/>
            <ac:spMk id="46" creationId="{9CD957F1-8F37-F387-4B7F-B3FBD751B5DB}"/>
          </ac:spMkLst>
        </pc:spChg>
        <pc:spChg chg="mod topLvl">
          <ac:chgData name="Kathleen Bostick" userId="66e2ccdc-6c6f-48dd-8262-bc41032e1f44" providerId="ADAL" clId="{A6E7EDB4-B47D-45CD-A1D0-E29E55D183A2}" dt="2026-04-06T17:59:15.511" v="684" actId="165"/>
          <ac:spMkLst>
            <pc:docMk/>
            <pc:sldMk cId="2762796655" sldId="5632"/>
            <ac:spMk id="47" creationId="{2792D7D7-875E-9478-E18E-85D6C2A8674B}"/>
          </ac:spMkLst>
        </pc:spChg>
        <pc:spChg chg="mod topLvl">
          <ac:chgData name="Kathleen Bostick" userId="66e2ccdc-6c6f-48dd-8262-bc41032e1f44" providerId="ADAL" clId="{A6E7EDB4-B47D-45CD-A1D0-E29E55D183A2}" dt="2026-04-06T17:59:15.511" v="684" actId="165"/>
          <ac:spMkLst>
            <pc:docMk/>
            <pc:sldMk cId="2762796655" sldId="5632"/>
            <ac:spMk id="48" creationId="{141DC432-3814-3599-7778-9583BE414F0A}"/>
          </ac:spMkLst>
        </pc:spChg>
        <pc:spChg chg="mod topLvl">
          <ac:chgData name="Kathleen Bostick" userId="66e2ccdc-6c6f-48dd-8262-bc41032e1f44" providerId="ADAL" clId="{A6E7EDB4-B47D-45CD-A1D0-E29E55D183A2}" dt="2026-04-06T17:59:15.511" v="684" actId="165"/>
          <ac:spMkLst>
            <pc:docMk/>
            <pc:sldMk cId="2762796655" sldId="5632"/>
            <ac:spMk id="49" creationId="{5D17504A-31B7-88FB-2196-5D5EE12061A3}"/>
          </ac:spMkLst>
        </pc:spChg>
        <pc:spChg chg="mod">
          <ac:chgData name="Kathleen Bostick" userId="66e2ccdc-6c6f-48dd-8262-bc41032e1f44" providerId="ADAL" clId="{A6E7EDB4-B47D-45CD-A1D0-E29E55D183A2}" dt="2026-04-06T17:59:02.769" v="682" actId="165"/>
          <ac:spMkLst>
            <pc:docMk/>
            <pc:sldMk cId="2762796655" sldId="5632"/>
            <ac:spMk id="50" creationId="{44CD96DF-85A4-BA6F-97FA-BB2794D1E62D}"/>
          </ac:spMkLst>
        </pc:spChg>
        <pc:spChg chg="mod topLvl">
          <ac:chgData name="Kathleen Bostick" userId="66e2ccdc-6c6f-48dd-8262-bc41032e1f44" providerId="ADAL" clId="{A6E7EDB4-B47D-45CD-A1D0-E29E55D183A2}" dt="2026-04-06T17:57:54.865" v="676" actId="165"/>
          <ac:spMkLst>
            <pc:docMk/>
            <pc:sldMk cId="2762796655" sldId="5632"/>
            <ac:spMk id="51" creationId="{06253FB8-5F8C-F0C5-312A-805572060756}"/>
          </ac:spMkLst>
        </pc:spChg>
        <pc:spChg chg="mod topLvl">
          <ac:chgData name="Kathleen Bostick" userId="66e2ccdc-6c6f-48dd-8262-bc41032e1f44" providerId="ADAL" clId="{A6E7EDB4-B47D-45CD-A1D0-E29E55D183A2}" dt="2026-04-06T17:57:54.865" v="676" actId="165"/>
          <ac:spMkLst>
            <pc:docMk/>
            <pc:sldMk cId="2762796655" sldId="5632"/>
            <ac:spMk id="52" creationId="{15A856A3-9505-84AC-705E-5AB8916DC622}"/>
          </ac:spMkLst>
        </pc:spChg>
        <pc:spChg chg="add mod">
          <ac:chgData name="Kathleen Bostick" userId="66e2ccdc-6c6f-48dd-8262-bc41032e1f44" providerId="ADAL" clId="{A6E7EDB4-B47D-45CD-A1D0-E29E55D183A2}" dt="2026-04-01T19:35:28.745" v="254"/>
          <ac:spMkLst>
            <pc:docMk/>
            <pc:sldMk cId="2762796655" sldId="5632"/>
            <ac:spMk id="54" creationId="{4F125BAD-8CFB-A51C-8439-39C3D0CF78C5}"/>
          </ac:spMkLst>
        </pc:spChg>
        <pc:grpChg chg="del">
          <ac:chgData name="Kathleen Bostick" userId="66e2ccdc-6c6f-48dd-8262-bc41032e1f44" providerId="ADAL" clId="{A6E7EDB4-B47D-45CD-A1D0-E29E55D183A2}" dt="2026-04-06T17:57:54.865" v="676" actId="165"/>
          <ac:grpSpMkLst>
            <pc:docMk/>
            <pc:sldMk cId="2762796655" sldId="5632"/>
            <ac:grpSpMk id="3" creationId="{46F019E9-6B63-79B3-77EC-DD46D00EC37D}"/>
          </ac:grpSpMkLst>
        </pc:grpChg>
        <pc:grpChg chg="del">
          <ac:chgData name="Kathleen Bostick" userId="66e2ccdc-6c6f-48dd-8262-bc41032e1f44" providerId="ADAL" clId="{A6E7EDB4-B47D-45CD-A1D0-E29E55D183A2}" dt="2026-04-06T17:59:57.500" v="689" actId="165"/>
          <ac:grpSpMkLst>
            <pc:docMk/>
            <pc:sldMk cId="2762796655" sldId="5632"/>
            <ac:grpSpMk id="12" creationId="{93E38967-29E8-7C6E-84A6-3129ECCCD762}"/>
          </ac:grpSpMkLst>
        </pc:grpChg>
        <pc:grpChg chg="del mod topLvl">
          <ac:chgData name="Kathleen Bostick" userId="66e2ccdc-6c6f-48dd-8262-bc41032e1f44" providerId="ADAL" clId="{A6E7EDB4-B47D-45CD-A1D0-E29E55D183A2}" dt="2026-04-06T18:00:04.286" v="690" actId="165"/>
          <ac:grpSpMkLst>
            <pc:docMk/>
            <pc:sldMk cId="2762796655" sldId="5632"/>
            <ac:grpSpMk id="13" creationId="{8FB32E8B-5AA3-1AFD-BCAF-339F9CCAD79B}"/>
          </ac:grpSpMkLst>
        </pc:grpChg>
      </pc:sldChg>
      <pc:sldChg chg="addSp delSp modSp new mod setBg">
        <pc:chgData name="Kathleen Bostick" userId="66e2ccdc-6c6f-48dd-8262-bc41032e1f44" providerId="ADAL" clId="{A6E7EDB4-B47D-45CD-A1D0-E29E55D183A2}" dt="2026-04-06T18:29:42.690" v="1456" actId="1076"/>
        <pc:sldMkLst>
          <pc:docMk/>
          <pc:sldMk cId="1849595746" sldId="5633"/>
        </pc:sldMkLst>
        <pc:spChg chg="mod ord">
          <ac:chgData name="Kathleen Bostick" userId="66e2ccdc-6c6f-48dd-8262-bc41032e1f44" providerId="ADAL" clId="{A6E7EDB4-B47D-45CD-A1D0-E29E55D183A2}" dt="2026-04-06T18:22:47.506" v="1274" actId="113"/>
          <ac:spMkLst>
            <pc:docMk/>
            <pc:sldMk cId="1849595746" sldId="5633"/>
            <ac:spMk id="2" creationId="{82286A77-1018-3EC7-321B-5D1ED8518A19}"/>
          </ac:spMkLst>
        </pc:spChg>
        <pc:spChg chg="add">
          <ac:chgData name="Kathleen Bostick" userId="66e2ccdc-6c6f-48dd-8262-bc41032e1f44" providerId="ADAL" clId="{A6E7EDB4-B47D-45CD-A1D0-E29E55D183A2}" dt="2026-04-01T19:41:12.797" v="304"/>
          <ac:spMkLst>
            <pc:docMk/>
            <pc:sldMk cId="1849595746" sldId="5633"/>
            <ac:spMk id="4" creationId="{03661461-D1FA-DE7F-53E2-82D2A793C49D}"/>
          </ac:spMkLst>
        </pc:spChg>
        <pc:spChg chg="add mod">
          <ac:chgData name="Kathleen Bostick" userId="66e2ccdc-6c6f-48dd-8262-bc41032e1f44" providerId="ADAL" clId="{A6E7EDB4-B47D-45CD-A1D0-E29E55D183A2}" dt="2026-04-01T19:43:47.289" v="313" actId="1076"/>
          <ac:spMkLst>
            <pc:docMk/>
            <pc:sldMk cId="1849595746" sldId="5633"/>
            <ac:spMk id="8" creationId="{7FBFE5CB-F1A7-FCD6-3964-7C609F2D00E0}"/>
          </ac:spMkLst>
        </pc:spChg>
        <pc:spChg chg="add mod">
          <ac:chgData name="Kathleen Bostick" userId="66e2ccdc-6c6f-48dd-8262-bc41032e1f44" providerId="ADAL" clId="{A6E7EDB4-B47D-45CD-A1D0-E29E55D183A2}" dt="2026-04-01T19:43:41.100" v="312" actId="1076"/>
          <ac:spMkLst>
            <pc:docMk/>
            <pc:sldMk cId="1849595746" sldId="5633"/>
            <ac:spMk id="9" creationId="{6AC3CA9A-F71F-DE54-2F27-EA599D608DD1}"/>
          </ac:spMkLst>
        </pc:spChg>
        <pc:spChg chg="add mod">
          <ac:chgData name="Kathleen Bostick" userId="66e2ccdc-6c6f-48dd-8262-bc41032e1f44" providerId="ADAL" clId="{A6E7EDB4-B47D-45CD-A1D0-E29E55D183A2}" dt="2026-04-01T19:45:10.004" v="343" actId="1076"/>
          <ac:spMkLst>
            <pc:docMk/>
            <pc:sldMk cId="1849595746" sldId="5633"/>
            <ac:spMk id="10" creationId="{6CBE6474-E0F1-0875-A9C4-4D6B6E0D9749}"/>
          </ac:spMkLst>
        </pc:spChg>
        <pc:spChg chg="add del">
          <ac:chgData name="Kathleen Bostick" userId="66e2ccdc-6c6f-48dd-8262-bc41032e1f44" providerId="ADAL" clId="{A6E7EDB4-B47D-45CD-A1D0-E29E55D183A2}" dt="2026-04-06T18:04:08.893" v="714" actId="478"/>
          <ac:spMkLst>
            <pc:docMk/>
            <pc:sldMk cId="1849595746" sldId="5633"/>
            <ac:spMk id="11" creationId="{1A2F96DE-A827-C99D-C0CC-A3F92CD7F848}"/>
          </ac:spMkLst>
        </pc:spChg>
        <pc:spChg chg="add">
          <ac:chgData name="Kathleen Bostick" userId="66e2ccdc-6c6f-48dd-8262-bc41032e1f44" providerId="ADAL" clId="{A6E7EDB4-B47D-45CD-A1D0-E29E55D183A2}" dt="2026-04-01T19:42:50.320" v="309" actId="26606"/>
          <ac:spMkLst>
            <pc:docMk/>
            <pc:sldMk cId="1849595746" sldId="5633"/>
            <ac:spMk id="14" creationId="{C0A1ED06-4733-4020-9C60-81D4D801408D}"/>
          </ac:spMkLst>
        </pc:spChg>
        <pc:spChg chg="add">
          <ac:chgData name="Kathleen Bostick" userId="66e2ccdc-6c6f-48dd-8262-bc41032e1f44" providerId="ADAL" clId="{A6E7EDB4-B47D-45CD-A1D0-E29E55D183A2}" dt="2026-04-01T19:42:50.320" v="309" actId="26606"/>
          <ac:spMkLst>
            <pc:docMk/>
            <pc:sldMk cId="1849595746" sldId="5633"/>
            <ac:spMk id="16" creationId="{B0CA3509-3AF9-45FE-93ED-57BB5D5E8E07}"/>
          </ac:spMkLst>
        </pc:spChg>
        <pc:picChg chg="add del mod ord">
          <ac:chgData name="Kathleen Bostick" userId="66e2ccdc-6c6f-48dd-8262-bc41032e1f44" providerId="ADAL" clId="{A6E7EDB4-B47D-45CD-A1D0-E29E55D183A2}" dt="2026-04-06T18:29:42.690" v="1456" actId="1076"/>
          <ac:picMkLst>
            <pc:docMk/>
            <pc:sldMk cId="1849595746" sldId="5633"/>
            <ac:picMk id="7" creationId="{497A51AB-3BA5-CD8F-0543-FD4185E8A2B0}"/>
          </ac:picMkLst>
        </pc:picChg>
      </pc:sldChg>
      <pc:sldChg chg="addSp modSp add del mod modAnim">
        <pc:chgData name="Kathleen Bostick" userId="66e2ccdc-6c6f-48dd-8262-bc41032e1f44" providerId="ADAL" clId="{A6E7EDB4-B47D-45CD-A1D0-E29E55D183A2}" dt="2026-04-06T16:51:42.735" v="410" actId="47"/>
        <pc:sldMkLst>
          <pc:docMk/>
          <pc:sldMk cId="1015168644" sldId="5634"/>
        </pc:sldMkLst>
        <pc:spChg chg="mod">
          <ac:chgData name="Kathleen Bostick" userId="66e2ccdc-6c6f-48dd-8262-bc41032e1f44" providerId="ADAL" clId="{A6E7EDB4-B47D-45CD-A1D0-E29E55D183A2}" dt="2026-04-06T16:46:11.849" v="390" actId="164"/>
          <ac:spMkLst>
            <pc:docMk/>
            <pc:sldMk cId="1015168644" sldId="5634"/>
            <ac:spMk id="28" creationId="{9E8A52F3-AFBC-F240-DBD9-F38E00CF1C7C}"/>
          </ac:spMkLst>
        </pc:spChg>
        <pc:grpChg chg="mod">
          <ac:chgData name="Kathleen Bostick" userId="66e2ccdc-6c6f-48dd-8262-bc41032e1f44" providerId="ADAL" clId="{A6E7EDB4-B47D-45CD-A1D0-E29E55D183A2}" dt="2026-04-06T16:45:54.920" v="389" actId="1076"/>
          <ac:grpSpMkLst>
            <pc:docMk/>
            <pc:sldMk cId="1015168644" sldId="5634"/>
            <ac:grpSpMk id="2" creationId="{F1F5E112-B4B2-B579-28F4-47DEBDE1998F}"/>
          </ac:grpSpMkLst>
        </pc:grpChg>
        <pc:grpChg chg="add mod">
          <ac:chgData name="Kathleen Bostick" userId="66e2ccdc-6c6f-48dd-8262-bc41032e1f44" providerId="ADAL" clId="{A6E7EDB4-B47D-45CD-A1D0-E29E55D183A2}" dt="2026-04-06T16:46:16.950" v="391" actId="1076"/>
          <ac:grpSpMkLst>
            <pc:docMk/>
            <pc:sldMk cId="1015168644" sldId="5634"/>
            <ac:grpSpMk id="3" creationId="{B20B3750-5ABA-731D-5D8D-9D7051856F28}"/>
          </ac:grpSpMkLst>
        </pc:grpChg>
        <pc:grpChg chg="mod">
          <ac:chgData name="Kathleen Bostick" userId="66e2ccdc-6c6f-48dd-8262-bc41032e1f44" providerId="ADAL" clId="{A6E7EDB4-B47D-45CD-A1D0-E29E55D183A2}" dt="2026-04-06T16:45:53.355" v="388" actId="1076"/>
          <ac:grpSpMkLst>
            <pc:docMk/>
            <pc:sldMk cId="1015168644" sldId="5634"/>
            <ac:grpSpMk id="4" creationId="{DB659F9F-376F-C0A4-4E3C-0BE41C5529EF}"/>
          </ac:grpSpMkLst>
        </pc:grpChg>
        <pc:grpChg chg="mod">
          <ac:chgData name="Kathleen Bostick" userId="66e2ccdc-6c6f-48dd-8262-bc41032e1f44" providerId="ADAL" clId="{A6E7EDB4-B47D-45CD-A1D0-E29E55D183A2}" dt="2026-04-06T16:46:11.849" v="390" actId="164"/>
          <ac:grpSpMkLst>
            <pc:docMk/>
            <pc:sldMk cId="1015168644" sldId="5634"/>
            <ac:grpSpMk id="5" creationId="{08EEE24C-662C-45D0-23CF-CBCDF942E045}"/>
          </ac:grpSpMkLst>
        </pc:grpChg>
      </pc:sldChg>
    </pc:docChg>
  </pc:docChgLst>
  <pc:docChgLst>
    <pc:chgData name="Chenyi Ling" userId="69ae5c9c-8f0e-4a9d-a597-9dbbd87d73ce" providerId="ADAL" clId="{0F9F5668-C821-4A44-B662-0857526C2B98}"/>
    <pc:docChg chg="modSld">
      <pc:chgData name="Chenyi Ling" userId="69ae5c9c-8f0e-4a9d-a597-9dbbd87d73ce" providerId="ADAL" clId="{0F9F5668-C821-4A44-B662-0857526C2B98}" dt="2026-04-07T00:52:09.004" v="7" actId="207"/>
      <pc:docMkLst>
        <pc:docMk/>
      </pc:docMkLst>
      <pc:sldChg chg="addSp delSp modSp mod">
        <pc:chgData name="Chenyi Ling" userId="69ae5c9c-8f0e-4a9d-a597-9dbbd87d73ce" providerId="ADAL" clId="{0F9F5668-C821-4A44-B662-0857526C2B98}" dt="2026-04-07T00:51:45.400" v="6" actId="1076"/>
        <pc:sldMkLst>
          <pc:docMk/>
          <pc:sldMk cId="350247360" sldId="5629"/>
        </pc:sldMkLst>
        <pc:picChg chg="add mod">
          <ac:chgData name="Chenyi Ling" userId="69ae5c9c-8f0e-4a9d-a597-9dbbd87d73ce" providerId="ADAL" clId="{0F9F5668-C821-4A44-B662-0857526C2B98}" dt="2026-04-07T00:51:45.400" v="6" actId="1076"/>
          <ac:picMkLst>
            <pc:docMk/>
            <pc:sldMk cId="350247360" sldId="5629"/>
            <ac:picMk id="5" creationId="{20874A98-BB2D-F3CB-D0CF-CE8677AA096F}"/>
          </ac:picMkLst>
        </pc:picChg>
        <pc:picChg chg="del">
          <ac:chgData name="Chenyi Ling" userId="69ae5c9c-8f0e-4a9d-a597-9dbbd87d73ce" providerId="ADAL" clId="{0F9F5668-C821-4A44-B662-0857526C2B98}" dt="2026-04-07T00:50:08.736" v="0" actId="478"/>
          <ac:picMkLst>
            <pc:docMk/>
            <pc:sldMk cId="350247360" sldId="5629"/>
            <ac:picMk id="19" creationId="{2F0B80F7-26A6-F934-B5D3-9D93F9265FC7}"/>
          </ac:picMkLst>
        </pc:picChg>
      </pc:sldChg>
      <pc:sldChg chg="modSp mod">
        <pc:chgData name="Chenyi Ling" userId="69ae5c9c-8f0e-4a9d-a597-9dbbd87d73ce" providerId="ADAL" clId="{0F9F5668-C821-4A44-B662-0857526C2B98}" dt="2026-04-07T00:52:09.004" v="7" actId="207"/>
        <pc:sldMkLst>
          <pc:docMk/>
          <pc:sldMk cId="1849595746" sldId="5633"/>
        </pc:sldMkLst>
        <pc:spChg chg="mod">
          <ac:chgData name="Chenyi Ling" userId="69ae5c9c-8f0e-4a9d-a597-9dbbd87d73ce" providerId="ADAL" clId="{0F9F5668-C821-4A44-B662-0857526C2B98}" dt="2026-04-07T00:52:09.004" v="7" actId="207"/>
          <ac:spMkLst>
            <pc:docMk/>
            <pc:sldMk cId="1849595746" sldId="5633"/>
            <ac:spMk id="2" creationId="{82286A77-1018-3EC7-321B-5D1ED8518A19}"/>
          </ac:spMkLst>
        </pc:spChg>
      </pc:sldChg>
    </pc:docChg>
  </pc:docChgLst>
  <pc:docChgLst>
    <pc:chgData name="Kathleen Bostick" userId="S::kbostick@arlis.umd.edu::66e2ccdc-6c6f-48dd-8262-bc41032e1f44" providerId="AD" clId="Web-{5AEB5997-5D1E-7F13-DA8F-32178F9A3DB7}"/>
    <pc:docChg chg="addSld delSld modSld sldOrd modMainMaster">
      <pc:chgData name="Kathleen Bostick" userId="S::kbostick@arlis.umd.edu::66e2ccdc-6c6f-48dd-8262-bc41032e1f44" providerId="AD" clId="Web-{5AEB5997-5D1E-7F13-DA8F-32178F9A3DB7}" dt="2026-04-01T19:32:42.786" v="704" actId="14100"/>
      <pc:docMkLst>
        <pc:docMk/>
      </pc:docMkLst>
      <pc:sldChg chg="mod">
        <pc:chgData name="Kathleen Bostick" userId="S::kbostick@arlis.umd.edu::66e2ccdc-6c6f-48dd-8262-bc41032e1f44" providerId="AD" clId="Web-{5AEB5997-5D1E-7F13-DA8F-32178F9A3DB7}" dt="2026-04-01T19:18:08.547" v="509"/>
        <pc:sldMkLst>
          <pc:docMk/>
          <pc:sldMk cId="2059312279" sldId="5356"/>
        </pc:sldMkLst>
      </pc:sldChg>
      <pc:sldChg chg="delSp modSp mod setBg delAnim">
        <pc:chgData name="Kathleen Bostick" userId="S::kbostick@arlis.umd.edu::66e2ccdc-6c6f-48dd-8262-bc41032e1f44" providerId="AD" clId="Web-{5AEB5997-5D1E-7F13-DA8F-32178F9A3DB7}" dt="2026-04-01T19:30:29.989" v="699" actId="1076"/>
        <pc:sldMkLst>
          <pc:docMk/>
          <pc:sldMk cId="10567028" sldId="5618"/>
        </pc:sldMkLst>
        <pc:picChg chg="mod">
          <ac:chgData name="Kathleen Bostick" userId="S::kbostick@arlis.umd.edu::66e2ccdc-6c6f-48dd-8262-bc41032e1f44" providerId="AD" clId="Web-{5AEB5997-5D1E-7F13-DA8F-32178F9A3DB7}" dt="2026-04-01T19:30:29.989" v="699" actId="1076"/>
          <ac:picMkLst>
            <pc:docMk/>
            <pc:sldMk cId="10567028" sldId="5618"/>
            <ac:picMk id="5" creationId="{88E7F22A-8270-9AE5-EA86-CF8DA0B7CD18}"/>
          </ac:picMkLst>
        </pc:picChg>
      </pc:sldChg>
      <pc:sldChg chg="addSp delSp modSp new mod ord setBg">
        <pc:chgData name="Kathleen Bostick" userId="S::kbostick@arlis.umd.edu::66e2ccdc-6c6f-48dd-8262-bc41032e1f44" providerId="AD" clId="Web-{5AEB5997-5D1E-7F13-DA8F-32178F9A3DB7}" dt="2026-04-01T19:18:08.547" v="509"/>
        <pc:sldMkLst>
          <pc:docMk/>
          <pc:sldMk cId="95481328" sldId="5625"/>
        </pc:sldMkLst>
        <pc:spChg chg="mod">
          <ac:chgData name="Kathleen Bostick" userId="S::kbostick@arlis.umd.edu::66e2ccdc-6c6f-48dd-8262-bc41032e1f44" providerId="AD" clId="Web-{5AEB5997-5D1E-7F13-DA8F-32178F9A3DB7}" dt="2026-04-01T19:00:22.415" v="449"/>
          <ac:spMkLst>
            <pc:docMk/>
            <pc:sldMk cId="95481328" sldId="5625"/>
            <ac:spMk id="2" creationId="{4EF79F04-D700-71BD-E08D-8FB4696DD214}"/>
          </ac:spMkLst>
        </pc:spChg>
        <pc:spChg chg="add">
          <ac:chgData name="Kathleen Bostick" userId="S::kbostick@arlis.umd.edu::66e2ccdc-6c6f-48dd-8262-bc41032e1f44" providerId="AD" clId="Web-{5AEB5997-5D1E-7F13-DA8F-32178F9A3DB7}" dt="2026-04-01T19:00:22.415" v="449"/>
          <ac:spMkLst>
            <pc:docMk/>
            <pc:sldMk cId="95481328" sldId="5625"/>
            <ac:spMk id="10" creationId="{B50AB553-2A96-4A92-96F2-93548E096954}"/>
          </ac:spMkLst>
        </pc:spChg>
        <pc:graphicFrameChg chg="add modGraphic">
          <ac:chgData name="Kathleen Bostick" userId="S::kbostick@arlis.umd.edu::66e2ccdc-6c6f-48dd-8262-bc41032e1f44" providerId="AD" clId="Web-{5AEB5997-5D1E-7F13-DA8F-32178F9A3DB7}" dt="2026-04-01T19:01:19.884" v="456"/>
          <ac:graphicFrameMkLst>
            <pc:docMk/>
            <pc:sldMk cId="95481328" sldId="5625"/>
            <ac:graphicFrameMk id="5" creationId="{50334963-1751-21C9-F41B-7C2DBCD37BAE}"/>
          </ac:graphicFrameMkLst>
        </pc:graphicFrameChg>
      </pc:sldChg>
      <pc:sldChg chg="addSp delSp modSp add mod ord replId addAnim">
        <pc:chgData name="Kathleen Bostick" userId="S::kbostick@arlis.umd.edu::66e2ccdc-6c6f-48dd-8262-bc41032e1f44" providerId="AD" clId="Web-{5AEB5997-5D1E-7F13-DA8F-32178F9A3DB7}" dt="2026-04-01T19:18:08.547" v="509"/>
        <pc:sldMkLst>
          <pc:docMk/>
          <pc:sldMk cId="1289124256" sldId="5627"/>
        </pc:sldMkLst>
        <pc:spChg chg="add">
          <ac:chgData name="Kathleen Bostick" userId="S::kbostick@arlis.umd.edu::66e2ccdc-6c6f-48dd-8262-bc41032e1f44" providerId="AD" clId="Web-{5AEB5997-5D1E-7F13-DA8F-32178F9A3DB7}" dt="2026-04-01T19:15:30.609" v="481"/>
          <ac:spMkLst>
            <pc:docMk/>
            <pc:sldMk cId="1289124256" sldId="5627"/>
            <ac:spMk id="17" creationId="{06271C25-8B0E-0F77-AF34-98448781064F}"/>
          </ac:spMkLst>
        </pc:spChg>
        <pc:spChg chg="add">
          <ac:chgData name="Kathleen Bostick" userId="S::kbostick@arlis.umd.edu::66e2ccdc-6c6f-48dd-8262-bc41032e1f44" providerId="AD" clId="Web-{5AEB5997-5D1E-7F13-DA8F-32178F9A3DB7}" dt="2026-04-01T19:15:50.516" v="487"/>
          <ac:spMkLst>
            <pc:docMk/>
            <pc:sldMk cId="1289124256" sldId="5627"/>
            <ac:spMk id="37" creationId="{5067AEE9-51A3-41ED-F79F-FC09107DBE48}"/>
          </ac:spMkLst>
        </pc:spChg>
        <pc:spChg chg="add">
          <ac:chgData name="Kathleen Bostick" userId="S::kbostick@arlis.umd.edu::66e2ccdc-6c6f-48dd-8262-bc41032e1f44" providerId="AD" clId="Web-{5AEB5997-5D1E-7F13-DA8F-32178F9A3DB7}" dt="2026-04-01T19:15:50.516" v="488"/>
          <ac:spMkLst>
            <pc:docMk/>
            <pc:sldMk cId="1289124256" sldId="5627"/>
            <ac:spMk id="39" creationId="{F1431262-A586-7412-FBC3-18625B620D84}"/>
          </ac:spMkLst>
        </pc:spChg>
        <pc:grpChg chg="add">
          <ac:chgData name="Kathleen Bostick" userId="S::kbostick@arlis.umd.edu::66e2ccdc-6c6f-48dd-8262-bc41032e1f44" providerId="AD" clId="Web-{5AEB5997-5D1E-7F13-DA8F-32178F9A3DB7}" dt="2026-04-01T19:15:30.625" v="482"/>
          <ac:grpSpMkLst>
            <pc:docMk/>
            <pc:sldMk cId="1289124256" sldId="5627"/>
            <ac:grpSpMk id="23" creationId="{2D236E90-D24E-B86A-0B51-D0150DE1761E}"/>
          </ac:grpSpMkLst>
        </pc:grpChg>
        <pc:grpChg chg="add">
          <ac:chgData name="Kathleen Bostick" userId="S::kbostick@arlis.umd.edu::66e2ccdc-6c6f-48dd-8262-bc41032e1f44" providerId="AD" clId="Web-{5AEB5997-5D1E-7F13-DA8F-32178F9A3DB7}" dt="2026-04-01T19:15:30.641" v="483"/>
          <ac:grpSpMkLst>
            <pc:docMk/>
            <pc:sldMk cId="1289124256" sldId="5627"/>
            <ac:grpSpMk id="29" creationId="{C2112EE3-FBE1-89A6-C090-4CF7692A309E}"/>
          </ac:grpSpMkLst>
        </pc:grpChg>
        <pc:grpChg chg="add">
          <ac:chgData name="Kathleen Bostick" userId="S::kbostick@arlis.umd.edu::66e2ccdc-6c6f-48dd-8262-bc41032e1f44" providerId="AD" clId="Web-{5AEB5997-5D1E-7F13-DA8F-32178F9A3DB7}" dt="2026-04-01T19:15:30.672" v="484"/>
          <ac:grpSpMkLst>
            <pc:docMk/>
            <pc:sldMk cId="1289124256" sldId="5627"/>
            <ac:grpSpMk id="35" creationId="{C68720B7-BC90-43DA-086F-C845F4F340A5}"/>
          </ac:grpSpMkLst>
        </pc:grpChg>
      </pc:sldChg>
      <pc:sldChg chg="addSp delSp modSp add mod ord replId addAnim">
        <pc:chgData name="Kathleen Bostick" userId="S::kbostick@arlis.umd.edu::66e2ccdc-6c6f-48dd-8262-bc41032e1f44" providerId="AD" clId="Web-{5AEB5997-5D1E-7F13-DA8F-32178F9A3DB7}" dt="2026-04-01T19:18:08.547" v="509"/>
        <pc:sldMkLst>
          <pc:docMk/>
          <pc:sldMk cId="738838096" sldId="5628"/>
        </pc:sldMkLst>
        <pc:spChg chg="add">
          <ac:chgData name="Kathleen Bostick" userId="S::kbostick@arlis.umd.edu::66e2ccdc-6c6f-48dd-8262-bc41032e1f44" providerId="AD" clId="Web-{5AEB5997-5D1E-7F13-DA8F-32178F9A3DB7}" dt="2026-04-01T19:17:23.547" v="500"/>
          <ac:spMkLst>
            <pc:docMk/>
            <pc:sldMk cId="738838096" sldId="5628"/>
            <ac:spMk id="17" creationId="{DB12F145-14C2-D4BF-3C57-4F12B6DA1BDC}"/>
          </ac:spMkLst>
        </pc:spChg>
        <pc:spChg chg="add">
          <ac:chgData name="Kathleen Bostick" userId="S::kbostick@arlis.umd.edu::66e2ccdc-6c6f-48dd-8262-bc41032e1f44" providerId="AD" clId="Web-{5AEB5997-5D1E-7F13-DA8F-32178F9A3DB7}" dt="2026-04-01T19:17:23.641" v="503"/>
          <ac:spMkLst>
            <pc:docMk/>
            <pc:sldMk cId="738838096" sldId="5628"/>
            <ac:spMk id="37" creationId="{07C58D1D-1137-F5F1-7276-15498515800C}"/>
          </ac:spMkLst>
        </pc:spChg>
        <pc:spChg chg="add">
          <ac:chgData name="Kathleen Bostick" userId="S::kbostick@arlis.umd.edu::66e2ccdc-6c6f-48dd-8262-bc41032e1f44" providerId="AD" clId="Web-{5AEB5997-5D1E-7F13-DA8F-32178F9A3DB7}" dt="2026-04-01T19:17:56.297" v="505"/>
          <ac:spMkLst>
            <pc:docMk/>
            <pc:sldMk cId="738838096" sldId="5628"/>
            <ac:spMk id="39" creationId="{28582927-61E4-9E38-49D2-88D6B874E31A}"/>
          </ac:spMkLst>
        </pc:spChg>
        <pc:spChg chg="add">
          <ac:chgData name="Kathleen Bostick" userId="S::kbostick@arlis.umd.edu::66e2ccdc-6c6f-48dd-8262-bc41032e1f44" providerId="AD" clId="Web-{5AEB5997-5D1E-7F13-DA8F-32178F9A3DB7}" dt="2026-04-01T19:17:56.313" v="506"/>
          <ac:spMkLst>
            <pc:docMk/>
            <pc:sldMk cId="738838096" sldId="5628"/>
            <ac:spMk id="41" creationId="{D95D0D40-0974-2960-51F8-B8526541C34D}"/>
          </ac:spMkLst>
        </pc:spChg>
        <pc:grpChg chg="add">
          <ac:chgData name="Kathleen Bostick" userId="S::kbostick@arlis.umd.edu::66e2ccdc-6c6f-48dd-8262-bc41032e1f44" providerId="AD" clId="Web-{5AEB5997-5D1E-7F13-DA8F-32178F9A3DB7}" dt="2026-04-01T19:17:23.625" v="502"/>
          <ac:grpSpMkLst>
            <pc:docMk/>
            <pc:sldMk cId="738838096" sldId="5628"/>
            <ac:grpSpMk id="35" creationId="{7C515F78-F6BF-EDE1-657C-38883862D179}"/>
          </ac:grpSpMkLst>
        </pc:grpChg>
      </pc:sldChg>
      <pc:sldChg chg="addSp delSp modSp add ord replId">
        <pc:chgData name="Kathleen Bostick" userId="S::kbostick@arlis.umd.edu::66e2ccdc-6c6f-48dd-8262-bc41032e1f44" providerId="AD" clId="Web-{5AEB5997-5D1E-7F13-DA8F-32178F9A3DB7}" dt="2026-04-01T19:19:44.971" v="531"/>
        <pc:sldMkLst>
          <pc:docMk/>
          <pc:sldMk cId="350247360" sldId="5629"/>
        </pc:sldMkLst>
        <pc:spChg chg="add mod">
          <ac:chgData name="Kathleen Bostick" userId="S::kbostick@arlis.umd.edu::66e2ccdc-6c6f-48dd-8262-bc41032e1f44" providerId="AD" clId="Web-{5AEB5997-5D1E-7F13-DA8F-32178F9A3DB7}" dt="2026-04-01T19:19:44.940" v="530"/>
          <ac:spMkLst>
            <pc:docMk/>
            <pc:sldMk cId="350247360" sldId="5629"/>
            <ac:spMk id="17" creationId="{B95B2693-A0DC-4520-5E2F-2B3C5D4864A5}"/>
          </ac:spMkLst>
        </pc:spChg>
        <pc:picChg chg="add">
          <ac:chgData name="Kathleen Bostick" userId="S::kbostick@arlis.umd.edu::66e2ccdc-6c6f-48dd-8262-bc41032e1f44" providerId="AD" clId="Web-{5AEB5997-5D1E-7F13-DA8F-32178F9A3DB7}" dt="2026-04-01T19:19:44.971" v="531"/>
          <ac:picMkLst>
            <pc:docMk/>
            <pc:sldMk cId="350247360" sldId="5629"/>
            <ac:picMk id="19" creationId="{2F0B80F7-26A6-F934-B5D3-9D93F9265FC7}"/>
          </ac:picMkLst>
        </pc:picChg>
      </pc:sldChg>
      <pc:sldChg chg="addSp delSp modSp add ord replId">
        <pc:chgData name="Kathleen Bostick" userId="S::kbostick@arlis.umd.edu::66e2ccdc-6c6f-48dd-8262-bc41032e1f44" providerId="AD" clId="Web-{5AEB5997-5D1E-7F13-DA8F-32178F9A3DB7}" dt="2026-04-01T19:19:11.096" v="523" actId="1076"/>
        <pc:sldMkLst>
          <pc:docMk/>
          <pc:sldMk cId="973984695" sldId="5630"/>
        </pc:sldMkLst>
        <pc:spChg chg="add mod">
          <ac:chgData name="Kathleen Bostick" userId="S::kbostick@arlis.umd.edu::66e2ccdc-6c6f-48dd-8262-bc41032e1f44" providerId="AD" clId="Web-{5AEB5997-5D1E-7F13-DA8F-32178F9A3DB7}" dt="2026-04-01T19:19:11.096" v="523" actId="1076"/>
          <ac:spMkLst>
            <pc:docMk/>
            <pc:sldMk cId="973984695" sldId="5630"/>
            <ac:spMk id="3" creationId="{41FA1A0E-29BF-5840-5155-BA787681E61E}"/>
          </ac:spMkLst>
        </pc:spChg>
        <pc:spChg chg="add mod">
          <ac:chgData name="Kathleen Bostick" userId="S::kbostick@arlis.umd.edu::66e2ccdc-6c6f-48dd-8262-bc41032e1f44" providerId="AD" clId="Web-{5AEB5997-5D1E-7F13-DA8F-32178F9A3DB7}" dt="2026-04-01T19:18:50.378" v="518"/>
          <ac:spMkLst>
            <pc:docMk/>
            <pc:sldMk cId="973984695" sldId="5630"/>
            <ac:spMk id="5" creationId="{08002311-90D5-8846-D022-CD7E7BF57057}"/>
          </ac:spMkLst>
        </pc:spChg>
        <pc:spChg chg="add">
          <ac:chgData name="Kathleen Bostick" userId="S::kbostick@arlis.umd.edu::66e2ccdc-6c6f-48dd-8262-bc41032e1f44" providerId="AD" clId="Web-{5AEB5997-5D1E-7F13-DA8F-32178F9A3DB7}" dt="2026-04-01T19:19:02.393" v="522"/>
          <ac:spMkLst>
            <pc:docMk/>
            <pc:sldMk cId="973984695" sldId="5630"/>
            <ac:spMk id="27" creationId="{90D8418B-B9B2-A431-A0E2-4C19513101A4}"/>
          </ac:spMkLst>
        </pc:spChg>
        <pc:grpChg chg="add">
          <ac:chgData name="Kathleen Bostick" userId="S::kbostick@arlis.umd.edu::66e2ccdc-6c6f-48dd-8262-bc41032e1f44" providerId="AD" clId="Web-{5AEB5997-5D1E-7F13-DA8F-32178F9A3DB7}" dt="2026-04-01T19:18:50.440" v="519"/>
          <ac:grpSpMkLst>
            <pc:docMk/>
            <pc:sldMk cId="973984695" sldId="5630"/>
            <ac:grpSpMk id="12" creationId="{AE073FC7-3D63-D05A-A44A-BCDE77DD1DEE}"/>
          </ac:grpSpMkLst>
        </pc:grpChg>
        <pc:grpChg chg="add">
          <ac:chgData name="Kathleen Bostick" userId="S::kbostick@arlis.umd.edu::66e2ccdc-6c6f-48dd-8262-bc41032e1f44" providerId="AD" clId="Web-{5AEB5997-5D1E-7F13-DA8F-32178F9A3DB7}" dt="2026-04-01T19:18:50.456" v="520"/>
          <ac:grpSpMkLst>
            <pc:docMk/>
            <pc:sldMk cId="973984695" sldId="5630"/>
            <ac:grpSpMk id="25" creationId="{6C3585D7-D036-0122-9C50-0C4D37A0C881}"/>
          </ac:grpSpMkLst>
        </pc:grpChg>
      </pc:sldChg>
      <pc:sldChg chg="addSp delSp modSp add ord replId addAnim">
        <pc:chgData name="Kathleen Bostick" userId="S::kbostick@arlis.umd.edu::66e2ccdc-6c6f-48dd-8262-bc41032e1f44" providerId="AD" clId="Web-{5AEB5997-5D1E-7F13-DA8F-32178F9A3DB7}" dt="2026-04-01T19:21:13.784" v="560"/>
        <pc:sldMkLst>
          <pc:docMk/>
          <pc:sldMk cId="1005194032" sldId="5631"/>
        </pc:sldMkLst>
        <pc:spChg chg="add mod">
          <ac:chgData name="Kathleen Bostick" userId="S::kbostick@arlis.umd.edu::66e2ccdc-6c6f-48dd-8262-bc41032e1f44" providerId="AD" clId="Web-{5AEB5997-5D1E-7F13-DA8F-32178F9A3DB7}" dt="2026-04-01T19:21:13.487" v="536"/>
          <ac:spMkLst>
            <pc:docMk/>
            <pc:sldMk cId="1005194032" sldId="5631"/>
            <ac:spMk id="3" creationId="{70837121-D776-2190-8491-B6C93637DF64}"/>
          </ac:spMkLst>
        </pc:spChg>
        <pc:spChg chg="add">
          <ac:chgData name="Kathleen Bostick" userId="S::kbostick@arlis.umd.edu::66e2ccdc-6c6f-48dd-8262-bc41032e1f44" providerId="AD" clId="Web-{5AEB5997-5D1E-7F13-DA8F-32178F9A3DB7}" dt="2026-04-01T19:21:13.487" v="537"/>
          <ac:spMkLst>
            <pc:docMk/>
            <pc:sldMk cId="1005194032" sldId="5631"/>
            <ac:spMk id="5" creationId="{D90408BB-ADB2-BFDB-820E-FF02701C6124}"/>
          </ac:spMkLst>
        </pc:spChg>
        <pc:spChg chg="add">
          <ac:chgData name="Kathleen Bostick" userId="S::kbostick@arlis.umd.edu::66e2ccdc-6c6f-48dd-8262-bc41032e1f44" providerId="AD" clId="Web-{5AEB5997-5D1E-7F13-DA8F-32178F9A3DB7}" dt="2026-04-01T19:21:13.503" v="538"/>
          <ac:spMkLst>
            <pc:docMk/>
            <pc:sldMk cId="1005194032" sldId="5631"/>
            <ac:spMk id="7" creationId="{A993388E-E826-535B-0FCE-B8B6FCCC3390}"/>
          </ac:spMkLst>
        </pc:spChg>
        <pc:spChg chg="add">
          <ac:chgData name="Kathleen Bostick" userId="S::kbostick@arlis.umd.edu::66e2ccdc-6c6f-48dd-8262-bc41032e1f44" providerId="AD" clId="Web-{5AEB5997-5D1E-7F13-DA8F-32178F9A3DB7}" dt="2026-04-01T19:21:13.503" v="539"/>
          <ac:spMkLst>
            <pc:docMk/>
            <pc:sldMk cId="1005194032" sldId="5631"/>
            <ac:spMk id="9" creationId="{B6C4D58A-92AB-14A3-5933-63AEDC660D73}"/>
          </ac:spMkLst>
        </pc:spChg>
        <pc:spChg chg="add">
          <ac:chgData name="Kathleen Bostick" userId="S::kbostick@arlis.umd.edu::66e2ccdc-6c6f-48dd-8262-bc41032e1f44" providerId="AD" clId="Web-{5AEB5997-5D1E-7F13-DA8F-32178F9A3DB7}" dt="2026-04-01T19:21:13.518" v="540"/>
          <ac:spMkLst>
            <pc:docMk/>
            <pc:sldMk cId="1005194032" sldId="5631"/>
            <ac:spMk id="12" creationId="{145E9CBB-C57A-862D-F79E-436073ABA73F}"/>
          </ac:spMkLst>
        </pc:spChg>
        <pc:spChg chg="add">
          <ac:chgData name="Kathleen Bostick" userId="S::kbostick@arlis.umd.edu::66e2ccdc-6c6f-48dd-8262-bc41032e1f44" providerId="AD" clId="Web-{5AEB5997-5D1E-7F13-DA8F-32178F9A3DB7}" dt="2026-04-01T19:21:13.534" v="541"/>
          <ac:spMkLst>
            <pc:docMk/>
            <pc:sldMk cId="1005194032" sldId="5631"/>
            <ac:spMk id="14" creationId="{E72F057C-78DB-9456-CBAB-2D5F66B1380C}"/>
          </ac:spMkLst>
        </pc:spChg>
        <pc:spChg chg="add">
          <ac:chgData name="Kathleen Bostick" userId="S::kbostick@arlis.umd.edu::66e2ccdc-6c6f-48dd-8262-bc41032e1f44" providerId="AD" clId="Web-{5AEB5997-5D1E-7F13-DA8F-32178F9A3DB7}" dt="2026-04-01T19:21:13.534" v="542"/>
          <ac:spMkLst>
            <pc:docMk/>
            <pc:sldMk cId="1005194032" sldId="5631"/>
            <ac:spMk id="17" creationId="{D509BCF0-91C9-9AE3-5729-A15DC04AAC33}"/>
          </ac:spMkLst>
        </pc:spChg>
        <pc:spChg chg="add">
          <ac:chgData name="Kathleen Bostick" userId="S::kbostick@arlis.umd.edu::66e2ccdc-6c6f-48dd-8262-bc41032e1f44" providerId="AD" clId="Web-{5AEB5997-5D1E-7F13-DA8F-32178F9A3DB7}" dt="2026-04-01T19:21:13.550" v="543"/>
          <ac:spMkLst>
            <pc:docMk/>
            <pc:sldMk cId="1005194032" sldId="5631"/>
            <ac:spMk id="19" creationId="{316A9ABA-E28D-7908-870F-7DC351C1B296}"/>
          </ac:spMkLst>
        </pc:spChg>
        <pc:spChg chg="add">
          <ac:chgData name="Kathleen Bostick" userId="S::kbostick@arlis.umd.edu::66e2ccdc-6c6f-48dd-8262-bc41032e1f44" providerId="AD" clId="Web-{5AEB5997-5D1E-7F13-DA8F-32178F9A3DB7}" dt="2026-04-01T19:21:13.565" v="544"/>
          <ac:spMkLst>
            <pc:docMk/>
            <pc:sldMk cId="1005194032" sldId="5631"/>
            <ac:spMk id="21" creationId="{8E47B66E-8CD2-72DD-0A45-C0830207D256}"/>
          </ac:spMkLst>
        </pc:spChg>
        <pc:spChg chg="add">
          <ac:chgData name="Kathleen Bostick" userId="S::kbostick@arlis.umd.edu::66e2ccdc-6c6f-48dd-8262-bc41032e1f44" providerId="AD" clId="Web-{5AEB5997-5D1E-7F13-DA8F-32178F9A3DB7}" dt="2026-04-01T19:21:13.565" v="545"/>
          <ac:spMkLst>
            <pc:docMk/>
            <pc:sldMk cId="1005194032" sldId="5631"/>
            <ac:spMk id="23" creationId="{B3C2A2FD-447A-5D69-F902-9E4AE0E6D212}"/>
          </ac:spMkLst>
        </pc:spChg>
        <pc:spChg chg="add">
          <ac:chgData name="Kathleen Bostick" userId="S::kbostick@arlis.umd.edu::66e2ccdc-6c6f-48dd-8262-bc41032e1f44" providerId="AD" clId="Web-{5AEB5997-5D1E-7F13-DA8F-32178F9A3DB7}" dt="2026-04-01T19:21:13.581" v="546"/>
          <ac:spMkLst>
            <pc:docMk/>
            <pc:sldMk cId="1005194032" sldId="5631"/>
            <ac:spMk id="25" creationId="{71759BCE-650C-9D82-ED1A-4DEB482A0D07}"/>
          </ac:spMkLst>
        </pc:spChg>
        <pc:spChg chg="add">
          <ac:chgData name="Kathleen Bostick" userId="S::kbostick@arlis.umd.edu::66e2ccdc-6c6f-48dd-8262-bc41032e1f44" providerId="AD" clId="Web-{5AEB5997-5D1E-7F13-DA8F-32178F9A3DB7}" dt="2026-04-01T19:21:13.597" v="547"/>
          <ac:spMkLst>
            <pc:docMk/>
            <pc:sldMk cId="1005194032" sldId="5631"/>
            <ac:spMk id="27" creationId="{C116F147-818E-7BD6-D78D-73F3375593F6}"/>
          </ac:spMkLst>
        </pc:spChg>
        <pc:spChg chg="add">
          <ac:chgData name="Kathleen Bostick" userId="S::kbostick@arlis.umd.edu::66e2ccdc-6c6f-48dd-8262-bc41032e1f44" providerId="AD" clId="Web-{5AEB5997-5D1E-7F13-DA8F-32178F9A3DB7}" dt="2026-04-01T19:21:13.597" v="548"/>
          <ac:spMkLst>
            <pc:docMk/>
            <pc:sldMk cId="1005194032" sldId="5631"/>
            <ac:spMk id="29" creationId="{995AA5DC-4701-E12B-535A-8A1831A07A58}"/>
          </ac:spMkLst>
        </pc:spChg>
        <pc:spChg chg="add">
          <ac:chgData name="Kathleen Bostick" userId="S::kbostick@arlis.umd.edu::66e2ccdc-6c6f-48dd-8262-bc41032e1f44" providerId="AD" clId="Web-{5AEB5997-5D1E-7F13-DA8F-32178F9A3DB7}" dt="2026-04-01T19:21:13.612" v="549"/>
          <ac:spMkLst>
            <pc:docMk/>
            <pc:sldMk cId="1005194032" sldId="5631"/>
            <ac:spMk id="31" creationId="{10CE6C0E-674C-A399-8F3D-93450813CF78}"/>
          </ac:spMkLst>
        </pc:spChg>
        <pc:spChg chg="add">
          <ac:chgData name="Kathleen Bostick" userId="S::kbostick@arlis.umd.edu::66e2ccdc-6c6f-48dd-8262-bc41032e1f44" providerId="AD" clId="Web-{5AEB5997-5D1E-7F13-DA8F-32178F9A3DB7}" dt="2026-04-01T19:21:13.628" v="550"/>
          <ac:spMkLst>
            <pc:docMk/>
            <pc:sldMk cId="1005194032" sldId="5631"/>
            <ac:spMk id="33" creationId="{52C2354D-642E-3F31-0129-6D4A78E2B224}"/>
          </ac:spMkLst>
        </pc:spChg>
        <pc:spChg chg="add">
          <ac:chgData name="Kathleen Bostick" userId="S::kbostick@arlis.umd.edu::66e2ccdc-6c6f-48dd-8262-bc41032e1f44" providerId="AD" clId="Web-{5AEB5997-5D1E-7F13-DA8F-32178F9A3DB7}" dt="2026-04-01T19:21:13.628" v="551"/>
          <ac:spMkLst>
            <pc:docMk/>
            <pc:sldMk cId="1005194032" sldId="5631"/>
            <ac:spMk id="35" creationId="{6FAEEE41-614A-F9E3-E13E-25E07FCD1255}"/>
          </ac:spMkLst>
        </pc:spChg>
        <pc:spChg chg="add">
          <ac:chgData name="Kathleen Bostick" userId="S::kbostick@arlis.umd.edu::66e2ccdc-6c6f-48dd-8262-bc41032e1f44" providerId="AD" clId="Web-{5AEB5997-5D1E-7F13-DA8F-32178F9A3DB7}" dt="2026-04-01T19:21:13.643" v="552"/>
          <ac:spMkLst>
            <pc:docMk/>
            <pc:sldMk cId="1005194032" sldId="5631"/>
            <ac:spMk id="37" creationId="{CA48F647-E755-F2A8-6EE2-ED33936A139B}"/>
          </ac:spMkLst>
        </pc:spChg>
        <pc:spChg chg="add">
          <ac:chgData name="Kathleen Bostick" userId="S::kbostick@arlis.umd.edu::66e2ccdc-6c6f-48dd-8262-bc41032e1f44" providerId="AD" clId="Web-{5AEB5997-5D1E-7F13-DA8F-32178F9A3DB7}" dt="2026-04-01T19:21:13.659" v="553"/>
          <ac:spMkLst>
            <pc:docMk/>
            <pc:sldMk cId="1005194032" sldId="5631"/>
            <ac:spMk id="39" creationId="{DD3EE751-9913-97EE-877E-9361D1C9E2B6}"/>
          </ac:spMkLst>
        </pc:spChg>
        <pc:spChg chg="add">
          <ac:chgData name="Kathleen Bostick" userId="S::kbostick@arlis.umd.edu::66e2ccdc-6c6f-48dd-8262-bc41032e1f44" providerId="AD" clId="Web-{5AEB5997-5D1E-7F13-DA8F-32178F9A3DB7}" dt="2026-04-01T19:21:13.753" v="558"/>
          <ac:spMkLst>
            <pc:docMk/>
            <pc:sldMk cId="1005194032" sldId="5631"/>
            <ac:spMk id="67" creationId="{00968235-331B-384F-8D6E-3D853D40BA60}"/>
          </ac:spMkLst>
        </pc:spChg>
        <pc:spChg chg="add">
          <ac:chgData name="Kathleen Bostick" userId="S::kbostick@arlis.umd.edu::66e2ccdc-6c6f-48dd-8262-bc41032e1f44" providerId="AD" clId="Web-{5AEB5997-5D1E-7F13-DA8F-32178F9A3DB7}" dt="2026-04-01T19:21:13.768" v="559"/>
          <ac:spMkLst>
            <pc:docMk/>
            <pc:sldMk cId="1005194032" sldId="5631"/>
            <ac:spMk id="69" creationId="{28A79F9F-31C2-5FAA-4328-CDD95E2F9612}"/>
          </ac:spMkLst>
        </pc:spChg>
        <pc:spChg chg="add">
          <ac:chgData name="Kathleen Bostick" userId="S::kbostick@arlis.umd.edu::66e2ccdc-6c6f-48dd-8262-bc41032e1f44" providerId="AD" clId="Web-{5AEB5997-5D1E-7F13-DA8F-32178F9A3DB7}" dt="2026-04-01T19:21:13.784" v="560"/>
          <ac:spMkLst>
            <pc:docMk/>
            <pc:sldMk cId="1005194032" sldId="5631"/>
            <ac:spMk id="71" creationId="{14AF2E16-4220-4026-B40F-A02C759991A0}"/>
          </ac:spMkLst>
        </pc:spChg>
        <pc:picChg chg="add">
          <ac:chgData name="Kathleen Bostick" userId="S::kbostick@arlis.umd.edu::66e2ccdc-6c6f-48dd-8262-bc41032e1f44" providerId="AD" clId="Web-{5AEB5997-5D1E-7F13-DA8F-32178F9A3DB7}" dt="2026-04-01T19:21:13.675" v="554"/>
          <ac:picMkLst>
            <pc:docMk/>
            <pc:sldMk cId="1005194032" sldId="5631"/>
            <ac:picMk id="41" creationId="{9C67AC24-703F-3A07-A094-3272359488CC}"/>
          </ac:picMkLst>
        </pc:picChg>
        <pc:picChg chg="add">
          <ac:chgData name="Kathleen Bostick" userId="S::kbostick@arlis.umd.edu::66e2ccdc-6c6f-48dd-8262-bc41032e1f44" providerId="AD" clId="Web-{5AEB5997-5D1E-7F13-DA8F-32178F9A3DB7}" dt="2026-04-01T19:21:13.675" v="555"/>
          <ac:picMkLst>
            <pc:docMk/>
            <pc:sldMk cId="1005194032" sldId="5631"/>
            <ac:picMk id="43" creationId="{14595F3C-E830-6962-2E67-A31A11315FAF}"/>
          </ac:picMkLst>
        </pc:picChg>
        <pc:picChg chg="add">
          <ac:chgData name="Kathleen Bostick" userId="S::kbostick@arlis.umd.edu::66e2ccdc-6c6f-48dd-8262-bc41032e1f44" providerId="AD" clId="Web-{5AEB5997-5D1E-7F13-DA8F-32178F9A3DB7}" dt="2026-04-01T19:21:13.690" v="556"/>
          <ac:picMkLst>
            <pc:docMk/>
            <pc:sldMk cId="1005194032" sldId="5631"/>
            <ac:picMk id="45" creationId="{4F4693C7-29BA-6741-0E05-4A23ACE36C31}"/>
          </ac:picMkLst>
        </pc:picChg>
      </pc:sldChg>
      <pc:sldChg chg="addSp delSp modSp add ord replId">
        <pc:chgData name="Kathleen Bostick" userId="S::kbostick@arlis.umd.edu::66e2ccdc-6c6f-48dd-8262-bc41032e1f44" providerId="AD" clId="Web-{5AEB5997-5D1E-7F13-DA8F-32178F9A3DB7}" dt="2026-04-01T19:26:51.284" v="570"/>
        <pc:sldMkLst>
          <pc:docMk/>
          <pc:sldMk cId="2762796655" sldId="5632"/>
        </pc:sldMkLst>
        <pc:spChg chg="add mod">
          <ac:chgData name="Kathleen Bostick" userId="S::kbostick@arlis.umd.edu::66e2ccdc-6c6f-48dd-8262-bc41032e1f44" providerId="AD" clId="Web-{5AEB5997-5D1E-7F13-DA8F-32178F9A3DB7}" dt="2026-04-01T19:26:40.628" v="569"/>
          <ac:spMkLst>
            <pc:docMk/>
            <pc:sldMk cId="2762796655" sldId="5632"/>
            <ac:spMk id="55" creationId="{842BAD60-905C-6B5F-BFD4-F4AD97864FB3}"/>
          </ac:spMkLst>
        </pc:spChg>
      </pc:sldChg>
      <pc:sldMasterChg chg="mod setBg modSldLayout">
        <pc:chgData name="Kathleen Bostick" userId="S::kbostick@arlis.umd.edu::66e2ccdc-6c6f-48dd-8262-bc41032e1f44" providerId="AD" clId="Web-{5AEB5997-5D1E-7F13-DA8F-32178F9A3DB7}" dt="2026-04-01T19:18:08.547" v="509"/>
        <pc:sldMasterMkLst>
          <pc:docMk/>
          <pc:sldMasterMk cId="2460954070" sldId="2147483660"/>
        </pc:sldMasterMkLst>
        <pc:sldLayoutChg chg="mod">
          <pc:chgData name="Kathleen Bostick" userId="S::kbostick@arlis.umd.edu::66e2ccdc-6c6f-48dd-8262-bc41032e1f44" providerId="AD" clId="Web-{5AEB5997-5D1E-7F13-DA8F-32178F9A3DB7}" dt="2026-04-01T19:18:08.547" v="509"/>
          <pc:sldLayoutMkLst>
            <pc:docMk/>
            <pc:sldMasterMk cId="2460954070" sldId="2147483660"/>
            <pc:sldLayoutMk cId="2385387890" sldId="2147483661"/>
          </pc:sldLayoutMkLst>
        </pc:sldLayoutChg>
        <pc:sldLayoutChg chg="mod">
          <pc:chgData name="Kathleen Bostick" userId="S::kbostick@arlis.umd.edu::66e2ccdc-6c6f-48dd-8262-bc41032e1f44" providerId="AD" clId="Web-{5AEB5997-5D1E-7F13-DA8F-32178F9A3DB7}" dt="2026-04-01T19:18:08.547" v="509"/>
          <pc:sldLayoutMkLst>
            <pc:docMk/>
            <pc:sldMasterMk cId="2460954070" sldId="2147483660"/>
            <pc:sldLayoutMk cId="949138452" sldId="2147483662"/>
          </pc:sldLayoutMkLst>
        </pc:sldLayoutChg>
        <pc:sldLayoutChg chg="mod">
          <pc:chgData name="Kathleen Bostick" userId="S::kbostick@arlis.umd.edu::66e2ccdc-6c6f-48dd-8262-bc41032e1f44" providerId="AD" clId="Web-{5AEB5997-5D1E-7F13-DA8F-32178F9A3DB7}" dt="2026-04-01T19:18:08.547" v="509"/>
          <pc:sldLayoutMkLst>
            <pc:docMk/>
            <pc:sldMasterMk cId="2460954070" sldId="2147483660"/>
            <pc:sldLayoutMk cId="2591524520" sldId="2147483663"/>
          </pc:sldLayoutMkLst>
        </pc:sldLayoutChg>
        <pc:sldLayoutChg chg="mod">
          <pc:chgData name="Kathleen Bostick" userId="S::kbostick@arlis.umd.edu::66e2ccdc-6c6f-48dd-8262-bc41032e1f44" providerId="AD" clId="Web-{5AEB5997-5D1E-7F13-DA8F-32178F9A3DB7}" dt="2026-04-01T19:18:08.547" v="509"/>
          <pc:sldLayoutMkLst>
            <pc:docMk/>
            <pc:sldMasterMk cId="2460954070" sldId="2147483660"/>
            <pc:sldLayoutMk cId="1203092039" sldId="2147483664"/>
          </pc:sldLayoutMkLst>
        </pc:sldLayoutChg>
        <pc:sldLayoutChg chg="mod">
          <pc:chgData name="Kathleen Bostick" userId="S::kbostick@arlis.umd.edu::66e2ccdc-6c6f-48dd-8262-bc41032e1f44" providerId="AD" clId="Web-{5AEB5997-5D1E-7F13-DA8F-32178F9A3DB7}" dt="2026-04-01T19:18:08.547" v="509"/>
          <pc:sldLayoutMkLst>
            <pc:docMk/>
            <pc:sldMasterMk cId="2460954070" sldId="2147483660"/>
            <pc:sldLayoutMk cId="3733172339" sldId="2147483665"/>
          </pc:sldLayoutMkLst>
        </pc:sldLayoutChg>
        <pc:sldLayoutChg chg="mod">
          <pc:chgData name="Kathleen Bostick" userId="S::kbostick@arlis.umd.edu::66e2ccdc-6c6f-48dd-8262-bc41032e1f44" providerId="AD" clId="Web-{5AEB5997-5D1E-7F13-DA8F-32178F9A3DB7}" dt="2026-04-01T19:18:08.547" v="509"/>
          <pc:sldLayoutMkLst>
            <pc:docMk/>
            <pc:sldMasterMk cId="2460954070" sldId="2147483660"/>
            <pc:sldLayoutMk cId="3210312558" sldId="2147483666"/>
          </pc:sldLayoutMkLst>
        </pc:sldLayoutChg>
        <pc:sldLayoutChg chg="mod">
          <pc:chgData name="Kathleen Bostick" userId="S::kbostick@arlis.umd.edu::66e2ccdc-6c6f-48dd-8262-bc41032e1f44" providerId="AD" clId="Web-{5AEB5997-5D1E-7F13-DA8F-32178F9A3DB7}" dt="2026-04-01T19:18:08.547" v="509"/>
          <pc:sldLayoutMkLst>
            <pc:docMk/>
            <pc:sldMasterMk cId="2460954070" sldId="2147483660"/>
            <pc:sldLayoutMk cId="3146388984" sldId="2147483667"/>
          </pc:sldLayoutMkLst>
        </pc:sldLayoutChg>
        <pc:sldLayoutChg chg="mod">
          <pc:chgData name="Kathleen Bostick" userId="S::kbostick@arlis.umd.edu::66e2ccdc-6c6f-48dd-8262-bc41032e1f44" providerId="AD" clId="Web-{5AEB5997-5D1E-7F13-DA8F-32178F9A3DB7}" dt="2026-04-01T19:18:08.547" v="509"/>
          <pc:sldLayoutMkLst>
            <pc:docMk/>
            <pc:sldMasterMk cId="2460954070" sldId="2147483660"/>
            <pc:sldLayoutMk cId="3171841454" sldId="2147483668"/>
          </pc:sldLayoutMkLst>
        </pc:sldLayoutChg>
        <pc:sldLayoutChg chg="mod">
          <pc:chgData name="Kathleen Bostick" userId="S::kbostick@arlis.umd.edu::66e2ccdc-6c6f-48dd-8262-bc41032e1f44" providerId="AD" clId="Web-{5AEB5997-5D1E-7F13-DA8F-32178F9A3DB7}" dt="2026-04-01T19:18:08.547" v="509"/>
          <pc:sldLayoutMkLst>
            <pc:docMk/>
            <pc:sldMasterMk cId="2460954070" sldId="2147483660"/>
            <pc:sldLayoutMk cId="1718958274" sldId="2147483669"/>
          </pc:sldLayoutMkLst>
        </pc:sldLayoutChg>
        <pc:sldLayoutChg chg="mod">
          <pc:chgData name="Kathleen Bostick" userId="S::kbostick@arlis.umd.edu::66e2ccdc-6c6f-48dd-8262-bc41032e1f44" providerId="AD" clId="Web-{5AEB5997-5D1E-7F13-DA8F-32178F9A3DB7}" dt="2026-04-01T19:18:08.547" v="509"/>
          <pc:sldLayoutMkLst>
            <pc:docMk/>
            <pc:sldMasterMk cId="2460954070" sldId="2147483660"/>
            <pc:sldLayoutMk cId="2202905451" sldId="2147483670"/>
          </pc:sldLayoutMkLst>
        </pc:sldLayoutChg>
        <pc:sldLayoutChg chg="mod">
          <pc:chgData name="Kathleen Bostick" userId="S::kbostick@arlis.umd.edu::66e2ccdc-6c6f-48dd-8262-bc41032e1f44" providerId="AD" clId="Web-{5AEB5997-5D1E-7F13-DA8F-32178F9A3DB7}" dt="2026-04-01T19:18:08.547" v="509"/>
          <pc:sldLayoutMkLst>
            <pc:docMk/>
            <pc:sldMasterMk cId="2460954070" sldId="2147483660"/>
            <pc:sldLayoutMk cId="3479445657" sldId="2147483671"/>
          </pc:sldLayoutMkLst>
        </pc:sldLayoutChg>
        <pc:sldLayoutChg chg="mod">
          <pc:chgData name="Kathleen Bostick" userId="S::kbostick@arlis.umd.edu::66e2ccdc-6c6f-48dd-8262-bc41032e1f44" providerId="AD" clId="Web-{5AEB5997-5D1E-7F13-DA8F-32178F9A3DB7}" dt="2026-04-01T19:18:08.547" v="509"/>
          <pc:sldLayoutMkLst>
            <pc:docMk/>
            <pc:sldMasterMk cId="2460954070" sldId="2147483660"/>
            <pc:sldLayoutMk cId="2110591665" sldId="2147483672"/>
          </pc:sldLayoutMkLst>
        </pc:sldLayoutChg>
      </pc:sldMasterChg>
    </pc:docChg>
  </pc:docChgLst>
  <pc:docChgLst>
    <pc:chgData name="Kathleen Bostick" userId="S::kbostick@arlis.umd.edu::66e2ccdc-6c6f-48dd-8262-bc41032e1f44" providerId="AD" clId="Web-{6680A16C-F1A5-8B72-A685-73C52F3CA687}"/>
    <pc:docChg chg="addSld delSld modSld sldOrd">
      <pc:chgData name="Kathleen Bostick" userId="S::kbostick@arlis.umd.edu::66e2ccdc-6c6f-48dd-8262-bc41032e1f44" providerId="AD" clId="Web-{6680A16C-F1A5-8B72-A685-73C52F3CA687}" dt="2026-03-20T21:02:13.829" v="370"/>
      <pc:docMkLst>
        <pc:docMk/>
      </pc:docMkLst>
      <pc:sldChg chg="modSp add">
        <pc:chgData name="Kathleen Bostick" userId="S::kbostick@arlis.umd.edu::66e2ccdc-6c6f-48dd-8262-bc41032e1f44" providerId="AD" clId="Web-{6680A16C-F1A5-8B72-A685-73C52F3CA687}" dt="2026-03-20T15:35:22.308" v="20" actId="20577"/>
        <pc:sldMkLst>
          <pc:docMk/>
          <pc:sldMk cId="2059312279" sldId="5356"/>
        </pc:sldMkLst>
        <pc:spChg chg="mod">
          <ac:chgData name="Kathleen Bostick" userId="S::kbostick@arlis.umd.edu::66e2ccdc-6c6f-48dd-8262-bc41032e1f44" providerId="AD" clId="Web-{6680A16C-F1A5-8B72-A685-73C52F3CA687}" dt="2026-03-20T15:35:22.308" v="20" actId="20577"/>
          <ac:spMkLst>
            <pc:docMk/>
            <pc:sldMk cId="2059312279" sldId="5356"/>
            <ac:spMk id="9" creationId="{22FD9A57-6118-4B1C-1E02-BEBA17929D07}"/>
          </ac:spMkLst>
        </pc:spChg>
      </pc:sldChg>
      <pc:sldChg chg="addSp delSp modSp new mod setBg addAnim">
        <pc:chgData name="Kathleen Bostick" userId="S::kbostick@arlis.umd.edu::66e2ccdc-6c6f-48dd-8262-bc41032e1f44" providerId="AD" clId="Web-{6680A16C-F1A5-8B72-A685-73C52F3CA687}" dt="2026-03-20T21:01:25.142" v="363" actId="1076"/>
        <pc:sldMkLst>
          <pc:docMk/>
          <pc:sldMk cId="10567028" sldId="5618"/>
        </pc:sldMkLst>
        <pc:spChg chg="add mod">
          <ac:chgData name="Kathleen Bostick" userId="S::kbostick@arlis.umd.edu::66e2ccdc-6c6f-48dd-8262-bc41032e1f44" providerId="AD" clId="Web-{6680A16C-F1A5-8B72-A685-73C52F3CA687}" dt="2026-03-20T15:46:54.010" v="88" actId="1076"/>
          <ac:spMkLst>
            <pc:docMk/>
            <pc:sldMk cId="10567028" sldId="5618"/>
            <ac:spMk id="7" creationId="{8FE3E06C-2867-5EBE-EC9D-D2638D3CAF7B}"/>
          </ac:spMkLst>
        </pc:spChg>
        <pc:spChg chg="add mod">
          <ac:chgData name="Kathleen Bostick" userId="S::kbostick@arlis.umd.edu::66e2ccdc-6c6f-48dd-8262-bc41032e1f44" providerId="AD" clId="Web-{6680A16C-F1A5-8B72-A685-73C52F3CA687}" dt="2026-03-20T15:46:57.104" v="89" actId="1076"/>
          <ac:spMkLst>
            <pc:docMk/>
            <pc:sldMk cId="10567028" sldId="5618"/>
            <ac:spMk id="9" creationId="{50C49C78-55B1-1D07-6726-B235B1B327C3}"/>
          </ac:spMkLst>
        </pc:spChg>
        <pc:spChg chg="add">
          <ac:chgData name="Kathleen Bostick" userId="S::kbostick@arlis.umd.edu::66e2ccdc-6c6f-48dd-8262-bc41032e1f44" providerId="AD" clId="Web-{6680A16C-F1A5-8B72-A685-73C52F3CA687}" dt="2026-03-20T15:41:09.042" v="72"/>
          <ac:spMkLst>
            <pc:docMk/>
            <pc:sldMk cId="10567028" sldId="5618"/>
            <ac:spMk id="10" creationId="{3BA513B0-82FF-4F41-8178-885375D1CFB5}"/>
          </ac:spMkLst>
        </pc:spChg>
        <pc:grpChg chg="add">
          <ac:chgData name="Kathleen Bostick" userId="S::kbostick@arlis.umd.edu::66e2ccdc-6c6f-48dd-8262-bc41032e1f44" providerId="AD" clId="Web-{6680A16C-F1A5-8B72-A685-73C52F3CA687}" dt="2026-03-20T21:01:02.971" v="358"/>
          <ac:grpSpMkLst>
            <pc:docMk/>
            <pc:sldMk cId="10567028" sldId="5618"/>
            <ac:grpSpMk id="6" creationId="{EFE06A1B-C794-D14D-DBBD-859360E32E0C}"/>
          </ac:grpSpMkLst>
        </pc:grpChg>
        <pc:grpChg chg="add">
          <ac:chgData name="Kathleen Bostick" userId="S::kbostick@arlis.umd.edu::66e2ccdc-6c6f-48dd-8262-bc41032e1f44" providerId="AD" clId="Web-{6680A16C-F1A5-8B72-A685-73C52F3CA687}" dt="2026-03-20T15:41:09.042" v="72"/>
          <ac:grpSpMkLst>
            <pc:docMk/>
            <pc:sldMk cId="10567028" sldId="5618"/>
            <ac:grpSpMk id="12" creationId="{93DB8501-F9F2-4ACD-B56A-9019CD5006D6}"/>
          </ac:grpSpMkLst>
        </pc:grpChg>
        <pc:picChg chg="add mod ord modCrop">
          <ac:chgData name="Kathleen Bostick" userId="S::kbostick@arlis.umd.edu::66e2ccdc-6c6f-48dd-8262-bc41032e1f44" providerId="AD" clId="Web-{6680A16C-F1A5-8B72-A685-73C52F3CA687}" dt="2026-03-20T21:01:25.142" v="363" actId="1076"/>
          <ac:picMkLst>
            <pc:docMk/>
            <pc:sldMk cId="10567028" sldId="5618"/>
            <ac:picMk id="5" creationId="{88E7F22A-8270-9AE5-EA86-CF8DA0B7CD18}"/>
          </ac:picMkLst>
        </pc:picChg>
      </pc:sldChg>
      <pc:sldMasterChg chg="addSldLayout">
        <pc:chgData name="Kathleen Bostick" userId="S::kbostick@arlis.umd.edu::66e2ccdc-6c6f-48dd-8262-bc41032e1f44" providerId="AD" clId="Web-{6680A16C-F1A5-8B72-A685-73C52F3CA687}" dt="2026-03-20T15:34:31.996" v="0"/>
        <pc:sldMasterMkLst>
          <pc:docMk/>
          <pc:sldMasterMk cId="2460954070" sldId="2147483660"/>
        </pc:sldMasterMkLst>
        <pc:sldLayoutChg chg="add">
          <pc:chgData name="Kathleen Bostick" userId="S::kbostick@arlis.umd.edu::66e2ccdc-6c6f-48dd-8262-bc41032e1f44" providerId="AD" clId="Web-{6680A16C-F1A5-8B72-A685-73C52F3CA687}" dt="2026-03-20T15:34:31.996" v="0"/>
          <pc:sldLayoutMkLst>
            <pc:docMk/>
            <pc:sldMasterMk cId="2460954070" sldId="2147483660"/>
            <pc:sldLayoutMk cId="2110591665" sldId="2147483672"/>
          </pc:sldLayoutMkLst>
        </pc:sldLayoutChg>
      </pc:sldMasterChg>
    </pc:docChg>
  </pc:docChgLst>
  <pc:docChgLst>
    <pc:chgData name="Kathleen Bostick" userId="S::kbostick@arlis.umd.edu::66e2ccdc-6c6f-48dd-8262-bc41032e1f44" providerId="AD" clId="Web-{36BD8D04-A13F-7348-298A-E2D78EF7C725}"/>
    <pc:docChg chg="modSld">
      <pc:chgData name="Kathleen Bostick" userId="S::kbostick@arlis.umd.edu::66e2ccdc-6c6f-48dd-8262-bc41032e1f44" providerId="AD" clId="Web-{36BD8D04-A13F-7348-298A-E2D78EF7C725}" dt="2026-04-08T20:42:59.637" v="39"/>
      <pc:docMkLst>
        <pc:docMk/>
      </pc:docMkLst>
      <pc:sldChg chg="modSp modNotes">
        <pc:chgData name="Kathleen Bostick" userId="S::kbostick@arlis.umd.edu::66e2ccdc-6c6f-48dd-8262-bc41032e1f44" providerId="AD" clId="Web-{36BD8D04-A13F-7348-298A-E2D78EF7C725}" dt="2026-04-08T20:42:59.637" v="39"/>
        <pc:sldMkLst>
          <pc:docMk/>
          <pc:sldMk cId="1289124256" sldId="5627"/>
        </pc:sldMkLst>
        <pc:spChg chg="mod">
          <ac:chgData name="Kathleen Bostick" userId="S::kbostick@arlis.umd.edu::66e2ccdc-6c6f-48dd-8262-bc41032e1f44" providerId="AD" clId="Web-{36BD8D04-A13F-7348-298A-E2D78EF7C725}" dt="2026-04-08T20:35:50.282" v="0" actId="1076"/>
          <ac:spMkLst>
            <pc:docMk/>
            <pc:sldMk cId="1289124256" sldId="5627"/>
            <ac:spMk id="19" creationId="{C50B0AA1-1DFE-AF10-9CBC-101E1BFA10AC}"/>
          </ac:spMkLst>
        </pc:spChg>
      </pc:sldChg>
    </pc:docChg>
  </pc:docChgLst>
  <pc:docChgLst>
    <pc:chgData name="Kathleen Bostick" userId="S::kbostick@arlis.umd.edu::66e2ccdc-6c6f-48dd-8262-bc41032e1f44" providerId="AD" clId="Web-{3858C016-FCF3-3D42-BDFE-AACF12230985}"/>
    <pc:docChg chg="modSld">
      <pc:chgData name="Kathleen Bostick" userId="S::kbostick@arlis.umd.edu::66e2ccdc-6c6f-48dd-8262-bc41032e1f44" providerId="AD" clId="Web-{3858C016-FCF3-3D42-BDFE-AACF12230985}" dt="2026-04-06T16:07:41.840" v="6" actId="1076"/>
      <pc:docMkLst>
        <pc:docMk/>
      </pc:docMkLst>
      <pc:sldChg chg="delSp modSp delAnim">
        <pc:chgData name="Kathleen Bostick" userId="S::kbostick@arlis.umd.edu::66e2ccdc-6c6f-48dd-8262-bc41032e1f44" providerId="AD" clId="Web-{3858C016-FCF3-3D42-BDFE-AACF12230985}" dt="2026-04-06T16:07:41.840" v="6" actId="1076"/>
        <pc:sldMkLst>
          <pc:docMk/>
          <pc:sldMk cId="738838096" sldId="5628"/>
        </pc:sldMkLst>
        <pc:spChg chg="del">
          <ac:chgData name="Kathleen Bostick" userId="S::kbostick@arlis.umd.edu::66e2ccdc-6c6f-48dd-8262-bc41032e1f44" providerId="AD" clId="Web-{3858C016-FCF3-3D42-BDFE-AACF12230985}" dt="2026-04-06T16:07:02.012" v="0"/>
          <ac:spMkLst>
            <pc:docMk/>
            <pc:sldMk cId="738838096" sldId="5628"/>
            <ac:spMk id="13" creationId="{460114B5-7E04-E9C5-374E-B3DFC93BD09F}"/>
          </ac:spMkLst>
        </pc:spChg>
        <pc:spChg chg="topLvl">
          <ac:chgData name="Kathleen Bostick" userId="S::kbostick@arlis.umd.edu::66e2ccdc-6c6f-48dd-8262-bc41032e1f44" providerId="AD" clId="Web-{3858C016-FCF3-3D42-BDFE-AACF12230985}" dt="2026-04-06T16:07:11.450" v="1"/>
          <ac:spMkLst>
            <pc:docMk/>
            <pc:sldMk cId="738838096" sldId="5628"/>
            <ac:spMk id="20" creationId="{75799FFA-A924-16B8-E3CE-AD1FB394DA0F}"/>
          </ac:spMkLst>
        </pc:spChg>
        <pc:spChg chg="topLvl">
          <ac:chgData name="Kathleen Bostick" userId="S::kbostick@arlis.umd.edu::66e2ccdc-6c6f-48dd-8262-bc41032e1f44" providerId="AD" clId="Web-{3858C016-FCF3-3D42-BDFE-AACF12230985}" dt="2026-04-06T16:07:11.450" v="1"/>
          <ac:spMkLst>
            <pc:docMk/>
            <pc:sldMk cId="738838096" sldId="5628"/>
            <ac:spMk id="21" creationId="{A1AC257A-DF3C-D694-485C-CCD9067E43E5}"/>
          </ac:spMkLst>
        </pc:spChg>
        <pc:spChg chg="topLvl">
          <ac:chgData name="Kathleen Bostick" userId="S::kbostick@arlis.umd.edu::66e2ccdc-6c6f-48dd-8262-bc41032e1f44" providerId="AD" clId="Web-{3858C016-FCF3-3D42-BDFE-AACF12230985}" dt="2026-04-06T16:07:11.450" v="1"/>
          <ac:spMkLst>
            <pc:docMk/>
            <pc:sldMk cId="738838096" sldId="5628"/>
            <ac:spMk id="22" creationId="{98FF6280-F27B-B10F-B16E-C05589BE72D2}"/>
          </ac:spMkLst>
        </pc:spChg>
        <pc:spChg chg="topLvl">
          <ac:chgData name="Kathleen Bostick" userId="S::kbostick@arlis.umd.edu::66e2ccdc-6c6f-48dd-8262-bc41032e1f44" providerId="AD" clId="Web-{3858C016-FCF3-3D42-BDFE-AACF12230985}" dt="2026-04-06T16:07:11.450" v="1"/>
          <ac:spMkLst>
            <pc:docMk/>
            <pc:sldMk cId="738838096" sldId="5628"/>
            <ac:spMk id="23" creationId="{5538FDA5-9695-7A05-3CBA-7F9AAE370F2E}"/>
          </ac:spMkLst>
        </pc:spChg>
        <pc:spChg chg="topLvl">
          <ac:chgData name="Kathleen Bostick" userId="S::kbostick@arlis.umd.edu::66e2ccdc-6c6f-48dd-8262-bc41032e1f44" providerId="AD" clId="Web-{3858C016-FCF3-3D42-BDFE-AACF12230985}" dt="2026-04-06T16:07:11.450" v="1"/>
          <ac:spMkLst>
            <pc:docMk/>
            <pc:sldMk cId="738838096" sldId="5628"/>
            <ac:spMk id="24" creationId="{E882208D-D4D1-D805-2DD8-D71A29B15368}"/>
          </ac:spMkLst>
        </pc:spChg>
        <pc:spChg chg="mod topLvl">
          <ac:chgData name="Kathleen Bostick" userId="S::kbostick@arlis.umd.edu::66e2ccdc-6c6f-48dd-8262-bc41032e1f44" providerId="AD" clId="Web-{3858C016-FCF3-3D42-BDFE-AACF12230985}" dt="2026-04-06T16:07:41.840" v="6" actId="1076"/>
          <ac:spMkLst>
            <pc:docMk/>
            <pc:sldMk cId="738838096" sldId="5628"/>
            <ac:spMk id="25" creationId="{D5C36406-BA2E-503E-E5D2-3AFA1653CB33}"/>
          </ac:spMkLst>
        </pc:spChg>
        <pc:spChg chg="topLvl">
          <ac:chgData name="Kathleen Bostick" userId="S::kbostick@arlis.umd.edu::66e2ccdc-6c6f-48dd-8262-bc41032e1f44" providerId="AD" clId="Web-{3858C016-FCF3-3D42-BDFE-AACF12230985}" dt="2026-04-06T16:07:28.981" v="4"/>
          <ac:spMkLst>
            <pc:docMk/>
            <pc:sldMk cId="738838096" sldId="5628"/>
            <ac:spMk id="28" creationId="{FB6DF12D-6528-67AE-85C0-465D812821A9}"/>
          </ac:spMkLst>
        </pc:spChg>
        <pc:spChg chg="topLvl">
          <ac:chgData name="Kathleen Bostick" userId="S::kbostick@arlis.umd.edu::66e2ccdc-6c6f-48dd-8262-bc41032e1f44" providerId="AD" clId="Web-{3858C016-FCF3-3D42-BDFE-AACF12230985}" dt="2026-04-06T16:07:28.981" v="4"/>
          <ac:spMkLst>
            <pc:docMk/>
            <pc:sldMk cId="738838096" sldId="5628"/>
            <ac:spMk id="29" creationId="{42AE4B30-5C12-52A1-7039-994287050A47}"/>
          </ac:spMkLst>
        </pc:spChg>
        <pc:spChg chg="topLvl">
          <ac:chgData name="Kathleen Bostick" userId="S::kbostick@arlis.umd.edu::66e2ccdc-6c6f-48dd-8262-bc41032e1f44" providerId="AD" clId="Web-{3858C016-FCF3-3D42-BDFE-AACF12230985}" dt="2026-04-06T16:07:28.981" v="4"/>
          <ac:spMkLst>
            <pc:docMk/>
            <pc:sldMk cId="738838096" sldId="5628"/>
            <ac:spMk id="30" creationId="{F77EB001-0AC0-5EBF-0BC9-0F51ED46159A}"/>
          </ac:spMkLst>
        </pc:spChg>
        <pc:grpChg chg="del mod topLvl">
          <ac:chgData name="Kathleen Bostick" userId="S::kbostick@arlis.umd.edu::66e2ccdc-6c6f-48dd-8262-bc41032e1f44" providerId="AD" clId="Web-{3858C016-FCF3-3D42-BDFE-AACF12230985}" dt="2026-04-06T16:07:28.981" v="4"/>
          <ac:grpSpMkLst>
            <pc:docMk/>
            <pc:sldMk cId="738838096" sldId="5628"/>
            <ac:grpSpMk id="19" creationId="{F1B2ABB2-DD2C-DC7A-0D14-DCA9AC24D569}"/>
          </ac:grpSpMkLst>
        </pc:grpChg>
        <pc:grpChg chg="del">
          <ac:chgData name="Kathleen Bostick" userId="S::kbostick@arlis.umd.edu::66e2ccdc-6c6f-48dd-8262-bc41032e1f44" providerId="AD" clId="Web-{3858C016-FCF3-3D42-BDFE-AACF12230985}" dt="2026-04-06T16:07:11.450" v="1"/>
          <ac:grpSpMkLst>
            <pc:docMk/>
            <pc:sldMk cId="738838096" sldId="5628"/>
            <ac:grpSpMk id="31" creationId="{0A4E694D-7E61-7EA6-1019-26FD65CEEACF}"/>
          </ac:grpSpMkLst>
        </pc:grpChg>
        <pc:cxnChg chg="topLvl">
          <ac:chgData name="Kathleen Bostick" userId="S::kbostick@arlis.umd.edu::66e2ccdc-6c6f-48dd-8262-bc41032e1f44" providerId="AD" clId="Web-{3858C016-FCF3-3D42-BDFE-AACF12230985}" dt="2026-04-06T16:07:11.450" v="1"/>
          <ac:cxnSpMkLst>
            <pc:docMk/>
            <pc:sldMk cId="738838096" sldId="5628"/>
            <ac:cxnSpMk id="26" creationId="{A257355E-8900-6E80-C905-CCC48FBED84F}"/>
          </ac:cxnSpMkLst>
        </pc:cxnChg>
        <pc:cxnChg chg="topLvl">
          <ac:chgData name="Kathleen Bostick" userId="S::kbostick@arlis.umd.edu::66e2ccdc-6c6f-48dd-8262-bc41032e1f44" providerId="AD" clId="Web-{3858C016-FCF3-3D42-BDFE-AACF12230985}" dt="2026-04-06T16:07:11.450" v="1"/>
          <ac:cxnSpMkLst>
            <pc:docMk/>
            <pc:sldMk cId="738838096" sldId="5628"/>
            <ac:cxnSpMk id="27" creationId="{73E03888-5508-400C-E867-59629FEE438D}"/>
          </ac:cxnSpMkLst>
        </pc:cxnChg>
      </pc:sldChg>
    </pc:docChg>
  </pc:docChgLst>
  <pc:docChgLst>
    <pc:chgData name="Kathleen Bostick" userId="S::kbostick@arlis.umd.edu::66e2ccdc-6c6f-48dd-8262-bc41032e1f44" providerId="AD" clId="Web-{F73A2AFD-EF8E-EC66-E6B8-853DACDE485F}"/>
    <pc:docChg chg="modSld">
      <pc:chgData name="Kathleen Bostick" userId="S::kbostick@arlis.umd.edu::66e2ccdc-6c6f-48dd-8262-bc41032e1f44" providerId="AD" clId="Web-{F73A2AFD-EF8E-EC66-E6B8-853DACDE485F}" dt="2026-04-10T20:11:24.656" v="11" actId="20577"/>
      <pc:docMkLst>
        <pc:docMk/>
      </pc:docMkLst>
      <pc:sldChg chg="modNotes">
        <pc:chgData name="Kathleen Bostick" userId="S::kbostick@arlis.umd.edu::66e2ccdc-6c6f-48dd-8262-bc41032e1f44" providerId="AD" clId="Web-{F73A2AFD-EF8E-EC66-E6B8-853DACDE485F}" dt="2026-04-10T20:11:05.671" v="2"/>
        <pc:sldMkLst>
          <pc:docMk/>
          <pc:sldMk cId="1289124256" sldId="5627"/>
        </pc:sldMkLst>
      </pc:sldChg>
      <pc:sldChg chg="modSp">
        <pc:chgData name="Kathleen Bostick" userId="S::kbostick@arlis.umd.edu::66e2ccdc-6c6f-48dd-8262-bc41032e1f44" providerId="AD" clId="Web-{F73A2AFD-EF8E-EC66-E6B8-853DACDE485F}" dt="2026-04-10T20:11:24.656" v="11" actId="20577"/>
        <pc:sldMkLst>
          <pc:docMk/>
          <pc:sldMk cId="738838096" sldId="5628"/>
        </pc:sldMkLst>
        <pc:spChg chg="mod">
          <ac:chgData name="Kathleen Bostick" userId="S::kbostick@arlis.umd.edu::66e2ccdc-6c6f-48dd-8262-bc41032e1f44" providerId="AD" clId="Web-{F73A2AFD-EF8E-EC66-E6B8-853DACDE485F}" dt="2026-04-10T20:11:24.656" v="11" actId="20577"/>
          <ac:spMkLst>
            <pc:docMk/>
            <pc:sldMk cId="738838096" sldId="5628"/>
            <ac:spMk id="37" creationId="{07C58D1D-1137-F5F1-7276-15498515800C}"/>
          </ac:spMkLst>
        </pc:spChg>
      </pc:sldChg>
      <pc:sldChg chg="modSp">
        <pc:chgData name="Kathleen Bostick" userId="S::kbostick@arlis.umd.edu::66e2ccdc-6c6f-48dd-8262-bc41032e1f44" providerId="AD" clId="Web-{F73A2AFD-EF8E-EC66-E6B8-853DACDE485F}" dt="2026-04-10T20:09:04.171" v="0" actId="1076"/>
        <pc:sldMkLst>
          <pc:docMk/>
          <pc:sldMk cId="350247360" sldId="5629"/>
        </pc:sldMkLst>
        <pc:spChg chg="mod">
          <ac:chgData name="Kathleen Bostick" userId="S::kbostick@arlis.umd.edu::66e2ccdc-6c6f-48dd-8262-bc41032e1f44" providerId="AD" clId="Web-{F73A2AFD-EF8E-EC66-E6B8-853DACDE485F}" dt="2026-04-10T20:09:04.171" v="0" actId="1076"/>
          <ac:spMkLst>
            <pc:docMk/>
            <pc:sldMk cId="350247360" sldId="5629"/>
            <ac:spMk id="17" creationId="{B95B2693-A0DC-4520-5E2F-2B3C5D4864A5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4F63F8-2709-4955-8D82-1B4FBC517342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</dgm:pt>
    <dgm:pt modelId="{3DC21073-E9AB-4C92-86F4-85D88D5D2470}">
      <dgm:prSet phldrT="[Text]"/>
      <dgm:spPr/>
      <dgm:t>
        <a:bodyPr/>
        <a:lstStyle/>
        <a:p>
          <a:r>
            <a:rPr lang="en-US"/>
            <a:t>Digital</a:t>
          </a:r>
        </a:p>
      </dgm:t>
    </dgm:pt>
    <dgm:pt modelId="{5400BAF2-9E9D-49F1-A447-849C51440298}" type="parTrans" cxnId="{31568AE4-FF72-464A-9FC6-D8695C7F0EA6}">
      <dgm:prSet/>
      <dgm:spPr/>
      <dgm:t>
        <a:bodyPr/>
        <a:lstStyle/>
        <a:p>
          <a:endParaRPr lang="en-US"/>
        </a:p>
      </dgm:t>
    </dgm:pt>
    <dgm:pt modelId="{ACA61A26-F427-4351-B1AB-2F8B8922FE18}" type="sibTrans" cxnId="{31568AE4-FF72-464A-9FC6-D8695C7F0EA6}">
      <dgm:prSet/>
      <dgm:spPr/>
      <dgm:t>
        <a:bodyPr/>
        <a:lstStyle/>
        <a:p>
          <a:endParaRPr lang="en-US"/>
        </a:p>
      </dgm:t>
    </dgm:pt>
    <dgm:pt modelId="{69B898AA-DD34-440E-B332-22DF2998F7A9}">
      <dgm:prSet phldrT="[Text]"/>
      <dgm:spPr/>
      <dgm:t>
        <a:bodyPr/>
        <a:lstStyle/>
        <a:p>
          <a:r>
            <a:rPr lang="en-US"/>
            <a:t>Emergent Capability</a:t>
          </a:r>
        </a:p>
      </dgm:t>
    </dgm:pt>
    <dgm:pt modelId="{1CFC1D99-4760-42A3-9424-65346B6A3807}" type="parTrans" cxnId="{04275B81-0267-4E76-AD79-1BFA4BE6E93A}">
      <dgm:prSet/>
      <dgm:spPr/>
      <dgm:t>
        <a:bodyPr/>
        <a:lstStyle/>
        <a:p>
          <a:endParaRPr lang="en-US"/>
        </a:p>
      </dgm:t>
    </dgm:pt>
    <dgm:pt modelId="{16193867-D535-433B-8180-1E472D9234E4}" type="sibTrans" cxnId="{04275B81-0267-4E76-AD79-1BFA4BE6E93A}">
      <dgm:prSet/>
      <dgm:spPr/>
      <dgm:t>
        <a:bodyPr/>
        <a:lstStyle/>
        <a:p>
          <a:endParaRPr lang="en-US"/>
        </a:p>
      </dgm:t>
    </dgm:pt>
    <dgm:pt modelId="{D86FB654-6CFA-404C-879C-81494DE115C6}">
      <dgm:prSet phldrT="[Text]"/>
      <dgm:spPr/>
      <dgm:t>
        <a:bodyPr/>
        <a:lstStyle/>
        <a:p>
          <a:endParaRPr lang="en-US"/>
        </a:p>
      </dgm:t>
    </dgm:pt>
    <dgm:pt modelId="{4B604138-ABCD-4E3F-A735-0FB4EA2FF4A3}" type="parTrans" cxnId="{9EAE10DF-5E2D-4A01-9CEA-F9243A85A9B2}">
      <dgm:prSet/>
      <dgm:spPr/>
      <dgm:t>
        <a:bodyPr/>
        <a:lstStyle/>
        <a:p>
          <a:endParaRPr lang="en-US"/>
        </a:p>
      </dgm:t>
    </dgm:pt>
    <dgm:pt modelId="{A1C2A6D4-25EB-4DE3-9D2A-2E497300A540}" type="sibTrans" cxnId="{9EAE10DF-5E2D-4A01-9CEA-F9243A85A9B2}">
      <dgm:prSet/>
      <dgm:spPr/>
      <dgm:t>
        <a:bodyPr/>
        <a:lstStyle/>
        <a:p>
          <a:endParaRPr lang="en-US"/>
        </a:p>
      </dgm:t>
    </dgm:pt>
    <dgm:pt modelId="{2E4E66CC-7087-4C66-B33D-4D1E44A6DA13}">
      <dgm:prSet phldrT="[Text]"/>
      <dgm:spPr/>
      <dgm:t>
        <a:bodyPr/>
        <a:lstStyle/>
        <a:p>
          <a:r>
            <a:rPr lang="en-US"/>
            <a:t>Bio</a:t>
          </a:r>
        </a:p>
      </dgm:t>
    </dgm:pt>
    <dgm:pt modelId="{0C66A600-ED8D-4586-8FC9-1CA99178AEC1}" type="parTrans" cxnId="{6C8E3241-80E2-4D96-AA6E-9A3938DFB213}">
      <dgm:prSet/>
      <dgm:spPr/>
      <dgm:t>
        <a:bodyPr/>
        <a:lstStyle/>
        <a:p>
          <a:endParaRPr lang="en-US"/>
        </a:p>
      </dgm:t>
    </dgm:pt>
    <dgm:pt modelId="{A1B8117F-5AAF-482F-A902-B409165CB434}" type="sibTrans" cxnId="{6C8E3241-80E2-4D96-AA6E-9A3938DFB213}">
      <dgm:prSet/>
      <dgm:spPr/>
      <dgm:t>
        <a:bodyPr/>
        <a:lstStyle/>
        <a:p>
          <a:endParaRPr lang="en-US"/>
        </a:p>
      </dgm:t>
    </dgm:pt>
    <dgm:pt modelId="{310930BD-A563-402C-9584-BF985AF67CD4}">
      <dgm:prSet phldrT="[Text]" custT="1"/>
      <dgm:spPr/>
      <dgm:t>
        <a:bodyPr/>
        <a:lstStyle/>
        <a:p>
          <a:r>
            <a:rPr lang="en-US" sz="1100"/>
            <a:t>Computation</a:t>
          </a:r>
        </a:p>
      </dgm:t>
    </dgm:pt>
    <dgm:pt modelId="{DC4BB696-025D-4C74-B834-F0566F4272A5}" type="parTrans" cxnId="{92FCF2DC-BA0F-4456-9438-78A0FAD2D1DD}">
      <dgm:prSet/>
      <dgm:spPr/>
      <dgm:t>
        <a:bodyPr/>
        <a:lstStyle/>
        <a:p>
          <a:endParaRPr lang="en-US"/>
        </a:p>
      </dgm:t>
    </dgm:pt>
    <dgm:pt modelId="{935E6E67-63BF-4F77-93E4-67BCB7743ACC}" type="sibTrans" cxnId="{92FCF2DC-BA0F-4456-9438-78A0FAD2D1DD}">
      <dgm:prSet/>
      <dgm:spPr/>
      <dgm:t>
        <a:bodyPr/>
        <a:lstStyle/>
        <a:p>
          <a:endParaRPr lang="en-US"/>
        </a:p>
      </dgm:t>
    </dgm:pt>
    <dgm:pt modelId="{E2897D83-98B4-42D7-B284-0A6591772054}" type="pres">
      <dgm:prSet presAssocID="{384F63F8-2709-4955-8D82-1B4FBC517342}" presName="Name0" presStyleCnt="0">
        <dgm:presLayoutVars>
          <dgm:chMax val="4"/>
          <dgm:resizeHandles val="exact"/>
        </dgm:presLayoutVars>
      </dgm:prSet>
      <dgm:spPr/>
    </dgm:pt>
    <dgm:pt modelId="{AB830479-DD5A-41F6-BECB-E144CD27586A}" type="pres">
      <dgm:prSet presAssocID="{384F63F8-2709-4955-8D82-1B4FBC517342}" presName="ellipse" presStyleLbl="trBgShp" presStyleIdx="0" presStyleCnt="1"/>
      <dgm:spPr/>
    </dgm:pt>
    <dgm:pt modelId="{BA1CB039-59CC-462E-AA7E-F04F913B5928}" type="pres">
      <dgm:prSet presAssocID="{384F63F8-2709-4955-8D82-1B4FBC517342}" presName="arrow1" presStyleLbl="fgShp" presStyleIdx="0" presStyleCnt="1"/>
      <dgm:spPr/>
    </dgm:pt>
    <dgm:pt modelId="{B4B1DBAE-4912-4897-9B12-0F2A271187F6}" type="pres">
      <dgm:prSet presAssocID="{384F63F8-2709-4955-8D82-1B4FBC517342}" presName="rectangle" presStyleLbl="revTx" presStyleIdx="0" presStyleCnt="1">
        <dgm:presLayoutVars>
          <dgm:bulletEnabled val="1"/>
        </dgm:presLayoutVars>
      </dgm:prSet>
      <dgm:spPr/>
    </dgm:pt>
    <dgm:pt modelId="{A2861397-9C86-4292-8BB0-95D742B34C9A}" type="pres">
      <dgm:prSet presAssocID="{310930BD-A563-402C-9584-BF985AF67CD4}" presName="item1" presStyleLbl="node1" presStyleIdx="0" presStyleCnt="3" custLinFactY="-4676" custLinFactNeighborX="-8043" custLinFactNeighborY="-100000">
        <dgm:presLayoutVars>
          <dgm:bulletEnabled val="1"/>
        </dgm:presLayoutVars>
      </dgm:prSet>
      <dgm:spPr/>
    </dgm:pt>
    <dgm:pt modelId="{08F4823F-61F7-4891-BDCB-D620F5BE3BC7}" type="pres">
      <dgm:prSet presAssocID="{2E4E66CC-7087-4C66-B33D-4D1E44A6DA13}" presName="item2" presStyleLbl="node1" presStyleIdx="1" presStyleCnt="3" custLinFactNeighborX="-10177" custLinFactNeighborY="-11528">
        <dgm:presLayoutVars>
          <dgm:bulletEnabled val="1"/>
        </dgm:presLayoutVars>
      </dgm:prSet>
      <dgm:spPr/>
    </dgm:pt>
    <dgm:pt modelId="{0BA38C15-EA04-4EC4-8C09-166F01406E8D}" type="pres">
      <dgm:prSet presAssocID="{69B898AA-DD34-440E-B332-22DF2998F7A9}" presName="item3" presStyleLbl="node1" presStyleIdx="2" presStyleCnt="3" custLinFactNeighborX="26450" custLinFactNeighborY="27245">
        <dgm:presLayoutVars>
          <dgm:bulletEnabled val="1"/>
        </dgm:presLayoutVars>
      </dgm:prSet>
      <dgm:spPr/>
    </dgm:pt>
    <dgm:pt modelId="{D29011EF-E8FC-4F32-9F0A-607382E77D25}" type="pres">
      <dgm:prSet presAssocID="{384F63F8-2709-4955-8D82-1B4FBC517342}" presName="funnel" presStyleLbl="trAlignAcc1" presStyleIdx="0" presStyleCnt="1" custLinFactNeighborX="2387" custLinFactNeighborY="-893"/>
      <dgm:spPr/>
    </dgm:pt>
  </dgm:ptLst>
  <dgm:cxnLst>
    <dgm:cxn modelId="{6C8E3241-80E2-4D96-AA6E-9A3938DFB213}" srcId="{384F63F8-2709-4955-8D82-1B4FBC517342}" destId="{2E4E66CC-7087-4C66-B33D-4D1E44A6DA13}" srcOrd="2" destOrd="0" parTransId="{0C66A600-ED8D-4586-8FC9-1CA99178AEC1}" sibTransId="{A1B8117F-5AAF-482F-A902-B409165CB434}"/>
    <dgm:cxn modelId="{92235B6C-E5BD-4A69-B9D8-87857E57BBCD}" type="presOf" srcId="{310930BD-A563-402C-9584-BF985AF67CD4}" destId="{08F4823F-61F7-4891-BDCB-D620F5BE3BC7}" srcOrd="0" destOrd="0" presId="urn:microsoft.com/office/officeart/2005/8/layout/funnel1"/>
    <dgm:cxn modelId="{ED31B47E-DD3A-4722-92BB-8D265B2A75FA}" type="presOf" srcId="{69B898AA-DD34-440E-B332-22DF2998F7A9}" destId="{B4B1DBAE-4912-4897-9B12-0F2A271187F6}" srcOrd="0" destOrd="0" presId="urn:microsoft.com/office/officeart/2005/8/layout/funnel1"/>
    <dgm:cxn modelId="{04275B81-0267-4E76-AD79-1BFA4BE6E93A}" srcId="{384F63F8-2709-4955-8D82-1B4FBC517342}" destId="{69B898AA-DD34-440E-B332-22DF2998F7A9}" srcOrd="3" destOrd="0" parTransId="{1CFC1D99-4760-42A3-9424-65346B6A3807}" sibTransId="{16193867-D535-433B-8180-1E472D9234E4}"/>
    <dgm:cxn modelId="{CE29D995-A089-4C9E-88E6-E2AADC28B920}" type="presOf" srcId="{384F63F8-2709-4955-8D82-1B4FBC517342}" destId="{E2897D83-98B4-42D7-B284-0A6591772054}" srcOrd="0" destOrd="0" presId="urn:microsoft.com/office/officeart/2005/8/layout/funnel1"/>
    <dgm:cxn modelId="{92FCF2DC-BA0F-4456-9438-78A0FAD2D1DD}" srcId="{384F63F8-2709-4955-8D82-1B4FBC517342}" destId="{310930BD-A563-402C-9584-BF985AF67CD4}" srcOrd="1" destOrd="0" parTransId="{DC4BB696-025D-4C74-B834-F0566F4272A5}" sibTransId="{935E6E67-63BF-4F77-93E4-67BCB7743ACC}"/>
    <dgm:cxn modelId="{451D56DD-0439-46DC-B4AC-970E61BF470C}" type="presOf" srcId="{2E4E66CC-7087-4C66-B33D-4D1E44A6DA13}" destId="{A2861397-9C86-4292-8BB0-95D742B34C9A}" srcOrd="0" destOrd="0" presId="urn:microsoft.com/office/officeart/2005/8/layout/funnel1"/>
    <dgm:cxn modelId="{3079B8DE-59BA-4720-AF30-2A4FF70B25BB}" type="presOf" srcId="{3DC21073-E9AB-4C92-86F4-85D88D5D2470}" destId="{0BA38C15-EA04-4EC4-8C09-166F01406E8D}" srcOrd="0" destOrd="0" presId="urn:microsoft.com/office/officeart/2005/8/layout/funnel1"/>
    <dgm:cxn modelId="{9EAE10DF-5E2D-4A01-9CEA-F9243A85A9B2}" srcId="{384F63F8-2709-4955-8D82-1B4FBC517342}" destId="{D86FB654-6CFA-404C-879C-81494DE115C6}" srcOrd="4" destOrd="0" parTransId="{4B604138-ABCD-4E3F-A735-0FB4EA2FF4A3}" sibTransId="{A1C2A6D4-25EB-4DE3-9D2A-2E497300A540}"/>
    <dgm:cxn modelId="{31568AE4-FF72-464A-9FC6-D8695C7F0EA6}" srcId="{384F63F8-2709-4955-8D82-1B4FBC517342}" destId="{3DC21073-E9AB-4C92-86F4-85D88D5D2470}" srcOrd="0" destOrd="0" parTransId="{5400BAF2-9E9D-49F1-A447-849C51440298}" sibTransId="{ACA61A26-F427-4351-B1AB-2F8B8922FE18}"/>
    <dgm:cxn modelId="{30369096-BFD0-4CB7-BA29-FF3BA31AD674}" type="presParOf" srcId="{E2897D83-98B4-42D7-B284-0A6591772054}" destId="{AB830479-DD5A-41F6-BECB-E144CD27586A}" srcOrd="0" destOrd="0" presId="urn:microsoft.com/office/officeart/2005/8/layout/funnel1"/>
    <dgm:cxn modelId="{CA87E162-F4C7-4756-8D7B-8FEAC9187414}" type="presParOf" srcId="{E2897D83-98B4-42D7-B284-0A6591772054}" destId="{BA1CB039-59CC-462E-AA7E-F04F913B5928}" srcOrd="1" destOrd="0" presId="urn:microsoft.com/office/officeart/2005/8/layout/funnel1"/>
    <dgm:cxn modelId="{8966467B-C4CE-40A3-90FB-A463210D313A}" type="presParOf" srcId="{E2897D83-98B4-42D7-B284-0A6591772054}" destId="{B4B1DBAE-4912-4897-9B12-0F2A271187F6}" srcOrd="2" destOrd="0" presId="urn:microsoft.com/office/officeart/2005/8/layout/funnel1"/>
    <dgm:cxn modelId="{D0EE6516-5315-4546-8508-CCACF4A4401F}" type="presParOf" srcId="{E2897D83-98B4-42D7-B284-0A6591772054}" destId="{A2861397-9C86-4292-8BB0-95D742B34C9A}" srcOrd="3" destOrd="0" presId="urn:microsoft.com/office/officeart/2005/8/layout/funnel1"/>
    <dgm:cxn modelId="{32DF7094-1314-488B-8FB9-565D5C57FDB1}" type="presParOf" srcId="{E2897D83-98B4-42D7-B284-0A6591772054}" destId="{08F4823F-61F7-4891-BDCB-D620F5BE3BC7}" srcOrd="4" destOrd="0" presId="urn:microsoft.com/office/officeart/2005/8/layout/funnel1"/>
    <dgm:cxn modelId="{91308BAD-A59E-40DD-9847-706EC2D7EEA9}" type="presParOf" srcId="{E2897D83-98B4-42D7-B284-0A6591772054}" destId="{0BA38C15-EA04-4EC4-8C09-166F01406E8D}" srcOrd="5" destOrd="0" presId="urn:microsoft.com/office/officeart/2005/8/layout/funnel1"/>
    <dgm:cxn modelId="{021EC779-6E56-4256-9EBB-476AE36C805A}" type="presParOf" srcId="{E2897D83-98B4-42D7-B284-0A6591772054}" destId="{D29011EF-E8FC-4F32-9F0A-607382E77D25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FBD5BC-1A5F-4930-969C-8F72BC29080A}" type="doc">
      <dgm:prSet loTypeId="urn:microsoft.com/office/officeart/2016/7/layout/VerticalHollowActionList" loCatId="List" qsTypeId="urn:microsoft.com/office/officeart/2005/8/quickstyle/simple3" qsCatId="simple" csTypeId="urn:microsoft.com/office/officeart/2005/8/colors/accent1_3" csCatId="accent1"/>
      <dgm:spPr/>
      <dgm:t>
        <a:bodyPr/>
        <a:lstStyle/>
        <a:p>
          <a:endParaRPr lang="en-US"/>
        </a:p>
      </dgm:t>
    </dgm:pt>
    <dgm:pt modelId="{8363ECCE-51A4-45B9-98C4-3B0A03AE4F39}">
      <dgm:prSet/>
      <dgm:spPr/>
      <dgm:t>
        <a:bodyPr/>
        <a:lstStyle/>
        <a:p>
          <a:r>
            <a:rPr lang="en-US"/>
            <a:t>Expand</a:t>
          </a:r>
        </a:p>
      </dgm:t>
    </dgm:pt>
    <dgm:pt modelId="{2F3AE3A1-5944-45F1-B0D4-E9E2D979D7CB}" type="parTrans" cxnId="{2779C56A-8924-4306-9227-5FD372AF456E}">
      <dgm:prSet/>
      <dgm:spPr/>
      <dgm:t>
        <a:bodyPr/>
        <a:lstStyle/>
        <a:p>
          <a:endParaRPr lang="en-US"/>
        </a:p>
      </dgm:t>
    </dgm:pt>
    <dgm:pt modelId="{7ACF461F-1BCB-4C2C-9734-3AFFF2AC6CE8}" type="sibTrans" cxnId="{2779C56A-8924-4306-9227-5FD372AF456E}">
      <dgm:prSet/>
      <dgm:spPr/>
      <dgm:t>
        <a:bodyPr/>
        <a:lstStyle/>
        <a:p>
          <a:endParaRPr lang="en-US"/>
        </a:p>
      </dgm:t>
    </dgm:pt>
    <dgm:pt modelId="{D92DFD35-99CB-45BF-A248-4581C28AEE35}">
      <dgm:prSet/>
      <dgm:spPr/>
      <dgm:t>
        <a:bodyPr/>
        <a:lstStyle/>
        <a:p>
          <a:r>
            <a:rPr lang="en-US"/>
            <a:t>Expand efforts in the open data assessment of metrics used to assess accelerators and decelerators</a:t>
          </a:r>
        </a:p>
      </dgm:t>
    </dgm:pt>
    <dgm:pt modelId="{ED9F0FB0-EBA6-4293-B847-F58BCA6AE326}" type="parTrans" cxnId="{FAB2E32D-47D4-47C6-BDCD-834B85436160}">
      <dgm:prSet/>
      <dgm:spPr/>
      <dgm:t>
        <a:bodyPr/>
        <a:lstStyle/>
        <a:p>
          <a:endParaRPr lang="en-US"/>
        </a:p>
      </dgm:t>
    </dgm:pt>
    <dgm:pt modelId="{143A2F6D-FDC3-4E32-9767-CA062AFADB51}" type="sibTrans" cxnId="{FAB2E32D-47D4-47C6-BDCD-834B85436160}">
      <dgm:prSet/>
      <dgm:spPr/>
      <dgm:t>
        <a:bodyPr/>
        <a:lstStyle/>
        <a:p>
          <a:endParaRPr lang="en-US"/>
        </a:p>
      </dgm:t>
    </dgm:pt>
    <dgm:pt modelId="{C86AD41D-ECF7-4878-B727-A3C14CC5A76B}">
      <dgm:prSet/>
      <dgm:spPr/>
      <dgm:t>
        <a:bodyPr/>
        <a:lstStyle/>
        <a:p>
          <a:r>
            <a:rPr lang="en-US"/>
            <a:t>Conduct</a:t>
          </a:r>
        </a:p>
      </dgm:t>
    </dgm:pt>
    <dgm:pt modelId="{0CC1CACF-6A77-4B0F-A8B1-0D7F78C4CBC4}" type="parTrans" cxnId="{23B29E77-CFA1-49F3-A196-8C20D0627AD6}">
      <dgm:prSet/>
      <dgm:spPr/>
      <dgm:t>
        <a:bodyPr/>
        <a:lstStyle/>
        <a:p>
          <a:endParaRPr lang="en-US"/>
        </a:p>
      </dgm:t>
    </dgm:pt>
    <dgm:pt modelId="{EE04EEEA-2190-4736-BF51-F560EEE20861}" type="sibTrans" cxnId="{23B29E77-CFA1-49F3-A196-8C20D0627AD6}">
      <dgm:prSet/>
      <dgm:spPr/>
      <dgm:t>
        <a:bodyPr/>
        <a:lstStyle/>
        <a:p>
          <a:endParaRPr lang="en-US"/>
        </a:p>
      </dgm:t>
    </dgm:pt>
    <dgm:pt modelId="{EA1B467D-2043-4AB3-A7B6-EDC4E378ECB6}">
      <dgm:prSet/>
      <dgm:spPr/>
      <dgm:t>
        <a:bodyPr/>
        <a:lstStyle/>
        <a:p>
          <a:r>
            <a:rPr lang="en-US"/>
            <a:t>Conduct a comparative analysis of the U.S. and China's bio-AI/ML convergent advancements across different domains</a:t>
          </a:r>
        </a:p>
      </dgm:t>
    </dgm:pt>
    <dgm:pt modelId="{B7702EE6-A11A-447C-ADA6-F60C541C0163}" type="parTrans" cxnId="{026D7B03-8A82-497B-9D7D-B6D90AC2F2A7}">
      <dgm:prSet/>
      <dgm:spPr/>
      <dgm:t>
        <a:bodyPr/>
        <a:lstStyle/>
        <a:p>
          <a:endParaRPr lang="en-US"/>
        </a:p>
      </dgm:t>
    </dgm:pt>
    <dgm:pt modelId="{B76424CE-58EF-4DF7-A621-9B283AE65F06}" type="sibTrans" cxnId="{026D7B03-8A82-497B-9D7D-B6D90AC2F2A7}">
      <dgm:prSet/>
      <dgm:spPr/>
      <dgm:t>
        <a:bodyPr/>
        <a:lstStyle/>
        <a:p>
          <a:endParaRPr lang="en-US"/>
        </a:p>
      </dgm:t>
    </dgm:pt>
    <dgm:pt modelId="{D878707D-67EE-4BEF-B4C5-FE763F1914E5}">
      <dgm:prSet/>
      <dgm:spPr/>
      <dgm:t>
        <a:bodyPr/>
        <a:lstStyle/>
        <a:p>
          <a:r>
            <a:rPr lang="en-US"/>
            <a:t>Identify</a:t>
          </a:r>
        </a:p>
      </dgm:t>
    </dgm:pt>
    <dgm:pt modelId="{14A90EF6-7547-4E8B-B32F-ACD46429FDF2}" type="parTrans" cxnId="{439A5717-CFF5-450F-903D-486D0883CF54}">
      <dgm:prSet/>
      <dgm:spPr/>
      <dgm:t>
        <a:bodyPr/>
        <a:lstStyle/>
        <a:p>
          <a:endParaRPr lang="en-US"/>
        </a:p>
      </dgm:t>
    </dgm:pt>
    <dgm:pt modelId="{6C166F8C-95B1-434A-A466-DFAEDFC2A344}" type="sibTrans" cxnId="{439A5717-CFF5-450F-903D-486D0883CF54}">
      <dgm:prSet/>
      <dgm:spPr/>
      <dgm:t>
        <a:bodyPr/>
        <a:lstStyle/>
        <a:p>
          <a:endParaRPr lang="en-US"/>
        </a:p>
      </dgm:t>
    </dgm:pt>
    <dgm:pt modelId="{9DBBB9CD-A6E6-4911-A4F3-1CD3ABDAACCA}">
      <dgm:prSet/>
      <dgm:spPr/>
      <dgm:t>
        <a:bodyPr/>
        <a:lstStyle/>
        <a:p>
          <a:r>
            <a:rPr lang="en-US"/>
            <a:t>Identify validation approaches to assess the accuracy of project findings</a:t>
          </a:r>
        </a:p>
      </dgm:t>
    </dgm:pt>
    <dgm:pt modelId="{6DA48B30-A13F-4EBA-A5D4-2C7DAB50EE84}" type="parTrans" cxnId="{40B21FB3-43B4-4EEC-B5A2-AB44711CE51B}">
      <dgm:prSet/>
      <dgm:spPr/>
      <dgm:t>
        <a:bodyPr/>
        <a:lstStyle/>
        <a:p>
          <a:endParaRPr lang="en-US"/>
        </a:p>
      </dgm:t>
    </dgm:pt>
    <dgm:pt modelId="{691665E0-34C7-4002-A4F5-52D03CB648DF}" type="sibTrans" cxnId="{40B21FB3-43B4-4EEC-B5A2-AB44711CE51B}">
      <dgm:prSet/>
      <dgm:spPr/>
      <dgm:t>
        <a:bodyPr/>
        <a:lstStyle/>
        <a:p>
          <a:endParaRPr lang="en-US"/>
        </a:p>
      </dgm:t>
    </dgm:pt>
    <dgm:pt modelId="{9AA81D10-B136-4C08-A386-4F98F2B7B2A2}" type="pres">
      <dgm:prSet presAssocID="{A3FBD5BC-1A5F-4930-969C-8F72BC29080A}" presName="Name0" presStyleCnt="0">
        <dgm:presLayoutVars>
          <dgm:dir/>
          <dgm:animLvl val="lvl"/>
          <dgm:resizeHandles val="exact"/>
        </dgm:presLayoutVars>
      </dgm:prSet>
      <dgm:spPr/>
    </dgm:pt>
    <dgm:pt modelId="{6F57AF37-E1AA-4E8C-B567-980C657DF45B}" type="pres">
      <dgm:prSet presAssocID="{8363ECCE-51A4-45B9-98C4-3B0A03AE4F39}" presName="linNode" presStyleCnt="0"/>
      <dgm:spPr/>
    </dgm:pt>
    <dgm:pt modelId="{920BFB4A-92C4-46B4-842E-0077F372B3B7}" type="pres">
      <dgm:prSet presAssocID="{8363ECCE-51A4-45B9-98C4-3B0A03AE4F39}" presName="parentText" presStyleLbl="solidFgAcc1" presStyleIdx="0" presStyleCnt="3">
        <dgm:presLayoutVars>
          <dgm:chMax val="1"/>
          <dgm:bulletEnabled/>
        </dgm:presLayoutVars>
      </dgm:prSet>
      <dgm:spPr/>
    </dgm:pt>
    <dgm:pt modelId="{026D8327-444E-44CC-82A1-68D8B551730E}" type="pres">
      <dgm:prSet presAssocID="{8363ECCE-51A4-45B9-98C4-3B0A03AE4F39}" presName="descendantText" presStyleLbl="alignNode1" presStyleIdx="0" presStyleCnt="3">
        <dgm:presLayoutVars>
          <dgm:bulletEnabled/>
        </dgm:presLayoutVars>
      </dgm:prSet>
      <dgm:spPr/>
    </dgm:pt>
    <dgm:pt modelId="{07AF7FB0-1885-46ED-BF63-CD3368EA3B88}" type="pres">
      <dgm:prSet presAssocID="{7ACF461F-1BCB-4C2C-9734-3AFFF2AC6CE8}" presName="sp" presStyleCnt="0"/>
      <dgm:spPr/>
    </dgm:pt>
    <dgm:pt modelId="{B67B4E38-A282-4FD8-851F-79E7D413D7F5}" type="pres">
      <dgm:prSet presAssocID="{C86AD41D-ECF7-4878-B727-A3C14CC5A76B}" presName="linNode" presStyleCnt="0"/>
      <dgm:spPr/>
    </dgm:pt>
    <dgm:pt modelId="{2BA5DE35-CC66-47F2-96FD-7F60F243691C}" type="pres">
      <dgm:prSet presAssocID="{C86AD41D-ECF7-4878-B727-A3C14CC5A76B}" presName="parentText" presStyleLbl="solidFgAcc1" presStyleIdx="1" presStyleCnt="3">
        <dgm:presLayoutVars>
          <dgm:chMax val="1"/>
          <dgm:bulletEnabled/>
        </dgm:presLayoutVars>
      </dgm:prSet>
      <dgm:spPr/>
    </dgm:pt>
    <dgm:pt modelId="{555EF9B0-DC65-4D38-9546-27170EA47576}" type="pres">
      <dgm:prSet presAssocID="{C86AD41D-ECF7-4878-B727-A3C14CC5A76B}" presName="descendantText" presStyleLbl="alignNode1" presStyleIdx="1" presStyleCnt="3">
        <dgm:presLayoutVars>
          <dgm:bulletEnabled/>
        </dgm:presLayoutVars>
      </dgm:prSet>
      <dgm:spPr/>
    </dgm:pt>
    <dgm:pt modelId="{455ED57B-FA68-4C3F-82E4-D5389A5E659F}" type="pres">
      <dgm:prSet presAssocID="{EE04EEEA-2190-4736-BF51-F560EEE20861}" presName="sp" presStyleCnt="0"/>
      <dgm:spPr/>
    </dgm:pt>
    <dgm:pt modelId="{8E44D1DF-EE78-4DB3-B91C-479DBBA5B17E}" type="pres">
      <dgm:prSet presAssocID="{D878707D-67EE-4BEF-B4C5-FE763F1914E5}" presName="linNode" presStyleCnt="0"/>
      <dgm:spPr/>
    </dgm:pt>
    <dgm:pt modelId="{DC2B32E4-2AC2-4567-9BF4-C02FFB022F17}" type="pres">
      <dgm:prSet presAssocID="{D878707D-67EE-4BEF-B4C5-FE763F1914E5}" presName="parentText" presStyleLbl="solidFgAcc1" presStyleIdx="2" presStyleCnt="3">
        <dgm:presLayoutVars>
          <dgm:chMax val="1"/>
          <dgm:bulletEnabled/>
        </dgm:presLayoutVars>
      </dgm:prSet>
      <dgm:spPr/>
    </dgm:pt>
    <dgm:pt modelId="{24F321C0-0870-4B75-B6C7-B3F0F94E85F3}" type="pres">
      <dgm:prSet presAssocID="{D878707D-67EE-4BEF-B4C5-FE763F1914E5}" presName="descendantText" presStyleLbl="alignNode1" presStyleIdx="2" presStyleCnt="3">
        <dgm:presLayoutVars>
          <dgm:bulletEnabled/>
        </dgm:presLayoutVars>
      </dgm:prSet>
      <dgm:spPr/>
    </dgm:pt>
  </dgm:ptLst>
  <dgm:cxnLst>
    <dgm:cxn modelId="{026D7B03-8A82-497B-9D7D-B6D90AC2F2A7}" srcId="{C86AD41D-ECF7-4878-B727-A3C14CC5A76B}" destId="{EA1B467D-2043-4AB3-A7B6-EDC4E378ECB6}" srcOrd="0" destOrd="0" parTransId="{B7702EE6-A11A-447C-ADA6-F60C541C0163}" sibTransId="{B76424CE-58EF-4DF7-A621-9B283AE65F06}"/>
    <dgm:cxn modelId="{439A5717-CFF5-450F-903D-486D0883CF54}" srcId="{A3FBD5BC-1A5F-4930-969C-8F72BC29080A}" destId="{D878707D-67EE-4BEF-B4C5-FE763F1914E5}" srcOrd="2" destOrd="0" parTransId="{14A90EF6-7547-4E8B-B32F-ACD46429FDF2}" sibTransId="{6C166F8C-95B1-434A-A466-DFAEDFC2A344}"/>
    <dgm:cxn modelId="{338F8027-50AA-47C1-9A22-85046F8F2077}" type="presOf" srcId="{A3FBD5BC-1A5F-4930-969C-8F72BC29080A}" destId="{9AA81D10-B136-4C08-A386-4F98F2B7B2A2}" srcOrd="0" destOrd="0" presId="urn:microsoft.com/office/officeart/2016/7/layout/VerticalHollowActionList"/>
    <dgm:cxn modelId="{FAB2E32D-47D4-47C6-BDCD-834B85436160}" srcId="{8363ECCE-51A4-45B9-98C4-3B0A03AE4F39}" destId="{D92DFD35-99CB-45BF-A248-4581C28AEE35}" srcOrd="0" destOrd="0" parTransId="{ED9F0FB0-EBA6-4293-B847-F58BCA6AE326}" sibTransId="{143A2F6D-FDC3-4E32-9767-CA062AFADB51}"/>
    <dgm:cxn modelId="{A2BAC162-A313-4473-B4F5-7F110F138BAB}" type="presOf" srcId="{8363ECCE-51A4-45B9-98C4-3B0A03AE4F39}" destId="{920BFB4A-92C4-46B4-842E-0077F372B3B7}" srcOrd="0" destOrd="0" presId="urn:microsoft.com/office/officeart/2016/7/layout/VerticalHollowActionList"/>
    <dgm:cxn modelId="{EE9CA166-45E8-4279-B796-D111B330B465}" type="presOf" srcId="{D878707D-67EE-4BEF-B4C5-FE763F1914E5}" destId="{DC2B32E4-2AC2-4567-9BF4-C02FFB022F17}" srcOrd="0" destOrd="0" presId="urn:microsoft.com/office/officeart/2016/7/layout/VerticalHollowActionList"/>
    <dgm:cxn modelId="{2779C56A-8924-4306-9227-5FD372AF456E}" srcId="{A3FBD5BC-1A5F-4930-969C-8F72BC29080A}" destId="{8363ECCE-51A4-45B9-98C4-3B0A03AE4F39}" srcOrd="0" destOrd="0" parTransId="{2F3AE3A1-5944-45F1-B0D4-E9E2D979D7CB}" sibTransId="{7ACF461F-1BCB-4C2C-9734-3AFFF2AC6CE8}"/>
    <dgm:cxn modelId="{3E50C84A-33CB-42CE-BEA5-2822EF750E43}" type="presOf" srcId="{9DBBB9CD-A6E6-4911-A4F3-1CD3ABDAACCA}" destId="{24F321C0-0870-4B75-B6C7-B3F0F94E85F3}" srcOrd="0" destOrd="0" presId="urn:microsoft.com/office/officeart/2016/7/layout/VerticalHollowActionList"/>
    <dgm:cxn modelId="{23B29E77-CFA1-49F3-A196-8C20D0627AD6}" srcId="{A3FBD5BC-1A5F-4930-969C-8F72BC29080A}" destId="{C86AD41D-ECF7-4878-B727-A3C14CC5A76B}" srcOrd="1" destOrd="0" parTransId="{0CC1CACF-6A77-4B0F-A8B1-0D7F78C4CBC4}" sibTransId="{EE04EEEA-2190-4736-BF51-F560EEE20861}"/>
    <dgm:cxn modelId="{A4B95A7D-09CA-4B13-8705-EA8998E74A6F}" type="presOf" srcId="{EA1B467D-2043-4AB3-A7B6-EDC4E378ECB6}" destId="{555EF9B0-DC65-4D38-9546-27170EA47576}" srcOrd="0" destOrd="0" presId="urn:microsoft.com/office/officeart/2016/7/layout/VerticalHollowActionList"/>
    <dgm:cxn modelId="{40B21FB3-43B4-4EEC-B5A2-AB44711CE51B}" srcId="{D878707D-67EE-4BEF-B4C5-FE763F1914E5}" destId="{9DBBB9CD-A6E6-4911-A4F3-1CD3ABDAACCA}" srcOrd="0" destOrd="0" parTransId="{6DA48B30-A13F-4EBA-A5D4-2C7DAB50EE84}" sibTransId="{691665E0-34C7-4002-A4F5-52D03CB648DF}"/>
    <dgm:cxn modelId="{59B619C9-BC7A-4CEB-94B5-2EB8ABE07A30}" type="presOf" srcId="{C86AD41D-ECF7-4878-B727-A3C14CC5A76B}" destId="{2BA5DE35-CC66-47F2-96FD-7F60F243691C}" srcOrd="0" destOrd="0" presId="urn:microsoft.com/office/officeart/2016/7/layout/VerticalHollowActionList"/>
    <dgm:cxn modelId="{E20F40F1-D6BE-4073-BFA8-33F5ABD4AFFC}" type="presOf" srcId="{D92DFD35-99CB-45BF-A248-4581C28AEE35}" destId="{026D8327-444E-44CC-82A1-68D8B551730E}" srcOrd="0" destOrd="0" presId="urn:microsoft.com/office/officeart/2016/7/layout/VerticalHollowActionList"/>
    <dgm:cxn modelId="{A80D5907-0A18-4B9C-BB3B-41FF11A53285}" type="presParOf" srcId="{9AA81D10-B136-4C08-A386-4F98F2B7B2A2}" destId="{6F57AF37-E1AA-4E8C-B567-980C657DF45B}" srcOrd="0" destOrd="0" presId="urn:microsoft.com/office/officeart/2016/7/layout/VerticalHollowActionList"/>
    <dgm:cxn modelId="{4FE0B64A-BE90-46B3-8539-BF7B29840209}" type="presParOf" srcId="{6F57AF37-E1AA-4E8C-B567-980C657DF45B}" destId="{920BFB4A-92C4-46B4-842E-0077F372B3B7}" srcOrd="0" destOrd="0" presId="urn:microsoft.com/office/officeart/2016/7/layout/VerticalHollowActionList"/>
    <dgm:cxn modelId="{E12264C0-4C86-48DB-8198-102FA983BA11}" type="presParOf" srcId="{6F57AF37-E1AA-4E8C-B567-980C657DF45B}" destId="{026D8327-444E-44CC-82A1-68D8B551730E}" srcOrd="1" destOrd="0" presId="urn:microsoft.com/office/officeart/2016/7/layout/VerticalHollowActionList"/>
    <dgm:cxn modelId="{93F343E0-3C32-47C7-980B-4C6D5C9F0A2F}" type="presParOf" srcId="{9AA81D10-B136-4C08-A386-4F98F2B7B2A2}" destId="{07AF7FB0-1885-46ED-BF63-CD3368EA3B88}" srcOrd="1" destOrd="0" presId="urn:microsoft.com/office/officeart/2016/7/layout/VerticalHollowActionList"/>
    <dgm:cxn modelId="{B726A4FF-0B0C-495C-B868-F4648CF89E70}" type="presParOf" srcId="{9AA81D10-B136-4C08-A386-4F98F2B7B2A2}" destId="{B67B4E38-A282-4FD8-851F-79E7D413D7F5}" srcOrd="2" destOrd="0" presId="urn:microsoft.com/office/officeart/2016/7/layout/VerticalHollowActionList"/>
    <dgm:cxn modelId="{33B3887D-C09C-49C0-88AF-5BF111B3911C}" type="presParOf" srcId="{B67B4E38-A282-4FD8-851F-79E7D413D7F5}" destId="{2BA5DE35-CC66-47F2-96FD-7F60F243691C}" srcOrd="0" destOrd="0" presId="urn:microsoft.com/office/officeart/2016/7/layout/VerticalHollowActionList"/>
    <dgm:cxn modelId="{FF7E8391-1227-4E6F-9E06-51E2AC2DACDA}" type="presParOf" srcId="{B67B4E38-A282-4FD8-851F-79E7D413D7F5}" destId="{555EF9B0-DC65-4D38-9546-27170EA47576}" srcOrd="1" destOrd="0" presId="urn:microsoft.com/office/officeart/2016/7/layout/VerticalHollowActionList"/>
    <dgm:cxn modelId="{643D84E9-5819-41F3-B0A7-918682AD0294}" type="presParOf" srcId="{9AA81D10-B136-4C08-A386-4F98F2B7B2A2}" destId="{455ED57B-FA68-4C3F-82E4-D5389A5E659F}" srcOrd="3" destOrd="0" presId="urn:microsoft.com/office/officeart/2016/7/layout/VerticalHollowActionList"/>
    <dgm:cxn modelId="{E2E4B8C4-289F-44C4-8BE6-A3A60F9F48E3}" type="presParOf" srcId="{9AA81D10-B136-4C08-A386-4F98F2B7B2A2}" destId="{8E44D1DF-EE78-4DB3-B91C-479DBBA5B17E}" srcOrd="4" destOrd="0" presId="urn:microsoft.com/office/officeart/2016/7/layout/VerticalHollowActionList"/>
    <dgm:cxn modelId="{DF1EEDED-F135-4176-AFCD-8B85D473FA8B}" type="presParOf" srcId="{8E44D1DF-EE78-4DB3-B91C-479DBBA5B17E}" destId="{DC2B32E4-2AC2-4567-9BF4-C02FFB022F17}" srcOrd="0" destOrd="0" presId="urn:microsoft.com/office/officeart/2016/7/layout/VerticalHollowActionList"/>
    <dgm:cxn modelId="{0DBA7295-1481-4BB9-B889-7273056EAD80}" type="presParOf" srcId="{8E44D1DF-EE78-4DB3-B91C-479DBBA5B17E}" destId="{24F321C0-0870-4B75-B6C7-B3F0F94E85F3}" srcOrd="1" destOrd="0" presId="urn:microsoft.com/office/officeart/2016/7/layout/VerticalHollow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830479-DD5A-41F6-BECB-E144CD27586A}">
      <dsp:nvSpPr>
        <dsp:cNvPr id="0" name=""/>
        <dsp:cNvSpPr/>
      </dsp:nvSpPr>
      <dsp:spPr>
        <a:xfrm>
          <a:off x="2159079" y="174523"/>
          <a:ext cx="3463624" cy="1202871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1CB039-59CC-462E-AA7E-F04F913B5928}">
      <dsp:nvSpPr>
        <dsp:cNvPr id="0" name=""/>
        <dsp:cNvSpPr/>
      </dsp:nvSpPr>
      <dsp:spPr>
        <a:xfrm>
          <a:off x="3560639" y="3119946"/>
          <a:ext cx="671245" cy="429596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B1DBAE-4912-4897-9B12-0F2A271187F6}">
      <dsp:nvSpPr>
        <dsp:cNvPr id="0" name=""/>
        <dsp:cNvSpPr/>
      </dsp:nvSpPr>
      <dsp:spPr>
        <a:xfrm>
          <a:off x="2285274" y="3463624"/>
          <a:ext cx="3221976" cy="8054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Emergent Capability</a:t>
          </a:r>
        </a:p>
      </dsp:txBody>
      <dsp:txXfrm>
        <a:off x="2285274" y="3463624"/>
        <a:ext cx="3221976" cy="805494"/>
      </dsp:txXfrm>
    </dsp:sp>
    <dsp:sp modelId="{A2861397-9C86-4292-8BB0-95D742B34C9A}">
      <dsp:nvSpPr>
        <dsp:cNvPr id="0" name=""/>
        <dsp:cNvSpPr/>
      </dsp:nvSpPr>
      <dsp:spPr>
        <a:xfrm>
          <a:off x="3321156" y="205556"/>
          <a:ext cx="1208241" cy="12082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Bio</a:t>
          </a:r>
        </a:p>
      </dsp:txBody>
      <dsp:txXfrm>
        <a:off x="3498099" y="382499"/>
        <a:ext cx="854355" cy="854355"/>
      </dsp:txXfrm>
    </dsp:sp>
    <dsp:sp modelId="{08F4823F-61F7-4891-BDCB-D620F5BE3BC7}">
      <dsp:nvSpPr>
        <dsp:cNvPr id="0" name=""/>
        <dsp:cNvSpPr/>
      </dsp:nvSpPr>
      <dsp:spPr>
        <a:xfrm>
          <a:off x="2430809" y="424559"/>
          <a:ext cx="1208241" cy="12082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Computation</a:t>
          </a:r>
        </a:p>
      </dsp:txBody>
      <dsp:txXfrm>
        <a:off x="2607752" y="601502"/>
        <a:ext cx="854355" cy="854355"/>
      </dsp:txXfrm>
    </dsp:sp>
    <dsp:sp modelId="{0BA38C15-EA04-4EC4-8C09-166F01406E8D}">
      <dsp:nvSpPr>
        <dsp:cNvPr id="0" name=""/>
        <dsp:cNvSpPr/>
      </dsp:nvSpPr>
      <dsp:spPr>
        <a:xfrm>
          <a:off x="4108442" y="600905"/>
          <a:ext cx="1208241" cy="12082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Digital</a:t>
          </a:r>
        </a:p>
      </dsp:txBody>
      <dsp:txXfrm>
        <a:off x="4285385" y="777848"/>
        <a:ext cx="854355" cy="854355"/>
      </dsp:txXfrm>
    </dsp:sp>
    <dsp:sp modelId="{D29011EF-E8FC-4F32-9F0A-607382E77D25}">
      <dsp:nvSpPr>
        <dsp:cNvPr id="0" name=""/>
        <dsp:cNvSpPr/>
      </dsp:nvSpPr>
      <dsp:spPr>
        <a:xfrm>
          <a:off x="2106502" y="0"/>
          <a:ext cx="3758972" cy="3007177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6D8327-444E-44CC-82A1-68D8B551730E}">
      <dsp:nvSpPr>
        <dsp:cNvPr id="0" name=""/>
        <dsp:cNvSpPr/>
      </dsp:nvSpPr>
      <dsp:spPr>
        <a:xfrm>
          <a:off x="2103120" y="1359"/>
          <a:ext cx="8412480" cy="1393787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3225" tIns="354022" rIns="163225" bIns="354022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Expand efforts in the open data assessment of metrics used to assess accelerators and decelerators</a:t>
          </a:r>
        </a:p>
      </dsp:txBody>
      <dsp:txXfrm>
        <a:off x="2103120" y="1359"/>
        <a:ext cx="8412480" cy="1393787"/>
      </dsp:txXfrm>
    </dsp:sp>
    <dsp:sp modelId="{920BFB4A-92C4-46B4-842E-0077F372B3B7}">
      <dsp:nvSpPr>
        <dsp:cNvPr id="0" name=""/>
        <dsp:cNvSpPr/>
      </dsp:nvSpPr>
      <dsp:spPr>
        <a:xfrm>
          <a:off x="0" y="1359"/>
          <a:ext cx="2103120" cy="13937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290" tIns="137675" rIns="111290" bIns="137675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Expand</a:t>
          </a:r>
        </a:p>
      </dsp:txBody>
      <dsp:txXfrm>
        <a:off x="0" y="1359"/>
        <a:ext cx="2103120" cy="1393787"/>
      </dsp:txXfrm>
    </dsp:sp>
    <dsp:sp modelId="{555EF9B0-DC65-4D38-9546-27170EA47576}">
      <dsp:nvSpPr>
        <dsp:cNvPr id="0" name=""/>
        <dsp:cNvSpPr/>
      </dsp:nvSpPr>
      <dsp:spPr>
        <a:xfrm>
          <a:off x="2103120" y="1478775"/>
          <a:ext cx="8412480" cy="1393787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272799"/>
                <a:satOff val="-28446"/>
                <a:lumOff val="1911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272799"/>
                <a:satOff val="-28446"/>
                <a:lumOff val="1911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272799"/>
                <a:satOff val="-28446"/>
                <a:lumOff val="1911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 cap="flat" cmpd="sng" algn="ctr">
          <a:solidFill>
            <a:schemeClr val="accent1">
              <a:shade val="80000"/>
              <a:hueOff val="272799"/>
              <a:satOff val="-28446"/>
              <a:lumOff val="1911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3225" tIns="354022" rIns="163225" bIns="354022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Conduct a comparative analysis of the U.S. and China's bio-AI/ML convergent advancements across different domains</a:t>
          </a:r>
        </a:p>
      </dsp:txBody>
      <dsp:txXfrm>
        <a:off x="2103120" y="1478775"/>
        <a:ext cx="8412480" cy="1393787"/>
      </dsp:txXfrm>
    </dsp:sp>
    <dsp:sp modelId="{2BA5DE35-CC66-47F2-96FD-7F60F243691C}">
      <dsp:nvSpPr>
        <dsp:cNvPr id="0" name=""/>
        <dsp:cNvSpPr/>
      </dsp:nvSpPr>
      <dsp:spPr>
        <a:xfrm>
          <a:off x="0" y="1478775"/>
          <a:ext cx="2103120" cy="13937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 cap="flat" cmpd="sng" algn="ctr">
          <a:solidFill>
            <a:schemeClr val="accent1">
              <a:shade val="80000"/>
              <a:hueOff val="272799"/>
              <a:satOff val="-28446"/>
              <a:lumOff val="1911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290" tIns="137675" rIns="111290" bIns="137675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Conduct</a:t>
          </a:r>
        </a:p>
      </dsp:txBody>
      <dsp:txXfrm>
        <a:off x="0" y="1478775"/>
        <a:ext cx="2103120" cy="1393787"/>
      </dsp:txXfrm>
    </dsp:sp>
    <dsp:sp modelId="{24F321C0-0870-4B75-B6C7-B3F0F94E85F3}">
      <dsp:nvSpPr>
        <dsp:cNvPr id="0" name=""/>
        <dsp:cNvSpPr/>
      </dsp:nvSpPr>
      <dsp:spPr>
        <a:xfrm>
          <a:off x="2103120" y="2956190"/>
          <a:ext cx="8412480" cy="1393787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545598"/>
                <a:satOff val="-56892"/>
                <a:lumOff val="3822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545598"/>
                <a:satOff val="-56892"/>
                <a:lumOff val="3822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545598"/>
                <a:satOff val="-56892"/>
                <a:lumOff val="3822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 cap="flat" cmpd="sng" algn="ctr">
          <a:solidFill>
            <a:schemeClr val="accent1">
              <a:shade val="80000"/>
              <a:hueOff val="545598"/>
              <a:satOff val="-56892"/>
              <a:lumOff val="3822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3225" tIns="354022" rIns="163225" bIns="354022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Identify validation approaches to assess the accuracy of project findings</a:t>
          </a:r>
        </a:p>
      </dsp:txBody>
      <dsp:txXfrm>
        <a:off x="2103120" y="2956190"/>
        <a:ext cx="8412480" cy="1393787"/>
      </dsp:txXfrm>
    </dsp:sp>
    <dsp:sp modelId="{DC2B32E4-2AC2-4567-9BF4-C02FFB022F17}">
      <dsp:nvSpPr>
        <dsp:cNvPr id="0" name=""/>
        <dsp:cNvSpPr/>
      </dsp:nvSpPr>
      <dsp:spPr>
        <a:xfrm>
          <a:off x="0" y="2956190"/>
          <a:ext cx="2103120" cy="13937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 cap="flat" cmpd="sng" algn="ctr">
          <a:solidFill>
            <a:schemeClr val="accent1">
              <a:shade val="80000"/>
              <a:hueOff val="545598"/>
              <a:satOff val="-56892"/>
              <a:lumOff val="3822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290" tIns="137675" rIns="111290" bIns="137675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Identify</a:t>
          </a:r>
        </a:p>
      </dsp:txBody>
      <dsp:txXfrm>
        <a:off x="0" y="2956190"/>
        <a:ext cx="2103120" cy="13937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VerticalHollowActionList">
  <dgm:title val="Vertical Hollow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solidFgAcc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B352D6-A878-4911-8B02-FADAC38E6628}" type="datetimeFigureOut">
              <a:t>4/10/2026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A82516-275F-480D-8D9E-48F1332779F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186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ACFF24-0A5D-4331-B73D-719C799B5CF2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173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z="120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A82516-275F-480D-8D9E-48F1332779F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655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966CBAE1-EEF2-847C-5B70-C90CE3F3BD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6250" y="4678363"/>
            <a:ext cx="3199637" cy="1535112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F519E3-BC90-D2DD-ACCA-06864770B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649D0-05DA-4F88-9F39-55807FCD4F36}" type="datetime1">
              <a:rPr lang="en-US" smtClean="0"/>
              <a:t>4/10/2026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F32C2F-398C-F760-7AF8-B8DBBDA3B7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FB43ED-9CEF-4A85-9C89-E339A05FFEC2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Placeholder 5" descr="A flag on a pole outside of a building&#10;&#10;Description automatically generated with low confidence">
            <a:extLst>
              <a:ext uri="{FF2B5EF4-FFF2-40B4-BE49-F238E27FC236}">
                <a16:creationId xmlns:a16="http://schemas.microsoft.com/office/drawing/2014/main" id="{A0E9C341-7068-DC78-8A29-B6D720D7FC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3538" y="13"/>
            <a:ext cx="8668345" cy="685798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08B0684-C0CB-8764-F020-633135B060A2}"/>
              </a:ext>
            </a:extLst>
          </p:cNvPr>
          <p:cNvSpPr/>
          <p:nvPr userDrawn="1"/>
        </p:nvSpPr>
        <p:spPr>
          <a:xfrm>
            <a:off x="3523538" y="0"/>
            <a:ext cx="709828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0DD7A2B-F63D-82A1-3FCD-D30897D40AB7}"/>
              </a:ext>
            </a:extLst>
          </p:cNvPr>
          <p:cNvSpPr/>
          <p:nvPr userDrawn="1"/>
        </p:nvSpPr>
        <p:spPr>
          <a:xfrm>
            <a:off x="478089" y="625683"/>
            <a:ext cx="704076" cy="146304"/>
          </a:xfrm>
          <a:prstGeom prst="rect">
            <a:avLst/>
          </a:prstGeom>
          <a:solidFill>
            <a:srgbClr val="FFD5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06E5894-3BBF-28B5-47E2-F67CF2EB3AD0}"/>
              </a:ext>
            </a:extLst>
          </p:cNvPr>
          <p:cNvCxnSpPr>
            <a:cxnSpLocks/>
          </p:cNvCxnSpPr>
          <p:nvPr userDrawn="1"/>
        </p:nvCxnSpPr>
        <p:spPr>
          <a:xfrm>
            <a:off x="479613" y="4551957"/>
            <a:ext cx="3979088" cy="0"/>
          </a:xfrm>
          <a:prstGeom prst="line">
            <a:avLst/>
          </a:prstGeom>
          <a:ln>
            <a:solidFill>
              <a:srgbClr val="C6C5C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itle 15">
            <a:extLst>
              <a:ext uri="{FF2B5EF4-FFF2-40B4-BE49-F238E27FC236}">
                <a16:creationId xmlns:a16="http://schemas.microsoft.com/office/drawing/2014/main" id="{FE3FC71D-22D8-F044-54C6-25BECDF77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488" y="1124712"/>
            <a:ext cx="4718304" cy="3200400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10591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2FD9A57-6118-4B1C-1E02-BEBA17929D0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6250" y="4678362"/>
            <a:ext cx="5750379" cy="187186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err="1">
                <a:latin typeface="Arial"/>
                <a:cs typeface="Arial"/>
              </a:rPr>
              <a:t>DATAWorks</a:t>
            </a:r>
            <a:endParaRPr lang="en-US" sz="2400">
              <a:latin typeface="Arial"/>
              <a:cs typeface="Arial"/>
            </a:endParaRPr>
          </a:p>
          <a:p>
            <a:r>
              <a:rPr lang="en-US" sz="2400">
                <a:latin typeface="Arial"/>
                <a:cs typeface="Arial"/>
              </a:rPr>
              <a:t>Institute for Defense Analysis</a:t>
            </a:r>
          </a:p>
          <a:p>
            <a:r>
              <a:rPr lang="en-US" sz="2400">
                <a:latin typeface="Arial"/>
                <a:cs typeface="Arial"/>
              </a:rPr>
              <a:t>Presenter: Kathleen Bostick</a:t>
            </a:r>
            <a:endParaRPr lang="en-US" sz="2400"/>
          </a:p>
          <a:p>
            <a:r>
              <a:rPr lang="en-US" sz="2400">
                <a:latin typeface="Arial"/>
                <a:cs typeface="Arial"/>
              </a:rPr>
              <a:t>Mentor: Dr. Chenyi Ling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2998596-D846-2E0F-CD0E-131A54CF9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49" y="1124712"/>
            <a:ext cx="6374493" cy="3200400"/>
          </a:xfrm>
        </p:spPr>
        <p:txBody>
          <a:bodyPr>
            <a:noAutofit/>
          </a:bodyPr>
          <a:lstStyle/>
          <a:p>
            <a:r>
              <a:rPr kumimoji="0" lang="en-US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Convergent Threats through the Intersection of Biotechnology and AI/ML</a:t>
            </a: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38029D-05E5-816D-B5B6-12A84C869A0F}"/>
              </a:ext>
            </a:extLst>
          </p:cNvPr>
          <p:cNvSpPr txBox="1"/>
          <p:nvPr/>
        </p:nvSpPr>
        <p:spPr>
          <a:xfrm>
            <a:off x="3851700" y="6550223"/>
            <a:ext cx="44886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UNCLASSIFIED//NOT APPROVED FOR PUBLIC RELEASE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744996-D923-3E53-0D03-1B9E856391A2}"/>
              </a:ext>
            </a:extLst>
          </p:cNvPr>
          <p:cNvSpPr txBox="1"/>
          <p:nvPr/>
        </p:nvSpPr>
        <p:spPr>
          <a:xfrm>
            <a:off x="3851700" y="0"/>
            <a:ext cx="44886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UNCLASSIFIED//NOT APPROVED FOR PUBLIC RELEASE</a:t>
            </a:r>
          </a:p>
        </p:txBody>
      </p:sp>
    </p:spTree>
    <p:extLst>
      <p:ext uri="{BB962C8B-B14F-4D97-AF65-F5344CB8AC3E}">
        <p14:creationId xmlns:p14="http://schemas.microsoft.com/office/powerpoint/2010/main" val="2059312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0A1ED06-4733-4020-9C60-81D4D8014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0CA3509-3AF9-45FE-93ED-57BB5D5E8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97A51AB-3BA5-CD8F-0543-FD4185E8A2B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1"/>
          <a:stretch>
            <a:fillRect/>
          </a:stretch>
        </p:blipFill>
        <p:spPr>
          <a:xfrm>
            <a:off x="180975" y="189120"/>
            <a:ext cx="11823637" cy="64997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286A77-1018-3EC7-321B-5D1ED8518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5195"/>
            <a:ext cx="10165218" cy="2806506"/>
          </a:xfrm>
        </p:spPr>
        <p:txBody>
          <a:bodyPr anchor="b">
            <a:normAutofit/>
          </a:bodyPr>
          <a:lstStyle/>
          <a:p>
            <a:r>
              <a:rPr lang="en-US" sz="6600">
                <a:solidFill>
                  <a:schemeClr val="bg1"/>
                </a:solidFill>
              </a:rPr>
              <a:t>Thank you!</a:t>
            </a:r>
          </a:p>
        </p:txBody>
      </p:sp>
      <p:sp>
        <p:nvSpPr>
          <p:cNvPr id="4" name="AutoShape 2" descr="How functional medicine is revolutionizing healthcare - Fast Company">
            <a:extLst>
              <a:ext uri="{FF2B5EF4-FFF2-40B4-BE49-F238E27FC236}">
                <a16:creationId xmlns:a16="http://schemas.microsoft.com/office/drawing/2014/main" id="{03661461-D1FA-DE7F-53E2-82D2A793C49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BFE5CB-F1A7-FCD6-3964-7C609F2D00E0}"/>
              </a:ext>
            </a:extLst>
          </p:cNvPr>
          <p:cNvSpPr txBox="1"/>
          <p:nvPr/>
        </p:nvSpPr>
        <p:spPr>
          <a:xfrm>
            <a:off x="3854905" y="6451968"/>
            <a:ext cx="44886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UNCLASSIFIED//NOT APPROVED FOR PUBLIC RELEASE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C3CA9A-F71F-DE54-2F27-EA599D608DD1}"/>
              </a:ext>
            </a:extLst>
          </p:cNvPr>
          <p:cNvSpPr txBox="1"/>
          <p:nvPr/>
        </p:nvSpPr>
        <p:spPr>
          <a:xfrm>
            <a:off x="3851699" y="175336"/>
            <a:ext cx="44886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UNCLASSIFIED//NOT APPROVED FOR PUBLIC RELEASE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BE6474-E0F1-0875-A9C4-4D6B6E0D9749}"/>
              </a:ext>
            </a:extLst>
          </p:cNvPr>
          <p:cNvSpPr txBox="1"/>
          <p:nvPr/>
        </p:nvSpPr>
        <p:spPr>
          <a:xfrm>
            <a:off x="10054619" y="6451968"/>
            <a:ext cx="20453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/>
              <a:t>Photo credits: Fast Company</a:t>
            </a:r>
          </a:p>
        </p:txBody>
      </p:sp>
    </p:spTree>
    <p:extLst>
      <p:ext uri="{BB962C8B-B14F-4D97-AF65-F5344CB8AC3E}">
        <p14:creationId xmlns:p14="http://schemas.microsoft.com/office/powerpoint/2010/main" val="1849595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DD115C-35C7-8825-1D10-20D41D3073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D08CBBD-0ABD-0EDB-3380-6DCC7798C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9CA3B3B-E8EB-0888-DB55-B623453A5D25}"/>
              </a:ext>
            </a:extLst>
          </p:cNvPr>
          <p:cNvGrpSpPr/>
          <p:nvPr/>
        </p:nvGrpSpPr>
        <p:grpSpPr>
          <a:xfrm>
            <a:off x="4752767" y="85395"/>
            <a:ext cx="7443547" cy="6752125"/>
            <a:chOff x="4730152" y="85395"/>
            <a:chExt cx="7443547" cy="6752125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2A7016B-01BB-B55E-33F2-73A8511596E2}"/>
                </a:ext>
              </a:extLst>
            </p:cNvPr>
            <p:cNvSpPr/>
            <p:nvPr/>
          </p:nvSpPr>
          <p:spPr>
            <a:xfrm>
              <a:off x="4730152" y="85395"/>
              <a:ext cx="7443547" cy="675212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B2CCEA5-3B29-367A-5A58-D6CBCEA89231}"/>
                </a:ext>
              </a:extLst>
            </p:cNvPr>
            <p:cNvGrpSpPr/>
            <p:nvPr/>
          </p:nvGrpSpPr>
          <p:grpSpPr>
            <a:xfrm>
              <a:off x="6093121" y="212617"/>
              <a:ext cx="4789317" cy="1340349"/>
              <a:chOff x="6093121" y="212617"/>
              <a:chExt cx="4789317" cy="1340349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0ACE96A-E454-8B59-F031-67C68A173BA4}"/>
                  </a:ext>
                </a:extLst>
              </p:cNvPr>
              <p:cNvSpPr txBox="1"/>
              <p:nvPr/>
            </p:nvSpPr>
            <p:spPr>
              <a:xfrm>
                <a:off x="8120442" y="212617"/>
                <a:ext cx="685136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sz="4800">
                    <a:solidFill>
                      <a:schemeClr val="bg1"/>
                    </a:solidFill>
                  </a:rPr>
                  <a:t>3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56869BD-6692-AA32-E2D3-2688CED4790F}"/>
                  </a:ext>
                </a:extLst>
              </p:cNvPr>
              <p:cNvSpPr txBox="1"/>
              <p:nvPr/>
            </p:nvSpPr>
            <p:spPr>
              <a:xfrm>
                <a:off x="6093121" y="845080"/>
                <a:ext cx="4789317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ts val="1000"/>
                  </a:spcBef>
                </a:pPr>
                <a:r>
                  <a:rPr lang="en-US" sz="2000" b="1">
                    <a:solidFill>
                      <a:schemeClr val="bg1"/>
                    </a:solidFill>
                    <a:latin typeface="Arial"/>
                    <a:cs typeface="Arial"/>
                  </a:rPr>
                  <a:t>Identify metrics that can be used to assess factors influencing innovation</a:t>
                </a:r>
                <a:endParaRPr lang="en-US"/>
              </a:p>
            </p:txBody>
          </p:sp>
        </p:grpSp>
      </p:grpSp>
      <p:sp>
        <p:nvSpPr>
          <p:cNvPr id="17" name="Title 1">
            <a:extLst>
              <a:ext uri="{FF2B5EF4-FFF2-40B4-BE49-F238E27FC236}">
                <a16:creationId xmlns:a16="http://schemas.microsoft.com/office/drawing/2014/main" id="{DB12F145-14C2-D4BF-3C57-4F12B6DA1BDC}"/>
              </a:ext>
            </a:extLst>
          </p:cNvPr>
          <p:cNvSpPr txBox="1">
            <a:spLocks/>
          </p:cNvSpPr>
          <p:nvPr/>
        </p:nvSpPr>
        <p:spPr>
          <a:xfrm>
            <a:off x="4314" y="48823"/>
            <a:ext cx="5210355" cy="1383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/>
              <a:t>Problem and Goals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20B422C-F086-6F15-2AB8-DADE72B2F28B}"/>
              </a:ext>
            </a:extLst>
          </p:cNvPr>
          <p:cNvGrpSpPr/>
          <p:nvPr/>
        </p:nvGrpSpPr>
        <p:grpSpPr>
          <a:xfrm>
            <a:off x="5762555" y="1600484"/>
            <a:ext cx="5378740" cy="5138066"/>
            <a:chOff x="5762555" y="1600484"/>
            <a:chExt cx="5378740" cy="5138066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2AE4B30-5C12-52A1-7039-994287050A47}"/>
                </a:ext>
              </a:extLst>
            </p:cNvPr>
            <p:cNvSpPr/>
            <p:nvPr/>
          </p:nvSpPr>
          <p:spPr>
            <a:xfrm>
              <a:off x="5762555" y="1600484"/>
              <a:ext cx="5378740" cy="5138066"/>
            </a:xfrm>
            <a:prstGeom prst="ellipse">
              <a:avLst/>
            </a:prstGeom>
            <a:solidFill>
              <a:srgbClr val="1287B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8FF6280-F27B-B10F-B16E-C05589BE72D2}"/>
                </a:ext>
              </a:extLst>
            </p:cNvPr>
            <p:cNvSpPr txBox="1"/>
            <p:nvPr/>
          </p:nvSpPr>
          <p:spPr>
            <a:xfrm>
              <a:off x="8206705" y="1707863"/>
              <a:ext cx="699513" cy="83099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480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5C36406-BA2E-503E-E5D2-3AFA1653CB33}"/>
                </a:ext>
              </a:extLst>
            </p:cNvPr>
            <p:cNvSpPr txBox="1"/>
            <p:nvPr/>
          </p:nvSpPr>
          <p:spPr>
            <a:xfrm>
              <a:off x="6640402" y="2484313"/>
              <a:ext cx="3897921" cy="111312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ts val="1000"/>
                </a:spcBef>
              </a:pPr>
              <a:r>
                <a:rPr lang="en-US" sz="2000" b="1">
                  <a:solidFill>
                    <a:schemeClr val="bg1"/>
                  </a:solidFill>
                  <a:latin typeface="Arial"/>
                  <a:cs typeface="Arial"/>
                </a:rPr>
                <a:t>Identify factors that influence the rate of innovation</a:t>
              </a:r>
              <a:endParaRPr lang="en-US"/>
            </a:p>
            <a:p>
              <a:pPr>
                <a:spcBef>
                  <a:spcPts val="1000"/>
                </a:spcBef>
              </a:pPr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9FD14F4-E409-464F-DD24-E016480F5EB5}"/>
              </a:ext>
            </a:extLst>
          </p:cNvPr>
          <p:cNvGrpSpPr/>
          <p:nvPr/>
        </p:nvGrpSpPr>
        <p:grpSpPr>
          <a:xfrm>
            <a:off x="6641498" y="3413664"/>
            <a:ext cx="3736687" cy="3423856"/>
            <a:chOff x="6641498" y="3413664"/>
            <a:chExt cx="3736687" cy="3423856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F77EB001-0AC0-5EBF-0BC9-0F51ED46159A}"/>
                </a:ext>
              </a:extLst>
            </p:cNvPr>
            <p:cNvSpPr/>
            <p:nvPr/>
          </p:nvSpPr>
          <p:spPr>
            <a:xfrm>
              <a:off x="6641498" y="3413664"/>
              <a:ext cx="3736687" cy="3423856"/>
            </a:xfrm>
            <a:prstGeom prst="ellipse">
              <a:avLst/>
            </a:prstGeom>
            <a:solidFill>
              <a:srgbClr val="0B3B69"/>
            </a:solidFill>
            <a:ln>
              <a:solidFill>
                <a:srgbClr val="0B3B6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5799FFA-A924-16B8-E3CE-AD1FB394DA0F}"/>
                </a:ext>
              </a:extLst>
            </p:cNvPr>
            <p:cNvSpPr txBox="1"/>
            <p:nvPr/>
          </p:nvSpPr>
          <p:spPr>
            <a:xfrm>
              <a:off x="8206706" y="3490657"/>
              <a:ext cx="498230" cy="83099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480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1AC257A-DF3C-D694-485C-CCD9067E43E5}"/>
                </a:ext>
              </a:extLst>
            </p:cNvPr>
            <p:cNvSpPr txBox="1"/>
            <p:nvPr/>
          </p:nvSpPr>
          <p:spPr>
            <a:xfrm>
              <a:off x="7197363" y="4169517"/>
              <a:ext cx="2714463" cy="1015663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ts val="1000"/>
                </a:spcBef>
              </a:pPr>
              <a:r>
                <a:rPr lang="en-US" sz="2000" b="1">
                  <a:solidFill>
                    <a:schemeClr val="bg1"/>
                  </a:solidFill>
                  <a:latin typeface="Arial"/>
                  <a:cs typeface="Arial"/>
                </a:rPr>
                <a:t>Map bio-AI/ML convergent landscape</a:t>
              </a:r>
              <a:endParaRPr lang="en-US" sz="2000" b="1">
                <a:solidFill>
                  <a:schemeClr val="bg1"/>
                </a:solidFill>
              </a:endParaRPr>
            </a:p>
          </p:txBody>
        </p:sp>
      </p:grp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257355E-8900-6E80-C905-CCC48FBED84F}"/>
              </a:ext>
            </a:extLst>
          </p:cNvPr>
          <p:cNvCxnSpPr/>
          <p:nvPr/>
        </p:nvCxnSpPr>
        <p:spPr>
          <a:xfrm flipH="1" flipV="1">
            <a:off x="3386324" y="3079635"/>
            <a:ext cx="1348619" cy="18898"/>
          </a:xfrm>
          <a:prstGeom prst="straightConnector1">
            <a:avLst/>
          </a:prstGeom>
          <a:ln w="57150">
            <a:solidFill>
              <a:srgbClr val="0B3B69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3E03888-5508-400C-E867-59629FEE438D}"/>
              </a:ext>
            </a:extLst>
          </p:cNvPr>
          <p:cNvCxnSpPr>
            <a:cxnSpLocks/>
          </p:cNvCxnSpPr>
          <p:nvPr/>
        </p:nvCxnSpPr>
        <p:spPr>
          <a:xfrm flipH="1" flipV="1">
            <a:off x="3406406" y="3400130"/>
            <a:ext cx="1316870" cy="13607"/>
          </a:xfrm>
          <a:prstGeom prst="straightConnector1">
            <a:avLst/>
          </a:prstGeom>
          <a:ln w="57150">
            <a:solidFill>
              <a:srgbClr val="0B3B69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C515F78-F6BF-EDE1-657C-38883862D179}"/>
              </a:ext>
            </a:extLst>
          </p:cNvPr>
          <p:cNvGrpSpPr/>
          <p:nvPr/>
        </p:nvGrpSpPr>
        <p:grpSpPr>
          <a:xfrm>
            <a:off x="526784" y="1673679"/>
            <a:ext cx="3047999" cy="3415391"/>
            <a:chOff x="353786" y="1673679"/>
            <a:chExt cx="3047999" cy="3415391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47769A45-01A4-4276-C917-DD1DCEE9F2E8}"/>
                </a:ext>
              </a:extLst>
            </p:cNvPr>
            <p:cNvSpPr/>
            <p:nvPr/>
          </p:nvSpPr>
          <p:spPr>
            <a:xfrm>
              <a:off x="353786" y="1673679"/>
              <a:ext cx="3047999" cy="3415391"/>
            </a:xfrm>
            <a:prstGeom prst="roundRect">
              <a:avLst/>
            </a:prstGeom>
            <a:solidFill>
              <a:srgbClr val="0B3B69"/>
            </a:solidFill>
            <a:ln>
              <a:solidFill>
                <a:srgbClr val="0B3B6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0E6FC7B-30BE-FAFD-DD95-3ED1F201E651}"/>
                </a:ext>
              </a:extLst>
            </p:cNvPr>
            <p:cNvSpPr txBox="1"/>
            <p:nvPr/>
          </p:nvSpPr>
          <p:spPr>
            <a:xfrm>
              <a:off x="440050" y="1945821"/>
              <a:ext cx="2875471" cy="292387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300">
                  <a:solidFill>
                    <a:schemeClr val="bg1"/>
                  </a:solidFill>
                </a:rPr>
                <a:t>How can the U.S. further develop and sustain strategic advantage in biotechnology and avoid strategic surprise from foreign nations…</a:t>
              </a:r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07C58D1D-1137-F5F1-7276-15498515800C}"/>
              </a:ext>
            </a:extLst>
          </p:cNvPr>
          <p:cNvSpPr txBox="1"/>
          <p:nvPr/>
        </p:nvSpPr>
        <p:spPr>
          <a:xfrm>
            <a:off x="164722" y="5086764"/>
            <a:ext cx="3772123" cy="95410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US" sz="2800"/>
              <a:t>…to protect</a:t>
            </a:r>
            <a:br>
              <a:rPr lang="en-US" sz="2800"/>
            </a:br>
            <a:r>
              <a:rPr lang="en-US" sz="2800" b="1"/>
              <a:t>NATIONAL SECURITY?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8582927-61E4-9E38-49D2-88D6B874E31A}"/>
              </a:ext>
            </a:extLst>
          </p:cNvPr>
          <p:cNvSpPr txBox="1"/>
          <p:nvPr/>
        </p:nvSpPr>
        <p:spPr>
          <a:xfrm>
            <a:off x="3851700" y="6550223"/>
            <a:ext cx="44886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UNCLASSIFIED//NOT APPROVED FOR PUBLIC RELEASE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95D0D40-0974-2960-51F8-B8526541C34D}"/>
              </a:ext>
            </a:extLst>
          </p:cNvPr>
          <p:cNvSpPr txBox="1"/>
          <p:nvPr/>
        </p:nvSpPr>
        <p:spPr>
          <a:xfrm>
            <a:off x="3851700" y="0"/>
            <a:ext cx="44886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UNCLASSIFIED//NOT APPROVED FOR PUBLIC RELEASE</a:t>
            </a:r>
          </a:p>
        </p:txBody>
      </p:sp>
    </p:spTree>
    <p:extLst>
      <p:ext uri="{BB962C8B-B14F-4D97-AF65-F5344CB8AC3E}">
        <p14:creationId xmlns:p14="http://schemas.microsoft.com/office/powerpoint/2010/main" val="738838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EC83EBF-B5FD-96D3-725F-36E20B70E0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26CA644-4554-486F-BA93-A126DA7DA2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1FA1A0E-29BF-5840-5155-BA787681E61E}"/>
              </a:ext>
            </a:extLst>
          </p:cNvPr>
          <p:cNvSpPr txBox="1">
            <a:spLocks/>
          </p:cNvSpPr>
          <p:nvPr/>
        </p:nvSpPr>
        <p:spPr>
          <a:xfrm>
            <a:off x="846826" y="37375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What is Bio-AI/ML convergence?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8002311-90D5-8846-D022-CD7E7BF57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7"/>
            <a:ext cx="10872730" cy="446073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000"/>
              <a:t>The integration of biology and AI/ML with digital, computational, and material systems to generate emergent capabilities.</a:t>
            </a:r>
          </a:p>
          <a:p>
            <a:pPr marL="0" indent="0">
              <a:buNone/>
            </a:pPr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E073FC7-3D63-D05A-A44A-BCDE77DD1DEE}"/>
              </a:ext>
            </a:extLst>
          </p:cNvPr>
          <p:cNvGrpSpPr/>
          <p:nvPr/>
        </p:nvGrpSpPr>
        <p:grpSpPr>
          <a:xfrm>
            <a:off x="6281603" y="2820824"/>
            <a:ext cx="7792524" cy="4295968"/>
            <a:chOff x="1076999" y="2662673"/>
            <a:chExt cx="7792524" cy="4295968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EE12F58-D76F-D2AB-69AA-1879C904C825}"/>
                </a:ext>
              </a:extLst>
            </p:cNvPr>
            <p:cNvGrpSpPr/>
            <p:nvPr/>
          </p:nvGrpSpPr>
          <p:grpSpPr>
            <a:xfrm>
              <a:off x="4370588" y="3662260"/>
              <a:ext cx="1205346" cy="1180883"/>
              <a:chOff x="5181879" y="527499"/>
              <a:chExt cx="1678977" cy="1678977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02E67EF7-26D7-8C8B-B81B-33F446399471}"/>
                  </a:ext>
                </a:extLst>
              </p:cNvPr>
              <p:cNvSpPr/>
              <p:nvPr/>
            </p:nvSpPr>
            <p:spPr>
              <a:xfrm>
                <a:off x="5181879" y="527499"/>
                <a:ext cx="1678977" cy="1678977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Oval 4">
                <a:extLst>
                  <a:ext uri="{FF2B5EF4-FFF2-40B4-BE49-F238E27FC236}">
                    <a16:creationId xmlns:a16="http://schemas.microsoft.com/office/drawing/2014/main" id="{F2DE2139-9ED6-E3B7-9F1D-1787FCF5123E}"/>
                  </a:ext>
                </a:extLst>
              </p:cNvPr>
              <p:cNvSpPr txBox="1"/>
              <p:nvPr/>
            </p:nvSpPr>
            <p:spPr>
              <a:xfrm>
                <a:off x="5427759" y="773379"/>
                <a:ext cx="1187217" cy="118721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9050" tIns="19050" rIns="19050" bIns="19050" numCol="1" spcCol="1270" anchor="ctr" anchorCtr="0">
                <a:noAutofit/>
              </a:bodyPr>
              <a:lstStyle/>
              <a:p>
                <a:pPr marL="0" lvl="0" indent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500" kern="1200"/>
                  <a:t>Material</a:t>
                </a:r>
              </a:p>
            </p:txBody>
          </p:sp>
        </p:grpSp>
        <p:graphicFrame>
          <p:nvGraphicFramePr>
            <p:cNvPr id="8" name="Diagram 7">
              <a:extLst>
                <a:ext uri="{FF2B5EF4-FFF2-40B4-BE49-F238E27FC236}">
                  <a16:creationId xmlns:a16="http://schemas.microsoft.com/office/drawing/2014/main" id="{654844D5-6255-7678-FEF9-6E22869154A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310315980"/>
                </p:ext>
              </p:extLst>
            </p:nvPr>
          </p:nvGraphicFramePr>
          <p:xfrm>
            <a:off x="1076999" y="2662673"/>
            <a:ext cx="7792524" cy="429596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C3585D7-D036-0122-9C50-0C4D37A0C881}"/>
              </a:ext>
            </a:extLst>
          </p:cNvPr>
          <p:cNvGrpSpPr/>
          <p:nvPr/>
        </p:nvGrpSpPr>
        <p:grpSpPr>
          <a:xfrm>
            <a:off x="3851700" y="0"/>
            <a:ext cx="4488601" cy="6858000"/>
            <a:chOff x="3851700" y="0"/>
            <a:chExt cx="4488601" cy="685800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B90A3F2-3318-D9E1-624B-F159DAB4354B}"/>
                </a:ext>
              </a:extLst>
            </p:cNvPr>
            <p:cNvSpPr txBox="1"/>
            <p:nvPr/>
          </p:nvSpPr>
          <p:spPr>
            <a:xfrm>
              <a:off x="3851700" y="6550223"/>
              <a:ext cx="44886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/>
                <a:t>UNCLASSIFIED//NOT APPROVED FOR PUBLIC RELEASE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68444AC-7ADD-D83C-F200-65D55EEFD2EE}"/>
                </a:ext>
              </a:extLst>
            </p:cNvPr>
            <p:cNvSpPr txBox="1"/>
            <p:nvPr/>
          </p:nvSpPr>
          <p:spPr>
            <a:xfrm>
              <a:off x="3851700" y="0"/>
              <a:ext cx="44886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/>
                <a:t>UNCLASSIFIED//NOT APPROVED FOR PUBLIC RELEASE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90D8418B-B9B2-A431-A0E2-4C19513101A4}"/>
              </a:ext>
            </a:extLst>
          </p:cNvPr>
          <p:cNvSpPr txBox="1"/>
          <p:nvPr/>
        </p:nvSpPr>
        <p:spPr>
          <a:xfrm>
            <a:off x="481071" y="3358525"/>
            <a:ext cx="6907442" cy="178510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/>
              <a:t>Creates </a:t>
            </a:r>
            <a:r>
              <a:rPr lang="en-US" sz="2800" i="1"/>
              <a:t>new functionality </a:t>
            </a:r>
            <a:r>
              <a:rPr lang="en-US" sz="2800"/>
              <a:t>that none of the component systems could achieve in isolation</a:t>
            </a:r>
            <a:endParaRPr lang="en-US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600"/>
              <a:t>Precision medicine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984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6DFBE84-17D4-E7E4-6D6C-DE0F4C7C6B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448C99C-6072-CEFD-4B47-FE068C7C3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0837121-D776-2190-8491-B6C93637D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92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>
                <a:latin typeface="+mn-lt"/>
              </a:rPr>
              <a:t>Forces Shaping Bioconvergent Advantage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90408BB-ADB2-BFDB-820E-FF02701C6124}"/>
              </a:ext>
            </a:extLst>
          </p:cNvPr>
          <p:cNvSpPr/>
          <p:nvPr/>
        </p:nvSpPr>
        <p:spPr>
          <a:xfrm>
            <a:off x="2415606" y="1350016"/>
            <a:ext cx="2151441" cy="1123021"/>
          </a:xfrm>
          <a:prstGeom prst="roundRect">
            <a:avLst/>
          </a:prstGeom>
          <a:solidFill>
            <a:srgbClr val="00B0F0">
              <a:alpha val="60000"/>
            </a:srgbClr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Geopolitical Biotech Rivalry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993388E-E826-535B-0FCE-B8B6FCCC3390}"/>
              </a:ext>
            </a:extLst>
          </p:cNvPr>
          <p:cNvSpPr/>
          <p:nvPr/>
        </p:nvSpPr>
        <p:spPr>
          <a:xfrm>
            <a:off x="2415606" y="4290562"/>
            <a:ext cx="2151441" cy="112302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err="1">
                <a:solidFill>
                  <a:schemeClr val="bg1"/>
                </a:solidFill>
              </a:rPr>
              <a:t>Platformization</a:t>
            </a:r>
            <a:r>
              <a:rPr lang="en-US" b="1">
                <a:solidFill>
                  <a:schemeClr val="bg1"/>
                </a:solidFill>
              </a:rPr>
              <a:t> of Biology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6C4D58A-92AB-14A3-5933-63AEDC660D73}"/>
              </a:ext>
            </a:extLst>
          </p:cNvPr>
          <p:cNvSpPr/>
          <p:nvPr/>
        </p:nvSpPr>
        <p:spPr>
          <a:xfrm>
            <a:off x="7651641" y="1350015"/>
            <a:ext cx="2151442" cy="1123020"/>
          </a:xfrm>
          <a:prstGeom prst="roundRect">
            <a:avLst/>
          </a:prstGeom>
          <a:solidFill>
            <a:srgbClr val="F2989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National Innovation System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45E9CBB-C57A-862D-F79E-436073ABA73F}"/>
              </a:ext>
            </a:extLst>
          </p:cNvPr>
          <p:cNvSpPr/>
          <p:nvPr/>
        </p:nvSpPr>
        <p:spPr>
          <a:xfrm>
            <a:off x="7651644" y="4290563"/>
            <a:ext cx="2151442" cy="112302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AI/ML-Driven Acceleration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72F057C-78DB-9456-CBAB-2D5F66B1380C}"/>
              </a:ext>
            </a:extLst>
          </p:cNvPr>
          <p:cNvSpPr/>
          <p:nvPr/>
        </p:nvSpPr>
        <p:spPr>
          <a:xfrm>
            <a:off x="5089786" y="2628192"/>
            <a:ext cx="2039117" cy="150721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Advantage</a:t>
            </a:r>
          </a:p>
        </p:txBody>
      </p:sp>
      <p:sp>
        <p:nvSpPr>
          <p:cNvPr id="17" name="Arrow: Bent 16">
            <a:extLst>
              <a:ext uri="{FF2B5EF4-FFF2-40B4-BE49-F238E27FC236}">
                <a16:creationId xmlns:a16="http://schemas.microsoft.com/office/drawing/2014/main" id="{D509BCF0-91C9-9AE3-5729-A15DC04AAC33}"/>
              </a:ext>
            </a:extLst>
          </p:cNvPr>
          <p:cNvSpPr/>
          <p:nvPr/>
        </p:nvSpPr>
        <p:spPr>
          <a:xfrm rot="5400000">
            <a:off x="4786612" y="1824505"/>
            <a:ext cx="561511" cy="914135"/>
          </a:xfrm>
          <a:prstGeom prst="bentArrow">
            <a:avLst/>
          </a:prstGeom>
          <a:gradFill flip="none" rotWithShape="1">
            <a:gsLst>
              <a:gs pos="56000">
                <a:srgbClr val="87CFEA"/>
              </a:gs>
              <a:gs pos="0">
                <a:schemeClr val="accent4"/>
              </a:gs>
              <a:gs pos="75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 w="15240">
            <a:solidFill>
              <a:schemeClr val="tx2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Arrow: Bent 18">
            <a:extLst>
              <a:ext uri="{FF2B5EF4-FFF2-40B4-BE49-F238E27FC236}">
                <a16:creationId xmlns:a16="http://schemas.microsoft.com/office/drawing/2014/main" id="{316A9ABA-E28D-7908-870F-7DC351C1B296}"/>
              </a:ext>
            </a:extLst>
          </p:cNvPr>
          <p:cNvSpPr/>
          <p:nvPr/>
        </p:nvSpPr>
        <p:spPr>
          <a:xfrm rot="16200000">
            <a:off x="6861751" y="4003481"/>
            <a:ext cx="561510" cy="928592"/>
          </a:xfrm>
          <a:prstGeom prst="bentArrow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4000">
                <a:srgbClr val="FFC000"/>
              </a:gs>
              <a:gs pos="83000">
                <a:srgbClr val="FFC000"/>
              </a:gs>
              <a:gs pos="100000">
                <a:srgbClr val="FFC000"/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Arrow: Bent 20">
            <a:extLst>
              <a:ext uri="{FF2B5EF4-FFF2-40B4-BE49-F238E27FC236}">
                <a16:creationId xmlns:a16="http://schemas.microsoft.com/office/drawing/2014/main" id="{8E47B66E-8CD2-72DD-0A45-C0830207D256}"/>
              </a:ext>
            </a:extLst>
          </p:cNvPr>
          <p:cNvSpPr/>
          <p:nvPr/>
        </p:nvSpPr>
        <p:spPr>
          <a:xfrm rot="5400000" flipH="1">
            <a:off x="7335656" y="2324443"/>
            <a:ext cx="561511" cy="930179"/>
          </a:xfrm>
          <a:prstGeom prst="bentArrow">
            <a:avLst/>
          </a:prstGeom>
          <a:gradFill>
            <a:gsLst>
              <a:gs pos="0">
                <a:srgbClr val="F29898"/>
              </a:gs>
              <a:gs pos="74000">
                <a:schemeClr val="accent1">
                  <a:lumMod val="75000"/>
                </a:schemeClr>
              </a:gs>
              <a:gs pos="83000">
                <a:schemeClr val="accent1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Arrow: Bent 22">
            <a:extLst>
              <a:ext uri="{FF2B5EF4-FFF2-40B4-BE49-F238E27FC236}">
                <a16:creationId xmlns:a16="http://schemas.microsoft.com/office/drawing/2014/main" id="{B3C2A2FD-447A-5D69-F902-9E4AE0E6D212}"/>
              </a:ext>
            </a:extLst>
          </p:cNvPr>
          <p:cNvSpPr/>
          <p:nvPr/>
        </p:nvSpPr>
        <p:spPr>
          <a:xfrm rot="16200000" flipH="1">
            <a:off x="4323349" y="3516996"/>
            <a:ext cx="561512" cy="914138"/>
          </a:xfrm>
          <a:prstGeom prst="bentArrow">
            <a:avLst/>
          </a:prstGeom>
          <a:gradFill>
            <a:gsLst>
              <a:gs pos="0">
                <a:srgbClr val="92D050"/>
              </a:gs>
              <a:gs pos="74000">
                <a:schemeClr val="accent1">
                  <a:lumMod val="75000"/>
                </a:schemeClr>
              </a:gs>
              <a:gs pos="83000">
                <a:schemeClr val="accent1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Arrow: Bent 24">
            <a:extLst>
              <a:ext uri="{FF2B5EF4-FFF2-40B4-BE49-F238E27FC236}">
                <a16:creationId xmlns:a16="http://schemas.microsoft.com/office/drawing/2014/main" id="{71759BCE-650C-9D82-ED1A-4DEB482A0D07}"/>
              </a:ext>
            </a:extLst>
          </p:cNvPr>
          <p:cNvSpPr/>
          <p:nvPr/>
        </p:nvSpPr>
        <p:spPr>
          <a:xfrm rot="5400000">
            <a:off x="7347367" y="3494597"/>
            <a:ext cx="561510" cy="941209"/>
          </a:xfrm>
          <a:prstGeom prst="bentArrow">
            <a:avLst/>
          </a:prstGeom>
          <a:gradFill>
            <a:gsLst>
              <a:gs pos="0">
                <a:srgbClr val="FFC000"/>
              </a:gs>
              <a:gs pos="74000">
                <a:schemeClr val="accent1">
                  <a:lumMod val="75000"/>
                </a:schemeClr>
              </a:gs>
              <a:gs pos="83000">
                <a:schemeClr val="accent1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Arrow: Bent 26">
            <a:extLst>
              <a:ext uri="{FF2B5EF4-FFF2-40B4-BE49-F238E27FC236}">
                <a16:creationId xmlns:a16="http://schemas.microsoft.com/office/drawing/2014/main" id="{C116F147-818E-7BD6-D78D-73F3375593F6}"/>
              </a:ext>
            </a:extLst>
          </p:cNvPr>
          <p:cNvSpPr/>
          <p:nvPr/>
        </p:nvSpPr>
        <p:spPr>
          <a:xfrm rot="5400000" flipH="1">
            <a:off x="4795430" y="3997716"/>
            <a:ext cx="561512" cy="928593"/>
          </a:xfrm>
          <a:prstGeom prst="bentArrow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4000">
                <a:srgbClr val="92D050"/>
              </a:gs>
              <a:gs pos="83000">
                <a:srgbClr val="92D050"/>
              </a:gs>
              <a:gs pos="100000">
                <a:srgbClr val="92D050"/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995AA5DC-4701-E12B-535A-8A1831A07A58}"/>
              </a:ext>
            </a:extLst>
          </p:cNvPr>
          <p:cNvSpPr/>
          <p:nvPr/>
        </p:nvSpPr>
        <p:spPr>
          <a:xfrm>
            <a:off x="4625788" y="5074518"/>
            <a:ext cx="2994913" cy="251619"/>
          </a:xfrm>
          <a:prstGeom prst="rightArrow">
            <a:avLst/>
          </a:prstGeom>
          <a:gradFill flip="none" rotWithShape="1">
            <a:gsLst>
              <a:gs pos="0">
                <a:srgbClr val="FFC000"/>
              </a:gs>
              <a:gs pos="74000">
                <a:srgbClr val="92D050"/>
              </a:gs>
              <a:gs pos="89000">
                <a:srgbClr val="92D050"/>
              </a:gs>
              <a:gs pos="100000">
                <a:srgbClr val="92D050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Bent 30">
            <a:extLst>
              <a:ext uri="{FF2B5EF4-FFF2-40B4-BE49-F238E27FC236}">
                <a16:creationId xmlns:a16="http://schemas.microsoft.com/office/drawing/2014/main" id="{10CE6C0E-674C-A399-8F3D-93450813CF78}"/>
              </a:ext>
            </a:extLst>
          </p:cNvPr>
          <p:cNvSpPr/>
          <p:nvPr/>
        </p:nvSpPr>
        <p:spPr>
          <a:xfrm rot="16200000" flipH="1">
            <a:off x="6862545" y="1837741"/>
            <a:ext cx="561511" cy="930180"/>
          </a:xfrm>
          <a:prstGeom prst="bentArrow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4000">
                <a:srgbClr val="F29898"/>
              </a:gs>
              <a:gs pos="83000">
                <a:srgbClr val="F29898"/>
              </a:gs>
              <a:gs pos="100000">
                <a:srgbClr val="F29898"/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Arrow: Bent 32">
            <a:extLst>
              <a:ext uri="{FF2B5EF4-FFF2-40B4-BE49-F238E27FC236}">
                <a16:creationId xmlns:a16="http://schemas.microsoft.com/office/drawing/2014/main" id="{52C2354D-642E-3F31-0129-6D4A78E2B224}"/>
              </a:ext>
            </a:extLst>
          </p:cNvPr>
          <p:cNvSpPr/>
          <p:nvPr/>
        </p:nvSpPr>
        <p:spPr>
          <a:xfrm rot="16200000">
            <a:off x="4323349" y="2338822"/>
            <a:ext cx="561512" cy="914138"/>
          </a:xfrm>
          <a:prstGeom prst="bentArrow">
            <a:avLst/>
          </a:prstGeom>
          <a:gradFill>
            <a:gsLst>
              <a:gs pos="14000">
                <a:schemeClr val="bg1"/>
              </a:gs>
              <a:gs pos="0">
                <a:schemeClr val="bg1"/>
              </a:gs>
              <a:gs pos="100000">
                <a:schemeClr val="tx2">
                  <a:lumMod val="90000"/>
                  <a:lumOff val="10000"/>
                </a:schemeClr>
              </a:gs>
            </a:gsLst>
            <a:lin ang="5400000" scaled="1"/>
          </a:gradFill>
          <a:ln w="15240"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6FAEEE41-614A-F9E3-E13E-25E07FCD1255}"/>
              </a:ext>
            </a:extLst>
          </p:cNvPr>
          <p:cNvSpPr/>
          <p:nvPr/>
        </p:nvSpPr>
        <p:spPr>
          <a:xfrm rot="16200000">
            <a:off x="7786718" y="3248046"/>
            <a:ext cx="1739687" cy="273865"/>
          </a:xfrm>
          <a:prstGeom prst="rightArrow">
            <a:avLst/>
          </a:prstGeom>
          <a:gradFill flip="none" rotWithShape="1">
            <a:gsLst>
              <a:gs pos="0">
                <a:srgbClr val="F29898"/>
              </a:gs>
              <a:gs pos="93000">
                <a:srgbClr val="FFC000"/>
              </a:gs>
              <a:gs pos="31000">
                <a:srgbClr val="F29898"/>
              </a:gs>
              <a:gs pos="100000">
                <a:srgbClr val="FFC000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CA48F647-E755-F2A8-6EE2-ED33936A139B}"/>
              </a:ext>
            </a:extLst>
          </p:cNvPr>
          <p:cNvSpPr/>
          <p:nvPr/>
        </p:nvSpPr>
        <p:spPr>
          <a:xfrm rot="5400000">
            <a:off x="2692285" y="3239182"/>
            <a:ext cx="1739687" cy="273864"/>
          </a:xfrm>
          <a:prstGeom prst="rightArrow">
            <a:avLst/>
          </a:prstGeom>
          <a:gradFill flip="none" rotWithShape="1">
            <a:gsLst>
              <a:gs pos="48000">
                <a:schemeClr val="bg1"/>
              </a:gs>
              <a:gs pos="0">
                <a:schemeClr val="bg1">
                  <a:alpha val="50000"/>
                </a:schemeClr>
              </a:gs>
              <a:gs pos="0">
                <a:srgbClr val="92D050"/>
              </a:gs>
              <a:gs pos="100000">
                <a:schemeClr val="accent4"/>
              </a:gs>
            </a:gsLst>
            <a:path path="circle">
              <a:fillToRect l="100000" t="100000"/>
            </a:path>
            <a:tileRect r="-100000" b="-100000"/>
          </a:gradFill>
          <a:ln w="15240" cmpd="sng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DD3EE751-9913-97EE-877E-9361D1C9E2B6}"/>
              </a:ext>
            </a:extLst>
          </p:cNvPr>
          <p:cNvSpPr/>
          <p:nvPr/>
        </p:nvSpPr>
        <p:spPr>
          <a:xfrm rot="10800000">
            <a:off x="4611890" y="1383092"/>
            <a:ext cx="2994912" cy="259862"/>
          </a:xfrm>
          <a:prstGeom prst="rightArrow">
            <a:avLst/>
          </a:prstGeom>
          <a:gradFill flip="none" rotWithShape="1">
            <a:gsLst>
              <a:gs pos="0">
                <a:schemeClr val="accent4"/>
              </a:gs>
              <a:gs pos="74000">
                <a:srgbClr val="F29898"/>
              </a:gs>
              <a:gs pos="83000">
                <a:srgbClr val="F29898"/>
              </a:gs>
              <a:gs pos="100000">
                <a:srgbClr val="F29898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Graphic 40" descr="Bank with solid fill">
            <a:extLst>
              <a:ext uri="{FF2B5EF4-FFF2-40B4-BE49-F238E27FC236}">
                <a16:creationId xmlns:a16="http://schemas.microsoft.com/office/drawing/2014/main" id="{9C67AC24-703F-3A07-A094-3272359488C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141471" y="2242793"/>
            <a:ext cx="496653" cy="496227"/>
          </a:xfrm>
          <a:prstGeom prst="rect">
            <a:avLst/>
          </a:prstGeom>
        </p:spPr>
      </p:pic>
      <p:pic>
        <p:nvPicPr>
          <p:cNvPr id="43" name="Graphic 42" descr="DNA with solid fill">
            <a:extLst>
              <a:ext uri="{FF2B5EF4-FFF2-40B4-BE49-F238E27FC236}">
                <a16:creationId xmlns:a16="http://schemas.microsoft.com/office/drawing/2014/main" id="{14595F3C-E830-6962-2E67-A31A11315FA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80384" y="3980284"/>
            <a:ext cx="487911" cy="487492"/>
          </a:xfrm>
          <a:prstGeom prst="rect">
            <a:avLst/>
          </a:prstGeom>
        </p:spPr>
      </p:pic>
      <p:pic>
        <p:nvPicPr>
          <p:cNvPr id="45" name="Graphic 44" descr="Robot with solid fill">
            <a:extLst>
              <a:ext uri="{FF2B5EF4-FFF2-40B4-BE49-F238E27FC236}">
                <a16:creationId xmlns:a16="http://schemas.microsoft.com/office/drawing/2014/main" id="{4F4693C7-29BA-6741-0E05-4A23ACE36C3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94544" y="3943963"/>
            <a:ext cx="560614" cy="560133"/>
          </a:xfrm>
          <a:prstGeom prst="rect">
            <a:avLst/>
          </a:pr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6C1D3B7B-E384-FC51-3712-DDE27117744D}"/>
              </a:ext>
            </a:extLst>
          </p:cNvPr>
          <p:cNvGrpSpPr/>
          <p:nvPr/>
        </p:nvGrpSpPr>
        <p:grpSpPr>
          <a:xfrm>
            <a:off x="5435172" y="5708640"/>
            <a:ext cx="2846547" cy="358744"/>
            <a:chOff x="10293419" y="4376418"/>
            <a:chExt cx="1344232" cy="215184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42CC06E8-5BA6-58B5-63E1-137F1A183014}"/>
                </a:ext>
              </a:extLst>
            </p:cNvPr>
            <p:cNvSpPr txBox="1"/>
            <p:nvPr/>
          </p:nvSpPr>
          <p:spPr>
            <a:xfrm>
              <a:off x="10442521" y="4388529"/>
              <a:ext cx="1195130" cy="203073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r>
                <a:rPr lang="en-US" sz="1600"/>
                <a:t>Positioning leverage</a:t>
              </a:r>
            </a:p>
          </p:txBody>
        </p:sp>
        <p:pic>
          <p:nvPicPr>
            <p:cNvPr id="64" name="Graphic 63" descr="World with solid fill">
              <a:extLst>
                <a:ext uri="{FF2B5EF4-FFF2-40B4-BE49-F238E27FC236}">
                  <a16:creationId xmlns:a16="http://schemas.microsoft.com/office/drawing/2014/main" id="{7FB2364D-A6D4-4671-42AF-7E21CB142E05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293419" y="4376418"/>
              <a:ext cx="184514" cy="209465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95308F6-D0FA-E754-BC03-4BF702EDA6F6}"/>
              </a:ext>
            </a:extLst>
          </p:cNvPr>
          <p:cNvGrpSpPr/>
          <p:nvPr/>
        </p:nvGrpSpPr>
        <p:grpSpPr>
          <a:xfrm>
            <a:off x="5454832" y="6076174"/>
            <a:ext cx="2753868" cy="370588"/>
            <a:chOff x="10029407" y="4015245"/>
            <a:chExt cx="1300466" cy="222288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96E718C1-2129-41DC-1A3F-507208F0C580}"/>
                </a:ext>
              </a:extLst>
            </p:cNvPr>
            <p:cNvSpPr txBox="1"/>
            <p:nvPr/>
          </p:nvSpPr>
          <p:spPr>
            <a:xfrm>
              <a:off x="10185416" y="4034460"/>
              <a:ext cx="1144457" cy="203073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r>
                <a:rPr lang="en-US" sz="1600"/>
                <a:t>Accelerates  innovation</a:t>
              </a:r>
            </a:p>
          </p:txBody>
        </p:sp>
        <p:pic>
          <p:nvPicPr>
            <p:cNvPr id="62" name="Graphic 61" descr="Robot with solid fill">
              <a:extLst>
                <a:ext uri="{FF2B5EF4-FFF2-40B4-BE49-F238E27FC236}">
                  <a16:creationId xmlns:a16="http://schemas.microsoft.com/office/drawing/2014/main" id="{B7E4B1DE-1B03-E0DD-2F13-2659D5B20954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029407" y="4015245"/>
              <a:ext cx="190843" cy="216650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CDD2ECA-5F49-44A5-3834-00C5D06A9F86}"/>
              </a:ext>
            </a:extLst>
          </p:cNvPr>
          <p:cNvGrpSpPr/>
          <p:nvPr/>
        </p:nvGrpSpPr>
        <p:grpSpPr>
          <a:xfrm>
            <a:off x="2454001" y="5738609"/>
            <a:ext cx="2908853" cy="370573"/>
            <a:chOff x="8569151" y="4215092"/>
            <a:chExt cx="1373655" cy="222279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7DAA6158-4C99-8230-5F0F-565F90C75184}"/>
                </a:ext>
              </a:extLst>
            </p:cNvPr>
            <p:cNvSpPr txBox="1"/>
            <p:nvPr/>
          </p:nvSpPr>
          <p:spPr>
            <a:xfrm>
              <a:off x="8688374" y="4234298"/>
              <a:ext cx="1254432" cy="203073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r>
                <a:rPr lang="en-US" sz="1600"/>
                <a:t>Modular scalability</a:t>
              </a:r>
            </a:p>
          </p:txBody>
        </p:sp>
        <p:pic>
          <p:nvPicPr>
            <p:cNvPr id="60" name="Graphic 59" descr="DNA with solid fill">
              <a:extLst>
                <a:ext uri="{FF2B5EF4-FFF2-40B4-BE49-F238E27FC236}">
                  <a16:creationId xmlns:a16="http://schemas.microsoft.com/office/drawing/2014/main" id="{916CB6A4-AB20-7C38-DD76-B5E6ABF08154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569151" y="4215092"/>
              <a:ext cx="168256" cy="191009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D27F70B-DA96-39A6-07F3-11E7C05500C0}"/>
              </a:ext>
            </a:extLst>
          </p:cNvPr>
          <p:cNvGrpSpPr/>
          <p:nvPr/>
        </p:nvGrpSpPr>
        <p:grpSpPr>
          <a:xfrm>
            <a:off x="2437717" y="6087167"/>
            <a:ext cx="2997455" cy="391627"/>
            <a:chOff x="8561461" y="3966966"/>
            <a:chExt cx="1733866" cy="234908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7FEC7CC-947D-A2F7-BE4C-CCCCAE6E1EB5}"/>
                </a:ext>
              </a:extLst>
            </p:cNvPr>
            <p:cNvSpPr txBox="1"/>
            <p:nvPr/>
          </p:nvSpPr>
          <p:spPr>
            <a:xfrm>
              <a:off x="8688374" y="3998801"/>
              <a:ext cx="1606953" cy="20307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1600"/>
                <a:t>Supportive Infrastructure</a:t>
              </a:r>
            </a:p>
          </p:txBody>
        </p:sp>
        <p:pic>
          <p:nvPicPr>
            <p:cNvPr id="58" name="Graphic 57" descr="Bank with solid fill">
              <a:extLst>
                <a:ext uri="{FF2B5EF4-FFF2-40B4-BE49-F238E27FC236}">
                  <a16:creationId xmlns:a16="http://schemas.microsoft.com/office/drawing/2014/main" id="{96830DA0-3ACD-1771-1DFB-9A8697F1137A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8561461" y="3966966"/>
              <a:ext cx="184514" cy="232166"/>
            </a:xfrm>
            <a:prstGeom prst="rect">
              <a:avLst/>
            </a:prstGeom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97122D8-3150-3CC6-D270-C72E50AF6DD4}"/>
              </a:ext>
            </a:extLst>
          </p:cNvPr>
          <p:cNvGrpSpPr/>
          <p:nvPr/>
        </p:nvGrpSpPr>
        <p:grpSpPr>
          <a:xfrm>
            <a:off x="8314936" y="5995992"/>
            <a:ext cx="1421090" cy="399611"/>
            <a:chOff x="10908250" y="4407577"/>
            <a:chExt cx="671085" cy="239697"/>
          </a:xfrm>
        </p:grpSpPr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2CEC2840-7641-9435-29CB-773849092E33}"/>
                </a:ext>
              </a:extLst>
            </p:cNvPr>
            <p:cNvCxnSpPr>
              <a:cxnSpLocks/>
            </p:cNvCxnSpPr>
            <p:nvPr/>
          </p:nvCxnSpPr>
          <p:spPr>
            <a:xfrm>
              <a:off x="10965912" y="4407577"/>
              <a:ext cx="53394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6E9190CC-BA75-C2EE-AECA-0D71BD6DB28A}"/>
                </a:ext>
              </a:extLst>
            </p:cNvPr>
            <p:cNvSpPr txBox="1"/>
            <p:nvPr/>
          </p:nvSpPr>
          <p:spPr>
            <a:xfrm>
              <a:off x="10908250" y="4444201"/>
              <a:ext cx="671085" cy="203073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r>
                <a:rPr lang="en-US" sz="1100"/>
                <a:t>  </a:t>
              </a:r>
              <a:r>
                <a:rPr lang="en-US" sz="1600"/>
                <a:t>Reinforcing</a:t>
              </a:r>
              <a:r>
                <a:rPr lang="en-US" sz="1100"/>
                <a:t>         </a:t>
              </a:r>
            </a:p>
          </p:txBody>
        </p:sp>
      </p:grp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00968235-331B-384F-8D6E-3D853D40BA60}"/>
              </a:ext>
            </a:extLst>
          </p:cNvPr>
          <p:cNvSpPr/>
          <p:nvPr/>
        </p:nvSpPr>
        <p:spPr>
          <a:xfrm>
            <a:off x="2349739" y="5662084"/>
            <a:ext cx="7492522" cy="898201"/>
          </a:xfrm>
          <a:prstGeom prst="round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8A79F9F-31C2-5FAA-4328-CDD95E2F9612}"/>
              </a:ext>
            </a:extLst>
          </p:cNvPr>
          <p:cNvSpPr txBox="1"/>
          <p:nvPr/>
        </p:nvSpPr>
        <p:spPr>
          <a:xfrm>
            <a:off x="3851700" y="6550223"/>
            <a:ext cx="44886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UNCLASSIFIED//NOT APPROVED FOR PUBLIC RELEASE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4AF2E16-4220-4026-B40F-A02C759991A0}"/>
              </a:ext>
            </a:extLst>
          </p:cNvPr>
          <p:cNvSpPr txBox="1"/>
          <p:nvPr/>
        </p:nvSpPr>
        <p:spPr>
          <a:xfrm>
            <a:off x="3851700" y="0"/>
            <a:ext cx="44886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UNCLASSIFIED//NOT APPROVED FOR PUBLIC RELEASE</a:t>
            </a:r>
          </a:p>
        </p:txBody>
      </p:sp>
      <p:pic>
        <p:nvPicPr>
          <p:cNvPr id="2" name="Graphic 1" descr="World with solid fill">
            <a:extLst>
              <a:ext uri="{FF2B5EF4-FFF2-40B4-BE49-F238E27FC236}">
                <a16:creationId xmlns:a16="http://schemas.microsoft.com/office/drawing/2014/main" id="{9DDD5097-6ABC-05BE-FCED-3C17F409FD3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80930" y="2201789"/>
            <a:ext cx="543812" cy="56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19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2" grpId="0" animBg="1"/>
      <p:bldP spid="17" grpId="0" animBg="1"/>
      <p:bldP spid="19" grpId="0" animBg="1"/>
      <p:bldP spid="21" grpId="0" animBg="1"/>
      <p:bldP spid="23" grpId="0" animBg="1"/>
      <p:bldP spid="25" grpId="0" animBg="1"/>
      <p:bldP spid="27" grpId="0" animBg="1"/>
      <p:bldP spid="29" grpId="0" animBg="1"/>
      <p:bldP spid="31" grpId="0" animBg="1"/>
      <p:bldP spid="33" grpId="0" animBg="1"/>
      <p:bldP spid="35" grpId="0" animBg="1"/>
      <p:bldP spid="37" grpId="0" animBg="1"/>
      <p:bldP spid="39" grpId="0" animBg="1"/>
      <p:bldP spid="6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70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BA513B0-82FF-4F41-8178-885375D1C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88E7F22A-8270-9AE5-EA86-CF8DA0B7CD1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3" t="5732" r="-144" b="22999"/>
          <a:stretch>
            <a:fillRect/>
          </a:stretch>
        </p:blipFill>
        <p:spPr>
          <a:xfrm>
            <a:off x="0" y="-221890"/>
            <a:ext cx="12245859" cy="4575242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3DB8501-F9F2-4ACD-B56A-9019CD500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2987478"/>
            <a:ext cx="12228128" cy="1828800"/>
            <a:chOff x="-305" y="2987478"/>
            <a:chExt cx="12188952" cy="18288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D03A94A-ADF5-4334-86B1-DBA5F70ACD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85A18E1-CBE3-4BBD-B1B7-CDBCA685E0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33EDCAA-1D6C-4710-9DA1-C7FC946D8E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16" name="Freeform: Shape 15">
              <a:extLst>
                <a:ext uri="{FF2B5EF4-FFF2-40B4-BE49-F238E27FC236}">
                  <a16:creationId xmlns:a16="http://schemas.microsoft.com/office/drawing/2014/main" id="{3916FBF2-1CC9-460D-A42B-FB77E515EC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FE3E06C-2867-5EBE-EC9D-D2638D3CAF7B}"/>
              </a:ext>
            </a:extLst>
          </p:cNvPr>
          <p:cNvSpPr txBox="1"/>
          <p:nvPr/>
        </p:nvSpPr>
        <p:spPr>
          <a:xfrm>
            <a:off x="1012404" y="4812520"/>
            <a:ext cx="4073286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000"/>
              <a:t>Precision Medicine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C49C78-55B1-1D07-6726-B235B1B327C3}"/>
              </a:ext>
            </a:extLst>
          </p:cNvPr>
          <p:cNvSpPr txBox="1"/>
          <p:nvPr/>
        </p:nvSpPr>
        <p:spPr>
          <a:xfrm>
            <a:off x="5147574" y="4127717"/>
            <a:ext cx="7071203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/>
              <a:t>What is it? </a:t>
            </a:r>
            <a:r>
              <a:rPr lang="en-US" sz="2400">
                <a:latin typeface="Aptos"/>
                <a:cs typeface="Arial"/>
              </a:rPr>
              <a:t>Tailored healthcare guided by a patient's genetic, molecular, and environmental attributes</a:t>
            </a:r>
            <a:endParaRPr lang="en-US" sz="2400" b="1">
              <a:latin typeface="Apto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FE06A1B-C794-D14D-DBBD-859360E32E0C}"/>
              </a:ext>
            </a:extLst>
          </p:cNvPr>
          <p:cNvGrpSpPr/>
          <p:nvPr/>
        </p:nvGrpSpPr>
        <p:grpSpPr>
          <a:xfrm>
            <a:off x="3851700" y="0"/>
            <a:ext cx="4488601" cy="6858000"/>
            <a:chOff x="3851700" y="0"/>
            <a:chExt cx="4488601" cy="685800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82187B5-3377-3F9D-735D-54EAED2DBE4D}"/>
                </a:ext>
              </a:extLst>
            </p:cNvPr>
            <p:cNvSpPr txBox="1"/>
            <p:nvPr/>
          </p:nvSpPr>
          <p:spPr>
            <a:xfrm>
              <a:off x="3851700" y="6550223"/>
              <a:ext cx="44886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/>
                <a:t>UNCLASSIFIED//NOT APPROVED FOR PUBLIC RELEASE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A9B2119-D049-8E57-9C06-A7916DBA48F1}"/>
                </a:ext>
              </a:extLst>
            </p:cNvPr>
            <p:cNvSpPr txBox="1"/>
            <p:nvPr/>
          </p:nvSpPr>
          <p:spPr>
            <a:xfrm>
              <a:off x="3851700" y="0"/>
              <a:ext cx="44886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/>
                <a:t>UNCLASSIFIED//NOT APPROVED FOR PUBLIC RELEASE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E0D68FA-21D0-CD0B-2276-3D920C450CDF}"/>
              </a:ext>
            </a:extLst>
          </p:cNvPr>
          <p:cNvSpPr txBox="1"/>
          <p:nvPr/>
        </p:nvSpPr>
        <p:spPr>
          <a:xfrm>
            <a:off x="9829799" y="6573306"/>
            <a:ext cx="20453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/>
              <a:t>Photo credits: Mater Private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66B87B-6DA8-8214-DB9A-817938C1702E}"/>
              </a:ext>
            </a:extLst>
          </p:cNvPr>
          <p:cNvSpPr txBox="1"/>
          <p:nvPr/>
        </p:nvSpPr>
        <p:spPr>
          <a:xfrm>
            <a:off x="5147574" y="5180604"/>
            <a:ext cx="6022975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/>
              <a:t>Result: </a:t>
            </a:r>
            <a:r>
              <a:rPr lang="en-US" sz="2400"/>
              <a:t>Better treatment for disease</a:t>
            </a:r>
            <a:endParaRPr lang="en-US" sz="2400" u="sng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BB832C-613F-4108-172F-9A70BD634BEE}"/>
              </a:ext>
            </a:extLst>
          </p:cNvPr>
          <p:cNvSpPr txBox="1"/>
          <p:nvPr/>
        </p:nvSpPr>
        <p:spPr>
          <a:xfrm>
            <a:off x="5147574" y="5889751"/>
            <a:ext cx="7089239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/>
              <a:t>Impact: </a:t>
            </a:r>
            <a:r>
              <a:rPr lang="en-US" sz="2400"/>
              <a:t>Greater human resilience to health threats</a:t>
            </a:r>
            <a:endParaRPr lang="en-US" sz="2400" b="1"/>
          </a:p>
        </p:txBody>
      </p:sp>
    </p:spTree>
    <p:extLst>
      <p:ext uri="{BB962C8B-B14F-4D97-AF65-F5344CB8AC3E}">
        <p14:creationId xmlns:p14="http://schemas.microsoft.com/office/powerpoint/2010/main" val="1056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0E119E2-9199-F3B0-6838-794B3110DD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238161C-3788-0ADB-88C2-97D8F7B09B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6271C25-8B0E-0F77-AF34-98448781064F}"/>
              </a:ext>
            </a:extLst>
          </p:cNvPr>
          <p:cNvSpPr txBox="1">
            <a:spLocks/>
          </p:cNvSpPr>
          <p:nvPr/>
        </p:nvSpPr>
        <p:spPr>
          <a:xfrm>
            <a:off x="4547978" y="-2574"/>
            <a:ext cx="3628845" cy="11961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/>
              <a:t>Key Findings</a:t>
            </a:r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D236E90-D24E-B86A-0B51-D0150DE1761E}"/>
              </a:ext>
            </a:extLst>
          </p:cNvPr>
          <p:cNvGrpSpPr/>
          <p:nvPr/>
        </p:nvGrpSpPr>
        <p:grpSpPr>
          <a:xfrm>
            <a:off x="-191281" y="1052743"/>
            <a:ext cx="4739259" cy="5550860"/>
            <a:chOff x="-64895" y="1059877"/>
            <a:chExt cx="4739259" cy="555086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50B0AA1-1DFE-AF10-9CBC-101E1BFA10AC}"/>
                </a:ext>
              </a:extLst>
            </p:cNvPr>
            <p:cNvSpPr txBox="1"/>
            <p:nvPr/>
          </p:nvSpPr>
          <p:spPr>
            <a:xfrm>
              <a:off x="-64895" y="4534015"/>
              <a:ext cx="4739259" cy="207672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lvl="1">
                <a:lnSpc>
                  <a:spcPct val="90000"/>
                </a:lnSpc>
                <a:spcBef>
                  <a:spcPts val="500"/>
                </a:spcBef>
              </a:pPr>
              <a:r>
                <a:rPr lang="en-US" sz="2000"/>
                <a:t>2007-2018: </a:t>
              </a:r>
            </a:p>
            <a:p>
              <a:pPr marL="1257300" lvl="2" indent="-3429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pPr>
              <a:r>
                <a:rPr lang="en-US" sz="2000"/>
                <a:t>China: 17% increase annually</a:t>
              </a:r>
            </a:p>
            <a:p>
              <a:pPr marL="1257300" lvl="2" indent="-3429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pPr>
              <a:r>
                <a:rPr lang="en-US" sz="2000"/>
                <a:t>U.S.: 4% increase annually</a:t>
              </a:r>
            </a:p>
            <a:p>
              <a:pPr lvl="1">
                <a:lnSpc>
                  <a:spcPct val="90000"/>
                </a:lnSpc>
                <a:spcBef>
                  <a:spcPts val="500"/>
                </a:spcBef>
              </a:pPr>
              <a:r>
                <a:rPr lang="en-US" sz="2000"/>
                <a:t>2018-2023: </a:t>
              </a:r>
            </a:p>
            <a:p>
              <a:pPr marL="1257300" lvl="2" indent="-3429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pPr>
              <a:r>
                <a:rPr lang="en-US" sz="2000"/>
                <a:t>China: 9% increase annually </a:t>
              </a:r>
            </a:p>
            <a:p>
              <a:pPr marL="1257300" lvl="2" indent="-3429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pPr>
              <a:r>
                <a:rPr lang="en-US" sz="2000"/>
                <a:t>U.S.: 4.7% increase annually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EBB18FF-2775-6F3C-6B93-9EAE81413483}"/>
                </a:ext>
              </a:extLst>
            </p:cNvPr>
            <p:cNvSpPr/>
            <p:nvPr/>
          </p:nvSpPr>
          <p:spPr>
            <a:xfrm>
              <a:off x="615765" y="1059877"/>
              <a:ext cx="3041600" cy="2855941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solidFill>
                <a:schemeClr val="tx2">
                  <a:lumMod val="10000"/>
                  <a:lumOff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8350DD9-A8F4-7588-60EE-35A0186D22FD}"/>
                </a:ext>
              </a:extLst>
            </p:cNvPr>
            <p:cNvSpPr txBox="1"/>
            <p:nvPr/>
          </p:nvSpPr>
          <p:spPr>
            <a:xfrm>
              <a:off x="738010" y="2192798"/>
              <a:ext cx="2797110" cy="58477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200"/>
                <a:t>R&amp;D</a:t>
              </a:r>
              <a:endParaRPr lang="en-US"/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516AC7A9-357E-9358-1C8C-3C401D9FC045}"/>
                </a:ext>
              </a:extLst>
            </p:cNvPr>
            <p:cNvCxnSpPr>
              <a:cxnSpLocks/>
            </p:cNvCxnSpPr>
            <p:nvPr/>
          </p:nvCxnSpPr>
          <p:spPr>
            <a:xfrm>
              <a:off x="2136565" y="3977828"/>
              <a:ext cx="0" cy="589339"/>
            </a:xfrm>
            <a:prstGeom prst="straightConnector1">
              <a:avLst/>
            </a:prstGeom>
            <a:ln w="57150"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2112EE3-FBE1-89A6-C090-4CF7692A309E}"/>
              </a:ext>
            </a:extLst>
          </p:cNvPr>
          <p:cNvGrpSpPr/>
          <p:nvPr/>
        </p:nvGrpSpPr>
        <p:grpSpPr>
          <a:xfrm>
            <a:off x="4049018" y="1135153"/>
            <a:ext cx="4093963" cy="5339943"/>
            <a:chOff x="3936275" y="1059878"/>
            <a:chExt cx="4093963" cy="5339943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4E5FCF6-49C3-DD9E-A658-98E95E12C803}"/>
                </a:ext>
              </a:extLst>
            </p:cNvPr>
            <p:cNvSpPr txBox="1"/>
            <p:nvPr/>
          </p:nvSpPr>
          <p:spPr>
            <a:xfrm>
              <a:off x="3936275" y="4792458"/>
              <a:ext cx="4093963" cy="1607363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800100" lvl="1" indent="-3429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pPr>
              <a:r>
                <a:rPr lang="en-US" sz="2000"/>
                <a:t>10-year timeline</a:t>
              </a:r>
            </a:p>
            <a:p>
              <a:pPr marL="800100" lvl="1" indent="-3429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pPr>
              <a:r>
                <a:rPr lang="en-US" sz="2000"/>
                <a:t>$880 million average investment</a:t>
              </a:r>
            </a:p>
            <a:p>
              <a:pPr marL="800100" lvl="1" indent="-3429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pPr>
              <a:r>
                <a:rPr lang="en-US" sz="2000" err="1"/>
                <a:t>Exscientia’s</a:t>
              </a:r>
              <a:r>
                <a:rPr lang="en-US" sz="2000"/>
                <a:t> AI designed drug was created in 1 year.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C44B068-9B3D-89E7-B415-88952D8A58E3}"/>
                </a:ext>
              </a:extLst>
            </p:cNvPr>
            <p:cNvSpPr/>
            <p:nvPr/>
          </p:nvSpPr>
          <p:spPr>
            <a:xfrm>
              <a:off x="4362098" y="1059878"/>
              <a:ext cx="2957270" cy="2855917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solidFill>
                <a:schemeClr val="tx2">
                  <a:lumMod val="10000"/>
                  <a:lumOff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2085A5F-CB2D-797D-2A20-B0A6948F880A}"/>
                </a:ext>
              </a:extLst>
            </p:cNvPr>
            <p:cNvSpPr txBox="1"/>
            <p:nvPr/>
          </p:nvSpPr>
          <p:spPr>
            <a:xfrm>
              <a:off x="4207764" y="1945694"/>
              <a:ext cx="3265937" cy="1077218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200"/>
                <a:t>AI in drug development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2EDB1377-C017-F5A2-1DE3-4FA995C1336D}"/>
                </a:ext>
              </a:extLst>
            </p:cNvPr>
            <p:cNvCxnSpPr>
              <a:cxnSpLocks/>
            </p:cNvCxnSpPr>
            <p:nvPr/>
          </p:nvCxnSpPr>
          <p:spPr>
            <a:xfrm>
              <a:off x="5840732" y="3915795"/>
              <a:ext cx="0" cy="589339"/>
            </a:xfrm>
            <a:prstGeom prst="straightConnector1">
              <a:avLst/>
            </a:prstGeom>
            <a:ln w="57150"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68720B7-BC90-43DA-086F-C845F4F340A5}"/>
              </a:ext>
            </a:extLst>
          </p:cNvPr>
          <p:cNvGrpSpPr/>
          <p:nvPr/>
        </p:nvGrpSpPr>
        <p:grpSpPr>
          <a:xfrm>
            <a:off x="7515135" y="1135153"/>
            <a:ext cx="4057732" cy="5201561"/>
            <a:chOff x="7515135" y="1135153"/>
            <a:chExt cx="4057732" cy="5201561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867D868-7067-1A3D-39F5-7547695EB4F9}"/>
                </a:ext>
              </a:extLst>
            </p:cNvPr>
            <p:cNvSpPr txBox="1"/>
            <p:nvPr/>
          </p:nvSpPr>
          <p:spPr>
            <a:xfrm>
              <a:off x="7515135" y="4857591"/>
              <a:ext cx="4026319" cy="1479123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lvl="1" algn="ctr">
                <a:lnSpc>
                  <a:spcPct val="90000"/>
                </a:lnSpc>
                <a:spcBef>
                  <a:spcPts val="500"/>
                </a:spcBef>
              </a:pPr>
              <a:r>
                <a:rPr lang="en-US" sz="2000"/>
                <a:t>Strategic partnerships, workforce, National strategies, government investment, and financial risk heavily influence innovation 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F9A954E4-31CD-A834-D087-62B90FC38CE5}"/>
                </a:ext>
              </a:extLst>
            </p:cNvPr>
            <p:cNvSpPr/>
            <p:nvPr/>
          </p:nvSpPr>
          <p:spPr>
            <a:xfrm>
              <a:off x="8306931" y="1135153"/>
              <a:ext cx="3179680" cy="2910817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solidFill>
                <a:schemeClr val="tx2">
                  <a:lumMod val="10000"/>
                  <a:lumOff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495E55FD-7DB7-1739-3595-A3F924CAFBE4}"/>
                </a:ext>
              </a:extLst>
            </p:cNvPr>
            <p:cNvCxnSpPr>
              <a:cxnSpLocks/>
            </p:cNvCxnSpPr>
            <p:nvPr/>
          </p:nvCxnSpPr>
          <p:spPr>
            <a:xfrm>
              <a:off x="9750814" y="4092036"/>
              <a:ext cx="14377" cy="594419"/>
            </a:xfrm>
            <a:prstGeom prst="straightConnector1">
              <a:avLst/>
            </a:prstGeom>
            <a:ln w="57150"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909E86F-CD01-1800-E860-EF98E5A4FE78}"/>
                </a:ext>
              </a:extLst>
            </p:cNvPr>
            <p:cNvSpPr txBox="1"/>
            <p:nvPr/>
          </p:nvSpPr>
          <p:spPr>
            <a:xfrm>
              <a:off x="8306930" y="1805731"/>
              <a:ext cx="3265937" cy="156966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200"/>
                <a:t>Factors influencing innovation</a:t>
              </a:r>
              <a:endParaRPr lang="en-US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5067AEE9-51A3-41ED-F79F-FC09107DBE48}"/>
              </a:ext>
            </a:extLst>
          </p:cNvPr>
          <p:cNvSpPr txBox="1"/>
          <p:nvPr/>
        </p:nvSpPr>
        <p:spPr>
          <a:xfrm>
            <a:off x="4049018" y="6603630"/>
            <a:ext cx="44886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UNCLASSIFIED//NOT APPROVED FOR PUBLIC RELEASE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1431262-A586-7412-FBC3-18625B620D84}"/>
              </a:ext>
            </a:extLst>
          </p:cNvPr>
          <p:cNvSpPr txBox="1"/>
          <p:nvPr/>
        </p:nvSpPr>
        <p:spPr>
          <a:xfrm>
            <a:off x="3851700" y="0"/>
            <a:ext cx="44886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UNCLASSIFIED//NOT APPROVED FOR PUBLIC RELEASE</a:t>
            </a:r>
          </a:p>
        </p:txBody>
      </p:sp>
    </p:spTree>
    <p:extLst>
      <p:ext uri="{BB962C8B-B14F-4D97-AF65-F5344CB8AC3E}">
        <p14:creationId xmlns:p14="http://schemas.microsoft.com/office/powerpoint/2010/main" val="1289124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A52811-F856-E035-D529-F2B6A86A83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EB39239-BDCE-8AAF-6EC7-8845F15B54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95B2693-A0DC-4520-5E2F-2B3C5D486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9465"/>
            <a:ext cx="10515600" cy="1325563"/>
          </a:xfrm>
        </p:spPr>
        <p:txBody>
          <a:bodyPr/>
          <a:lstStyle/>
          <a:p>
            <a:pPr algn="ctr"/>
            <a:r>
              <a:rPr lang="en-US"/>
              <a:t>2024 Marked a Pivotal Turning Point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53046E-4CDE-9485-A8D0-65D3A330A4CD}"/>
              </a:ext>
            </a:extLst>
          </p:cNvPr>
          <p:cNvSpPr txBox="1"/>
          <p:nvPr/>
        </p:nvSpPr>
        <p:spPr>
          <a:xfrm>
            <a:off x="3851700" y="6550223"/>
            <a:ext cx="44886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UNCLASSIFIED//NOT APPROVED FOR PUBLIC RELEASE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ED91B7-DA14-8B62-6B91-7CAE7A8AD507}"/>
              </a:ext>
            </a:extLst>
          </p:cNvPr>
          <p:cNvSpPr txBox="1"/>
          <p:nvPr/>
        </p:nvSpPr>
        <p:spPr>
          <a:xfrm>
            <a:off x="3851700" y="0"/>
            <a:ext cx="44886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UNCLASSIFIED//NOT APPROVED FOR PUBLIC RELEASE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874A98-BB2D-F3CB-D0CF-CE8677AA09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275" y="1296862"/>
            <a:ext cx="8907450" cy="519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47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76B0170-6744-82C4-01C7-10347AA884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84FA2D-F21F-9D3C-F248-B4F912115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lowchart: Alternate Process 50">
            <a:extLst>
              <a:ext uri="{FF2B5EF4-FFF2-40B4-BE49-F238E27FC236}">
                <a16:creationId xmlns:a16="http://schemas.microsoft.com/office/drawing/2014/main" id="{06253FB8-5F8C-F0C5-312A-805572060756}"/>
              </a:ext>
            </a:extLst>
          </p:cNvPr>
          <p:cNvSpPr/>
          <p:nvPr/>
        </p:nvSpPr>
        <p:spPr>
          <a:xfrm>
            <a:off x="579110" y="1271073"/>
            <a:ext cx="11033780" cy="1577050"/>
          </a:xfrm>
          <a:prstGeom prst="flowChartAlternateProcess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lowchart: Alternate Process 51">
            <a:extLst>
              <a:ext uri="{FF2B5EF4-FFF2-40B4-BE49-F238E27FC236}">
                <a16:creationId xmlns:a16="http://schemas.microsoft.com/office/drawing/2014/main" id="{15A856A3-9505-84AC-705E-5AB8916DC622}"/>
              </a:ext>
            </a:extLst>
          </p:cNvPr>
          <p:cNvSpPr/>
          <p:nvPr/>
        </p:nvSpPr>
        <p:spPr>
          <a:xfrm>
            <a:off x="579110" y="3004097"/>
            <a:ext cx="11033780" cy="1586837"/>
          </a:xfrm>
          <a:prstGeom prst="flowChartAlternateProcess">
            <a:avLst/>
          </a:prstGeom>
          <a:solidFill>
            <a:srgbClr val="C00000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2ECE1BB-3904-F8F7-083B-04A7D002B246}"/>
              </a:ext>
            </a:extLst>
          </p:cNvPr>
          <p:cNvSpPr/>
          <p:nvPr/>
        </p:nvSpPr>
        <p:spPr>
          <a:xfrm>
            <a:off x="558621" y="441251"/>
            <a:ext cx="11074758" cy="597549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C8DE7DFE-AB31-28A3-9E5F-19EE4C663054}"/>
              </a:ext>
            </a:extLst>
          </p:cNvPr>
          <p:cNvSpPr/>
          <p:nvPr/>
        </p:nvSpPr>
        <p:spPr>
          <a:xfrm>
            <a:off x="1000443" y="1779220"/>
            <a:ext cx="1108231" cy="972904"/>
          </a:xfrm>
          <a:custGeom>
            <a:avLst/>
            <a:gdLst>
              <a:gd name="connsiteX0" fmla="*/ 0 w 1177504"/>
              <a:gd name="connsiteY0" fmla="*/ 83897 h 838971"/>
              <a:gd name="connsiteX1" fmla="*/ 83897 w 1177504"/>
              <a:gd name="connsiteY1" fmla="*/ 0 h 838971"/>
              <a:gd name="connsiteX2" fmla="*/ 1093607 w 1177504"/>
              <a:gd name="connsiteY2" fmla="*/ 0 h 838971"/>
              <a:gd name="connsiteX3" fmla="*/ 1177504 w 1177504"/>
              <a:gd name="connsiteY3" fmla="*/ 83897 h 838971"/>
              <a:gd name="connsiteX4" fmla="*/ 1177504 w 1177504"/>
              <a:gd name="connsiteY4" fmla="*/ 755074 h 838971"/>
              <a:gd name="connsiteX5" fmla="*/ 1093607 w 1177504"/>
              <a:gd name="connsiteY5" fmla="*/ 838971 h 838971"/>
              <a:gd name="connsiteX6" fmla="*/ 83897 w 1177504"/>
              <a:gd name="connsiteY6" fmla="*/ 838971 h 838971"/>
              <a:gd name="connsiteX7" fmla="*/ 0 w 1177504"/>
              <a:gd name="connsiteY7" fmla="*/ 755074 h 838971"/>
              <a:gd name="connsiteX8" fmla="*/ 0 w 1177504"/>
              <a:gd name="connsiteY8" fmla="*/ 83897 h 83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7504" h="838971">
                <a:moveTo>
                  <a:pt x="0" y="83897"/>
                </a:moveTo>
                <a:cubicBezTo>
                  <a:pt x="0" y="37562"/>
                  <a:pt x="37562" y="0"/>
                  <a:pt x="83897" y="0"/>
                </a:cubicBezTo>
                <a:lnTo>
                  <a:pt x="1093607" y="0"/>
                </a:lnTo>
                <a:cubicBezTo>
                  <a:pt x="1139942" y="0"/>
                  <a:pt x="1177504" y="37562"/>
                  <a:pt x="1177504" y="83897"/>
                </a:cubicBezTo>
                <a:lnTo>
                  <a:pt x="1177504" y="755074"/>
                </a:lnTo>
                <a:cubicBezTo>
                  <a:pt x="1177504" y="801409"/>
                  <a:pt x="1139942" y="838971"/>
                  <a:pt x="1093607" y="838971"/>
                </a:cubicBezTo>
                <a:lnTo>
                  <a:pt x="83897" y="838971"/>
                </a:lnTo>
                <a:cubicBezTo>
                  <a:pt x="37562" y="838971"/>
                  <a:pt x="0" y="801409"/>
                  <a:pt x="0" y="755074"/>
                </a:cubicBezTo>
                <a:lnTo>
                  <a:pt x="0" y="8389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0293" tIns="70293" rIns="70293" bIns="70293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300" b="1" kern="1200"/>
              <a:t>Domain Prioritization</a:t>
            </a: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DA11D185-FEA2-4D76-883F-3B2739B1FFF6}"/>
              </a:ext>
            </a:extLst>
          </p:cNvPr>
          <p:cNvSpPr/>
          <p:nvPr/>
        </p:nvSpPr>
        <p:spPr>
          <a:xfrm>
            <a:off x="2219496" y="2096352"/>
            <a:ext cx="234944" cy="338639"/>
          </a:xfrm>
          <a:custGeom>
            <a:avLst/>
            <a:gdLst>
              <a:gd name="connsiteX0" fmla="*/ 0 w 249630"/>
              <a:gd name="connsiteY0" fmla="*/ 58404 h 292021"/>
              <a:gd name="connsiteX1" fmla="*/ 124815 w 249630"/>
              <a:gd name="connsiteY1" fmla="*/ 58404 h 292021"/>
              <a:gd name="connsiteX2" fmla="*/ 124815 w 249630"/>
              <a:gd name="connsiteY2" fmla="*/ 0 h 292021"/>
              <a:gd name="connsiteX3" fmla="*/ 249630 w 249630"/>
              <a:gd name="connsiteY3" fmla="*/ 146011 h 292021"/>
              <a:gd name="connsiteX4" fmla="*/ 124815 w 249630"/>
              <a:gd name="connsiteY4" fmla="*/ 292021 h 292021"/>
              <a:gd name="connsiteX5" fmla="*/ 124815 w 249630"/>
              <a:gd name="connsiteY5" fmla="*/ 233617 h 292021"/>
              <a:gd name="connsiteX6" fmla="*/ 0 w 249630"/>
              <a:gd name="connsiteY6" fmla="*/ 233617 h 292021"/>
              <a:gd name="connsiteX7" fmla="*/ 0 w 249630"/>
              <a:gd name="connsiteY7" fmla="*/ 58404 h 292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9630" h="292021">
                <a:moveTo>
                  <a:pt x="0" y="58404"/>
                </a:moveTo>
                <a:lnTo>
                  <a:pt x="124815" y="58404"/>
                </a:lnTo>
                <a:lnTo>
                  <a:pt x="124815" y="0"/>
                </a:lnTo>
                <a:lnTo>
                  <a:pt x="249630" y="146011"/>
                </a:lnTo>
                <a:lnTo>
                  <a:pt x="124815" y="292021"/>
                </a:lnTo>
                <a:lnTo>
                  <a:pt x="124815" y="233617"/>
                </a:lnTo>
                <a:lnTo>
                  <a:pt x="0" y="233617"/>
                </a:lnTo>
                <a:lnTo>
                  <a:pt x="0" y="58404"/>
                </a:lnTo>
                <a:close/>
              </a:path>
            </a:pathLst>
          </a:custGeom>
          <a:solidFill>
            <a:schemeClr val="tx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58404" rIns="74889" bIns="58404" numCol="1" spcCol="1270" anchor="ctr" anchorCtr="0">
            <a:noAutofit/>
          </a:bodyPr>
          <a:lstStyle/>
          <a:p>
            <a:pPr marL="0" lvl="0" indent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000" kern="1200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8F8B372-F2E1-FE2A-19F9-1768EC209BD1}"/>
              </a:ext>
            </a:extLst>
          </p:cNvPr>
          <p:cNvSpPr/>
          <p:nvPr/>
        </p:nvSpPr>
        <p:spPr>
          <a:xfrm>
            <a:off x="2551966" y="1779219"/>
            <a:ext cx="1108231" cy="972904"/>
          </a:xfrm>
          <a:custGeom>
            <a:avLst/>
            <a:gdLst>
              <a:gd name="connsiteX0" fmla="*/ 0 w 1177504"/>
              <a:gd name="connsiteY0" fmla="*/ 83897 h 838971"/>
              <a:gd name="connsiteX1" fmla="*/ 83897 w 1177504"/>
              <a:gd name="connsiteY1" fmla="*/ 0 h 838971"/>
              <a:gd name="connsiteX2" fmla="*/ 1093607 w 1177504"/>
              <a:gd name="connsiteY2" fmla="*/ 0 h 838971"/>
              <a:gd name="connsiteX3" fmla="*/ 1177504 w 1177504"/>
              <a:gd name="connsiteY3" fmla="*/ 83897 h 838971"/>
              <a:gd name="connsiteX4" fmla="*/ 1177504 w 1177504"/>
              <a:gd name="connsiteY4" fmla="*/ 755074 h 838971"/>
              <a:gd name="connsiteX5" fmla="*/ 1093607 w 1177504"/>
              <a:gd name="connsiteY5" fmla="*/ 838971 h 838971"/>
              <a:gd name="connsiteX6" fmla="*/ 83897 w 1177504"/>
              <a:gd name="connsiteY6" fmla="*/ 838971 h 838971"/>
              <a:gd name="connsiteX7" fmla="*/ 0 w 1177504"/>
              <a:gd name="connsiteY7" fmla="*/ 755074 h 838971"/>
              <a:gd name="connsiteX8" fmla="*/ 0 w 1177504"/>
              <a:gd name="connsiteY8" fmla="*/ 83897 h 83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7504" h="838971">
                <a:moveTo>
                  <a:pt x="0" y="83897"/>
                </a:moveTo>
                <a:cubicBezTo>
                  <a:pt x="0" y="37562"/>
                  <a:pt x="37562" y="0"/>
                  <a:pt x="83897" y="0"/>
                </a:cubicBezTo>
                <a:lnTo>
                  <a:pt x="1093607" y="0"/>
                </a:lnTo>
                <a:cubicBezTo>
                  <a:pt x="1139942" y="0"/>
                  <a:pt x="1177504" y="37562"/>
                  <a:pt x="1177504" y="83897"/>
                </a:cubicBezTo>
                <a:lnTo>
                  <a:pt x="1177504" y="755074"/>
                </a:lnTo>
                <a:cubicBezTo>
                  <a:pt x="1177504" y="801409"/>
                  <a:pt x="1139942" y="838971"/>
                  <a:pt x="1093607" y="838971"/>
                </a:cubicBezTo>
                <a:lnTo>
                  <a:pt x="83897" y="838971"/>
                </a:lnTo>
                <a:cubicBezTo>
                  <a:pt x="37562" y="838971"/>
                  <a:pt x="0" y="801409"/>
                  <a:pt x="0" y="755074"/>
                </a:cubicBezTo>
                <a:lnTo>
                  <a:pt x="0" y="83897"/>
                </a:lnTo>
                <a:close/>
              </a:path>
            </a:pathLst>
          </a:custGeom>
          <a:pattFill prst="wdDnDiag">
            <a:fgClr>
              <a:schemeClr val="tx2">
                <a:lumMod val="90000"/>
                <a:lumOff val="10000"/>
              </a:schemeClr>
            </a:fgClr>
            <a:bgClr>
              <a:schemeClr val="accent1"/>
            </a:bgClr>
          </a:patt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0293" tIns="70293" rIns="70293" bIns="70293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300" b="1"/>
              <a:t>Actor Typology Mapping</a:t>
            </a: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21811835-295E-2C93-0CAC-CA082BF1C69E}"/>
              </a:ext>
            </a:extLst>
          </p:cNvPr>
          <p:cNvSpPr/>
          <p:nvPr/>
        </p:nvSpPr>
        <p:spPr>
          <a:xfrm>
            <a:off x="3771020" y="2096352"/>
            <a:ext cx="234944" cy="338639"/>
          </a:xfrm>
          <a:custGeom>
            <a:avLst/>
            <a:gdLst>
              <a:gd name="connsiteX0" fmla="*/ 0 w 249630"/>
              <a:gd name="connsiteY0" fmla="*/ 58404 h 292021"/>
              <a:gd name="connsiteX1" fmla="*/ 124815 w 249630"/>
              <a:gd name="connsiteY1" fmla="*/ 58404 h 292021"/>
              <a:gd name="connsiteX2" fmla="*/ 124815 w 249630"/>
              <a:gd name="connsiteY2" fmla="*/ 0 h 292021"/>
              <a:gd name="connsiteX3" fmla="*/ 249630 w 249630"/>
              <a:gd name="connsiteY3" fmla="*/ 146011 h 292021"/>
              <a:gd name="connsiteX4" fmla="*/ 124815 w 249630"/>
              <a:gd name="connsiteY4" fmla="*/ 292021 h 292021"/>
              <a:gd name="connsiteX5" fmla="*/ 124815 w 249630"/>
              <a:gd name="connsiteY5" fmla="*/ 233617 h 292021"/>
              <a:gd name="connsiteX6" fmla="*/ 0 w 249630"/>
              <a:gd name="connsiteY6" fmla="*/ 233617 h 292021"/>
              <a:gd name="connsiteX7" fmla="*/ 0 w 249630"/>
              <a:gd name="connsiteY7" fmla="*/ 58404 h 292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9630" h="292021">
                <a:moveTo>
                  <a:pt x="0" y="58404"/>
                </a:moveTo>
                <a:lnTo>
                  <a:pt x="124815" y="58404"/>
                </a:lnTo>
                <a:lnTo>
                  <a:pt x="124815" y="0"/>
                </a:lnTo>
                <a:lnTo>
                  <a:pt x="249630" y="146011"/>
                </a:lnTo>
                <a:lnTo>
                  <a:pt x="124815" y="292021"/>
                </a:lnTo>
                <a:lnTo>
                  <a:pt x="124815" y="233617"/>
                </a:lnTo>
                <a:lnTo>
                  <a:pt x="0" y="233617"/>
                </a:lnTo>
                <a:lnTo>
                  <a:pt x="0" y="58404"/>
                </a:lnTo>
                <a:close/>
              </a:path>
            </a:pathLst>
          </a:custGeom>
          <a:solidFill>
            <a:schemeClr val="tx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58404" rIns="74889" bIns="58404" numCol="1" spcCol="1270" anchor="ctr" anchorCtr="0">
            <a:noAutofit/>
          </a:bodyPr>
          <a:lstStyle/>
          <a:p>
            <a:pPr marL="0" lvl="0" indent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000" kern="1200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BA2B04BF-7308-1A29-6587-82F328D49AD2}"/>
              </a:ext>
            </a:extLst>
          </p:cNvPr>
          <p:cNvSpPr/>
          <p:nvPr/>
        </p:nvSpPr>
        <p:spPr>
          <a:xfrm>
            <a:off x="5322543" y="2096352"/>
            <a:ext cx="234944" cy="338639"/>
          </a:xfrm>
          <a:custGeom>
            <a:avLst/>
            <a:gdLst>
              <a:gd name="connsiteX0" fmla="*/ 0 w 249630"/>
              <a:gd name="connsiteY0" fmla="*/ 58404 h 292021"/>
              <a:gd name="connsiteX1" fmla="*/ 124815 w 249630"/>
              <a:gd name="connsiteY1" fmla="*/ 58404 h 292021"/>
              <a:gd name="connsiteX2" fmla="*/ 124815 w 249630"/>
              <a:gd name="connsiteY2" fmla="*/ 0 h 292021"/>
              <a:gd name="connsiteX3" fmla="*/ 249630 w 249630"/>
              <a:gd name="connsiteY3" fmla="*/ 146011 h 292021"/>
              <a:gd name="connsiteX4" fmla="*/ 124815 w 249630"/>
              <a:gd name="connsiteY4" fmla="*/ 292021 h 292021"/>
              <a:gd name="connsiteX5" fmla="*/ 124815 w 249630"/>
              <a:gd name="connsiteY5" fmla="*/ 233617 h 292021"/>
              <a:gd name="connsiteX6" fmla="*/ 0 w 249630"/>
              <a:gd name="connsiteY6" fmla="*/ 233617 h 292021"/>
              <a:gd name="connsiteX7" fmla="*/ 0 w 249630"/>
              <a:gd name="connsiteY7" fmla="*/ 58404 h 292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9630" h="292021">
                <a:moveTo>
                  <a:pt x="0" y="58404"/>
                </a:moveTo>
                <a:lnTo>
                  <a:pt x="124815" y="58404"/>
                </a:lnTo>
                <a:lnTo>
                  <a:pt x="124815" y="0"/>
                </a:lnTo>
                <a:lnTo>
                  <a:pt x="249630" y="146011"/>
                </a:lnTo>
                <a:lnTo>
                  <a:pt x="124815" y="292021"/>
                </a:lnTo>
                <a:lnTo>
                  <a:pt x="124815" y="233617"/>
                </a:lnTo>
                <a:lnTo>
                  <a:pt x="0" y="233617"/>
                </a:lnTo>
                <a:lnTo>
                  <a:pt x="0" y="58404"/>
                </a:lnTo>
                <a:close/>
              </a:path>
            </a:pathLst>
          </a:custGeom>
          <a:solidFill>
            <a:schemeClr val="tx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58404" rIns="74889" bIns="58404" numCol="1" spcCol="1270" anchor="ctr" anchorCtr="0">
            <a:noAutofit/>
          </a:bodyPr>
          <a:lstStyle/>
          <a:p>
            <a:pPr marL="0" lvl="0" indent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000" kern="1200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FE85D95B-A43E-38BE-FDE4-31BB683382C9}"/>
              </a:ext>
            </a:extLst>
          </p:cNvPr>
          <p:cNvSpPr/>
          <p:nvPr/>
        </p:nvSpPr>
        <p:spPr>
          <a:xfrm>
            <a:off x="5633654" y="1779219"/>
            <a:ext cx="1154410" cy="972904"/>
          </a:xfrm>
          <a:custGeom>
            <a:avLst/>
            <a:gdLst>
              <a:gd name="connsiteX0" fmla="*/ 0 w 1177504"/>
              <a:gd name="connsiteY0" fmla="*/ 83897 h 838971"/>
              <a:gd name="connsiteX1" fmla="*/ 83897 w 1177504"/>
              <a:gd name="connsiteY1" fmla="*/ 0 h 838971"/>
              <a:gd name="connsiteX2" fmla="*/ 1093607 w 1177504"/>
              <a:gd name="connsiteY2" fmla="*/ 0 h 838971"/>
              <a:gd name="connsiteX3" fmla="*/ 1177504 w 1177504"/>
              <a:gd name="connsiteY3" fmla="*/ 83897 h 838971"/>
              <a:gd name="connsiteX4" fmla="*/ 1177504 w 1177504"/>
              <a:gd name="connsiteY4" fmla="*/ 755074 h 838971"/>
              <a:gd name="connsiteX5" fmla="*/ 1093607 w 1177504"/>
              <a:gd name="connsiteY5" fmla="*/ 838971 h 838971"/>
              <a:gd name="connsiteX6" fmla="*/ 83897 w 1177504"/>
              <a:gd name="connsiteY6" fmla="*/ 838971 h 838971"/>
              <a:gd name="connsiteX7" fmla="*/ 0 w 1177504"/>
              <a:gd name="connsiteY7" fmla="*/ 755074 h 838971"/>
              <a:gd name="connsiteX8" fmla="*/ 0 w 1177504"/>
              <a:gd name="connsiteY8" fmla="*/ 83897 h 83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7504" h="838971">
                <a:moveTo>
                  <a:pt x="0" y="83897"/>
                </a:moveTo>
                <a:cubicBezTo>
                  <a:pt x="0" y="37562"/>
                  <a:pt x="37562" y="0"/>
                  <a:pt x="83897" y="0"/>
                </a:cubicBezTo>
                <a:lnTo>
                  <a:pt x="1093607" y="0"/>
                </a:lnTo>
                <a:cubicBezTo>
                  <a:pt x="1139942" y="0"/>
                  <a:pt x="1177504" y="37562"/>
                  <a:pt x="1177504" y="83897"/>
                </a:cubicBezTo>
                <a:lnTo>
                  <a:pt x="1177504" y="755074"/>
                </a:lnTo>
                <a:cubicBezTo>
                  <a:pt x="1177504" y="801409"/>
                  <a:pt x="1139942" y="838971"/>
                  <a:pt x="1093607" y="838971"/>
                </a:cubicBezTo>
                <a:lnTo>
                  <a:pt x="83897" y="838971"/>
                </a:lnTo>
                <a:cubicBezTo>
                  <a:pt x="37562" y="838971"/>
                  <a:pt x="0" y="801409"/>
                  <a:pt x="0" y="755074"/>
                </a:cubicBezTo>
                <a:lnTo>
                  <a:pt x="0" y="83897"/>
                </a:lnTo>
                <a:close/>
              </a:path>
            </a:pathLst>
          </a:custGeom>
          <a:pattFill prst="wdDnDiag">
            <a:fgClr>
              <a:schemeClr val="tx2">
                <a:lumMod val="90000"/>
                <a:lumOff val="10000"/>
              </a:schemeClr>
            </a:fgClr>
            <a:bgClr>
              <a:schemeClr val="accent1"/>
            </a:bgClr>
          </a:patt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0293" tIns="70293" rIns="70293" bIns="70293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300" b="1"/>
              <a:t>Convergence Identification</a:t>
            </a: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9CD957F1-8F37-F387-4B7F-B3FBD751B5DB}"/>
              </a:ext>
            </a:extLst>
          </p:cNvPr>
          <p:cNvSpPr/>
          <p:nvPr/>
        </p:nvSpPr>
        <p:spPr>
          <a:xfrm>
            <a:off x="6874066" y="2096352"/>
            <a:ext cx="234944" cy="338639"/>
          </a:xfrm>
          <a:custGeom>
            <a:avLst/>
            <a:gdLst>
              <a:gd name="connsiteX0" fmla="*/ 0 w 249630"/>
              <a:gd name="connsiteY0" fmla="*/ 58404 h 292021"/>
              <a:gd name="connsiteX1" fmla="*/ 124815 w 249630"/>
              <a:gd name="connsiteY1" fmla="*/ 58404 h 292021"/>
              <a:gd name="connsiteX2" fmla="*/ 124815 w 249630"/>
              <a:gd name="connsiteY2" fmla="*/ 0 h 292021"/>
              <a:gd name="connsiteX3" fmla="*/ 249630 w 249630"/>
              <a:gd name="connsiteY3" fmla="*/ 146011 h 292021"/>
              <a:gd name="connsiteX4" fmla="*/ 124815 w 249630"/>
              <a:gd name="connsiteY4" fmla="*/ 292021 h 292021"/>
              <a:gd name="connsiteX5" fmla="*/ 124815 w 249630"/>
              <a:gd name="connsiteY5" fmla="*/ 233617 h 292021"/>
              <a:gd name="connsiteX6" fmla="*/ 0 w 249630"/>
              <a:gd name="connsiteY6" fmla="*/ 233617 h 292021"/>
              <a:gd name="connsiteX7" fmla="*/ 0 w 249630"/>
              <a:gd name="connsiteY7" fmla="*/ 58404 h 292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9630" h="292021">
                <a:moveTo>
                  <a:pt x="0" y="58404"/>
                </a:moveTo>
                <a:lnTo>
                  <a:pt x="124815" y="58404"/>
                </a:lnTo>
                <a:lnTo>
                  <a:pt x="124815" y="0"/>
                </a:lnTo>
                <a:lnTo>
                  <a:pt x="249630" y="146011"/>
                </a:lnTo>
                <a:lnTo>
                  <a:pt x="124815" y="292021"/>
                </a:lnTo>
                <a:lnTo>
                  <a:pt x="124815" y="233617"/>
                </a:lnTo>
                <a:lnTo>
                  <a:pt x="0" y="233617"/>
                </a:lnTo>
                <a:lnTo>
                  <a:pt x="0" y="58404"/>
                </a:lnTo>
                <a:close/>
              </a:path>
            </a:pathLst>
          </a:custGeom>
          <a:solidFill>
            <a:schemeClr val="tx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58404" rIns="74889" bIns="58404" numCol="1" spcCol="1270" anchor="ctr" anchorCtr="0">
            <a:noAutofit/>
          </a:bodyPr>
          <a:lstStyle/>
          <a:p>
            <a:pPr marL="0" lvl="0" indent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000" kern="1200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2792D7D7-875E-9478-E18E-85D6C2A8674B}"/>
              </a:ext>
            </a:extLst>
          </p:cNvPr>
          <p:cNvSpPr/>
          <p:nvPr/>
        </p:nvSpPr>
        <p:spPr>
          <a:xfrm>
            <a:off x="8425589" y="2096352"/>
            <a:ext cx="234944" cy="338639"/>
          </a:xfrm>
          <a:custGeom>
            <a:avLst/>
            <a:gdLst>
              <a:gd name="connsiteX0" fmla="*/ 0 w 249630"/>
              <a:gd name="connsiteY0" fmla="*/ 58404 h 292021"/>
              <a:gd name="connsiteX1" fmla="*/ 124815 w 249630"/>
              <a:gd name="connsiteY1" fmla="*/ 58404 h 292021"/>
              <a:gd name="connsiteX2" fmla="*/ 124815 w 249630"/>
              <a:gd name="connsiteY2" fmla="*/ 0 h 292021"/>
              <a:gd name="connsiteX3" fmla="*/ 249630 w 249630"/>
              <a:gd name="connsiteY3" fmla="*/ 146011 h 292021"/>
              <a:gd name="connsiteX4" fmla="*/ 124815 w 249630"/>
              <a:gd name="connsiteY4" fmla="*/ 292021 h 292021"/>
              <a:gd name="connsiteX5" fmla="*/ 124815 w 249630"/>
              <a:gd name="connsiteY5" fmla="*/ 233617 h 292021"/>
              <a:gd name="connsiteX6" fmla="*/ 0 w 249630"/>
              <a:gd name="connsiteY6" fmla="*/ 233617 h 292021"/>
              <a:gd name="connsiteX7" fmla="*/ 0 w 249630"/>
              <a:gd name="connsiteY7" fmla="*/ 58404 h 292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9630" h="292021">
                <a:moveTo>
                  <a:pt x="0" y="58404"/>
                </a:moveTo>
                <a:lnTo>
                  <a:pt x="124815" y="58404"/>
                </a:lnTo>
                <a:lnTo>
                  <a:pt x="124815" y="0"/>
                </a:lnTo>
                <a:lnTo>
                  <a:pt x="249630" y="146011"/>
                </a:lnTo>
                <a:lnTo>
                  <a:pt x="124815" y="292021"/>
                </a:lnTo>
                <a:lnTo>
                  <a:pt x="124815" y="233617"/>
                </a:lnTo>
                <a:lnTo>
                  <a:pt x="0" y="233617"/>
                </a:lnTo>
                <a:lnTo>
                  <a:pt x="0" y="58404"/>
                </a:lnTo>
                <a:close/>
              </a:path>
            </a:pathLst>
          </a:custGeom>
          <a:solidFill>
            <a:schemeClr val="tx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58404" rIns="74889" bIns="58404" numCol="1" spcCol="1270" anchor="ctr" anchorCtr="0">
            <a:noAutofit/>
          </a:bodyPr>
          <a:lstStyle/>
          <a:p>
            <a:pPr marL="0" lvl="0" indent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000" kern="1200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141DC432-3814-3599-7778-9583BE414F0A}"/>
              </a:ext>
            </a:extLst>
          </p:cNvPr>
          <p:cNvSpPr/>
          <p:nvPr/>
        </p:nvSpPr>
        <p:spPr>
          <a:xfrm>
            <a:off x="8758058" y="1779219"/>
            <a:ext cx="1108231" cy="972904"/>
          </a:xfrm>
          <a:custGeom>
            <a:avLst/>
            <a:gdLst>
              <a:gd name="connsiteX0" fmla="*/ 0 w 1177504"/>
              <a:gd name="connsiteY0" fmla="*/ 83897 h 838971"/>
              <a:gd name="connsiteX1" fmla="*/ 83897 w 1177504"/>
              <a:gd name="connsiteY1" fmla="*/ 0 h 838971"/>
              <a:gd name="connsiteX2" fmla="*/ 1093607 w 1177504"/>
              <a:gd name="connsiteY2" fmla="*/ 0 h 838971"/>
              <a:gd name="connsiteX3" fmla="*/ 1177504 w 1177504"/>
              <a:gd name="connsiteY3" fmla="*/ 83897 h 838971"/>
              <a:gd name="connsiteX4" fmla="*/ 1177504 w 1177504"/>
              <a:gd name="connsiteY4" fmla="*/ 755074 h 838971"/>
              <a:gd name="connsiteX5" fmla="*/ 1093607 w 1177504"/>
              <a:gd name="connsiteY5" fmla="*/ 838971 h 838971"/>
              <a:gd name="connsiteX6" fmla="*/ 83897 w 1177504"/>
              <a:gd name="connsiteY6" fmla="*/ 838971 h 838971"/>
              <a:gd name="connsiteX7" fmla="*/ 0 w 1177504"/>
              <a:gd name="connsiteY7" fmla="*/ 755074 h 838971"/>
              <a:gd name="connsiteX8" fmla="*/ 0 w 1177504"/>
              <a:gd name="connsiteY8" fmla="*/ 83897 h 83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7504" h="838971">
                <a:moveTo>
                  <a:pt x="0" y="83897"/>
                </a:moveTo>
                <a:cubicBezTo>
                  <a:pt x="0" y="37562"/>
                  <a:pt x="37562" y="0"/>
                  <a:pt x="83897" y="0"/>
                </a:cubicBezTo>
                <a:lnTo>
                  <a:pt x="1093607" y="0"/>
                </a:lnTo>
                <a:cubicBezTo>
                  <a:pt x="1139942" y="0"/>
                  <a:pt x="1177504" y="37562"/>
                  <a:pt x="1177504" y="83897"/>
                </a:cubicBezTo>
                <a:lnTo>
                  <a:pt x="1177504" y="755074"/>
                </a:lnTo>
                <a:cubicBezTo>
                  <a:pt x="1177504" y="801409"/>
                  <a:pt x="1139942" y="838971"/>
                  <a:pt x="1093607" y="838971"/>
                </a:cubicBezTo>
                <a:lnTo>
                  <a:pt x="83897" y="838971"/>
                </a:lnTo>
                <a:cubicBezTo>
                  <a:pt x="37562" y="838971"/>
                  <a:pt x="0" y="801409"/>
                  <a:pt x="0" y="755074"/>
                </a:cubicBezTo>
                <a:lnTo>
                  <a:pt x="0" y="83897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0293" tIns="70293" rIns="70293" bIns="70293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300" b="1"/>
              <a:t>Innovation Rate Forecasting</a:t>
            </a: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5D17504A-31B7-88FB-2196-5D5EE12061A3}"/>
              </a:ext>
            </a:extLst>
          </p:cNvPr>
          <p:cNvSpPr/>
          <p:nvPr/>
        </p:nvSpPr>
        <p:spPr>
          <a:xfrm>
            <a:off x="9977113" y="2096352"/>
            <a:ext cx="234944" cy="338639"/>
          </a:xfrm>
          <a:custGeom>
            <a:avLst/>
            <a:gdLst>
              <a:gd name="connsiteX0" fmla="*/ 0 w 249630"/>
              <a:gd name="connsiteY0" fmla="*/ 58404 h 292021"/>
              <a:gd name="connsiteX1" fmla="*/ 124815 w 249630"/>
              <a:gd name="connsiteY1" fmla="*/ 58404 h 292021"/>
              <a:gd name="connsiteX2" fmla="*/ 124815 w 249630"/>
              <a:gd name="connsiteY2" fmla="*/ 0 h 292021"/>
              <a:gd name="connsiteX3" fmla="*/ 249630 w 249630"/>
              <a:gd name="connsiteY3" fmla="*/ 146011 h 292021"/>
              <a:gd name="connsiteX4" fmla="*/ 124815 w 249630"/>
              <a:gd name="connsiteY4" fmla="*/ 292021 h 292021"/>
              <a:gd name="connsiteX5" fmla="*/ 124815 w 249630"/>
              <a:gd name="connsiteY5" fmla="*/ 233617 h 292021"/>
              <a:gd name="connsiteX6" fmla="*/ 0 w 249630"/>
              <a:gd name="connsiteY6" fmla="*/ 233617 h 292021"/>
              <a:gd name="connsiteX7" fmla="*/ 0 w 249630"/>
              <a:gd name="connsiteY7" fmla="*/ 58404 h 292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9630" h="292021">
                <a:moveTo>
                  <a:pt x="0" y="58404"/>
                </a:moveTo>
                <a:lnTo>
                  <a:pt x="124815" y="58404"/>
                </a:lnTo>
                <a:lnTo>
                  <a:pt x="124815" y="0"/>
                </a:lnTo>
                <a:lnTo>
                  <a:pt x="249630" y="146011"/>
                </a:lnTo>
                <a:lnTo>
                  <a:pt x="124815" y="292021"/>
                </a:lnTo>
                <a:lnTo>
                  <a:pt x="124815" y="233617"/>
                </a:lnTo>
                <a:lnTo>
                  <a:pt x="0" y="233617"/>
                </a:lnTo>
                <a:lnTo>
                  <a:pt x="0" y="58404"/>
                </a:lnTo>
                <a:close/>
              </a:path>
            </a:pathLst>
          </a:custGeom>
          <a:solidFill>
            <a:schemeClr val="tx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58404" rIns="74889" bIns="58404" numCol="1" spcCol="1270" anchor="ctr" anchorCtr="0">
            <a:noAutofit/>
          </a:bodyPr>
          <a:lstStyle/>
          <a:p>
            <a:pPr marL="0" lvl="0" indent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000" kern="1200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44CD96DF-85A4-BA6F-97FA-BB2794D1E62D}"/>
              </a:ext>
            </a:extLst>
          </p:cNvPr>
          <p:cNvSpPr/>
          <p:nvPr/>
        </p:nvSpPr>
        <p:spPr>
          <a:xfrm>
            <a:off x="10309582" y="1718743"/>
            <a:ext cx="1204992" cy="1033380"/>
          </a:xfrm>
          <a:custGeom>
            <a:avLst/>
            <a:gdLst>
              <a:gd name="connsiteX0" fmla="*/ 0 w 1177504"/>
              <a:gd name="connsiteY0" fmla="*/ 83897 h 838971"/>
              <a:gd name="connsiteX1" fmla="*/ 83897 w 1177504"/>
              <a:gd name="connsiteY1" fmla="*/ 0 h 838971"/>
              <a:gd name="connsiteX2" fmla="*/ 1093607 w 1177504"/>
              <a:gd name="connsiteY2" fmla="*/ 0 h 838971"/>
              <a:gd name="connsiteX3" fmla="*/ 1177504 w 1177504"/>
              <a:gd name="connsiteY3" fmla="*/ 83897 h 838971"/>
              <a:gd name="connsiteX4" fmla="*/ 1177504 w 1177504"/>
              <a:gd name="connsiteY4" fmla="*/ 755074 h 838971"/>
              <a:gd name="connsiteX5" fmla="*/ 1093607 w 1177504"/>
              <a:gd name="connsiteY5" fmla="*/ 838971 h 838971"/>
              <a:gd name="connsiteX6" fmla="*/ 83897 w 1177504"/>
              <a:gd name="connsiteY6" fmla="*/ 838971 h 838971"/>
              <a:gd name="connsiteX7" fmla="*/ 0 w 1177504"/>
              <a:gd name="connsiteY7" fmla="*/ 755074 h 838971"/>
              <a:gd name="connsiteX8" fmla="*/ 0 w 1177504"/>
              <a:gd name="connsiteY8" fmla="*/ 83897 h 83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7504" h="838971">
                <a:moveTo>
                  <a:pt x="0" y="83897"/>
                </a:moveTo>
                <a:cubicBezTo>
                  <a:pt x="0" y="37562"/>
                  <a:pt x="37562" y="0"/>
                  <a:pt x="83897" y="0"/>
                </a:cubicBezTo>
                <a:lnTo>
                  <a:pt x="1093607" y="0"/>
                </a:lnTo>
                <a:cubicBezTo>
                  <a:pt x="1139942" y="0"/>
                  <a:pt x="1177504" y="37562"/>
                  <a:pt x="1177504" y="83897"/>
                </a:cubicBezTo>
                <a:lnTo>
                  <a:pt x="1177504" y="755074"/>
                </a:lnTo>
                <a:cubicBezTo>
                  <a:pt x="1177504" y="801409"/>
                  <a:pt x="1139942" y="838971"/>
                  <a:pt x="1093607" y="838971"/>
                </a:cubicBezTo>
                <a:lnTo>
                  <a:pt x="83897" y="838971"/>
                </a:lnTo>
                <a:cubicBezTo>
                  <a:pt x="37562" y="838971"/>
                  <a:pt x="0" y="801409"/>
                  <a:pt x="0" y="755074"/>
                </a:cubicBezTo>
                <a:lnTo>
                  <a:pt x="0" y="83897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0293" tIns="70293" rIns="70293" bIns="70293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300" b="1" kern="1200"/>
              <a:t>Monitoring Infrastructure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F18100FC-0194-CDE4-9B77-2A1D7E06DA85}"/>
              </a:ext>
            </a:extLst>
          </p:cNvPr>
          <p:cNvSpPr/>
          <p:nvPr/>
        </p:nvSpPr>
        <p:spPr>
          <a:xfrm>
            <a:off x="1000443" y="3464752"/>
            <a:ext cx="1108231" cy="1045453"/>
          </a:xfrm>
          <a:custGeom>
            <a:avLst/>
            <a:gdLst>
              <a:gd name="connsiteX0" fmla="*/ 0 w 1177504"/>
              <a:gd name="connsiteY0" fmla="*/ 83897 h 838971"/>
              <a:gd name="connsiteX1" fmla="*/ 83897 w 1177504"/>
              <a:gd name="connsiteY1" fmla="*/ 0 h 838971"/>
              <a:gd name="connsiteX2" fmla="*/ 1093607 w 1177504"/>
              <a:gd name="connsiteY2" fmla="*/ 0 h 838971"/>
              <a:gd name="connsiteX3" fmla="*/ 1177504 w 1177504"/>
              <a:gd name="connsiteY3" fmla="*/ 83897 h 838971"/>
              <a:gd name="connsiteX4" fmla="*/ 1177504 w 1177504"/>
              <a:gd name="connsiteY4" fmla="*/ 755074 h 838971"/>
              <a:gd name="connsiteX5" fmla="*/ 1093607 w 1177504"/>
              <a:gd name="connsiteY5" fmla="*/ 838971 h 838971"/>
              <a:gd name="connsiteX6" fmla="*/ 83897 w 1177504"/>
              <a:gd name="connsiteY6" fmla="*/ 838971 h 838971"/>
              <a:gd name="connsiteX7" fmla="*/ 0 w 1177504"/>
              <a:gd name="connsiteY7" fmla="*/ 755074 h 838971"/>
              <a:gd name="connsiteX8" fmla="*/ 0 w 1177504"/>
              <a:gd name="connsiteY8" fmla="*/ 83897 h 83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7504" h="838971">
                <a:moveTo>
                  <a:pt x="0" y="83897"/>
                </a:moveTo>
                <a:cubicBezTo>
                  <a:pt x="0" y="37562"/>
                  <a:pt x="37562" y="0"/>
                  <a:pt x="83897" y="0"/>
                </a:cubicBezTo>
                <a:lnTo>
                  <a:pt x="1093607" y="0"/>
                </a:lnTo>
                <a:cubicBezTo>
                  <a:pt x="1139942" y="0"/>
                  <a:pt x="1177504" y="37562"/>
                  <a:pt x="1177504" y="83897"/>
                </a:cubicBezTo>
                <a:lnTo>
                  <a:pt x="1177504" y="755074"/>
                </a:lnTo>
                <a:cubicBezTo>
                  <a:pt x="1177504" y="801409"/>
                  <a:pt x="1139942" y="838971"/>
                  <a:pt x="1093607" y="838971"/>
                </a:cubicBezTo>
                <a:lnTo>
                  <a:pt x="83897" y="838971"/>
                </a:lnTo>
                <a:cubicBezTo>
                  <a:pt x="37562" y="838971"/>
                  <a:pt x="0" y="801409"/>
                  <a:pt x="0" y="755074"/>
                </a:cubicBezTo>
                <a:lnTo>
                  <a:pt x="0" y="83897"/>
                </a:lnTo>
                <a:close/>
              </a:path>
            </a:pathLst>
          </a:cu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0293" tIns="70293" rIns="70293" bIns="70293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300" b="1" kern="1200"/>
              <a:t>Domain Prioritization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17060D27-479F-0BFD-7848-F2399E97C5F2}"/>
              </a:ext>
            </a:extLst>
          </p:cNvPr>
          <p:cNvSpPr/>
          <p:nvPr/>
        </p:nvSpPr>
        <p:spPr>
          <a:xfrm>
            <a:off x="2219496" y="3805533"/>
            <a:ext cx="234944" cy="363891"/>
          </a:xfrm>
          <a:custGeom>
            <a:avLst/>
            <a:gdLst>
              <a:gd name="connsiteX0" fmla="*/ 0 w 249630"/>
              <a:gd name="connsiteY0" fmla="*/ 58404 h 292021"/>
              <a:gd name="connsiteX1" fmla="*/ 124815 w 249630"/>
              <a:gd name="connsiteY1" fmla="*/ 58404 h 292021"/>
              <a:gd name="connsiteX2" fmla="*/ 124815 w 249630"/>
              <a:gd name="connsiteY2" fmla="*/ 0 h 292021"/>
              <a:gd name="connsiteX3" fmla="*/ 249630 w 249630"/>
              <a:gd name="connsiteY3" fmla="*/ 146011 h 292021"/>
              <a:gd name="connsiteX4" fmla="*/ 124815 w 249630"/>
              <a:gd name="connsiteY4" fmla="*/ 292021 h 292021"/>
              <a:gd name="connsiteX5" fmla="*/ 124815 w 249630"/>
              <a:gd name="connsiteY5" fmla="*/ 233617 h 292021"/>
              <a:gd name="connsiteX6" fmla="*/ 0 w 249630"/>
              <a:gd name="connsiteY6" fmla="*/ 233617 h 292021"/>
              <a:gd name="connsiteX7" fmla="*/ 0 w 249630"/>
              <a:gd name="connsiteY7" fmla="*/ 58404 h 292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9630" h="292021">
                <a:moveTo>
                  <a:pt x="0" y="58404"/>
                </a:moveTo>
                <a:lnTo>
                  <a:pt x="124815" y="58404"/>
                </a:lnTo>
                <a:lnTo>
                  <a:pt x="124815" y="0"/>
                </a:lnTo>
                <a:lnTo>
                  <a:pt x="249630" y="146011"/>
                </a:lnTo>
                <a:lnTo>
                  <a:pt x="124815" y="292021"/>
                </a:lnTo>
                <a:lnTo>
                  <a:pt x="124815" y="233617"/>
                </a:lnTo>
                <a:lnTo>
                  <a:pt x="0" y="233617"/>
                </a:lnTo>
                <a:lnTo>
                  <a:pt x="0" y="58404"/>
                </a:lnTo>
                <a:close/>
              </a:path>
            </a:pathLst>
          </a:custGeom>
          <a:solidFill>
            <a:schemeClr val="tx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58404" rIns="74889" bIns="58404" numCol="1" spcCol="1270" anchor="ctr" anchorCtr="0">
            <a:noAutofit/>
          </a:bodyPr>
          <a:lstStyle/>
          <a:p>
            <a:pPr marL="0" lvl="0" indent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000" kern="120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6BF2D42-C073-802C-EE5A-4B49C2335BEB}"/>
              </a:ext>
            </a:extLst>
          </p:cNvPr>
          <p:cNvSpPr/>
          <p:nvPr/>
        </p:nvSpPr>
        <p:spPr>
          <a:xfrm>
            <a:off x="2551966" y="3464752"/>
            <a:ext cx="1108231" cy="1045453"/>
          </a:xfrm>
          <a:custGeom>
            <a:avLst/>
            <a:gdLst>
              <a:gd name="connsiteX0" fmla="*/ 0 w 1177504"/>
              <a:gd name="connsiteY0" fmla="*/ 83897 h 838971"/>
              <a:gd name="connsiteX1" fmla="*/ 83897 w 1177504"/>
              <a:gd name="connsiteY1" fmla="*/ 0 h 838971"/>
              <a:gd name="connsiteX2" fmla="*/ 1093607 w 1177504"/>
              <a:gd name="connsiteY2" fmla="*/ 0 h 838971"/>
              <a:gd name="connsiteX3" fmla="*/ 1177504 w 1177504"/>
              <a:gd name="connsiteY3" fmla="*/ 83897 h 838971"/>
              <a:gd name="connsiteX4" fmla="*/ 1177504 w 1177504"/>
              <a:gd name="connsiteY4" fmla="*/ 755074 h 838971"/>
              <a:gd name="connsiteX5" fmla="*/ 1093607 w 1177504"/>
              <a:gd name="connsiteY5" fmla="*/ 838971 h 838971"/>
              <a:gd name="connsiteX6" fmla="*/ 83897 w 1177504"/>
              <a:gd name="connsiteY6" fmla="*/ 838971 h 838971"/>
              <a:gd name="connsiteX7" fmla="*/ 0 w 1177504"/>
              <a:gd name="connsiteY7" fmla="*/ 755074 h 838971"/>
              <a:gd name="connsiteX8" fmla="*/ 0 w 1177504"/>
              <a:gd name="connsiteY8" fmla="*/ 83897 h 83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7504" h="838971">
                <a:moveTo>
                  <a:pt x="0" y="83897"/>
                </a:moveTo>
                <a:cubicBezTo>
                  <a:pt x="0" y="37562"/>
                  <a:pt x="37562" y="0"/>
                  <a:pt x="83897" y="0"/>
                </a:cubicBezTo>
                <a:lnTo>
                  <a:pt x="1093607" y="0"/>
                </a:lnTo>
                <a:cubicBezTo>
                  <a:pt x="1139942" y="0"/>
                  <a:pt x="1177504" y="37562"/>
                  <a:pt x="1177504" y="83897"/>
                </a:cubicBezTo>
                <a:lnTo>
                  <a:pt x="1177504" y="755074"/>
                </a:lnTo>
                <a:cubicBezTo>
                  <a:pt x="1177504" y="801409"/>
                  <a:pt x="1139942" y="838971"/>
                  <a:pt x="1093607" y="838971"/>
                </a:cubicBezTo>
                <a:lnTo>
                  <a:pt x="83897" y="838971"/>
                </a:lnTo>
                <a:cubicBezTo>
                  <a:pt x="37562" y="838971"/>
                  <a:pt x="0" y="801409"/>
                  <a:pt x="0" y="755074"/>
                </a:cubicBezTo>
                <a:lnTo>
                  <a:pt x="0" y="83897"/>
                </a:lnTo>
                <a:close/>
              </a:path>
            </a:pathLst>
          </a:custGeom>
          <a:pattFill prst="wdDnDiag">
            <a:fgClr>
              <a:srgbClr val="8A0000"/>
            </a:fgClr>
            <a:bgClr>
              <a:srgbClr val="C00000"/>
            </a:bgClr>
          </a:patt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0293" tIns="70293" rIns="70293" bIns="70293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300" b="1" kern="1200"/>
              <a:t>Actor Typology Mapping</a:t>
            </a: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01B07F68-24F5-368E-C71E-FE9FEA13F5B2}"/>
              </a:ext>
            </a:extLst>
          </p:cNvPr>
          <p:cNvSpPr/>
          <p:nvPr/>
        </p:nvSpPr>
        <p:spPr>
          <a:xfrm>
            <a:off x="3771020" y="3805533"/>
            <a:ext cx="234944" cy="363891"/>
          </a:xfrm>
          <a:custGeom>
            <a:avLst/>
            <a:gdLst>
              <a:gd name="connsiteX0" fmla="*/ 0 w 249630"/>
              <a:gd name="connsiteY0" fmla="*/ 58404 h 292021"/>
              <a:gd name="connsiteX1" fmla="*/ 124815 w 249630"/>
              <a:gd name="connsiteY1" fmla="*/ 58404 h 292021"/>
              <a:gd name="connsiteX2" fmla="*/ 124815 w 249630"/>
              <a:gd name="connsiteY2" fmla="*/ 0 h 292021"/>
              <a:gd name="connsiteX3" fmla="*/ 249630 w 249630"/>
              <a:gd name="connsiteY3" fmla="*/ 146011 h 292021"/>
              <a:gd name="connsiteX4" fmla="*/ 124815 w 249630"/>
              <a:gd name="connsiteY4" fmla="*/ 292021 h 292021"/>
              <a:gd name="connsiteX5" fmla="*/ 124815 w 249630"/>
              <a:gd name="connsiteY5" fmla="*/ 233617 h 292021"/>
              <a:gd name="connsiteX6" fmla="*/ 0 w 249630"/>
              <a:gd name="connsiteY6" fmla="*/ 233617 h 292021"/>
              <a:gd name="connsiteX7" fmla="*/ 0 w 249630"/>
              <a:gd name="connsiteY7" fmla="*/ 58404 h 292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9630" h="292021">
                <a:moveTo>
                  <a:pt x="0" y="58404"/>
                </a:moveTo>
                <a:lnTo>
                  <a:pt x="124815" y="58404"/>
                </a:lnTo>
                <a:lnTo>
                  <a:pt x="124815" y="0"/>
                </a:lnTo>
                <a:lnTo>
                  <a:pt x="249630" y="146011"/>
                </a:lnTo>
                <a:lnTo>
                  <a:pt x="124815" y="292021"/>
                </a:lnTo>
                <a:lnTo>
                  <a:pt x="124815" y="233617"/>
                </a:lnTo>
                <a:lnTo>
                  <a:pt x="0" y="233617"/>
                </a:lnTo>
                <a:lnTo>
                  <a:pt x="0" y="58404"/>
                </a:lnTo>
                <a:close/>
              </a:path>
            </a:pathLst>
          </a:custGeom>
          <a:solidFill>
            <a:schemeClr val="tx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58404" rIns="74889" bIns="58404" numCol="1" spcCol="1270" anchor="ctr" anchorCtr="0">
            <a:noAutofit/>
          </a:bodyPr>
          <a:lstStyle/>
          <a:p>
            <a:pPr marL="0" lvl="0" indent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000" kern="120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FE1F120D-1A55-D5F6-2438-9638F0D86D3E}"/>
              </a:ext>
            </a:extLst>
          </p:cNvPr>
          <p:cNvSpPr/>
          <p:nvPr/>
        </p:nvSpPr>
        <p:spPr>
          <a:xfrm>
            <a:off x="4103490" y="3464752"/>
            <a:ext cx="1108231" cy="1045453"/>
          </a:xfrm>
          <a:custGeom>
            <a:avLst/>
            <a:gdLst>
              <a:gd name="connsiteX0" fmla="*/ 0 w 1177504"/>
              <a:gd name="connsiteY0" fmla="*/ 83897 h 838971"/>
              <a:gd name="connsiteX1" fmla="*/ 83897 w 1177504"/>
              <a:gd name="connsiteY1" fmla="*/ 0 h 838971"/>
              <a:gd name="connsiteX2" fmla="*/ 1093607 w 1177504"/>
              <a:gd name="connsiteY2" fmla="*/ 0 h 838971"/>
              <a:gd name="connsiteX3" fmla="*/ 1177504 w 1177504"/>
              <a:gd name="connsiteY3" fmla="*/ 83897 h 838971"/>
              <a:gd name="connsiteX4" fmla="*/ 1177504 w 1177504"/>
              <a:gd name="connsiteY4" fmla="*/ 755074 h 838971"/>
              <a:gd name="connsiteX5" fmla="*/ 1093607 w 1177504"/>
              <a:gd name="connsiteY5" fmla="*/ 838971 h 838971"/>
              <a:gd name="connsiteX6" fmla="*/ 83897 w 1177504"/>
              <a:gd name="connsiteY6" fmla="*/ 838971 h 838971"/>
              <a:gd name="connsiteX7" fmla="*/ 0 w 1177504"/>
              <a:gd name="connsiteY7" fmla="*/ 755074 h 838971"/>
              <a:gd name="connsiteX8" fmla="*/ 0 w 1177504"/>
              <a:gd name="connsiteY8" fmla="*/ 83897 h 83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7504" h="838971">
                <a:moveTo>
                  <a:pt x="0" y="83897"/>
                </a:moveTo>
                <a:cubicBezTo>
                  <a:pt x="0" y="37562"/>
                  <a:pt x="37562" y="0"/>
                  <a:pt x="83897" y="0"/>
                </a:cubicBezTo>
                <a:lnTo>
                  <a:pt x="1093607" y="0"/>
                </a:lnTo>
                <a:cubicBezTo>
                  <a:pt x="1139942" y="0"/>
                  <a:pt x="1177504" y="37562"/>
                  <a:pt x="1177504" y="83897"/>
                </a:cubicBezTo>
                <a:lnTo>
                  <a:pt x="1177504" y="755074"/>
                </a:lnTo>
                <a:cubicBezTo>
                  <a:pt x="1177504" y="801409"/>
                  <a:pt x="1139942" y="838971"/>
                  <a:pt x="1093607" y="838971"/>
                </a:cubicBezTo>
                <a:lnTo>
                  <a:pt x="83897" y="838971"/>
                </a:lnTo>
                <a:cubicBezTo>
                  <a:pt x="37562" y="838971"/>
                  <a:pt x="0" y="801409"/>
                  <a:pt x="0" y="755074"/>
                </a:cubicBezTo>
                <a:lnTo>
                  <a:pt x="0" y="83897"/>
                </a:lnTo>
                <a:close/>
              </a:path>
            </a:pathLst>
          </a:custGeom>
          <a:pattFill prst="wdDnDiag">
            <a:fgClr>
              <a:srgbClr val="8A0000"/>
            </a:fgClr>
            <a:bgClr>
              <a:srgbClr val="C00000"/>
            </a:bgClr>
          </a:patt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0293" tIns="70293" rIns="70293" bIns="70293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300" b="1" kern="1200"/>
              <a:t>Capability Indicators</a:t>
            </a: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DC372378-5BA4-5EC2-0762-BA69238028D0}"/>
              </a:ext>
            </a:extLst>
          </p:cNvPr>
          <p:cNvSpPr/>
          <p:nvPr/>
        </p:nvSpPr>
        <p:spPr>
          <a:xfrm>
            <a:off x="5322543" y="3805533"/>
            <a:ext cx="234944" cy="363891"/>
          </a:xfrm>
          <a:custGeom>
            <a:avLst/>
            <a:gdLst>
              <a:gd name="connsiteX0" fmla="*/ 0 w 249630"/>
              <a:gd name="connsiteY0" fmla="*/ 58404 h 292021"/>
              <a:gd name="connsiteX1" fmla="*/ 124815 w 249630"/>
              <a:gd name="connsiteY1" fmla="*/ 58404 h 292021"/>
              <a:gd name="connsiteX2" fmla="*/ 124815 w 249630"/>
              <a:gd name="connsiteY2" fmla="*/ 0 h 292021"/>
              <a:gd name="connsiteX3" fmla="*/ 249630 w 249630"/>
              <a:gd name="connsiteY3" fmla="*/ 146011 h 292021"/>
              <a:gd name="connsiteX4" fmla="*/ 124815 w 249630"/>
              <a:gd name="connsiteY4" fmla="*/ 292021 h 292021"/>
              <a:gd name="connsiteX5" fmla="*/ 124815 w 249630"/>
              <a:gd name="connsiteY5" fmla="*/ 233617 h 292021"/>
              <a:gd name="connsiteX6" fmla="*/ 0 w 249630"/>
              <a:gd name="connsiteY6" fmla="*/ 233617 h 292021"/>
              <a:gd name="connsiteX7" fmla="*/ 0 w 249630"/>
              <a:gd name="connsiteY7" fmla="*/ 58404 h 292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9630" h="292021">
                <a:moveTo>
                  <a:pt x="0" y="58404"/>
                </a:moveTo>
                <a:lnTo>
                  <a:pt x="124815" y="58404"/>
                </a:lnTo>
                <a:lnTo>
                  <a:pt x="124815" y="0"/>
                </a:lnTo>
                <a:lnTo>
                  <a:pt x="249630" y="146011"/>
                </a:lnTo>
                <a:lnTo>
                  <a:pt x="124815" y="292021"/>
                </a:lnTo>
                <a:lnTo>
                  <a:pt x="124815" y="233617"/>
                </a:lnTo>
                <a:lnTo>
                  <a:pt x="0" y="233617"/>
                </a:lnTo>
                <a:lnTo>
                  <a:pt x="0" y="58404"/>
                </a:lnTo>
                <a:close/>
              </a:path>
            </a:pathLst>
          </a:custGeom>
          <a:solidFill>
            <a:schemeClr val="tx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58404" rIns="74889" bIns="58404" numCol="1" spcCol="1270" anchor="ctr" anchorCtr="0">
            <a:noAutofit/>
          </a:bodyPr>
          <a:lstStyle/>
          <a:p>
            <a:pPr marL="0" lvl="0" indent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000" kern="120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73047CFA-5ECA-AFDC-15D1-2CBC0B7CA4D2}"/>
              </a:ext>
            </a:extLst>
          </p:cNvPr>
          <p:cNvSpPr/>
          <p:nvPr/>
        </p:nvSpPr>
        <p:spPr>
          <a:xfrm>
            <a:off x="5633653" y="3464752"/>
            <a:ext cx="1176585" cy="1045453"/>
          </a:xfrm>
          <a:custGeom>
            <a:avLst/>
            <a:gdLst>
              <a:gd name="connsiteX0" fmla="*/ 0 w 1177504"/>
              <a:gd name="connsiteY0" fmla="*/ 83897 h 838971"/>
              <a:gd name="connsiteX1" fmla="*/ 83897 w 1177504"/>
              <a:gd name="connsiteY1" fmla="*/ 0 h 838971"/>
              <a:gd name="connsiteX2" fmla="*/ 1093607 w 1177504"/>
              <a:gd name="connsiteY2" fmla="*/ 0 h 838971"/>
              <a:gd name="connsiteX3" fmla="*/ 1177504 w 1177504"/>
              <a:gd name="connsiteY3" fmla="*/ 83897 h 838971"/>
              <a:gd name="connsiteX4" fmla="*/ 1177504 w 1177504"/>
              <a:gd name="connsiteY4" fmla="*/ 755074 h 838971"/>
              <a:gd name="connsiteX5" fmla="*/ 1093607 w 1177504"/>
              <a:gd name="connsiteY5" fmla="*/ 838971 h 838971"/>
              <a:gd name="connsiteX6" fmla="*/ 83897 w 1177504"/>
              <a:gd name="connsiteY6" fmla="*/ 838971 h 838971"/>
              <a:gd name="connsiteX7" fmla="*/ 0 w 1177504"/>
              <a:gd name="connsiteY7" fmla="*/ 755074 h 838971"/>
              <a:gd name="connsiteX8" fmla="*/ 0 w 1177504"/>
              <a:gd name="connsiteY8" fmla="*/ 83897 h 83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7504" h="838971">
                <a:moveTo>
                  <a:pt x="0" y="83897"/>
                </a:moveTo>
                <a:cubicBezTo>
                  <a:pt x="0" y="37562"/>
                  <a:pt x="37562" y="0"/>
                  <a:pt x="83897" y="0"/>
                </a:cubicBezTo>
                <a:lnTo>
                  <a:pt x="1093607" y="0"/>
                </a:lnTo>
                <a:cubicBezTo>
                  <a:pt x="1139942" y="0"/>
                  <a:pt x="1177504" y="37562"/>
                  <a:pt x="1177504" y="83897"/>
                </a:cubicBezTo>
                <a:lnTo>
                  <a:pt x="1177504" y="755074"/>
                </a:lnTo>
                <a:cubicBezTo>
                  <a:pt x="1177504" y="801409"/>
                  <a:pt x="1139942" y="838971"/>
                  <a:pt x="1093607" y="838971"/>
                </a:cubicBezTo>
                <a:lnTo>
                  <a:pt x="83897" y="838971"/>
                </a:lnTo>
                <a:cubicBezTo>
                  <a:pt x="37562" y="838971"/>
                  <a:pt x="0" y="801409"/>
                  <a:pt x="0" y="755074"/>
                </a:cubicBezTo>
                <a:lnTo>
                  <a:pt x="0" y="83897"/>
                </a:lnTo>
                <a:close/>
              </a:path>
            </a:pathLst>
          </a:custGeom>
          <a:pattFill prst="wdDnDiag">
            <a:fgClr>
              <a:srgbClr val="8A0000"/>
            </a:fgClr>
            <a:bgClr>
              <a:srgbClr val="C00000"/>
            </a:bgClr>
          </a:patt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0293" tIns="70293" rIns="70293" bIns="70293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300" b="1"/>
              <a:t>Convergence Identification</a:t>
            </a: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422285D-131A-E034-4415-E6450578F4C0}"/>
              </a:ext>
            </a:extLst>
          </p:cNvPr>
          <p:cNvSpPr/>
          <p:nvPr/>
        </p:nvSpPr>
        <p:spPr>
          <a:xfrm>
            <a:off x="6874067" y="3805533"/>
            <a:ext cx="234944" cy="363891"/>
          </a:xfrm>
          <a:custGeom>
            <a:avLst/>
            <a:gdLst>
              <a:gd name="connsiteX0" fmla="*/ 0 w 249630"/>
              <a:gd name="connsiteY0" fmla="*/ 58404 h 292021"/>
              <a:gd name="connsiteX1" fmla="*/ 124815 w 249630"/>
              <a:gd name="connsiteY1" fmla="*/ 58404 h 292021"/>
              <a:gd name="connsiteX2" fmla="*/ 124815 w 249630"/>
              <a:gd name="connsiteY2" fmla="*/ 0 h 292021"/>
              <a:gd name="connsiteX3" fmla="*/ 249630 w 249630"/>
              <a:gd name="connsiteY3" fmla="*/ 146011 h 292021"/>
              <a:gd name="connsiteX4" fmla="*/ 124815 w 249630"/>
              <a:gd name="connsiteY4" fmla="*/ 292021 h 292021"/>
              <a:gd name="connsiteX5" fmla="*/ 124815 w 249630"/>
              <a:gd name="connsiteY5" fmla="*/ 233617 h 292021"/>
              <a:gd name="connsiteX6" fmla="*/ 0 w 249630"/>
              <a:gd name="connsiteY6" fmla="*/ 233617 h 292021"/>
              <a:gd name="connsiteX7" fmla="*/ 0 w 249630"/>
              <a:gd name="connsiteY7" fmla="*/ 58404 h 292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9630" h="292021">
                <a:moveTo>
                  <a:pt x="0" y="58404"/>
                </a:moveTo>
                <a:lnTo>
                  <a:pt x="124815" y="58404"/>
                </a:lnTo>
                <a:lnTo>
                  <a:pt x="124815" y="0"/>
                </a:lnTo>
                <a:lnTo>
                  <a:pt x="249630" y="146011"/>
                </a:lnTo>
                <a:lnTo>
                  <a:pt x="124815" y="292021"/>
                </a:lnTo>
                <a:lnTo>
                  <a:pt x="124815" y="233617"/>
                </a:lnTo>
                <a:lnTo>
                  <a:pt x="0" y="233617"/>
                </a:lnTo>
                <a:lnTo>
                  <a:pt x="0" y="58404"/>
                </a:lnTo>
                <a:close/>
              </a:path>
            </a:pathLst>
          </a:custGeom>
          <a:solidFill>
            <a:schemeClr val="tx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58404" rIns="74889" bIns="58404" numCol="1" spcCol="1270" anchor="ctr" anchorCtr="0">
            <a:noAutofit/>
          </a:bodyPr>
          <a:lstStyle/>
          <a:p>
            <a:pPr marL="0" lvl="0" indent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000" kern="120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9955F1A0-215E-A997-DE48-62BABAE93EAA}"/>
              </a:ext>
            </a:extLst>
          </p:cNvPr>
          <p:cNvSpPr/>
          <p:nvPr/>
        </p:nvSpPr>
        <p:spPr>
          <a:xfrm>
            <a:off x="7206536" y="3464752"/>
            <a:ext cx="1108231" cy="1045453"/>
          </a:xfrm>
          <a:custGeom>
            <a:avLst/>
            <a:gdLst>
              <a:gd name="connsiteX0" fmla="*/ 0 w 1177504"/>
              <a:gd name="connsiteY0" fmla="*/ 83897 h 838971"/>
              <a:gd name="connsiteX1" fmla="*/ 83897 w 1177504"/>
              <a:gd name="connsiteY1" fmla="*/ 0 h 838971"/>
              <a:gd name="connsiteX2" fmla="*/ 1093607 w 1177504"/>
              <a:gd name="connsiteY2" fmla="*/ 0 h 838971"/>
              <a:gd name="connsiteX3" fmla="*/ 1177504 w 1177504"/>
              <a:gd name="connsiteY3" fmla="*/ 83897 h 838971"/>
              <a:gd name="connsiteX4" fmla="*/ 1177504 w 1177504"/>
              <a:gd name="connsiteY4" fmla="*/ 755074 h 838971"/>
              <a:gd name="connsiteX5" fmla="*/ 1093607 w 1177504"/>
              <a:gd name="connsiteY5" fmla="*/ 838971 h 838971"/>
              <a:gd name="connsiteX6" fmla="*/ 83897 w 1177504"/>
              <a:gd name="connsiteY6" fmla="*/ 838971 h 838971"/>
              <a:gd name="connsiteX7" fmla="*/ 0 w 1177504"/>
              <a:gd name="connsiteY7" fmla="*/ 755074 h 838971"/>
              <a:gd name="connsiteX8" fmla="*/ 0 w 1177504"/>
              <a:gd name="connsiteY8" fmla="*/ 83897 h 83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7504" h="838971">
                <a:moveTo>
                  <a:pt x="0" y="83897"/>
                </a:moveTo>
                <a:cubicBezTo>
                  <a:pt x="0" y="37562"/>
                  <a:pt x="37562" y="0"/>
                  <a:pt x="83897" y="0"/>
                </a:cubicBezTo>
                <a:lnTo>
                  <a:pt x="1093607" y="0"/>
                </a:lnTo>
                <a:cubicBezTo>
                  <a:pt x="1139942" y="0"/>
                  <a:pt x="1177504" y="37562"/>
                  <a:pt x="1177504" y="83897"/>
                </a:cubicBezTo>
                <a:lnTo>
                  <a:pt x="1177504" y="755074"/>
                </a:lnTo>
                <a:cubicBezTo>
                  <a:pt x="1177504" y="801409"/>
                  <a:pt x="1139942" y="838971"/>
                  <a:pt x="1093607" y="838971"/>
                </a:cubicBezTo>
                <a:lnTo>
                  <a:pt x="83897" y="838971"/>
                </a:lnTo>
                <a:cubicBezTo>
                  <a:pt x="37562" y="838971"/>
                  <a:pt x="0" y="801409"/>
                  <a:pt x="0" y="755074"/>
                </a:cubicBezTo>
                <a:lnTo>
                  <a:pt x="0" y="83897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0293" tIns="70293" rIns="70293" bIns="70293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300" b="1"/>
              <a:t>Threat + Dual Use Detection</a:t>
            </a: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ADC52DA7-7133-6ADA-C15F-07119BEEACB7}"/>
              </a:ext>
            </a:extLst>
          </p:cNvPr>
          <p:cNvSpPr/>
          <p:nvPr/>
        </p:nvSpPr>
        <p:spPr>
          <a:xfrm>
            <a:off x="8425590" y="3805533"/>
            <a:ext cx="234944" cy="363891"/>
          </a:xfrm>
          <a:custGeom>
            <a:avLst/>
            <a:gdLst>
              <a:gd name="connsiteX0" fmla="*/ 0 w 249630"/>
              <a:gd name="connsiteY0" fmla="*/ 58404 h 292021"/>
              <a:gd name="connsiteX1" fmla="*/ 124815 w 249630"/>
              <a:gd name="connsiteY1" fmla="*/ 58404 h 292021"/>
              <a:gd name="connsiteX2" fmla="*/ 124815 w 249630"/>
              <a:gd name="connsiteY2" fmla="*/ 0 h 292021"/>
              <a:gd name="connsiteX3" fmla="*/ 249630 w 249630"/>
              <a:gd name="connsiteY3" fmla="*/ 146011 h 292021"/>
              <a:gd name="connsiteX4" fmla="*/ 124815 w 249630"/>
              <a:gd name="connsiteY4" fmla="*/ 292021 h 292021"/>
              <a:gd name="connsiteX5" fmla="*/ 124815 w 249630"/>
              <a:gd name="connsiteY5" fmla="*/ 233617 h 292021"/>
              <a:gd name="connsiteX6" fmla="*/ 0 w 249630"/>
              <a:gd name="connsiteY6" fmla="*/ 233617 h 292021"/>
              <a:gd name="connsiteX7" fmla="*/ 0 w 249630"/>
              <a:gd name="connsiteY7" fmla="*/ 58404 h 292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9630" h="292021">
                <a:moveTo>
                  <a:pt x="0" y="58404"/>
                </a:moveTo>
                <a:lnTo>
                  <a:pt x="124815" y="58404"/>
                </a:lnTo>
                <a:lnTo>
                  <a:pt x="124815" y="0"/>
                </a:lnTo>
                <a:lnTo>
                  <a:pt x="249630" y="146011"/>
                </a:lnTo>
                <a:lnTo>
                  <a:pt x="124815" y="292021"/>
                </a:lnTo>
                <a:lnTo>
                  <a:pt x="124815" y="233617"/>
                </a:lnTo>
                <a:lnTo>
                  <a:pt x="0" y="233617"/>
                </a:lnTo>
                <a:lnTo>
                  <a:pt x="0" y="58404"/>
                </a:lnTo>
                <a:close/>
              </a:path>
            </a:pathLst>
          </a:custGeom>
          <a:solidFill>
            <a:schemeClr val="tx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58404" rIns="74889" bIns="58404" numCol="1" spcCol="1270" anchor="ctr" anchorCtr="0">
            <a:noAutofit/>
          </a:bodyPr>
          <a:lstStyle/>
          <a:p>
            <a:pPr marL="0" lvl="0" indent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000" kern="120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E7D2B13C-4ED3-78F8-5B38-F89313907A62}"/>
              </a:ext>
            </a:extLst>
          </p:cNvPr>
          <p:cNvSpPr/>
          <p:nvPr/>
        </p:nvSpPr>
        <p:spPr>
          <a:xfrm>
            <a:off x="8758059" y="3464752"/>
            <a:ext cx="1108231" cy="1045453"/>
          </a:xfrm>
          <a:custGeom>
            <a:avLst/>
            <a:gdLst>
              <a:gd name="connsiteX0" fmla="*/ 0 w 1177504"/>
              <a:gd name="connsiteY0" fmla="*/ 83897 h 838971"/>
              <a:gd name="connsiteX1" fmla="*/ 83897 w 1177504"/>
              <a:gd name="connsiteY1" fmla="*/ 0 h 838971"/>
              <a:gd name="connsiteX2" fmla="*/ 1093607 w 1177504"/>
              <a:gd name="connsiteY2" fmla="*/ 0 h 838971"/>
              <a:gd name="connsiteX3" fmla="*/ 1177504 w 1177504"/>
              <a:gd name="connsiteY3" fmla="*/ 83897 h 838971"/>
              <a:gd name="connsiteX4" fmla="*/ 1177504 w 1177504"/>
              <a:gd name="connsiteY4" fmla="*/ 755074 h 838971"/>
              <a:gd name="connsiteX5" fmla="*/ 1093607 w 1177504"/>
              <a:gd name="connsiteY5" fmla="*/ 838971 h 838971"/>
              <a:gd name="connsiteX6" fmla="*/ 83897 w 1177504"/>
              <a:gd name="connsiteY6" fmla="*/ 838971 h 838971"/>
              <a:gd name="connsiteX7" fmla="*/ 0 w 1177504"/>
              <a:gd name="connsiteY7" fmla="*/ 755074 h 838971"/>
              <a:gd name="connsiteX8" fmla="*/ 0 w 1177504"/>
              <a:gd name="connsiteY8" fmla="*/ 83897 h 83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7504" h="838971">
                <a:moveTo>
                  <a:pt x="0" y="83897"/>
                </a:moveTo>
                <a:cubicBezTo>
                  <a:pt x="0" y="37562"/>
                  <a:pt x="37562" y="0"/>
                  <a:pt x="83897" y="0"/>
                </a:cubicBezTo>
                <a:lnTo>
                  <a:pt x="1093607" y="0"/>
                </a:lnTo>
                <a:cubicBezTo>
                  <a:pt x="1139942" y="0"/>
                  <a:pt x="1177504" y="37562"/>
                  <a:pt x="1177504" y="83897"/>
                </a:cubicBezTo>
                <a:lnTo>
                  <a:pt x="1177504" y="755074"/>
                </a:lnTo>
                <a:cubicBezTo>
                  <a:pt x="1177504" y="801409"/>
                  <a:pt x="1139942" y="838971"/>
                  <a:pt x="1093607" y="838971"/>
                </a:cubicBezTo>
                <a:lnTo>
                  <a:pt x="83897" y="838971"/>
                </a:lnTo>
                <a:cubicBezTo>
                  <a:pt x="37562" y="838971"/>
                  <a:pt x="0" y="801409"/>
                  <a:pt x="0" y="755074"/>
                </a:cubicBezTo>
                <a:lnTo>
                  <a:pt x="0" y="83897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0293" tIns="70293" rIns="70293" bIns="70293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300" b="1" kern="1200"/>
              <a:t>Innovation Rate Forecasting</a:t>
            </a: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57088982-DC53-A971-02E8-E94DCDB376B0}"/>
              </a:ext>
            </a:extLst>
          </p:cNvPr>
          <p:cNvSpPr/>
          <p:nvPr/>
        </p:nvSpPr>
        <p:spPr>
          <a:xfrm>
            <a:off x="9977113" y="3805533"/>
            <a:ext cx="234944" cy="363891"/>
          </a:xfrm>
          <a:custGeom>
            <a:avLst/>
            <a:gdLst>
              <a:gd name="connsiteX0" fmla="*/ 0 w 249630"/>
              <a:gd name="connsiteY0" fmla="*/ 58404 h 292021"/>
              <a:gd name="connsiteX1" fmla="*/ 124815 w 249630"/>
              <a:gd name="connsiteY1" fmla="*/ 58404 h 292021"/>
              <a:gd name="connsiteX2" fmla="*/ 124815 w 249630"/>
              <a:gd name="connsiteY2" fmla="*/ 0 h 292021"/>
              <a:gd name="connsiteX3" fmla="*/ 249630 w 249630"/>
              <a:gd name="connsiteY3" fmla="*/ 146011 h 292021"/>
              <a:gd name="connsiteX4" fmla="*/ 124815 w 249630"/>
              <a:gd name="connsiteY4" fmla="*/ 292021 h 292021"/>
              <a:gd name="connsiteX5" fmla="*/ 124815 w 249630"/>
              <a:gd name="connsiteY5" fmla="*/ 233617 h 292021"/>
              <a:gd name="connsiteX6" fmla="*/ 0 w 249630"/>
              <a:gd name="connsiteY6" fmla="*/ 233617 h 292021"/>
              <a:gd name="connsiteX7" fmla="*/ 0 w 249630"/>
              <a:gd name="connsiteY7" fmla="*/ 58404 h 292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9630" h="292021">
                <a:moveTo>
                  <a:pt x="0" y="58404"/>
                </a:moveTo>
                <a:lnTo>
                  <a:pt x="124815" y="58404"/>
                </a:lnTo>
                <a:lnTo>
                  <a:pt x="124815" y="0"/>
                </a:lnTo>
                <a:lnTo>
                  <a:pt x="249630" y="146011"/>
                </a:lnTo>
                <a:lnTo>
                  <a:pt x="124815" y="292021"/>
                </a:lnTo>
                <a:lnTo>
                  <a:pt x="124815" y="233617"/>
                </a:lnTo>
                <a:lnTo>
                  <a:pt x="0" y="233617"/>
                </a:lnTo>
                <a:lnTo>
                  <a:pt x="0" y="58404"/>
                </a:lnTo>
                <a:close/>
              </a:path>
            </a:pathLst>
          </a:custGeom>
          <a:solidFill>
            <a:schemeClr val="tx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58404" rIns="74889" bIns="58404" numCol="1" spcCol="1270" anchor="ctr" anchorCtr="0">
            <a:noAutofit/>
          </a:bodyPr>
          <a:lstStyle/>
          <a:p>
            <a:pPr marL="0" lvl="0" indent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000" kern="120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19A06132-CACC-77EC-8EDC-87450BA7D506}"/>
              </a:ext>
            </a:extLst>
          </p:cNvPr>
          <p:cNvSpPr/>
          <p:nvPr/>
        </p:nvSpPr>
        <p:spPr>
          <a:xfrm>
            <a:off x="10338333" y="3423903"/>
            <a:ext cx="1210729" cy="1083335"/>
          </a:xfrm>
          <a:custGeom>
            <a:avLst/>
            <a:gdLst>
              <a:gd name="connsiteX0" fmla="*/ 0 w 1177504"/>
              <a:gd name="connsiteY0" fmla="*/ 83897 h 838971"/>
              <a:gd name="connsiteX1" fmla="*/ 83897 w 1177504"/>
              <a:gd name="connsiteY1" fmla="*/ 0 h 838971"/>
              <a:gd name="connsiteX2" fmla="*/ 1093607 w 1177504"/>
              <a:gd name="connsiteY2" fmla="*/ 0 h 838971"/>
              <a:gd name="connsiteX3" fmla="*/ 1177504 w 1177504"/>
              <a:gd name="connsiteY3" fmla="*/ 83897 h 838971"/>
              <a:gd name="connsiteX4" fmla="*/ 1177504 w 1177504"/>
              <a:gd name="connsiteY4" fmla="*/ 755074 h 838971"/>
              <a:gd name="connsiteX5" fmla="*/ 1093607 w 1177504"/>
              <a:gd name="connsiteY5" fmla="*/ 838971 h 838971"/>
              <a:gd name="connsiteX6" fmla="*/ 83897 w 1177504"/>
              <a:gd name="connsiteY6" fmla="*/ 838971 h 838971"/>
              <a:gd name="connsiteX7" fmla="*/ 0 w 1177504"/>
              <a:gd name="connsiteY7" fmla="*/ 755074 h 838971"/>
              <a:gd name="connsiteX8" fmla="*/ 0 w 1177504"/>
              <a:gd name="connsiteY8" fmla="*/ 83897 h 83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7504" h="838971">
                <a:moveTo>
                  <a:pt x="0" y="83897"/>
                </a:moveTo>
                <a:cubicBezTo>
                  <a:pt x="0" y="37562"/>
                  <a:pt x="37562" y="0"/>
                  <a:pt x="83897" y="0"/>
                </a:cubicBezTo>
                <a:lnTo>
                  <a:pt x="1093607" y="0"/>
                </a:lnTo>
                <a:cubicBezTo>
                  <a:pt x="1139942" y="0"/>
                  <a:pt x="1177504" y="37562"/>
                  <a:pt x="1177504" y="83897"/>
                </a:cubicBezTo>
                <a:lnTo>
                  <a:pt x="1177504" y="755074"/>
                </a:lnTo>
                <a:cubicBezTo>
                  <a:pt x="1177504" y="801409"/>
                  <a:pt x="1139942" y="838971"/>
                  <a:pt x="1093607" y="838971"/>
                </a:cubicBezTo>
                <a:lnTo>
                  <a:pt x="83897" y="838971"/>
                </a:lnTo>
                <a:cubicBezTo>
                  <a:pt x="37562" y="838971"/>
                  <a:pt x="0" y="801409"/>
                  <a:pt x="0" y="755074"/>
                </a:cubicBezTo>
                <a:lnTo>
                  <a:pt x="0" y="83897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0293" tIns="70293" rIns="70293" bIns="70293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300" b="1" kern="1200"/>
              <a:t>Monitoring Infrastructure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884D5D7-78F0-B2CA-E7AC-E4A0CDA41CE4}"/>
              </a:ext>
            </a:extLst>
          </p:cNvPr>
          <p:cNvSpPr txBox="1"/>
          <p:nvPr/>
        </p:nvSpPr>
        <p:spPr>
          <a:xfrm>
            <a:off x="3223276" y="1271071"/>
            <a:ext cx="5971699" cy="430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b="1" u="sng">
                <a:solidFill>
                  <a:schemeClr val="tx1"/>
                </a:solidFill>
              </a:rPr>
              <a:t>United States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E3EDB3B-E163-C78A-9553-D31A5C7E0AD6}"/>
              </a:ext>
            </a:extLst>
          </p:cNvPr>
          <p:cNvSpPr txBox="1"/>
          <p:nvPr/>
        </p:nvSpPr>
        <p:spPr>
          <a:xfrm>
            <a:off x="3223276" y="2990352"/>
            <a:ext cx="5971699" cy="430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b="1" u="sng">
                <a:solidFill>
                  <a:schemeClr val="tx1"/>
                </a:solidFill>
              </a:rPr>
              <a:t>China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DDFC29A-6FD9-F49D-BA65-D5F96C6C0F34}"/>
              </a:ext>
            </a:extLst>
          </p:cNvPr>
          <p:cNvSpPr txBox="1"/>
          <p:nvPr/>
        </p:nvSpPr>
        <p:spPr>
          <a:xfrm rot="16200000">
            <a:off x="239492" y="3786316"/>
            <a:ext cx="1099099" cy="419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b="1">
                <a:solidFill>
                  <a:schemeClr val="tx1"/>
                </a:solidFill>
              </a:rPr>
              <a:t>Steps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58E79E5-D5CB-3414-1BD3-8612081623BB}"/>
              </a:ext>
            </a:extLst>
          </p:cNvPr>
          <p:cNvSpPr txBox="1"/>
          <p:nvPr/>
        </p:nvSpPr>
        <p:spPr>
          <a:xfrm rot="16200000">
            <a:off x="219002" y="2075103"/>
            <a:ext cx="1099099" cy="419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b="1">
                <a:solidFill>
                  <a:schemeClr val="tx1"/>
                </a:solidFill>
              </a:rPr>
              <a:t>Steps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E85530E-FDC0-51F9-C1FB-3BDE2076B44D}"/>
              </a:ext>
            </a:extLst>
          </p:cNvPr>
          <p:cNvSpPr/>
          <p:nvPr/>
        </p:nvSpPr>
        <p:spPr>
          <a:xfrm>
            <a:off x="3301706" y="5420323"/>
            <a:ext cx="1544304" cy="743544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/>
              <a:t>Currently Capable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66BA326-871E-4588-2E3E-948ACE31D890}"/>
              </a:ext>
            </a:extLst>
          </p:cNvPr>
          <p:cNvSpPr/>
          <p:nvPr/>
        </p:nvSpPr>
        <p:spPr>
          <a:xfrm>
            <a:off x="4984648" y="5435827"/>
            <a:ext cx="2448955" cy="743544"/>
          </a:xfrm>
          <a:prstGeom prst="roundRect">
            <a:avLst/>
          </a:prstGeom>
          <a:pattFill prst="wdDnDiag">
            <a:fgClr>
              <a:schemeClr val="bg2">
                <a:lumMod val="50000"/>
              </a:schemeClr>
            </a:fgClr>
            <a:bgClr>
              <a:schemeClr val="tx1">
                <a:lumMod val="65000"/>
                <a:lumOff val="35000"/>
              </a:schemeClr>
            </a:bgClr>
          </a:patt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/>
              <a:t>Capability in Progress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D21B0E26-98B0-5160-C446-132EA9190D6B}"/>
              </a:ext>
            </a:extLst>
          </p:cNvPr>
          <p:cNvSpPr/>
          <p:nvPr/>
        </p:nvSpPr>
        <p:spPr>
          <a:xfrm>
            <a:off x="7541706" y="5409773"/>
            <a:ext cx="1784269" cy="795652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0293" tIns="70293" rIns="70293" bIns="70293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b="1"/>
              <a:t>Capability  Uncertain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1975FB9-D1F1-2B74-C016-3337CD4B0D51}"/>
              </a:ext>
            </a:extLst>
          </p:cNvPr>
          <p:cNvSpPr/>
          <p:nvPr/>
        </p:nvSpPr>
        <p:spPr>
          <a:xfrm>
            <a:off x="3122815" y="4916824"/>
            <a:ext cx="6311263" cy="135678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E2DFD9C-DC36-4B70-A62B-78C2585F4E59}"/>
              </a:ext>
            </a:extLst>
          </p:cNvPr>
          <p:cNvSpPr txBox="1"/>
          <p:nvPr/>
        </p:nvSpPr>
        <p:spPr>
          <a:xfrm>
            <a:off x="3169422" y="4958680"/>
            <a:ext cx="585315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b="1"/>
              <a:t>Key</a:t>
            </a:r>
            <a:endParaRPr lang="en-US" sz="2200" b="1">
              <a:solidFill>
                <a:schemeClr val="tx1"/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EF70770-F33F-C8B3-EF90-8C209C2C3F30}"/>
              </a:ext>
            </a:extLst>
          </p:cNvPr>
          <p:cNvSpPr/>
          <p:nvPr/>
        </p:nvSpPr>
        <p:spPr>
          <a:xfrm>
            <a:off x="4082130" y="1787846"/>
            <a:ext cx="1108231" cy="972904"/>
          </a:xfrm>
          <a:custGeom>
            <a:avLst/>
            <a:gdLst>
              <a:gd name="connsiteX0" fmla="*/ 0 w 1177504"/>
              <a:gd name="connsiteY0" fmla="*/ 83897 h 838971"/>
              <a:gd name="connsiteX1" fmla="*/ 83897 w 1177504"/>
              <a:gd name="connsiteY1" fmla="*/ 0 h 838971"/>
              <a:gd name="connsiteX2" fmla="*/ 1093607 w 1177504"/>
              <a:gd name="connsiteY2" fmla="*/ 0 h 838971"/>
              <a:gd name="connsiteX3" fmla="*/ 1177504 w 1177504"/>
              <a:gd name="connsiteY3" fmla="*/ 83897 h 838971"/>
              <a:gd name="connsiteX4" fmla="*/ 1177504 w 1177504"/>
              <a:gd name="connsiteY4" fmla="*/ 755074 h 838971"/>
              <a:gd name="connsiteX5" fmla="*/ 1093607 w 1177504"/>
              <a:gd name="connsiteY5" fmla="*/ 838971 h 838971"/>
              <a:gd name="connsiteX6" fmla="*/ 83897 w 1177504"/>
              <a:gd name="connsiteY6" fmla="*/ 838971 h 838971"/>
              <a:gd name="connsiteX7" fmla="*/ 0 w 1177504"/>
              <a:gd name="connsiteY7" fmla="*/ 755074 h 838971"/>
              <a:gd name="connsiteX8" fmla="*/ 0 w 1177504"/>
              <a:gd name="connsiteY8" fmla="*/ 83897 h 83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7504" h="838971">
                <a:moveTo>
                  <a:pt x="0" y="83897"/>
                </a:moveTo>
                <a:cubicBezTo>
                  <a:pt x="0" y="37562"/>
                  <a:pt x="37562" y="0"/>
                  <a:pt x="83897" y="0"/>
                </a:cubicBezTo>
                <a:lnTo>
                  <a:pt x="1093607" y="0"/>
                </a:lnTo>
                <a:cubicBezTo>
                  <a:pt x="1139942" y="0"/>
                  <a:pt x="1177504" y="37562"/>
                  <a:pt x="1177504" y="83897"/>
                </a:cubicBezTo>
                <a:lnTo>
                  <a:pt x="1177504" y="755074"/>
                </a:lnTo>
                <a:cubicBezTo>
                  <a:pt x="1177504" y="801409"/>
                  <a:pt x="1139942" y="838971"/>
                  <a:pt x="1093607" y="838971"/>
                </a:cubicBezTo>
                <a:lnTo>
                  <a:pt x="83897" y="838971"/>
                </a:lnTo>
                <a:cubicBezTo>
                  <a:pt x="37562" y="838971"/>
                  <a:pt x="0" y="801409"/>
                  <a:pt x="0" y="755074"/>
                </a:cubicBezTo>
                <a:lnTo>
                  <a:pt x="0" y="83897"/>
                </a:lnTo>
                <a:close/>
              </a:path>
            </a:pathLst>
          </a:custGeom>
          <a:pattFill prst="wdDnDiag">
            <a:fgClr>
              <a:schemeClr val="tx2">
                <a:lumMod val="90000"/>
                <a:lumOff val="10000"/>
              </a:schemeClr>
            </a:fgClr>
            <a:bgClr>
              <a:schemeClr val="accent1"/>
            </a:bgClr>
          </a:patt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0293" tIns="70293" rIns="70293" bIns="70293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300" b="1"/>
              <a:t>Capability Indicators</a:t>
            </a:r>
            <a:endParaRPr lang="en-US" sz="130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20A823-0F4B-0CC8-D6B9-7DC96C52ACD1}"/>
              </a:ext>
            </a:extLst>
          </p:cNvPr>
          <p:cNvSpPr/>
          <p:nvPr/>
        </p:nvSpPr>
        <p:spPr>
          <a:xfrm>
            <a:off x="7155190" y="1788474"/>
            <a:ext cx="1204992" cy="975871"/>
          </a:xfrm>
          <a:custGeom>
            <a:avLst/>
            <a:gdLst>
              <a:gd name="connsiteX0" fmla="*/ 0 w 1177504"/>
              <a:gd name="connsiteY0" fmla="*/ 83897 h 838971"/>
              <a:gd name="connsiteX1" fmla="*/ 83897 w 1177504"/>
              <a:gd name="connsiteY1" fmla="*/ 0 h 838971"/>
              <a:gd name="connsiteX2" fmla="*/ 1093607 w 1177504"/>
              <a:gd name="connsiteY2" fmla="*/ 0 h 838971"/>
              <a:gd name="connsiteX3" fmla="*/ 1177504 w 1177504"/>
              <a:gd name="connsiteY3" fmla="*/ 83897 h 838971"/>
              <a:gd name="connsiteX4" fmla="*/ 1177504 w 1177504"/>
              <a:gd name="connsiteY4" fmla="*/ 755074 h 838971"/>
              <a:gd name="connsiteX5" fmla="*/ 1093607 w 1177504"/>
              <a:gd name="connsiteY5" fmla="*/ 838971 h 838971"/>
              <a:gd name="connsiteX6" fmla="*/ 83897 w 1177504"/>
              <a:gd name="connsiteY6" fmla="*/ 838971 h 838971"/>
              <a:gd name="connsiteX7" fmla="*/ 0 w 1177504"/>
              <a:gd name="connsiteY7" fmla="*/ 755074 h 838971"/>
              <a:gd name="connsiteX8" fmla="*/ 0 w 1177504"/>
              <a:gd name="connsiteY8" fmla="*/ 83897 h 83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7504" h="838971">
                <a:moveTo>
                  <a:pt x="0" y="83897"/>
                </a:moveTo>
                <a:cubicBezTo>
                  <a:pt x="0" y="37562"/>
                  <a:pt x="37562" y="0"/>
                  <a:pt x="83897" y="0"/>
                </a:cubicBezTo>
                <a:lnTo>
                  <a:pt x="1093607" y="0"/>
                </a:lnTo>
                <a:cubicBezTo>
                  <a:pt x="1139942" y="0"/>
                  <a:pt x="1177504" y="37562"/>
                  <a:pt x="1177504" y="83897"/>
                </a:cubicBezTo>
                <a:lnTo>
                  <a:pt x="1177504" y="755074"/>
                </a:lnTo>
                <a:cubicBezTo>
                  <a:pt x="1177504" y="801409"/>
                  <a:pt x="1139942" y="838971"/>
                  <a:pt x="1093607" y="838971"/>
                </a:cubicBezTo>
                <a:lnTo>
                  <a:pt x="83897" y="838971"/>
                </a:lnTo>
                <a:cubicBezTo>
                  <a:pt x="37562" y="838971"/>
                  <a:pt x="0" y="801409"/>
                  <a:pt x="0" y="755074"/>
                </a:cubicBezTo>
                <a:lnTo>
                  <a:pt x="0" y="83897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0293" tIns="70293" rIns="70293" bIns="70293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300" b="1"/>
              <a:t>Threat + Dual Use Detection</a:t>
            </a:r>
            <a:endParaRPr lang="en-US" sz="1300"/>
          </a:p>
        </p:txBody>
      </p:sp>
      <p:sp>
        <p:nvSpPr>
          <p:cNvPr id="55" name="Title 1">
            <a:extLst>
              <a:ext uri="{FF2B5EF4-FFF2-40B4-BE49-F238E27FC236}">
                <a16:creationId xmlns:a16="http://schemas.microsoft.com/office/drawing/2014/main" id="{842BAD60-905C-6B5F-BFD4-F4AD97864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595" y="682201"/>
            <a:ext cx="10414809" cy="810318"/>
          </a:xfrm>
        </p:spPr>
        <p:txBody>
          <a:bodyPr>
            <a:noAutofit/>
          </a:bodyPr>
          <a:lstStyle/>
          <a:p>
            <a:r>
              <a:rPr lang="en-US" sz="2300" b="1">
                <a:latin typeface="+mn-lt"/>
              </a:rPr>
              <a:t>Mapping Bio-AI/ML Convergent Capability Ecosystems: U.S. and China</a:t>
            </a:r>
            <a:br>
              <a:rPr lang="en-US" sz="3000" b="1">
                <a:latin typeface="+mn-lt"/>
              </a:rPr>
            </a:br>
            <a:endParaRPr lang="en-US" sz="3000"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EC69D9-F242-FD2B-CA93-5F308EB2D63E}"/>
              </a:ext>
            </a:extLst>
          </p:cNvPr>
          <p:cNvSpPr txBox="1"/>
          <p:nvPr/>
        </p:nvSpPr>
        <p:spPr>
          <a:xfrm>
            <a:off x="3851700" y="6550223"/>
            <a:ext cx="44886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UNCLASSIFIED//NOT APPROVED FOR PUBLIC RELEASE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F125BAD-8CFB-A51C-8439-39C3D0CF78C5}"/>
              </a:ext>
            </a:extLst>
          </p:cNvPr>
          <p:cNvSpPr txBox="1"/>
          <p:nvPr/>
        </p:nvSpPr>
        <p:spPr>
          <a:xfrm>
            <a:off x="3851700" y="0"/>
            <a:ext cx="44886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UNCLASSIFIED//NOT APPROVED FOR PUBLIC RELEASE</a:t>
            </a:r>
          </a:p>
        </p:txBody>
      </p:sp>
    </p:spTree>
    <p:extLst>
      <p:ext uri="{BB962C8B-B14F-4D97-AF65-F5344CB8AC3E}">
        <p14:creationId xmlns:p14="http://schemas.microsoft.com/office/powerpoint/2010/main" val="276279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17" grpId="0" animBg="1"/>
      <p:bldP spid="18" grpId="0" animBg="1"/>
      <p:bldP spid="19" grpId="0" animBg="1"/>
      <p:bldP spid="14" grpId="0" animBg="1"/>
      <p:bldP spid="16" grpId="0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F79F04-D700-71BD-E08D-8FB4696DD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Future Work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0334963-1751-21C9-F41B-7C2DBCD37B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262663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C550E4D-262A-503A-21C5-0ADA45996DB6}"/>
              </a:ext>
            </a:extLst>
          </p:cNvPr>
          <p:cNvSpPr txBox="1"/>
          <p:nvPr/>
        </p:nvSpPr>
        <p:spPr>
          <a:xfrm>
            <a:off x="3851700" y="6550223"/>
            <a:ext cx="44886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UNCLASSIFIED//NOT APPROVED FOR PUBLIC RELEASE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90EA2F-4159-031C-4A4D-F558DA5EED77}"/>
              </a:ext>
            </a:extLst>
          </p:cNvPr>
          <p:cNvSpPr txBox="1"/>
          <p:nvPr/>
        </p:nvSpPr>
        <p:spPr>
          <a:xfrm>
            <a:off x="3851700" y="0"/>
            <a:ext cx="44886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UNCLASSIFIED//NOT APPROVED FOR PUBLIC RELEASE</a:t>
            </a:r>
          </a:p>
        </p:txBody>
      </p:sp>
    </p:spTree>
    <p:extLst>
      <p:ext uri="{BB962C8B-B14F-4D97-AF65-F5344CB8AC3E}">
        <p14:creationId xmlns:p14="http://schemas.microsoft.com/office/powerpoint/2010/main" val="95481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20BFB4A-92C4-46B4-842E-0077F372B3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920BFB4A-92C4-46B4-842E-0077F372B3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26D8327-444E-44CC-82A1-68D8B55173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dgm id="{026D8327-444E-44CC-82A1-68D8B55173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BA5DE35-CC66-47F2-96FD-7F60F24369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graphicEl>
                                              <a:dgm id="{2BA5DE35-CC66-47F2-96FD-7F60F24369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55EF9B0-DC65-4D38-9546-27170EA475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555EF9B0-DC65-4D38-9546-27170EA475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C2B32E4-2AC2-4567-9BF4-C02FFB022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graphicEl>
                                              <a:dgm id="{DC2B32E4-2AC2-4567-9BF4-C02FFB022F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4F321C0-0870-4B75-B6C7-B3F0F94E85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graphicEl>
                                              <a:dgm id="{24F321C0-0870-4B75-B6C7-B3F0F94E85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f083293-3ee7-423a-8fd0-bed1730525bf" xsi:nil="true"/>
    <lcf76f155ced4ddcb4097134ff3c332f xmlns="c0367ba5-2d4d-4605-90eb-ef68a14c5ee4">
      <Terms xmlns="http://schemas.microsoft.com/office/infopath/2007/PartnerControls"/>
    </lcf76f155ced4ddcb4097134ff3c332f>
    <Country xmlns="c0367ba5-2d4d-4605-90eb-ef68a14c5ee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995A149459874F8FADF3CB26B6DCBB" ma:contentTypeVersion="15" ma:contentTypeDescription="Create a new document." ma:contentTypeScope="" ma:versionID="4ba883821674d702034027c13d4185f8">
  <xsd:schema xmlns:xsd="http://www.w3.org/2001/XMLSchema" xmlns:xs="http://www.w3.org/2001/XMLSchema" xmlns:p="http://schemas.microsoft.com/office/2006/metadata/properties" xmlns:ns2="c0367ba5-2d4d-4605-90eb-ef68a14c5ee4" xmlns:ns3="8f083293-3ee7-423a-8fd0-bed1730525bf" targetNamespace="http://schemas.microsoft.com/office/2006/metadata/properties" ma:root="true" ma:fieldsID="53b1a7c80527fdf907fc54b9b89acd37" ns2:_="" ns3:_="">
    <xsd:import namespace="c0367ba5-2d4d-4605-90eb-ef68a14c5ee4"/>
    <xsd:import namespace="8f083293-3ee7-423a-8fd0-bed1730525b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Countr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367ba5-2d4d-4605-90eb-ef68a14c5ee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084dfaf8-4c73-4e7c-bb69-a9046575150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Country" ma:index="20" nillable="true" ma:displayName="Country" ma:format="Dropdown" ma:internalName="Country">
      <xsd:simpleType>
        <xsd:restriction base="dms:Choice">
          <xsd:enumeration value="Singapore"/>
          <xsd:enumeration value="Japan"/>
          <xsd:enumeration value="US"/>
          <xsd:enumeration value="Indonesia"/>
          <xsd:enumeration value="Multilateral"/>
          <xsd:enumeration value="All Teams"/>
          <xsd:enumeration value="Packet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083293-3ee7-423a-8fd0-bed1730525bf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0f1b8294-82e3-463f-888e-0edf3d7683a0}" ma:internalName="TaxCatchAll" ma:showField="CatchAllData" ma:web="8f083293-3ee7-423a-8fd0-bed1730525b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A7DB839-A966-4F20-B34F-B274EBE8CEFA}">
  <ds:schemaRefs>
    <ds:schemaRef ds:uri="8f083293-3ee7-423a-8fd0-bed1730525bf"/>
    <ds:schemaRef ds:uri="c0367ba5-2d4d-4605-90eb-ef68a14c5ee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F8CFE9F-8713-4BC1-B947-AF654F06DCE5}">
  <ds:schemaRefs>
    <ds:schemaRef ds:uri="8f083293-3ee7-423a-8fd0-bed1730525bf"/>
    <ds:schemaRef ds:uri="c0367ba5-2d4d-4605-90eb-ef68a14c5ee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4F575B5-E720-4ED1-8E7C-5C118853A00D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e3c6e78b-37c4-4723-8714-6a0e553c75ea}" enabled="0" method="" siteId="{e3c6e78b-37c4-4723-8714-6a0e553c75e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10</Slides>
  <Notes>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Convergent Threats through the Intersection of Biotechnology and AI/ML</vt:lpstr>
      <vt:lpstr>PowerPoint Presentation</vt:lpstr>
      <vt:lpstr>PowerPoint Presentation</vt:lpstr>
      <vt:lpstr>Forces Shaping Bioconvergent Advantage</vt:lpstr>
      <vt:lpstr>PowerPoint Presentation</vt:lpstr>
      <vt:lpstr>PowerPoint Presentation</vt:lpstr>
      <vt:lpstr>2024 Marked a Pivotal Turning Point</vt:lpstr>
      <vt:lpstr>Mapping Bio-AI/ML Convergent Capability Ecosystems: U.S. and China </vt:lpstr>
      <vt:lpstr>Future Work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1</cp:revision>
  <dcterms:created xsi:type="dcterms:W3CDTF">2026-03-20T15:28:12Z</dcterms:created>
  <dcterms:modified xsi:type="dcterms:W3CDTF">2026-04-10T20:12:12Z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0x0101007A995A149459874F8FADF3CB26B6DCBB</vt:lpwstr>
  </property>
  <property fmtid="{D5CDD505-2E9C-101B-9397-08002B2CF9AE}" pid="3" name="MediaServiceImageTags">
    <vt:lpwstr/>
  </property>
</Properties>
</file>