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21"/>
  </p:notesMasterIdLst>
  <p:sldIdLst>
    <p:sldId id="256" r:id="rId2"/>
    <p:sldId id="257" r:id="rId3"/>
    <p:sldId id="264" r:id="rId4"/>
    <p:sldId id="300" r:id="rId5"/>
    <p:sldId id="278" r:id="rId6"/>
    <p:sldId id="280" r:id="rId7"/>
    <p:sldId id="271" r:id="rId8"/>
    <p:sldId id="259" r:id="rId9"/>
    <p:sldId id="269" r:id="rId10"/>
    <p:sldId id="268" r:id="rId11"/>
    <p:sldId id="261" r:id="rId12"/>
    <p:sldId id="277" r:id="rId13"/>
    <p:sldId id="270" r:id="rId14"/>
    <p:sldId id="279" r:id="rId15"/>
    <p:sldId id="274" r:id="rId16"/>
    <p:sldId id="275" r:id="rId17"/>
    <p:sldId id="276" r:id="rId18"/>
    <p:sldId id="281" r:id="rId19"/>
    <p:sldId id="30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D1DEAF-90FE-4428-91FD-607B439613A6}" v="7" dt="2026-04-07T14:03:14.9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gle, Ryan J CDT 2027" userId="47770f20-3724-49d5-bf01-a189346b5b11" providerId="ADAL" clId="{A280FA3D-8870-4F8B-BA80-D9FFFFF15809}"/>
    <pc:docChg chg="custSel addSld delSld modSld sldOrd modMainMaster">
      <pc:chgData name="Monagle, Ryan J CDT 2027" userId="47770f20-3724-49d5-bf01-a189346b5b11" providerId="ADAL" clId="{A280FA3D-8870-4F8B-BA80-D9FFFFF15809}" dt="2026-04-07T14:04:25.919" v="191" actId="14100"/>
      <pc:docMkLst>
        <pc:docMk/>
      </pc:docMkLst>
      <pc:sldChg chg="modSp mod">
        <pc:chgData name="Monagle, Ryan J CDT 2027" userId="47770f20-3724-49d5-bf01-a189346b5b11" providerId="ADAL" clId="{A280FA3D-8870-4F8B-BA80-D9FFFFF15809}" dt="2026-04-07T13:55:50.064" v="18"/>
        <pc:sldMkLst>
          <pc:docMk/>
          <pc:sldMk cId="1196920949" sldId="256"/>
        </pc:sldMkLst>
        <pc:spChg chg="mod">
          <ac:chgData name="Monagle, Ryan J CDT 2027" userId="47770f20-3724-49d5-bf01-a189346b5b11" providerId="ADAL" clId="{A280FA3D-8870-4F8B-BA80-D9FFFFF15809}" dt="2026-04-07T13:55:50.064" v="18"/>
          <ac:spMkLst>
            <pc:docMk/>
            <pc:sldMk cId="1196920949" sldId="256"/>
            <ac:spMk id="2" creationId="{BFEC6D08-E96E-95B0-BC41-CA70746343E4}"/>
          </ac:spMkLst>
        </pc:spChg>
        <pc:spChg chg="mod">
          <ac:chgData name="Monagle, Ryan J CDT 2027" userId="47770f20-3724-49d5-bf01-a189346b5b11" providerId="ADAL" clId="{A280FA3D-8870-4F8B-BA80-D9FFFFF15809}" dt="2026-04-07T13:53:55.166" v="15" actId="20577"/>
          <ac:spMkLst>
            <pc:docMk/>
            <pc:sldMk cId="1196920949" sldId="256"/>
            <ac:spMk id="3" creationId="{CA4B5D8D-4FF5-BEF7-148C-348490061015}"/>
          </ac:spMkLst>
        </pc:spChg>
      </pc:sldChg>
      <pc:sldChg chg="modSp">
        <pc:chgData name="Monagle, Ryan J CDT 2027" userId="47770f20-3724-49d5-bf01-a189346b5b11" providerId="ADAL" clId="{A280FA3D-8870-4F8B-BA80-D9FFFFF15809}" dt="2026-04-07T13:54:23.917" v="17"/>
        <pc:sldMkLst>
          <pc:docMk/>
          <pc:sldMk cId="1902484135" sldId="257"/>
        </pc:sldMkLst>
        <pc:spChg chg="mod">
          <ac:chgData name="Monagle, Ryan J CDT 2027" userId="47770f20-3724-49d5-bf01-a189346b5b11" providerId="ADAL" clId="{A280FA3D-8870-4F8B-BA80-D9FFFFF15809}" dt="2026-04-07T13:54:23.917" v="17"/>
          <ac:spMkLst>
            <pc:docMk/>
            <pc:sldMk cId="1902484135" sldId="257"/>
            <ac:spMk id="2" creationId="{BCD2B6A5-116F-443A-2185-3E435A471400}"/>
          </ac:spMkLst>
        </pc:spChg>
      </pc:sldChg>
      <pc:sldChg chg="modSp">
        <pc:chgData name="Monagle, Ryan J CDT 2027" userId="47770f20-3724-49d5-bf01-a189346b5b11" providerId="ADAL" clId="{A280FA3D-8870-4F8B-BA80-D9FFFFF15809}" dt="2026-04-07T13:54:23.917" v="17"/>
        <pc:sldMkLst>
          <pc:docMk/>
          <pc:sldMk cId="1071584388" sldId="258"/>
        </pc:sldMkLst>
        <pc:spChg chg="mod">
          <ac:chgData name="Monagle, Ryan J CDT 2027" userId="47770f20-3724-49d5-bf01-a189346b5b11" providerId="ADAL" clId="{A280FA3D-8870-4F8B-BA80-D9FFFFF15809}" dt="2026-04-07T13:54:23.917" v="17"/>
          <ac:spMkLst>
            <pc:docMk/>
            <pc:sldMk cId="1071584388" sldId="258"/>
            <ac:spMk id="2" creationId="{90964328-4063-5576-4324-9CF0410D9C25}"/>
          </ac:spMkLst>
        </pc:spChg>
      </pc:sldChg>
      <pc:sldChg chg="modSp">
        <pc:chgData name="Monagle, Ryan J CDT 2027" userId="47770f20-3724-49d5-bf01-a189346b5b11" providerId="ADAL" clId="{A280FA3D-8870-4F8B-BA80-D9FFFFF15809}" dt="2026-04-07T13:54:23.917" v="17"/>
        <pc:sldMkLst>
          <pc:docMk/>
          <pc:sldMk cId="677959989" sldId="259"/>
        </pc:sldMkLst>
        <pc:spChg chg="mod">
          <ac:chgData name="Monagle, Ryan J CDT 2027" userId="47770f20-3724-49d5-bf01-a189346b5b11" providerId="ADAL" clId="{A280FA3D-8870-4F8B-BA80-D9FFFFF15809}" dt="2026-04-07T13:54:23.917" v="17"/>
          <ac:spMkLst>
            <pc:docMk/>
            <pc:sldMk cId="677959989" sldId="259"/>
            <ac:spMk id="2" creationId="{73D7F846-ED68-DD5B-71C5-25C24999E40E}"/>
          </ac:spMkLst>
        </pc:spChg>
      </pc:sldChg>
      <pc:sldChg chg="modSp">
        <pc:chgData name="Monagle, Ryan J CDT 2027" userId="47770f20-3724-49d5-bf01-a189346b5b11" providerId="ADAL" clId="{A280FA3D-8870-4F8B-BA80-D9FFFFF15809}" dt="2026-04-07T13:54:23.917" v="17"/>
        <pc:sldMkLst>
          <pc:docMk/>
          <pc:sldMk cId="2310618834" sldId="261"/>
        </pc:sldMkLst>
        <pc:spChg chg="mod">
          <ac:chgData name="Monagle, Ryan J CDT 2027" userId="47770f20-3724-49d5-bf01-a189346b5b11" providerId="ADAL" clId="{A280FA3D-8870-4F8B-BA80-D9FFFFF15809}" dt="2026-04-07T13:54:23.917" v="17"/>
          <ac:spMkLst>
            <pc:docMk/>
            <pc:sldMk cId="2310618834" sldId="261"/>
            <ac:spMk id="2" creationId="{4C8CB00C-95A9-304E-4D14-C46BB8B054E1}"/>
          </ac:spMkLst>
        </pc:spChg>
      </pc:sldChg>
      <pc:sldChg chg="modSp">
        <pc:chgData name="Monagle, Ryan J CDT 2027" userId="47770f20-3724-49d5-bf01-a189346b5b11" providerId="ADAL" clId="{A280FA3D-8870-4F8B-BA80-D9FFFFF15809}" dt="2026-04-07T13:54:23.917" v="17"/>
        <pc:sldMkLst>
          <pc:docMk/>
          <pc:sldMk cId="833094016" sldId="268"/>
        </pc:sldMkLst>
        <pc:spChg chg="mod">
          <ac:chgData name="Monagle, Ryan J CDT 2027" userId="47770f20-3724-49d5-bf01-a189346b5b11" providerId="ADAL" clId="{A280FA3D-8870-4F8B-BA80-D9FFFFF15809}" dt="2026-04-07T13:54:23.917" v="17"/>
          <ac:spMkLst>
            <pc:docMk/>
            <pc:sldMk cId="833094016" sldId="268"/>
            <ac:spMk id="2" creationId="{E7581CCA-AD77-8A9F-6C77-D202E8145491}"/>
          </ac:spMkLst>
        </pc:spChg>
      </pc:sldChg>
      <pc:sldChg chg="modSp">
        <pc:chgData name="Monagle, Ryan J CDT 2027" userId="47770f20-3724-49d5-bf01-a189346b5b11" providerId="ADAL" clId="{A280FA3D-8870-4F8B-BA80-D9FFFFF15809}" dt="2026-04-07T13:54:23.917" v="17"/>
        <pc:sldMkLst>
          <pc:docMk/>
          <pc:sldMk cId="3886416465" sldId="269"/>
        </pc:sldMkLst>
        <pc:spChg chg="mod">
          <ac:chgData name="Monagle, Ryan J CDT 2027" userId="47770f20-3724-49d5-bf01-a189346b5b11" providerId="ADAL" clId="{A280FA3D-8870-4F8B-BA80-D9FFFFF15809}" dt="2026-04-07T13:54:23.917" v="17"/>
          <ac:spMkLst>
            <pc:docMk/>
            <pc:sldMk cId="3886416465" sldId="269"/>
            <ac:spMk id="2" creationId="{BFAC79BB-077B-CE8C-D6D3-277CA993EE59}"/>
          </ac:spMkLst>
        </pc:spChg>
      </pc:sldChg>
      <pc:sldChg chg="addSp modSp mod ord">
        <pc:chgData name="Monagle, Ryan J CDT 2027" userId="47770f20-3724-49d5-bf01-a189346b5b11" providerId="ADAL" clId="{A280FA3D-8870-4F8B-BA80-D9FFFFF15809}" dt="2026-04-07T14:03:21.928" v="189" actId="122"/>
        <pc:sldMkLst>
          <pc:docMk/>
          <pc:sldMk cId="3115129672" sldId="270"/>
        </pc:sldMkLst>
        <pc:spChg chg="mod">
          <ac:chgData name="Monagle, Ryan J CDT 2027" userId="47770f20-3724-49d5-bf01-a189346b5b11" providerId="ADAL" clId="{A280FA3D-8870-4F8B-BA80-D9FFFFF15809}" dt="2026-04-07T13:54:23.917" v="17"/>
          <ac:spMkLst>
            <pc:docMk/>
            <pc:sldMk cId="3115129672" sldId="270"/>
            <ac:spMk id="2" creationId="{363BBA2A-6F0F-8D17-4895-371D34BB4BD1}"/>
          </ac:spMkLst>
        </pc:spChg>
        <pc:spChg chg="add mod">
          <ac:chgData name="Monagle, Ryan J CDT 2027" userId="47770f20-3724-49d5-bf01-a189346b5b11" providerId="ADAL" clId="{A280FA3D-8870-4F8B-BA80-D9FFFFF15809}" dt="2026-04-07T14:03:21.928" v="189" actId="122"/>
          <ac:spMkLst>
            <pc:docMk/>
            <pc:sldMk cId="3115129672" sldId="270"/>
            <ac:spMk id="8" creationId="{7EE876E4-484D-E336-1569-40AC3AE5B5CD}"/>
          </ac:spMkLst>
        </pc:spChg>
        <pc:picChg chg="mod">
          <ac:chgData name="Monagle, Ryan J CDT 2027" userId="47770f20-3724-49d5-bf01-a189346b5b11" providerId="ADAL" clId="{A280FA3D-8870-4F8B-BA80-D9FFFFF15809}" dt="2026-04-07T14:02:54.362" v="161" actId="1035"/>
          <ac:picMkLst>
            <pc:docMk/>
            <pc:sldMk cId="3115129672" sldId="270"/>
            <ac:picMk id="4" creationId="{E6E7A5E5-8C55-DE68-B16A-6721B74294A2}"/>
          </ac:picMkLst>
        </pc:picChg>
        <pc:picChg chg="add mod">
          <ac:chgData name="Monagle, Ryan J CDT 2027" userId="47770f20-3724-49d5-bf01-a189346b5b11" providerId="ADAL" clId="{A280FA3D-8870-4F8B-BA80-D9FFFFF15809}" dt="2026-04-07T14:02:58.872" v="171" actId="1035"/>
          <ac:picMkLst>
            <pc:docMk/>
            <pc:sldMk cId="3115129672" sldId="270"/>
            <ac:picMk id="7" creationId="{D7A6AB15-6ECD-9F9A-BEDF-2F2B4B337EA6}"/>
          </ac:picMkLst>
        </pc:picChg>
      </pc:sldChg>
      <pc:sldChg chg="modSp">
        <pc:chgData name="Monagle, Ryan J CDT 2027" userId="47770f20-3724-49d5-bf01-a189346b5b11" providerId="ADAL" clId="{A280FA3D-8870-4F8B-BA80-D9FFFFF15809}" dt="2026-04-07T13:54:23.917" v="17"/>
        <pc:sldMkLst>
          <pc:docMk/>
          <pc:sldMk cId="1923337459" sldId="271"/>
        </pc:sldMkLst>
        <pc:spChg chg="mod">
          <ac:chgData name="Monagle, Ryan J CDT 2027" userId="47770f20-3724-49d5-bf01-a189346b5b11" providerId="ADAL" clId="{A280FA3D-8870-4F8B-BA80-D9FFFFF15809}" dt="2026-04-07T13:54:23.917" v="17"/>
          <ac:spMkLst>
            <pc:docMk/>
            <pc:sldMk cId="1923337459" sldId="271"/>
            <ac:spMk id="2" creationId="{092A08B2-6743-A85E-EB49-72EE6348B11F}"/>
          </ac:spMkLst>
        </pc:spChg>
      </pc:sldChg>
      <pc:sldChg chg="modSp">
        <pc:chgData name="Monagle, Ryan J CDT 2027" userId="47770f20-3724-49d5-bf01-a189346b5b11" providerId="ADAL" clId="{A280FA3D-8870-4F8B-BA80-D9FFFFF15809}" dt="2026-04-07T13:54:23.917" v="17"/>
        <pc:sldMkLst>
          <pc:docMk/>
          <pc:sldMk cId="2478573959" sldId="272"/>
        </pc:sldMkLst>
        <pc:spChg chg="mod">
          <ac:chgData name="Monagle, Ryan J CDT 2027" userId="47770f20-3724-49d5-bf01-a189346b5b11" providerId="ADAL" clId="{A280FA3D-8870-4F8B-BA80-D9FFFFF15809}" dt="2026-04-07T13:54:23.917" v="17"/>
          <ac:spMkLst>
            <pc:docMk/>
            <pc:sldMk cId="2478573959" sldId="272"/>
            <ac:spMk id="2" creationId="{48B5230C-0441-F307-60B7-E94E83FD182F}"/>
          </ac:spMkLst>
        </pc:spChg>
      </pc:sldChg>
      <pc:sldChg chg="modSp">
        <pc:chgData name="Monagle, Ryan J CDT 2027" userId="47770f20-3724-49d5-bf01-a189346b5b11" providerId="ADAL" clId="{A280FA3D-8870-4F8B-BA80-D9FFFFF15809}" dt="2026-04-07T13:54:23.917" v="17"/>
        <pc:sldMkLst>
          <pc:docMk/>
          <pc:sldMk cId="3259048378" sldId="274"/>
        </pc:sldMkLst>
        <pc:spChg chg="mod">
          <ac:chgData name="Monagle, Ryan J CDT 2027" userId="47770f20-3724-49d5-bf01-a189346b5b11" providerId="ADAL" clId="{A280FA3D-8870-4F8B-BA80-D9FFFFF15809}" dt="2026-04-07T13:54:23.917" v="17"/>
          <ac:spMkLst>
            <pc:docMk/>
            <pc:sldMk cId="3259048378" sldId="274"/>
            <ac:spMk id="2" creationId="{6ED8A37B-F2DC-EBED-CE2C-76B6666834F8}"/>
          </ac:spMkLst>
        </pc:spChg>
      </pc:sldChg>
      <pc:sldChg chg="modSp">
        <pc:chgData name="Monagle, Ryan J CDT 2027" userId="47770f20-3724-49d5-bf01-a189346b5b11" providerId="ADAL" clId="{A280FA3D-8870-4F8B-BA80-D9FFFFF15809}" dt="2026-04-07T13:54:23.917" v="17"/>
        <pc:sldMkLst>
          <pc:docMk/>
          <pc:sldMk cId="1593793773" sldId="275"/>
        </pc:sldMkLst>
        <pc:spChg chg="mod">
          <ac:chgData name="Monagle, Ryan J CDT 2027" userId="47770f20-3724-49d5-bf01-a189346b5b11" providerId="ADAL" clId="{A280FA3D-8870-4F8B-BA80-D9FFFFF15809}" dt="2026-04-07T13:54:23.917" v="17"/>
          <ac:spMkLst>
            <pc:docMk/>
            <pc:sldMk cId="1593793773" sldId="275"/>
            <ac:spMk id="2" creationId="{8B16754C-AE8E-B855-DD61-07295CFB7DCF}"/>
          </ac:spMkLst>
        </pc:spChg>
      </pc:sldChg>
      <pc:sldChg chg="modSp">
        <pc:chgData name="Monagle, Ryan J CDT 2027" userId="47770f20-3724-49d5-bf01-a189346b5b11" providerId="ADAL" clId="{A280FA3D-8870-4F8B-BA80-D9FFFFF15809}" dt="2026-04-07T13:54:23.917" v="17"/>
        <pc:sldMkLst>
          <pc:docMk/>
          <pc:sldMk cId="1131199381" sldId="276"/>
        </pc:sldMkLst>
        <pc:spChg chg="mod">
          <ac:chgData name="Monagle, Ryan J CDT 2027" userId="47770f20-3724-49d5-bf01-a189346b5b11" providerId="ADAL" clId="{A280FA3D-8870-4F8B-BA80-D9FFFFF15809}" dt="2026-04-07T13:54:23.917" v="17"/>
          <ac:spMkLst>
            <pc:docMk/>
            <pc:sldMk cId="1131199381" sldId="276"/>
            <ac:spMk id="2" creationId="{14488C29-E934-214E-79FC-207D585A0697}"/>
          </ac:spMkLst>
        </pc:spChg>
      </pc:sldChg>
      <pc:sldChg chg="addSp delSp modSp new mod">
        <pc:chgData name="Monagle, Ryan J CDT 2027" userId="47770f20-3724-49d5-bf01-a189346b5b11" providerId="ADAL" clId="{A280FA3D-8870-4F8B-BA80-D9FFFFF15809}" dt="2026-04-07T14:04:25.919" v="191" actId="14100"/>
        <pc:sldMkLst>
          <pc:docMk/>
          <pc:sldMk cId="1106211948" sldId="277"/>
        </pc:sldMkLst>
        <pc:spChg chg="mod">
          <ac:chgData name="Monagle, Ryan J CDT 2027" userId="47770f20-3724-49d5-bf01-a189346b5b11" providerId="ADAL" clId="{A280FA3D-8870-4F8B-BA80-D9FFFFF15809}" dt="2026-04-07T13:56:41.624" v="32" actId="20577"/>
          <ac:spMkLst>
            <pc:docMk/>
            <pc:sldMk cId="1106211948" sldId="277"/>
            <ac:spMk id="2" creationId="{6DDFC84B-B455-5ACD-8517-57EE5B517183}"/>
          </ac:spMkLst>
        </pc:spChg>
        <pc:spChg chg="del">
          <ac:chgData name="Monagle, Ryan J CDT 2027" userId="47770f20-3724-49d5-bf01-a189346b5b11" providerId="ADAL" clId="{A280FA3D-8870-4F8B-BA80-D9FFFFF15809}" dt="2026-04-07T13:56:43.541" v="33" actId="478"/>
          <ac:spMkLst>
            <pc:docMk/>
            <pc:sldMk cId="1106211948" sldId="277"/>
            <ac:spMk id="3" creationId="{2CD3C67D-93D4-5029-8571-52BF624D261B}"/>
          </ac:spMkLst>
        </pc:spChg>
        <pc:spChg chg="mod topLvl">
          <ac:chgData name="Monagle, Ryan J CDT 2027" userId="47770f20-3724-49d5-bf01-a189346b5b11" providerId="ADAL" clId="{A280FA3D-8870-4F8B-BA80-D9FFFFF15809}" dt="2026-04-07T13:57:22.056" v="45" actId="165"/>
          <ac:spMkLst>
            <pc:docMk/>
            <pc:sldMk cId="1106211948" sldId="277"/>
            <ac:spMk id="6" creationId="{BDDE31CE-4D6A-4A15-59B1-E7EA912DC4CE}"/>
          </ac:spMkLst>
        </pc:spChg>
        <pc:spChg chg="mod topLvl">
          <ac:chgData name="Monagle, Ryan J CDT 2027" userId="47770f20-3724-49d5-bf01-a189346b5b11" providerId="ADAL" clId="{A280FA3D-8870-4F8B-BA80-D9FFFFF15809}" dt="2026-04-07T13:57:22.056" v="45" actId="165"/>
          <ac:spMkLst>
            <pc:docMk/>
            <pc:sldMk cId="1106211948" sldId="277"/>
            <ac:spMk id="7" creationId="{341C62FC-688A-C66D-3F1C-89CEA663D821}"/>
          </ac:spMkLst>
        </pc:spChg>
        <pc:spChg chg="mod topLvl">
          <ac:chgData name="Monagle, Ryan J CDT 2027" userId="47770f20-3724-49d5-bf01-a189346b5b11" providerId="ADAL" clId="{A280FA3D-8870-4F8B-BA80-D9FFFFF15809}" dt="2026-04-07T13:57:22.056" v="45" actId="165"/>
          <ac:spMkLst>
            <pc:docMk/>
            <pc:sldMk cId="1106211948" sldId="277"/>
            <ac:spMk id="8" creationId="{009B005D-AC62-AAFB-45A9-B5B837584C87}"/>
          </ac:spMkLst>
        </pc:spChg>
        <pc:spChg chg="mod topLvl">
          <ac:chgData name="Monagle, Ryan J CDT 2027" userId="47770f20-3724-49d5-bf01-a189346b5b11" providerId="ADAL" clId="{A280FA3D-8870-4F8B-BA80-D9FFFFF15809}" dt="2026-04-07T13:57:32.654" v="46" actId="14100"/>
          <ac:spMkLst>
            <pc:docMk/>
            <pc:sldMk cId="1106211948" sldId="277"/>
            <ac:spMk id="12" creationId="{E7507755-16C3-EB7E-46B5-2BA57C47ADD3}"/>
          </ac:spMkLst>
        </pc:spChg>
        <pc:spChg chg="mod topLvl">
          <ac:chgData name="Monagle, Ryan J CDT 2027" userId="47770f20-3724-49d5-bf01-a189346b5b11" providerId="ADAL" clId="{A280FA3D-8870-4F8B-BA80-D9FFFFF15809}" dt="2026-04-07T13:57:51.926" v="50" actId="14100"/>
          <ac:spMkLst>
            <pc:docMk/>
            <pc:sldMk cId="1106211948" sldId="277"/>
            <ac:spMk id="13" creationId="{8490DB0E-6D26-2B2F-78B6-D59EF06B4A43}"/>
          </ac:spMkLst>
        </pc:spChg>
        <pc:spChg chg="mod topLvl">
          <ac:chgData name="Monagle, Ryan J CDT 2027" userId="47770f20-3724-49d5-bf01-a189346b5b11" providerId="ADAL" clId="{A280FA3D-8870-4F8B-BA80-D9FFFFF15809}" dt="2026-04-07T14:04:25.919" v="191" actId="14100"/>
          <ac:spMkLst>
            <pc:docMk/>
            <pc:sldMk cId="1106211948" sldId="277"/>
            <ac:spMk id="14" creationId="{7A2401DC-C441-179B-87C8-4A7F6F42463A}"/>
          </ac:spMkLst>
        </pc:spChg>
        <pc:grpChg chg="add del mod">
          <ac:chgData name="Monagle, Ryan J CDT 2027" userId="47770f20-3724-49d5-bf01-a189346b5b11" providerId="ADAL" clId="{A280FA3D-8870-4F8B-BA80-D9FFFFF15809}" dt="2026-04-07T13:57:22.056" v="45" actId="165"/>
          <ac:grpSpMkLst>
            <pc:docMk/>
            <pc:sldMk cId="1106211948" sldId="277"/>
            <ac:grpSpMk id="4" creationId="{0F61A47D-141D-4BE7-3C22-4D41060837FC}"/>
          </ac:grpSpMkLst>
        </pc:grpChg>
        <pc:picChg chg="mod topLvl">
          <ac:chgData name="Monagle, Ryan J CDT 2027" userId="47770f20-3724-49d5-bf01-a189346b5b11" providerId="ADAL" clId="{A280FA3D-8870-4F8B-BA80-D9FFFFF15809}" dt="2026-04-07T13:57:22.056" v="45" actId="165"/>
          <ac:picMkLst>
            <pc:docMk/>
            <pc:sldMk cId="1106211948" sldId="277"/>
            <ac:picMk id="5" creationId="{202BE086-5587-C3FE-ECA8-52972FB3D0AE}"/>
          </ac:picMkLst>
        </pc:picChg>
        <pc:cxnChg chg="mod topLvl">
          <ac:chgData name="Monagle, Ryan J CDT 2027" userId="47770f20-3724-49d5-bf01-a189346b5b11" providerId="ADAL" clId="{A280FA3D-8870-4F8B-BA80-D9FFFFF15809}" dt="2026-04-07T13:57:22.056" v="45" actId="165"/>
          <ac:cxnSpMkLst>
            <pc:docMk/>
            <pc:sldMk cId="1106211948" sldId="277"/>
            <ac:cxnSpMk id="10" creationId="{0A0C0C74-7529-5306-BB78-B1DBD62CBD86}"/>
          </ac:cxnSpMkLst>
        </pc:cxnChg>
        <pc:cxnChg chg="mod topLvl">
          <ac:chgData name="Monagle, Ryan J CDT 2027" userId="47770f20-3724-49d5-bf01-a189346b5b11" providerId="ADAL" clId="{A280FA3D-8870-4F8B-BA80-D9FFFFF15809}" dt="2026-04-07T13:57:22.056" v="45" actId="165"/>
          <ac:cxnSpMkLst>
            <pc:docMk/>
            <pc:sldMk cId="1106211948" sldId="277"/>
            <ac:cxnSpMk id="11" creationId="{03E93B79-8BA2-270A-DAD8-FB21430B877D}"/>
          </ac:cxnSpMkLst>
        </pc:cxnChg>
      </pc:sldChg>
      <pc:sldChg chg="addSp delSp modSp new del mod">
        <pc:chgData name="Monagle, Ryan J CDT 2027" userId="47770f20-3724-49d5-bf01-a189346b5b11" providerId="ADAL" clId="{A280FA3D-8870-4F8B-BA80-D9FFFFF15809}" dt="2026-04-07T14:02:47.939" v="148" actId="47"/>
        <pc:sldMkLst>
          <pc:docMk/>
          <pc:sldMk cId="3528842352" sldId="278"/>
        </pc:sldMkLst>
        <pc:spChg chg="mod">
          <ac:chgData name="Monagle, Ryan J CDT 2027" userId="47770f20-3724-49d5-bf01-a189346b5b11" providerId="ADAL" clId="{A280FA3D-8870-4F8B-BA80-D9FFFFF15809}" dt="2026-04-07T13:59:20.160" v="76" actId="20577"/>
          <ac:spMkLst>
            <pc:docMk/>
            <pc:sldMk cId="3528842352" sldId="278"/>
            <ac:spMk id="2" creationId="{3AE6B059-8684-1E21-C6F1-427DA67EB38F}"/>
          </ac:spMkLst>
        </pc:spChg>
        <pc:spChg chg="add del mod">
          <ac:chgData name="Monagle, Ryan J CDT 2027" userId="47770f20-3724-49d5-bf01-a189346b5b11" providerId="ADAL" clId="{A280FA3D-8870-4F8B-BA80-D9FFFFF15809}" dt="2026-04-07T13:59:04.428" v="54" actId="478"/>
          <ac:spMkLst>
            <pc:docMk/>
            <pc:sldMk cId="3528842352" sldId="278"/>
            <ac:spMk id="4" creationId="{130FBACC-3DF4-D652-7F56-35DCC114F80B}"/>
          </ac:spMkLst>
        </pc:spChg>
        <pc:picChg chg="add del mod">
          <ac:chgData name="Monagle, Ryan J CDT 2027" userId="47770f20-3724-49d5-bf01-a189346b5b11" providerId="ADAL" clId="{A280FA3D-8870-4F8B-BA80-D9FFFFF15809}" dt="2026-04-07T13:59:37.204" v="78" actId="21"/>
          <ac:picMkLst>
            <pc:docMk/>
            <pc:sldMk cId="3528842352" sldId="278"/>
            <ac:picMk id="3" creationId="{D7A6AB15-6ECD-9F9A-BEDF-2F2B4B337EA6}"/>
          </ac:picMkLst>
        </pc:picChg>
        <pc:cxnChg chg="add del mod">
          <ac:chgData name="Monagle, Ryan J CDT 2027" userId="47770f20-3724-49d5-bf01-a189346b5b11" providerId="ADAL" clId="{A280FA3D-8870-4F8B-BA80-D9FFFFF15809}" dt="2026-04-07T13:58:59.324" v="53" actId="478"/>
          <ac:cxnSpMkLst>
            <pc:docMk/>
            <pc:sldMk cId="3528842352" sldId="278"/>
            <ac:cxnSpMk id="5" creationId="{7828F1A6-6B17-64BE-FA43-3B94E2C11D64}"/>
          </ac:cxnSpMkLst>
        </pc:cxnChg>
      </pc:sldChg>
      <pc:sldChg chg="addSp delSp modSp new mod">
        <pc:chgData name="Monagle, Ryan J CDT 2027" userId="47770f20-3724-49d5-bf01-a189346b5b11" providerId="ADAL" clId="{A280FA3D-8870-4F8B-BA80-D9FFFFF15809}" dt="2026-04-07T14:00:36.143" v="147" actId="12788"/>
        <pc:sldMkLst>
          <pc:docMk/>
          <pc:sldMk cId="2926547596" sldId="279"/>
        </pc:sldMkLst>
        <pc:spChg chg="del">
          <ac:chgData name="Monagle, Ryan J CDT 2027" userId="47770f20-3724-49d5-bf01-a189346b5b11" providerId="ADAL" clId="{A280FA3D-8870-4F8B-BA80-D9FFFFF15809}" dt="2026-04-07T14:00:04.671" v="105" actId="478"/>
          <ac:spMkLst>
            <pc:docMk/>
            <pc:sldMk cId="2926547596" sldId="279"/>
            <ac:spMk id="2" creationId="{828CE139-8658-550F-48E8-3B3273CAD49B}"/>
          </ac:spMkLst>
        </pc:spChg>
        <pc:spChg chg="add mod">
          <ac:chgData name="Monagle, Ryan J CDT 2027" userId="47770f20-3724-49d5-bf01-a189346b5b11" providerId="ADAL" clId="{A280FA3D-8870-4F8B-BA80-D9FFFFF15809}" dt="2026-04-07T14:00:36.143" v="147" actId="12788"/>
          <ac:spMkLst>
            <pc:docMk/>
            <pc:sldMk cId="2926547596" sldId="279"/>
            <ac:spMk id="3" creationId="{24CB4F66-C85C-B934-6C30-28F3CE0F309A}"/>
          </ac:spMkLst>
        </pc:spChg>
      </pc:sldChg>
      <pc:sldMasterChg chg="modSp mod">
        <pc:chgData name="Monagle, Ryan J CDT 2027" userId="47770f20-3724-49d5-bf01-a189346b5b11" providerId="ADAL" clId="{A280FA3D-8870-4F8B-BA80-D9FFFFF15809}" dt="2026-04-07T13:54:14.690" v="16" actId="1076"/>
        <pc:sldMasterMkLst>
          <pc:docMk/>
          <pc:sldMasterMk cId="924755440" sldId="2147483660"/>
        </pc:sldMasterMkLst>
        <pc:picChg chg="mod">
          <ac:chgData name="Monagle, Ryan J CDT 2027" userId="47770f20-3724-49d5-bf01-a189346b5b11" providerId="ADAL" clId="{A280FA3D-8870-4F8B-BA80-D9FFFFF15809}" dt="2026-04-07T13:54:14.690" v="16" actId="1076"/>
          <ac:picMkLst>
            <pc:docMk/>
            <pc:sldMasterMk cId="924755440" sldId="2147483660"/>
            <ac:picMk id="8" creationId="{DB051BB7-0F61-2369-DD56-840EC6BF250D}"/>
          </ac:picMkLst>
        </pc:picChg>
      </pc:sldMasterChg>
      <pc:sldMasterChg chg="addSp">
        <pc:chgData name="Monagle, Ryan J CDT 2027" userId="47770f20-3724-49d5-bf01-a189346b5b11" providerId="ADAL" clId="{A280FA3D-8870-4F8B-BA80-D9FFFFF15809}" dt="2026-04-07T13:54:23.917" v="17"/>
        <pc:sldMasterMkLst>
          <pc:docMk/>
          <pc:sldMasterMk cId="3699717370" sldId="2147483667"/>
        </pc:sldMasterMkLst>
        <pc:picChg chg="add">
          <ac:chgData name="Monagle, Ryan J CDT 2027" userId="47770f20-3724-49d5-bf01-a189346b5b11" providerId="ADAL" clId="{A280FA3D-8870-4F8B-BA80-D9FFFFF15809}" dt="2026-04-07T13:54:23.917" v="17"/>
          <ac:picMkLst>
            <pc:docMk/>
            <pc:sldMasterMk cId="3699717370" sldId="2147483667"/>
            <ac:picMk id="8" creationId="{BCA475DC-529C-7CF4-FF16-7F516639839B}"/>
          </ac:picMkLst>
        </pc:pic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24:50.830"/>
    </inkml:context>
    <inkml:brush xml:id="br0">
      <inkml:brushProperty name="width" value="0.1" units="cm"/>
      <inkml:brushProperty name="height" value="0.1" units="cm"/>
      <inkml:brushProperty name="color" value="#FFFFFF"/>
    </inkml:brush>
  </inkml:definitions>
  <inkml:trace contextRef="#ctx0" brushRef="#br0">5 0 6553,'-2'0'241,"-1"0"-241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26.228"/>
    </inkml:context>
    <inkml:brush xml:id="br0">
      <inkml:brushProperty name="width" value="0.035" units="cm"/>
      <inkml:brushProperty name="height" value="0.035" units="cm"/>
      <inkml:brushProperty name="color" value="#FFFFFF"/>
    </inkml:brush>
  </inkml:definitions>
  <inkml:trace contextRef="#ctx0" brushRef="#br0">78 118 24575,'-2'3'0,"0"0"0,0 0 0,0 1 0,1-1 0,-1 0 0,1 1 0,0-1 0,0 1 0,-1 4 0,-8 20 0,-13 16 0,15-80 0,4 26 0,0-1 0,1 1 0,0-1 0,1 0 0,0 0 0,0 0 0,2 0 0,-1-1 0,1 1 0,3-18 0,-3 35 0,0-1 0,0 1 0,1 0 0,0-1 0,0 1 0,1 0 0,-1-1 0,4 9 0,23 43 0,-26-53 0,0 0 0,0 0 0,0-1 0,1 1 0,0-1 0,0 0 0,0 0 0,4 4 0,-6-7 0,-1-1 0,1 1 0,-1 0 0,1-1 0,-1 1 0,0-1 0,1 0 0,-1 1 0,0-1 0,1 1 0,-1-1 0,0 0 0,0 1 0,0-1 0,1 1 0,-1-1 0,0 0 0,0 1 0,0-1 0,0 0 0,0 1 0,0-1 0,0 0 0,-1-22 0,1 17 0,1-23 0,0 21 0,-1 0 0,1 0 0,-2 0 0,1 0 0,-3-14 0,2 17 0,0 0 0,0 0 0,1 0 0,0 0 0,1-7 0,-3-21 0,2 34 0,1 0 0,-1 1 0,1-1 0,-1 0 0,1 0 0,0 1 0,-1-1 0,1 0 0,0 0 0,0 0 0,0 0 0,0 0 0,0 0 0,0 0 0,0 0 0,0-1 0,0 1 0,0 0 0,0-1 0,0 1 0,1 0 0,-1-1 0,0 0 0,1 1 0,-1-1 0,0 0 0,1 1 0,-1-1 0,0 0 0,1 0 0,0 0 0,18-6-1365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31.177"/>
    </inkml:context>
    <inkml:brush xml:id="br0">
      <inkml:brushProperty name="width" value="0.035" units="cm"/>
      <inkml:brushProperty name="height" value="0.035" units="cm"/>
      <inkml:brushProperty name="color" value="#FFFFFF"/>
    </inkml:brush>
  </inkml:definitions>
  <inkml:trace contextRef="#ctx0" brushRef="#br0">26 675 24575,'10'-36'0,"-15"-87"0,2 117 0,-2 13 0,-1 13 0,-2 42 0,5-46 0,0 0 0,0 23 0,9 8 0,-1-28 0,-3-16 0,-1-4 0,3-32 0,-2 0 0,-3-59 0,0 27 0,-2 47 0,1-18 0,2 35 0,0 0 0,0 0 0,0-1 0,0 1 0,1 0 0,-1 0 0,0-1 0,1 1 0,-1 0 0,1 0 0,-1 0 0,1 0 0,-1 0 0,1 0 0,0 0 0,0 0 0,0 0 0,-1 0 0,1 0 0,0 0 0,0 1 0,0-1 0,1 0 0,-1 1 0,-1 0 0,0 0 0,1 1 0,-1-1 0,0 0 0,0 0 0,1 1 0,-1-1 0,0 0 0,0 1 0,0-1 0,1 0 0,-1 1 0,0-1 0,0 0 0,0 1 0,0-1 0,0 1 0,0-1 0,0 0 0,0 1 0,0-1 0,0 1 0,0-1 0,0 0 0,0 1 0,0-1 0,0 1 0,0-1 0,0 0 0,0 1 0,-1 0 0,-1 17 0,1-17 0,-2 21 0,0-12 0,1 1 0,0-1 0,1 0 0,1 1 0,-1-1 0,2 1 0,-1-1 0,3 12 0,11 18 0,-8-21 0,8 29 0,-11-27 0,0-1 0,0 32 0,-2-49 0,1-11 0,5-23 0,-2 11 0,-2 5 0,-2 1 0,2-29 0,-3 34 0,4-128 0,19-21 0,-19 142 0,-2 6 0,0 1 0,1-1 0,4-10 0,-1 2 0,-6 16 0,0 1 0,1-1 0,-1 1 0,0 0 0,1-1 0,-1 1 0,1-1 0,0 1 0,-1-1 0,1 1 0,0 0 0,0 0 0,0-1 0,0 1 0,0 0 0,0 0 0,0 0 0,0 0 0,0 0 0,1 0 0,-1 0 0,0 1 0,1-1 0,1-1 0,9-2 0,-1-1 0,1 0 0,-1-1 0,10-7 0,18-9 0,6 1 0,-34 14 0,-2 1 0,15-13 0,-1 1 0,-18 14 0,0 0 0,0-1 0,0 0 0,0 0 0,-1-1 0,0 1 0,0-1 0,0 0 0,-1 0 0,0 0 0,0 0 0,0 0 0,-1-1 0,3-12 0,-5 18 0,8-22 0,-8 23 0,0 0 0,0 0 0,0 0 0,0 0 0,0 0 0,0-1 0,0 1 0,0 0 0,0 0 0,0 0 0,0 0 0,0 0 0,0 0 0,0 0 0,0 0 0,0 0 0,1 0 0,-1 0 0,0 0 0,0 0 0,0 0 0,0 0 0,0 0 0,0 0 0,0 0 0,0 0 0,0 0 0,0 0 0,0 0 0,0 0 0,0 0 0,1 0 0,-1 0 0,0 0 0,0 0 0,0 0 0,0 0 0,0 0 0,0 0 0,0 0 0,0 0 0,0 0 0,0 0 0,0 0 0,0 0 0,0 0 0,0 0 0,1 0 0,-1 0 0,0 0 0,0 0 0,0 0 0,0 0 0,0 0 0,0 0 0,0 1 0,0-1 0,0 0 0,0 0 0,0 0 0,0 0 0,0 0 0,0 0 0,0 0 0,0 0 0,0 0 0,2 15 0,-1-1-1365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33.724"/>
    </inkml:context>
    <inkml:brush xml:id="br0">
      <inkml:brushProperty name="width" value="0.035" units="cm"/>
      <inkml:brushProperty name="height" value="0.035" units="cm"/>
      <inkml:brushProperty name="color" value="#FFFFFF"/>
    </inkml:brush>
  </inkml:definitions>
  <inkml:trace contextRef="#ctx0" brushRef="#br0">1 29 24575,'0'0'0,"0"-1"0,0 1 0,0-1 0,0 1 0,1 0 0,-1-1 0,0 1 0,0-1 0,1 1 0,-1-1 0,0 1 0,1 0 0,-1-1 0,1 1 0,-1 0 0,0 0 0,1-1 0,-1 1 0,1 0 0,-1 0 0,1-1 0,-1 1 0,1 0 0,-1 0 0,1 0 0,-1 0 0,1 0 0,-1 0 0,1 0 0,22-2 0,-10 2 0,6-8 0,-16 6 0,0 1 0,0 0 0,0-1 0,0 1 0,0 0 0,0 1 0,0-1 0,0 0 0,0 1 0,6 0 0,-8 1 0,0 1 0,0 0 0,0-1 0,0 1 0,-1 0 0,1 0 0,0 0 0,-1 0 0,1 0 0,-1-1 0,0 1 0,1 0 0,-1 3 0,3 10 0,-2-13 0,0 0 0,0 0 0,0 0 0,0 0 0,0 0 0,0-1 0,0 1 0,1 0 0,-1-1 0,1 1 0,-1-1 0,1 1 0,0-1 0,-1 0 0,5 2 0,-5-3 0,0 1 0,1-1 0,-1 0 0,1 0 0,-1 0 0,0 0 0,1 0 0,-1 0 0,0 0 0,1-1 0,-1 1 0,0 0 0,1-1 0,-1 1 0,0-1 0,0 0 0,0 1 0,1-1 0,-1 0 0,0 0 0,0 1 0,0-1 0,0 0 0,0 0 0,0 0 0,0-2 0,-6 2 0,0 0 0,0 0 0,0 1 0,0-1 0,-9 2 0,10-1 0,1-1 0,-1 2 0,0-1 0,1 0 0,-1 1 0,0 0 0,1 0 0,-1 0 0,1 0 0,-1 0 0,1 1 0,0-1 0,-1 1 0,1 0 0,0 0 0,0 0 0,0 1 0,1-1 0,-6 6 0,7-7 0,0 0 0,0 0 0,0 0 0,0 0 0,0 0 0,-1 0 0,1 0 0,0 0 0,-1 0 0,1-1 0,-1 1 0,1 0 0,-1-1 0,1 1 0,-1-1 0,1 0 0,-1 1 0,1-1 0,-1 0 0,-2 0 0,3-1 0,-1 1 0,1-1 0,0 1 0,0-1 0,0 0 0,0 0 0,0 1 0,0-1 0,0 0 0,0 0 0,0 0 0,0 0 0,1 0 0,-1 0 0,0 0 0,1-1 0,-1 1 0,1 0 0,-1 0 0,1 0 0,-1-1 0,1 1 0,0 0 0,0 0 0,-1-3 0,0-2 0,0 3 0,1-1 0,-1 0 0,0 1 0,1-1 0,0 0 0,0 0 0,1-6 0,-1 9 0,1 0 0,-1 0 0,1 0 0,-1 0 0,1 1 0,0-1 0,-1 0 0,1 0 0,0 0 0,0 1 0,0-1 0,-1 0 0,1 1 0,0-1 0,0 1 0,0-1 0,0 1 0,0-1 0,0 1 0,0 0 0,0-1 0,0 1 0,0 0 0,0 0 0,0 0 0,0 0 0,0 0 0,0 0 0,1 0 0,-1 0 0,1 0 0,7 1-1365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37.596"/>
    </inkml:context>
    <inkml:brush xml:id="br0">
      <inkml:brushProperty name="width" value="0.035" units="cm"/>
      <inkml:brushProperty name="height" value="0.035" units="cm"/>
      <inkml:brushProperty name="color" value="#FFFFFF"/>
    </inkml:brush>
  </inkml:definitions>
  <inkml:trace contextRef="#ctx0" brushRef="#br0">112 55 24575,'0'-3'0,"0"0"0,1 0 0,-1 0 0,1 0 0,-1 0 0,1 0 0,0 0 0,0 0 0,0 1 0,1-1 0,-1 0 0,1 1 0,-1-1 0,1 1 0,0 0 0,0-1 0,3-2 0,-4 9 0,0 0 0,0 0 0,-1 0 0,1 0 0,-1 0 0,0 6 0,-1 65 0,1-75 0,1 0 0,-1 0 0,0 1 0,0-1 0,0 0 0,0 0 0,0 0 0,0 0 0,0 1 0,0-1 0,0 0 0,0 0 0,0 0 0,0 0 0,0 1 0,-1-1 0,1 0 0,0 0 0,0 0 0,0 0 0,0 0 0,0 1 0,0-1 0,0 0 0,0 0 0,0 0 0,-1 0 0,1 0 0,0 0 0,0 0 0,0 1 0,0-1 0,0 0 0,0 0 0,-1 0 0,1 0 0,0 0 0,0 0 0,0 0 0,0 0 0,-1 0 0,1 0 0,0 0 0,0 0 0,0 0 0,0 0 0,-1 0 0,-6-7 0,-5-13 0,-7-39 0,18 58 0,0 0 0,0 0 0,0 0 0,0 0 0,0 1 0,0-1 0,0 0 0,0 1 0,-1-1 0,1 1 0,0-1 0,0 1 0,0-1 0,-1 1 0,1 0 0,0 0 0,-1-1 0,1 1 0,0 0 0,-1 0 0,1 1 0,0-1 0,0 0 0,-3 1 0,1-1 0,0 0 0,-1 1 0,1 0 0,0 0 0,0-1 0,0 2 0,0-1 0,0 0 0,-4 3 0,5-1 0,0 0 0,-1 0 0,1 1 0,0-1 0,1 1 0,-1-1 0,0 1 0,1 0 0,0-1 0,0 1 0,-1 5 0,-5 17 0,7-27 0,1-1 0,0 0 0,0 0 0,0 0 0,0-1 0,1 1 0,-1 0 0,0 0 0,3-2 0,-3 4 0,-1 0 0,1-1 0,0 1 0,0-1 0,-1 1 0,1 0 0,0 0 0,0-1 0,-1 1 0,1 0 0,0 0 0,0 0 0,0 0 0,-1 0 0,1 0 0,0 0 0,0 0 0,0 0 0,-1 1 0,1-1 0,0 0 0,0 0 0,-1 1 0,1-1 0,0 0 0,-1 1 0,1-1 0,0 1 0,-1-1 0,1 1 0,-1-1 0,1 1 0,0-1 0,-1 1 0,1 0 0,0 1 0,4 5 0,-1 0 0,1 1 0,-1 0 0,0 0 0,-1 0 0,0 0 0,4 17 0,-3-11 0,-4-13 0,0 0 0,0 1 0,1-1 0,-1 0 0,0 0 0,1 0 0,-1-1 0,1 1 0,-1 0 0,1 0 0,0 0 0,-1 0 0,1 0 0,0-1 0,1 2 0,-2-2 0,0 0 0,1 0 0,-1 0 0,1 0 0,-1 0 0,0 0 0,1 0 0,-1 0 0,0 0 0,1 0 0,-1 0 0,0 0 0,1 0 0,-1 0 0,0-1 0,1 1 0,-1 0 0,0 0 0,1 0 0,-1-1 0,0 1 0,1 0 0,-1 0 0,0-1 0,0 1 0,0 0 0,1 0 0,-1-1 0,0 0 0,18-36 0,-10 17 0,-5 13 0,0 0 0,-1 0 0,1 0 0,-2-1 0,2-8 0,1 2 0,5 32 0,-1 1 0,-1-1 0,-1 1 0,7 32 0,-20-146 0,-7 8 0,14 86 0,0 1 0,0-1 0,0 0 0,0 1 0,0-1 0,0 1 0,0-1 0,0 0 0,0 1 0,0-1 0,0 1 0,-1-1 0,1 0 0,0 1 0,0-1 0,0 1 0,-1-1 0,1 1 0,0-1 0,-1 1 0,1-1 0,-1 1 0,1-1 0,-1 1 0,-6 10 0,-2 26 0,7-21 0,-1 1 0,-1-1 0,0 1 0,-7 15 0,7-18 0,4-11 0,0 0 0,0 0 0,0-1 0,-1 1 0,1 0 0,-1-1 0,1 1 0,-1 0 0,1-1 0,-1 1 0,0-1 0,0 1 0,0-1 0,0 1 0,0-1 0,0 0 0,-3 3 0,4-5 0,0 1 0,-1 0 0,1-1 0,0 1 0,-1-1 0,1 1 0,0 0 0,0-1 0,-1 1 0,1-1 0,0 1 0,0-1 0,0 1 0,-1-1 0,1 1 0,0-1 0,0 1 0,0-1 0,0 1 0,0-1 0,0 1 0,0-1 0,0 1 0,1-1 0,-1-18 0,0 18 0,-6-84 0,3 51 0,3 33-47,0 1 0,0-1 0,0 1 0,0 0 0,0-1 0,0 1 0,0 0 0,0-1 0,0 1-1,-1-1 1,1 1 0,0 0 0,0-1 0,0 1 0,0 0 0,0-1 0,-1 1 0,1 0 0,0 0 0,0-1 0,-1 1 0,1 0-1,0-1 1,-1 1 0,1 0 0,0 0 0,0 0 0,-1-1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41.698"/>
    </inkml:context>
    <inkml:brush xml:id="br0">
      <inkml:brushProperty name="width" value="0.035" units="cm"/>
      <inkml:brushProperty name="height" value="0.035" units="cm"/>
      <inkml:brushProperty name="color" value="#FFFFFF"/>
    </inkml:brush>
  </inkml:definitions>
  <inkml:trace contextRef="#ctx0" brushRef="#br0">0 95 24575,'0'4'0,"1"16"0,1-21 0,3-12 0,-2 1 0,0 0 0,-1 0 0,-1-1 0,0 1 0,-1-19 0,0 19-1365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42.764"/>
    </inkml:context>
    <inkml:brush xml:id="br0">
      <inkml:brushProperty name="width" value="0.035" units="cm"/>
      <inkml:brushProperty name="height" value="0.035" units="cm"/>
      <inkml:brushProperty name="color" value="#FFFFFF"/>
    </inkml:brush>
  </inkml:definitions>
  <inkml:trace contextRef="#ctx0" brushRef="#br0">2 0 24575,'-1'26'0,"1"5"0,0-25 0,1-14 0,1-16-1365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44.473"/>
    </inkml:context>
    <inkml:brush xml:id="br0">
      <inkml:brushProperty name="width" value="0.035" units="cm"/>
      <inkml:brushProperty name="height" value="0.035" units="cm"/>
      <inkml:brushProperty name="color" value="#FFFFFF"/>
    </inkml:brush>
  </inkml:definitions>
  <inkml:trace contextRef="#ctx0" brushRef="#br0">0 0 24575,'1'37'0,"9"63"0,-7-77-682,1 35-1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0:56.176"/>
    </inkml:context>
    <inkml:brush xml:id="br0">
      <inkml:brushProperty name="width" value="0.035" units="cm"/>
      <inkml:brushProperty name="height" value="0.035" units="cm"/>
      <inkml:brushProperty name="color" value="#FFFFFF"/>
    </inkml:brush>
  </inkml:definitions>
  <inkml:trace contextRef="#ctx0" brushRef="#br0">136 57 24575,'1'213'0,"16"-332"0,-13 92 0,0-1 0,0-35 0,1 30 0,-7 65 0,3-26 0,-1 0 0,-1 0 0,1 0 0,-1 0 0,0 0 0,-2 7 0,-12 34 0,-7 19 0,22-66 0,0 0 0,0 1 0,0-1 0,0 0 0,0 0 0,0 0 0,0 0 0,0 0 0,0 0 0,0 0 0,0 1 0,0-1 0,0 0 0,0 0 0,0 0 0,0 0 0,0 0 0,0 0 0,0 0 0,-1 1 0,1-1 0,0 0 0,0 0 0,0 0 0,0 0 0,0 0 0,0 0 0,0 0 0,0 0 0,0 0 0,0 0 0,0 0 0,-1 1 0,1-1 0,0 0 0,0 0 0,0 0 0,0 0 0,0 0 0,0 0 0,0 0 0,0 0 0,-1 0 0,1 0 0,0 0 0,0 0 0,0 0 0,0 0 0,0 0 0,0 0 0,0 0 0,-1 0 0,1 0 0,0 0 0,0 0 0,0 0 0,0 0 0,0-1 0,0 1 0,0 0 0,0 0 0,-1 0 0,1 0 0,0 0 0,0 0 0,0 0 0,0 0 0,-2-12 0,1-16 0,1-41 0,0 40 0,0 23 0,0 8 0,-1 56 0,2 62 0,-1-117 0,1-1 0,-1 1 0,1-1 0,-1 1 0,1-1 0,0 0 0,0 1 0,0-1 0,1 0 0,1 3 0,-2-4 0,-1-1 0,0 1 0,1-1 0,-1 0 0,0 1 0,1-1 0,-1 0 0,0 1 0,1-1 0,-1 0 0,1 0 0,-1 0 0,1 1 0,-1-1 0,1 0 0,-1 0 0,1 0 0,-1 0 0,1 0 0,-1 0 0,1 0 0,0 0 0,-1 0 0,1 0 0,0-1 0,0 1 0,-1-1 0,1 1 0,0-1 0,0 1 0,-1-1 0,1 1 0,-1-1 0,1 1 0,-1-1 0,1 0 0,-1 1 0,1-1 0,-1 0 0,1 0 0,-1 0 0,9-17 0,-1-1 0,-2 0 0,6-21 0,-12 40 0,0-1 0,0 1 0,0-1 0,0 0 0,0 1 0,0-1 0,0 1 0,0-1 0,1 1 0,-1-1 0,0 1 0,0-1 0,0 0 0,1 1 0,-1-1 0,0 1 0,1 0 0,-1-1 0,0 1 0,1-1 0,-1 1 0,1-1 0,-1 1 0,0 0 0,2-1 0,0 15 0,-2-11 0,0 0 0,0 0 0,0 1 0,0-1 0,-1 0 0,0 0 0,1 0 0,-1 0 0,0 0 0,0-1 0,-3 6 0,1-5 0,0-1 0,1 1 0,-1 0 0,1 0 0,0 0 0,-4 7 0,-13 16 0,16-22 0,0-2 0,0 1 0,0 0 0,-1-1 0,1 1 0,-1-1 0,1 0 0,-6 2 0,8-4 0,0 0 0,-1 0 0,1 0 0,-1 0 0,1 0 0,0 0 0,0 0 0,-1 0 0,1-1 0,0 1 0,-1-1 0,1 1 0,0-1 0,0 1 0,0-1 0,-1 0 0,1 1 0,0-1 0,0 0 0,0 0 0,0 0 0,0 0 0,1 0 0,-1 0 0,0 0 0,0 0 0,1 0 0,-1-1 0,0 0 0,-5-9 0,1-1 0,0 1 0,1-1 0,0 0 0,1 0 0,-3-24 0,-3-8 0,10 53 0,0 0 0,0 0 0,-2 13 0,3 22 0,-1-31 0,0-6 0,0-1 0,0 1 0,0 0 0,1-1 0,4 11 0,-6-17 0,0 1 0,0-1 0,0 0 0,0 0 0,0 0 0,0 0 0,0 0 0,0 0 0,0 0 0,0 1 0,0-1 0,0 0 0,0 0 0,1 0 0,-1 0 0,0 0 0,0 0 0,0 0 0,0 0 0,0 0 0,0 0 0,0 1 0,0-1 0,0 0 0,0 0 0,1 0 0,-1 0 0,0 0 0,0 0 0,0 0 0,0 0 0,0 0 0,0 0 0,0 0 0,1 0 0,-1 0 0,0 0 0,0 0 0,0 0 0,0 0 0,0 0 0,0 0 0,0 0 0,1 0 0,-1 0 0,0 0 0,0 0 0,0 0 0,0-1 0,0 1 0,0 0 0,0 0 0,0 0 0,1 0 0,-1 0 0,4-9 0,-1-11 0,3-69 0,-6 44 0,0 41 0,0 29 0,6 29 0,-4-45 0,0-1 0,-1 1 0,0 0 0,-1-1 0,1 1 0,-2 0 0,1-1 0,-3 10 0,-1-83 0,4 62 0,0 0 0,0 0 0,-1-1 0,1 1 0,-1 0 0,0 0 0,0 0 0,0 0 0,0 0 0,-1 0 0,-1-4 0,2 6 0,0 0 0,0 0 0,0 0 0,1 0 0,-1 1 0,0-1 0,0 0 0,0 0 0,0 0 0,-1 1 0,1-1 0,0 1 0,0-1 0,0 1 0,0-1 0,-1 1 0,1 0 0,0-1 0,0 1 0,-1 0 0,1 0 0,0 0 0,0 0 0,-1 0 0,1 0 0,0 0 0,-1 1 0,1-1 0,0 0 0,0 1 0,0-1 0,-2 2 0,2-1 0,-1 0 0,1 0 0,0 0 0,0 0 0,-1 1 0,1-1 0,0 0 0,0 1 0,1-1 0,-1 1 0,0-1 0,0 1 0,1-1 0,-1 1 0,1 0 0,-1-1 0,1 1 0,0 0 0,-1 1 0,-2 10 0,1-14 0,0-7 0,0-10 0,2 17-35,0 0 0,0 0 0,0 0 0,0-1 0,0 1 0,0 0 0,0 0 0,0 0 0,1-1 0,-1 1 0,1 0 0,-1 0 0,1 0 0,-1 0 0,1 0 0,0 0 0,-1 0 0,1 0 0,0 0 0,0 0 0,-1 0 0,1 1 0,0-1 0,0 0 0,0 1 0,0-1 0,0 0 0,0 1 0,1-1 0,-1 1 0,0 0 0,0-1 0,0 1 0,0 0 0,0 0 0,1-1 0,-1 1 0,2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0:57.691"/>
    </inkml:context>
    <inkml:brush xml:id="br0">
      <inkml:brushProperty name="width" value="0.035" units="cm"/>
      <inkml:brushProperty name="height" value="0.035" units="cm"/>
      <inkml:brushProperty name="color" value="#FFFFFF"/>
    </inkml:brush>
  </inkml:definitions>
  <inkml:trace contextRef="#ctx0" brushRef="#br0">0 1 24575,'0'1'0,"0"1"0,0 2 0,0 0 0,0 2 0,0-1 0,0 1 0,0 1 0,0-1 0,0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00.204"/>
    </inkml:context>
    <inkml:brush xml:id="br0">
      <inkml:brushProperty name="width" value="0.035" units="cm"/>
      <inkml:brushProperty name="height" value="0.035" units="cm"/>
      <inkml:brushProperty name="color" value="#FFFFFF"/>
    </inkml:brush>
  </inkml:definitions>
  <inkml:trace contextRef="#ctx0" brushRef="#br0">52 34 24575,'2'18'0,"-2"-17"0,0-1 0,0 1 0,0-1 0,0 1 0,0-1 0,0 1 0,0-1 0,0 1 0,0-1 0,1 0 0,-1 1 0,0-1 0,0 1 0,0-1 0,1 1 0,-1-1 0,0 0 0,1 1 0,-1-1 0,0 0 0,1 1 0,-1-1 0,0 0 0,1 0 0,-1 1 0,1-1 0,-1 0 0,0 0 0,1 1 0,-1-1 0,1 0 0,-1 0 0,1 0 0,-1 0 0,1 0 0,-1 0 0,0 0 0,1 0 0,-1 0 0,1 0 0,-1 0 0,1 0 0,-1 0 0,1 0 0,-1 0 0,1-1 0,-1 1 0,0 0 0,1 0 0,-1 0 0,1-1 0,-1 1 0,0 0 0,1-1 0,-1 1 0,0 0 0,1-1 0,-1 1 0,0 0 0,1-1 0,-1 1 0,0-1 0,6-16 0,-1 3 0,-5 14 0,0 0 0,1-1 0,-1 1 0,0 0 0,0 0 0,1 0 0,-1 0 0,0-1 0,1 1 0,-1 0 0,1 0 0,-1 0 0,0 0 0,1 0 0,-1 0 0,0 0 0,1 0 0,-1 0 0,1 0 0,-1 0 0,0 0 0,1 0 0,-1 0 0,0 0 0,1 0 0,-1 1 0,0-1 0,1 0 0,-1 0 0,0 0 0,1 0 0,-1 1 0,0-1 0,1 1 0,-1-1 0,1 0 0,-1 1 0,1-1 0,0 1 0,-1-1 0,1 0 0,-1 1 0,1-1 0,-1 0 0,1 0 0,0 0 0,-1 1 0,1-1 0,0 0 0,-1 0 0,1 0 0,-1 0 0,1 0 0,0 0 0,-1 0 0,1 0 0,0 0 0,-1-1 0,1 1 0,0 0 0,-1 0 0,1 0 0,-1-1 0,1 1 0,-1 0 0,1-1 0,-1 1 0,1-1 0,-1 1 0,1 0 0,-1-1 0,1 1 0,0-2 0,-1 2 0,0-1 0,0 0 0,0 1 0,0-1 0,0 0 0,0 1 0,0-1 0,0 0 0,0 1 0,-1-1 0,1 0 0,0 1 0,0-1 0,-1 0 0,1 1 0,0-1 0,-1 1 0,1-1 0,-1 0 0,1 1 0,0-1 0,-1 1 0,1-1 0,-1 1 0,1 0 0,-1-1 0,0 1 0,1-1 0,-1 1 0,1 0 0,-1 0 0,0-1 0,1 1 0,-1 0 0,0 0 0,-1-1 0,-7-1 0,-1 1 0,1 0 0,-1 0 0,1 1 0,-1 0 0,0 0 0,-17 4 0,16 2 0,12 2 0,0-7 0,0 0 0,-1 0 0,1-1 0,0 1 0,0 0 0,0-1 0,0 1 0,0 0 0,0-1 0,1 1 0,-1-1 0,0 0 0,0 1 0,0-1 0,0 0 0,1 0 0,0 0 0,29 0-1365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0:36.670"/>
    </inkml:context>
    <inkml:brush xml:id="br0">
      <inkml:brushProperty name="width" value="0.035" units="cm"/>
      <inkml:brushProperty name="height" value="0.035" units="cm"/>
      <inkml:brushProperty name="color" value="#FFFFFF"/>
    </inkml:brush>
  </inkml:definitions>
  <inkml:trace contextRef="#ctx0" brushRef="#br0">1 1 22982,'0'71'0,"15"-71"0,-15-71 0,-15 71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49.100"/>
    </inkml:context>
    <inkml:brush xml:id="br0">
      <inkml:brushProperty name="width" value="0.035" units="cm"/>
      <inkml:brushProperty name="height" value="0.035" units="cm"/>
      <inkml:brushProperty name="color" value="#FFFFFF"/>
    </inkml:brush>
  </inkml:definitions>
  <inkml:trace contextRef="#ctx0" brushRef="#br0">14 22 24575,'-1'10'0,"0"-7"0,1 0 0,0 0 0,0 0 0,0 0 0,0 0 0,0 0 0,0 0 0,1 0 0,1 5 0,4-19 0,-6 10 0,0 0 0,0 0 0,0 1 0,1-1 0,-1 0 0,0 0 0,0 1 0,1-1 0,-1 0 0,0 1 0,1-1 0,-1 0 0,0 1 0,1-1 0,-1 1 0,1-1 0,-1 1 0,1-1 0,0 1 0,-1-1 0,2 0 0,-2 2 0,0 0 0,1 0 0,-1 0 0,1 0 0,-1 0 0,1 0 0,-1 0 0,1 0 0,0 0 0,0 0 0,-1 0 0,1 0 0,0-1 0,0 1 0,0 0 0,0-1 0,0 1 0,0-1 0,2 2 0,-3-2 0,1 0 0,0 0 0,-1-1 0,1 1 0,0 0 0,-1 0 0,1 0 0,-1-1 0,1 1 0,0 0 0,-1-1 0,1 1 0,-1 0 0,1-1 0,-1 1 0,1-1 0,-1 1 0,1-1 0,-1 1 0,0-1 0,1 1 0,-1-1 0,0 1 0,1-1 0,-1 0 0,0 1 0,0-1 0,0 1 0,1-1 0,-1 0 0,0 1 0,0-1 0,0 0 0,0 1 0,0-2 0,0 2 0,-1-1 0,1 1 0,0-1 0,-1 1 0,1-1 0,-1 1 0,1-1 0,-1 1 0,1-1 0,-1 1 0,1-1 0,-1 1 0,1 0 0,-1 0 0,1-1 0,-1 1 0,0 0 0,1 0 0,-1-1 0,1 1 0,-1 0 0,0 0 0,1 0 0,-1 0 0,0 0 0,1 0 0,-1 0 0,0 0 0,1 0 0,-1 0 0,-1 1 0,-5 3 0,7-3 0,0-1 0,0 1 0,1-1 0,-1 1 0,0-1 0,0 1 0,1-1 0,-1 1 0,0-1 0,1 1 0,-1-1 0,1 1 0,-1-1 0,1 0 0,-1 1 0,1-1 0,-1 0 0,1 1 0,-1-1 0,1 0 0,0 1 0,4 1 0,-1-1 0,1 1 0,0-1 0,0 1 0,0-1 0,5 0 0,-9-1 0,1 1 0,-1-1 0,0 0 0,1 0 0,-1 0 0,1 0 0,-1 0 0,1 0 0,-1 0 0,1 0 0,-1-1 0,0 1 0,1-1 0,-1 1 0,0-1 0,1 1 0,-1-1 0,0 0 0,0 0 0,1 1 0,-1-1 0,0 0 0,0 0 0,1-2 0,-2 3 0,0-1 0,1 1 0,-1 0 0,0-1 0,0 1 0,-1-1 0,1 1 0,0 0 0,0-1 0,0 1 0,0-1 0,0 1 0,0 0 0,0-1 0,-1 1 0,1 0 0,0-1 0,0 1 0,-1 0 0,1-1 0,0 1 0,0 0 0,-1-1 0,1 1 0,0 0 0,-1 0 0,1-1 0,0 1 0,-1 0 0,1 0 0,0 0 0,-1 0 0,1-1 0,-1 1 0,1 0 0,0 0 0,-1 0 0,1 0 0,-1 0 0,1 0 0,-1 0 0,-25-3 0,17 1 0,2 1 0,1-1 0,0 1 0,0 0 0,-1 0 0,1 1 0,-1 0 0,-6 0 0,13 0 2,0 1 0,-1-1 0,1 0-1,-1 0 1,1 0 0,0 0 0,-1 0 0,1 0-1,-1 0 1,1 0 0,0 0 0,-1 0-1,1 0 1,0 0 0,-1 0 0,1 0 0,-1 0-1,1 0 1,0 0 0,-1-1 0,1 1 0,0 0-1,-1 0 1,1 0 0,0-1 0,-1 1 0,1 0-1,0 0 1,0-1 0,-1 1 0,1 0-1,0-1 1,0 1 0,-1 0 0,1-1 0,0 1-1,0 0 1,0-1 0,0 1 0,0-1 0,-1 1-1,1 0 1,0-1 0,0 1 0,0 0-1,0-1 1,0 1 0,0-1 0,0 1 0,0 0-1,0-1 1,1 1 0,-1-1 0,0 1 0,0 0-1,0-1 1,0 1 0,1 0 0,-1-1-1,0 1 1,0 0 0,0-1 0,1 1 0,-1 0-1,0 0 1,1-1 0,-1 0-50,1 0 0,-1 1 0,1-1 0,-1 0 0,1 1 1,0-1-1,-1 1 0,1-1 0,-1 0 0,1 1 0,0 0 0,0-1 0,-1 1 0,1-1 0,0 1 1,0 0-1,-1-1 0,1 1 0,0 0 0,0 0 0,0 0 0,0 0 0,-1-1 0,1 1 0,0 0 0,0 1 1,0-1-1,0 0 0,0 0 0,1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51.063"/>
    </inkml:context>
    <inkml:brush xml:id="br0">
      <inkml:brushProperty name="width" value="0.035" units="cm"/>
      <inkml:brushProperty name="height" value="0.035" units="cm"/>
      <inkml:brushProperty name="color" value="#FFFFFF"/>
    </inkml:brush>
  </inkml:definitions>
  <inkml:trace contextRef="#ctx0" brushRef="#br0">44 17 24575,'-12'6'0,"-12"6"0,24-12 0,-1 0 0,1 0 0,0 0 0,0 0 0,-1 0 0,1 0 0,0 0 0,0 0 0,-1 0 0,1 0 0,0 0 0,0 0 0,-1 0 0,1 0 0,0 0 0,0 0 0,-1 0 0,1 0 0,0 0 0,0 0 0,-1-1 0,1 1 0,0 0 0,0 0 0,0 0 0,-1 0 0,1-1 0,0 1 0,0 0 0,0-1 0,1-13 0,5-3-1365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52.515"/>
    </inkml:context>
    <inkml:brush xml:id="br0">
      <inkml:brushProperty name="width" value="0.035" units="cm"/>
      <inkml:brushProperty name="height" value="0.035" units="cm"/>
      <inkml:brushProperty name="color" value="#FFFFFF"/>
    </inkml:brush>
  </inkml:definitions>
  <inkml:trace contextRef="#ctx0" brushRef="#br0">0 1 24575,'1'0'0,"0"0"0,0 2 0,-1 1 0,1 0 0,-1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54.425"/>
    </inkml:context>
    <inkml:brush xml:id="br0">
      <inkml:brushProperty name="width" value="0.035" units="cm"/>
      <inkml:brushProperty name="height" value="0.035" units="cm"/>
      <inkml:brushProperty name="color" value="#FFFFFF"/>
    </inkml:brush>
  </inkml:definitions>
  <inkml:trace contextRef="#ctx0" brushRef="#br0">40 1 24575,'0'7'0,"0"0"0,0 0 0,-1 1 0,0-1 0,0 0 0,-5 11 0,5-17-76,0 0 1,-1 0-1,1 0 0,-1 0 0,1 0 0,-1 0 0,1-1 0,-1 1 1,0-1-1,1 1 0,-1-1 0,0 0 0,1 1 0,-1-1 1,0 0-1,1 0 0,-3-1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0:51.060"/>
    </inkml:context>
    <inkml:brush xml:id="br0">
      <inkml:brushProperty name="width" value="0.035" units="cm"/>
      <inkml:brushProperty name="height" value="0.035" units="cm"/>
      <inkml:brushProperty name="color" value="#FFFFFF"/>
    </inkml:brush>
  </inkml:definitions>
  <inkml:trace contextRef="#ctx0" brushRef="#br0">31 583 24575,'0'36'0,"2"0"0,8 51 0,-10-87 0,0 0 0,0 1 0,-1-1 0,1 0 0,0 1 0,0-1 0,0 0 0,0 1 0,0-1 0,1 1 0,-1-1 0,0 0 0,0 1 0,0-1 0,0 0 0,0 1 0,0-1 0,1 0 0,-1 1 0,0-1 0,0 0 0,0 1 0,1-1 0,-1 0 0,0 0 0,1 1 0,-1-1 0,0 0 0,0 0 0,1 0 0,-1 1 0,0-1 0,1 0 0,-1 0 0,1 0 0,-1 0 0,0 0 0,1 0 0,-1 0 0,0 0 0,1 1 0,-1-1 0,0 0 0,1-1 0,-1 1 0,1 0 0,-1 0 0,0 0 0,1 0 0,-1 0 0,0 0 0,1 0 0,-1-1 0,0 1 0,1 0 0,-1-1 0,1 1 0,0-1 0,0 0 0,0 0 0,0 0 0,0 0 0,0 0 0,-1-1 0,1 1 0,0 0 0,-1 0 0,1 0 0,-1-1 0,0 1 0,1 0 0,-1-3 0,6-114 0,-6 52 0,0 39 0,0 21 0,0 9 0,-7 79 0,4-47 0,1-17 0,1 1 0,2 29 0,8-89 0,22-73 0,-30 103 0,-1 10 0,0-1 0,0 0 0,0 0 0,1 0 0,-1 1 0,0-1 0,1 0 0,-1 1 0,1-1 0,0 0 0,-1 1 0,1-1 0,0 0 0,0 1 0,1-3 0,-3 33 0,-19 79 0,-3-22 0,24-99 0,0 0 0,-1 0 0,-2-24 0,0 22 0,0 0 0,-7-30 0,4 85 0,4 19 0,2 47 0,3-96 0,2-13 0,-5 2 0,0 0 0,-1 0 0,1 0 0,0-1 0,0 1 0,-1 0 0,1-1 0,-1 1 0,1 0 0,-1-1 0,1-2 0,2-19 0,1 0 0,1 0 0,8-23 0,8-40 0,-20 73 0,0 9 0,-1-1 0,1 1 0,-1 0 0,1 1 0,1-1 0,-1 0 0,3-7 0,-5 15 0,0-1 0,1 0 0,-1 1 0,1-1 0,-1 1 0,1-1 0,0 5 0,-2 18 0,-4 2 0,-1 2 0,-13 34 0,25-79 0,-1-1 0,3-23 0,2-13 0,-4 26 0,-5 22 0,0-1 0,1 1 0,0-1 0,0 1 0,0 0 0,1-1 0,-1 1 0,1 0 0,3-5 0,-3 48 0,-3 13 0,2 79 0,-9-170 0,5 31 0,1 0 0,1-1 0,-1 0 0,1-13 0,0 13 0,1 6 0,-1 1 0,1-1 0,0 0 0,0 1 0,0-1 0,0 0 0,1 0 0,-1 1 0,1-1 0,0 0 0,-1 1 0,1-1 0,0 0 0,1 1 0,0-3 0,-1 8 0,0-1 0,0 1 0,0 0 0,-1 0 0,1-1 0,-1 1 0,0 0 0,0 5 0,5 134 0,-5-142 0,0 1 0,0-1 0,0 0 0,0 1 0,0-1 0,0 0 0,-1 1 0,1-1 0,0 1 0,0-1 0,0 0 0,0 1 0,0-1 0,0 0 0,0 1 0,1-1 0,-1 0 0,0 1 0,0-1 0,0 0 0,0 1 0,0-1 0,0 0 0,1 1 0,-1-1 0,0 0 0,0 0 0,1 1 0,-1-1 0,0 0 0,0 0 0,1 1 0,-1-1 0,0 0 0,0 0 0,1 0 0,-1 0 0,0 1 0,1-1 0,-1 0 0,0 0 0,1 0 0,-1 0 0,0 0 0,1 0 0,-1 0 0,1 0 0,-1 0 0,0 0 0,1 0 0,17-12 0,-6 3 0,0 0 0,-2 4 0,-9 6 0,0-1 0,0 1 0,0 0 0,0-1 0,-1 1 0,1 0 0,0 0 0,0 0 0,-1 0 0,1 0 0,-1 0 0,1 0 0,-1 0 0,1 0 0,0 1 0,4 12 0,-4-10 0,0-1 0,1 1 0,-1-1 0,1 1 0,0-1 0,4 6 0,-6-8 0,1-1 0,0 1 0,-1-1 0,1 1 0,0-1 0,0 1 0,-1-1 0,1 1 0,0-1 0,0 0 0,0 0 0,-1 1 0,1-1 0,0 0 0,0 0 0,0 0 0,0 0 0,0 0 0,0 0 0,-1 0 0,1 0 0,0 0 0,0 0 0,0-1 0,0 1 0,-1 0 0,1-1 0,0 1 0,0 0 0,0-1 0,-1 1 0,1-1 0,0 1 0,-1-1 0,1 0 0,0 0 0,2-2 0,0 1 0,-1-1 0,1 0 0,-1 0 0,0 0 0,0 0 0,0 0 0,-1-1 0,1 1 0,1-5 0,10-38 0,-10 36 0,-3 8 0,1 1 0,-1 0 0,0 0 0,1 0 0,-1 0 0,0-1 0,0 1 0,0 0 0,0 0 0,0-1 0,0 1 0,0 0 0,0 0 0,0 0 0,-1-1 0,1 1 0,0 0 0,-1 0 0,1 0 0,-1 0 0,0 0 0,1 0 0,-1 0 0,-1-2 0,1 3 0,0 0 0,0 0 0,0-1 0,0 1 0,1 0 0,-1 0 0,0 1 0,0-1 0,0 0 0,0 0 0,0 0 0,0 0 0,0 1 0,0-1 0,1 1 0,-1-1 0,0 0 0,0 1 0,0-1 0,1 1 0,-1 0 0,0-1 0,1 1 0,-1-1 0,0 1 0,1 0 0,-1 0 0,1-1 0,-1 1 0,1 0 0,0 0 0,-1 1 0,-4 5 0,2 1 0,-1 0 0,1-1 0,0 1 0,0 0 0,1 0 0,-1 9 0,0 0 0,1 1 0,0 23 0,2-39 0,0 0 0,0 0 0,0 0 0,1 0 0,-1 0 0,0 0 0,1 0 0,-1 0 0,2 2 0,-2-3 0,0-1 0,0 0 0,1 0 0,-1 0 0,0 0 0,0 0 0,0 0 0,0 0 0,0 0 0,0 0 0,0 0 0,0 0 0,0 0 0,1 0 0,-1 1 0,0-1 0,0 0 0,0 0 0,0 0 0,0 0 0,0 0 0,0 0 0,1 0 0,-1 0 0,0 0 0,0 0 0,0 0 0,0 0 0,0 0 0,0-1 0,1 1 0,-1 0 0,0 0 0,0 0 0,0 0 0,0 0 0,0 0 0,0 0 0,0 0 0,0 0 0,0 0 0,1 0 0,-1 0 0,0 0 0,0-1 0,0 1 0,6-13 0,22-91 0,-28 102 0,0-1 0,1 1 0,0 0 0,-1-1 0,1 1 0,0 0 0,0 0 0,0 0 0,2-3 0,-3 5 0,0 0 0,0 0 0,1 0 0,-1 0 0,0-1 0,0 1 0,0 0 0,0 0 0,0 0 0,0 0 0,0 0 0,1 0 0,-1 0 0,0 0 0,0 0 0,0 0 0,0 0 0,0 0 0,0 0 0,0 0 0,1 0 0,-1 0 0,0 0 0,0 0 0,0 0 0,0 0 0,0 1 0,0-1 0,0 0 0,1 0 0,-1 0 0,0 0 0,0 0 0,0 0 0,0 0 0,0 0 0,0 0 0,0 0 0,0 1 0,0-1 0,0 0 0,0 0 0,0 0 0,1 0 0,-1 0 0,0 0 0,0 0 0,0 1 0,0-1 0,3 16 0,-2-6 0,0-1 0,1 1 0,0 0 0,4 10 0,-5-20 0,-1 1 0,0-1 0,0 0 0,0 0 0,0 0 0,0 1 0,0-1 0,1 0 0,-1 0 0,0 0 0,0 0 0,0 0 0,0 1 0,1-1 0,-1 0 0,0 0 0,0 0 0,1 0 0,-1 0 0,0 0 0,0 0 0,0 0 0,1 0 0,-1 0 0,0 0 0,0 0 0,1 0 0,-1 0 0,0 0 0,0 0 0,1 0 0,-1 0 0,0 0 0,0 0 0,0 0 0,1 0 0,-1 0 0,0 0 0,0 0 0,13-9 0,6-13 0,-19 21 0,2-2 0,0 1 0,0-1 0,0 1 0,0-1 0,0 1 0,1 0 0,-1-1 0,1 1 0,0 1 0,-1-1 0,5-2 0,-7 4 0,0 1 0,1-1 0,-1 0 0,1 1 0,-1-1 0,0 0 0,0 1 0,1-1 0,-1 1 0,0-1 0,0 0 0,1 1 0,-1-1 0,0 1 0,0-1 0,0 1 0,0-1 0,0 0 0,1 1 0,-1-1 0,0 1 0,0-1 0,0 1 0,0-1 0,-1 1 0,1-1 0,0 2 0,0 18 0,0-18 0,-1 85 0,2-91 0,0 0 0,1 0 0,-1 0 0,1 1 0,0-1 0,0 0 0,0 1 0,4-6 0,11-21 0,-16 28 0,0-1 0,0 1 0,1-1 0,-1 1 0,0 0 0,1-1 0,-1 1 0,1 0 0,0 0 0,-1 0 0,4-2 0,-4 8 0,0 1 0,0-1 0,-1 1 0,1-1 0,-2 9 0,1-1 0,-1 26 0,2-26 0,-1-13 0,0 1 0,0 0 0,0 0 0,0 0 0,0 0 0,0 0 0,0 0 0,0 0 0,0 0 0,0 0 0,0 0 0,0-1 0,0 1 0,0 0 0,0 0 0,0 0 0,0 0 0,0 0 0,0 0 0,0 0 0,0 0 0,0-1 0,0 1 0,0 0 0,0 0 0,0 0 0,0 0 0,0 0 0,0 0 0,0 0 0,1 0 0,-1 0 0,0 0 0,0 0 0,0-1 0,0 1 0,0 0 0,0 0 0,0 0 0,0 0 0,0 0 0,0 0 0,0 0 0,1 0 0,-1 0 0,0 0 0,0 0 0,0 0 0,0 0 0,0 0 0,0 0 0,0 0 0,0 0 0,1 0 0,-1 0 0,0 0 0,0 0 0,0 0 0,0 0 0,0 0 0,0 0 0,0 0 0,0 0 0,0 0 0,0 0 0,1 0 0,-1 1 0,0-1 0,0 0 0,3-9 0,3-6 0,0 1 0,13-22 0,-16 81 0,-4-1 0,3 59 0,-1-100 0,1-14 0,0-17 0,-2-23 0,0 31 0,0 19 0,0 7 0,-1 37 0,2 45 0,-1-88 0,0 1 0,0-1 0,0 0 0,0 1 0,0-1 0,0 0 0,0 0 0,0 1 0,0-1 0,0 0 0,0 0 0,0 1 0,0-1 0,0 0 0,0 1 0,0-1 0,0 0 0,0 0 0,0 1 0,0-1 0,0 0 0,0 0 0,1 1 0,-1-1 0,0 0 0,0 0 0,0 1 0,1-1 0,-1 0 0,0 0 0,0 0 0,0 0 0,1 1 0,-1-1 0,0 0 0,0 0 0,1 0 0,-1 0 0,6-10 0,3-18 0,-6 10 0,0 0 0,0-21 0,-1 14 0,-1 12 0,-1 16 0,-3 24 0,-7 12 0,11-48 0,0-1 0,-1 1 0,0-1 0,0 1 0,-3-17 0,2 26 0,1-1 0,0 1 0,0 0 0,0 0 0,-1-1 0,1 1 0,0 0 0,0 0 0,-1 0 0,1-1 0,0 1 0,-1 0 0,1 0 0,0 0 0,0 0 0,-1 0 0,1 0 0,0 0 0,-1 0 0,1-1 0,0 1 0,-1 0 0,1 0 0,0 0 0,0 1 0,-1-1 0,1 0 0,0 0 0,-1 0 0,1 0 0,0 0 0,-1 0 0,1 0 0,0 0 0,0 1 0,-1-1 0,1 0 0,0 0 0,0 0 0,-1 1 0,1-1 0,0 0 0,-1 1 0,-16 13 0,8-5 0,3-6 0,0 0 0,0-1 0,-1 0 0,1 0 0,0 0 0,-1 0 0,1-1 0,-11 0 0,-1 0 0,-34-3 0,46 1 0,0 0 0,0-1 0,0 1 0,0-1 0,1 0 0,-1-1 0,0 1 0,1-1 0,0 0 0,0-1 0,0 1 0,0-1 0,0 0 0,-7-9 0,5 6 0,1-1 0,0-1 0,0 1 0,1-1 0,0 0 0,0 0 0,1 0 0,-3-12 0,3 7 0,3 10 0,0-1 0,-1 0 0,1 0 0,-1 1 0,0-1 0,0 1 0,0-1 0,-1 1 0,0 0 0,0 0 0,0 0 0,-6-6 0,-5-6 0,13 14 0,0 1 0,0-1 0,0 1 0,0-1 0,0 1 0,-1 0 0,1-1 0,0 1 0,-1 0 0,1 0 0,-1 0 0,1 0 0,-1 0 0,0 0 0,1 1 0,-1-1 0,-2 0 0,3 1 0,0 0 0,0 0 0,1-1 0,-1 1 0,0 0 0,0 0 0,1-1 0,-1 1 0,0 0 0,0-1 0,1 1 0,-1-1 0,0 1 0,1-1 0,-1 1 0,1-1 0,-1 0 0,1 1 0,-2-2 0,2 1 0,0 1 0,0-1 0,0 0 0,0 1 0,0-1 0,0 1 0,0-1 0,0 0 0,0 1 0,0-1 0,1 1 0,-1-1 0,0 0 0,0 1 0,1-1 0,-1 1 0,0-1 0,0 1 0,1-1 0,0 0 0,4-4 0,0-1 0,0 1 0,12-8 0,-1 0 0,-8 4 0,0-1 0,-1 0 0,-1 0 0,1-1 0,-1 0 0,-1 0 0,5-14 0,-6 4 0,-5 20 0,-4 12 0,-36 89 0,22-50 0,40-132 0,-11 22 0,-6 30 0,-6 49 0,1-1 0,3 31 0,-1-27 0,-1 33 0,-6 19 0,6-79 0,2 0 0,-1 0 0,0 0 0,1 0 0,0 0 0,0 0 0,0 1 0,5-8 0,-3 5 0,0 0 0,-1-1 0,5-11 0,-5 9 0,1 0 0,0 0 0,6-9 0,-3 5 0,-7 14 0,0-1 0,0 1 0,0 0 0,0 0 0,0 0 0,0 0 0,0 0 0,0 0 0,0-1 0,0 1 0,0 0 0,0 0 0,0 0 0,0 0 0,0 0 0,0 0 0,0-1 0,0 1 0,1 0 0,-1 0 0,0 0 0,0 0 0,0 0 0,0 0 0,0 0 0,0 0 0,0 0 0,0-1 0,1 1 0,-1 0 0,0 0 0,0 0 0,0 0 0,0 0 0,0 0 0,0 0 0,1 0 0,-1 0 0,0 0 0,0 0 0,0 0 0,0 0 0,0 0 0,0 0 0,1 0 0,-1 0 0,0 0 0,0 0 0,0 0 0,0 0 0,0 0 0,0 0 0,1 1 0,-1-1 0,0 0 0,0 0 0,0 0 0,3 11 0,-2 15 0,-17 70 0,12-83 0,2-27 0,2-34 0,0 45 0,1-47 0,-2-56 0,-1 101 0,1 1 0,-1 0 0,1 0 0,-1-1 0,0 1 0,-1 0 0,1 0 0,-1 1 0,1-1 0,-1 1 0,0-1 0,-1 1 0,1 0 0,0 0 0,-1 0 0,-7-4 0,11 7 0,-1 0 0,1 0 0,-1 0 0,1 0 0,-1 0 0,1 0 0,-1 0 0,1 0 0,-1 0 0,1 0 0,-1 0 0,1 0 0,-1 1 0,1-1 0,-1 0 0,1 0 0,-1 1 0,1-1 0,0 0 0,-1 1 0,1-1 0,-1 0 0,1 1 0,0-1 0,-1 0 0,1 1 0,0-1 0,0 1 0,-1-1 0,1 1 0,0-1 0,0 1 0,0-1 0,-1 1 0,1-1 0,0 1 0,0-1 0,0 1 0,0 0 0,-6 26 0,5-22 0,-4 21 0,1-5 0,3-17 0,0-7 0,-5-178 0,5 206 0,-9 47 0,4-36 0,2-18 0,2-18 0,2-11 0,1-15 0,0-15 0,-2 30 0,-1 14 0,0 10 0,2-10 0,0-1 0,0 1 0,0-1 0,-1 1 0,1-1 0,-1 1 0,0-1 0,-2 5 0,0-37 0,9-92 0,-7 129 0,0 1 0,-1 0 0,0 0 0,-1 0 0,-4 9 0,-6 20 0,9-15 0,2-14 0,2-26 0,6-28 0,-2 29 0,-3 17 0,-1 7 0,0 202 0,6-312 0,-6 59 0,-19 101 0,18-51 0,0 0 0,-1 0 0,0 0 0,0 0 0,0 0 0,-1-1 0,0 1 0,-6 8 0,9-14 0,0 0 0,0 0 0,-1 0 0,1 0 0,0 1 0,0-1 0,0 0 0,0 0 0,0 0 0,0 0 0,-1 0 0,1 0 0,0 0 0,0 0 0,0 0 0,0 0 0,0 0 0,-1 0 0,1 0 0,0 0 0,0 0 0,0 0 0,0 0 0,0 0 0,-1 0 0,1 0 0,0 0 0,0 0 0,0 0 0,0 0 0,0 0 0,0-1 0,-1 1 0,1 0 0,0 0 0,0 0 0,0 0 0,0 0 0,0 0 0,0 0 0,0 0 0,0-1 0,0 1 0,-1 0 0,1 0 0,0 0 0,0 0 0,-2-12 0,1-12 0,1 24 0,2-35 0,-2 24 0,-2 32 0,2-21 0,0 0 0,0 1 0,1-1 0,-1 1 0,0-1 0,0 1 0,0-1 0,0 1 0,-1-1 0,1 1 0,0-1 0,0 1 0,0-1 0,0 0 0,0 1 0,-1-1 0,1 1 0,0-1 0,0 1 0,-1-1 0,1 0 0,0 1 0,-1-1 0,1 0 0,0 1 0,-1-1 0,1 0 0,0 0 0,-1 1 0,1-1 0,-1 0 0,1 0 0,0 0 0,-1 1 0,1-1 0,-1 0 0,1 0 0,-2 0 0,2 0 0,-1-1 0,1 1 0,-1 0 0,1-1 0,-1 1 0,0-1 0,1 1 0,0-1 0,-1 1 0,1-1 0,-1 1 0,1-1 0,0 0 0,-1 1 0,1-1 0,0 0 0,0 1 0,-1-1 0,1 0 0,0 1 0,0-1 0,0 0 0,0 1 0,0-1 0,0 0 0,0-1 0,0-7 0,0 4 0,-1 1 0,2-1 0,-1 0 0,0 1 0,1-1 0,0 0 0,0 1 0,0-1 0,4-8 0,22-30 0,-24 39 0,5-6 0,-8 10 0,1 0 0,-1 1 0,0-1 0,0 1 0,0-1 0,1 1 0,-1-1 0,0 0 0,0 1 0,0-1 0,0 1 0,0-1 0,0 1 0,0-1 0,0 1 0,0-1 0,0 1 0,0-1 0,0 0 0,0 1 0,0-1 0,0 1 0,0-1 0,-1 1 0,1-1 0,0 0 0,0 1 0,-1 0 0,-26 108 0,-5-20 0,59-119 0,-19 21 0,1 1 0,-1-1 0,2 2 0,-1-1 0,1 1 0,0 0 0,13-5 0,6-5 0,-14 8 0,-12 7 0,1 0 0,0 0 0,-1-1 0,1 1 0,5-6 0,5-6 0,30-21 0,-30 25 0,0-1 0,-1 0 0,12-15 0,-20 21 0,-11 13 0,-12 13 0,-58 58 0,63-65 0,-1-1 0,-15 11 0,25-21 0,0 0 0,-1 0 0,1 0 0,-1-1 0,0 1 0,1-1 0,-1 0 0,0-1 0,0 1 0,-1-1 0,1 0 0,-7 0 0,12-1 0,0 1 0,-1-1 0,1 0 0,-1 0 0,1 0 0,0 0 0,-1 0 0,1 0 0,0 0 0,-1-1 0,1 1 0,0 0 0,-1 0 0,1 0 0,-1 0 0,1 0 0,0-1 0,0 1 0,-1 0 0,1 0 0,0 0 0,-1-1 0,1 1 0,0 0 0,0 0 0,-1-1 0,1 1 0,0 0 0,0-1 0,0 1 0,-1 0 0,1-1 0,0 1 0,0 0 0,0-1 0,0 1 0,0-1 0,6-15 0,-4 12 0,1 0 0,0 1 0,0-1 0,0 1 0,0 0 0,4-3 0,79-44 0,-43 29 0,-21 10 0,25-16 0,-41 23 0,0-1 0,0 0 0,0 0 0,-1 0 0,1 0 0,-1-1 0,-1 0 0,6-8 0,-57 49 0,17-11 0,3-2 0,-29 30 0,52-50 0,4-10 0,8-24 0,-2 7 0,-12 30 0,-2 0 0,1 0 0,-12 6 0,17-11 0,-5 5 0,0-1 0,1 1 0,-12 12 0,-10 6 0,30-30 0,5-3 0,40-30 0,-10 10 0,-21 17 0,27-18 0,-30 18 0,-12 12 0,0-1 0,0 1 0,0 0 0,0 0 0,0 0 0,0 0 0,1 0 0,-1 0 0,0 0 0,0 0 0,1 0 0,-1 1 0,1-1 0,-1 0 0,1 1 0,1-1 0,-2 1 0,-1 0 0,0 0 0,1 1 0,-1-1 0,1 0 0,-1 0 0,0 1 0,1-1 0,-1 0 0,0 1 0,0-1 0,1 0 0,-1 1 0,0-1 0,0 0 0,1 1 0,-1-1 0,0 1 0,0-1 0,0 0 0,0 1 0,0-1 0,1 1 0,-1-1 0,0 1 0,0-1 0,0 0 0,0 1 0,0-1 0,0 1 0,-1-1 0,1 1 0,0-1 0,0 0 0,0 1 0,0-1 0,0 1 0,-1-1 0,1 0 0,0 1 0,-1 0 0,-6 18 0,4-13 0,2-3 0,-1 1 0,0-1 0,0 0 0,0 0 0,-1 0 0,-2 3 0,21-33 0,28-22 0,-23 28 0,24-17 0,-35 29 0,-1 2 0,-14 21 0,-12 15 0,-1-1 0,-38 44 0,46-56 0,7-10 0,5-6 0,9-13 0,2 0 0,14-12 0,9-7 0,0-13 0,-30 39 0,-1-1 0,0 0 0,5-10 0,2-2 0,1-6 0,-12 21 0,0 0 0,1 0 0,0 0 0,0 1 0,0-1 0,0 1 0,1-1 0,-1 1 0,5-4 0,-6 10 0,-1-1 0,0 1 0,0 0 0,-1 0 0,1 0 0,-1 0 0,-1 5 0,-5 15 0,0 0 0,1 0 0,-4 45 0,9-59 0,1 1 0,-2-1 0,1 0 0,-4 10 0,17-88 0,16-35 0,-24 90 0,-5 23 0,-7 24 0,-7 37 0,9-83 0,1-8 0,1 4 0,4 17 0,0-1 0,0 1 0,0 0 0,-1 0 0,1 0 0,0 0 0,0-1 0,-1 1 0,1 0 0,0 0 0,0 0 0,0 0 0,-1 0 0,1 0 0,0 0 0,0 0 0,-1 0 0,1 0 0,0 0 0,-1 0 0,1 0 0,0 0 0,0 0 0,-1 0 0,1 0 0,0 0 0,0 0 0,0 0 0,-1 0 0,1 0 0,0 1 0,0-1 0,-1 0 0,-20 23 0,13-13 0,-15 16 0,0-1 0,-33 26 0,72-83 0,73-72 0,-50 40 0,-39 64 0,0 0 0,0 0 0,0 0 0,0 0 0,0 0 0,0 0 0,0 0 0,0 0 0,0 0 0,0 0 0,0 0 0,0 0 0,1-1 0,-1 1 0,0 0 0,0 0 0,0 0 0,0 0 0,0 0 0,0 0 0,0 0 0,0 0 0,0 0 0,0 0 0,0 0 0,1 0 0,-1 1 0,0-1 0,0 0 0,0 0 0,0 0 0,0 0 0,0 0 0,0 0 0,0 0 0,0 0 0,0 0 0,0 0 0,0 0 0,0 0 0,0 0 0,0 0 0,1 0 0,-1 0 0,0 0 0,0 0 0,0 0 0,0 1 0,0-1 0,0 0 0,0 0 0,0 0 0,0 0 0,0 0 0,0 0 0,0 0 0,0 0 0,0 0 0,0 0 0,0 0 0,0 1 0,0-1 0,0 0 0,0 0 0,0 0 0,1 11 0,1 11 0,-3 100 0,2-128 0,0 1 0,0 0 0,0-1 0,1 1 0,3-8 0,-2 7 0,-1-1 0,0 1 0,0-1 0,0 0 0,0-7 0,4-26 0,-4 31 0,-1-1 0,1 1 0,-1-11 0,-2 14 0,-1 16 0,-1 19 0,-3-115-1365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13.300"/>
    </inkml:context>
    <inkml:brush xml:id="br0">
      <inkml:brushProperty name="width" value="0.035" units="cm"/>
      <inkml:brushProperty name="height" value="0.035" units="cm"/>
      <inkml:brushProperty name="color" value="#FFFFFF"/>
    </inkml:brush>
  </inkml:definitions>
  <inkml:trace contextRef="#ctx0" brushRef="#br0">5 103 24575,'0'0'0,"-1"1"0,1-1 0,0 1 0,-1-1 0,1 1 0,0-1 0,-1 1 0,1-1 0,0 1 0,0-1 0,-1 1 0,1-1 0,0 1 0,0-1 0,0 1 0,0 0 0,0-1 0,0 1 0,0-1 0,0 1 0,0 0 0,0 0 0,0 19 0,0-18 0,4 60 0,1-92 0,-2 12 0,3-31 0,-6 87 0,2-1 0,8 45 0,-11-95 0,0-1 0,0 0 0,3-21 0,0-2 0,-2-22 0,0 41 0,0 17 0,0 7 0,0 47 0,8 59 0,-4-98 0,1-19 0,0-22 0,-1-136 0,0 142 0,-3 24 0,-2 10 0,-3 21 0,2 0 0,3 45 0,0-22 0,1-47 0,3-13 0,4-17 0,-6 0 0,-1 0 0,-1-29 0,4-82 0,-1 357 0,1-343 0,1 74 0,1-9 0,-9 117 0,4 106 0,11-237 0,5-143 0,-17 279 0,-3 74 0,1-136 0,1-14 0,1-15 0,2-3 0,0-13 0,11-43 0,-11 57 0,-3 38 0,0 202 0,1-235 0,1-1 0,7-29 0,0 0 0,-6 15 0,-3 25 0,0-1 0,1 1 0,0 0 0,1 0 0,0 0 0,4-11 0,-8 53 0,-3 0 0,-2 50 0,7-82 0,0 21 0,1-23 0,3-14 0,8-33 0,-6 28 0,-2 1 0,4-31 0,-7 46 0,-1 1 0,0 0 0,1-1 0,0 1 0,-1 0 0,1 0 0,0-1 0,0 1 0,0 0 0,2-2 0,-3 4 0,1-1 0,-1 1 0,0 0 0,0 0 0,0 0 0,0 0 0,0-1 0,0 1 0,1 0 0,-1 0 0,0 0 0,0 0 0,0 0 0,0 0 0,1-1 0,-1 1 0,0 0 0,0 0 0,0 0 0,1 0 0,-1 0 0,0 0 0,0 0 0,0 0 0,1 0 0,-1 0 0,0 0 0,0 0 0,0 0 0,1 0 0,-1 0 0,0 0 0,0 0 0,0 0 0,1 0 0,-1 1 0,0-1 0,5 15 0,8 96 0,-10-109 0,1-8 0,5-18 0,-5 14 0,22-54 0,-26 63 0,1 0 0,-1 0 0,1 0 0,-1 0 0,1 0 0,-1 0 0,1 0 0,-1 0 0,1 0 0,0 0 0,-1 0 0,1 1 0,0-1 0,0 0 0,1-1 0,-2 3 0,1-1 0,-1 0 0,1 0 0,-1 1 0,0-1 0,1 0 0,-1 1 0,1-1 0,-1 0 0,0 1 0,0-1 0,1 1 0,-1-1 0,0 0 0,0 1 0,1-1 0,-1 1 0,0-1 0,0 1 0,0-1 0,0 1 0,0-1 0,1 1 0,-1-1 0,0 0 0,0 1 0,0-1 0,0 1 0,-1-1 0,1 1 0,0-1 0,0 1 0,0-1 0,0 1 0,-1 0 0,0 20 0,-1 0 0,-6 25 0,2-13 0,28-161 0,-25 188 0,5-36 0,-2-24 0,0 0 0,0 0 0,0 0 0,0 0 0,0 0 0,1-1 0,-1 1 0,0 0 0,0 0 0,0 0 0,0 0 0,0 0 0,0 0 0,0 0 0,0 0 0,1 0 0,-1 0 0,0-1 0,0 1 0,0 0 0,0 0 0,0 0 0,0 0 0,1 0 0,-1 0 0,0 0 0,0 0 0,0 0 0,0 0 0,0 0 0,0 0 0,1 0 0,-1 0 0,0 0 0,0 0 0,0 0 0,0 0 0,0 0 0,0 1 0,1-1 0,-1 0 0,0 0 0,0 0 0,0 0 0,0 0 0,0 0 0,0 0 0,0 0 0,0 0 0,1 0 0,-1 1 0,16-47 0,-12 33 0,0 0 0,1 0 0,1 1 0,11-20 0,-16 36 0,0 0 0,0 1 0,0 0 0,-1-1 0,0 9 0,-4 107 0,5-151 0,10-60 0,-5 208 0,-4-106 0,2-10 0,6-18 0,6-32 0,15-41 0,-28 141 0,-5-14 0,2-34 0,0-4 0,2-20 0,6-26 0,-3 107 0,-2-37 0,0-26 0,2-12 0,-4 9 0,1 0 0,0 0 0,0 0 0,6-10 0,-7 27-1365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15.272"/>
    </inkml:context>
    <inkml:brush xml:id="br0">
      <inkml:brushProperty name="width" value="0.035" units="cm"/>
      <inkml:brushProperty name="height" value="0.035" units="cm"/>
      <inkml:brushProperty name="color" value="#FFFFFF"/>
    </inkml:brush>
  </inkml:definitions>
  <inkml:trace contextRef="#ctx0" brushRef="#br0">6 34 24575,'0'72'0,"0"-42"0,0-23 0,0-9 0,-5-117 0,5 121 0,0 17 0,-1-18 0,1 0 0,0-1 0,0 1 0,0 0 0,0-1 0,1 1 0,-1 0 0,0-1 0,0 1 0,0 0 0,0-1 0,1 1 0,-1 0 0,0-1 0,1 1 0,-1 0 0,0-1 0,1 1 0,-1-1 0,1 1 0,0 0 0,18-28 0,-18 26 0,1 1 0,-1-1 0,0 0 0,0 1 0,1-1 0,-1 0 0,0 0 0,0 0 0,0 0 0,0 0 0,0 0 0,0 0 0,0-1 0,-1 1 0,2-2 0,5-8 0,-7 11 0,0 0 0,0-1 0,0 1 0,0 0 0,1 0 0,-1 0 0,0 0 0,0 0 0,0-1 0,0 1 0,0 0 0,1 0 0,-1 0 0,0 0 0,0 0 0,0 0 0,1 0 0,-1-1 0,0 1 0,0 0 0,0 0 0,1 0 0,-1 0 0,0 0 0,0 0 0,1 0 0,-1 0 0,0 0 0,0 0 0,0 0 0,1 0 0,-1 0 0,0 1 0,0-1 0,0 0 0,1 0 0,-1 0 0,0 0 0,0 0 0,0 0 0,1 1 0,6 10 0,0 14 0,-7-6 0,1-12 0,0 1 0,-1-1 0,-1 0 0,1 0 0,-1 1 0,0-1 0,-1 0 0,-2 7 0,4-14 0,0 1 0,0-1 0,0 0 0,0 0 0,0 0 0,0 1 0,0-1 0,0 0 0,0 0 0,0 0 0,0 1 0,0-1 0,0 0 0,0 0 0,-1 0 0,1 0 0,0 1 0,0-1 0,0 0 0,0 0 0,0 0 0,0 0 0,-1 0 0,1 1 0,0-1 0,0 0 0,0 0 0,-1 0 0,1 0 0,0 0 0,0 0 0,0 0 0,0 0 0,-1 0 0,1 0 0,0 0 0,0 0 0,0 0 0,-1 0 0,1 0 0,0 0 0,0 0 0,-1 0 0,-2-10 0,1-14 0,3 11 0,-1 8 0,1 1 0,-1 0 0,1 0 0,-1-1 0,-1 1 0,1 0 0,-1-1 0,1 1 0,-3-5 0,3 9 0,0 0 0,0-1 0,0 1 0,0 0 0,0 0 0,0 0 0,-1 0 0,1 0 0,0 0 0,0-1 0,0 1 0,0 0 0,-1 0 0,1 0 0,0 0 0,0 0 0,0 0 0,0 0 0,-1 0 0,1 0 0,0 0 0,0 0 0,0 0 0,-1 0 0,1 0 0,0 0 0,0 0 0,0 0 0,-1 0 0,1 0 0,0 0 0,0 0 0,0 0 0,0 0 0,-1 0 0,1 0 0,0 0 0,0 0 0,0 0 0,0 0 0,-1 1 0,1-1 0,0 0 0,0 0 0,0 0 0,-8 13 0,-1 14 0,9 19 0,0-47-19,1 0-1,-1 0 1,1 0-1,-1 1 1,1-1-1,-1 0 1,1 0 0,0 1-1,-1-1 1,1 1-1,0-1 1,0 1-1,-1-1 1,1 1-1,0-1 1,0 1-1,0-1 1,0 1-1,-1 0 1,1 0-1,0 0 1,0-1 0,0 1-1,0 0 1,0 0-1,0 0 1,0 0-1,0 0 1,0 1-1,0-1 1,0 0-1,1 1 1,1-1-704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17.249"/>
    </inkml:context>
    <inkml:brush xml:id="br0">
      <inkml:brushProperty name="width" value="0.035" units="cm"/>
      <inkml:brushProperty name="height" value="0.035" units="cm"/>
      <inkml:brushProperty name="color" value="#FFFFFF"/>
    </inkml:brush>
  </inkml:definitions>
  <inkml:trace contextRef="#ctx0" brushRef="#br0">89 21 24575,'-66'4'0,"65"-4"0,-1 0 0,1 0 0,0 0 0,0 1 0,0-1 0,-1 0 0,1 1 0,0-1 0,0 0 0,0 1 0,0-1 0,0 1 0,0 0 0,0-1 0,-2 3 0,3-3 0,-1 1 0,1-1 0,0 0 0,0 1 0,-1-1 0,1 1 0,0-1 0,0 1 0,0-1 0,0 1 0,0 0 0,0-1 0,0 1 0,0-1 0,0 1 0,0-1 0,0 1 0,0-1 0,0 1 0,0-1 0,0 1 0,1-1 0,-1 1 0,0-1 0,1 1 0,0 1 0,1 1 0,-1-1 0,1 0 0,0 0 0,0 0 0,0 0 0,0-1 0,0 1 0,0-1 0,0 1 0,1-1 0,-1 0 0,3 2 0,-3-3 0,0 0 0,-1 0 0,1 0 0,-1 0 0,1 0 0,0 0 0,-1 0 0,1-1 0,-1 1 0,1-1 0,-1 1 0,1-1 0,-1 1 0,1-1 0,-1 0 0,0 0 0,1 0 0,-1 0 0,0 0 0,0 0 0,0 0 0,0 0 0,1 0 0,-1 0 0,0-2 0,5-4 0,-2 1 0,1-1 0,5-11 0,-10 18 0,1 0 0,-1-1 0,0 1 0,0 0 0,0-1 0,0 1 0,0 0 0,0-1 0,0 1 0,0 0 0,0-1 0,0 1 0,0-1 0,0 1 0,0 0 0,0-1 0,0 1 0,0 0 0,0-1 0,0 1 0,0 0 0,0-1 0,-1 1 0,1 0 0,0-1 0,0 1 0,0 0 0,-1-1 0,1 1 0,0 0 0,0-1 0,-1 1 0,1 0 0,0 0 0,-1 0 0,1-1 0,-19-3 0,17 4 0,1-1 0,-1 1 0,0 0 0,0 0 0,1 1 0,-1-1 0,0 0 0,0 1 0,1-1 0,-1 1 0,0-1 0,1 1 0,-1 0 0,1-1 0,-1 1 0,1 0 0,-1 0 0,1 0 0,0 0 0,-2 2 0,-7 10 118,7-10-311,5-2-1097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20.419"/>
    </inkml:context>
    <inkml:brush xml:id="br0">
      <inkml:brushProperty name="width" value="0.035" units="cm"/>
      <inkml:brushProperty name="height" value="0.035" units="cm"/>
      <inkml:brushProperty name="color" value="#FFFFFF"/>
    </inkml:brush>
  </inkml:definitions>
  <inkml:trace contextRef="#ctx0" brushRef="#br0">64 109 24575,'3'18'0,"1"-12"0,1-13 0,-4 6 0,-1-1 0,1 1 0,-1 0 0,0-1 0,1 1 0,-1-1 0,0 1 0,0 0 0,0-1 0,0 1 0,0-1 0,0 1 0,0-1 0,-1 1 0,1 0 0,0-1 0,-1 1 0,1 0 0,-1-1 0,1 1 0,-1 0 0,0 0 0,0-1 0,1 1 0,-1 0 0,0 0 0,-2-2 0,-8-13 0,-1-7 0,6 17 0,6 18 0,4 1 0,0-1 0,0 0 0,2 0 0,-1-1 0,1 0 0,1 0 0,0 0 0,13 14 0,-19-23 0,0-1 0,0 0 0,1 0 0,-1 0 0,0 0 0,0 0 0,1 0 0,-1-1 0,0 1 0,1 0 0,-1-1 0,2 2 0,-2-2 0,0 0 0,-1 0 0,1 0 0,0 0 0,-1 0 0,1 0 0,-1 0 0,1-1 0,0 1 0,-1 0 0,1 0 0,-1 0 0,1 0 0,-1-1 0,1 1 0,0 0 0,-1-1 0,1 1 0,-1 0 0,1-1 0,0 0 0,0-1 0,0 0 0,1 0 0,-1 0 0,0 0 0,0 0 0,-1 0 0,1-1 0,0 1 0,-1 0 0,1 0 0,-1-1 0,0 1 0,0-1 0,0-2 0,0-15 0,1 14 0,-1-1 0,0 1 0,-1-1 0,1 0 0,-1 1 0,0-1 0,-1 1 0,0 0 0,-3-8 0,0 3 0,3 5 0,-1 0 0,0 1 0,0-1 0,-1 1 0,-5-8 0,9 13 0,-1 1 0,1-1 0,-1 1 0,1-1 0,0 0 0,0 1 0,-1-1 0,1 1 0,0-1 0,0 1 0,-1-1 0,1 1 0,0-1 0,0 1 0,0-1 0,0 1 0,0-1 0,0 1 0,0-1 0,0 1 0,0-1 0,0 1 0,0 0 0,0 0 0,-1 18 0,1-10 0,0 4 0,0 0 0,1 0 0,0 0 0,1-1 0,1 1 0,5 18 0,4 11 0,-14-51 0,0 0 0,0 1 0,-5-11 0,-6-19 0,13 37 0,-1 0 0,0-1 0,1 1 0,-1 0 0,0-1 0,0 1 0,0 0 0,0 0 0,0 0 0,0-1 0,0 1 0,0 0 0,0 0 0,0 1 0,-1-1 0,1 0 0,0 0 0,-1 1 0,1-1 0,-1 1 0,-2-2 0,2 1 0,-1 0 0,1 0 0,-1 0 0,1 0 0,-1-1 0,1 1 0,-4-4 0,2 1 0,0 0 0,0 0 0,-1 1 0,1 0 0,-1 0 0,0 0 0,-7-3 0,12 3 0,0 1 0,0-1 0,-1 1 0,0-1 0,1 0 0,-1 1 0,-2-5 0,1 4-1365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23.638"/>
    </inkml:context>
    <inkml:brush xml:id="br0">
      <inkml:brushProperty name="width" value="0.035" units="cm"/>
      <inkml:brushProperty name="height" value="0.035" units="cm"/>
      <inkml:brushProperty name="color" value="#FFFFFF"/>
    </inkml:brush>
  </inkml:definitions>
  <inkml:trace contextRef="#ctx0" brushRef="#br0">1 1 24575,'4'128'0,"1"13"0,-1-113 28,-3-20-376,1 1-1,-1-1 1,-1 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04T18:41:24.910"/>
    </inkml:context>
    <inkml:brush xml:id="br0">
      <inkml:brushProperty name="width" value="0.035" units="cm"/>
      <inkml:brushProperty name="height" value="0.035" units="cm"/>
      <inkml:brushProperty name="color" value="#FFFFFF"/>
    </inkml:brush>
  </inkml:definitions>
  <inkml:trace contextRef="#ctx0" brushRef="#br0">2 23 24575,'-1'9'0,"1"-6"0,0 0 0,0 0 0,0 0 0,0 0 0,1 0 0,-1 0 0,2 5 0,-3-50 0,-1 24-1365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CAA1A-DE7F-4B86-9BFC-7A691D24B9FA}"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E4B22-D7E0-46C1-8FF2-FF0BA3C5E21B}" type="slidenum">
              <a:rPr lang="en-US" smtClean="0"/>
              <a:t>‹#›</a:t>
            </a:fld>
            <a:endParaRPr lang="en-US"/>
          </a:p>
        </p:txBody>
      </p:sp>
    </p:spTree>
    <p:extLst>
      <p:ext uri="{BB962C8B-B14F-4D97-AF65-F5344CB8AC3E}">
        <p14:creationId xmlns:p14="http://schemas.microsoft.com/office/powerpoint/2010/main" val="3260106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816eb2f5f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816eb2f5f1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596900" lvl="1" indent="0" algn="l" rtl="0">
              <a:spcBef>
                <a:spcPts val="0"/>
              </a:spcBef>
              <a:spcAft>
                <a:spcPts val="0"/>
              </a:spcAft>
              <a:buSzPts val="1400"/>
              <a:buNone/>
            </a:pPr>
            <a:r>
              <a:rPr lang="en-US" dirty="0"/>
              <a:t>From there we defined this device’s requirements. What it needed to do. A way for the operator, remotely, to get in touch with this node network to conduct cyber actions whether defensively or offensively.</a:t>
            </a:r>
          </a:p>
        </p:txBody>
      </p:sp>
      <p:sp>
        <p:nvSpPr>
          <p:cNvPr id="191" name="Google Shape;191;g3816eb2f5f1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2281D-8EAC-0B7F-15B0-3D907F94C3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FF97DC-ACA5-C243-931D-E4A1DAD5C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3E3547-845C-B907-7F65-42C25F3C59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C7F2EE-B7F3-AAE8-2997-8CB191ED5FAA}"/>
              </a:ext>
            </a:extLst>
          </p:cNvPr>
          <p:cNvSpPr>
            <a:spLocks noGrp="1"/>
          </p:cNvSpPr>
          <p:nvPr>
            <p:ph type="sldNum" sz="quarter" idx="5"/>
          </p:nvPr>
        </p:nvSpPr>
        <p:spPr/>
        <p:txBody>
          <a:bodyPr/>
          <a:lstStyle/>
          <a:p>
            <a:fld id="{F97E4B22-D7E0-46C1-8FF2-FF0BA3C5E21B}" type="slidenum">
              <a:rPr lang="en-US" smtClean="0"/>
              <a:t>15</a:t>
            </a:fld>
            <a:endParaRPr lang="en-US"/>
          </a:p>
        </p:txBody>
      </p:sp>
    </p:spTree>
    <p:extLst>
      <p:ext uri="{BB962C8B-B14F-4D97-AF65-F5344CB8AC3E}">
        <p14:creationId xmlns:p14="http://schemas.microsoft.com/office/powerpoint/2010/main" val="79668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F7675-9866-BD9D-3D95-1F5A7657A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A32BE-5CFB-5748-1B48-EB81129B0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A9CEA0-4C16-0193-DC3F-023AF1757E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CDA512-7475-5E0E-FED1-675F676E1698}"/>
              </a:ext>
            </a:extLst>
          </p:cNvPr>
          <p:cNvSpPr>
            <a:spLocks noGrp="1"/>
          </p:cNvSpPr>
          <p:nvPr>
            <p:ph type="sldNum" sz="quarter" idx="5"/>
          </p:nvPr>
        </p:nvSpPr>
        <p:spPr/>
        <p:txBody>
          <a:bodyPr/>
          <a:lstStyle/>
          <a:p>
            <a:fld id="{F97E4B22-D7E0-46C1-8FF2-FF0BA3C5E21B}" type="slidenum">
              <a:rPr lang="en-US" smtClean="0"/>
              <a:t>16</a:t>
            </a:fld>
            <a:endParaRPr lang="en-US"/>
          </a:p>
        </p:txBody>
      </p:sp>
    </p:spTree>
    <p:extLst>
      <p:ext uri="{BB962C8B-B14F-4D97-AF65-F5344CB8AC3E}">
        <p14:creationId xmlns:p14="http://schemas.microsoft.com/office/powerpoint/2010/main" val="1214731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CD825-C166-54E6-533D-0D30609E5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3BFDC-57DE-062B-3C7A-2D657FAAB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0EE367-FC29-AA8E-5A1A-D7BD2B6143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20ED5B-92FE-B56C-DE54-5CF795133953}"/>
              </a:ext>
            </a:extLst>
          </p:cNvPr>
          <p:cNvSpPr>
            <a:spLocks noGrp="1"/>
          </p:cNvSpPr>
          <p:nvPr>
            <p:ph type="sldNum" sz="quarter" idx="5"/>
          </p:nvPr>
        </p:nvSpPr>
        <p:spPr/>
        <p:txBody>
          <a:bodyPr/>
          <a:lstStyle/>
          <a:p>
            <a:fld id="{F97E4B22-D7E0-46C1-8FF2-FF0BA3C5E21B}" type="slidenum">
              <a:rPr lang="en-US" smtClean="0"/>
              <a:t>17</a:t>
            </a:fld>
            <a:endParaRPr lang="en-US"/>
          </a:p>
        </p:txBody>
      </p:sp>
    </p:spTree>
    <p:extLst>
      <p:ext uri="{BB962C8B-B14F-4D97-AF65-F5344CB8AC3E}">
        <p14:creationId xmlns:p14="http://schemas.microsoft.com/office/powerpoint/2010/main" val="2956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4A7F4-F5BC-D872-8419-BB9C7D050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F6AC6-7E9D-FA85-7797-3E7F29397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83B6A-8040-5CCD-9724-4E1BA350FD48}"/>
              </a:ext>
            </a:extLst>
          </p:cNvPr>
          <p:cNvSpPr>
            <a:spLocks noGrp="1"/>
          </p:cNvSpPr>
          <p:nvPr>
            <p:ph type="body" idx="1"/>
          </p:nvPr>
        </p:nvSpPr>
        <p:spPr/>
        <p:txBody>
          <a:bodyPr/>
          <a:lstStyle/>
          <a:p>
            <a:r>
              <a:rPr lang="en-US"/>
              <a:t>We are currently using a single board computer as the brain. Not because it’s fancy, but because it’s cheap, flexible, and </a:t>
            </a:r>
            <a:r>
              <a:rPr lang="en-US" err="1"/>
              <a:t>replacable</a:t>
            </a:r>
            <a:r>
              <a:rPr lang="en-US"/>
              <a:t>. We need to be realistic within the operational environment. </a:t>
            </a:r>
          </a:p>
          <a:p>
            <a:endParaRPr lang="en-US"/>
          </a:p>
          <a:p>
            <a:r>
              <a:rPr lang="en-US"/>
              <a:t>From there, this raspberry pi, capable of conducting cyber actions, needs both wireless communication options (acting as the engine, a quieter alternative to </a:t>
            </a:r>
            <a:r>
              <a:rPr lang="en-US" err="1"/>
              <a:t>lte</a:t>
            </a:r>
            <a:r>
              <a:rPr lang="en-US"/>
              <a:t> or </a:t>
            </a:r>
            <a:r>
              <a:rPr lang="en-US" dirty="0"/>
              <a:t>wifi</a:t>
            </a:r>
            <a:r>
              <a:rPr lang="en-US"/>
              <a:t> if you will), and the skeleton </a:t>
            </a:r>
            <a:r>
              <a:rPr lang="en-US" err="1"/>
              <a:t>fo</a:t>
            </a:r>
            <a:r>
              <a:rPr lang="en-US"/>
              <a:t> the car being the mesh networking project that actually executes the action).</a:t>
            </a:r>
          </a:p>
          <a:p>
            <a:endParaRPr lang="en-US"/>
          </a:p>
          <a:p>
            <a:r>
              <a:rPr lang="en-US"/>
              <a:t>- This is for passive monitoring, defending, and offensively, left behind and </a:t>
            </a:r>
          </a:p>
        </p:txBody>
      </p:sp>
      <p:sp>
        <p:nvSpPr>
          <p:cNvPr id="4" name="Slide Number Placeholder 3">
            <a:extLst>
              <a:ext uri="{FF2B5EF4-FFF2-40B4-BE49-F238E27FC236}">
                <a16:creationId xmlns:a16="http://schemas.microsoft.com/office/drawing/2014/main" id="{C1E8FE88-C467-F4B9-AD02-27EA9558593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334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0DED8B7F-5245-6BA9-30A9-66608B3741EB}"/>
            </a:ext>
          </a:extLst>
        </p:cNvPr>
        <p:cNvGrpSpPr/>
        <p:nvPr/>
      </p:nvGrpSpPr>
      <p:grpSpPr>
        <a:xfrm>
          <a:off x="0" y="0"/>
          <a:ext cx="0" cy="0"/>
          <a:chOff x="0" y="0"/>
          <a:chExt cx="0" cy="0"/>
        </a:xfrm>
      </p:grpSpPr>
      <p:sp>
        <p:nvSpPr>
          <p:cNvPr id="202" name="Google Shape;202;g36631528b0a_0_97:notes">
            <a:extLst>
              <a:ext uri="{FF2B5EF4-FFF2-40B4-BE49-F238E27FC236}">
                <a16:creationId xmlns:a16="http://schemas.microsoft.com/office/drawing/2014/main" id="{E489D666-ED33-E4DA-4A98-988B63B633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6631528b0a_0_97:notes">
            <a:extLst>
              <a:ext uri="{FF2B5EF4-FFF2-40B4-BE49-F238E27FC236}">
                <a16:creationId xmlns:a16="http://schemas.microsoft.com/office/drawing/2014/main" id="{947F5056-E165-B164-8108-71D9890BB096}"/>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Another aspect will be looking at the different ways to conceal the cyber device. Something that is discrete, unassuming, and adaptable to its environment. </a:t>
            </a:r>
            <a:r>
              <a:rPr lang="en-US" err="1"/>
              <a:t>Intially</a:t>
            </a:r>
            <a:r>
              <a:rPr lang="en-US"/>
              <a:t>, our ideas was something like a rock, a stone if you will, but with your help and feedback, like the resto f our project, we hope to gain a better understanding of the operating picture to see how we can develop better ways to conceal our device. </a:t>
            </a:r>
            <a:endParaRPr/>
          </a:p>
        </p:txBody>
      </p:sp>
      <p:sp>
        <p:nvSpPr>
          <p:cNvPr id="204" name="Google Shape;204;g36631528b0a_0_97:notes">
            <a:extLst>
              <a:ext uri="{FF2B5EF4-FFF2-40B4-BE49-F238E27FC236}">
                <a16:creationId xmlns:a16="http://schemas.microsoft.com/office/drawing/2014/main" id="{E334D2D3-0A9D-5771-423F-668C63B4D560}"/>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375913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technical lens, the project framework is broken down into three phases: the Initial Callback, Traversal, </a:t>
            </a:r>
            <a:r>
              <a:rPr lang="en-US"/>
              <a:t>and Engagement</a:t>
            </a:r>
            <a:endParaRPr lang="en-US" dirty="0"/>
          </a:p>
        </p:txBody>
      </p:sp>
      <p:sp>
        <p:nvSpPr>
          <p:cNvPr id="4" name="Slide Number Placeholder 3"/>
          <p:cNvSpPr>
            <a:spLocks noGrp="1"/>
          </p:cNvSpPr>
          <p:nvPr>
            <p:ph type="sldNum" sz="quarter" idx="5"/>
          </p:nvPr>
        </p:nvSpPr>
        <p:spPr/>
        <p:txBody>
          <a:bodyPr/>
          <a:lstStyle/>
          <a:p>
            <a:fld id="{F97E4B22-D7E0-46C1-8FF2-FF0BA3C5E21B}" type="slidenum">
              <a:rPr lang="en-US" smtClean="0"/>
              <a:t>6</a:t>
            </a:fld>
            <a:endParaRPr lang="en-US"/>
          </a:p>
        </p:txBody>
      </p:sp>
    </p:spTree>
    <p:extLst>
      <p:ext uri="{BB962C8B-B14F-4D97-AF65-F5344CB8AC3E}">
        <p14:creationId xmlns:p14="http://schemas.microsoft.com/office/powerpoint/2010/main" val="424997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this scenario: We’ve recently received intelligence that an enemy squad will be moving from west to east along Mine Road. We know the enemy uses a man-portable mobile ad-hoc network to communicate. How can we optimally place our STONE devices to shut down this network? Do we need 2? </a:t>
            </a:r>
            <a:r>
              <a:rPr lang="en-US"/>
              <a:t>Or do we need 5?</a:t>
            </a:r>
            <a:endParaRPr lang="en-US" dirty="0"/>
          </a:p>
        </p:txBody>
      </p:sp>
      <p:sp>
        <p:nvSpPr>
          <p:cNvPr id="4" name="Slide Number Placeholder 3"/>
          <p:cNvSpPr>
            <a:spLocks noGrp="1"/>
          </p:cNvSpPr>
          <p:nvPr>
            <p:ph type="sldNum" sz="quarter" idx="5"/>
          </p:nvPr>
        </p:nvSpPr>
        <p:spPr/>
        <p:txBody>
          <a:bodyPr/>
          <a:lstStyle/>
          <a:p>
            <a:fld id="{EEB6B290-4BA1-4BE2-95A7-9FBC3FB67B50}" type="slidenum">
              <a:rPr lang="en-US" smtClean="0"/>
              <a:t>7</a:t>
            </a:fld>
            <a:endParaRPr lang="en-US"/>
          </a:p>
        </p:txBody>
      </p:sp>
    </p:spTree>
    <p:extLst>
      <p:ext uri="{BB962C8B-B14F-4D97-AF65-F5344CB8AC3E}">
        <p14:creationId xmlns:p14="http://schemas.microsoft.com/office/powerpoint/2010/main" val="895708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of the math behind linear program that defines our optimal placement algorithm. I’ll explain each component in words. Our goal is to minimize the number of stones placed, accounting for a stealth penalty. The first constraint says that we must cover each demand location. Essentially, we need to cover the entirety of Mine Road. The second constraint enforces the maximum range of our STONEs. The third constraint implements a soft minimum range, incentivizing the model to place STONEs further away from the road, where they are less easily detected.</a:t>
            </a:r>
          </a:p>
        </p:txBody>
      </p:sp>
      <p:sp>
        <p:nvSpPr>
          <p:cNvPr id="4" name="Slide Number Placeholder 3"/>
          <p:cNvSpPr>
            <a:spLocks noGrp="1"/>
          </p:cNvSpPr>
          <p:nvPr>
            <p:ph type="sldNum" sz="quarter" idx="5"/>
          </p:nvPr>
        </p:nvSpPr>
        <p:spPr/>
        <p:txBody>
          <a:bodyPr/>
          <a:lstStyle/>
          <a:p>
            <a:fld id="{EEB6B290-4BA1-4BE2-95A7-9FBC3FB67B50}" type="slidenum">
              <a:rPr lang="en-US" smtClean="0"/>
              <a:t>8</a:t>
            </a:fld>
            <a:endParaRPr lang="en-US"/>
          </a:p>
        </p:txBody>
      </p:sp>
    </p:spTree>
    <p:extLst>
      <p:ext uri="{BB962C8B-B14F-4D97-AF65-F5344CB8AC3E}">
        <p14:creationId xmlns:p14="http://schemas.microsoft.com/office/powerpoint/2010/main" val="40908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6FAC6-062B-F8C5-95B2-39FE6130C2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474526-9649-4B8D-2D59-FD1D24B29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39224-0748-D677-E336-7AE63D5849C3}"/>
              </a:ext>
            </a:extLst>
          </p:cNvPr>
          <p:cNvSpPr>
            <a:spLocks noGrp="1"/>
          </p:cNvSpPr>
          <p:nvPr>
            <p:ph type="body" idx="1"/>
          </p:nvPr>
        </p:nvSpPr>
        <p:spPr/>
        <p:txBody>
          <a:bodyPr/>
          <a:lstStyle/>
          <a:p>
            <a:r>
              <a:rPr lang="en-US" dirty="0"/>
              <a:t>When we run the model, we get a solution. And another. And another. And another. And 37 more solutions. How do we determine which of these feasible solutions are the best? We conducted a simulation.</a:t>
            </a:r>
          </a:p>
        </p:txBody>
      </p:sp>
      <p:sp>
        <p:nvSpPr>
          <p:cNvPr id="4" name="Slide Number Placeholder 3">
            <a:extLst>
              <a:ext uri="{FF2B5EF4-FFF2-40B4-BE49-F238E27FC236}">
                <a16:creationId xmlns:a16="http://schemas.microsoft.com/office/drawing/2014/main" id="{72604B29-192A-D615-18D2-321EDEBA645F}"/>
              </a:ext>
            </a:extLst>
          </p:cNvPr>
          <p:cNvSpPr>
            <a:spLocks noGrp="1"/>
          </p:cNvSpPr>
          <p:nvPr>
            <p:ph type="sldNum" sz="quarter" idx="5"/>
          </p:nvPr>
        </p:nvSpPr>
        <p:spPr/>
        <p:txBody>
          <a:bodyPr/>
          <a:lstStyle/>
          <a:p>
            <a:fld id="{EEB6B290-4BA1-4BE2-95A7-9FBC3FB67B50}" type="slidenum">
              <a:rPr lang="en-US" smtClean="0"/>
              <a:t>9</a:t>
            </a:fld>
            <a:endParaRPr lang="en-US"/>
          </a:p>
        </p:txBody>
      </p:sp>
    </p:spTree>
    <p:extLst>
      <p:ext uri="{BB962C8B-B14F-4D97-AF65-F5344CB8AC3E}">
        <p14:creationId xmlns:p14="http://schemas.microsoft.com/office/powerpoint/2010/main" val="2293173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simulation tests our configurations under stochastic, or random conditions. We have targets enter the simulation at random times. These targets have differing speeds to represent different categories of targets like soldiers on foot, vehicles, and drones. Once the target enters the range of our STONEs, they must detect, track, and then attack. Each of these steps have probabilities of success based on distance between the target and the STONE.</a:t>
            </a:r>
          </a:p>
        </p:txBody>
      </p:sp>
      <p:sp>
        <p:nvSpPr>
          <p:cNvPr id="4" name="Slide Number Placeholder 3"/>
          <p:cNvSpPr>
            <a:spLocks noGrp="1"/>
          </p:cNvSpPr>
          <p:nvPr>
            <p:ph type="sldNum" sz="quarter" idx="5"/>
          </p:nvPr>
        </p:nvSpPr>
        <p:spPr/>
        <p:txBody>
          <a:bodyPr/>
          <a:lstStyle/>
          <a:p>
            <a:fld id="{EEB6B290-4BA1-4BE2-95A7-9FBC3FB67B50}" type="slidenum">
              <a:rPr lang="en-US" smtClean="0"/>
              <a:t>10</a:t>
            </a:fld>
            <a:endParaRPr lang="en-US"/>
          </a:p>
        </p:txBody>
      </p:sp>
    </p:spTree>
    <p:extLst>
      <p:ext uri="{BB962C8B-B14F-4D97-AF65-F5344CB8AC3E}">
        <p14:creationId xmlns:p14="http://schemas.microsoft.com/office/powerpoint/2010/main" val="400553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run our simulation, we can calculate metrics that determine which of our feasible solutions is the best. Some examples are detection rate, attack rate, energy cost per kill, and longevity. In this case, JSOC operators should select feasible solution 1.</a:t>
            </a:r>
          </a:p>
          <a:p>
            <a:endParaRPr lang="en-US" dirty="0"/>
          </a:p>
          <a:p>
            <a:r>
              <a:rPr lang="en-US" dirty="0"/>
              <a:t>Next Steps:</a:t>
            </a:r>
          </a:p>
          <a:p>
            <a:r>
              <a:rPr lang="en-US" dirty="0"/>
              <a:t>Field testing to validate simulation</a:t>
            </a:r>
          </a:p>
          <a:p>
            <a:pPr marL="171450" indent="-171450">
              <a:buFont typeface="Arial" panose="020B0604020202020204" pitchFamily="34" charset="0"/>
              <a:buChar char="•"/>
            </a:pPr>
            <a:r>
              <a:rPr lang="en-US" dirty="0"/>
              <a:t>Test against likely targets – preplanned arrivals</a:t>
            </a:r>
          </a:p>
          <a:p>
            <a:pPr marL="628650" lvl="1" indent="-171450">
              <a:buFont typeface="Arial" panose="020B0604020202020204" pitchFamily="34" charset="0"/>
              <a:buChar char="•"/>
            </a:pPr>
            <a:r>
              <a:rPr lang="en-US" dirty="0"/>
              <a:t>Squad of 9 individuals on foot</a:t>
            </a:r>
          </a:p>
          <a:p>
            <a:pPr marL="628650" lvl="1" indent="-171450">
              <a:buFont typeface="Arial" panose="020B0604020202020204" pitchFamily="34" charset="0"/>
              <a:buChar char="•"/>
            </a:pPr>
            <a:r>
              <a:rPr lang="en-US" dirty="0"/>
              <a:t>Column of 3 vehicles</a:t>
            </a:r>
          </a:p>
          <a:p>
            <a:pPr marL="628650" lvl="1" indent="-171450">
              <a:buFont typeface="Arial" panose="020B0604020202020204" pitchFamily="34" charset="0"/>
              <a:buChar char="•"/>
            </a:pPr>
            <a:r>
              <a:rPr lang="en-US" dirty="0"/>
              <a:t>Swarm of 10 drones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EB6B290-4BA1-4BE2-95A7-9FBC3FB67B50}" type="slidenum">
              <a:rPr lang="en-US" smtClean="0"/>
              <a:t>11</a:t>
            </a:fld>
            <a:endParaRPr lang="en-US"/>
          </a:p>
        </p:txBody>
      </p:sp>
    </p:spTree>
    <p:extLst>
      <p:ext uri="{BB962C8B-B14F-4D97-AF65-F5344CB8AC3E}">
        <p14:creationId xmlns:p14="http://schemas.microsoft.com/office/powerpoint/2010/main" val="1472606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6B290-4BA1-4BE2-95A7-9FBC3FB67B50}" type="slidenum">
              <a:rPr lang="en-US" smtClean="0"/>
              <a:t>13</a:t>
            </a:fld>
            <a:endParaRPr lang="en-US"/>
          </a:p>
        </p:txBody>
      </p:sp>
    </p:spTree>
    <p:extLst>
      <p:ext uri="{BB962C8B-B14F-4D97-AF65-F5344CB8AC3E}">
        <p14:creationId xmlns:p14="http://schemas.microsoft.com/office/powerpoint/2010/main" val="236171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8B04A-6379-0626-922D-626B553AFEE0}"/>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03704ED4-82C9-64B0-8D4E-1178CA650FC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260530-1EA7-EC49-3DB7-8A1275EB1C91}"/>
              </a:ext>
            </a:extLst>
          </p:cNvPr>
          <p:cNvSpPr>
            <a:spLocks noGrp="1"/>
          </p:cNvSpPr>
          <p:nvPr>
            <p:ph type="dt" sz="half" idx="10"/>
          </p:nvPr>
        </p:nvSpPr>
        <p:spPr/>
        <p:txBody>
          <a:bodyPr/>
          <a:lstStyle/>
          <a:p>
            <a:fld id="{950F3C37-1A04-4110-804F-80267A5C3E14}" type="datetimeFigureOut">
              <a:rPr lang="en-US" smtClean="0"/>
              <a:t>4/8/2026</a:t>
            </a:fld>
            <a:endParaRPr lang="en-US"/>
          </a:p>
        </p:txBody>
      </p:sp>
      <p:sp>
        <p:nvSpPr>
          <p:cNvPr id="5" name="Footer Placeholder 4">
            <a:extLst>
              <a:ext uri="{FF2B5EF4-FFF2-40B4-BE49-F238E27FC236}">
                <a16:creationId xmlns:a16="http://schemas.microsoft.com/office/drawing/2014/main" id="{26C21833-DFE3-9E12-3993-F2DE80F3B2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37D46-2B4F-E3E5-7544-0CC56C90B29F}"/>
              </a:ext>
            </a:extLst>
          </p:cNvPr>
          <p:cNvSpPr>
            <a:spLocks noGrp="1"/>
          </p:cNvSpPr>
          <p:nvPr>
            <p:ph type="sldNum" sz="quarter" idx="12"/>
          </p:nvPr>
        </p:nvSpPr>
        <p:spPr/>
        <p:txBody>
          <a:bodyPr/>
          <a:lstStyle/>
          <a:p>
            <a:fld id="{3DDFE4BA-F31B-44D1-81D0-EC943494030A}" type="slidenum">
              <a:rPr lang="en-US" smtClean="0"/>
              <a:t>‹#›</a:t>
            </a:fld>
            <a:endParaRPr lang="en-US"/>
          </a:p>
        </p:txBody>
      </p:sp>
    </p:spTree>
    <p:extLst>
      <p:ext uri="{BB962C8B-B14F-4D97-AF65-F5344CB8AC3E}">
        <p14:creationId xmlns:p14="http://schemas.microsoft.com/office/powerpoint/2010/main" val="2384634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5E54278-728F-CEF2-D04C-AE5A396735B3}"/>
              </a:ext>
            </a:extLst>
          </p:cNvPr>
          <p:cNvSpPr>
            <a:spLocks noGrp="1"/>
          </p:cNvSpPr>
          <p:nvPr>
            <p:ph type="title"/>
          </p:nvPr>
        </p:nvSpPr>
        <p:spPr>
          <a:xfrm>
            <a:off x="4339242" y="136526"/>
            <a:ext cx="7536805" cy="644872"/>
          </a:xfrm>
          <a:prstGeom prst="rect">
            <a:avLst/>
          </a:prstGeom>
        </p:spPr>
        <p:txBody>
          <a:bodyPr anchor="ct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2A325D47-22D1-038D-D51B-55F053B29A8B}"/>
              </a:ext>
            </a:extLst>
          </p:cNvPr>
          <p:cNvSpPr>
            <a:spLocks noGrp="1"/>
          </p:cNvSpPr>
          <p:nvPr>
            <p:ph type="dt" sz="half" idx="10"/>
          </p:nvPr>
        </p:nvSpPr>
        <p:spPr/>
        <p:txBody>
          <a:bodyPr/>
          <a:lstStyle/>
          <a:p>
            <a:fld id="{950F3C37-1A04-4110-804F-80267A5C3E14}" type="datetimeFigureOut">
              <a:rPr lang="en-US" smtClean="0"/>
              <a:t>4/8/2026</a:t>
            </a:fld>
            <a:endParaRPr lang="en-US"/>
          </a:p>
        </p:txBody>
      </p:sp>
      <p:sp>
        <p:nvSpPr>
          <p:cNvPr id="5" name="Footer Placeholder 4">
            <a:extLst>
              <a:ext uri="{FF2B5EF4-FFF2-40B4-BE49-F238E27FC236}">
                <a16:creationId xmlns:a16="http://schemas.microsoft.com/office/drawing/2014/main" id="{1E8502ED-6697-1E64-9334-EA8B79F85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443F1-3FBB-4B92-BD9D-FE8726D69CB7}"/>
              </a:ext>
            </a:extLst>
          </p:cNvPr>
          <p:cNvSpPr>
            <a:spLocks noGrp="1"/>
          </p:cNvSpPr>
          <p:nvPr>
            <p:ph type="sldNum" sz="quarter" idx="12"/>
          </p:nvPr>
        </p:nvSpPr>
        <p:spPr/>
        <p:txBody>
          <a:bodyPr/>
          <a:lstStyle/>
          <a:p>
            <a:fld id="{3DDFE4BA-F31B-44D1-81D0-EC943494030A}" type="slidenum">
              <a:rPr lang="en-US" smtClean="0"/>
              <a:t>‹#›</a:t>
            </a:fld>
            <a:endParaRPr lang="en-US"/>
          </a:p>
        </p:txBody>
      </p:sp>
      <p:sp>
        <p:nvSpPr>
          <p:cNvPr id="15" name="Content Placeholder 14">
            <a:extLst>
              <a:ext uri="{FF2B5EF4-FFF2-40B4-BE49-F238E27FC236}">
                <a16:creationId xmlns:a16="http://schemas.microsoft.com/office/drawing/2014/main" id="{47A87328-9EED-CFCE-F08C-02AEF7FDC1EB}"/>
              </a:ext>
            </a:extLst>
          </p:cNvPr>
          <p:cNvSpPr>
            <a:spLocks noGrp="1"/>
          </p:cNvSpPr>
          <p:nvPr>
            <p:ph sz="quarter" idx="13"/>
          </p:nvPr>
        </p:nvSpPr>
        <p:spPr>
          <a:xfrm>
            <a:off x="838200" y="1312863"/>
            <a:ext cx="10515600" cy="4864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5670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DEEB2-39B0-18C9-D702-3816FED9904C}"/>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7C20CF3-8272-533F-658E-BB2A2DC2155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13291B-D4DD-F3F1-BFC8-365D1B002DA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950F3C37-1A04-4110-804F-80267A5C3E14}" type="datetimeFigureOut">
              <a:rPr lang="en-US" smtClean="0"/>
              <a:t>4/8/2026</a:t>
            </a:fld>
            <a:endParaRPr lang="en-US"/>
          </a:p>
        </p:txBody>
      </p:sp>
      <p:sp>
        <p:nvSpPr>
          <p:cNvPr id="5" name="Footer Placeholder 4">
            <a:extLst>
              <a:ext uri="{FF2B5EF4-FFF2-40B4-BE49-F238E27FC236}">
                <a16:creationId xmlns:a16="http://schemas.microsoft.com/office/drawing/2014/main" id="{4B82AD60-86AA-2BF9-93F0-C68119B0182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6733077-7D4B-75E6-E5B1-74BFC6A90DC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DDFE4BA-F31B-44D1-81D0-EC943494030A}" type="slidenum">
              <a:rPr lang="en-US" smtClean="0"/>
              <a:t>‹#›</a:t>
            </a:fld>
            <a:endParaRPr lang="en-US"/>
          </a:p>
        </p:txBody>
      </p:sp>
    </p:spTree>
    <p:extLst>
      <p:ext uri="{BB962C8B-B14F-4D97-AF65-F5344CB8AC3E}">
        <p14:creationId xmlns:p14="http://schemas.microsoft.com/office/powerpoint/2010/main" val="87242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DEF23D-D8BD-D925-CD72-0601E9CC6323}"/>
              </a:ext>
            </a:extLst>
          </p:cNvPr>
          <p:cNvSpPr>
            <a:spLocks noGrp="1"/>
          </p:cNvSpPr>
          <p:nvPr>
            <p:ph sz="half" idx="1"/>
          </p:nvPr>
        </p:nvSpPr>
        <p:spPr>
          <a:xfrm>
            <a:off x="838200" y="1338146"/>
            <a:ext cx="5181600" cy="483881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A93AC3-2E74-234A-3941-DBE496B8B808}"/>
              </a:ext>
            </a:extLst>
          </p:cNvPr>
          <p:cNvSpPr>
            <a:spLocks noGrp="1"/>
          </p:cNvSpPr>
          <p:nvPr>
            <p:ph sz="half" idx="2"/>
          </p:nvPr>
        </p:nvSpPr>
        <p:spPr>
          <a:xfrm>
            <a:off x="6172200" y="1338146"/>
            <a:ext cx="5181600" cy="483881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58C1873-2A5E-E408-9263-B0AA4F620BC1}"/>
              </a:ext>
            </a:extLst>
          </p:cNvPr>
          <p:cNvSpPr>
            <a:spLocks noGrp="1"/>
          </p:cNvSpPr>
          <p:nvPr>
            <p:ph type="dt" sz="half" idx="10"/>
          </p:nvPr>
        </p:nvSpPr>
        <p:spPr/>
        <p:txBody>
          <a:bodyPr/>
          <a:lstStyle/>
          <a:p>
            <a:fld id="{950F3C37-1A04-4110-804F-80267A5C3E14}" type="datetimeFigureOut">
              <a:rPr lang="en-US" smtClean="0"/>
              <a:t>4/8/2026</a:t>
            </a:fld>
            <a:endParaRPr lang="en-US"/>
          </a:p>
        </p:txBody>
      </p:sp>
      <p:sp>
        <p:nvSpPr>
          <p:cNvPr id="6" name="Footer Placeholder 5">
            <a:extLst>
              <a:ext uri="{FF2B5EF4-FFF2-40B4-BE49-F238E27FC236}">
                <a16:creationId xmlns:a16="http://schemas.microsoft.com/office/drawing/2014/main" id="{B746CED0-1700-269D-332B-C10262D72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379B9-5BB5-93C0-07D6-56B3C1596322}"/>
              </a:ext>
            </a:extLst>
          </p:cNvPr>
          <p:cNvSpPr>
            <a:spLocks noGrp="1"/>
          </p:cNvSpPr>
          <p:nvPr>
            <p:ph type="sldNum" sz="quarter" idx="12"/>
          </p:nvPr>
        </p:nvSpPr>
        <p:spPr/>
        <p:txBody>
          <a:bodyPr/>
          <a:lstStyle/>
          <a:p>
            <a:fld id="{3DDFE4BA-F31B-44D1-81D0-EC943494030A}" type="slidenum">
              <a:rPr lang="en-US" smtClean="0"/>
              <a:t>‹#›</a:t>
            </a:fld>
            <a:endParaRPr lang="en-US"/>
          </a:p>
        </p:txBody>
      </p:sp>
      <p:sp>
        <p:nvSpPr>
          <p:cNvPr id="9" name="Title 8">
            <a:extLst>
              <a:ext uri="{FF2B5EF4-FFF2-40B4-BE49-F238E27FC236}">
                <a16:creationId xmlns:a16="http://schemas.microsoft.com/office/drawing/2014/main" id="{DE4EF574-94EB-3695-5B96-B1F0EEB4838E}"/>
              </a:ext>
            </a:extLst>
          </p:cNvPr>
          <p:cNvSpPr>
            <a:spLocks noGrp="1"/>
          </p:cNvSpPr>
          <p:nvPr>
            <p:ph type="title"/>
          </p:nvPr>
        </p:nvSpPr>
        <p:spPr>
          <a:xfrm>
            <a:off x="4339242" y="136526"/>
            <a:ext cx="7536805" cy="644872"/>
          </a:xfrm>
          <a:prstGeom prst="rect">
            <a:avLst/>
          </a:prstGeom>
        </p:spPr>
        <p:txBody>
          <a:bodyPr anchor="ct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55179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D34F3-21E6-DE01-CD97-0078796D53EA}"/>
              </a:ext>
            </a:extLst>
          </p:cNvPr>
          <p:cNvSpPr>
            <a:spLocks noGrp="1"/>
          </p:cNvSpPr>
          <p:nvPr>
            <p:ph type="body" idx="1"/>
          </p:nvPr>
        </p:nvSpPr>
        <p:spPr>
          <a:xfrm>
            <a:off x="838200" y="1231280"/>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BBC1BC-2A87-7374-6946-B8ECBA40229F}"/>
              </a:ext>
            </a:extLst>
          </p:cNvPr>
          <p:cNvSpPr>
            <a:spLocks noGrp="1"/>
          </p:cNvSpPr>
          <p:nvPr>
            <p:ph sz="half" idx="2"/>
          </p:nvPr>
        </p:nvSpPr>
        <p:spPr>
          <a:xfrm>
            <a:off x="839788" y="2055192"/>
            <a:ext cx="5157787" cy="4134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D88D92-E6EE-2BA0-48B3-B976F16FEB71}"/>
              </a:ext>
            </a:extLst>
          </p:cNvPr>
          <p:cNvSpPr>
            <a:spLocks noGrp="1"/>
          </p:cNvSpPr>
          <p:nvPr>
            <p:ph type="body" sz="quarter" idx="3"/>
          </p:nvPr>
        </p:nvSpPr>
        <p:spPr>
          <a:xfrm>
            <a:off x="6170612" y="1231280"/>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131B-9E70-2998-4258-82D31728F389}"/>
              </a:ext>
            </a:extLst>
          </p:cNvPr>
          <p:cNvSpPr>
            <a:spLocks noGrp="1"/>
          </p:cNvSpPr>
          <p:nvPr>
            <p:ph sz="quarter" idx="4"/>
          </p:nvPr>
        </p:nvSpPr>
        <p:spPr>
          <a:xfrm>
            <a:off x="6172200" y="2055192"/>
            <a:ext cx="5183188" cy="413447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2A49D2-3D47-3E5B-53DE-EB67460B125B}"/>
              </a:ext>
            </a:extLst>
          </p:cNvPr>
          <p:cNvSpPr>
            <a:spLocks noGrp="1"/>
          </p:cNvSpPr>
          <p:nvPr>
            <p:ph type="dt" sz="half" idx="10"/>
          </p:nvPr>
        </p:nvSpPr>
        <p:spPr/>
        <p:txBody>
          <a:bodyPr/>
          <a:lstStyle/>
          <a:p>
            <a:fld id="{950F3C37-1A04-4110-804F-80267A5C3E14}" type="datetimeFigureOut">
              <a:rPr lang="en-US" smtClean="0"/>
              <a:t>4/8/2026</a:t>
            </a:fld>
            <a:endParaRPr lang="en-US"/>
          </a:p>
        </p:txBody>
      </p:sp>
      <p:sp>
        <p:nvSpPr>
          <p:cNvPr id="8" name="Footer Placeholder 7">
            <a:extLst>
              <a:ext uri="{FF2B5EF4-FFF2-40B4-BE49-F238E27FC236}">
                <a16:creationId xmlns:a16="http://schemas.microsoft.com/office/drawing/2014/main" id="{99E4069D-172C-7FAA-7860-55DF22377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F95EA-BF93-1FA9-C08D-0A883846253F}"/>
              </a:ext>
            </a:extLst>
          </p:cNvPr>
          <p:cNvSpPr>
            <a:spLocks noGrp="1"/>
          </p:cNvSpPr>
          <p:nvPr>
            <p:ph type="sldNum" sz="quarter" idx="12"/>
          </p:nvPr>
        </p:nvSpPr>
        <p:spPr/>
        <p:txBody>
          <a:bodyPr/>
          <a:lstStyle/>
          <a:p>
            <a:fld id="{3DDFE4BA-F31B-44D1-81D0-EC943494030A}" type="slidenum">
              <a:rPr lang="en-US" smtClean="0"/>
              <a:t>‹#›</a:t>
            </a:fld>
            <a:endParaRPr lang="en-US"/>
          </a:p>
        </p:txBody>
      </p:sp>
      <p:sp>
        <p:nvSpPr>
          <p:cNvPr id="11" name="Title 8">
            <a:extLst>
              <a:ext uri="{FF2B5EF4-FFF2-40B4-BE49-F238E27FC236}">
                <a16:creationId xmlns:a16="http://schemas.microsoft.com/office/drawing/2014/main" id="{FD048467-2DE9-B899-6FE2-25E48CBC9364}"/>
              </a:ext>
            </a:extLst>
          </p:cNvPr>
          <p:cNvSpPr>
            <a:spLocks noGrp="1"/>
          </p:cNvSpPr>
          <p:nvPr>
            <p:ph type="title"/>
          </p:nvPr>
        </p:nvSpPr>
        <p:spPr>
          <a:xfrm>
            <a:off x="4339242" y="136526"/>
            <a:ext cx="7536805" cy="644872"/>
          </a:xfrm>
          <a:prstGeom prst="rect">
            <a:avLst/>
          </a:prstGeom>
        </p:spPr>
        <p:txBody>
          <a:bodyPr anchor="ct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14716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77CCD73-B2B9-87C7-5A43-31B276A13808}"/>
              </a:ext>
            </a:extLst>
          </p:cNvPr>
          <p:cNvSpPr>
            <a:spLocks noGrp="1"/>
          </p:cNvSpPr>
          <p:nvPr>
            <p:ph type="dt" sz="half" idx="10"/>
          </p:nvPr>
        </p:nvSpPr>
        <p:spPr/>
        <p:txBody>
          <a:bodyPr/>
          <a:lstStyle/>
          <a:p>
            <a:fld id="{950F3C37-1A04-4110-804F-80267A5C3E14}" type="datetimeFigureOut">
              <a:rPr lang="en-US" smtClean="0"/>
              <a:t>4/8/2026</a:t>
            </a:fld>
            <a:endParaRPr lang="en-US"/>
          </a:p>
        </p:txBody>
      </p:sp>
      <p:sp>
        <p:nvSpPr>
          <p:cNvPr id="4" name="Footer Placeholder 3">
            <a:extLst>
              <a:ext uri="{FF2B5EF4-FFF2-40B4-BE49-F238E27FC236}">
                <a16:creationId xmlns:a16="http://schemas.microsoft.com/office/drawing/2014/main" id="{84D38CCC-5968-26AA-F807-9EFEFD01C6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68CBD7-86B6-19D9-E4D2-E47082DC6766}"/>
              </a:ext>
            </a:extLst>
          </p:cNvPr>
          <p:cNvSpPr>
            <a:spLocks noGrp="1"/>
          </p:cNvSpPr>
          <p:nvPr>
            <p:ph type="sldNum" sz="quarter" idx="12"/>
          </p:nvPr>
        </p:nvSpPr>
        <p:spPr/>
        <p:txBody>
          <a:bodyPr/>
          <a:lstStyle/>
          <a:p>
            <a:fld id="{3DDFE4BA-F31B-44D1-81D0-EC943494030A}" type="slidenum">
              <a:rPr lang="en-US" smtClean="0"/>
              <a:t>‹#›</a:t>
            </a:fld>
            <a:endParaRPr lang="en-US"/>
          </a:p>
        </p:txBody>
      </p:sp>
      <p:sp>
        <p:nvSpPr>
          <p:cNvPr id="7" name="Title 8">
            <a:extLst>
              <a:ext uri="{FF2B5EF4-FFF2-40B4-BE49-F238E27FC236}">
                <a16:creationId xmlns:a16="http://schemas.microsoft.com/office/drawing/2014/main" id="{3E891ABC-0F26-8B2B-7DD2-953539076ABA}"/>
              </a:ext>
            </a:extLst>
          </p:cNvPr>
          <p:cNvSpPr>
            <a:spLocks noGrp="1"/>
          </p:cNvSpPr>
          <p:nvPr>
            <p:ph type="title"/>
          </p:nvPr>
        </p:nvSpPr>
        <p:spPr>
          <a:xfrm>
            <a:off x="4339242" y="136526"/>
            <a:ext cx="7536805" cy="644872"/>
          </a:xfrm>
          <a:prstGeom prst="rect">
            <a:avLst/>
          </a:prstGeom>
        </p:spPr>
        <p:txBody>
          <a:bodyPr anchor="ctr"/>
          <a:lstStyle>
            <a:lvl1pPr algn="ctr">
              <a:defRPr sz="3600">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6119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BDECA5-814C-47C1-821B-16AC810384CC}" type="datetimeFigureOut">
              <a:rPr lang="en-US" smtClean="0"/>
              <a:t>4/8/2026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F520A-EE31-4CD6-BC06-D81C6A30E2FC}" type="slidenum">
              <a:rPr lang="en-US" smtClean="0"/>
              <a:t>‹#›</a:t>
            </a:fld>
            <a:endParaRPr lang="en-US"/>
          </a:p>
        </p:txBody>
      </p:sp>
    </p:spTree>
    <p:extLst>
      <p:ext uri="{BB962C8B-B14F-4D97-AF65-F5344CB8AC3E}">
        <p14:creationId xmlns:p14="http://schemas.microsoft.com/office/powerpoint/2010/main" val="848989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30"/>
        <p:cNvGrpSpPr/>
        <p:nvPr/>
      </p:nvGrpSpPr>
      <p:grpSpPr>
        <a:xfrm>
          <a:off x="0" y="0"/>
          <a:ext cx="0" cy="0"/>
          <a:chOff x="0" y="0"/>
          <a:chExt cx="0" cy="0"/>
        </a:xfrm>
      </p:grpSpPr>
      <p:sp>
        <p:nvSpPr>
          <p:cNvPr id="31" name="Google Shape;31;p33"/>
          <p:cNvSpPr txBox="1">
            <a:spLocks noGrp="1"/>
          </p:cNvSpPr>
          <p:nvPr>
            <p:ph type="title"/>
          </p:nvPr>
        </p:nvSpPr>
        <p:spPr>
          <a:xfrm>
            <a:off x="1329911" y="309149"/>
            <a:ext cx="9532178" cy="36512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E7E5D1"/>
              </a:buClr>
              <a:buSzPts val="5400"/>
              <a:buFont typeface="Impact"/>
              <a:buNone/>
              <a:defRPr sz="5400">
                <a:solidFill>
                  <a:srgbClr val="E7E5D1"/>
                </a:solidFill>
                <a:latin typeface="Impact"/>
                <a:ea typeface="Impact"/>
                <a:cs typeface="Impact"/>
                <a:sym typeface="Impac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3"/>
          <p:cNvSpPr txBox="1">
            <a:spLocks noGrp="1"/>
          </p:cNvSpPr>
          <p:nvPr>
            <p:ph type="body" idx="1"/>
          </p:nvPr>
        </p:nvSpPr>
        <p:spPr>
          <a:xfrm>
            <a:off x="838200" y="1253331"/>
            <a:ext cx="10515600" cy="4351338"/>
          </a:xfrm>
          <a:prstGeom prst="rect">
            <a:avLst/>
          </a:prstGeom>
          <a:noFill/>
          <a:ln>
            <a:noFill/>
          </a:ln>
        </p:spPr>
        <p:txBody>
          <a:bodyPr spcFirstLastPara="1" wrap="square" lIns="91425" tIns="45700" rIns="91425" bIns="45700" anchor="t" anchorCtr="0">
            <a:normAutofit/>
          </a:bodyPr>
          <a:lstStyle>
            <a:lvl1pPr marL="457200" lvl="0" indent="-450850" algn="l">
              <a:lnSpc>
                <a:spcPct val="90000"/>
              </a:lnSpc>
              <a:spcBef>
                <a:spcPts val="1000"/>
              </a:spcBef>
              <a:spcAft>
                <a:spcPts val="0"/>
              </a:spcAft>
              <a:buClr>
                <a:srgbClr val="E7E5D1"/>
              </a:buClr>
              <a:buSzPts val="3500"/>
              <a:buFont typeface="Arial"/>
              <a:buChar char="•"/>
              <a:defRPr sz="3500">
                <a:solidFill>
                  <a:srgbClr val="E7E5D1"/>
                </a:solidFill>
                <a:latin typeface="Impact"/>
                <a:ea typeface="Impact"/>
                <a:cs typeface="Impact"/>
                <a:sym typeface="Impact"/>
              </a:defRPr>
            </a:lvl1pPr>
            <a:lvl2pPr marL="914400" lvl="1" indent="-450850" algn="l">
              <a:lnSpc>
                <a:spcPct val="90000"/>
              </a:lnSpc>
              <a:spcBef>
                <a:spcPts val="500"/>
              </a:spcBef>
              <a:spcAft>
                <a:spcPts val="0"/>
              </a:spcAft>
              <a:buClr>
                <a:srgbClr val="E7E5D1"/>
              </a:buClr>
              <a:buSzPts val="3500"/>
              <a:buFont typeface="Arial"/>
              <a:buChar char="•"/>
              <a:defRPr sz="3500">
                <a:solidFill>
                  <a:srgbClr val="E7E5D1"/>
                </a:solidFill>
                <a:latin typeface="Impact"/>
                <a:ea typeface="Impact"/>
                <a:cs typeface="Impact"/>
                <a:sym typeface="Impact"/>
              </a:defRPr>
            </a:lvl2pPr>
            <a:lvl3pPr marL="1371600" lvl="2" indent="-450850" algn="l">
              <a:lnSpc>
                <a:spcPct val="90000"/>
              </a:lnSpc>
              <a:spcBef>
                <a:spcPts val="500"/>
              </a:spcBef>
              <a:spcAft>
                <a:spcPts val="0"/>
              </a:spcAft>
              <a:buClr>
                <a:srgbClr val="E7E5D1"/>
              </a:buClr>
              <a:buSzPts val="3500"/>
              <a:buFont typeface="Arial"/>
              <a:buChar char="•"/>
              <a:defRPr sz="3500">
                <a:solidFill>
                  <a:srgbClr val="E7E5D1"/>
                </a:solidFill>
                <a:latin typeface="Impact"/>
                <a:ea typeface="Impact"/>
                <a:cs typeface="Impact"/>
                <a:sym typeface="Impact"/>
              </a:defRPr>
            </a:lvl3pPr>
            <a:lvl4pPr marL="1828800" lvl="3" indent="-450850" algn="l">
              <a:lnSpc>
                <a:spcPct val="90000"/>
              </a:lnSpc>
              <a:spcBef>
                <a:spcPts val="500"/>
              </a:spcBef>
              <a:spcAft>
                <a:spcPts val="0"/>
              </a:spcAft>
              <a:buClr>
                <a:srgbClr val="E7E5D1"/>
              </a:buClr>
              <a:buSzPts val="3500"/>
              <a:buFont typeface="Arial"/>
              <a:buChar char="•"/>
              <a:defRPr sz="3500">
                <a:solidFill>
                  <a:srgbClr val="E7E5D1"/>
                </a:solidFill>
                <a:latin typeface="Impact"/>
                <a:ea typeface="Impact"/>
                <a:cs typeface="Impact"/>
                <a:sym typeface="Impact"/>
              </a:defRPr>
            </a:lvl4pPr>
            <a:lvl5pPr marL="2286000" lvl="4" indent="-450850" algn="l">
              <a:lnSpc>
                <a:spcPct val="90000"/>
              </a:lnSpc>
              <a:spcBef>
                <a:spcPts val="500"/>
              </a:spcBef>
              <a:spcAft>
                <a:spcPts val="0"/>
              </a:spcAft>
              <a:buClr>
                <a:srgbClr val="E7E5D1"/>
              </a:buClr>
              <a:buSzPts val="3500"/>
              <a:buFont typeface="Arial"/>
              <a:buChar char="•"/>
              <a:defRPr sz="3500">
                <a:solidFill>
                  <a:srgbClr val="E7E5D1"/>
                </a:solidFill>
                <a:latin typeface="Impact"/>
                <a:ea typeface="Impact"/>
                <a:cs typeface="Impact"/>
                <a:sym typeface="Impac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9303936" y="6356349"/>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E7E5D1"/>
                </a:solidFill>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7578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5C22E3-EFDB-D40C-B29F-984369DCB129}"/>
              </a:ext>
            </a:extLst>
          </p:cNvPr>
          <p:cNvSpPr>
            <a:spLocks noGrp="1"/>
          </p:cNvSpPr>
          <p:nvPr>
            <p:ph type="body" idx="1"/>
          </p:nvPr>
        </p:nvSpPr>
        <p:spPr>
          <a:xfrm>
            <a:off x="838200" y="1313216"/>
            <a:ext cx="10515600" cy="48637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83555-A992-83B5-7A2C-39EC9FCBD4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F3C37-1A04-4110-804F-80267A5C3E14}" type="datetimeFigureOut">
              <a:rPr lang="en-US" smtClean="0"/>
              <a:t>4/8/2026</a:t>
            </a:fld>
            <a:endParaRPr lang="en-US"/>
          </a:p>
        </p:txBody>
      </p:sp>
      <p:sp>
        <p:nvSpPr>
          <p:cNvPr id="5" name="Footer Placeholder 4">
            <a:extLst>
              <a:ext uri="{FF2B5EF4-FFF2-40B4-BE49-F238E27FC236}">
                <a16:creationId xmlns:a16="http://schemas.microsoft.com/office/drawing/2014/main" id="{9012357F-4593-15CE-59E0-A10D7EC545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BC54A4-2F45-7543-DCDC-6769BCA7D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FE4BA-F31B-44D1-81D0-EC943494030A}" type="slidenum">
              <a:rPr lang="en-US" smtClean="0"/>
              <a:t>‹#›</a:t>
            </a:fld>
            <a:endParaRPr lang="en-US"/>
          </a:p>
        </p:txBody>
      </p:sp>
      <p:pic>
        <p:nvPicPr>
          <p:cNvPr id="7" name="Picture 6" descr="Template ART.tif">
            <a:extLst>
              <a:ext uri="{FF2B5EF4-FFF2-40B4-BE49-F238E27FC236}">
                <a16:creationId xmlns:a16="http://schemas.microsoft.com/office/drawing/2014/main" id="{0E04F9D0-26C1-8434-406B-0AC1F49B2156}"/>
              </a:ext>
            </a:extLst>
          </p:cNvPr>
          <p:cNvPicPr>
            <a:picLocks noChangeAspect="1"/>
          </p:cNvPicPr>
          <p:nvPr/>
        </p:nvPicPr>
        <p:blipFill>
          <a:blip r:embed="rId10" cstate="print"/>
          <a:stretch>
            <a:fillRect/>
          </a:stretch>
        </p:blipFill>
        <p:spPr>
          <a:xfrm>
            <a:off x="0" y="0"/>
            <a:ext cx="9144000" cy="1149096"/>
          </a:xfrm>
          <a:prstGeom prst="rect">
            <a:avLst/>
          </a:prstGeom>
        </p:spPr>
      </p:pic>
      <p:pic>
        <p:nvPicPr>
          <p:cNvPr id="13" name="Picture 12" descr="Template ART.tif">
            <a:extLst>
              <a:ext uri="{FF2B5EF4-FFF2-40B4-BE49-F238E27FC236}">
                <a16:creationId xmlns:a16="http://schemas.microsoft.com/office/drawing/2014/main" id="{7F64B0AD-EB7E-7E80-7A06-57A5785D4877}"/>
              </a:ext>
            </a:extLst>
          </p:cNvPr>
          <p:cNvPicPr>
            <a:picLocks noChangeAspect="1"/>
          </p:cNvPicPr>
          <p:nvPr/>
        </p:nvPicPr>
        <p:blipFill rotWithShape="1">
          <a:blip r:embed="rId10" cstate="print"/>
          <a:srcRect l="54167"/>
          <a:stretch/>
        </p:blipFill>
        <p:spPr>
          <a:xfrm>
            <a:off x="8014785" y="0"/>
            <a:ext cx="4191000" cy="1149096"/>
          </a:xfrm>
          <a:prstGeom prst="rect">
            <a:avLst/>
          </a:prstGeom>
        </p:spPr>
      </p:pic>
      <p:pic>
        <p:nvPicPr>
          <p:cNvPr id="2" name="Picture 1">
            <a:extLst>
              <a:ext uri="{FF2B5EF4-FFF2-40B4-BE49-F238E27FC236}">
                <a16:creationId xmlns:a16="http://schemas.microsoft.com/office/drawing/2014/main" id="{7AD633DE-0F9F-E938-721E-B4F66E4065BA}"/>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1353800" y="5824532"/>
            <a:ext cx="689026" cy="884249"/>
          </a:xfrm>
          <a:prstGeom prst="rect">
            <a:avLst/>
          </a:prstGeom>
        </p:spPr>
      </p:pic>
      <p:pic>
        <p:nvPicPr>
          <p:cNvPr id="8" name="Google Shape;148;g36631528b0a_0_19">
            <a:extLst>
              <a:ext uri="{FF2B5EF4-FFF2-40B4-BE49-F238E27FC236}">
                <a16:creationId xmlns:a16="http://schemas.microsoft.com/office/drawing/2014/main" id="{BCA475DC-529C-7CF4-FF16-7F516639839B}"/>
              </a:ext>
            </a:extLst>
          </p:cNvPr>
          <p:cNvPicPr preferRelativeResize="0"/>
          <p:nvPr userDrawn="1"/>
        </p:nvPicPr>
        <p:blipFill>
          <a:blip r:embed="rId12">
            <a:alphaModFix/>
          </a:blip>
          <a:stretch>
            <a:fillRect/>
          </a:stretch>
        </p:blipFill>
        <p:spPr>
          <a:xfrm>
            <a:off x="11353800" y="9526"/>
            <a:ext cx="795860" cy="819509"/>
          </a:xfrm>
          <a:prstGeom prst="rect">
            <a:avLst/>
          </a:prstGeom>
          <a:noFill/>
          <a:ln>
            <a:noFill/>
          </a:ln>
        </p:spPr>
      </p:pic>
    </p:spTree>
    <p:extLst>
      <p:ext uri="{BB962C8B-B14F-4D97-AF65-F5344CB8AC3E}">
        <p14:creationId xmlns:p14="http://schemas.microsoft.com/office/powerpoint/2010/main" val="36997173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40.png"/><Relationship Id="rId26" Type="http://schemas.openxmlformats.org/officeDocument/2006/relationships/image" Target="../media/image28.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32.png"/><Relationship Id="rId42" Type="http://schemas.openxmlformats.org/officeDocument/2006/relationships/image" Target="../media/image36.png"/><Relationship Id="rId47" Type="http://schemas.openxmlformats.org/officeDocument/2006/relationships/customXml" Target="../ink/ink22.xml"/><Relationship Id="rId50" Type="http://schemas.openxmlformats.org/officeDocument/2006/relationships/image" Target="../media/image40.png"/><Relationship Id="rId7" Type="http://schemas.openxmlformats.org/officeDocument/2006/relationships/customXml" Target="../ink/ink2.xml"/><Relationship Id="rId2" Type="http://schemas.openxmlformats.org/officeDocument/2006/relationships/notesSlide" Target="../notesSlides/notesSlide10.xml"/><Relationship Id="rId16" Type="http://schemas.openxmlformats.org/officeDocument/2006/relationships/image" Target="../media/image230.png"/><Relationship Id="rId29" Type="http://schemas.openxmlformats.org/officeDocument/2006/relationships/customXml" Target="../ink/ink13.xml"/><Relationship Id="rId11" Type="http://schemas.openxmlformats.org/officeDocument/2006/relationships/customXml" Target="../ink/ink4.xml"/><Relationship Id="rId24" Type="http://schemas.openxmlformats.org/officeDocument/2006/relationships/image" Target="../media/image27.png"/><Relationship Id="rId32" Type="http://schemas.openxmlformats.org/officeDocument/2006/relationships/image" Target="../media/image31.png"/><Relationship Id="rId37" Type="http://schemas.openxmlformats.org/officeDocument/2006/relationships/customXml" Target="../ink/ink17.xml"/><Relationship Id="rId40" Type="http://schemas.openxmlformats.org/officeDocument/2006/relationships/image" Target="../media/image35.png"/><Relationship Id="rId45" Type="http://schemas.openxmlformats.org/officeDocument/2006/relationships/customXml" Target="../ink/ink21.xml"/><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28" Type="http://schemas.openxmlformats.org/officeDocument/2006/relationships/image" Target="../media/image29.png"/><Relationship Id="rId36" Type="http://schemas.openxmlformats.org/officeDocument/2006/relationships/image" Target="../media/image33.png"/><Relationship Id="rId49" Type="http://schemas.openxmlformats.org/officeDocument/2006/relationships/customXml" Target="../ink/ink23.xml"/><Relationship Id="rId10" Type="http://schemas.openxmlformats.org/officeDocument/2006/relationships/image" Target="../media/image200.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7.png"/><Relationship Id="rId4" Type="http://schemas.openxmlformats.org/officeDocument/2006/relationships/image" Target="../media/image11.png"/><Relationship Id="rId9" Type="http://schemas.openxmlformats.org/officeDocument/2006/relationships/customXml" Target="../ink/ink3.xml"/><Relationship Id="rId14" Type="http://schemas.openxmlformats.org/officeDocument/2006/relationships/image" Target="../media/image220.png"/><Relationship Id="rId22" Type="http://schemas.openxmlformats.org/officeDocument/2006/relationships/image" Target="../media/image26.png"/><Relationship Id="rId27" Type="http://schemas.openxmlformats.org/officeDocument/2006/relationships/customXml" Target="../ink/ink12.xml"/><Relationship Id="rId30" Type="http://schemas.openxmlformats.org/officeDocument/2006/relationships/image" Target="../media/image30.png"/><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39.png"/><Relationship Id="rId8" Type="http://schemas.openxmlformats.org/officeDocument/2006/relationships/image" Target="../media/image190.png"/><Relationship Id="rId3" Type="http://schemas.openxmlformats.org/officeDocument/2006/relationships/image" Target="../media/image10.png"/><Relationship Id="rId12" Type="http://schemas.openxmlformats.org/officeDocument/2006/relationships/image" Target="../media/image210.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4.png"/><Relationship Id="rId46" Type="http://schemas.openxmlformats.org/officeDocument/2006/relationships/image" Target="../media/image38.png"/><Relationship Id="rId20" Type="http://schemas.openxmlformats.org/officeDocument/2006/relationships/image" Target="../media/image25.png"/><Relationship Id="rId41"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image" Target="../media/image18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arth.google.com/web/@41.35673581,-74.0438856,205.91099512a,288.18278407d,35y,32.54602122h,0t,0r/data=CgRCAggBMikKJwolCiExRTZ6OV9ib3A5VVVJaV9oREFrODNUa2RxMkwyNFFOMDIgAToDCgEwQgIIAEoICNODgKwCEA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C6D08-E96E-95B0-BC41-CA70746343E4}"/>
              </a:ext>
            </a:extLst>
          </p:cNvPr>
          <p:cNvSpPr>
            <a:spLocks noGrp="1"/>
          </p:cNvSpPr>
          <p:nvPr>
            <p:ph type="ctrTitle"/>
          </p:nvPr>
        </p:nvSpPr>
        <p:spPr>
          <a:xfrm>
            <a:off x="1524000" y="2235200"/>
            <a:ext cx="9144000" cy="2387600"/>
          </a:xfrm>
        </p:spPr>
        <p:txBody>
          <a:bodyPr/>
          <a:lstStyle/>
          <a:p>
            <a:r>
              <a:rPr lang="en-US" dirty="0"/>
              <a:t>Deployment of Single Board Computer Mesh Networks for Remote Cyber Operations</a:t>
            </a:r>
          </a:p>
        </p:txBody>
      </p:sp>
      <p:sp>
        <p:nvSpPr>
          <p:cNvPr id="3" name="Subtitle 2">
            <a:extLst>
              <a:ext uri="{FF2B5EF4-FFF2-40B4-BE49-F238E27FC236}">
                <a16:creationId xmlns:a16="http://schemas.microsoft.com/office/drawing/2014/main" id="{CA4B5D8D-4FF5-BEF7-148C-348490061015}"/>
              </a:ext>
            </a:extLst>
          </p:cNvPr>
          <p:cNvSpPr>
            <a:spLocks noGrp="1"/>
          </p:cNvSpPr>
          <p:nvPr>
            <p:ph type="subTitle" idx="1"/>
          </p:nvPr>
        </p:nvSpPr>
        <p:spPr>
          <a:xfrm>
            <a:off x="1524000" y="4734148"/>
            <a:ext cx="9144000" cy="1655762"/>
          </a:xfrm>
        </p:spPr>
        <p:txBody>
          <a:bodyPr/>
          <a:lstStyle/>
          <a:p>
            <a:r>
              <a:rPr lang="en-US" dirty="0"/>
              <a:t>CDT Ryan Monagle</a:t>
            </a:r>
          </a:p>
        </p:txBody>
      </p:sp>
    </p:spTree>
    <p:extLst>
      <p:ext uri="{BB962C8B-B14F-4D97-AF65-F5344CB8AC3E}">
        <p14:creationId xmlns:p14="http://schemas.microsoft.com/office/powerpoint/2010/main" val="1196920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81CCA-AD77-8A9F-6C77-D202E8145491}"/>
              </a:ext>
            </a:extLst>
          </p:cNvPr>
          <p:cNvSpPr>
            <a:spLocks noGrp="1"/>
          </p:cNvSpPr>
          <p:nvPr>
            <p:ph type="title"/>
          </p:nvPr>
        </p:nvSpPr>
        <p:spPr/>
        <p:txBody>
          <a:bodyPr/>
          <a:lstStyle/>
          <a:p>
            <a:r>
              <a:rPr lang="en-US" dirty="0"/>
              <a:t>Simulation</a:t>
            </a:r>
          </a:p>
        </p:txBody>
      </p:sp>
      <p:pic>
        <p:nvPicPr>
          <p:cNvPr id="5" name="Picture 4">
            <a:extLst>
              <a:ext uri="{FF2B5EF4-FFF2-40B4-BE49-F238E27FC236}">
                <a16:creationId xmlns:a16="http://schemas.microsoft.com/office/drawing/2014/main" id="{DE589E92-68AE-0030-CEBD-BA3DF86A9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995" y="1304831"/>
            <a:ext cx="10652156" cy="5326078"/>
          </a:xfrm>
          <a:prstGeom prst="rect">
            <a:avLst/>
          </a:prstGeom>
        </p:spPr>
      </p:pic>
    </p:spTree>
    <p:extLst>
      <p:ext uri="{BB962C8B-B14F-4D97-AF65-F5344CB8AC3E}">
        <p14:creationId xmlns:p14="http://schemas.microsoft.com/office/powerpoint/2010/main" val="83309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B00C-95A9-304E-4D14-C46BB8B054E1}"/>
              </a:ext>
            </a:extLst>
          </p:cNvPr>
          <p:cNvSpPr>
            <a:spLocks noGrp="1"/>
          </p:cNvSpPr>
          <p:nvPr>
            <p:ph type="title"/>
          </p:nvPr>
        </p:nvSpPr>
        <p:spPr/>
        <p:txBody>
          <a:bodyPr/>
          <a:lstStyle/>
          <a:p>
            <a:r>
              <a:rPr lang="en-US" dirty="0"/>
              <a:t>Simulation Results</a:t>
            </a:r>
          </a:p>
        </p:txBody>
      </p:sp>
      <p:graphicFrame>
        <p:nvGraphicFramePr>
          <p:cNvPr id="10" name="Content Placeholder 9">
            <a:extLst>
              <a:ext uri="{FF2B5EF4-FFF2-40B4-BE49-F238E27FC236}">
                <a16:creationId xmlns:a16="http://schemas.microsoft.com/office/drawing/2014/main" id="{791EC048-18CB-DEF2-0223-533BFDD9E693}"/>
              </a:ext>
            </a:extLst>
          </p:cNvPr>
          <p:cNvGraphicFramePr>
            <a:graphicFrameLocks noGrp="1"/>
          </p:cNvGraphicFramePr>
          <p:nvPr>
            <p:ph sz="quarter" idx="13"/>
          </p:nvPr>
        </p:nvGraphicFramePr>
        <p:xfrm>
          <a:off x="685800" y="1312863"/>
          <a:ext cx="10820400" cy="3245633"/>
        </p:xfrm>
        <a:graphic>
          <a:graphicData uri="http://schemas.openxmlformats.org/drawingml/2006/table">
            <a:tbl>
              <a:tblPr>
                <a:tableStyleId>{D7AC3CCA-C797-4891-BE02-D94E43425B78}</a:tableStyleId>
              </a:tblPr>
              <a:tblGrid>
                <a:gridCol w="2231571">
                  <a:extLst>
                    <a:ext uri="{9D8B030D-6E8A-4147-A177-3AD203B41FA5}">
                      <a16:colId xmlns:a16="http://schemas.microsoft.com/office/drawing/2014/main" val="4284448264"/>
                    </a:ext>
                  </a:extLst>
                </a:gridCol>
                <a:gridCol w="2096589">
                  <a:extLst>
                    <a:ext uri="{9D8B030D-6E8A-4147-A177-3AD203B41FA5}">
                      <a16:colId xmlns:a16="http://schemas.microsoft.com/office/drawing/2014/main" val="63031467"/>
                    </a:ext>
                  </a:extLst>
                </a:gridCol>
                <a:gridCol w="2164080">
                  <a:extLst>
                    <a:ext uri="{9D8B030D-6E8A-4147-A177-3AD203B41FA5}">
                      <a16:colId xmlns:a16="http://schemas.microsoft.com/office/drawing/2014/main" val="1959749099"/>
                    </a:ext>
                  </a:extLst>
                </a:gridCol>
                <a:gridCol w="2477589">
                  <a:extLst>
                    <a:ext uri="{9D8B030D-6E8A-4147-A177-3AD203B41FA5}">
                      <a16:colId xmlns:a16="http://schemas.microsoft.com/office/drawing/2014/main" val="3375051325"/>
                    </a:ext>
                  </a:extLst>
                </a:gridCol>
                <a:gridCol w="1850571">
                  <a:extLst>
                    <a:ext uri="{9D8B030D-6E8A-4147-A177-3AD203B41FA5}">
                      <a16:colId xmlns:a16="http://schemas.microsoft.com/office/drawing/2014/main" val="4066240014"/>
                    </a:ext>
                  </a:extLst>
                </a:gridCol>
              </a:tblGrid>
              <a:tr h="955567">
                <a:tc>
                  <a:txBody>
                    <a:bodyPr/>
                    <a:lstStyle/>
                    <a:p>
                      <a:pPr algn="ctr" rtl="0" fontAlgn="ctr">
                        <a:buNone/>
                      </a:pPr>
                      <a:r>
                        <a:rPr lang="en-US" sz="1700" u="none" strike="noStrike" dirty="0">
                          <a:effectLst/>
                        </a:rPr>
                        <a:t>Evaluation Metric</a:t>
                      </a:r>
                      <a:endParaRPr lang="en-US" sz="1700" b="1" i="0" u="none" strike="noStrike" dirty="0">
                        <a:solidFill>
                          <a:srgbClr val="FFFFFF"/>
                        </a:solidFill>
                        <a:effectLst/>
                        <a:latin typeface="Arial" panose="020B0604020202020204" pitchFamily="34" charset="0"/>
                      </a:endParaRPr>
                    </a:p>
                  </a:txBody>
                  <a:tcPr marL="6173" marR="6173" marT="6173" marB="0" anchor="ctr">
                    <a:solidFill>
                      <a:schemeClr val="tx1">
                        <a:lumMod val="50000"/>
                        <a:lumOff val="50000"/>
                      </a:schemeClr>
                    </a:solidFill>
                  </a:tcPr>
                </a:tc>
                <a:tc>
                  <a:txBody>
                    <a:bodyPr/>
                    <a:lstStyle/>
                    <a:p>
                      <a:pPr algn="ctr" rtl="0" fontAlgn="ctr">
                        <a:buNone/>
                      </a:pPr>
                      <a:r>
                        <a:rPr lang="en-US" sz="1700" u="none" strike="noStrike" dirty="0">
                          <a:effectLst/>
                        </a:rPr>
                        <a:t>Detection Rate</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tx1">
                        <a:lumMod val="50000"/>
                        <a:lumOff val="50000"/>
                      </a:schemeClr>
                    </a:solidFill>
                  </a:tcPr>
                </a:tc>
                <a:tc>
                  <a:txBody>
                    <a:bodyPr/>
                    <a:lstStyle/>
                    <a:p>
                      <a:pPr algn="ctr" rtl="0" fontAlgn="ctr">
                        <a:buNone/>
                      </a:pPr>
                      <a:r>
                        <a:rPr lang="en-US" sz="1700" u="none" strike="noStrike" dirty="0">
                          <a:effectLst/>
                        </a:rPr>
                        <a:t>Attack Rate</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tx1">
                        <a:lumMod val="50000"/>
                        <a:lumOff val="50000"/>
                      </a:schemeClr>
                    </a:solidFill>
                  </a:tcPr>
                </a:tc>
                <a:tc>
                  <a:txBody>
                    <a:bodyPr/>
                    <a:lstStyle/>
                    <a:p>
                      <a:pPr algn="ctr" rtl="0" fontAlgn="ctr">
                        <a:buNone/>
                      </a:pPr>
                      <a:r>
                        <a:rPr lang="en-US" sz="1700" u="none" strike="noStrike" dirty="0">
                          <a:effectLst/>
                        </a:rPr>
                        <a:t>Energy Cost Per Kill</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tx1">
                        <a:lumMod val="50000"/>
                        <a:lumOff val="50000"/>
                      </a:schemeClr>
                    </a:solidFill>
                  </a:tcPr>
                </a:tc>
                <a:tc>
                  <a:txBody>
                    <a:bodyPr/>
                    <a:lstStyle/>
                    <a:p>
                      <a:pPr algn="ctr" rtl="0" fontAlgn="ctr">
                        <a:buNone/>
                      </a:pPr>
                      <a:r>
                        <a:rPr lang="en-US" sz="1700" u="none" strike="noStrike" dirty="0">
                          <a:effectLst/>
                        </a:rPr>
                        <a:t>Longevity</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tx1">
                        <a:lumMod val="50000"/>
                        <a:lumOff val="50000"/>
                      </a:schemeClr>
                    </a:solidFill>
                  </a:tcPr>
                </a:tc>
                <a:extLst>
                  <a:ext uri="{0D108BD9-81ED-4DB2-BD59-A6C34878D82A}">
                    <a16:rowId xmlns:a16="http://schemas.microsoft.com/office/drawing/2014/main" val="2080654200"/>
                  </a:ext>
                </a:extLst>
              </a:tr>
              <a:tr h="1145033">
                <a:tc>
                  <a:txBody>
                    <a:bodyPr/>
                    <a:lstStyle/>
                    <a:p>
                      <a:pPr algn="ctr" rtl="0" fontAlgn="ctr">
                        <a:buNone/>
                      </a:pPr>
                      <a:r>
                        <a:rPr lang="en-US" sz="1700" u="none" strike="noStrike" dirty="0">
                          <a:effectLst/>
                        </a:rPr>
                        <a:t>Feasible Solution 1</a:t>
                      </a:r>
                      <a:endParaRPr lang="en-US" sz="1700" b="1" i="0" u="none" strike="noStrike" dirty="0">
                        <a:solidFill>
                          <a:srgbClr val="FFFFFF"/>
                        </a:solidFill>
                        <a:effectLst/>
                        <a:latin typeface="Arial" panose="020B0604020202020204" pitchFamily="34" charset="0"/>
                      </a:endParaRPr>
                    </a:p>
                  </a:txBody>
                  <a:tcPr marL="6173" marR="6173" marT="6173" marB="0" anchor="ctr"/>
                </a:tc>
                <a:tc>
                  <a:txBody>
                    <a:bodyPr/>
                    <a:lstStyle/>
                    <a:p>
                      <a:pPr algn="ctr" rtl="0" fontAlgn="ctr">
                        <a:buNone/>
                      </a:pPr>
                      <a:r>
                        <a:rPr lang="en-US" sz="1700" u="none" strike="noStrike" dirty="0">
                          <a:effectLst/>
                        </a:rPr>
                        <a:t>92%</a:t>
                      </a:r>
                      <a:endParaRPr lang="en-US" sz="1700" b="0" i="0" u="none" strike="noStrike" dirty="0">
                        <a:solidFill>
                          <a:srgbClr val="000000"/>
                        </a:solidFill>
                        <a:effectLst/>
                        <a:latin typeface="Arial" panose="020B0604020202020204" pitchFamily="34" charset="0"/>
                      </a:endParaRPr>
                    </a:p>
                  </a:txBody>
                  <a:tcPr marL="6173" marR="6173" marT="6173" marB="0" anchor="ctr">
                    <a:solidFill>
                      <a:srgbClr val="00B050"/>
                    </a:solidFill>
                  </a:tcPr>
                </a:tc>
                <a:tc>
                  <a:txBody>
                    <a:bodyPr/>
                    <a:lstStyle/>
                    <a:p>
                      <a:pPr algn="ctr" rtl="0" fontAlgn="ctr">
                        <a:buNone/>
                      </a:pPr>
                      <a:r>
                        <a:rPr lang="en-US" sz="1700" u="none" strike="noStrike" dirty="0">
                          <a:effectLst/>
                        </a:rPr>
                        <a:t>88%</a:t>
                      </a:r>
                      <a:endParaRPr lang="en-US" sz="1700" b="0" i="0" u="none" strike="noStrike" dirty="0">
                        <a:solidFill>
                          <a:srgbClr val="000000"/>
                        </a:solidFill>
                        <a:effectLst/>
                        <a:latin typeface="Arial" panose="020B0604020202020204" pitchFamily="34" charset="0"/>
                      </a:endParaRPr>
                    </a:p>
                  </a:txBody>
                  <a:tcPr marL="6173" marR="6173" marT="6173" marB="0" anchor="ctr">
                    <a:solidFill>
                      <a:srgbClr val="00B050"/>
                    </a:solidFill>
                  </a:tcPr>
                </a:tc>
                <a:tc>
                  <a:txBody>
                    <a:bodyPr/>
                    <a:lstStyle/>
                    <a:p>
                      <a:pPr algn="ctr" rtl="0" fontAlgn="ctr">
                        <a:buNone/>
                      </a:pPr>
                      <a:r>
                        <a:rPr lang="en-US" sz="1700" u="none" strike="noStrike" dirty="0">
                          <a:effectLst/>
                        </a:rPr>
                        <a:t>13%</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bg2">
                        <a:lumMod val="90000"/>
                      </a:schemeClr>
                    </a:solidFill>
                  </a:tcPr>
                </a:tc>
                <a:tc>
                  <a:txBody>
                    <a:bodyPr/>
                    <a:lstStyle/>
                    <a:p>
                      <a:pPr algn="ctr" rtl="0" fontAlgn="ctr">
                        <a:buNone/>
                      </a:pPr>
                      <a:r>
                        <a:rPr lang="en-US" sz="1700" u="none" strike="noStrike" dirty="0">
                          <a:effectLst/>
                        </a:rPr>
                        <a:t>16 hours</a:t>
                      </a:r>
                      <a:endParaRPr lang="en-US" sz="1700" b="0" i="0" u="none" strike="noStrike" dirty="0">
                        <a:solidFill>
                          <a:srgbClr val="000000"/>
                        </a:solidFill>
                        <a:effectLst/>
                        <a:latin typeface="Arial" panose="020B0604020202020204" pitchFamily="34" charset="0"/>
                      </a:endParaRPr>
                    </a:p>
                  </a:txBody>
                  <a:tcPr marL="6173" marR="6173" marT="6173" marB="0" anchor="ctr">
                    <a:solidFill>
                      <a:srgbClr val="00B050"/>
                    </a:solidFill>
                  </a:tcPr>
                </a:tc>
                <a:extLst>
                  <a:ext uri="{0D108BD9-81ED-4DB2-BD59-A6C34878D82A}">
                    <a16:rowId xmlns:a16="http://schemas.microsoft.com/office/drawing/2014/main" val="1830698055"/>
                  </a:ext>
                </a:extLst>
              </a:tr>
              <a:tr h="1145033">
                <a:tc>
                  <a:txBody>
                    <a:bodyPr/>
                    <a:lstStyle/>
                    <a:p>
                      <a:pPr algn="ctr" rtl="0" fontAlgn="ctr">
                        <a:buNone/>
                      </a:pPr>
                      <a:r>
                        <a:rPr lang="en-US" sz="1700" u="none" strike="noStrike" dirty="0">
                          <a:effectLst/>
                        </a:rPr>
                        <a:t>Feasible Solution 2</a:t>
                      </a:r>
                      <a:endParaRPr lang="en-US" sz="1700" b="1" i="0" u="none" strike="noStrike" dirty="0">
                        <a:solidFill>
                          <a:srgbClr val="FFFFFF"/>
                        </a:solidFill>
                        <a:effectLst/>
                        <a:latin typeface="Arial" panose="020B0604020202020204" pitchFamily="34" charset="0"/>
                      </a:endParaRPr>
                    </a:p>
                  </a:txBody>
                  <a:tcPr marL="6173" marR="6173" marT="6173" marB="0" anchor="ctr"/>
                </a:tc>
                <a:tc>
                  <a:txBody>
                    <a:bodyPr/>
                    <a:lstStyle/>
                    <a:p>
                      <a:pPr algn="ctr" rtl="0" fontAlgn="ctr">
                        <a:buNone/>
                      </a:pPr>
                      <a:r>
                        <a:rPr lang="en-US" sz="1700" u="none" strike="noStrike" dirty="0">
                          <a:effectLst/>
                        </a:rPr>
                        <a:t>81%</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bg2">
                        <a:lumMod val="90000"/>
                      </a:schemeClr>
                    </a:solidFill>
                  </a:tcPr>
                </a:tc>
                <a:tc>
                  <a:txBody>
                    <a:bodyPr/>
                    <a:lstStyle/>
                    <a:p>
                      <a:pPr algn="ctr" rtl="0" fontAlgn="ctr">
                        <a:buNone/>
                      </a:pPr>
                      <a:r>
                        <a:rPr lang="en-US" sz="1700" u="none" strike="noStrike" dirty="0">
                          <a:effectLst/>
                        </a:rPr>
                        <a:t>67%</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bg2">
                        <a:lumMod val="90000"/>
                      </a:schemeClr>
                    </a:solidFill>
                  </a:tcPr>
                </a:tc>
                <a:tc>
                  <a:txBody>
                    <a:bodyPr/>
                    <a:lstStyle/>
                    <a:p>
                      <a:pPr algn="ctr" rtl="0" fontAlgn="ctr">
                        <a:buNone/>
                      </a:pPr>
                      <a:r>
                        <a:rPr lang="en-US" sz="1700" u="none" strike="noStrike" dirty="0">
                          <a:effectLst/>
                        </a:rPr>
                        <a:t>12%</a:t>
                      </a:r>
                      <a:endParaRPr lang="en-US" sz="1700" b="0" i="0" u="none" strike="noStrike" dirty="0">
                        <a:solidFill>
                          <a:srgbClr val="000000"/>
                        </a:solidFill>
                        <a:effectLst/>
                        <a:latin typeface="Arial" panose="020B0604020202020204" pitchFamily="34" charset="0"/>
                      </a:endParaRPr>
                    </a:p>
                  </a:txBody>
                  <a:tcPr marL="6173" marR="6173" marT="6173" marB="0" anchor="ctr">
                    <a:solidFill>
                      <a:srgbClr val="00B050"/>
                    </a:solidFill>
                  </a:tcPr>
                </a:tc>
                <a:tc>
                  <a:txBody>
                    <a:bodyPr/>
                    <a:lstStyle/>
                    <a:p>
                      <a:pPr algn="ctr" rtl="0" fontAlgn="ctr">
                        <a:buNone/>
                      </a:pPr>
                      <a:r>
                        <a:rPr lang="en-US" sz="1700" u="none" strike="noStrike" dirty="0">
                          <a:effectLst/>
                        </a:rPr>
                        <a:t>12 hours</a:t>
                      </a:r>
                      <a:endParaRPr lang="en-US" sz="1700" b="0" i="0" u="none" strike="noStrike" dirty="0">
                        <a:solidFill>
                          <a:srgbClr val="000000"/>
                        </a:solidFill>
                        <a:effectLst/>
                        <a:latin typeface="Arial" panose="020B0604020202020204" pitchFamily="34" charset="0"/>
                      </a:endParaRPr>
                    </a:p>
                  </a:txBody>
                  <a:tcPr marL="6173" marR="6173" marT="6173" marB="0" anchor="ctr">
                    <a:solidFill>
                      <a:schemeClr val="bg2">
                        <a:lumMod val="90000"/>
                      </a:schemeClr>
                    </a:solidFill>
                  </a:tcPr>
                </a:tc>
                <a:extLst>
                  <a:ext uri="{0D108BD9-81ED-4DB2-BD59-A6C34878D82A}">
                    <a16:rowId xmlns:a16="http://schemas.microsoft.com/office/drawing/2014/main" val="3782562419"/>
                  </a:ext>
                </a:extLst>
              </a:tr>
            </a:tbl>
          </a:graphicData>
        </a:graphic>
      </p:graphicFrame>
      <p:sp>
        <p:nvSpPr>
          <p:cNvPr id="7" name="TextBox 6">
            <a:extLst>
              <a:ext uri="{FF2B5EF4-FFF2-40B4-BE49-F238E27FC236}">
                <a16:creationId xmlns:a16="http://schemas.microsoft.com/office/drawing/2014/main" id="{7AB35247-C579-DF48-DCD5-A31BA62C4CA1}"/>
              </a:ext>
            </a:extLst>
          </p:cNvPr>
          <p:cNvSpPr txBox="1"/>
          <p:nvPr/>
        </p:nvSpPr>
        <p:spPr>
          <a:xfrm>
            <a:off x="838200" y="4558497"/>
            <a:ext cx="10515600" cy="584775"/>
          </a:xfrm>
          <a:prstGeom prst="rect">
            <a:avLst/>
          </a:prstGeom>
          <a:noFill/>
        </p:spPr>
        <p:txBody>
          <a:bodyPr wrap="square" rtlCol="0">
            <a:spAutoFit/>
          </a:bodyPr>
          <a:lstStyle/>
          <a:p>
            <a:pPr algn="ctr"/>
            <a:r>
              <a:rPr lang="en-US" sz="3200" dirty="0">
                <a:solidFill>
                  <a:srgbClr val="7030A0"/>
                </a:solidFill>
              </a:rPr>
              <a:t>JSOC operators should select Feasible Solution 1</a:t>
            </a:r>
          </a:p>
        </p:txBody>
      </p:sp>
    </p:spTree>
    <p:extLst>
      <p:ext uri="{BB962C8B-B14F-4D97-AF65-F5344CB8AC3E}">
        <p14:creationId xmlns:p14="http://schemas.microsoft.com/office/powerpoint/2010/main" val="23106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31549-19FD-4712-BBF6-095729AADF1B}"/>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6FFBE0A4-7C1C-6563-8753-6E281C84ED73}"/>
              </a:ext>
            </a:extLst>
          </p:cNvPr>
          <p:cNvSpPr>
            <a:spLocks noGrp="1"/>
          </p:cNvSpPr>
          <p:nvPr>
            <p:ph sz="quarter" idx="13"/>
          </p:nvPr>
        </p:nvSpPr>
        <p:spPr/>
        <p:txBody>
          <a:bodyPr/>
          <a:lstStyle/>
          <a:p>
            <a:pPr marL="406405" indent="-406405"/>
            <a:r>
              <a:rPr lang="en-US" dirty="0"/>
              <a:t>More field testing based on environment</a:t>
            </a:r>
          </a:p>
          <a:p>
            <a:pPr marL="406405" indent="-406405"/>
            <a:r>
              <a:rPr lang="en-US" dirty="0"/>
              <a:t>UI / ATAK Plugin</a:t>
            </a:r>
          </a:p>
        </p:txBody>
      </p:sp>
      <p:pic>
        <p:nvPicPr>
          <p:cNvPr id="5" name="Picture 4">
            <a:extLst>
              <a:ext uri="{FF2B5EF4-FFF2-40B4-BE49-F238E27FC236}">
                <a16:creationId xmlns:a16="http://schemas.microsoft.com/office/drawing/2014/main" id="{B21FE5AB-D260-F4EF-A661-8FA91B1D52F4}"/>
              </a:ext>
            </a:extLst>
          </p:cNvPr>
          <p:cNvPicPr>
            <a:picLocks noChangeAspect="1"/>
          </p:cNvPicPr>
          <p:nvPr/>
        </p:nvPicPr>
        <p:blipFill>
          <a:blip r:embed="rId2">
            <a:extLst>
              <a:ext uri="{28A0092B-C50C-407E-A947-70E740481C1C}">
                <a14:useLocalDpi xmlns:a14="http://schemas.microsoft.com/office/drawing/2010/main" val="0"/>
              </a:ext>
            </a:extLst>
          </a:blip>
          <a:srcRect t="10952"/>
          <a:stretch>
            <a:fillRect/>
          </a:stretch>
        </p:blipFill>
        <p:spPr>
          <a:xfrm>
            <a:off x="1184867" y="2985570"/>
            <a:ext cx="3398149" cy="3782474"/>
          </a:xfrm>
          <a:prstGeom prst="rect">
            <a:avLst/>
          </a:prstGeom>
        </p:spPr>
      </p:pic>
      <p:pic>
        <p:nvPicPr>
          <p:cNvPr id="6" name="Picture 5">
            <a:extLst>
              <a:ext uri="{FF2B5EF4-FFF2-40B4-BE49-F238E27FC236}">
                <a16:creationId xmlns:a16="http://schemas.microsoft.com/office/drawing/2014/main" id="{3FEAE674-3A8D-F760-628E-B8A41EC69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644" y="1203879"/>
            <a:ext cx="3152911" cy="5517595"/>
          </a:xfrm>
          <a:prstGeom prst="rect">
            <a:avLst/>
          </a:prstGeom>
        </p:spPr>
      </p:pic>
    </p:spTree>
    <p:extLst>
      <p:ext uri="{BB962C8B-B14F-4D97-AF65-F5344CB8AC3E}">
        <p14:creationId xmlns:p14="http://schemas.microsoft.com/office/powerpoint/2010/main" val="2036785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BA2A-6F0F-8D17-4895-371D34BB4BD1}"/>
              </a:ext>
            </a:extLst>
          </p:cNvPr>
          <p:cNvSpPr>
            <a:spLocks noGrp="1"/>
          </p:cNvSpPr>
          <p:nvPr>
            <p:ph type="title"/>
          </p:nvPr>
        </p:nvSpPr>
        <p:spPr/>
        <p:txBody>
          <a:bodyPr/>
          <a:lstStyle/>
          <a:p>
            <a:r>
              <a:rPr lang="en-US" dirty="0"/>
              <a:t>Thank You!</a:t>
            </a:r>
          </a:p>
        </p:txBody>
      </p:sp>
      <p:pic>
        <p:nvPicPr>
          <p:cNvPr id="4" name="Picture 3" descr="Welcome to SOCOM Ignite | SOCOM Ignite">
            <a:extLst>
              <a:ext uri="{FF2B5EF4-FFF2-40B4-BE49-F238E27FC236}">
                <a16:creationId xmlns:a16="http://schemas.microsoft.com/office/drawing/2014/main" id="{E6E7A5E5-8C55-DE68-B16A-6721B74294A2}"/>
              </a:ext>
            </a:extLst>
          </p:cNvPr>
          <p:cNvPicPr>
            <a:picLocks noChangeAspect="1"/>
          </p:cNvPicPr>
          <p:nvPr/>
        </p:nvPicPr>
        <p:blipFill>
          <a:blip r:embed="rId3"/>
          <a:stretch>
            <a:fillRect/>
          </a:stretch>
        </p:blipFill>
        <p:spPr>
          <a:xfrm>
            <a:off x="226462" y="986226"/>
            <a:ext cx="3243647" cy="3235178"/>
          </a:xfrm>
          <a:prstGeom prst="rect">
            <a:avLst/>
          </a:prstGeom>
        </p:spPr>
      </p:pic>
      <p:pic>
        <p:nvPicPr>
          <p:cNvPr id="1026" name="Picture 2" descr="Download Mit Lincoln Laboratory Logo PNG Image with No Background ...">
            <a:extLst>
              <a:ext uri="{FF2B5EF4-FFF2-40B4-BE49-F238E27FC236}">
                <a16:creationId xmlns:a16="http://schemas.microsoft.com/office/drawing/2014/main" id="{10446E4D-CFAC-3063-498A-44D0869DC7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5965" y="1811411"/>
            <a:ext cx="4999628" cy="19848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F95843-3040-6461-E54F-15415F5C2B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446018" y="1013925"/>
            <a:ext cx="1845745" cy="2368703"/>
          </a:xfrm>
          <a:prstGeom prst="rect">
            <a:avLst/>
          </a:prstGeom>
        </p:spPr>
      </p:pic>
      <p:sp>
        <p:nvSpPr>
          <p:cNvPr id="3" name="TextBox 2">
            <a:extLst>
              <a:ext uri="{FF2B5EF4-FFF2-40B4-BE49-F238E27FC236}">
                <a16:creationId xmlns:a16="http://schemas.microsoft.com/office/drawing/2014/main" id="{63735DFE-78B6-92D4-7FBB-20814A5F912A}"/>
              </a:ext>
            </a:extLst>
          </p:cNvPr>
          <p:cNvSpPr txBox="1"/>
          <p:nvPr/>
        </p:nvSpPr>
        <p:spPr>
          <a:xfrm>
            <a:off x="3818938" y="4208903"/>
            <a:ext cx="3531864" cy="2431435"/>
          </a:xfrm>
          <a:prstGeom prst="rect">
            <a:avLst/>
          </a:prstGeom>
          <a:noFill/>
        </p:spPr>
        <p:txBody>
          <a:bodyPr wrap="none" rtlCol="0">
            <a:spAutoFit/>
          </a:bodyPr>
          <a:lstStyle/>
          <a:p>
            <a:pPr algn="ctr"/>
            <a:r>
              <a:rPr lang="en-US" sz="2800" b="1" dirty="0"/>
              <a:t>Team OPN Stone</a:t>
            </a:r>
          </a:p>
          <a:p>
            <a:pPr algn="ctr"/>
            <a:r>
              <a:rPr lang="en-US" sz="2400" dirty="0"/>
              <a:t>CDT Ryan Monagle (‘27)</a:t>
            </a:r>
          </a:p>
          <a:p>
            <a:pPr algn="ctr"/>
            <a:r>
              <a:rPr lang="en-US" sz="2400" dirty="0"/>
              <a:t>CDT Karthik Kottapalli (‘28)</a:t>
            </a:r>
          </a:p>
          <a:p>
            <a:pPr algn="ctr"/>
            <a:r>
              <a:rPr lang="en-US" sz="2400" dirty="0"/>
              <a:t>CDT Spencer Lynch (‘27)</a:t>
            </a:r>
          </a:p>
          <a:p>
            <a:pPr algn="ctr"/>
            <a:r>
              <a:rPr lang="en-US" sz="2400" dirty="0"/>
              <a:t>CDT Logan Dosan (‘26)</a:t>
            </a:r>
          </a:p>
          <a:p>
            <a:pPr algn="ctr"/>
            <a:r>
              <a:rPr lang="en-US" sz="2400" dirty="0"/>
              <a:t>Ethan Slick (YSU ‘26)</a:t>
            </a:r>
          </a:p>
        </p:txBody>
      </p:sp>
      <p:pic>
        <p:nvPicPr>
          <p:cNvPr id="6" name="Picture 2">
            <a:extLst>
              <a:ext uri="{FF2B5EF4-FFF2-40B4-BE49-F238E27FC236}">
                <a16:creationId xmlns:a16="http://schemas.microsoft.com/office/drawing/2014/main" id="{38A11B89-FF99-1D3A-80B3-E0AD535083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564" y="2887446"/>
            <a:ext cx="2371436" cy="2371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AA72C4E-C820-8B12-1AB9-CA5BD1F19B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7345" y="4412641"/>
            <a:ext cx="2371436" cy="23714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7A6AB15-6ECD-9F9A-BEDF-2F2B4B337EA6}"/>
              </a:ext>
            </a:extLst>
          </p:cNvPr>
          <p:cNvPicPr>
            <a:picLocks noChangeAspect="1"/>
          </p:cNvPicPr>
          <p:nvPr/>
        </p:nvPicPr>
        <p:blipFill>
          <a:blip r:embed="rId8"/>
          <a:stretch>
            <a:fillRect/>
          </a:stretch>
        </p:blipFill>
        <p:spPr>
          <a:xfrm>
            <a:off x="664946" y="4283587"/>
            <a:ext cx="2366678" cy="2366678"/>
          </a:xfrm>
          <a:prstGeom prst="rect">
            <a:avLst/>
          </a:prstGeom>
        </p:spPr>
      </p:pic>
      <p:sp>
        <p:nvSpPr>
          <p:cNvPr id="8" name="TextBox 7">
            <a:extLst>
              <a:ext uri="{FF2B5EF4-FFF2-40B4-BE49-F238E27FC236}">
                <a16:creationId xmlns:a16="http://schemas.microsoft.com/office/drawing/2014/main" id="{7EE876E4-484D-E336-1569-40AC3AE5B5CD}"/>
              </a:ext>
            </a:extLst>
          </p:cNvPr>
          <p:cNvSpPr txBox="1"/>
          <p:nvPr/>
        </p:nvSpPr>
        <p:spPr>
          <a:xfrm>
            <a:off x="745724" y="6551720"/>
            <a:ext cx="2219418" cy="369332"/>
          </a:xfrm>
          <a:prstGeom prst="rect">
            <a:avLst/>
          </a:prstGeom>
          <a:noFill/>
        </p:spPr>
        <p:txBody>
          <a:bodyPr wrap="square" rtlCol="0">
            <a:spAutoFit/>
          </a:bodyPr>
          <a:lstStyle/>
          <a:p>
            <a:pPr algn="ctr"/>
            <a:r>
              <a:rPr lang="en-US" dirty="0"/>
              <a:t>See More Here!</a:t>
            </a:r>
          </a:p>
        </p:txBody>
      </p:sp>
    </p:spTree>
    <p:extLst>
      <p:ext uri="{BB962C8B-B14F-4D97-AF65-F5344CB8AC3E}">
        <p14:creationId xmlns:p14="http://schemas.microsoft.com/office/powerpoint/2010/main" val="3115129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B4F66-C85C-B934-6C30-28F3CE0F309A}"/>
              </a:ext>
            </a:extLst>
          </p:cNvPr>
          <p:cNvSpPr/>
          <p:nvPr/>
        </p:nvSpPr>
        <p:spPr>
          <a:xfrm>
            <a:off x="1635512" y="2375210"/>
            <a:ext cx="8920976" cy="266514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Appendix and Supporting Materials</a:t>
            </a:r>
          </a:p>
        </p:txBody>
      </p:sp>
    </p:spTree>
    <p:extLst>
      <p:ext uri="{BB962C8B-B14F-4D97-AF65-F5344CB8AC3E}">
        <p14:creationId xmlns:p14="http://schemas.microsoft.com/office/powerpoint/2010/main" val="292654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BC83-F666-B096-08DF-B7E970B074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8A37B-F2DC-EBED-CE2C-76B6666834F8}"/>
              </a:ext>
            </a:extLst>
          </p:cNvPr>
          <p:cNvSpPr>
            <a:spLocks noGrp="1"/>
          </p:cNvSpPr>
          <p:nvPr>
            <p:ph type="title"/>
          </p:nvPr>
        </p:nvSpPr>
        <p:spPr/>
        <p:txBody>
          <a:bodyPr/>
          <a:lstStyle/>
          <a:p>
            <a:r>
              <a:rPr lang="en-US" dirty="0"/>
              <a:t>Phase 1: Initial Callback</a:t>
            </a:r>
          </a:p>
        </p:txBody>
      </p:sp>
      <p:pic>
        <p:nvPicPr>
          <p:cNvPr id="8" name="Picture 7">
            <a:extLst>
              <a:ext uri="{FF2B5EF4-FFF2-40B4-BE49-F238E27FC236}">
                <a16:creationId xmlns:a16="http://schemas.microsoft.com/office/drawing/2014/main" id="{A9AF975F-D99B-057C-9A4C-56D069F466C6}"/>
              </a:ext>
            </a:extLst>
          </p:cNvPr>
          <p:cNvPicPr>
            <a:picLocks noChangeAspect="1"/>
          </p:cNvPicPr>
          <p:nvPr/>
        </p:nvPicPr>
        <p:blipFill>
          <a:blip r:embed="rId3"/>
          <a:srcRect t="3265" r="54276" b="18990"/>
          <a:stretch>
            <a:fillRect/>
          </a:stretch>
        </p:blipFill>
        <p:spPr>
          <a:xfrm>
            <a:off x="2202421" y="1433947"/>
            <a:ext cx="3640225" cy="3990105"/>
          </a:xfrm>
          <a:prstGeom prst="rect">
            <a:avLst/>
          </a:prstGeom>
        </p:spPr>
      </p:pic>
      <p:pic>
        <p:nvPicPr>
          <p:cNvPr id="4" name="Picture 3">
            <a:extLst>
              <a:ext uri="{FF2B5EF4-FFF2-40B4-BE49-F238E27FC236}">
                <a16:creationId xmlns:a16="http://schemas.microsoft.com/office/drawing/2014/main" id="{218B340E-0EC8-81CE-A4E8-8B5E2F0962E6}"/>
              </a:ext>
            </a:extLst>
          </p:cNvPr>
          <p:cNvPicPr>
            <a:picLocks noChangeAspect="1"/>
          </p:cNvPicPr>
          <p:nvPr/>
        </p:nvPicPr>
        <p:blipFill>
          <a:blip r:embed="rId4"/>
          <a:stretch>
            <a:fillRect/>
          </a:stretch>
        </p:blipFill>
        <p:spPr>
          <a:xfrm>
            <a:off x="1509072" y="5838683"/>
            <a:ext cx="9173855" cy="1019317"/>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D4CE44C-9338-9009-4F9D-D32752B8E992}"/>
                  </a:ext>
                </a:extLst>
              </p14:cNvPr>
              <p14:cNvContentPartPr/>
              <p14:nvPr/>
            </p14:nvContentPartPr>
            <p14:xfrm>
              <a:off x="4447624" y="2848980"/>
              <a:ext cx="2160" cy="360"/>
            </p14:xfrm>
          </p:contentPart>
        </mc:Choice>
        <mc:Fallback xmlns="">
          <p:pic>
            <p:nvPicPr>
              <p:cNvPr id="6" name="Ink 5">
                <a:extLst>
                  <a:ext uri="{FF2B5EF4-FFF2-40B4-BE49-F238E27FC236}">
                    <a16:creationId xmlns:a16="http://schemas.microsoft.com/office/drawing/2014/main" id="{ED4CE44C-9338-9009-4F9D-D32752B8E992}"/>
                  </a:ext>
                </a:extLst>
              </p:cNvPr>
              <p:cNvPicPr/>
              <p:nvPr/>
            </p:nvPicPr>
            <p:blipFill>
              <a:blip r:embed="rId6"/>
              <a:stretch>
                <a:fillRect/>
              </a:stretch>
            </p:blipFill>
            <p:spPr>
              <a:xfrm>
                <a:off x="4429624" y="2830980"/>
                <a:ext cx="37800" cy="36000"/>
              </a:xfrm>
              <a:prstGeom prst="rect">
                <a:avLst/>
              </a:prstGeom>
            </p:spPr>
          </p:pic>
        </mc:Fallback>
      </mc:AlternateContent>
      <p:cxnSp>
        <p:nvCxnSpPr>
          <p:cNvPr id="34" name="Connector: Elbow 33">
            <a:extLst>
              <a:ext uri="{FF2B5EF4-FFF2-40B4-BE49-F238E27FC236}">
                <a16:creationId xmlns:a16="http://schemas.microsoft.com/office/drawing/2014/main" id="{81ED5DB0-6AF3-EE6B-C7ED-E4E60B2230F4}"/>
              </a:ext>
            </a:extLst>
          </p:cNvPr>
          <p:cNvCxnSpPr>
            <a:cxnSpLocks/>
          </p:cNvCxnSpPr>
          <p:nvPr/>
        </p:nvCxnSpPr>
        <p:spPr>
          <a:xfrm rot="16200000" flipH="1">
            <a:off x="2217490" y="2037054"/>
            <a:ext cx="1500572" cy="1134864"/>
          </a:xfrm>
          <a:prstGeom prst="bentConnector3">
            <a:avLst>
              <a:gd name="adj1" fmla="val 348"/>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17044AB-983A-F4DD-2813-704BB41214C1}"/>
              </a:ext>
            </a:extLst>
          </p:cNvPr>
          <p:cNvCxnSpPr>
            <a:cxnSpLocks/>
          </p:cNvCxnSpPr>
          <p:nvPr/>
        </p:nvCxnSpPr>
        <p:spPr>
          <a:xfrm flipH="1">
            <a:off x="1251284" y="3479798"/>
            <a:ext cx="114906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F88CF66E-92DE-73DF-5ACE-02FBD02AEC16}"/>
              </a:ext>
            </a:extLst>
          </p:cNvPr>
          <p:cNvCxnSpPr>
            <a:cxnSpLocks/>
          </p:cNvCxnSpPr>
          <p:nvPr/>
        </p:nvCxnSpPr>
        <p:spPr>
          <a:xfrm rot="10800000">
            <a:off x="4717454" y="4811643"/>
            <a:ext cx="1492891" cy="717091"/>
          </a:xfrm>
          <a:prstGeom prst="bentConnector3">
            <a:avLst>
              <a:gd name="adj1" fmla="val 98703"/>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673C76A-A5E7-0974-B3BF-B50A1A574462}"/>
              </a:ext>
            </a:extLst>
          </p:cNvPr>
          <p:cNvCxnSpPr>
            <a:cxnSpLocks/>
          </p:cNvCxnSpPr>
          <p:nvPr/>
        </p:nvCxnSpPr>
        <p:spPr>
          <a:xfrm flipH="1">
            <a:off x="5671457" y="2675465"/>
            <a:ext cx="172284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65652C09-47A2-9A33-240A-018061C14C3A}"/>
              </a:ext>
            </a:extLst>
          </p:cNvPr>
          <p:cNvSpPr/>
          <p:nvPr/>
        </p:nvSpPr>
        <p:spPr>
          <a:xfrm>
            <a:off x="8483225" y="2537853"/>
            <a:ext cx="3012707" cy="82126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DETECTION:</a:t>
            </a:r>
          </a:p>
          <a:p>
            <a:pPr algn="ctr"/>
            <a:r>
              <a:rPr lang="en-US" b="1" dirty="0">
                <a:ln w="0"/>
                <a:solidFill>
                  <a:schemeClr val="bg1"/>
                </a:solidFill>
                <a:effectLst>
                  <a:outerShdw blurRad="38100" dist="19050" dir="2700000" algn="tl" rotWithShape="0">
                    <a:schemeClr val="dk1">
                      <a:alpha val="40000"/>
                    </a:schemeClr>
                  </a:outerShdw>
                </a:effectLst>
              </a:rPr>
              <a:t>LOW</a:t>
            </a:r>
          </a:p>
        </p:txBody>
      </p:sp>
      <p:sp>
        <p:nvSpPr>
          <p:cNvPr id="61" name="Rectangle 60">
            <a:extLst>
              <a:ext uri="{FF2B5EF4-FFF2-40B4-BE49-F238E27FC236}">
                <a16:creationId xmlns:a16="http://schemas.microsoft.com/office/drawing/2014/main" id="{0AEEF37D-BA06-447F-DCC5-B80AB42AD299}"/>
              </a:ext>
            </a:extLst>
          </p:cNvPr>
          <p:cNvSpPr/>
          <p:nvPr/>
        </p:nvSpPr>
        <p:spPr>
          <a:xfrm>
            <a:off x="8483224" y="3535315"/>
            <a:ext cx="3012707" cy="82126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FAILURE:</a:t>
            </a:r>
          </a:p>
          <a:p>
            <a:pPr algn="ctr"/>
            <a:r>
              <a:rPr lang="en-US" b="1" dirty="0">
                <a:ln w="0"/>
                <a:solidFill>
                  <a:schemeClr val="bg1"/>
                </a:solidFill>
                <a:effectLst>
                  <a:outerShdw blurRad="38100" dist="19050" dir="2700000" algn="tl" rotWithShape="0">
                    <a:schemeClr val="dk1">
                      <a:alpha val="40000"/>
                    </a:schemeClr>
                  </a:outerShdw>
                </a:effectLst>
              </a:rPr>
              <a:t>LOW</a:t>
            </a:r>
          </a:p>
        </p:txBody>
      </p:sp>
      <p:sp>
        <p:nvSpPr>
          <p:cNvPr id="67" name="Rectangle 66">
            <a:extLst>
              <a:ext uri="{FF2B5EF4-FFF2-40B4-BE49-F238E27FC236}">
                <a16:creationId xmlns:a16="http://schemas.microsoft.com/office/drawing/2014/main" id="{7E30B4A0-839C-3224-BEF0-95F0A9BD094F}"/>
              </a:ext>
            </a:extLst>
          </p:cNvPr>
          <p:cNvSpPr/>
          <p:nvPr/>
        </p:nvSpPr>
        <p:spPr>
          <a:xfrm>
            <a:off x="650768" y="1280241"/>
            <a:ext cx="2181588" cy="123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End-to-end encryption + easy accessibility via </a:t>
            </a:r>
            <a:r>
              <a:rPr lang="en-US" dirty="0" err="1"/>
              <a:t>Tailscale</a:t>
            </a:r>
            <a:endParaRPr lang="en-US" dirty="0"/>
          </a:p>
        </p:txBody>
      </p:sp>
      <p:sp>
        <p:nvSpPr>
          <p:cNvPr id="68" name="Rectangle 67">
            <a:extLst>
              <a:ext uri="{FF2B5EF4-FFF2-40B4-BE49-F238E27FC236}">
                <a16:creationId xmlns:a16="http://schemas.microsoft.com/office/drawing/2014/main" id="{EAD413BB-279E-2ADA-C0D8-1372FC06CE10}"/>
              </a:ext>
            </a:extLst>
          </p:cNvPr>
          <p:cNvSpPr/>
          <p:nvPr/>
        </p:nvSpPr>
        <p:spPr>
          <a:xfrm>
            <a:off x="52880" y="2861849"/>
            <a:ext cx="1693333" cy="12358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Operator remotes in from anywhere</a:t>
            </a:r>
          </a:p>
        </p:txBody>
      </p:sp>
      <p:sp>
        <p:nvSpPr>
          <p:cNvPr id="69" name="Rectangle 68">
            <a:extLst>
              <a:ext uri="{FF2B5EF4-FFF2-40B4-BE49-F238E27FC236}">
                <a16:creationId xmlns:a16="http://schemas.microsoft.com/office/drawing/2014/main" id="{4DA293DF-B009-E1DE-6DC3-5D54AB9D18E4}"/>
              </a:ext>
            </a:extLst>
          </p:cNvPr>
          <p:cNvSpPr/>
          <p:nvPr/>
        </p:nvSpPr>
        <p:spPr>
          <a:xfrm>
            <a:off x="6208251" y="5029205"/>
            <a:ext cx="1693333" cy="809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LTE HAT enables LTE connection</a:t>
            </a:r>
          </a:p>
        </p:txBody>
      </p:sp>
      <p:sp>
        <p:nvSpPr>
          <p:cNvPr id="70" name="Rectangle 69">
            <a:extLst>
              <a:ext uri="{FF2B5EF4-FFF2-40B4-BE49-F238E27FC236}">
                <a16:creationId xmlns:a16="http://schemas.microsoft.com/office/drawing/2014/main" id="{F22D2A7B-1454-8849-2A13-69FCAD7FFCC8}"/>
              </a:ext>
            </a:extLst>
          </p:cNvPr>
          <p:cNvSpPr/>
          <p:nvPr/>
        </p:nvSpPr>
        <p:spPr>
          <a:xfrm>
            <a:off x="6298854" y="2263500"/>
            <a:ext cx="1693333" cy="8094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Pi4 serves as “gateway node”</a:t>
            </a:r>
          </a:p>
        </p:txBody>
      </p:sp>
      <p:grpSp>
        <p:nvGrpSpPr>
          <p:cNvPr id="72" name="Group 71">
            <a:extLst>
              <a:ext uri="{FF2B5EF4-FFF2-40B4-BE49-F238E27FC236}">
                <a16:creationId xmlns:a16="http://schemas.microsoft.com/office/drawing/2014/main" id="{6E5A76A9-922F-DF56-2EEF-5523F22FE506}"/>
              </a:ext>
            </a:extLst>
          </p:cNvPr>
          <p:cNvGrpSpPr/>
          <p:nvPr/>
        </p:nvGrpSpPr>
        <p:grpSpPr>
          <a:xfrm rot="5400000">
            <a:off x="5179062" y="2564599"/>
            <a:ext cx="809478" cy="221733"/>
            <a:chOff x="1542519" y="1358434"/>
            <a:chExt cx="4185544" cy="474983"/>
          </a:xfrm>
        </p:grpSpPr>
        <p:cxnSp>
          <p:nvCxnSpPr>
            <p:cNvPr id="73" name="Straight Connector 72">
              <a:extLst>
                <a:ext uri="{FF2B5EF4-FFF2-40B4-BE49-F238E27FC236}">
                  <a16:creationId xmlns:a16="http://schemas.microsoft.com/office/drawing/2014/main" id="{92418D41-73AC-B38B-3DE5-2BEBBF934B8C}"/>
                </a:ext>
              </a:extLst>
            </p:cNvPr>
            <p:cNvCxnSpPr>
              <a:cxnSpLocks/>
            </p:cNvCxnSpPr>
            <p:nvPr/>
          </p:nvCxnSpPr>
          <p:spPr>
            <a:xfrm>
              <a:off x="1542519" y="1369343"/>
              <a:ext cx="418554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AEFBA7E-4526-F029-BC54-D55EA91474E3}"/>
                </a:ext>
              </a:extLst>
            </p:cNvPr>
            <p:cNvCxnSpPr>
              <a:cxnSpLocks/>
            </p:cNvCxnSpPr>
            <p:nvPr/>
          </p:nvCxnSpPr>
          <p:spPr>
            <a:xfrm>
              <a:off x="1563144" y="1376218"/>
              <a:ext cx="0" cy="4571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C42B1D-F123-D548-D127-36374DA9D299}"/>
                </a:ext>
              </a:extLst>
            </p:cNvPr>
            <p:cNvCxnSpPr>
              <a:cxnSpLocks/>
            </p:cNvCxnSpPr>
            <p:nvPr/>
          </p:nvCxnSpPr>
          <p:spPr>
            <a:xfrm>
              <a:off x="5713467" y="1358434"/>
              <a:ext cx="0" cy="4571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p14="http://schemas.microsoft.com/office/powerpoint/2010/main">
        <mc:Choice Requires="p14">
          <p:contentPart p14:bwMode="auto" r:id="rId7">
            <p14:nvContentPartPr>
              <p14:cNvPr id="77" name="Ink 76">
                <a:extLst>
                  <a:ext uri="{FF2B5EF4-FFF2-40B4-BE49-F238E27FC236}">
                    <a16:creationId xmlns:a16="http://schemas.microsoft.com/office/drawing/2014/main" id="{B25B9FB7-14D7-9EE6-8A2E-EDAE2025F849}"/>
                  </a:ext>
                </a:extLst>
              </p14:cNvPr>
              <p14:cNvContentPartPr/>
              <p14:nvPr/>
            </p14:nvContentPartPr>
            <p14:xfrm>
              <a:off x="5553357" y="3568917"/>
              <a:ext cx="5760" cy="25920"/>
            </p14:xfrm>
          </p:contentPart>
        </mc:Choice>
        <mc:Fallback xmlns="">
          <p:pic>
            <p:nvPicPr>
              <p:cNvPr id="77" name="Ink 76">
                <a:extLst>
                  <a:ext uri="{FF2B5EF4-FFF2-40B4-BE49-F238E27FC236}">
                    <a16:creationId xmlns:a16="http://schemas.microsoft.com/office/drawing/2014/main" id="{B25B9FB7-14D7-9EE6-8A2E-EDAE2025F849}"/>
                  </a:ext>
                </a:extLst>
              </p:cNvPr>
              <p:cNvPicPr/>
              <p:nvPr/>
            </p:nvPicPr>
            <p:blipFill>
              <a:blip r:embed="rId8"/>
              <a:stretch>
                <a:fillRect/>
              </a:stretch>
            </p:blipFill>
            <p:spPr>
              <a:xfrm>
                <a:off x="5547237" y="3562797"/>
                <a:ext cx="180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9" name="Ink 78">
                <a:extLst>
                  <a:ext uri="{FF2B5EF4-FFF2-40B4-BE49-F238E27FC236}">
                    <a16:creationId xmlns:a16="http://schemas.microsoft.com/office/drawing/2014/main" id="{66B192FB-3B3D-A0D1-B9AD-29DAB0433A42}"/>
                  </a:ext>
                </a:extLst>
              </p14:cNvPr>
              <p14:cNvContentPartPr/>
              <p14:nvPr/>
            </p14:nvContentPartPr>
            <p14:xfrm>
              <a:off x="5555517" y="3373797"/>
              <a:ext cx="185760" cy="363600"/>
            </p14:xfrm>
          </p:contentPart>
        </mc:Choice>
        <mc:Fallback xmlns="">
          <p:pic>
            <p:nvPicPr>
              <p:cNvPr id="79" name="Ink 78">
                <a:extLst>
                  <a:ext uri="{FF2B5EF4-FFF2-40B4-BE49-F238E27FC236}">
                    <a16:creationId xmlns:a16="http://schemas.microsoft.com/office/drawing/2014/main" id="{66B192FB-3B3D-A0D1-B9AD-29DAB0433A42}"/>
                  </a:ext>
                </a:extLst>
              </p:cNvPr>
              <p:cNvPicPr/>
              <p:nvPr/>
            </p:nvPicPr>
            <p:blipFill>
              <a:blip r:embed="rId10"/>
              <a:stretch>
                <a:fillRect/>
              </a:stretch>
            </p:blipFill>
            <p:spPr>
              <a:xfrm>
                <a:off x="5549385" y="3367677"/>
                <a:ext cx="198024" cy="375840"/>
              </a:xfrm>
              <a:prstGeom prst="rect">
                <a:avLst/>
              </a:prstGeom>
            </p:spPr>
          </p:pic>
        </mc:Fallback>
      </mc:AlternateContent>
      <p:grpSp>
        <p:nvGrpSpPr>
          <p:cNvPr id="88" name="Group 87">
            <a:extLst>
              <a:ext uri="{FF2B5EF4-FFF2-40B4-BE49-F238E27FC236}">
                <a16:creationId xmlns:a16="http://schemas.microsoft.com/office/drawing/2014/main" id="{02D3992F-0DE7-371C-A3D8-F4BE1C6EC7F9}"/>
              </a:ext>
            </a:extLst>
          </p:cNvPr>
          <p:cNvGrpSpPr/>
          <p:nvPr/>
        </p:nvGrpSpPr>
        <p:grpSpPr>
          <a:xfrm>
            <a:off x="5557503" y="4535985"/>
            <a:ext cx="279360" cy="106200"/>
            <a:chOff x="5557503" y="4535985"/>
            <a:chExt cx="279360" cy="106200"/>
          </a:xfrm>
        </p:grpSpPr>
        <mc:AlternateContent xmlns:mc="http://schemas.openxmlformats.org/markup-compatibility/2006" xmlns:p14="http://schemas.microsoft.com/office/powerpoint/2010/main">
          <mc:Choice Requires="p14">
            <p:contentPart p14:bwMode="auto" r:id="rId11">
              <p14:nvContentPartPr>
                <p14:cNvPr id="85" name="Ink 84">
                  <a:extLst>
                    <a:ext uri="{FF2B5EF4-FFF2-40B4-BE49-F238E27FC236}">
                      <a16:creationId xmlns:a16="http://schemas.microsoft.com/office/drawing/2014/main" id="{27176D41-9D8E-6994-CD1B-3C8C62522C58}"/>
                    </a:ext>
                  </a:extLst>
                </p14:cNvPr>
                <p14:cNvContentPartPr/>
                <p14:nvPr/>
              </p14:nvContentPartPr>
              <p14:xfrm>
                <a:off x="5557503" y="4542825"/>
                <a:ext cx="180000" cy="99360"/>
              </p14:xfrm>
            </p:contentPart>
          </mc:Choice>
          <mc:Fallback xmlns="">
            <p:pic>
              <p:nvPicPr>
                <p:cNvPr id="85" name="Ink 84">
                  <a:extLst>
                    <a:ext uri="{FF2B5EF4-FFF2-40B4-BE49-F238E27FC236}">
                      <a16:creationId xmlns:a16="http://schemas.microsoft.com/office/drawing/2014/main" id="{27176D41-9D8E-6994-CD1B-3C8C62522C58}"/>
                    </a:ext>
                  </a:extLst>
                </p:cNvPr>
                <p:cNvPicPr/>
                <p:nvPr/>
              </p:nvPicPr>
              <p:blipFill>
                <a:blip r:embed="rId12"/>
                <a:stretch>
                  <a:fillRect/>
                </a:stretch>
              </p:blipFill>
              <p:spPr>
                <a:xfrm>
                  <a:off x="5551383" y="4536705"/>
                  <a:ext cx="19224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6" name="Ink 85">
                  <a:extLst>
                    <a:ext uri="{FF2B5EF4-FFF2-40B4-BE49-F238E27FC236}">
                      <a16:creationId xmlns:a16="http://schemas.microsoft.com/office/drawing/2014/main" id="{D56CBFDB-61BC-DE62-9E48-F9D6BF30C8BD}"/>
                    </a:ext>
                  </a:extLst>
                </p14:cNvPr>
                <p14:cNvContentPartPr/>
                <p14:nvPr/>
              </p14:nvContentPartPr>
              <p14:xfrm>
                <a:off x="5740023" y="4535985"/>
                <a:ext cx="26640" cy="51840"/>
              </p14:xfrm>
            </p:contentPart>
          </mc:Choice>
          <mc:Fallback xmlns="">
            <p:pic>
              <p:nvPicPr>
                <p:cNvPr id="86" name="Ink 85">
                  <a:extLst>
                    <a:ext uri="{FF2B5EF4-FFF2-40B4-BE49-F238E27FC236}">
                      <a16:creationId xmlns:a16="http://schemas.microsoft.com/office/drawing/2014/main" id="{D56CBFDB-61BC-DE62-9E48-F9D6BF30C8BD}"/>
                    </a:ext>
                  </a:extLst>
                </p:cNvPr>
                <p:cNvPicPr/>
                <p:nvPr/>
              </p:nvPicPr>
              <p:blipFill>
                <a:blip r:embed="rId14"/>
                <a:stretch>
                  <a:fillRect/>
                </a:stretch>
              </p:blipFill>
              <p:spPr>
                <a:xfrm>
                  <a:off x="5733985" y="4529865"/>
                  <a:ext cx="38717"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7" name="Ink 86">
                  <a:extLst>
                    <a:ext uri="{FF2B5EF4-FFF2-40B4-BE49-F238E27FC236}">
                      <a16:creationId xmlns:a16="http://schemas.microsoft.com/office/drawing/2014/main" id="{946BD615-AEEA-A4F9-92C4-4B852314C7C9}"/>
                    </a:ext>
                  </a:extLst>
                </p14:cNvPr>
                <p14:cNvContentPartPr/>
                <p14:nvPr/>
              </p14:nvContentPartPr>
              <p14:xfrm>
                <a:off x="5801943" y="4539225"/>
                <a:ext cx="34920" cy="26280"/>
              </p14:xfrm>
            </p:contentPart>
          </mc:Choice>
          <mc:Fallback xmlns="">
            <p:pic>
              <p:nvPicPr>
                <p:cNvPr id="87" name="Ink 86">
                  <a:extLst>
                    <a:ext uri="{FF2B5EF4-FFF2-40B4-BE49-F238E27FC236}">
                      <a16:creationId xmlns:a16="http://schemas.microsoft.com/office/drawing/2014/main" id="{946BD615-AEEA-A4F9-92C4-4B852314C7C9}"/>
                    </a:ext>
                  </a:extLst>
                </p:cNvPr>
                <p:cNvPicPr/>
                <p:nvPr/>
              </p:nvPicPr>
              <p:blipFill>
                <a:blip r:embed="rId16"/>
                <a:stretch>
                  <a:fillRect/>
                </a:stretch>
              </p:blipFill>
              <p:spPr>
                <a:xfrm>
                  <a:off x="5795759" y="4533105"/>
                  <a:ext cx="47288" cy="38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89" name="Ink 88">
                <a:extLst>
                  <a:ext uri="{FF2B5EF4-FFF2-40B4-BE49-F238E27FC236}">
                    <a16:creationId xmlns:a16="http://schemas.microsoft.com/office/drawing/2014/main" id="{B9D35789-BAD5-741F-F704-BB1609FF4F30}"/>
                  </a:ext>
                </a:extLst>
              </p14:cNvPr>
              <p14:cNvContentPartPr/>
              <p14:nvPr/>
            </p14:nvContentPartPr>
            <p14:xfrm>
              <a:off x="5799783" y="3720135"/>
              <a:ext cx="52560" cy="69120"/>
            </p14:xfrm>
          </p:contentPart>
        </mc:Choice>
        <mc:Fallback xmlns="">
          <p:pic>
            <p:nvPicPr>
              <p:cNvPr id="89" name="Ink 88">
                <a:extLst>
                  <a:ext uri="{FF2B5EF4-FFF2-40B4-BE49-F238E27FC236}">
                    <a16:creationId xmlns:a16="http://schemas.microsoft.com/office/drawing/2014/main" id="{B9D35789-BAD5-741F-F704-BB1609FF4F30}"/>
                  </a:ext>
                </a:extLst>
              </p:cNvPr>
              <p:cNvPicPr/>
              <p:nvPr/>
            </p:nvPicPr>
            <p:blipFill>
              <a:blip r:embed="rId18"/>
              <a:stretch>
                <a:fillRect/>
              </a:stretch>
            </p:blipFill>
            <p:spPr>
              <a:xfrm>
                <a:off x="5793663" y="3714015"/>
                <a:ext cx="64800" cy="81360"/>
              </a:xfrm>
              <a:prstGeom prst="rect">
                <a:avLst/>
              </a:prstGeom>
            </p:spPr>
          </p:pic>
        </mc:Fallback>
      </mc:AlternateContent>
      <p:grpSp>
        <p:nvGrpSpPr>
          <p:cNvPr id="94" name="Group 93">
            <a:extLst>
              <a:ext uri="{FF2B5EF4-FFF2-40B4-BE49-F238E27FC236}">
                <a16:creationId xmlns:a16="http://schemas.microsoft.com/office/drawing/2014/main" id="{E030DEAD-8E5F-BCE6-D05E-9AABFF830D4D}"/>
              </a:ext>
            </a:extLst>
          </p:cNvPr>
          <p:cNvGrpSpPr/>
          <p:nvPr/>
        </p:nvGrpSpPr>
        <p:grpSpPr>
          <a:xfrm>
            <a:off x="5661543" y="3595935"/>
            <a:ext cx="105120" cy="202680"/>
            <a:chOff x="5661543" y="3595935"/>
            <a:chExt cx="105120" cy="202680"/>
          </a:xfrm>
        </p:grpSpPr>
        <mc:AlternateContent xmlns:mc="http://schemas.openxmlformats.org/markup-compatibility/2006" xmlns:p14="http://schemas.microsoft.com/office/powerpoint/2010/main">
          <mc:Choice Requires="p14">
            <p:contentPart p14:bwMode="auto" r:id="rId19">
              <p14:nvContentPartPr>
                <p14:cNvPr id="91" name="Ink 90">
                  <a:extLst>
                    <a:ext uri="{FF2B5EF4-FFF2-40B4-BE49-F238E27FC236}">
                      <a16:creationId xmlns:a16="http://schemas.microsoft.com/office/drawing/2014/main" id="{B4A54091-E44B-D1D6-65E6-569D5AA3DD97}"/>
                    </a:ext>
                  </a:extLst>
                </p14:cNvPr>
                <p14:cNvContentPartPr/>
                <p14:nvPr/>
              </p14:nvContentPartPr>
              <p14:xfrm>
                <a:off x="5754423" y="3674775"/>
                <a:ext cx="6840" cy="123840"/>
              </p14:xfrm>
            </p:contentPart>
          </mc:Choice>
          <mc:Fallback xmlns="">
            <p:pic>
              <p:nvPicPr>
                <p:cNvPr id="91" name="Ink 90">
                  <a:extLst>
                    <a:ext uri="{FF2B5EF4-FFF2-40B4-BE49-F238E27FC236}">
                      <a16:creationId xmlns:a16="http://schemas.microsoft.com/office/drawing/2014/main" id="{B4A54091-E44B-D1D6-65E6-569D5AA3DD97}"/>
                    </a:ext>
                  </a:extLst>
                </p:cNvPr>
                <p:cNvPicPr/>
                <p:nvPr/>
              </p:nvPicPr>
              <p:blipFill>
                <a:blip r:embed="rId20"/>
                <a:stretch>
                  <a:fillRect/>
                </a:stretch>
              </p:blipFill>
              <p:spPr>
                <a:xfrm>
                  <a:off x="5747963" y="3668655"/>
                  <a:ext cx="197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 name="Ink 91">
                  <a:extLst>
                    <a:ext uri="{FF2B5EF4-FFF2-40B4-BE49-F238E27FC236}">
                      <a16:creationId xmlns:a16="http://schemas.microsoft.com/office/drawing/2014/main" id="{7FA73A88-6D89-F2FA-F720-1476EEC021BB}"/>
                    </a:ext>
                  </a:extLst>
                </p14:cNvPr>
                <p14:cNvContentPartPr/>
                <p14:nvPr/>
              </p14:nvContentPartPr>
              <p14:xfrm>
                <a:off x="5765223" y="3703215"/>
                <a:ext cx="1440" cy="21960"/>
              </p14:xfrm>
            </p:contentPart>
          </mc:Choice>
          <mc:Fallback xmlns="">
            <p:pic>
              <p:nvPicPr>
                <p:cNvPr id="92" name="Ink 91">
                  <a:extLst>
                    <a:ext uri="{FF2B5EF4-FFF2-40B4-BE49-F238E27FC236}">
                      <a16:creationId xmlns:a16="http://schemas.microsoft.com/office/drawing/2014/main" id="{7FA73A88-6D89-F2FA-F720-1476EEC021BB}"/>
                    </a:ext>
                  </a:extLst>
                </p:cNvPr>
                <p:cNvPicPr/>
                <p:nvPr/>
              </p:nvPicPr>
              <p:blipFill>
                <a:blip r:embed="rId22"/>
                <a:stretch>
                  <a:fillRect/>
                </a:stretch>
              </p:blipFill>
              <p:spPr>
                <a:xfrm>
                  <a:off x="5759103" y="3697095"/>
                  <a:ext cx="136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3" name="Ink 92">
                  <a:extLst>
                    <a:ext uri="{FF2B5EF4-FFF2-40B4-BE49-F238E27FC236}">
                      <a16:creationId xmlns:a16="http://schemas.microsoft.com/office/drawing/2014/main" id="{DE501A39-0360-7400-4A01-D045077805A1}"/>
                    </a:ext>
                  </a:extLst>
                </p14:cNvPr>
                <p14:cNvContentPartPr/>
                <p14:nvPr/>
              </p14:nvContentPartPr>
              <p14:xfrm>
                <a:off x="5661543" y="3595935"/>
                <a:ext cx="44280" cy="82440"/>
              </p14:xfrm>
            </p:contentPart>
          </mc:Choice>
          <mc:Fallback xmlns="">
            <p:pic>
              <p:nvPicPr>
                <p:cNvPr id="93" name="Ink 92">
                  <a:extLst>
                    <a:ext uri="{FF2B5EF4-FFF2-40B4-BE49-F238E27FC236}">
                      <a16:creationId xmlns:a16="http://schemas.microsoft.com/office/drawing/2014/main" id="{DE501A39-0360-7400-4A01-D045077805A1}"/>
                    </a:ext>
                  </a:extLst>
                </p:cNvPr>
                <p:cNvPicPr/>
                <p:nvPr/>
              </p:nvPicPr>
              <p:blipFill>
                <a:blip r:embed="rId24"/>
                <a:stretch>
                  <a:fillRect/>
                </a:stretch>
              </p:blipFill>
              <p:spPr>
                <a:xfrm>
                  <a:off x="5655423" y="3589788"/>
                  <a:ext cx="56520" cy="94734"/>
                </a:xfrm>
                <a:prstGeom prst="rect">
                  <a:avLst/>
                </a:prstGeom>
              </p:spPr>
            </p:pic>
          </mc:Fallback>
        </mc:AlternateContent>
      </p:grpSp>
      <p:grpSp>
        <p:nvGrpSpPr>
          <p:cNvPr id="99" name="Group 98">
            <a:extLst>
              <a:ext uri="{FF2B5EF4-FFF2-40B4-BE49-F238E27FC236}">
                <a16:creationId xmlns:a16="http://schemas.microsoft.com/office/drawing/2014/main" id="{CD5CD4A6-67DC-C316-F6C2-21AF84F3248F}"/>
              </a:ext>
            </a:extLst>
          </p:cNvPr>
          <p:cNvGrpSpPr/>
          <p:nvPr/>
        </p:nvGrpSpPr>
        <p:grpSpPr>
          <a:xfrm>
            <a:off x="5557863" y="3306855"/>
            <a:ext cx="162360" cy="286920"/>
            <a:chOff x="5557863" y="3306855"/>
            <a:chExt cx="162360" cy="286920"/>
          </a:xfrm>
        </p:grpSpPr>
        <mc:AlternateContent xmlns:mc="http://schemas.openxmlformats.org/markup-compatibility/2006" xmlns:p14="http://schemas.microsoft.com/office/powerpoint/2010/main">
          <mc:Choice Requires="p14">
            <p:contentPart p14:bwMode="auto" r:id="rId25">
              <p14:nvContentPartPr>
                <p14:cNvPr id="95" name="Ink 94">
                  <a:extLst>
                    <a:ext uri="{FF2B5EF4-FFF2-40B4-BE49-F238E27FC236}">
                      <a16:creationId xmlns:a16="http://schemas.microsoft.com/office/drawing/2014/main" id="{69EF4AFD-9AED-5986-2B1D-7588ABFB354C}"/>
                    </a:ext>
                  </a:extLst>
                </p14:cNvPr>
                <p14:cNvContentPartPr/>
                <p14:nvPr/>
              </p14:nvContentPartPr>
              <p14:xfrm>
                <a:off x="5557863" y="3306855"/>
                <a:ext cx="162360" cy="286920"/>
              </p14:xfrm>
            </p:contentPart>
          </mc:Choice>
          <mc:Fallback xmlns="">
            <p:pic>
              <p:nvPicPr>
                <p:cNvPr id="95" name="Ink 94">
                  <a:extLst>
                    <a:ext uri="{FF2B5EF4-FFF2-40B4-BE49-F238E27FC236}">
                      <a16:creationId xmlns:a16="http://schemas.microsoft.com/office/drawing/2014/main" id="{69EF4AFD-9AED-5986-2B1D-7588ABFB354C}"/>
                    </a:ext>
                  </a:extLst>
                </p:cNvPr>
                <p:cNvPicPr/>
                <p:nvPr/>
              </p:nvPicPr>
              <p:blipFill>
                <a:blip r:embed="rId26"/>
                <a:stretch>
                  <a:fillRect/>
                </a:stretch>
              </p:blipFill>
              <p:spPr>
                <a:xfrm>
                  <a:off x="5551743" y="3300735"/>
                  <a:ext cx="17460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6" name="Ink 95">
                  <a:extLst>
                    <a:ext uri="{FF2B5EF4-FFF2-40B4-BE49-F238E27FC236}">
                      <a16:creationId xmlns:a16="http://schemas.microsoft.com/office/drawing/2014/main" id="{2638668A-5FCE-057F-3EF8-125AEAC65408}"/>
                    </a:ext>
                  </a:extLst>
                </p14:cNvPr>
                <p14:cNvContentPartPr/>
                <p14:nvPr/>
              </p14:nvContentPartPr>
              <p14:xfrm>
                <a:off x="5571903" y="3453375"/>
                <a:ext cx="63720" cy="36000"/>
              </p14:xfrm>
            </p:contentPart>
          </mc:Choice>
          <mc:Fallback xmlns="">
            <p:pic>
              <p:nvPicPr>
                <p:cNvPr id="96" name="Ink 95">
                  <a:extLst>
                    <a:ext uri="{FF2B5EF4-FFF2-40B4-BE49-F238E27FC236}">
                      <a16:creationId xmlns:a16="http://schemas.microsoft.com/office/drawing/2014/main" id="{2638668A-5FCE-057F-3EF8-125AEAC65408}"/>
                    </a:ext>
                  </a:extLst>
                </p:cNvPr>
                <p:cNvPicPr/>
                <p:nvPr/>
              </p:nvPicPr>
              <p:blipFill>
                <a:blip r:embed="rId28"/>
                <a:stretch>
                  <a:fillRect/>
                </a:stretch>
              </p:blipFill>
              <p:spPr>
                <a:xfrm>
                  <a:off x="5565748" y="3447255"/>
                  <a:ext cx="7603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8" name="Ink 97">
                  <a:extLst>
                    <a:ext uri="{FF2B5EF4-FFF2-40B4-BE49-F238E27FC236}">
                      <a16:creationId xmlns:a16="http://schemas.microsoft.com/office/drawing/2014/main" id="{6606B949-3DC4-7186-2F38-FC95645CB48E}"/>
                    </a:ext>
                  </a:extLst>
                </p14:cNvPr>
                <p14:cNvContentPartPr/>
                <p14:nvPr/>
              </p14:nvContentPartPr>
              <p14:xfrm>
                <a:off x="5638143" y="3387135"/>
                <a:ext cx="67320" cy="72360"/>
              </p14:xfrm>
            </p:contentPart>
          </mc:Choice>
          <mc:Fallback xmlns="">
            <p:pic>
              <p:nvPicPr>
                <p:cNvPr id="98" name="Ink 97">
                  <a:extLst>
                    <a:ext uri="{FF2B5EF4-FFF2-40B4-BE49-F238E27FC236}">
                      <a16:creationId xmlns:a16="http://schemas.microsoft.com/office/drawing/2014/main" id="{6606B949-3DC4-7186-2F38-FC95645CB48E}"/>
                    </a:ext>
                  </a:extLst>
                </p:cNvPr>
                <p:cNvPicPr/>
                <p:nvPr/>
              </p:nvPicPr>
              <p:blipFill>
                <a:blip r:embed="rId30"/>
                <a:stretch>
                  <a:fillRect/>
                </a:stretch>
              </p:blipFill>
              <p:spPr>
                <a:xfrm>
                  <a:off x="5631990" y="3380984"/>
                  <a:ext cx="79626" cy="84661"/>
                </a:xfrm>
                <a:prstGeom prst="rect">
                  <a:avLst/>
                </a:prstGeom>
              </p:spPr>
            </p:pic>
          </mc:Fallback>
        </mc:AlternateContent>
      </p:grpSp>
      <p:grpSp>
        <p:nvGrpSpPr>
          <p:cNvPr id="104" name="Group 103">
            <a:extLst>
              <a:ext uri="{FF2B5EF4-FFF2-40B4-BE49-F238E27FC236}">
                <a16:creationId xmlns:a16="http://schemas.microsoft.com/office/drawing/2014/main" id="{6DC1EF91-C8EC-769B-0D4F-1F3ED6C267B6}"/>
              </a:ext>
            </a:extLst>
          </p:cNvPr>
          <p:cNvGrpSpPr/>
          <p:nvPr/>
        </p:nvGrpSpPr>
        <p:grpSpPr>
          <a:xfrm>
            <a:off x="5799640" y="3350260"/>
            <a:ext cx="41400" cy="91800"/>
            <a:chOff x="5799640" y="3350260"/>
            <a:chExt cx="41400" cy="91800"/>
          </a:xfrm>
        </p:grpSpPr>
        <mc:AlternateContent xmlns:mc="http://schemas.openxmlformats.org/markup-compatibility/2006" xmlns:p14="http://schemas.microsoft.com/office/powerpoint/2010/main">
          <mc:Choice Requires="p14">
            <p:contentPart p14:bwMode="auto" r:id="rId31">
              <p14:nvContentPartPr>
                <p14:cNvPr id="100" name="Ink 99">
                  <a:extLst>
                    <a:ext uri="{FF2B5EF4-FFF2-40B4-BE49-F238E27FC236}">
                      <a16:creationId xmlns:a16="http://schemas.microsoft.com/office/drawing/2014/main" id="{8F32FF32-A00A-BCDD-3900-E19C476E2BAC}"/>
                    </a:ext>
                  </a:extLst>
                </p14:cNvPr>
                <p14:cNvContentPartPr/>
                <p14:nvPr/>
              </p14:nvContentPartPr>
              <p14:xfrm>
                <a:off x="5801800" y="3350260"/>
                <a:ext cx="6840" cy="42840"/>
              </p14:xfrm>
            </p:contentPart>
          </mc:Choice>
          <mc:Fallback xmlns="">
            <p:pic>
              <p:nvPicPr>
                <p:cNvPr id="100" name="Ink 99">
                  <a:extLst>
                    <a:ext uri="{FF2B5EF4-FFF2-40B4-BE49-F238E27FC236}">
                      <a16:creationId xmlns:a16="http://schemas.microsoft.com/office/drawing/2014/main" id="{8F32FF32-A00A-BCDD-3900-E19C476E2BAC}"/>
                    </a:ext>
                  </a:extLst>
                </p:cNvPr>
                <p:cNvPicPr/>
                <p:nvPr/>
              </p:nvPicPr>
              <p:blipFill>
                <a:blip r:embed="rId32"/>
                <a:stretch>
                  <a:fillRect/>
                </a:stretch>
              </p:blipFill>
              <p:spPr>
                <a:xfrm>
                  <a:off x="5795680" y="3344140"/>
                  <a:ext cx="190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01" name="Ink 100">
                  <a:extLst>
                    <a:ext uri="{FF2B5EF4-FFF2-40B4-BE49-F238E27FC236}">
                      <a16:creationId xmlns:a16="http://schemas.microsoft.com/office/drawing/2014/main" id="{7FA00BFF-5F13-A0B2-EDEC-5AB7C6429694}"/>
                    </a:ext>
                  </a:extLst>
                </p14:cNvPr>
                <p14:cNvContentPartPr/>
                <p14:nvPr/>
              </p14:nvContentPartPr>
              <p14:xfrm>
                <a:off x="5839240" y="3354940"/>
                <a:ext cx="1800" cy="23040"/>
              </p14:xfrm>
            </p:contentPart>
          </mc:Choice>
          <mc:Fallback xmlns="">
            <p:pic>
              <p:nvPicPr>
                <p:cNvPr id="101" name="Ink 100">
                  <a:extLst>
                    <a:ext uri="{FF2B5EF4-FFF2-40B4-BE49-F238E27FC236}">
                      <a16:creationId xmlns:a16="http://schemas.microsoft.com/office/drawing/2014/main" id="{7FA00BFF-5F13-A0B2-EDEC-5AB7C6429694}"/>
                    </a:ext>
                  </a:extLst>
                </p:cNvPr>
                <p:cNvPicPr/>
                <p:nvPr/>
              </p:nvPicPr>
              <p:blipFill>
                <a:blip r:embed="rId34"/>
                <a:stretch>
                  <a:fillRect/>
                </a:stretch>
              </p:blipFill>
              <p:spPr>
                <a:xfrm>
                  <a:off x="5831590" y="3348820"/>
                  <a:ext cx="171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03" name="Ink 102">
                  <a:extLst>
                    <a:ext uri="{FF2B5EF4-FFF2-40B4-BE49-F238E27FC236}">
                      <a16:creationId xmlns:a16="http://schemas.microsoft.com/office/drawing/2014/main" id="{0BA7D87B-EA1F-2EAA-B0D8-7B6017FDD3EB}"/>
                    </a:ext>
                  </a:extLst>
                </p14:cNvPr>
                <p14:cNvContentPartPr/>
                <p14:nvPr/>
              </p14:nvContentPartPr>
              <p14:xfrm>
                <a:off x="5799640" y="3363220"/>
                <a:ext cx="6840" cy="78840"/>
              </p14:xfrm>
            </p:contentPart>
          </mc:Choice>
          <mc:Fallback xmlns="">
            <p:pic>
              <p:nvPicPr>
                <p:cNvPr id="103" name="Ink 102">
                  <a:extLst>
                    <a:ext uri="{FF2B5EF4-FFF2-40B4-BE49-F238E27FC236}">
                      <a16:creationId xmlns:a16="http://schemas.microsoft.com/office/drawing/2014/main" id="{0BA7D87B-EA1F-2EAA-B0D8-7B6017FDD3EB}"/>
                    </a:ext>
                  </a:extLst>
                </p:cNvPr>
                <p:cNvPicPr/>
                <p:nvPr/>
              </p:nvPicPr>
              <p:blipFill>
                <a:blip r:embed="rId36"/>
                <a:stretch>
                  <a:fillRect/>
                </a:stretch>
              </p:blipFill>
              <p:spPr>
                <a:xfrm>
                  <a:off x="5793520" y="3357100"/>
                  <a:ext cx="19080" cy="91080"/>
                </a:xfrm>
                <a:prstGeom prst="rect">
                  <a:avLst/>
                </a:prstGeom>
              </p:spPr>
            </p:pic>
          </mc:Fallback>
        </mc:AlternateContent>
      </p:grpSp>
      <p:grpSp>
        <p:nvGrpSpPr>
          <p:cNvPr id="111" name="Group 110">
            <a:extLst>
              <a:ext uri="{FF2B5EF4-FFF2-40B4-BE49-F238E27FC236}">
                <a16:creationId xmlns:a16="http://schemas.microsoft.com/office/drawing/2014/main" id="{1EB4C7FA-1CEB-1C6B-0383-79805E8A5961}"/>
              </a:ext>
            </a:extLst>
          </p:cNvPr>
          <p:cNvGrpSpPr/>
          <p:nvPr/>
        </p:nvGrpSpPr>
        <p:grpSpPr>
          <a:xfrm>
            <a:off x="5555877" y="2640237"/>
            <a:ext cx="293226" cy="101160"/>
            <a:chOff x="5555877" y="2640237"/>
            <a:chExt cx="293226" cy="101160"/>
          </a:xfrm>
        </p:grpSpPr>
        <mc:AlternateContent xmlns:mc="http://schemas.openxmlformats.org/markup-compatibility/2006" xmlns:p14="http://schemas.microsoft.com/office/powerpoint/2010/main">
          <mc:Choice Requires="p14">
            <p:contentPart p14:bwMode="auto" r:id="rId37">
              <p14:nvContentPartPr>
                <p14:cNvPr id="80" name="Ink 79">
                  <a:extLst>
                    <a:ext uri="{FF2B5EF4-FFF2-40B4-BE49-F238E27FC236}">
                      <a16:creationId xmlns:a16="http://schemas.microsoft.com/office/drawing/2014/main" id="{678B8E2F-2C03-0203-5C03-D26B027305F4}"/>
                    </a:ext>
                  </a:extLst>
                </p14:cNvPr>
                <p14:cNvContentPartPr/>
                <p14:nvPr/>
              </p14:nvContentPartPr>
              <p14:xfrm>
                <a:off x="5555877" y="2640237"/>
                <a:ext cx="70920" cy="101160"/>
              </p14:xfrm>
            </p:contentPart>
          </mc:Choice>
          <mc:Fallback xmlns="">
            <p:pic>
              <p:nvPicPr>
                <p:cNvPr id="80" name="Ink 79">
                  <a:extLst>
                    <a:ext uri="{FF2B5EF4-FFF2-40B4-BE49-F238E27FC236}">
                      <a16:creationId xmlns:a16="http://schemas.microsoft.com/office/drawing/2014/main" id="{678B8E2F-2C03-0203-5C03-D26B027305F4}"/>
                    </a:ext>
                  </a:extLst>
                </p:cNvPr>
                <p:cNvPicPr/>
                <p:nvPr/>
              </p:nvPicPr>
              <p:blipFill>
                <a:blip r:embed="rId38"/>
                <a:stretch>
                  <a:fillRect/>
                </a:stretch>
              </p:blipFill>
              <p:spPr>
                <a:xfrm>
                  <a:off x="5549726" y="2634117"/>
                  <a:ext cx="83222"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81" name="Ink 80">
                  <a:extLst>
                    <a:ext uri="{FF2B5EF4-FFF2-40B4-BE49-F238E27FC236}">
                      <a16:creationId xmlns:a16="http://schemas.microsoft.com/office/drawing/2014/main" id="{3B981A20-987A-CFC9-626E-238BAB3707A4}"/>
                    </a:ext>
                  </a:extLst>
                </p14:cNvPr>
                <p14:cNvContentPartPr/>
                <p14:nvPr/>
              </p14:nvContentPartPr>
              <p14:xfrm>
                <a:off x="5664237" y="2694237"/>
                <a:ext cx="360" cy="17280"/>
              </p14:xfrm>
            </p:contentPart>
          </mc:Choice>
          <mc:Fallback xmlns="">
            <p:pic>
              <p:nvPicPr>
                <p:cNvPr id="81" name="Ink 80">
                  <a:extLst>
                    <a:ext uri="{FF2B5EF4-FFF2-40B4-BE49-F238E27FC236}">
                      <a16:creationId xmlns:a16="http://schemas.microsoft.com/office/drawing/2014/main" id="{3B981A20-987A-CFC9-626E-238BAB3707A4}"/>
                    </a:ext>
                  </a:extLst>
                </p:cNvPr>
                <p:cNvPicPr/>
                <p:nvPr/>
              </p:nvPicPr>
              <p:blipFill>
                <a:blip r:embed="rId40"/>
                <a:stretch>
                  <a:fillRect/>
                </a:stretch>
              </p:blipFill>
              <p:spPr>
                <a:xfrm>
                  <a:off x="5658117" y="2688117"/>
                  <a:ext cx="1260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2" name="Ink 81">
                  <a:extLst>
                    <a:ext uri="{FF2B5EF4-FFF2-40B4-BE49-F238E27FC236}">
                      <a16:creationId xmlns:a16="http://schemas.microsoft.com/office/drawing/2014/main" id="{4485B37B-72BE-2747-16D3-C56612DC576D}"/>
                    </a:ext>
                  </a:extLst>
                </p14:cNvPr>
                <p14:cNvContentPartPr/>
                <p14:nvPr/>
              </p14:nvContentPartPr>
              <p14:xfrm>
                <a:off x="5719677" y="2703597"/>
                <a:ext cx="43560" cy="23040"/>
              </p14:xfrm>
            </p:contentPart>
          </mc:Choice>
          <mc:Fallback xmlns="">
            <p:pic>
              <p:nvPicPr>
                <p:cNvPr id="82" name="Ink 81">
                  <a:extLst>
                    <a:ext uri="{FF2B5EF4-FFF2-40B4-BE49-F238E27FC236}">
                      <a16:creationId xmlns:a16="http://schemas.microsoft.com/office/drawing/2014/main" id="{4485B37B-72BE-2747-16D3-C56612DC576D}"/>
                    </a:ext>
                  </a:extLst>
                </p:cNvPr>
                <p:cNvPicPr/>
                <p:nvPr/>
              </p:nvPicPr>
              <p:blipFill>
                <a:blip r:embed="rId42"/>
                <a:stretch>
                  <a:fillRect/>
                </a:stretch>
              </p:blipFill>
              <p:spPr>
                <a:xfrm>
                  <a:off x="5713557" y="2697477"/>
                  <a:ext cx="558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5" name="Ink 104">
                  <a:extLst>
                    <a:ext uri="{FF2B5EF4-FFF2-40B4-BE49-F238E27FC236}">
                      <a16:creationId xmlns:a16="http://schemas.microsoft.com/office/drawing/2014/main" id="{063263C0-C486-FB9F-EB81-BE2C7048F14B}"/>
                    </a:ext>
                  </a:extLst>
                </p14:cNvPr>
                <p14:cNvContentPartPr/>
                <p14:nvPr/>
              </p14:nvContentPartPr>
              <p14:xfrm>
                <a:off x="5806983" y="2706680"/>
                <a:ext cx="42120" cy="24480"/>
              </p14:xfrm>
            </p:contentPart>
          </mc:Choice>
          <mc:Fallback xmlns="">
            <p:pic>
              <p:nvPicPr>
                <p:cNvPr id="105" name="Ink 104">
                  <a:extLst>
                    <a:ext uri="{FF2B5EF4-FFF2-40B4-BE49-F238E27FC236}">
                      <a16:creationId xmlns:a16="http://schemas.microsoft.com/office/drawing/2014/main" id="{063263C0-C486-FB9F-EB81-BE2C7048F14B}"/>
                    </a:ext>
                  </a:extLst>
                </p:cNvPr>
                <p:cNvPicPr/>
                <p:nvPr/>
              </p:nvPicPr>
              <p:blipFill>
                <a:blip r:embed="rId44"/>
                <a:stretch>
                  <a:fillRect/>
                </a:stretch>
              </p:blipFill>
              <p:spPr>
                <a:xfrm>
                  <a:off x="5800915" y="2700560"/>
                  <a:ext cx="5425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06" name="Ink 105">
                  <a:extLst>
                    <a:ext uri="{FF2B5EF4-FFF2-40B4-BE49-F238E27FC236}">
                      <a16:creationId xmlns:a16="http://schemas.microsoft.com/office/drawing/2014/main" id="{404A2378-6DE8-0BC6-C081-5BCAC3DF29EA}"/>
                    </a:ext>
                  </a:extLst>
                </p14:cNvPr>
                <p14:cNvContentPartPr/>
                <p14:nvPr/>
              </p14:nvContentPartPr>
              <p14:xfrm>
                <a:off x="5754783" y="2708480"/>
                <a:ext cx="15840" cy="12960"/>
              </p14:xfrm>
            </p:contentPart>
          </mc:Choice>
          <mc:Fallback xmlns="">
            <p:pic>
              <p:nvPicPr>
                <p:cNvPr id="106" name="Ink 105">
                  <a:extLst>
                    <a:ext uri="{FF2B5EF4-FFF2-40B4-BE49-F238E27FC236}">
                      <a16:creationId xmlns:a16="http://schemas.microsoft.com/office/drawing/2014/main" id="{404A2378-6DE8-0BC6-C081-5BCAC3DF29EA}"/>
                    </a:ext>
                  </a:extLst>
                </p:cNvPr>
                <p:cNvPicPr/>
                <p:nvPr/>
              </p:nvPicPr>
              <p:blipFill>
                <a:blip r:embed="rId46"/>
                <a:stretch>
                  <a:fillRect/>
                </a:stretch>
              </p:blipFill>
              <p:spPr>
                <a:xfrm>
                  <a:off x="5748663" y="2702185"/>
                  <a:ext cx="28080" cy="2555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08" name="Ink 107">
                  <a:extLst>
                    <a:ext uri="{FF2B5EF4-FFF2-40B4-BE49-F238E27FC236}">
                      <a16:creationId xmlns:a16="http://schemas.microsoft.com/office/drawing/2014/main" id="{D12BC704-1C5D-5D5C-C50E-57FAE7D2FA2A}"/>
                    </a:ext>
                  </a:extLst>
                </p14:cNvPr>
                <p14:cNvContentPartPr/>
                <p14:nvPr/>
              </p14:nvContentPartPr>
              <p14:xfrm>
                <a:off x="5751543" y="2712800"/>
                <a:ext cx="1800" cy="5040"/>
              </p14:xfrm>
            </p:contentPart>
          </mc:Choice>
          <mc:Fallback xmlns="">
            <p:pic>
              <p:nvPicPr>
                <p:cNvPr id="108" name="Ink 107">
                  <a:extLst>
                    <a:ext uri="{FF2B5EF4-FFF2-40B4-BE49-F238E27FC236}">
                      <a16:creationId xmlns:a16="http://schemas.microsoft.com/office/drawing/2014/main" id="{D12BC704-1C5D-5D5C-C50E-57FAE7D2FA2A}"/>
                    </a:ext>
                  </a:extLst>
                </p:cNvPr>
                <p:cNvPicPr/>
                <p:nvPr/>
              </p:nvPicPr>
              <p:blipFill>
                <a:blip r:embed="rId48"/>
                <a:stretch>
                  <a:fillRect/>
                </a:stretch>
              </p:blipFill>
              <p:spPr>
                <a:xfrm>
                  <a:off x="5745423" y="2706209"/>
                  <a:ext cx="14040" cy="18222"/>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10" name="Ink 109">
                  <a:extLst>
                    <a:ext uri="{FF2B5EF4-FFF2-40B4-BE49-F238E27FC236}">
                      <a16:creationId xmlns:a16="http://schemas.microsoft.com/office/drawing/2014/main" id="{2D047B6D-DED5-50D4-561F-496C50B18574}"/>
                    </a:ext>
                  </a:extLst>
                </p14:cNvPr>
                <p14:cNvContentPartPr/>
                <p14:nvPr/>
              </p14:nvContentPartPr>
              <p14:xfrm>
                <a:off x="5749743" y="2708120"/>
                <a:ext cx="14760" cy="25920"/>
              </p14:xfrm>
            </p:contentPart>
          </mc:Choice>
          <mc:Fallback xmlns="">
            <p:pic>
              <p:nvPicPr>
                <p:cNvPr id="110" name="Ink 109">
                  <a:extLst>
                    <a:ext uri="{FF2B5EF4-FFF2-40B4-BE49-F238E27FC236}">
                      <a16:creationId xmlns:a16="http://schemas.microsoft.com/office/drawing/2014/main" id="{2D047B6D-DED5-50D4-561F-496C50B18574}"/>
                    </a:ext>
                  </a:extLst>
                </p:cNvPr>
                <p:cNvPicPr/>
                <p:nvPr/>
              </p:nvPicPr>
              <p:blipFill>
                <a:blip r:embed="rId50"/>
                <a:stretch>
                  <a:fillRect/>
                </a:stretch>
              </p:blipFill>
              <p:spPr>
                <a:xfrm>
                  <a:off x="5743470" y="2702000"/>
                  <a:ext cx="27306" cy="38160"/>
                </a:xfrm>
                <a:prstGeom prst="rect">
                  <a:avLst/>
                </a:prstGeom>
              </p:spPr>
            </p:pic>
          </mc:Fallback>
        </mc:AlternateContent>
      </p:grpSp>
    </p:spTree>
    <p:extLst>
      <p:ext uri="{BB962C8B-B14F-4D97-AF65-F5344CB8AC3E}">
        <p14:creationId xmlns:p14="http://schemas.microsoft.com/office/powerpoint/2010/main" val="325904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C538-228C-A257-66CA-DEE6D86F6A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6754C-AE8E-B855-DD61-07295CFB7DCF}"/>
              </a:ext>
            </a:extLst>
          </p:cNvPr>
          <p:cNvSpPr>
            <a:spLocks noGrp="1"/>
          </p:cNvSpPr>
          <p:nvPr>
            <p:ph type="title"/>
          </p:nvPr>
        </p:nvSpPr>
        <p:spPr/>
        <p:txBody>
          <a:bodyPr/>
          <a:lstStyle/>
          <a:p>
            <a:r>
              <a:rPr lang="en-US" dirty="0"/>
              <a:t>Phase 2: Traversal</a:t>
            </a:r>
          </a:p>
        </p:txBody>
      </p:sp>
      <p:pic>
        <p:nvPicPr>
          <p:cNvPr id="8" name="Picture 7">
            <a:extLst>
              <a:ext uri="{FF2B5EF4-FFF2-40B4-BE49-F238E27FC236}">
                <a16:creationId xmlns:a16="http://schemas.microsoft.com/office/drawing/2014/main" id="{99F590C9-8053-B3F5-A7E2-936AA321BF3B}"/>
              </a:ext>
            </a:extLst>
          </p:cNvPr>
          <p:cNvPicPr>
            <a:picLocks noChangeAspect="1"/>
          </p:cNvPicPr>
          <p:nvPr/>
        </p:nvPicPr>
        <p:blipFill>
          <a:blip r:embed="rId3"/>
          <a:srcRect l="26035" t="3265" r="2341" b="18990"/>
          <a:stretch>
            <a:fillRect/>
          </a:stretch>
        </p:blipFill>
        <p:spPr>
          <a:xfrm>
            <a:off x="2024744" y="1761206"/>
            <a:ext cx="5702136" cy="3990105"/>
          </a:xfrm>
          <a:prstGeom prst="rect">
            <a:avLst/>
          </a:prstGeom>
        </p:spPr>
      </p:pic>
      <p:pic>
        <p:nvPicPr>
          <p:cNvPr id="3" name="Picture 2">
            <a:extLst>
              <a:ext uri="{FF2B5EF4-FFF2-40B4-BE49-F238E27FC236}">
                <a16:creationId xmlns:a16="http://schemas.microsoft.com/office/drawing/2014/main" id="{8E5E06CF-4352-7B18-0F6B-99344D3D3722}"/>
              </a:ext>
            </a:extLst>
          </p:cNvPr>
          <p:cNvPicPr>
            <a:picLocks noChangeAspect="1"/>
          </p:cNvPicPr>
          <p:nvPr/>
        </p:nvPicPr>
        <p:blipFill>
          <a:blip r:embed="rId4"/>
          <a:stretch>
            <a:fillRect/>
          </a:stretch>
        </p:blipFill>
        <p:spPr>
          <a:xfrm>
            <a:off x="1509072" y="5838683"/>
            <a:ext cx="9173855" cy="1019317"/>
          </a:xfrm>
          <a:prstGeom prst="rect">
            <a:avLst/>
          </a:prstGeom>
        </p:spPr>
      </p:pic>
      <p:sp>
        <p:nvSpPr>
          <p:cNvPr id="4" name="Rectangle 3">
            <a:extLst>
              <a:ext uri="{FF2B5EF4-FFF2-40B4-BE49-F238E27FC236}">
                <a16:creationId xmlns:a16="http://schemas.microsoft.com/office/drawing/2014/main" id="{5FB0C677-E03E-0958-B71A-1245F9F81997}"/>
              </a:ext>
            </a:extLst>
          </p:cNvPr>
          <p:cNvSpPr/>
          <p:nvPr/>
        </p:nvSpPr>
        <p:spPr>
          <a:xfrm>
            <a:off x="8483225" y="2537853"/>
            <a:ext cx="3012707" cy="82126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DETECTION:</a:t>
            </a:r>
          </a:p>
          <a:p>
            <a:pPr algn="ctr"/>
            <a:r>
              <a:rPr lang="en-US" b="1" dirty="0">
                <a:ln w="0"/>
                <a:solidFill>
                  <a:schemeClr val="bg1"/>
                </a:solidFill>
                <a:effectLst>
                  <a:outerShdw blurRad="38100" dist="19050" dir="2700000" algn="tl" rotWithShape="0">
                    <a:schemeClr val="dk1">
                      <a:alpha val="40000"/>
                    </a:schemeClr>
                  </a:outerShdw>
                </a:effectLst>
              </a:rPr>
              <a:t>LOW</a:t>
            </a:r>
          </a:p>
        </p:txBody>
      </p:sp>
      <p:sp>
        <p:nvSpPr>
          <p:cNvPr id="5" name="Rectangle 4">
            <a:extLst>
              <a:ext uri="{FF2B5EF4-FFF2-40B4-BE49-F238E27FC236}">
                <a16:creationId xmlns:a16="http://schemas.microsoft.com/office/drawing/2014/main" id="{91929BC8-82B2-7361-F2FB-23A6F8A48C2C}"/>
              </a:ext>
            </a:extLst>
          </p:cNvPr>
          <p:cNvSpPr/>
          <p:nvPr/>
        </p:nvSpPr>
        <p:spPr>
          <a:xfrm>
            <a:off x="8483224" y="3535315"/>
            <a:ext cx="3012707" cy="82126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FAILURE:</a:t>
            </a:r>
          </a:p>
          <a:p>
            <a:pPr algn="ctr"/>
            <a:r>
              <a:rPr lang="en-US" b="1" dirty="0">
                <a:ln w="0"/>
                <a:solidFill>
                  <a:schemeClr val="bg1"/>
                </a:solidFill>
                <a:effectLst>
                  <a:outerShdw blurRad="38100" dist="19050" dir="2700000" algn="tl" rotWithShape="0">
                    <a:schemeClr val="dk1">
                      <a:alpha val="40000"/>
                    </a:schemeClr>
                  </a:outerShdw>
                </a:effectLst>
              </a:rPr>
              <a:t>MEDIUM</a:t>
            </a:r>
          </a:p>
        </p:txBody>
      </p:sp>
      <p:cxnSp>
        <p:nvCxnSpPr>
          <p:cNvPr id="6" name="Connector: Elbow 5">
            <a:extLst>
              <a:ext uri="{FF2B5EF4-FFF2-40B4-BE49-F238E27FC236}">
                <a16:creationId xmlns:a16="http://schemas.microsoft.com/office/drawing/2014/main" id="{D36F7929-1E9E-23D0-AE59-BD8E0FA5257C}"/>
              </a:ext>
            </a:extLst>
          </p:cNvPr>
          <p:cNvCxnSpPr>
            <a:cxnSpLocks/>
          </p:cNvCxnSpPr>
          <p:nvPr/>
        </p:nvCxnSpPr>
        <p:spPr>
          <a:xfrm rot="16200000" flipH="1">
            <a:off x="4084835" y="1762264"/>
            <a:ext cx="1170966" cy="1086061"/>
          </a:xfrm>
          <a:prstGeom prst="bentConnector3">
            <a:avLst>
              <a:gd name="adj1"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22D2B03-6167-F853-E411-C5075B56EAEC}"/>
              </a:ext>
            </a:extLst>
          </p:cNvPr>
          <p:cNvSpPr/>
          <p:nvPr/>
        </p:nvSpPr>
        <p:spPr>
          <a:xfrm>
            <a:off x="2158577" y="907451"/>
            <a:ext cx="3937422" cy="679011"/>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LoRa modules provide low-bandwidth connectivity at &gt;10km </a:t>
            </a:r>
            <a:r>
              <a:rPr lang="en-US" dirty="0" err="1"/>
              <a:t>LoS</a:t>
            </a:r>
            <a:endParaRPr lang="en-US" dirty="0"/>
          </a:p>
        </p:txBody>
      </p:sp>
      <p:cxnSp>
        <p:nvCxnSpPr>
          <p:cNvPr id="67" name="Connector: Elbow 66">
            <a:extLst>
              <a:ext uri="{FF2B5EF4-FFF2-40B4-BE49-F238E27FC236}">
                <a16:creationId xmlns:a16="http://schemas.microsoft.com/office/drawing/2014/main" id="{65CDE885-184C-F213-0EB3-69A193BD616F}"/>
              </a:ext>
            </a:extLst>
          </p:cNvPr>
          <p:cNvCxnSpPr>
            <a:cxnSpLocks/>
          </p:cNvCxnSpPr>
          <p:nvPr/>
        </p:nvCxnSpPr>
        <p:spPr>
          <a:xfrm rot="5400000">
            <a:off x="2926725" y="1587089"/>
            <a:ext cx="1258339" cy="1142785"/>
          </a:xfrm>
          <a:prstGeom prst="bentConnector3">
            <a:avLst>
              <a:gd name="adj1" fmla="val 61607"/>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779076DF-33DD-8594-3B97-8CE5CAE7F60E}"/>
              </a:ext>
            </a:extLst>
          </p:cNvPr>
          <p:cNvCxnSpPr>
            <a:cxnSpLocks/>
          </p:cNvCxnSpPr>
          <p:nvPr/>
        </p:nvCxnSpPr>
        <p:spPr>
          <a:xfrm>
            <a:off x="991402" y="4466122"/>
            <a:ext cx="2850448" cy="1189572"/>
          </a:xfrm>
          <a:prstGeom prst="bentConnector3">
            <a:avLst>
              <a:gd name="adj1" fmla="val 362"/>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415F3A91-32D1-7DAB-A6A4-7F263B554570}"/>
              </a:ext>
            </a:extLst>
          </p:cNvPr>
          <p:cNvSpPr/>
          <p:nvPr/>
        </p:nvSpPr>
        <p:spPr>
          <a:xfrm>
            <a:off x="36514" y="3264933"/>
            <a:ext cx="2122063" cy="120119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Distance between Gateway and Attack nodes enables anonymity</a:t>
            </a:r>
          </a:p>
        </p:txBody>
      </p:sp>
    </p:spTree>
    <p:extLst>
      <p:ext uri="{BB962C8B-B14F-4D97-AF65-F5344CB8AC3E}">
        <p14:creationId xmlns:p14="http://schemas.microsoft.com/office/powerpoint/2010/main" val="1593793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5CAAB-7F4D-BF9C-D65A-0791254F5A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88C29-E934-214E-79FC-207D585A0697}"/>
              </a:ext>
            </a:extLst>
          </p:cNvPr>
          <p:cNvSpPr>
            <a:spLocks noGrp="1"/>
          </p:cNvSpPr>
          <p:nvPr>
            <p:ph type="title"/>
          </p:nvPr>
        </p:nvSpPr>
        <p:spPr/>
        <p:txBody>
          <a:bodyPr/>
          <a:lstStyle/>
          <a:p>
            <a:r>
              <a:rPr lang="en-US" dirty="0"/>
              <a:t>Phase 3: Engagement</a:t>
            </a:r>
          </a:p>
        </p:txBody>
      </p:sp>
      <p:pic>
        <p:nvPicPr>
          <p:cNvPr id="8" name="Picture 7">
            <a:extLst>
              <a:ext uri="{FF2B5EF4-FFF2-40B4-BE49-F238E27FC236}">
                <a16:creationId xmlns:a16="http://schemas.microsoft.com/office/drawing/2014/main" id="{B51BEAF5-9491-1C5A-FE89-3E9AF134FF9E}"/>
              </a:ext>
            </a:extLst>
          </p:cNvPr>
          <p:cNvPicPr>
            <a:picLocks noChangeAspect="1"/>
          </p:cNvPicPr>
          <p:nvPr/>
        </p:nvPicPr>
        <p:blipFill>
          <a:blip r:embed="rId3"/>
          <a:srcRect l="48860" t="3265" r="2340" b="18990"/>
          <a:stretch>
            <a:fillRect/>
          </a:stretch>
        </p:blipFill>
        <p:spPr>
          <a:xfrm>
            <a:off x="3841850" y="1761206"/>
            <a:ext cx="3885030" cy="3990105"/>
          </a:xfrm>
          <a:prstGeom prst="rect">
            <a:avLst/>
          </a:prstGeom>
        </p:spPr>
      </p:pic>
      <p:pic>
        <p:nvPicPr>
          <p:cNvPr id="3" name="Picture 2">
            <a:extLst>
              <a:ext uri="{FF2B5EF4-FFF2-40B4-BE49-F238E27FC236}">
                <a16:creationId xmlns:a16="http://schemas.microsoft.com/office/drawing/2014/main" id="{8D18C3B7-3F81-95DD-2730-1C82A3871CF6}"/>
              </a:ext>
            </a:extLst>
          </p:cNvPr>
          <p:cNvPicPr>
            <a:picLocks noChangeAspect="1"/>
          </p:cNvPicPr>
          <p:nvPr/>
        </p:nvPicPr>
        <p:blipFill>
          <a:blip r:embed="rId4"/>
          <a:stretch>
            <a:fillRect/>
          </a:stretch>
        </p:blipFill>
        <p:spPr>
          <a:xfrm>
            <a:off x="1509072" y="5838683"/>
            <a:ext cx="9173855" cy="1019317"/>
          </a:xfrm>
          <a:prstGeom prst="rect">
            <a:avLst/>
          </a:prstGeom>
        </p:spPr>
      </p:pic>
      <p:sp>
        <p:nvSpPr>
          <p:cNvPr id="4" name="Rectangle 3">
            <a:extLst>
              <a:ext uri="{FF2B5EF4-FFF2-40B4-BE49-F238E27FC236}">
                <a16:creationId xmlns:a16="http://schemas.microsoft.com/office/drawing/2014/main" id="{2F6FD1AF-FD76-B3B5-B91B-F3B125B9E770}"/>
              </a:ext>
            </a:extLst>
          </p:cNvPr>
          <p:cNvSpPr/>
          <p:nvPr/>
        </p:nvSpPr>
        <p:spPr>
          <a:xfrm>
            <a:off x="8483225" y="2537853"/>
            <a:ext cx="3012707" cy="82126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DETECTION:</a:t>
            </a:r>
          </a:p>
          <a:p>
            <a:pPr algn="ctr"/>
            <a:r>
              <a:rPr lang="en-US" b="1" dirty="0">
                <a:ln w="0"/>
                <a:solidFill>
                  <a:schemeClr val="bg1"/>
                </a:solidFill>
                <a:effectLst>
                  <a:outerShdw blurRad="38100" dist="19050" dir="2700000" algn="tl" rotWithShape="0">
                    <a:schemeClr val="dk1">
                      <a:alpha val="40000"/>
                    </a:schemeClr>
                  </a:outerShdw>
                </a:effectLst>
              </a:rPr>
              <a:t>MEDIUM</a:t>
            </a:r>
          </a:p>
        </p:txBody>
      </p:sp>
      <p:sp>
        <p:nvSpPr>
          <p:cNvPr id="5" name="Rectangle 4">
            <a:extLst>
              <a:ext uri="{FF2B5EF4-FFF2-40B4-BE49-F238E27FC236}">
                <a16:creationId xmlns:a16="http://schemas.microsoft.com/office/drawing/2014/main" id="{C4FBFBF0-7DDA-6E43-92A4-F27755F76325}"/>
              </a:ext>
            </a:extLst>
          </p:cNvPr>
          <p:cNvSpPr/>
          <p:nvPr/>
        </p:nvSpPr>
        <p:spPr>
          <a:xfrm>
            <a:off x="8483224" y="3535315"/>
            <a:ext cx="3012707" cy="82126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bg1"/>
                </a:solidFill>
                <a:effectLst>
                  <a:outerShdw blurRad="38100" dist="19050" dir="2700000" algn="tl" rotWithShape="0">
                    <a:schemeClr val="dk1">
                      <a:alpha val="40000"/>
                    </a:schemeClr>
                  </a:outerShdw>
                </a:effectLst>
              </a:rPr>
              <a:t>RISK OF FAILURE:</a:t>
            </a:r>
          </a:p>
          <a:p>
            <a:pPr algn="ctr"/>
            <a:r>
              <a:rPr lang="en-US" b="1" dirty="0">
                <a:ln w="0"/>
                <a:solidFill>
                  <a:schemeClr val="bg1"/>
                </a:solidFill>
                <a:effectLst>
                  <a:outerShdw blurRad="38100" dist="19050" dir="2700000" algn="tl" rotWithShape="0">
                    <a:schemeClr val="dk1">
                      <a:alpha val="40000"/>
                    </a:schemeClr>
                  </a:outerShdw>
                </a:effectLst>
              </a:rPr>
              <a:t>MEDIUM</a:t>
            </a:r>
          </a:p>
        </p:txBody>
      </p:sp>
      <p:cxnSp>
        <p:nvCxnSpPr>
          <p:cNvPr id="6" name="Connector: Elbow 5">
            <a:extLst>
              <a:ext uri="{FF2B5EF4-FFF2-40B4-BE49-F238E27FC236}">
                <a16:creationId xmlns:a16="http://schemas.microsoft.com/office/drawing/2014/main" id="{25045253-6F74-0D9F-D664-237B92318595}"/>
              </a:ext>
            </a:extLst>
          </p:cNvPr>
          <p:cNvCxnSpPr>
            <a:cxnSpLocks/>
          </p:cNvCxnSpPr>
          <p:nvPr/>
        </p:nvCxnSpPr>
        <p:spPr>
          <a:xfrm rot="16200000" flipH="1">
            <a:off x="6104089" y="2201544"/>
            <a:ext cx="902739" cy="495017"/>
          </a:xfrm>
          <a:prstGeom prst="bentConnector3">
            <a:avLst>
              <a:gd name="adj1"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5DD3454-B7E1-92B1-FAB2-BF339EE53C54}"/>
              </a:ext>
            </a:extLst>
          </p:cNvPr>
          <p:cNvSpPr/>
          <p:nvPr/>
        </p:nvSpPr>
        <p:spPr>
          <a:xfrm>
            <a:off x="4339242" y="1051973"/>
            <a:ext cx="3937422" cy="679011"/>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All nodes equipped w/ LoRa modules for interconnectivity &amp; redundancy</a:t>
            </a:r>
          </a:p>
        </p:txBody>
      </p:sp>
      <p:cxnSp>
        <p:nvCxnSpPr>
          <p:cNvPr id="67" name="Connector: Elbow 66">
            <a:extLst>
              <a:ext uri="{FF2B5EF4-FFF2-40B4-BE49-F238E27FC236}">
                <a16:creationId xmlns:a16="http://schemas.microsoft.com/office/drawing/2014/main" id="{E13251F5-067D-1C17-CB76-73AF6BBC2564}"/>
              </a:ext>
            </a:extLst>
          </p:cNvPr>
          <p:cNvCxnSpPr>
            <a:cxnSpLocks/>
          </p:cNvCxnSpPr>
          <p:nvPr/>
        </p:nvCxnSpPr>
        <p:spPr>
          <a:xfrm rot="5400000">
            <a:off x="5107390" y="1731611"/>
            <a:ext cx="1258339" cy="1142785"/>
          </a:xfrm>
          <a:prstGeom prst="bentConnector3">
            <a:avLst>
              <a:gd name="adj1" fmla="val 61607"/>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7F6F69E4-8E49-FFED-0E93-69FA661C7342}"/>
              </a:ext>
            </a:extLst>
          </p:cNvPr>
          <p:cNvSpPr/>
          <p:nvPr/>
        </p:nvSpPr>
        <p:spPr>
          <a:xfrm>
            <a:off x="1063679" y="4029536"/>
            <a:ext cx="2122063" cy="134291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Nodes equipped w/ antennae enabling </a:t>
            </a:r>
            <a:r>
              <a:rPr lang="en-US" dirty="0" err="1"/>
              <a:t>WiFi</a:t>
            </a:r>
            <a:r>
              <a:rPr lang="en-US" dirty="0"/>
              <a:t> recon/attack, but are highly customizable</a:t>
            </a:r>
          </a:p>
        </p:txBody>
      </p:sp>
      <p:cxnSp>
        <p:nvCxnSpPr>
          <p:cNvPr id="12" name="Straight Connector 11">
            <a:extLst>
              <a:ext uri="{FF2B5EF4-FFF2-40B4-BE49-F238E27FC236}">
                <a16:creationId xmlns:a16="http://schemas.microsoft.com/office/drawing/2014/main" id="{6A276906-A4A2-1E3F-A0ED-D08028BA7BFB}"/>
              </a:ext>
            </a:extLst>
          </p:cNvPr>
          <p:cNvCxnSpPr>
            <a:cxnSpLocks/>
            <a:stCxn id="93" idx="3"/>
          </p:cNvCxnSpPr>
          <p:nvPr/>
        </p:nvCxnSpPr>
        <p:spPr>
          <a:xfrm>
            <a:off x="3185742" y="4700994"/>
            <a:ext cx="142859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31199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627CC0-F1B1-B459-935A-70B183ECB5D0}"/>
              </a:ext>
            </a:extLst>
          </p:cNvPr>
          <p:cNvPicPr>
            <a:picLocks noChangeAspect="1"/>
          </p:cNvPicPr>
          <p:nvPr/>
        </p:nvPicPr>
        <p:blipFill>
          <a:blip r:embed="rId2">
            <a:extLst>
              <a:ext uri="{28A0092B-C50C-407E-A947-70E740481C1C}">
                <a14:useLocalDpi xmlns:a14="http://schemas.microsoft.com/office/drawing/2010/main" val="0"/>
              </a:ext>
            </a:extLst>
          </a:blip>
          <a:srcRect r="15625"/>
          <a:stretch>
            <a:fillRect/>
          </a:stretch>
        </p:blipFill>
        <p:spPr>
          <a:xfrm rot="5400000">
            <a:off x="-381000" y="381000"/>
            <a:ext cx="6858000" cy="6096000"/>
          </a:xfrm>
          <a:prstGeom prst="rect">
            <a:avLst/>
          </a:prstGeom>
        </p:spPr>
      </p:pic>
      <p:sp>
        <p:nvSpPr>
          <p:cNvPr id="14" name="Oval 13">
            <a:extLst>
              <a:ext uri="{FF2B5EF4-FFF2-40B4-BE49-F238E27FC236}">
                <a16:creationId xmlns:a16="http://schemas.microsoft.com/office/drawing/2014/main" id="{467EAB19-50F8-3647-7D80-C3BF47D9AAEF}"/>
              </a:ext>
            </a:extLst>
          </p:cNvPr>
          <p:cNvSpPr/>
          <p:nvPr/>
        </p:nvSpPr>
        <p:spPr>
          <a:xfrm>
            <a:off x="789432" y="4334256"/>
            <a:ext cx="1014984" cy="1014984"/>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78A2B955-66BD-4E2F-3555-90CB5F2A1615}"/>
              </a:ext>
            </a:extLst>
          </p:cNvPr>
          <p:cNvSpPr/>
          <p:nvPr/>
        </p:nvSpPr>
        <p:spPr>
          <a:xfrm>
            <a:off x="1408746" y="4292019"/>
            <a:ext cx="594605" cy="5423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174451-07CB-C766-DE86-13454713090F}"/>
              </a:ext>
            </a:extLst>
          </p:cNvPr>
          <p:cNvPicPr>
            <a:picLocks noChangeAspect="1"/>
          </p:cNvPicPr>
          <p:nvPr/>
        </p:nvPicPr>
        <p:blipFill>
          <a:blip r:embed="rId3"/>
          <a:srcRect l="8213" r="22010" b="1"/>
          <a:stretch>
            <a:fillRect/>
          </a:stretch>
        </p:blipFill>
        <p:spPr>
          <a:xfrm>
            <a:off x="6096020" y="10"/>
            <a:ext cx="6095980" cy="6857990"/>
          </a:xfrm>
          <a:prstGeom prst="rect">
            <a:avLst/>
          </a:prstGeom>
        </p:spPr>
      </p:pic>
      <p:cxnSp>
        <p:nvCxnSpPr>
          <p:cNvPr id="9" name="Straight Connector 8">
            <a:extLst>
              <a:ext uri="{FF2B5EF4-FFF2-40B4-BE49-F238E27FC236}">
                <a16:creationId xmlns:a16="http://schemas.microsoft.com/office/drawing/2014/main" id="{6A956154-C7CB-1C92-B09E-7C594D25AE80}"/>
              </a:ext>
            </a:extLst>
          </p:cNvPr>
          <p:cNvCxnSpPr/>
          <p:nvPr/>
        </p:nvCxnSpPr>
        <p:spPr>
          <a:xfrm flipH="1">
            <a:off x="8436864" y="1623060"/>
            <a:ext cx="2953512" cy="493318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94BC993-D3F1-9FB9-B98D-D7FCF25343FF}"/>
              </a:ext>
            </a:extLst>
          </p:cNvPr>
          <p:cNvSpPr txBox="1"/>
          <p:nvPr/>
        </p:nvSpPr>
        <p:spPr>
          <a:xfrm rot="18105065">
            <a:off x="8839199" y="3198168"/>
            <a:ext cx="2453640" cy="461665"/>
          </a:xfrm>
          <a:prstGeom prst="rect">
            <a:avLst/>
          </a:prstGeom>
          <a:noFill/>
        </p:spPr>
        <p:txBody>
          <a:bodyPr wrap="square" rtlCol="0">
            <a:spAutoFit/>
          </a:bodyPr>
          <a:lstStyle/>
          <a:p>
            <a:r>
              <a:rPr lang="en-US" sz="2400" b="1">
                <a:solidFill>
                  <a:schemeClr val="bg1"/>
                </a:solidFill>
                <a:latin typeface="Times New Roman" panose="02020603050405020304" pitchFamily="18" charset="0"/>
                <a:cs typeface="Times New Roman" panose="02020603050405020304" pitchFamily="18" charset="0"/>
              </a:rPr>
              <a:t>240 meters</a:t>
            </a:r>
          </a:p>
        </p:txBody>
      </p:sp>
      <p:sp>
        <p:nvSpPr>
          <p:cNvPr id="12" name="Star: 5 Points 11">
            <a:extLst>
              <a:ext uri="{FF2B5EF4-FFF2-40B4-BE49-F238E27FC236}">
                <a16:creationId xmlns:a16="http://schemas.microsoft.com/office/drawing/2014/main" id="{F6C043DE-B5DF-960E-0A60-ADEE7A67A0B4}"/>
              </a:ext>
            </a:extLst>
          </p:cNvPr>
          <p:cNvSpPr/>
          <p:nvPr/>
        </p:nvSpPr>
        <p:spPr>
          <a:xfrm>
            <a:off x="11093073" y="1306780"/>
            <a:ext cx="594605" cy="54235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86AFA988-C8DA-96B7-EF4F-3D7DC2727667}"/>
              </a:ext>
            </a:extLst>
          </p:cNvPr>
          <p:cNvSpPr/>
          <p:nvPr/>
        </p:nvSpPr>
        <p:spPr>
          <a:xfrm>
            <a:off x="8101205" y="6315637"/>
            <a:ext cx="594605" cy="542353"/>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353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2C1C8-1DB2-014E-3390-BE7C3E5E60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69650-0AF7-F4C1-DEAD-37364AE4C928}"/>
              </a:ext>
            </a:extLst>
          </p:cNvPr>
          <p:cNvSpPr>
            <a:spLocks noGrp="1"/>
          </p:cNvSpPr>
          <p:nvPr>
            <p:ph type="title"/>
          </p:nvPr>
        </p:nvSpPr>
        <p:spPr>
          <a:xfrm>
            <a:off x="4850182" y="329803"/>
            <a:ext cx="6971906" cy="443906"/>
          </a:xfrm>
        </p:spPr>
        <p:txBody>
          <a:bodyPr/>
          <a:lstStyle/>
          <a:p>
            <a:r>
              <a:rPr lang="en-US" sz="3600" dirty="0">
                <a:solidFill>
                  <a:schemeClr val="bg1"/>
                </a:solidFill>
                <a:latin typeface="Arial" panose="020B0604020202020204" pitchFamily="34" charset="0"/>
                <a:ea typeface="+mj-ea"/>
                <a:cs typeface="Arial" panose="020B0604020202020204" pitchFamily="34" charset="0"/>
              </a:rPr>
              <a:t>Communication Components</a:t>
            </a:r>
          </a:p>
        </p:txBody>
      </p:sp>
      <p:sp>
        <p:nvSpPr>
          <p:cNvPr id="4" name="Slide Number Placeholder 3">
            <a:extLst>
              <a:ext uri="{FF2B5EF4-FFF2-40B4-BE49-F238E27FC236}">
                <a16:creationId xmlns:a16="http://schemas.microsoft.com/office/drawing/2014/main" id="{35E510CF-E390-82CC-AF5F-6CA86AC2B952}"/>
              </a:ext>
            </a:extLst>
          </p:cNvPr>
          <p:cNvSpPr>
            <a:spLocks noGrp="1"/>
          </p:cNvSpPr>
          <p:nvPr>
            <p:ph type="sldNum" idx="12"/>
          </p:nvPr>
        </p:nvSpPr>
        <p:spPr>
          <a:xfrm>
            <a:off x="9495321" y="7121890"/>
            <a:ext cx="2743200" cy="365125"/>
          </a:xfrm>
        </p:spPr>
        <p:txBody>
          <a:bodyPr/>
          <a:lstStyle/>
          <a:p>
            <a:pPr marL="0" lvl="0" indent="0" algn="r" rtl="0">
              <a:spcBef>
                <a:spcPts val="0"/>
              </a:spcBef>
              <a:spcAft>
                <a:spcPts val="0"/>
              </a:spcAft>
              <a:buNone/>
            </a:pPr>
            <a:fld id="{00000000-1234-1234-1234-123412341234}" type="slidenum">
              <a:rPr lang="en-US" smtClean="0">
                <a:solidFill>
                  <a:schemeClr val="tx1"/>
                </a:solidFill>
              </a:rPr>
              <a:t>19</a:t>
            </a:fld>
            <a:endParaRPr lang="en-US">
              <a:solidFill>
                <a:schemeClr val="tx1"/>
              </a:solidFill>
            </a:endParaRPr>
          </a:p>
        </p:txBody>
      </p:sp>
      <p:grpSp>
        <p:nvGrpSpPr>
          <p:cNvPr id="10" name="Group 9">
            <a:extLst>
              <a:ext uri="{FF2B5EF4-FFF2-40B4-BE49-F238E27FC236}">
                <a16:creationId xmlns:a16="http://schemas.microsoft.com/office/drawing/2014/main" id="{3BD019A3-2C69-CA6C-0F3A-D5AC552C9290}"/>
              </a:ext>
            </a:extLst>
          </p:cNvPr>
          <p:cNvGrpSpPr/>
          <p:nvPr/>
        </p:nvGrpSpPr>
        <p:grpSpPr>
          <a:xfrm>
            <a:off x="-172429" y="7299794"/>
            <a:ext cx="2577003" cy="2111735"/>
            <a:chOff x="3595396" y="1346864"/>
            <a:chExt cx="2577003" cy="2111735"/>
          </a:xfrm>
        </p:grpSpPr>
        <p:sp>
          <p:nvSpPr>
            <p:cNvPr id="9" name="TextBox 8">
              <a:extLst>
                <a:ext uri="{FF2B5EF4-FFF2-40B4-BE49-F238E27FC236}">
                  <a16:creationId xmlns:a16="http://schemas.microsoft.com/office/drawing/2014/main" id="{FA2D0DB3-4924-65ED-EAF7-7E9F91FFE491}"/>
                </a:ext>
              </a:extLst>
            </p:cNvPr>
            <p:cNvSpPr txBox="1"/>
            <p:nvPr/>
          </p:nvSpPr>
          <p:spPr>
            <a:xfrm>
              <a:off x="3595396" y="2812268"/>
              <a:ext cx="2500604" cy="646331"/>
            </a:xfrm>
            <a:prstGeom prst="rect">
              <a:avLst/>
            </a:prstGeom>
            <a:noFill/>
          </p:spPr>
          <p:txBody>
            <a:bodyPr wrap="square" rtlCol="0">
              <a:spAutoFit/>
            </a:bodyPr>
            <a:lstStyle/>
            <a:p>
              <a:pPr algn="ctr"/>
              <a:r>
                <a:rPr lang="en-US" sz="3600" b="1">
                  <a:solidFill>
                    <a:srgbClr val="E7E5D1"/>
                  </a:solidFill>
                  <a:latin typeface="Calibri" panose="020F0502020204030204" pitchFamily="34" charset="0"/>
                  <a:ea typeface="Calibri" panose="020F0502020204030204" pitchFamily="34" charset="0"/>
                  <a:cs typeface="Calibri" panose="020F0502020204030204" pitchFamily="34" charset="0"/>
                </a:rPr>
                <a:t>LoRa</a:t>
              </a:r>
              <a:endParaRPr lang="en-US" sz="2400"/>
            </a:p>
          </p:txBody>
        </p:sp>
        <p:pic>
          <p:nvPicPr>
            <p:cNvPr id="2054" name="Picture 6" descr="For The Monitoring Of Water Levels, I-real Has Used - Lora Icon - (600x370)  Png Clipart Download">
              <a:extLst>
                <a:ext uri="{FF2B5EF4-FFF2-40B4-BE49-F238E27FC236}">
                  <a16:creationId xmlns:a16="http://schemas.microsoft.com/office/drawing/2014/main" id="{71C3F531-9ADA-77FA-C914-CD5B76E6C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878" y="1346864"/>
              <a:ext cx="2337521" cy="1441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D49BC0F8-FFB8-D026-DDD8-041158A575D6}"/>
              </a:ext>
            </a:extLst>
          </p:cNvPr>
          <p:cNvGrpSpPr/>
          <p:nvPr/>
        </p:nvGrpSpPr>
        <p:grpSpPr>
          <a:xfrm>
            <a:off x="2888139" y="7234140"/>
            <a:ext cx="3512975" cy="2425328"/>
            <a:chOff x="3283203" y="3029498"/>
            <a:chExt cx="3512975" cy="2425328"/>
          </a:xfrm>
        </p:grpSpPr>
        <p:sp>
          <p:nvSpPr>
            <p:cNvPr id="7" name="TextBox 6">
              <a:extLst>
                <a:ext uri="{FF2B5EF4-FFF2-40B4-BE49-F238E27FC236}">
                  <a16:creationId xmlns:a16="http://schemas.microsoft.com/office/drawing/2014/main" id="{3680A7A0-FD34-457F-CDC4-0595A01C982E}"/>
                </a:ext>
              </a:extLst>
            </p:cNvPr>
            <p:cNvSpPr txBox="1"/>
            <p:nvPr/>
          </p:nvSpPr>
          <p:spPr>
            <a:xfrm>
              <a:off x="3283203" y="4808495"/>
              <a:ext cx="3512975" cy="646331"/>
            </a:xfrm>
            <a:prstGeom prst="rect">
              <a:avLst/>
            </a:prstGeom>
            <a:noFill/>
          </p:spPr>
          <p:txBody>
            <a:bodyPr wrap="square" rtlCol="0">
              <a:spAutoFit/>
            </a:bodyPr>
            <a:lstStyle/>
            <a:p>
              <a:pPr algn="ctr"/>
              <a:r>
                <a:rPr lang="en-US" sz="3600" b="1">
                  <a:solidFill>
                    <a:srgbClr val="E7E5D1"/>
                  </a:solidFill>
                  <a:latin typeface="Calibri" panose="020F0502020204030204" pitchFamily="34" charset="0"/>
                  <a:ea typeface="Calibri" panose="020F0502020204030204" pitchFamily="34" charset="0"/>
                  <a:cs typeface="Calibri" panose="020F0502020204030204" pitchFamily="34" charset="0"/>
                </a:rPr>
                <a:t>Wi-Fi </a:t>
              </a:r>
              <a:r>
                <a:rPr lang="en-US" sz="3600" b="1" err="1">
                  <a:solidFill>
                    <a:srgbClr val="E7E5D1"/>
                  </a:solidFill>
                  <a:latin typeface="Calibri" panose="020F0502020204030204" pitchFamily="34" charset="0"/>
                  <a:ea typeface="Calibri" panose="020F0502020204030204" pitchFamily="34" charset="0"/>
                  <a:cs typeface="Calibri" panose="020F0502020204030204" pitchFamily="34" charset="0"/>
                </a:rPr>
                <a:t>HaLow</a:t>
              </a:r>
              <a:endParaRPr lang="en-US" sz="2400"/>
            </a:p>
          </p:txBody>
        </p:sp>
        <p:pic>
          <p:nvPicPr>
            <p:cNvPr id="2056" name="Picture 8" descr="Wi-Fi HaLow 1st-Certified Gateway ARFHL-WHM 802.11ah">
              <a:extLst>
                <a:ext uri="{FF2B5EF4-FFF2-40B4-BE49-F238E27FC236}">
                  <a16:creationId xmlns:a16="http://schemas.microsoft.com/office/drawing/2014/main" id="{C6982491-259F-52FB-51EC-093E3FDA4F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61" r="23928"/>
            <a:stretch>
              <a:fillRect/>
            </a:stretch>
          </p:blipFill>
          <p:spPr bwMode="auto">
            <a:xfrm>
              <a:off x="3680354" y="3029498"/>
              <a:ext cx="2609743" cy="1657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8954AAA-7085-E8EB-F889-D0E43722032E}"/>
              </a:ext>
            </a:extLst>
          </p:cNvPr>
          <p:cNvGrpSpPr/>
          <p:nvPr/>
        </p:nvGrpSpPr>
        <p:grpSpPr>
          <a:xfrm>
            <a:off x="6350644" y="7571666"/>
            <a:ext cx="3478549" cy="2087802"/>
            <a:chOff x="2898233" y="1346864"/>
            <a:chExt cx="3478549" cy="2087802"/>
          </a:xfrm>
        </p:grpSpPr>
        <p:sp>
          <p:nvSpPr>
            <p:cNvPr id="25" name="TextBox 24">
              <a:extLst>
                <a:ext uri="{FF2B5EF4-FFF2-40B4-BE49-F238E27FC236}">
                  <a16:creationId xmlns:a16="http://schemas.microsoft.com/office/drawing/2014/main" id="{519E53A5-6E1D-D6B4-468D-D8F7EB7E8A50}"/>
                </a:ext>
              </a:extLst>
            </p:cNvPr>
            <p:cNvSpPr txBox="1"/>
            <p:nvPr/>
          </p:nvSpPr>
          <p:spPr>
            <a:xfrm>
              <a:off x="2898233" y="2788335"/>
              <a:ext cx="3478549" cy="646331"/>
            </a:xfrm>
            <a:prstGeom prst="rect">
              <a:avLst/>
            </a:prstGeom>
            <a:noFill/>
          </p:spPr>
          <p:txBody>
            <a:bodyPr wrap="square" rtlCol="0">
              <a:spAutoFit/>
            </a:bodyPr>
            <a:lstStyle/>
            <a:p>
              <a:pPr algn="ctr"/>
              <a:r>
                <a:rPr lang="en-US" sz="3600" b="1">
                  <a:latin typeface="Calibri" panose="020F0502020204030204" pitchFamily="34" charset="0"/>
                  <a:ea typeface="Calibri" panose="020F0502020204030204" pitchFamily="34" charset="0"/>
                  <a:cs typeface="Calibri" panose="020F0502020204030204" pitchFamily="34" charset="0"/>
                </a:rPr>
                <a:t>LoRa</a:t>
              </a:r>
              <a:endParaRPr lang="en-US" sz="2400"/>
            </a:p>
          </p:txBody>
        </p:sp>
        <p:pic>
          <p:nvPicPr>
            <p:cNvPr id="28" name="Picture 6" descr="For The Monitoring Of Water Levels, I-real Has Used - Lora Icon - (600x370)  Png Clipart Download">
              <a:extLst>
                <a:ext uri="{FF2B5EF4-FFF2-40B4-BE49-F238E27FC236}">
                  <a16:creationId xmlns:a16="http://schemas.microsoft.com/office/drawing/2014/main" id="{865E0E69-3CBF-6DB8-4DFC-D98D3CEB8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4878" y="1346864"/>
              <a:ext cx="2337521" cy="14414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FBDF398F-BCC0-D9A2-361E-B8169A642ADE}"/>
              </a:ext>
            </a:extLst>
          </p:cNvPr>
          <p:cNvGrpSpPr/>
          <p:nvPr/>
        </p:nvGrpSpPr>
        <p:grpSpPr>
          <a:xfrm>
            <a:off x="10280704" y="7000354"/>
            <a:ext cx="2609743" cy="3062116"/>
            <a:chOff x="3680354" y="3029498"/>
            <a:chExt cx="2609743" cy="3062116"/>
          </a:xfrm>
        </p:grpSpPr>
        <p:sp>
          <p:nvSpPr>
            <p:cNvPr id="30" name="TextBox 29">
              <a:extLst>
                <a:ext uri="{FF2B5EF4-FFF2-40B4-BE49-F238E27FC236}">
                  <a16:creationId xmlns:a16="http://schemas.microsoft.com/office/drawing/2014/main" id="{F18FB73D-3A93-6241-929B-E62652D898F1}"/>
                </a:ext>
              </a:extLst>
            </p:cNvPr>
            <p:cNvSpPr txBox="1"/>
            <p:nvPr/>
          </p:nvSpPr>
          <p:spPr>
            <a:xfrm>
              <a:off x="3734924" y="4891285"/>
              <a:ext cx="2500604" cy="1200329"/>
            </a:xfrm>
            <a:prstGeom prst="rect">
              <a:avLst/>
            </a:prstGeom>
            <a:noFill/>
          </p:spPr>
          <p:txBody>
            <a:bodyPr wrap="square" rtlCol="0">
              <a:spAutoFit/>
            </a:bodyPr>
            <a:lstStyle/>
            <a:p>
              <a:pPr algn="ctr"/>
              <a:r>
                <a:rPr lang="en-US" sz="3600" b="1">
                  <a:latin typeface="Calibri" panose="020F0502020204030204" pitchFamily="34" charset="0"/>
                  <a:ea typeface="Calibri" panose="020F0502020204030204" pitchFamily="34" charset="0"/>
                  <a:cs typeface="Calibri" panose="020F0502020204030204" pitchFamily="34" charset="0"/>
                </a:rPr>
                <a:t>Wi-Fi </a:t>
              </a:r>
              <a:r>
                <a:rPr lang="en-US" sz="3600" b="1" err="1">
                  <a:latin typeface="Calibri" panose="020F0502020204030204" pitchFamily="34" charset="0"/>
                  <a:ea typeface="Calibri" panose="020F0502020204030204" pitchFamily="34" charset="0"/>
                  <a:cs typeface="Calibri" panose="020F0502020204030204" pitchFamily="34" charset="0"/>
                </a:rPr>
                <a:t>HaLow</a:t>
              </a:r>
              <a:endParaRPr lang="en-US" sz="2400"/>
            </a:p>
          </p:txBody>
        </p:sp>
        <p:pic>
          <p:nvPicPr>
            <p:cNvPr id="34" name="Picture 8" descr="Wi-Fi HaLow 1st-Certified Gateway ARFHL-WHM 802.11ah">
              <a:extLst>
                <a:ext uri="{FF2B5EF4-FFF2-40B4-BE49-F238E27FC236}">
                  <a16:creationId xmlns:a16="http://schemas.microsoft.com/office/drawing/2014/main" id="{B32E3193-BEA3-9DFA-EE55-6A391C9CF6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61" r="23928"/>
            <a:stretch>
              <a:fillRect/>
            </a:stretch>
          </p:blipFill>
          <p:spPr bwMode="auto">
            <a:xfrm>
              <a:off x="3680354" y="3029498"/>
              <a:ext cx="2609743" cy="1657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4197F9CD-FCBF-6CD8-1953-CCC2A0DF98BF}"/>
              </a:ext>
            </a:extLst>
          </p:cNvPr>
          <p:cNvGrpSpPr/>
          <p:nvPr/>
        </p:nvGrpSpPr>
        <p:grpSpPr>
          <a:xfrm>
            <a:off x="3914832" y="4214164"/>
            <a:ext cx="4050465" cy="2341984"/>
            <a:chOff x="985104" y="3542288"/>
            <a:chExt cx="4050465" cy="2341984"/>
          </a:xfrm>
        </p:grpSpPr>
        <p:pic>
          <p:nvPicPr>
            <p:cNvPr id="2062" name="Picture 14" descr="Download Raspberry Pi Logo in SVG Vector or PNG File Format - Logo.wine">
              <a:extLst>
                <a:ext uri="{FF2B5EF4-FFF2-40B4-BE49-F238E27FC236}">
                  <a16:creationId xmlns:a16="http://schemas.microsoft.com/office/drawing/2014/main" id="{5FC7D296-13A6-63B5-4775-C32101EC2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04" y="3542288"/>
              <a:ext cx="3512976" cy="23419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0134C0E-7110-435F-6422-4A9BC70A8CAB}"/>
                </a:ext>
              </a:extLst>
            </p:cNvPr>
            <p:cNvSpPr txBox="1"/>
            <p:nvPr/>
          </p:nvSpPr>
          <p:spPr>
            <a:xfrm>
              <a:off x="1137184" y="5340362"/>
              <a:ext cx="3208816" cy="461665"/>
            </a:xfrm>
            <a:prstGeom prst="rect">
              <a:avLst/>
            </a:prstGeom>
            <a:noFill/>
          </p:spPr>
          <p:txBody>
            <a:bodyPr wrap="square" rtlCol="0">
              <a:spAutoFit/>
            </a:bodyPr>
            <a:lstStyle/>
            <a:p>
              <a:pPr algn="ctr"/>
              <a:r>
                <a:rPr lang="en-US" sz="2400" b="1">
                  <a:latin typeface="Calibri" panose="020F0502020204030204" pitchFamily="34" charset="0"/>
                  <a:ea typeface="Calibri" panose="020F0502020204030204" pitchFamily="34" charset="0"/>
                  <a:cs typeface="Calibri" panose="020F0502020204030204" pitchFamily="34" charset="0"/>
                </a:rPr>
                <a:t>Raspberry Pi</a:t>
              </a:r>
              <a:endParaRPr lang="en-US" sz="1600"/>
            </a:p>
          </p:txBody>
        </p:sp>
        <p:sp>
          <p:nvSpPr>
            <p:cNvPr id="23" name="TextBox 22">
              <a:extLst>
                <a:ext uri="{FF2B5EF4-FFF2-40B4-BE49-F238E27FC236}">
                  <a16:creationId xmlns:a16="http://schemas.microsoft.com/office/drawing/2014/main" id="{57EFAD75-F7C5-C70F-225A-67F64C41959F}"/>
                </a:ext>
              </a:extLst>
            </p:cNvPr>
            <p:cNvSpPr txBox="1"/>
            <p:nvPr/>
          </p:nvSpPr>
          <p:spPr>
            <a:xfrm>
              <a:off x="3768588" y="4408983"/>
              <a:ext cx="1266981" cy="923330"/>
            </a:xfrm>
            <a:prstGeom prst="rect">
              <a:avLst/>
            </a:prstGeom>
            <a:noFill/>
          </p:spPr>
          <p:txBody>
            <a:bodyPr wrap="square" rtlCol="0">
              <a:spAutoFit/>
            </a:bodyPr>
            <a:lstStyle/>
            <a:p>
              <a:pPr algn="ctr"/>
              <a:r>
                <a:rPr lang="en-US" sz="1800" b="1" i="1">
                  <a:latin typeface="Calibri" panose="020F0502020204030204" pitchFamily="34" charset="0"/>
                  <a:ea typeface="Calibri" panose="020F0502020204030204" pitchFamily="34" charset="0"/>
                  <a:cs typeface="Calibri" panose="020F0502020204030204" pitchFamily="34" charset="0"/>
                </a:rPr>
                <a:t>Central Processing SBC</a:t>
              </a:r>
            </a:p>
          </p:txBody>
        </p:sp>
        <p:sp>
          <p:nvSpPr>
            <p:cNvPr id="26" name="Rectangle 25">
              <a:extLst>
                <a:ext uri="{FF2B5EF4-FFF2-40B4-BE49-F238E27FC236}">
                  <a16:creationId xmlns:a16="http://schemas.microsoft.com/office/drawing/2014/main" id="{B6A7588A-2731-3817-BDEC-7C2D15314B1B}"/>
                </a:ext>
              </a:extLst>
            </p:cNvPr>
            <p:cNvSpPr/>
            <p:nvPr/>
          </p:nvSpPr>
          <p:spPr>
            <a:xfrm>
              <a:off x="1695406" y="3829975"/>
              <a:ext cx="2058130" cy="1955599"/>
            </a:xfrm>
            <a:prstGeom prst="rect">
              <a:avLst/>
            </a:prstGeom>
            <a:noFill/>
            <a:ln w="38100">
              <a:solidFill>
                <a:srgbClr val="AD8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1" name="Group 20">
            <a:extLst>
              <a:ext uri="{FF2B5EF4-FFF2-40B4-BE49-F238E27FC236}">
                <a16:creationId xmlns:a16="http://schemas.microsoft.com/office/drawing/2014/main" id="{9E3676DC-0925-76E0-9D33-D21B2C176A94}"/>
              </a:ext>
            </a:extLst>
          </p:cNvPr>
          <p:cNvGrpSpPr/>
          <p:nvPr/>
        </p:nvGrpSpPr>
        <p:grpSpPr>
          <a:xfrm>
            <a:off x="6584671" y="1854490"/>
            <a:ext cx="5237417" cy="2899753"/>
            <a:chOff x="6809719" y="1088949"/>
            <a:chExt cx="5237417" cy="2899753"/>
          </a:xfrm>
        </p:grpSpPr>
        <p:sp>
          <p:nvSpPr>
            <p:cNvPr id="18" name="TextBox 17">
              <a:extLst>
                <a:ext uri="{FF2B5EF4-FFF2-40B4-BE49-F238E27FC236}">
                  <a16:creationId xmlns:a16="http://schemas.microsoft.com/office/drawing/2014/main" id="{7C1EE9C9-84F8-48DC-C928-8E1EB2D2EFDD}"/>
                </a:ext>
              </a:extLst>
            </p:cNvPr>
            <p:cNvSpPr txBox="1"/>
            <p:nvPr/>
          </p:nvSpPr>
          <p:spPr>
            <a:xfrm>
              <a:off x="6809719" y="3065372"/>
              <a:ext cx="873344" cy="923330"/>
            </a:xfrm>
            <a:prstGeom prst="rect">
              <a:avLst/>
            </a:prstGeom>
            <a:noFill/>
          </p:spPr>
          <p:txBody>
            <a:bodyPr wrap="square" rtlCol="0">
              <a:spAutoFit/>
            </a:bodyPr>
            <a:lstStyle/>
            <a:p>
              <a:pPr algn="ctr"/>
              <a:r>
                <a:rPr lang="en-US" sz="5400" b="1">
                  <a:latin typeface="Calibri" panose="020F0502020204030204" pitchFamily="34" charset="0"/>
                  <a:ea typeface="Calibri" panose="020F0502020204030204" pitchFamily="34" charset="0"/>
                  <a:cs typeface="Calibri" panose="020F0502020204030204" pitchFamily="34" charset="0"/>
                </a:rPr>
                <a:t>+</a:t>
              </a:r>
              <a:endParaRPr lang="en-US" sz="2400"/>
            </a:p>
          </p:txBody>
        </p:sp>
        <p:grpSp>
          <p:nvGrpSpPr>
            <p:cNvPr id="16" name="Group 15">
              <a:extLst>
                <a:ext uri="{FF2B5EF4-FFF2-40B4-BE49-F238E27FC236}">
                  <a16:creationId xmlns:a16="http://schemas.microsoft.com/office/drawing/2014/main" id="{56CAC8DF-F75E-2A66-1A27-4CEABECB32A2}"/>
                </a:ext>
              </a:extLst>
            </p:cNvPr>
            <p:cNvGrpSpPr/>
            <p:nvPr/>
          </p:nvGrpSpPr>
          <p:grpSpPr>
            <a:xfrm>
              <a:off x="6996312" y="1088949"/>
              <a:ext cx="5050824" cy="2704882"/>
              <a:chOff x="6996312" y="1088949"/>
              <a:chExt cx="5050824" cy="2704882"/>
            </a:xfrm>
          </p:grpSpPr>
          <p:pic>
            <p:nvPicPr>
              <p:cNvPr id="1026" name="Picture 2" descr="Reticulum Network">
                <a:extLst>
                  <a:ext uri="{FF2B5EF4-FFF2-40B4-BE49-F238E27FC236}">
                    <a16:creationId xmlns:a16="http://schemas.microsoft.com/office/drawing/2014/main" id="{30B7B2B6-BB6E-D3B4-E2A1-C6D527EBC7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0086" y="1088949"/>
                <a:ext cx="1773497" cy="17734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8DFC137-7189-01EC-771D-0D019019287D}"/>
                  </a:ext>
                </a:extLst>
              </p:cNvPr>
              <p:cNvSpPr txBox="1"/>
              <p:nvPr/>
            </p:nvSpPr>
            <p:spPr>
              <a:xfrm>
                <a:off x="9546532" y="2602505"/>
                <a:ext cx="2500604" cy="461665"/>
              </a:xfrm>
              <a:prstGeom prst="rect">
                <a:avLst/>
              </a:prstGeom>
              <a:noFill/>
            </p:spPr>
            <p:txBody>
              <a:bodyPr wrap="square" lIns="91440" tIns="45720" rIns="91440" bIns="45720" rtlCol="0" anchor="t">
                <a:spAutoFit/>
              </a:bodyPr>
              <a:lstStyle/>
              <a:p>
                <a:pPr algn="ctr"/>
                <a:r>
                  <a:rPr lang="en-US" sz="2400" b="1">
                    <a:latin typeface="Calibri"/>
                    <a:ea typeface="Calibri"/>
                    <a:cs typeface="Calibri"/>
                  </a:rPr>
                  <a:t>Reticulum</a:t>
                </a:r>
                <a:endParaRPr lang="en-US" sz="2400"/>
              </a:p>
            </p:txBody>
          </p:sp>
          <p:grpSp>
            <p:nvGrpSpPr>
              <p:cNvPr id="6" name="Group 5">
                <a:extLst>
                  <a:ext uri="{FF2B5EF4-FFF2-40B4-BE49-F238E27FC236}">
                    <a16:creationId xmlns:a16="http://schemas.microsoft.com/office/drawing/2014/main" id="{FE7A7317-E915-D583-D7EC-28BC63A58944}"/>
                  </a:ext>
                </a:extLst>
              </p:cNvPr>
              <p:cNvGrpSpPr/>
              <p:nvPr/>
            </p:nvGrpSpPr>
            <p:grpSpPr>
              <a:xfrm>
                <a:off x="6996312" y="1219070"/>
                <a:ext cx="4726954" cy="2574761"/>
                <a:chOff x="6996312" y="1219070"/>
                <a:chExt cx="4726954" cy="2574761"/>
              </a:xfrm>
            </p:grpSpPr>
            <p:sp>
              <p:nvSpPr>
                <p:cNvPr id="8" name="TextBox 7">
                  <a:extLst>
                    <a:ext uri="{FF2B5EF4-FFF2-40B4-BE49-F238E27FC236}">
                      <a16:creationId xmlns:a16="http://schemas.microsoft.com/office/drawing/2014/main" id="{C36EDB1B-04DF-AB9F-8250-7FC2E987CA6A}"/>
                    </a:ext>
                  </a:extLst>
                </p:cNvPr>
                <p:cNvSpPr txBox="1"/>
                <p:nvPr/>
              </p:nvSpPr>
              <p:spPr>
                <a:xfrm>
                  <a:off x="7103767" y="2442075"/>
                  <a:ext cx="2500604" cy="461665"/>
                </a:xfrm>
                <a:prstGeom prst="rect">
                  <a:avLst/>
                </a:prstGeom>
                <a:noFill/>
              </p:spPr>
              <p:txBody>
                <a:bodyPr wrap="square" lIns="91440" tIns="45720" rIns="91440" bIns="45720" rtlCol="0" anchor="t">
                  <a:spAutoFit/>
                </a:bodyPr>
                <a:lstStyle/>
                <a:p>
                  <a:pPr algn="ctr"/>
                  <a:r>
                    <a:rPr lang="en-US" sz="2400" b="1" err="1">
                      <a:latin typeface="Calibri"/>
                      <a:ea typeface="Calibri"/>
                      <a:cs typeface="Calibri"/>
                    </a:rPr>
                    <a:t>Meshtastic</a:t>
                  </a:r>
                  <a:endParaRPr lang="en-US" sz="1600"/>
                </a:p>
              </p:txBody>
            </p:sp>
            <p:pic>
              <p:nvPicPr>
                <p:cNvPr id="3" name="Picture 2" descr="Meshtastic">
                  <a:extLst>
                    <a:ext uri="{FF2B5EF4-FFF2-40B4-BE49-F238E27FC236}">
                      <a16:creationId xmlns:a16="http://schemas.microsoft.com/office/drawing/2014/main" id="{4258BE1F-8B0D-03B2-53AB-BD434E15871F}"/>
                    </a:ext>
                  </a:extLst>
                </p:cNvPr>
                <p:cNvPicPr>
                  <a:picLocks noChangeAspect="1"/>
                </p:cNvPicPr>
                <p:nvPr/>
              </p:nvPicPr>
              <p:blipFill>
                <a:blip r:embed="rId7"/>
                <a:stretch>
                  <a:fillRect/>
                </a:stretch>
              </p:blipFill>
              <p:spPr>
                <a:xfrm>
                  <a:off x="7326541" y="1441367"/>
                  <a:ext cx="1922586" cy="1062407"/>
                </a:xfrm>
                <a:prstGeom prst="rect">
                  <a:avLst/>
                </a:prstGeom>
              </p:spPr>
            </p:pic>
            <p:sp>
              <p:nvSpPr>
                <p:cNvPr id="5" name="TextBox 4">
                  <a:extLst>
                    <a:ext uri="{FF2B5EF4-FFF2-40B4-BE49-F238E27FC236}">
                      <a16:creationId xmlns:a16="http://schemas.microsoft.com/office/drawing/2014/main" id="{7CFB53A5-9ED6-6961-94E7-AB5AE2107E78}"/>
                    </a:ext>
                  </a:extLst>
                </p:cNvPr>
                <p:cNvSpPr txBox="1"/>
                <p:nvPr/>
              </p:nvSpPr>
              <p:spPr>
                <a:xfrm>
                  <a:off x="8585239" y="3147500"/>
                  <a:ext cx="1922586" cy="646331"/>
                </a:xfrm>
                <a:prstGeom prst="rect">
                  <a:avLst/>
                </a:prstGeom>
                <a:noFill/>
              </p:spPr>
              <p:txBody>
                <a:bodyPr wrap="square" rtlCol="0">
                  <a:spAutoFit/>
                </a:bodyPr>
                <a:lstStyle/>
                <a:p>
                  <a:pPr algn="ctr"/>
                  <a:r>
                    <a:rPr lang="en-US" sz="1800" b="1" i="1">
                      <a:latin typeface="Calibri" panose="020F0502020204030204" pitchFamily="34" charset="0"/>
                      <a:ea typeface="Calibri" panose="020F0502020204030204" pitchFamily="34" charset="0"/>
                      <a:cs typeface="Calibri" panose="020F0502020204030204" pitchFamily="34" charset="0"/>
                    </a:rPr>
                    <a:t>Mesh Networking Project Options</a:t>
                  </a:r>
                  <a:endParaRPr lang="en-US" sz="1200" i="1"/>
                </a:p>
              </p:txBody>
            </p:sp>
            <p:sp>
              <p:nvSpPr>
                <p:cNvPr id="27" name="Rectangle 26">
                  <a:extLst>
                    <a:ext uri="{FF2B5EF4-FFF2-40B4-BE49-F238E27FC236}">
                      <a16:creationId xmlns:a16="http://schemas.microsoft.com/office/drawing/2014/main" id="{FB8E2E0E-BD62-6828-7430-67FF0BA3EB93}"/>
                    </a:ext>
                  </a:extLst>
                </p:cNvPr>
                <p:cNvSpPr/>
                <p:nvPr/>
              </p:nvSpPr>
              <p:spPr>
                <a:xfrm>
                  <a:off x="6996312" y="1219070"/>
                  <a:ext cx="4726954" cy="1900494"/>
                </a:xfrm>
                <a:prstGeom prst="rect">
                  <a:avLst/>
                </a:prstGeom>
                <a:noFill/>
                <a:ln w="38100">
                  <a:solidFill>
                    <a:srgbClr val="AD8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F15C87A3-B95D-50DE-F58D-9EB32992E70B}"/>
                    </a:ext>
                  </a:extLst>
                </p:cNvPr>
                <p:cNvSpPr txBox="1"/>
                <p:nvPr/>
              </p:nvSpPr>
              <p:spPr>
                <a:xfrm>
                  <a:off x="8718717" y="1917933"/>
                  <a:ext cx="1922586" cy="369332"/>
                </a:xfrm>
                <a:prstGeom prst="rect">
                  <a:avLst/>
                </a:prstGeom>
                <a:noFill/>
              </p:spPr>
              <p:txBody>
                <a:bodyPr wrap="square" rtlCol="0">
                  <a:spAutoFit/>
                </a:bodyPr>
                <a:lstStyle/>
                <a:p>
                  <a:pPr algn="ctr"/>
                  <a:r>
                    <a:rPr lang="en-US" sz="1800" b="1" i="1">
                      <a:latin typeface="Calibri" panose="020F0502020204030204" pitchFamily="34" charset="0"/>
                      <a:ea typeface="Calibri" panose="020F0502020204030204" pitchFamily="34" charset="0"/>
                      <a:cs typeface="Calibri" panose="020F0502020204030204" pitchFamily="34" charset="0"/>
                    </a:rPr>
                    <a:t>OR</a:t>
                  </a:r>
                  <a:endParaRPr lang="en-US" sz="1200" i="1"/>
                </a:p>
              </p:txBody>
            </p:sp>
          </p:grpSp>
        </p:grpSp>
      </p:grpSp>
      <p:grpSp>
        <p:nvGrpSpPr>
          <p:cNvPr id="40" name="Group 39">
            <a:extLst>
              <a:ext uri="{FF2B5EF4-FFF2-40B4-BE49-F238E27FC236}">
                <a16:creationId xmlns:a16="http://schemas.microsoft.com/office/drawing/2014/main" id="{7941265B-27D2-356C-5B37-CD40C7569AD7}"/>
              </a:ext>
            </a:extLst>
          </p:cNvPr>
          <p:cNvGrpSpPr/>
          <p:nvPr/>
        </p:nvGrpSpPr>
        <p:grpSpPr>
          <a:xfrm>
            <a:off x="369912" y="1929217"/>
            <a:ext cx="5190934" cy="2847934"/>
            <a:chOff x="786345" y="1929217"/>
            <a:chExt cx="5190934" cy="2847934"/>
          </a:xfrm>
        </p:grpSpPr>
        <p:grpSp>
          <p:nvGrpSpPr>
            <p:cNvPr id="20" name="Group 19">
              <a:extLst>
                <a:ext uri="{FF2B5EF4-FFF2-40B4-BE49-F238E27FC236}">
                  <a16:creationId xmlns:a16="http://schemas.microsoft.com/office/drawing/2014/main" id="{74D7785C-0198-237C-C03C-CE46A8318F17}"/>
                </a:ext>
              </a:extLst>
            </p:cNvPr>
            <p:cNvGrpSpPr/>
            <p:nvPr/>
          </p:nvGrpSpPr>
          <p:grpSpPr>
            <a:xfrm>
              <a:off x="946603" y="1929217"/>
              <a:ext cx="5030676" cy="2847934"/>
              <a:chOff x="755218" y="1163676"/>
              <a:chExt cx="5030676" cy="2847934"/>
            </a:xfrm>
          </p:grpSpPr>
          <p:sp>
            <p:nvSpPr>
              <p:cNvPr id="15" name="TextBox 14">
                <a:extLst>
                  <a:ext uri="{FF2B5EF4-FFF2-40B4-BE49-F238E27FC236}">
                    <a16:creationId xmlns:a16="http://schemas.microsoft.com/office/drawing/2014/main" id="{958172E2-3AB0-62C5-9105-D1220765A00A}"/>
                  </a:ext>
                </a:extLst>
              </p:cNvPr>
              <p:cNvSpPr txBox="1"/>
              <p:nvPr/>
            </p:nvSpPr>
            <p:spPr>
              <a:xfrm>
                <a:off x="3285290" y="3047966"/>
                <a:ext cx="2500604" cy="923330"/>
              </a:xfrm>
              <a:prstGeom prst="rect">
                <a:avLst/>
              </a:prstGeom>
              <a:noFill/>
            </p:spPr>
            <p:txBody>
              <a:bodyPr wrap="square" rtlCol="0">
                <a:spAutoFit/>
              </a:bodyPr>
              <a:lstStyle/>
              <a:p>
                <a:pPr algn="ctr"/>
                <a:r>
                  <a:rPr lang="en-US" sz="5400" b="1" dirty="0">
                    <a:latin typeface="Calibri" panose="020F0502020204030204" pitchFamily="34" charset="0"/>
                    <a:ea typeface="Calibri" panose="020F0502020204030204" pitchFamily="34" charset="0"/>
                    <a:cs typeface="Calibri" panose="020F0502020204030204" pitchFamily="34" charset="0"/>
                  </a:rPr>
                  <a:t>+</a:t>
                </a:r>
                <a:endParaRPr lang="en-US" sz="2400" dirty="0"/>
              </a:p>
            </p:txBody>
          </p:sp>
          <p:sp>
            <p:nvSpPr>
              <p:cNvPr id="19" name="Rectangle 18">
                <a:extLst>
                  <a:ext uri="{FF2B5EF4-FFF2-40B4-BE49-F238E27FC236}">
                    <a16:creationId xmlns:a16="http://schemas.microsoft.com/office/drawing/2014/main" id="{D7C6E9D8-E278-1F26-A7AF-529CD813D18F}"/>
                  </a:ext>
                </a:extLst>
              </p:cNvPr>
              <p:cNvSpPr/>
              <p:nvPr/>
            </p:nvSpPr>
            <p:spPr>
              <a:xfrm>
                <a:off x="755218" y="1163676"/>
                <a:ext cx="3889409" cy="2141519"/>
              </a:xfrm>
              <a:prstGeom prst="rect">
                <a:avLst/>
              </a:prstGeom>
              <a:noFill/>
              <a:ln w="38100">
                <a:solidFill>
                  <a:srgbClr val="AD8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57B4DC9B-C4A5-DA11-B011-7AEB71B87E27}"/>
                  </a:ext>
                </a:extLst>
              </p:cNvPr>
              <p:cNvSpPr txBox="1"/>
              <p:nvPr/>
            </p:nvSpPr>
            <p:spPr>
              <a:xfrm>
                <a:off x="1634710" y="3365279"/>
                <a:ext cx="2609743" cy="646331"/>
              </a:xfrm>
              <a:prstGeom prst="rect">
                <a:avLst/>
              </a:prstGeom>
              <a:noFill/>
            </p:spPr>
            <p:txBody>
              <a:bodyPr wrap="square" rtlCol="0">
                <a:spAutoFit/>
              </a:bodyPr>
              <a:lstStyle/>
              <a:p>
                <a:pPr algn="ctr"/>
                <a:r>
                  <a:rPr lang="en-US" sz="1800" b="1" i="1">
                    <a:latin typeface="Calibri" panose="020F0502020204030204" pitchFamily="34" charset="0"/>
                    <a:ea typeface="Calibri" panose="020F0502020204030204" pitchFamily="34" charset="0"/>
                    <a:cs typeface="Calibri" panose="020F0502020204030204" pitchFamily="34" charset="0"/>
                  </a:rPr>
                  <a:t>Wireless Communication Options</a:t>
                </a:r>
              </a:p>
            </p:txBody>
          </p:sp>
          <p:sp>
            <p:nvSpPr>
              <p:cNvPr id="33" name="TextBox 32">
                <a:extLst>
                  <a:ext uri="{FF2B5EF4-FFF2-40B4-BE49-F238E27FC236}">
                    <a16:creationId xmlns:a16="http://schemas.microsoft.com/office/drawing/2014/main" id="{5EEBEF56-3035-D955-2030-0ADE52994B3D}"/>
                  </a:ext>
                </a:extLst>
              </p:cNvPr>
              <p:cNvSpPr txBox="1"/>
              <p:nvPr/>
            </p:nvSpPr>
            <p:spPr>
              <a:xfrm>
                <a:off x="1738629" y="2089515"/>
                <a:ext cx="1922586" cy="369332"/>
              </a:xfrm>
              <a:prstGeom prst="rect">
                <a:avLst/>
              </a:prstGeom>
              <a:noFill/>
            </p:spPr>
            <p:txBody>
              <a:bodyPr wrap="square" rtlCol="0">
                <a:spAutoFit/>
              </a:bodyPr>
              <a:lstStyle/>
              <a:p>
                <a:pPr algn="ctr"/>
                <a:r>
                  <a:rPr lang="en-US" sz="1800" b="1" i="1">
                    <a:latin typeface="Calibri" panose="020F0502020204030204" pitchFamily="34" charset="0"/>
                    <a:ea typeface="Calibri" panose="020F0502020204030204" pitchFamily="34" charset="0"/>
                    <a:cs typeface="Calibri" panose="020F0502020204030204" pitchFamily="34" charset="0"/>
                  </a:rPr>
                  <a:t>OR</a:t>
                </a:r>
                <a:endParaRPr lang="en-US" sz="1200" i="1"/>
              </a:p>
            </p:txBody>
          </p:sp>
        </p:grpSp>
        <p:pic>
          <p:nvPicPr>
            <p:cNvPr id="39" name="Picture 38">
              <a:extLst>
                <a:ext uri="{FF2B5EF4-FFF2-40B4-BE49-F238E27FC236}">
                  <a16:creationId xmlns:a16="http://schemas.microsoft.com/office/drawing/2014/main" id="{2065C56E-6DA1-588A-8566-E4DDFEE25440}"/>
                </a:ext>
              </a:extLst>
            </p:cNvPr>
            <p:cNvPicPr>
              <a:picLocks noChangeAspect="1"/>
            </p:cNvPicPr>
            <p:nvPr/>
          </p:nvPicPr>
          <p:blipFill>
            <a:blip r:embed="rId8"/>
            <a:stretch>
              <a:fillRect/>
            </a:stretch>
          </p:blipFill>
          <p:spPr>
            <a:xfrm>
              <a:off x="786345" y="1977959"/>
              <a:ext cx="3904277" cy="1961235"/>
            </a:xfrm>
            <a:prstGeom prst="rect">
              <a:avLst/>
            </a:prstGeom>
          </p:spPr>
        </p:pic>
      </p:grpSp>
    </p:spTree>
    <p:extLst>
      <p:ext uri="{BB962C8B-B14F-4D97-AF65-F5344CB8AC3E}">
        <p14:creationId xmlns:p14="http://schemas.microsoft.com/office/powerpoint/2010/main" val="213214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2B6A5-116F-443A-2185-3E435A471400}"/>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B70117B3-BCB0-8DC3-0513-B2E00E1BC468}"/>
              </a:ext>
            </a:extLst>
          </p:cNvPr>
          <p:cNvSpPr>
            <a:spLocks noGrp="1"/>
          </p:cNvSpPr>
          <p:nvPr>
            <p:ph sz="quarter" idx="13"/>
          </p:nvPr>
        </p:nvSpPr>
        <p:spPr>
          <a:xfrm>
            <a:off x="838200" y="1758986"/>
            <a:ext cx="10515600" cy="644871"/>
          </a:xfrm>
        </p:spPr>
        <p:txBody>
          <a:bodyPr>
            <a:normAutofit/>
          </a:bodyPr>
          <a:lstStyle/>
          <a:p>
            <a:pPr marL="0" indent="0" algn="ctr">
              <a:buNone/>
            </a:pPr>
            <a:r>
              <a:rPr lang="en-US" sz="3600" b="1" dirty="0"/>
              <a:t>JSOC’s Needs</a:t>
            </a:r>
          </a:p>
        </p:txBody>
      </p:sp>
      <p:sp>
        <p:nvSpPr>
          <p:cNvPr id="4" name="Content Placeholder 2">
            <a:extLst>
              <a:ext uri="{FF2B5EF4-FFF2-40B4-BE49-F238E27FC236}">
                <a16:creationId xmlns:a16="http://schemas.microsoft.com/office/drawing/2014/main" id="{21281487-046A-E7FD-E320-C16782BA7933}"/>
              </a:ext>
            </a:extLst>
          </p:cNvPr>
          <p:cNvSpPr txBox="1">
            <a:spLocks/>
          </p:cNvSpPr>
          <p:nvPr/>
        </p:nvSpPr>
        <p:spPr>
          <a:xfrm>
            <a:off x="838200" y="2694972"/>
            <a:ext cx="10515600" cy="488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Small, Modular System</a:t>
            </a:r>
          </a:p>
        </p:txBody>
      </p:sp>
      <p:sp>
        <p:nvSpPr>
          <p:cNvPr id="5" name="Content Placeholder 2">
            <a:extLst>
              <a:ext uri="{FF2B5EF4-FFF2-40B4-BE49-F238E27FC236}">
                <a16:creationId xmlns:a16="http://schemas.microsoft.com/office/drawing/2014/main" id="{86E83E66-650D-D946-D738-F2BBE0210419}"/>
              </a:ext>
            </a:extLst>
          </p:cNvPr>
          <p:cNvSpPr txBox="1">
            <a:spLocks/>
          </p:cNvSpPr>
          <p:nvPr/>
        </p:nvSpPr>
        <p:spPr>
          <a:xfrm>
            <a:off x="838200" y="3515897"/>
            <a:ext cx="10515600" cy="488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Dropoff by Unaffiliated Asset</a:t>
            </a:r>
          </a:p>
        </p:txBody>
      </p:sp>
      <p:sp>
        <p:nvSpPr>
          <p:cNvPr id="6" name="Content Placeholder 2">
            <a:extLst>
              <a:ext uri="{FF2B5EF4-FFF2-40B4-BE49-F238E27FC236}">
                <a16:creationId xmlns:a16="http://schemas.microsoft.com/office/drawing/2014/main" id="{D2E1FE2C-E13C-20CF-D0F9-B6A91E5F48D6}"/>
              </a:ext>
            </a:extLst>
          </p:cNvPr>
          <p:cNvSpPr txBox="1">
            <a:spLocks/>
          </p:cNvSpPr>
          <p:nvPr/>
        </p:nvSpPr>
        <p:spPr>
          <a:xfrm>
            <a:off x="838200" y="5068403"/>
            <a:ext cx="10515600" cy="488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Cannot be Traced Back to USF</a:t>
            </a:r>
          </a:p>
        </p:txBody>
      </p:sp>
      <p:cxnSp>
        <p:nvCxnSpPr>
          <p:cNvPr id="9" name="Straight Connector 8">
            <a:extLst>
              <a:ext uri="{FF2B5EF4-FFF2-40B4-BE49-F238E27FC236}">
                <a16:creationId xmlns:a16="http://schemas.microsoft.com/office/drawing/2014/main" id="{53F2D4EF-7D94-3170-FC35-4943934B0F55}"/>
              </a:ext>
            </a:extLst>
          </p:cNvPr>
          <p:cNvCxnSpPr>
            <a:cxnSpLocks/>
          </p:cNvCxnSpPr>
          <p:nvPr/>
        </p:nvCxnSpPr>
        <p:spPr>
          <a:xfrm>
            <a:off x="4169109" y="3145536"/>
            <a:ext cx="4041648" cy="0"/>
          </a:xfrm>
          <a:prstGeom prst="line">
            <a:avLst/>
          </a:prstGeom>
          <a:ln w="38100">
            <a:solidFill>
              <a:srgbClr val="A2812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22211E-D42F-1513-AFE1-EDA7F3D138BC}"/>
              </a:ext>
            </a:extLst>
          </p:cNvPr>
          <p:cNvCxnSpPr>
            <a:cxnSpLocks/>
          </p:cNvCxnSpPr>
          <p:nvPr/>
        </p:nvCxnSpPr>
        <p:spPr>
          <a:xfrm>
            <a:off x="3804318" y="3976970"/>
            <a:ext cx="4771230" cy="0"/>
          </a:xfrm>
          <a:prstGeom prst="line">
            <a:avLst/>
          </a:prstGeom>
          <a:ln w="38100">
            <a:solidFill>
              <a:srgbClr val="A2812A"/>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5F89CAC-763E-49AE-6BA9-B789FA547375}"/>
              </a:ext>
            </a:extLst>
          </p:cNvPr>
          <p:cNvCxnSpPr>
            <a:cxnSpLocks/>
          </p:cNvCxnSpPr>
          <p:nvPr/>
        </p:nvCxnSpPr>
        <p:spPr>
          <a:xfrm>
            <a:off x="3537618" y="5541436"/>
            <a:ext cx="5304630" cy="0"/>
          </a:xfrm>
          <a:prstGeom prst="line">
            <a:avLst/>
          </a:prstGeom>
          <a:ln w="38100">
            <a:solidFill>
              <a:srgbClr val="A2812A"/>
            </a:solidFill>
          </a:ln>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92A494FC-DE94-5DC1-3DA6-7885325534EF}"/>
              </a:ext>
            </a:extLst>
          </p:cNvPr>
          <p:cNvSpPr txBox="1">
            <a:spLocks/>
          </p:cNvSpPr>
          <p:nvPr/>
        </p:nvSpPr>
        <p:spPr>
          <a:xfrm>
            <a:off x="838199" y="4339061"/>
            <a:ext cx="10515600" cy="4885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Wireless Cyber Capabilities</a:t>
            </a:r>
          </a:p>
        </p:txBody>
      </p:sp>
      <p:cxnSp>
        <p:nvCxnSpPr>
          <p:cNvPr id="10" name="Straight Connector 9">
            <a:extLst>
              <a:ext uri="{FF2B5EF4-FFF2-40B4-BE49-F238E27FC236}">
                <a16:creationId xmlns:a16="http://schemas.microsoft.com/office/drawing/2014/main" id="{D38202D7-84E1-A8FB-DFC9-332E261B9E16}"/>
              </a:ext>
            </a:extLst>
          </p:cNvPr>
          <p:cNvCxnSpPr>
            <a:cxnSpLocks/>
          </p:cNvCxnSpPr>
          <p:nvPr/>
        </p:nvCxnSpPr>
        <p:spPr>
          <a:xfrm>
            <a:off x="3537617" y="4812094"/>
            <a:ext cx="5304630" cy="0"/>
          </a:xfrm>
          <a:prstGeom prst="line">
            <a:avLst/>
          </a:prstGeom>
          <a:ln w="38100">
            <a:solidFill>
              <a:srgbClr val="A281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484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3816eb2f5f1_0_6"/>
          <p:cNvSpPr txBox="1">
            <a:spLocks noGrp="1"/>
          </p:cNvSpPr>
          <p:nvPr>
            <p:ph type="title"/>
          </p:nvPr>
        </p:nvSpPr>
        <p:spPr>
          <a:xfrm>
            <a:off x="3158711" y="382056"/>
            <a:ext cx="9532178" cy="365125"/>
          </a:xfrm>
          <a:prstGeom prst="rect">
            <a:avLst/>
          </a:prstGeom>
          <a:ln>
            <a:noFill/>
          </a:ln>
        </p:spPr>
        <p:txBody>
          <a:bodyPr spcFirstLastPara="1" wrap="square" lIns="91425" tIns="45700" rIns="91425" bIns="45700" anchor="ctr" anchorCtr="0">
            <a:noAutofit/>
          </a:bodyPr>
          <a:lstStyle/>
          <a:p>
            <a:pPr marL="0" lvl="0" indent="0"/>
            <a:r>
              <a:rPr lang="en-US" sz="3600">
                <a:solidFill>
                  <a:schemeClr val="bg1"/>
                </a:solidFill>
                <a:latin typeface="Arial" panose="020B0604020202020204" pitchFamily="34" charset="0"/>
                <a:ea typeface="+mj-ea"/>
                <a:cs typeface="Arial" panose="020B0604020202020204" pitchFamily="34" charset="0"/>
              </a:rPr>
              <a:t>Requirements</a:t>
            </a:r>
          </a:p>
        </p:txBody>
      </p:sp>
      <p:sp>
        <p:nvSpPr>
          <p:cNvPr id="15" name="Rectangle 14">
            <a:extLst>
              <a:ext uri="{FF2B5EF4-FFF2-40B4-BE49-F238E27FC236}">
                <a16:creationId xmlns:a16="http://schemas.microsoft.com/office/drawing/2014/main" id="{3F49F438-8C89-97C8-F454-1DA87E7EE20F}"/>
              </a:ext>
            </a:extLst>
          </p:cNvPr>
          <p:cNvSpPr/>
          <p:nvPr/>
        </p:nvSpPr>
        <p:spPr>
          <a:xfrm>
            <a:off x="482397" y="3504481"/>
            <a:ext cx="11127698" cy="2240477"/>
          </a:xfrm>
          <a:prstGeom prst="rect">
            <a:avLst/>
          </a:prstGeom>
          <a:noFill/>
          <a:ln w="76200">
            <a:solidFill>
              <a:srgbClr val="AD8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7" name="Google Shape;197;g3816eb2f5f1_0_6"/>
          <p:cNvCxnSpPr/>
          <p:nvPr/>
        </p:nvCxnSpPr>
        <p:spPr>
          <a:xfrm>
            <a:off x="3607835" y="2144810"/>
            <a:ext cx="5020034" cy="25753"/>
          </a:xfrm>
          <a:prstGeom prst="straightConnector1">
            <a:avLst/>
          </a:prstGeom>
          <a:noFill/>
          <a:ln w="38100" cap="flat" cmpd="sng">
            <a:noFill/>
            <a:prstDash val="solid"/>
            <a:round/>
            <a:headEnd type="oval" w="med" len="med"/>
            <a:tailEnd type="oval" w="med" len="med"/>
          </a:ln>
        </p:spPr>
      </p:cxnSp>
      <p:grpSp>
        <p:nvGrpSpPr>
          <p:cNvPr id="22" name="Group 21">
            <a:extLst>
              <a:ext uri="{FF2B5EF4-FFF2-40B4-BE49-F238E27FC236}">
                <a16:creationId xmlns:a16="http://schemas.microsoft.com/office/drawing/2014/main" id="{77ACD403-5D21-7ED4-6460-674A7ED40517}"/>
              </a:ext>
            </a:extLst>
          </p:cNvPr>
          <p:cNvGrpSpPr/>
          <p:nvPr/>
        </p:nvGrpSpPr>
        <p:grpSpPr>
          <a:xfrm>
            <a:off x="819750" y="784529"/>
            <a:ext cx="2744584" cy="2692285"/>
            <a:chOff x="819750" y="784529"/>
            <a:chExt cx="2744584" cy="2692285"/>
          </a:xfrm>
        </p:grpSpPr>
        <p:pic>
          <p:nvPicPr>
            <p:cNvPr id="199" name="Google Shape;199;g3816eb2f5f1_0_6"/>
            <p:cNvPicPr preferRelativeResize="0"/>
            <p:nvPr/>
          </p:nvPicPr>
          <p:blipFill>
            <a:blip r:embed="rId3">
              <a:alphaModFix/>
            </a:blip>
            <a:stretch>
              <a:fillRect/>
            </a:stretch>
          </p:blipFill>
          <p:spPr>
            <a:xfrm>
              <a:off x="819750" y="784529"/>
              <a:ext cx="2744584" cy="2452966"/>
            </a:xfrm>
            <a:prstGeom prst="rect">
              <a:avLst/>
            </a:prstGeom>
            <a:noFill/>
            <a:ln>
              <a:noFill/>
            </a:ln>
          </p:spPr>
        </p:pic>
        <p:sp>
          <p:nvSpPr>
            <p:cNvPr id="13" name="TextBox 12">
              <a:extLst>
                <a:ext uri="{FF2B5EF4-FFF2-40B4-BE49-F238E27FC236}">
                  <a16:creationId xmlns:a16="http://schemas.microsoft.com/office/drawing/2014/main" id="{D6AA0BAF-7AE7-DD2A-3DBD-BF06AC109AB7}"/>
                </a:ext>
              </a:extLst>
            </p:cNvPr>
            <p:cNvSpPr txBox="1"/>
            <p:nvPr/>
          </p:nvSpPr>
          <p:spPr>
            <a:xfrm>
              <a:off x="1296999" y="2953594"/>
              <a:ext cx="2229853" cy="523220"/>
            </a:xfrm>
            <a:prstGeom prst="rect">
              <a:avLst/>
            </a:prstGeom>
            <a:noFill/>
            <a:ln>
              <a:noFill/>
            </a:ln>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Operator</a:t>
              </a:r>
            </a:p>
          </p:txBody>
        </p:sp>
      </p:grpSp>
      <p:grpSp>
        <p:nvGrpSpPr>
          <p:cNvPr id="24" name="Group 23">
            <a:extLst>
              <a:ext uri="{FF2B5EF4-FFF2-40B4-BE49-F238E27FC236}">
                <a16:creationId xmlns:a16="http://schemas.microsoft.com/office/drawing/2014/main" id="{4377F253-6CBE-BAEC-6BF3-D38C13689587}"/>
              </a:ext>
            </a:extLst>
          </p:cNvPr>
          <p:cNvGrpSpPr/>
          <p:nvPr/>
        </p:nvGrpSpPr>
        <p:grpSpPr>
          <a:xfrm>
            <a:off x="8905725" y="784529"/>
            <a:ext cx="2595077" cy="2709085"/>
            <a:chOff x="8905725" y="784529"/>
            <a:chExt cx="2595077" cy="2709085"/>
          </a:xfrm>
        </p:grpSpPr>
        <p:grpSp>
          <p:nvGrpSpPr>
            <p:cNvPr id="6" name="Group 5">
              <a:extLst>
                <a:ext uri="{FF2B5EF4-FFF2-40B4-BE49-F238E27FC236}">
                  <a16:creationId xmlns:a16="http://schemas.microsoft.com/office/drawing/2014/main" id="{B6734AB0-71E3-4DC8-0AED-789F05F2AA23}"/>
                </a:ext>
              </a:extLst>
            </p:cNvPr>
            <p:cNvGrpSpPr/>
            <p:nvPr/>
          </p:nvGrpSpPr>
          <p:grpSpPr>
            <a:xfrm>
              <a:off x="8905725" y="784529"/>
              <a:ext cx="2595077" cy="2503795"/>
              <a:chOff x="8295248" y="183383"/>
              <a:chExt cx="3896752" cy="4661369"/>
            </a:xfrm>
          </p:grpSpPr>
          <p:pic>
            <p:nvPicPr>
              <p:cNvPr id="7" name="Google Shape;195;g3816eb2f5f1_0_6" title="JUST STONE.png">
                <a:extLst>
                  <a:ext uri="{FF2B5EF4-FFF2-40B4-BE49-F238E27FC236}">
                    <a16:creationId xmlns:a16="http://schemas.microsoft.com/office/drawing/2014/main" id="{032BCDCC-B8D5-BDD6-B571-703268B597D1}"/>
                  </a:ext>
                </a:extLst>
              </p:cNvPr>
              <p:cNvPicPr preferRelativeResize="0"/>
              <p:nvPr/>
            </p:nvPicPr>
            <p:blipFill>
              <a:blip r:embed="rId4">
                <a:alphaModFix/>
              </a:blip>
              <a:stretch>
                <a:fillRect/>
              </a:stretch>
            </p:blipFill>
            <p:spPr>
              <a:xfrm>
                <a:off x="8295248" y="1480693"/>
                <a:ext cx="1597571" cy="1959300"/>
              </a:xfrm>
              <a:prstGeom prst="rect">
                <a:avLst/>
              </a:prstGeom>
              <a:noFill/>
              <a:ln>
                <a:noFill/>
              </a:ln>
            </p:spPr>
          </p:pic>
          <p:pic>
            <p:nvPicPr>
              <p:cNvPr id="8" name="Google Shape;195;g3816eb2f5f1_0_6" title="JUST STONE.png">
                <a:extLst>
                  <a:ext uri="{FF2B5EF4-FFF2-40B4-BE49-F238E27FC236}">
                    <a16:creationId xmlns:a16="http://schemas.microsoft.com/office/drawing/2014/main" id="{9974B0AA-9DC0-5BAC-D4C6-1CB8F0895A25}"/>
                  </a:ext>
                </a:extLst>
              </p:cNvPr>
              <p:cNvPicPr preferRelativeResize="0"/>
              <p:nvPr/>
            </p:nvPicPr>
            <p:blipFill>
              <a:blip r:embed="rId4">
                <a:alphaModFix/>
              </a:blip>
              <a:stretch>
                <a:fillRect/>
              </a:stretch>
            </p:blipFill>
            <p:spPr>
              <a:xfrm>
                <a:off x="10594429" y="1487281"/>
                <a:ext cx="1597571" cy="1959300"/>
              </a:xfrm>
              <a:prstGeom prst="rect">
                <a:avLst/>
              </a:prstGeom>
              <a:noFill/>
              <a:ln>
                <a:noFill/>
              </a:ln>
            </p:spPr>
          </p:pic>
          <p:pic>
            <p:nvPicPr>
              <p:cNvPr id="9" name="Google Shape;195;g3816eb2f5f1_0_6" title="JUST STONE.png">
                <a:extLst>
                  <a:ext uri="{FF2B5EF4-FFF2-40B4-BE49-F238E27FC236}">
                    <a16:creationId xmlns:a16="http://schemas.microsoft.com/office/drawing/2014/main" id="{34A0B718-8EC0-621D-8A79-5405C4A798E8}"/>
                  </a:ext>
                </a:extLst>
              </p:cNvPr>
              <p:cNvPicPr preferRelativeResize="0"/>
              <p:nvPr/>
            </p:nvPicPr>
            <p:blipFill>
              <a:blip r:embed="rId4">
                <a:alphaModFix/>
              </a:blip>
              <a:stretch>
                <a:fillRect/>
              </a:stretch>
            </p:blipFill>
            <p:spPr>
              <a:xfrm>
                <a:off x="9452832" y="2885452"/>
                <a:ext cx="1597571" cy="1959300"/>
              </a:xfrm>
              <a:prstGeom prst="rect">
                <a:avLst/>
              </a:prstGeom>
              <a:noFill/>
              <a:ln>
                <a:noFill/>
              </a:ln>
            </p:spPr>
          </p:pic>
          <p:pic>
            <p:nvPicPr>
              <p:cNvPr id="10" name="Picture 2" descr="Interconnected nodes icon illustrating neural networks in technology  creative environment digital design perspective 55610864 PNG">
                <a:extLst>
                  <a:ext uri="{FF2B5EF4-FFF2-40B4-BE49-F238E27FC236}">
                    <a16:creationId xmlns:a16="http://schemas.microsoft.com/office/drawing/2014/main" id="{9A9DEBE9-79BC-0ACB-91E2-D64719B64A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9834" y="1793068"/>
                <a:ext cx="1347724" cy="134772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Google Shape;195;g3816eb2f5f1_0_6" title="JUST STONE.png">
                <a:extLst>
                  <a:ext uri="{FF2B5EF4-FFF2-40B4-BE49-F238E27FC236}">
                    <a16:creationId xmlns:a16="http://schemas.microsoft.com/office/drawing/2014/main" id="{5D04EFF6-79C3-4541-9323-A40079DC499F}"/>
                  </a:ext>
                </a:extLst>
              </p:cNvPr>
              <p:cNvPicPr preferRelativeResize="0"/>
              <p:nvPr/>
            </p:nvPicPr>
            <p:blipFill>
              <a:blip r:embed="rId4">
                <a:alphaModFix/>
              </a:blip>
              <a:stretch>
                <a:fillRect/>
              </a:stretch>
            </p:blipFill>
            <p:spPr>
              <a:xfrm>
                <a:off x="9414911" y="183383"/>
                <a:ext cx="1597571" cy="1959300"/>
              </a:xfrm>
              <a:prstGeom prst="rect">
                <a:avLst/>
              </a:prstGeom>
              <a:noFill/>
              <a:ln>
                <a:noFill/>
              </a:ln>
            </p:spPr>
          </p:pic>
        </p:grpSp>
        <p:sp>
          <p:nvSpPr>
            <p:cNvPr id="18" name="TextBox 17">
              <a:extLst>
                <a:ext uri="{FF2B5EF4-FFF2-40B4-BE49-F238E27FC236}">
                  <a16:creationId xmlns:a16="http://schemas.microsoft.com/office/drawing/2014/main" id="{5F480152-FE64-2945-4CBD-FFFE16822B00}"/>
                </a:ext>
              </a:extLst>
            </p:cNvPr>
            <p:cNvSpPr txBox="1"/>
            <p:nvPr/>
          </p:nvSpPr>
          <p:spPr>
            <a:xfrm>
              <a:off x="9270949" y="2970394"/>
              <a:ext cx="2229853" cy="523220"/>
            </a:xfrm>
            <a:prstGeom prst="rect">
              <a:avLst/>
            </a:prstGeom>
            <a:noFill/>
            <a:ln>
              <a:noFill/>
            </a:ln>
          </p:spPr>
          <p:txBody>
            <a:bodyPr wrap="square" rtlCol="0">
              <a:spAutoFit/>
            </a:bodyPr>
            <a:lstStyle/>
            <a:p>
              <a:r>
                <a:rPr lang="en-US" sz="2800" b="1" dirty="0">
                  <a:latin typeface="Calibri" panose="020F0502020204030204" pitchFamily="34" charset="0"/>
                  <a:ea typeface="Calibri" panose="020F0502020204030204" pitchFamily="34" charset="0"/>
                  <a:cs typeface="Calibri" panose="020F0502020204030204" pitchFamily="34" charset="0"/>
                </a:rPr>
                <a:t>Cyber Nodes</a:t>
              </a:r>
            </a:p>
          </p:txBody>
        </p:sp>
      </p:grpSp>
      <p:sp>
        <p:nvSpPr>
          <p:cNvPr id="12" name="Google Shape;196;g3816eb2f5f1_0_6">
            <a:extLst>
              <a:ext uri="{FF2B5EF4-FFF2-40B4-BE49-F238E27FC236}">
                <a16:creationId xmlns:a16="http://schemas.microsoft.com/office/drawing/2014/main" id="{F21CA956-F3AE-99ED-A31E-2A128CE1E1E5}"/>
              </a:ext>
            </a:extLst>
          </p:cNvPr>
          <p:cNvSpPr txBox="1"/>
          <p:nvPr/>
        </p:nvSpPr>
        <p:spPr>
          <a:xfrm>
            <a:off x="6924626" y="3508221"/>
            <a:ext cx="4685469" cy="2654163"/>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tx1"/>
              </a:buClr>
              <a:buSzPts val="2600"/>
              <a:buChar char="❏"/>
            </a:pPr>
            <a:r>
              <a:rPr lang="en-US" sz="2600" b="1" dirty="0"/>
              <a:t>Open-Source &amp; Expendable</a:t>
            </a:r>
          </a:p>
          <a:p>
            <a:pPr marL="457200" indent="-393700">
              <a:buClr>
                <a:schemeClr val="tx1"/>
              </a:buClr>
              <a:buSzPts val="2600"/>
              <a:buFont typeface="Arial"/>
              <a:buChar char="❏"/>
            </a:pPr>
            <a:r>
              <a:rPr lang="en-US" sz="2600" b="1" dirty="0"/>
              <a:t>Physical Stealth</a:t>
            </a:r>
          </a:p>
          <a:p>
            <a:pPr marL="457200" indent="-393700">
              <a:buClr>
                <a:schemeClr val="tx1"/>
              </a:buClr>
              <a:buSzPts val="2600"/>
              <a:buFont typeface="Arial"/>
              <a:buChar char="❏"/>
            </a:pPr>
            <a:r>
              <a:rPr lang="en-US" sz="2600" dirty="0"/>
              <a:t>Sufficient Coverage</a:t>
            </a:r>
          </a:p>
          <a:p>
            <a:pPr marL="457200" indent="-393700">
              <a:buClr>
                <a:schemeClr val="tx1"/>
              </a:buClr>
              <a:buSzPts val="2600"/>
              <a:buFont typeface="Arial"/>
              <a:buChar char="❏"/>
            </a:pPr>
            <a:r>
              <a:rPr lang="en-US" sz="2600" dirty="0"/>
              <a:t>Offensive Capabilities</a:t>
            </a:r>
          </a:p>
        </p:txBody>
      </p:sp>
      <p:sp>
        <p:nvSpPr>
          <p:cNvPr id="19" name="Google Shape;196;g3816eb2f5f1_0_6">
            <a:extLst>
              <a:ext uri="{FF2B5EF4-FFF2-40B4-BE49-F238E27FC236}">
                <a16:creationId xmlns:a16="http://schemas.microsoft.com/office/drawing/2014/main" id="{4F75EB7E-15CF-6808-1DDA-44A3F17BD0DD}"/>
              </a:ext>
            </a:extLst>
          </p:cNvPr>
          <p:cNvSpPr txBox="1"/>
          <p:nvPr/>
        </p:nvSpPr>
        <p:spPr>
          <a:xfrm>
            <a:off x="832759" y="3525189"/>
            <a:ext cx="6048365" cy="2654163"/>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tx1"/>
              </a:buClr>
              <a:buSzPts val="2600"/>
              <a:buChar char="❏"/>
            </a:pPr>
            <a:r>
              <a:rPr lang="en-US" sz="2600" dirty="0"/>
              <a:t>Low Power Draw</a:t>
            </a:r>
          </a:p>
          <a:p>
            <a:pPr marL="457200" lvl="0" indent="-393700" algn="l" rtl="0">
              <a:spcBef>
                <a:spcPts val="0"/>
              </a:spcBef>
              <a:spcAft>
                <a:spcPts val="0"/>
              </a:spcAft>
              <a:buClr>
                <a:schemeClr val="tx1"/>
              </a:buClr>
              <a:buSzPts val="2600"/>
              <a:buChar char="❏"/>
            </a:pPr>
            <a:r>
              <a:rPr lang="en-US" sz="2600" b="1" dirty="0"/>
              <a:t>Low EW Visibility</a:t>
            </a:r>
          </a:p>
          <a:p>
            <a:pPr marL="457200" lvl="0" indent="-393700" algn="l" rtl="0">
              <a:spcBef>
                <a:spcPts val="0"/>
              </a:spcBef>
              <a:spcAft>
                <a:spcPts val="0"/>
              </a:spcAft>
              <a:buClr>
                <a:schemeClr val="tx1"/>
              </a:buClr>
              <a:buSzPts val="2600"/>
              <a:buChar char="❏"/>
            </a:pPr>
            <a:r>
              <a:rPr lang="en-US" sz="2600" b="1" dirty="0"/>
              <a:t>Modularity</a:t>
            </a:r>
          </a:p>
          <a:p>
            <a:pPr marL="457200" indent="-393700">
              <a:buClr>
                <a:schemeClr val="tx1"/>
              </a:buClr>
              <a:buSzPts val="2600"/>
              <a:buFont typeface="Arial"/>
              <a:buChar char="❏"/>
            </a:pPr>
            <a:r>
              <a:rPr lang="en-US" sz="2600" dirty="0"/>
              <a:t>Tamper Control Mechanisms</a:t>
            </a:r>
          </a:p>
          <a:p>
            <a:pPr marL="457200" indent="-393700">
              <a:buClr>
                <a:schemeClr val="tx1"/>
              </a:buClr>
              <a:buSzPts val="2600"/>
              <a:buFont typeface="Arial"/>
              <a:buChar char="❏"/>
            </a:pPr>
            <a:r>
              <a:rPr lang="en-US" sz="2600" dirty="0"/>
              <a:t>Technically and Mechanically Simple</a:t>
            </a:r>
          </a:p>
          <a:p>
            <a:pPr marL="457200" lvl="0" indent="-393700" algn="l" rtl="0">
              <a:spcBef>
                <a:spcPts val="0"/>
              </a:spcBef>
              <a:spcAft>
                <a:spcPts val="0"/>
              </a:spcAft>
              <a:buClr>
                <a:schemeClr val="tx1"/>
              </a:buClr>
              <a:buSzPts val="2600"/>
              <a:buChar char="❏"/>
            </a:pPr>
            <a:endParaRPr lang="en-US" sz="2600" dirty="0"/>
          </a:p>
          <a:p>
            <a:pPr marL="457200" lvl="0" indent="-393700" algn="l" rtl="0">
              <a:spcBef>
                <a:spcPts val="0"/>
              </a:spcBef>
              <a:spcAft>
                <a:spcPts val="0"/>
              </a:spcAft>
              <a:buClr>
                <a:schemeClr val="tx1"/>
              </a:buClr>
              <a:buSzPts val="2600"/>
              <a:buChar char="❏"/>
            </a:pPr>
            <a:endParaRPr lang="en-US" sz="2600" dirty="0"/>
          </a:p>
        </p:txBody>
      </p:sp>
      <p:grpSp>
        <p:nvGrpSpPr>
          <p:cNvPr id="23" name="Group 22">
            <a:extLst>
              <a:ext uri="{FF2B5EF4-FFF2-40B4-BE49-F238E27FC236}">
                <a16:creationId xmlns:a16="http://schemas.microsoft.com/office/drawing/2014/main" id="{2C2CF327-71E3-623D-8A51-37A585097F28}"/>
              </a:ext>
            </a:extLst>
          </p:cNvPr>
          <p:cNvGrpSpPr/>
          <p:nvPr/>
        </p:nvGrpSpPr>
        <p:grpSpPr>
          <a:xfrm>
            <a:off x="3607835" y="1716541"/>
            <a:ext cx="5017500" cy="706710"/>
            <a:chOff x="3607835" y="1716541"/>
            <a:chExt cx="5017500" cy="706710"/>
          </a:xfrm>
        </p:grpSpPr>
        <p:sp>
          <p:nvSpPr>
            <p:cNvPr id="198" name="Google Shape;198;g3816eb2f5f1_0_6"/>
            <p:cNvSpPr txBox="1"/>
            <p:nvPr/>
          </p:nvSpPr>
          <p:spPr>
            <a:xfrm>
              <a:off x="4044104" y="1716541"/>
              <a:ext cx="4147493" cy="36000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a:t>Secure Tunnel</a:t>
              </a:r>
              <a:endParaRPr sz="2800" dirty="0"/>
            </a:p>
          </p:txBody>
        </p:sp>
        <p:cxnSp>
          <p:nvCxnSpPr>
            <p:cNvPr id="21" name="Google Shape;197;g3816eb2f5f1_0_6">
              <a:extLst>
                <a:ext uri="{FF2B5EF4-FFF2-40B4-BE49-F238E27FC236}">
                  <a16:creationId xmlns:a16="http://schemas.microsoft.com/office/drawing/2014/main" id="{7936B353-353F-21A2-6845-D1DF2787A4F3}"/>
                </a:ext>
              </a:extLst>
            </p:cNvPr>
            <p:cNvCxnSpPr/>
            <p:nvPr/>
          </p:nvCxnSpPr>
          <p:spPr>
            <a:xfrm>
              <a:off x="3607835" y="2394451"/>
              <a:ext cx="5017500" cy="28800"/>
            </a:xfrm>
            <a:prstGeom prst="straightConnector1">
              <a:avLst/>
            </a:prstGeom>
            <a:noFill/>
            <a:ln w="38100" cap="flat" cmpd="sng">
              <a:solidFill>
                <a:schemeClr val="tx1"/>
              </a:solidFill>
              <a:prstDash val="solid"/>
              <a:round/>
              <a:headEnd type="oval" w="med" len="med"/>
              <a:tailEnd type="oval" w="med" len="med"/>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a:extLst>
            <a:ext uri="{FF2B5EF4-FFF2-40B4-BE49-F238E27FC236}">
              <a16:creationId xmlns:a16="http://schemas.microsoft.com/office/drawing/2014/main" id="{138F4697-7B52-1A57-BF25-5BE12411DFB2}"/>
            </a:ext>
          </a:extLst>
        </p:cNvPr>
        <p:cNvGrpSpPr/>
        <p:nvPr/>
      </p:nvGrpSpPr>
      <p:grpSpPr>
        <a:xfrm>
          <a:off x="0" y="0"/>
          <a:ext cx="0" cy="0"/>
          <a:chOff x="0" y="0"/>
          <a:chExt cx="0" cy="0"/>
        </a:xfrm>
      </p:grpSpPr>
      <p:sp>
        <p:nvSpPr>
          <p:cNvPr id="206" name="Google Shape;206;g36631528b0a_0_97">
            <a:extLst>
              <a:ext uri="{FF2B5EF4-FFF2-40B4-BE49-F238E27FC236}">
                <a16:creationId xmlns:a16="http://schemas.microsoft.com/office/drawing/2014/main" id="{F59A1D2A-20A4-A722-82AA-5ABF14EA3B0C}"/>
              </a:ext>
            </a:extLst>
          </p:cNvPr>
          <p:cNvSpPr txBox="1">
            <a:spLocks noGrp="1"/>
          </p:cNvSpPr>
          <p:nvPr>
            <p:ph type="title"/>
          </p:nvPr>
        </p:nvSpPr>
        <p:spPr>
          <a:xfrm>
            <a:off x="4267199" y="309148"/>
            <a:ext cx="6594911" cy="457205"/>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solidFill>
                  <a:schemeClr val="bg1"/>
                </a:solidFill>
                <a:latin typeface="Arial" panose="020B0604020202020204" pitchFamily="34" charset="0"/>
                <a:ea typeface="+mj-ea"/>
                <a:cs typeface="Arial" panose="020B0604020202020204" pitchFamily="34" charset="0"/>
              </a:rPr>
              <a:t>Concealment</a:t>
            </a:r>
            <a:endParaRPr lang="en-US" sz="3600">
              <a:solidFill>
                <a:schemeClr val="bg1"/>
              </a:solidFill>
              <a:latin typeface="Arial" panose="020B0604020202020204" pitchFamily="34" charset="0"/>
              <a:ea typeface="+mj-ea"/>
              <a:cs typeface="Arial" panose="020B0604020202020204" pitchFamily="34" charset="0"/>
            </a:endParaRPr>
          </a:p>
        </p:txBody>
      </p:sp>
      <p:sp>
        <p:nvSpPr>
          <p:cNvPr id="207" name="Google Shape;207;g36631528b0a_0_97">
            <a:extLst>
              <a:ext uri="{FF2B5EF4-FFF2-40B4-BE49-F238E27FC236}">
                <a16:creationId xmlns:a16="http://schemas.microsoft.com/office/drawing/2014/main" id="{63E88AD4-89C6-7E81-21AC-F2700016E229}"/>
              </a:ext>
            </a:extLst>
          </p:cNvPr>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209" name="Google Shape;209;g36631528b0a_0_97" title="PetRock.png">
            <a:extLst>
              <a:ext uri="{FF2B5EF4-FFF2-40B4-BE49-F238E27FC236}">
                <a16:creationId xmlns:a16="http://schemas.microsoft.com/office/drawing/2014/main" id="{E6C0920D-BA50-F990-E0AC-6F880115D0B3}"/>
              </a:ext>
            </a:extLst>
          </p:cNvPr>
          <p:cNvPicPr preferRelativeResize="0"/>
          <p:nvPr/>
        </p:nvPicPr>
        <p:blipFill>
          <a:blip r:embed="rId3">
            <a:alphaModFix/>
          </a:blip>
          <a:stretch>
            <a:fillRect/>
          </a:stretch>
        </p:blipFill>
        <p:spPr>
          <a:xfrm>
            <a:off x="300998" y="2424871"/>
            <a:ext cx="3725301" cy="2180856"/>
          </a:xfrm>
          <a:prstGeom prst="rect">
            <a:avLst/>
          </a:prstGeom>
          <a:noFill/>
          <a:ln w="38100" cap="flat" cmpd="sng">
            <a:solidFill>
              <a:srgbClr val="E7E5D1"/>
            </a:solidFill>
            <a:prstDash val="solid"/>
            <a:round/>
            <a:headEnd type="none" w="sm" len="sm"/>
            <a:tailEnd type="none" w="sm" len="sm"/>
          </a:ln>
        </p:spPr>
      </p:pic>
      <p:pic>
        <p:nvPicPr>
          <p:cNvPr id="210" name="Google Shape;210;g36631528b0a_0_97">
            <a:extLst>
              <a:ext uri="{FF2B5EF4-FFF2-40B4-BE49-F238E27FC236}">
                <a16:creationId xmlns:a16="http://schemas.microsoft.com/office/drawing/2014/main" id="{EE2955D2-B41B-4B8D-4014-D8BED3184E57}"/>
              </a:ext>
            </a:extLst>
          </p:cNvPr>
          <p:cNvPicPr preferRelativeResize="0"/>
          <p:nvPr/>
        </p:nvPicPr>
        <p:blipFill>
          <a:blip r:embed="rId4">
            <a:alphaModFix/>
          </a:blip>
          <a:stretch>
            <a:fillRect/>
          </a:stretch>
        </p:blipFill>
        <p:spPr>
          <a:xfrm>
            <a:off x="8702941" y="1288150"/>
            <a:ext cx="3211276" cy="4281701"/>
          </a:xfrm>
          <a:prstGeom prst="rect">
            <a:avLst/>
          </a:prstGeom>
          <a:noFill/>
          <a:ln w="38100" cap="flat" cmpd="sng">
            <a:solidFill>
              <a:srgbClr val="E7E5D1"/>
            </a:solidFill>
            <a:prstDash val="solid"/>
            <a:round/>
            <a:headEnd type="none" w="sm" len="sm"/>
            <a:tailEnd type="none" w="sm" len="sm"/>
          </a:ln>
        </p:spPr>
      </p:pic>
      <p:sp>
        <p:nvSpPr>
          <p:cNvPr id="211" name="Google Shape;211;g36631528b0a_0_97">
            <a:extLst>
              <a:ext uri="{FF2B5EF4-FFF2-40B4-BE49-F238E27FC236}">
                <a16:creationId xmlns:a16="http://schemas.microsoft.com/office/drawing/2014/main" id="{9A641EAA-7AC3-A855-5B46-6217E9069B62}"/>
              </a:ext>
            </a:extLst>
          </p:cNvPr>
          <p:cNvSpPr/>
          <p:nvPr/>
        </p:nvSpPr>
        <p:spPr>
          <a:xfrm>
            <a:off x="10123191" y="4331125"/>
            <a:ext cx="531600" cy="56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 name="Google Shape;195;g3816eb2f5f1_0_6" title="JUST STONE.png">
            <a:extLst>
              <a:ext uri="{FF2B5EF4-FFF2-40B4-BE49-F238E27FC236}">
                <a16:creationId xmlns:a16="http://schemas.microsoft.com/office/drawing/2014/main" id="{492607AF-647E-75FF-73CF-AA9065A733AC}"/>
              </a:ext>
            </a:extLst>
          </p:cNvPr>
          <p:cNvPicPr preferRelativeResize="0"/>
          <p:nvPr/>
        </p:nvPicPr>
        <p:blipFill>
          <a:blip r:embed="rId5">
            <a:alphaModFix/>
          </a:blip>
          <a:stretch>
            <a:fillRect/>
          </a:stretch>
        </p:blipFill>
        <p:spPr>
          <a:xfrm>
            <a:off x="4648202" y="1751167"/>
            <a:ext cx="3725301" cy="3416625"/>
          </a:xfrm>
          <a:prstGeom prst="rect">
            <a:avLst/>
          </a:prstGeom>
          <a:noFill/>
          <a:ln>
            <a:noFill/>
          </a:ln>
        </p:spPr>
      </p:pic>
      <p:sp>
        <p:nvSpPr>
          <p:cNvPr id="4" name="Arrow: Right 3">
            <a:extLst>
              <a:ext uri="{FF2B5EF4-FFF2-40B4-BE49-F238E27FC236}">
                <a16:creationId xmlns:a16="http://schemas.microsoft.com/office/drawing/2014/main" id="{8F260222-EF12-B521-1294-9AECA62F4C09}"/>
              </a:ext>
            </a:extLst>
          </p:cNvPr>
          <p:cNvSpPr/>
          <p:nvPr/>
        </p:nvSpPr>
        <p:spPr>
          <a:xfrm>
            <a:off x="4371964" y="3232359"/>
            <a:ext cx="1061884" cy="693175"/>
          </a:xfrm>
          <a:prstGeom prst="rightArrow">
            <a:avLst/>
          </a:prstGeom>
          <a:solidFill>
            <a:srgbClr val="AD8C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5B22F8A4-EA75-050F-DB99-120CF0BC5FD3}"/>
              </a:ext>
            </a:extLst>
          </p:cNvPr>
          <p:cNvSpPr/>
          <p:nvPr/>
        </p:nvSpPr>
        <p:spPr>
          <a:xfrm>
            <a:off x="7467599" y="3279060"/>
            <a:ext cx="1061884" cy="693175"/>
          </a:xfrm>
          <a:prstGeom prst="rightArrow">
            <a:avLst/>
          </a:prstGeom>
          <a:solidFill>
            <a:srgbClr val="AD8C4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5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base">
                                        <p:cTn id="7" dur="500" fill="hold"/>
                                        <p:tgtEl>
                                          <p:spTgt spid="211"/>
                                        </p:tgtEl>
                                        <p:attrNameLst>
                                          <p:attrName>ppt_x</p:attrName>
                                        </p:attrNameLst>
                                      </p:cBhvr>
                                      <p:tavLst>
                                        <p:tav tm="0">
                                          <p:val>
                                            <p:strVal val="#ppt_x"/>
                                          </p:val>
                                        </p:tav>
                                        <p:tav tm="100000">
                                          <p:val>
                                            <p:strVal val="#ppt_x"/>
                                          </p:val>
                                        </p:tav>
                                      </p:tavLst>
                                    </p:anim>
                                    <p:anim calcmode="lin" valueType="num">
                                      <p:cBhvr additive="base">
                                        <p:cTn id="8" dur="500" fill="hold"/>
                                        <p:tgtEl>
                                          <p:spTgt spid="2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53EA60-A80D-B152-2687-C7F44BF1D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955" y="949791"/>
            <a:ext cx="7877613" cy="5908210"/>
          </a:xfrm>
          <a:prstGeom prst="rect">
            <a:avLst/>
          </a:prstGeom>
        </p:spPr>
      </p:pic>
      <p:sp>
        <p:nvSpPr>
          <p:cNvPr id="6" name="Oval 5">
            <a:extLst>
              <a:ext uri="{FF2B5EF4-FFF2-40B4-BE49-F238E27FC236}">
                <a16:creationId xmlns:a16="http://schemas.microsoft.com/office/drawing/2014/main" id="{31E255EC-DD39-80DA-B6BF-AED80181A335}"/>
              </a:ext>
            </a:extLst>
          </p:cNvPr>
          <p:cNvSpPr/>
          <p:nvPr/>
        </p:nvSpPr>
        <p:spPr>
          <a:xfrm>
            <a:off x="7150608" y="3429000"/>
            <a:ext cx="1161288" cy="202996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99FBD8F-5E06-3B59-8C42-BB8F0054AEBD}"/>
              </a:ext>
            </a:extLst>
          </p:cNvPr>
          <p:cNvSpPr/>
          <p:nvPr/>
        </p:nvSpPr>
        <p:spPr>
          <a:xfrm>
            <a:off x="6428232" y="4910328"/>
            <a:ext cx="1243584" cy="126187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A932E97-DA63-D201-4ED1-BA5160E7F914}"/>
              </a:ext>
            </a:extLst>
          </p:cNvPr>
          <p:cNvSpPr/>
          <p:nvPr/>
        </p:nvSpPr>
        <p:spPr>
          <a:xfrm>
            <a:off x="7324344" y="1143000"/>
            <a:ext cx="2240280" cy="2286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3F32A20-7250-F411-D173-4B7529000077}"/>
              </a:ext>
            </a:extLst>
          </p:cNvPr>
          <p:cNvCxnSpPr>
            <a:stCxn id="8" idx="2"/>
          </p:cNvCxnSpPr>
          <p:nvPr/>
        </p:nvCxnSpPr>
        <p:spPr>
          <a:xfrm flipH="1" flipV="1">
            <a:off x="4937760" y="1938528"/>
            <a:ext cx="2386584" cy="34747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562767F-7D08-E7D4-146E-E75E4CC6C9AF}"/>
              </a:ext>
            </a:extLst>
          </p:cNvPr>
          <p:cNvCxnSpPr>
            <a:stCxn id="6" idx="6"/>
          </p:cNvCxnSpPr>
          <p:nvPr/>
        </p:nvCxnSpPr>
        <p:spPr>
          <a:xfrm>
            <a:off x="8311896" y="4443984"/>
            <a:ext cx="914400" cy="914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B7A882A-C414-EF32-248D-F4CDE0336BF8}"/>
              </a:ext>
            </a:extLst>
          </p:cNvPr>
          <p:cNvCxnSpPr>
            <a:cxnSpLocks/>
            <a:stCxn id="7" idx="2"/>
          </p:cNvCxnSpPr>
          <p:nvPr/>
        </p:nvCxnSpPr>
        <p:spPr>
          <a:xfrm flipH="1">
            <a:off x="5541264" y="5541264"/>
            <a:ext cx="886968" cy="51206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8773ED-F81F-73FF-F839-337EE031A9B6}"/>
              </a:ext>
            </a:extLst>
          </p:cNvPr>
          <p:cNvSpPr txBox="1"/>
          <p:nvPr/>
        </p:nvSpPr>
        <p:spPr>
          <a:xfrm>
            <a:off x="2935224" y="1650599"/>
            <a:ext cx="2148840" cy="461665"/>
          </a:xfrm>
          <a:prstGeom prst="rect">
            <a:avLst/>
          </a:prstGeom>
          <a:solidFill>
            <a:schemeClr val="bg2">
              <a:lumMod val="75000"/>
            </a:schemeClr>
          </a:solid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rPr>
              <a:t>LTE Antennas</a:t>
            </a:r>
          </a:p>
        </p:txBody>
      </p:sp>
      <p:sp>
        <p:nvSpPr>
          <p:cNvPr id="18" name="TextBox 17">
            <a:extLst>
              <a:ext uri="{FF2B5EF4-FFF2-40B4-BE49-F238E27FC236}">
                <a16:creationId xmlns:a16="http://schemas.microsoft.com/office/drawing/2014/main" id="{AED4F4BB-945D-D8DC-846E-7DC641A2ECEC}"/>
              </a:ext>
            </a:extLst>
          </p:cNvPr>
          <p:cNvSpPr txBox="1"/>
          <p:nvPr/>
        </p:nvSpPr>
        <p:spPr>
          <a:xfrm>
            <a:off x="8325669" y="5253335"/>
            <a:ext cx="2148840" cy="461665"/>
          </a:xfrm>
          <a:prstGeom prst="rect">
            <a:avLst/>
          </a:prstGeom>
          <a:solidFill>
            <a:schemeClr val="bg2">
              <a:lumMod val="75000"/>
            </a:schemeClr>
          </a:solid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rPr>
              <a:t>LoRa Module</a:t>
            </a:r>
          </a:p>
        </p:txBody>
      </p:sp>
      <p:sp>
        <p:nvSpPr>
          <p:cNvPr id="19" name="TextBox 18">
            <a:extLst>
              <a:ext uri="{FF2B5EF4-FFF2-40B4-BE49-F238E27FC236}">
                <a16:creationId xmlns:a16="http://schemas.microsoft.com/office/drawing/2014/main" id="{342D73A1-76C9-C7A7-71E6-10B6F6475714}"/>
              </a:ext>
            </a:extLst>
          </p:cNvPr>
          <p:cNvSpPr txBox="1"/>
          <p:nvPr/>
        </p:nvSpPr>
        <p:spPr>
          <a:xfrm>
            <a:off x="4279392" y="5993999"/>
            <a:ext cx="2148840" cy="461665"/>
          </a:xfrm>
          <a:prstGeom prst="rect">
            <a:avLst/>
          </a:prstGeom>
          <a:solidFill>
            <a:schemeClr val="bg2">
              <a:lumMod val="75000"/>
            </a:schemeClr>
          </a:solidFill>
        </p:spPr>
        <p:txBody>
          <a:bodyPr wrap="square" rtlCol="0">
            <a:spAutoFit/>
          </a:bodyPr>
          <a:lstStyle/>
          <a:p>
            <a:pPr algn="ctr"/>
            <a:r>
              <a:rPr lang="en-US" sz="2400">
                <a:solidFill>
                  <a:srgbClr val="FF0000"/>
                </a:solidFill>
                <a:latin typeface="Times New Roman" panose="02020603050405020304" pitchFamily="18" charset="0"/>
                <a:cs typeface="Times New Roman" panose="02020603050405020304" pitchFamily="18" charset="0"/>
              </a:rPr>
              <a:t>Wi-Fi Antenna</a:t>
            </a:r>
          </a:p>
        </p:txBody>
      </p:sp>
      <p:sp>
        <p:nvSpPr>
          <p:cNvPr id="2" name="Title 1">
            <a:extLst>
              <a:ext uri="{FF2B5EF4-FFF2-40B4-BE49-F238E27FC236}">
                <a16:creationId xmlns:a16="http://schemas.microsoft.com/office/drawing/2014/main" id="{B45CEC87-735B-A009-6B0D-199A4EEEE002}"/>
              </a:ext>
            </a:extLst>
          </p:cNvPr>
          <p:cNvSpPr txBox="1">
            <a:spLocks/>
          </p:cNvSpPr>
          <p:nvPr/>
        </p:nvSpPr>
        <p:spPr>
          <a:xfrm>
            <a:off x="4339242" y="136526"/>
            <a:ext cx="7536805" cy="644872"/>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en-US"/>
              <a:t>STONE Setup</a:t>
            </a:r>
          </a:p>
        </p:txBody>
      </p:sp>
    </p:spTree>
    <p:extLst>
      <p:ext uri="{BB962C8B-B14F-4D97-AF65-F5344CB8AC3E}">
        <p14:creationId xmlns:p14="http://schemas.microsoft.com/office/powerpoint/2010/main" val="1067410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5230C-0441-F307-60B7-E94E83FD182F}"/>
              </a:ext>
            </a:extLst>
          </p:cNvPr>
          <p:cNvSpPr>
            <a:spLocks noGrp="1"/>
          </p:cNvSpPr>
          <p:nvPr>
            <p:ph type="title"/>
          </p:nvPr>
        </p:nvSpPr>
        <p:spPr/>
        <p:txBody>
          <a:bodyPr/>
          <a:lstStyle/>
          <a:p>
            <a:r>
              <a:rPr lang="en-US" dirty="0"/>
              <a:t>Technical Overview</a:t>
            </a:r>
          </a:p>
        </p:txBody>
      </p:sp>
      <p:pic>
        <p:nvPicPr>
          <p:cNvPr id="8" name="Picture 7">
            <a:extLst>
              <a:ext uri="{FF2B5EF4-FFF2-40B4-BE49-F238E27FC236}">
                <a16:creationId xmlns:a16="http://schemas.microsoft.com/office/drawing/2014/main" id="{82921F09-BD0D-91DE-56F3-6B65F3E51127}"/>
              </a:ext>
            </a:extLst>
          </p:cNvPr>
          <p:cNvPicPr>
            <a:picLocks noChangeAspect="1"/>
          </p:cNvPicPr>
          <p:nvPr/>
        </p:nvPicPr>
        <p:blipFill>
          <a:blip r:embed="rId3"/>
          <a:srcRect t="3265" b="18990"/>
          <a:stretch>
            <a:fillRect/>
          </a:stretch>
        </p:blipFill>
        <p:spPr>
          <a:xfrm>
            <a:off x="1563144" y="1453998"/>
            <a:ext cx="7961236" cy="3990105"/>
          </a:xfrm>
          <a:prstGeom prst="rect">
            <a:avLst/>
          </a:prstGeom>
        </p:spPr>
      </p:pic>
      <p:grpSp>
        <p:nvGrpSpPr>
          <p:cNvPr id="30" name="Group 29">
            <a:extLst>
              <a:ext uri="{FF2B5EF4-FFF2-40B4-BE49-F238E27FC236}">
                <a16:creationId xmlns:a16="http://schemas.microsoft.com/office/drawing/2014/main" id="{8CE2AA7C-71D0-05BE-3EB1-6EA42529E1F9}"/>
              </a:ext>
            </a:extLst>
          </p:cNvPr>
          <p:cNvGrpSpPr/>
          <p:nvPr/>
        </p:nvGrpSpPr>
        <p:grpSpPr>
          <a:xfrm>
            <a:off x="1413664" y="2239067"/>
            <a:ext cx="4185544" cy="474983"/>
            <a:chOff x="1542519" y="1358434"/>
            <a:chExt cx="4185544" cy="474983"/>
          </a:xfrm>
        </p:grpSpPr>
        <p:cxnSp>
          <p:nvCxnSpPr>
            <p:cNvPr id="10" name="Straight Connector 9">
              <a:extLst>
                <a:ext uri="{FF2B5EF4-FFF2-40B4-BE49-F238E27FC236}">
                  <a16:creationId xmlns:a16="http://schemas.microsoft.com/office/drawing/2014/main" id="{00A66864-AAF1-08E2-D112-D598B12607D6}"/>
                </a:ext>
              </a:extLst>
            </p:cNvPr>
            <p:cNvCxnSpPr>
              <a:cxnSpLocks/>
            </p:cNvCxnSpPr>
            <p:nvPr/>
          </p:nvCxnSpPr>
          <p:spPr>
            <a:xfrm>
              <a:off x="1542519" y="1369343"/>
              <a:ext cx="418554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52A3B9-5150-7C02-EFAB-D65C46C89DDA}"/>
                </a:ext>
              </a:extLst>
            </p:cNvPr>
            <p:cNvCxnSpPr>
              <a:cxnSpLocks/>
            </p:cNvCxnSpPr>
            <p:nvPr/>
          </p:nvCxnSpPr>
          <p:spPr>
            <a:xfrm>
              <a:off x="1563144" y="1376218"/>
              <a:ext cx="0" cy="4571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C87FBE-F8C2-1B07-E1FB-F84280CF3612}"/>
                </a:ext>
              </a:extLst>
            </p:cNvPr>
            <p:cNvCxnSpPr>
              <a:cxnSpLocks/>
            </p:cNvCxnSpPr>
            <p:nvPr/>
          </p:nvCxnSpPr>
          <p:spPr>
            <a:xfrm>
              <a:off x="5713467" y="1358434"/>
              <a:ext cx="0" cy="4571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147E5E9-CEE2-BA13-9E0D-5CD8FE2BC726}"/>
              </a:ext>
            </a:extLst>
          </p:cNvPr>
          <p:cNvGrpSpPr/>
          <p:nvPr/>
        </p:nvGrpSpPr>
        <p:grpSpPr>
          <a:xfrm rot="10800000">
            <a:off x="3172738" y="5109925"/>
            <a:ext cx="6165226" cy="474983"/>
            <a:chOff x="7042774" y="3782980"/>
            <a:chExt cx="4185544" cy="474983"/>
          </a:xfrm>
        </p:grpSpPr>
        <p:cxnSp>
          <p:nvCxnSpPr>
            <p:cNvPr id="22" name="Straight Connector 21">
              <a:extLst>
                <a:ext uri="{FF2B5EF4-FFF2-40B4-BE49-F238E27FC236}">
                  <a16:creationId xmlns:a16="http://schemas.microsoft.com/office/drawing/2014/main" id="{C43D3D2B-A1C9-780E-DFC3-CCF258298FD7}"/>
                </a:ext>
              </a:extLst>
            </p:cNvPr>
            <p:cNvCxnSpPr>
              <a:cxnSpLocks/>
            </p:cNvCxnSpPr>
            <p:nvPr/>
          </p:nvCxnSpPr>
          <p:spPr>
            <a:xfrm>
              <a:off x="7042774" y="3793889"/>
              <a:ext cx="418554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4BA89AF-00C9-A2B8-DAC6-B190DF1BFE26}"/>
                </a:ext>
              </a:extLst>
            </p:cNvPr>
            <p:cNvCxnSpPr>
              <a:cxnSpLocks/>
            </p:cNvCxnSpPr>
            <p:nvPr/>
          </p:nvCxnSpPr>
          <p:spPr>
            <a:xfrm>
              <a:off x="7063399" y="3800764"/>
              <a:ext cx="0" cy="45719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1456CFC-54B8-D751-628F-6DE93676F4B9}"/>
                </a:ext>
              </a:extLst>
            </p:cNvPr>
            <p:cNvCxnSpPr>
              <a:cxnSpLocks/>
            </p:cNvCxnSpPr>
            <p:nvPr/>
          </p:nvCxnSpPr>
          <p:spPr>
            <a:xfrm>
              <a:off x="11213722" y="3782980"/>
              <a:ext cx="0" cy="45719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4FCC30BA-D14D-970E-624A-9323CDF1CF26}"/>
              </a:ext>
            </a:extLst>
          </p:cNvPr>
          <p:cNvGrpSpPr/>
          <p:nvPr/>
        </p:nvGrpSpPr>
        <p:grpSpPr>
          <a:xfrm>
            <a:off x="5711742" y="2732348"/>
            <a:ext cx="3595842" cy="474983"/>
            <a:chOff x="7042774" y="3782980"/>
            <a:chExt cx="4185544" cy="474983"/>
          </a:xfrm>
        </p:grpSpPr>
        <p:cxnSp>
          <p:nvCxnSpPr>
            <p:cNvPr id="27" name="Straight Connector 26">
              <a:extLst>
                <a:ext uri="{FF2B5EF4-FFF2-40B4-BE49-F238E27FC236}">
                  <a16:creationId xmlns:a16="http://schemas.microsoft.com/office/drawing/2014/main" id="{F341D93A-987E-7588-0AA7-2E564AFEEBF4}"/>
                </a:ext>
              </a:extLst>
            </p:cNvPr>
            <p:cNvCxnSpPr>
              <a:cxnSpLocks/>
            </p:cNvCxnSpPr>
            <p:nvPr/>
          </p:nvCxnSpPr>
          <p:spPr>
            <a:xfrm>
              <a:off x="7042774" y="3793889"/>
              <a:ext cx="418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07E97BE-00C5-E1B5-01F7-CF447DBA3A2C}"/>
                </a:ext>
              </a:extLst>
            </p:cNvPr>
            <p:cNvCxnSpPr>
              <a:cxnSpLocks/>
            </p:cNvCxnSpPr>
            <p:nvPr/>
          </p:nvCxnSpPr>
          <p:spPr>
            <a:xfrm>
              <a:off x="7063399" y="3800764"/>
              <a:ext cx="0" cy="4571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A6B488-5A45-8663-D49E-CA61BC4FE8E3}"/>
                </a:ext>
              </a:extLst>
            </p:cNvPr>
            <p:cNvCxnSpPr>
              <a:cxnSpLocks/>
            </p:cNvCxnSpPr>
            <p:nvPr/>
          </p:nvCxnSpPr>
          <p:spPr>
            <a:xfrm>
              <a:off x="11213722" y="3782980"/>
              <a:ext cx="0" cy="45719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89C578F7-8002-AF5F-A36C-F6DDED1B7B6C}"/>
              </a:ext>
            </a:extLst>
          </p:cNvPr>
          <p:cNvSpPr txBox="1"/>
          <p:nvPr/>
        </p:nvSpPr>
        <p:spPr>
          <a:xfrm>
            <a:off x="2275364" y="1270614"/>
            <a:ext cx="2379177"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solidFill>
                  <a:srgbClr val="0070C0"/>
                </a:solidFill>
              </a:rPr>
              <a:t>Phase 1: Initial Callback</a:t>
            </a:r>
          </a:p>
        </p:txBody>
      </p:sp>
      <p:sp>
        <p:nvSpPr>
          <p:cNvPr id="32" name="TextBox 31">
            <a:extLst>
              <a:ext uri="{FF2B5EF4-FFF2-40B4-BE49-F238E27FC236}">
                <a16:creationId xmlns:a16="http://schemas.microsoft.com/office/drawing/2014/main" id="{291C45F9-F6CC-AF6E-5FD6-76707F618035}"/>
              </a:ext>
            </a:extLst>
          </p:cNvPr>
          <p:cNvSpPr txBox="1"/>
          <p:nvPr/>
        </p:nvSpPr>
        <p:spPr>
          <a:xfrm>
            <a:off x="4974595" y="5586697"/>
            <a:ext cx="1853136" cy="369332"/>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solidFill>
                  <a:schemeClr val="accent2"/>
                </a:solidFill>
              </a:rPr>
              <a:t>Phase 2: Traversal</a:t>
            </a:r>
          </a:p>
        </p:txBody>
      </p:sp>
      <p:sp>
        <p:nvSpPr>
          <p:cNvPr id="33" name="TextBox 32">
            <a:extLst>
              <a:ext uri="{FF2B5EF4-FFF2-40B4-BE49-F238E27FC236}">
                <a16:creationId xmlns:a16="http://schemas.microsoft.com/office/drawing/2014/main" id="{6CF27450-18AF-5058-DD16-81D5434582F8}"/>
              </a:ext>
            </a:extLst>
          </p:cNvPr>
          <p:cNvSpPr txBox="1"/>
          <p:nvPr/>
        </p:nvSpPr>
        <p:spPr>
          <a:xfrm>
            <a:off x="6255351" y="971532"/>
            <a:ext cx="2194512" cy="369332"/>
          </a:xfrm>
          <a:prstGeom prst="rect">
            <a:avLst/>
          </a:prstGeom>
          <a:ln w="28575">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solidFill>
                  <a:srgbClr val="FF0000"/>
                </a:solidFill>
              </a:rPr>
              <a:t>Phase 3: Engagement</a:t>
            </a:r>
          </a:p>
        </p:txBody>
      </p:sp>
      <p:pic>
        <p:nvPicPr>
          <p:cNvPr id="40" name="Picture 39">
            <a:extLst>
              <a:ext uri="{FF2B5EF4-FFF2-40B4-BE49-F238E27FC236}">
                <a16:creationId xmlns:a16="http://schemas.microsoft.com/office/drawing/2014/main" id="{FF388DB7-568B-0A22-A50A-EF1097CA1F6B}"/>
              </a:ext>
            </a:extLst>
          </p:cNvPr>
          <p:cNvPicPr>
            <a:picLocks noChangeAspect="1"/>
          </p:cNvPicPr>
          <p:nvPr/>
        </p:nvPicPr>
        <p:blipFill>
          <a:blip r:embed="rId4"/>
          <a:srcRect t="6576" b="6610"/>
          <a:stretch>
            <a:fillRect/>
          </a:stretch>
        </p:blipFill>
        <p:spPr>
          <a:xfrm>
            <a:off x="1509072" y="5973093"/>
            <a:ext cx="9173855" cy="884907"/>
          </a:xfrm>
          <a:prstGeom prst="rect">
            <a:avLst/>
          </a:prstGeom>
        </p:spPr>
      </p:pic>
    </p:spTree>
    <p:extLst>
      <p:ext uri="{BB962C8B-B14F-4D97-AF65-F5344CB8AC3E}">
        <p14:creationId xmlns:p14="http://schemas.microsoft.com/office/powerpoint/2010/main" val="2345354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A08B2-6743-A85E-EB49-72EE6348B11F}"/>
              </a:ext>
            </a:extLst>
          </p:cNvPr>
          <p:cNvSpPr>
            <a:spLocks noGrp="1"/>
          </p:cNvSpPr>
          <p:nvPr>
            <p:ph type="title"/>
          </p:nvPr>
        </p:nvSpPr>
        <p:spPr/>
        <p:txBody>
          <a:bodyPr/>
          <a:lstStyle/>
          <a:p>
            <a:r>
              <a:rPr lang="en-US"/>
              <a:t>Problem Statement</a:t>
            </a:r>
          </a:p>
        </p:txBody>
      </p:sp>
      <p:pic>
        <p:nvPicPr>
          <p:cNvPr id="7" name="Picture 6">
            <a:extLst>
              <a:ext uri="{FF2B5EF4-FFF2-40B4-BE49-F238E27FC236}">
                <a16:creationId xmlns:a16="http://schemas.microsoft.com/office/drawing/2014/main" id="{D0B086D2-1E29-273B-DA98-BE1E176DF6B8}"/>
              </a:ext>
            </a:extLst>
          </p:cNvPr>
          <p:cNvPicPr>
            <a:picLocks noChangeAspect="1"/>
          </p:cNvPicPr>
          <p:nvPr/>
        </p:nvPicPr>
        <p:blipFill>
          <a:blip r:embed="rId3"/>
          <a:stretch>
            <a:fillRect/>
          </a:stretch>
        </p:blipFill>
        <p:spPr>
          <a:xfrm>
            <a:off x="3114259" y="1071119"/>
            <a:ext cx="5963482" cy="5525271"/>
          </a:xfrm>
          <a:prstGeom prst="rect">
            <a:avLst/>
          </a:prstGeom>
        </p:spPr>
      </p:pic>
      <p:cxnSp>
        <p:nvCxnSpPr>
          <p:cNvPr id="9" name="Straight Arrow Connector 8">
            <a:extLst>
              <a:ext uri="{FF2B5EF4-FFF2-40B4-BE49-F238E27FC236}">
                <a16:creationId xmlns:a16="http://schemas.microsoft.com/office/drawing/2014/main" id="{C291FB78-D7BF-5AEC-6559-082DE0089C8A}"/>
              </a:ext>
            </a:extLst>
          </p:cNvPr>
          <p:cNvCxnSpPr>
            <a:cxnSpLocks/>
          </p:cNvCxnSpPr>
          <p:nvPr/>
        </p:nvCxnSpPr>
        <p:spPr>
          <a:xfrm flipV="1">
            <a:off x="5667792" y="3634228"/>
            <a:ext cx="3312414" cy="4694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ADBFB40-00AE-98FC-E49C-28849E55046D}"/>
              </a:ext>
            </a:extLst>
          </p:cNvPr>
          <p:cNvCxnSpPr>
            <a:cxnSpLocks/>
          </p:cNvCxnSpPr>
          <p:nvPr/>
        </p:nvCxnSpPr>
        <p:spPr>
          <a:xfrm>
            <a:off x="3114259" y="3585559"/>
            <a:ext cx="2617801" cy="51786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1494C39-1C31-7E9C-B0E9-3CC27F5664BF}"/>
              </a:ext>
            </a:extLst>
          </p:cNvPr>
          <p:cNvGrpSpPr/>
          <p:nvPr/>
        </p:nvGrpSpPr>
        <p:grpSpPr>
          <a:xfrm>
            <a:off x="3171216" y="2205281"/>
            <a:ext cx="2033016" cy="2033016"/>
            <a:chOff x="4843272" y="1174985"/>
            <a:chExt cx="2033016" cy="2033016"/>
          </a:xfrm>
        </p:grpSpPr>
        <p:sp>
          <p:nvSpPr>
            <p:cNvPr id="17" name="Oval 16">
              <a:extLst>
                <a:ext uri="{FF2B5EF4-FFF2-40B4-BE49-F238E27FC236}">
                  <a16:creationId xmlns:a16="http://schemas.microsoft.com/office/drawing/2014/main" id="{9D92CDC9-40BE-F924-2EA4-105E374F8EA9}"/>
                </a:ext>
              </a:extLst>
            </p:cNvPr>
            <p:cNvSpPr/>
            <p:nvPr/>
          </p:nvSpPr>
          <p:spPr>
            <a:xfrm>
              <a:off x="4843272" y="1174985"/>
              <a:ext cx="2033016" cy="2033016"/>
            </a:xfrm>
            <a:prstGeom prst="ellipse">
              <a:avLst/>
            </a:prstGeom>
            <a:solidFill>
              <a:schemeClr val="accent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618C4012-7EFF-093D-DB8F-B4C4A751C3A6}"/>
                </a:ext>
              </a:extLst>
            </p:cNvPr>
            <p:cNvSpPr/>
            <p:nvPr/>
          </p:nvSpPr>
          <p:spPr>
            <a:xfrm>
              <a:off x="5647639" y="2008613"/>
              <a:ext cx="424282" cy="36576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E0CEB4A0-67F6-7FD1-5BCF-0893BBCC654A}"/>
              </a:ext>
            </a:extLst>
          </p:cNvPr>
          <p:cNvGrpSpPr/>
          <p:nvPr/>
        </p:nvGrpSpPr>
        <p:grpSpPr>
          <a:xfrm>
            <a:off x="5270028" y="2216217"/>
            <a:ext cx="2033016" cy="2033016"/>
            <a:chOff x="4843272" y="1174985"/>
            <a:chExt cx="2033016" cy="2033016"/>
          </a:xfrm>
        </p:grpSpPr>
        <p:sp>
          <p:nvSpPr>
            <p:cNvPr id="20" name="Oval 19">
              <a:extLst>
                <a:ext uri="{FF2B5EF4-FFF2-40B4-BE49-F238E27FC236}">
                  <a16:creationId xmlns:a16="http://schemas.microsoft.com/office/drawing/2014/main" id="{6F0526F1-5384-A86E-CEF8-14304E86268A}"/>
                </a:ext>
              </a:extLst>
            </p:cNvPr>
            <p:cNvSpPr/>
            <p:nvPr/>
          </p:nvSpPr>
          <p:spPr>
            <a:xfrm>
              <a:off x="4843272" y="1174985"/>
              <a:ext cx="2033016" cy="2033016"/>
            </a:xfrm>
            <a:prstGeom prst="ellipse">
              <a:avLst/>
            </a:prstGeom>
            <a:solidFill>
              <a:schemeClr val="accent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F50FD11-614E-A6E2-BAE8-A65A60BE016D}"/>
                </a:ext>
              </a:extLst>
            </p:cNvPr>
            <p:cNvSpPr/>
            <p:nvPr/>
          </p:nvSpPr>
          <p:spPr>
            <a:xfrm>
              <a:off x="5647639" y="2008613"/>
              <a:ext cx="424282" cy="36576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8A0E314A-8B0B-C46E-066C-16218BD62BC9}"/>
              </a:ext>
            </a:extLst>
          </p:cNvPr>
          <p:cNvGrpSpPr/>
          <p:nvPr/>
        </p:nvGrpSpPr>
        <p:grpSpPr>
          <a:xfrm>
            <a:off x="4041379" y="3547459"/>
            <a:ext cx="2033016" cy="2033016"/>
            <a:chOff x="4843272" y="1174985"/>
            <a:chExt cx="2033016" cy="2033016"/>
          </a:xfrm>
        </p:grpSpPr>
        <p:sp>
          <p:nvSpPr>
            <p:cNvPr id="23" name="Oval 22">
              <a:extLst>
                <a:ext uri="{FF2B5EF4-FFF2-40B4-BE49-F238E27FC236}">
                  <a16:creationId xmlns:a16="http://schemas.microsoft.com/office/drawing/2014/main" id="{3F52C5BD-5226-38CF-3B9F-4C717A50264F}"/>
                </a:ext>
              </a:extLst>
            </p:cNvPr>
            <p:cNvSpPr/>
            <p:nvPr/>
          </p:nvSpPr>
          <p:spPr>
            <a:xfrm>
              <a:off x="4843272" y="1174985"/>
              <a:ext cx="2033016" cy="2033016"/>
            </a:xfrm>
            <a:prstGeom prst="ellipse">
              <a:avLst/>
            </a:prstGeom>
            <a:solidFill>
              <a:schemeClr val="accent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0894C464-608B-0C53-8D45-60407EC075CB}"/>
                </a:ext>
              </a:extLst>
            </p:cNvPr>
            <p:cNvSpPr/>
            <p:nvPr/>
          </p:nvSpPr>
          <p:spPr>
            <a:xfrm>
              <a:off x="5647639" y="2008613"/>
              <a:ext cx="424282" cy="36576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CD44D653-7492-B128-91A2-4A63F36B5883}"/>
              </a:ext>
            </a:extLst>
          </p:cNvPr>
          <p:cNvGrpSpPr/>
          <p:nvPr/>
        </p:nvGrpSpPr>
        <p:grpSpPr>
          <a:xfrm>
            <a:off x="5667792" y="3663664"/>
            <a:ext cx="2033016" cy="2033016"/>
            <a:chOff x="4843272" y="1174985"/>
            <a:chExt cx="2033016" cy="2033016"/>
          </a:xfrm>
        </p:grpSpPr>
        <p:sp>
          <p:nvSpPr>
            <p:cNvPr id="26" name="Oval 25">
              <a:extLst>
                <a:ext uri="{FF2B5EF4-FFF2-40B4-BE49-F238E27FC236}">
                  <a16:creationId xmlns:a16="http://schemas.microsoft.com/office/drawing/2014/main" id="{917A0A46-2E6A-9B8D-C841-6F06D44473F1}"/>
                </a:ext>
              </a:extLst>
            </p:cNvPr>
            <p:cNvSpPr/>
            <p:nvPr/>
          </p:nvSpPr>
          <p:spPr>
            <a:xfrm>
              <a:off x="4843272" y="1174985"/>
              <a:ext cx="2033016" cy="2033016"/>
            </a:xfrm>
            <a:prstGeom prst="ellipse">
              <a:avLst/>
            </a:prstGeom>
            <a:solidFill>
              <a:schemeClr val="accent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954C3F21-E1C7-4A7C-8057-DF19DC14F1FD}"/>
                </a:ext>
              </a:extLst>
            </p:cNvPr>
            <p:cNvSpPr/>
            <p:nvPr/>
          </p:nvSpPr>
          <p:spPr>
            <a:xfrm>
              <a:off x="5647639" y="2008613"/>
              <a:ext cx="424282" cy="36576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F12287D-EF51-3CB6-717C-C9F9DFBBCD12}"/>
              </a:ext>
            </a:extLst>
          </p:cNvPr>
          <p:cNvGrpSpPr/>
          <p:nvPr/>
        </p:nvGrpSpPr>
        <p:grpSpPr>
          <a:xfrm>
            <a:off x="7041600" y="3232132"/>
            <a:ext cx="2033016" cy="2033016"/>
            <a:chOff x="4843272" y="1174985"/>
            <a:chExt cx="2033016" cy="2033016"/>
          </a:xfrm>
        </p:grpSpPr>
        <p:sp>
          <p:nvSpPr>
            <p:cNvPr id="29" name="Oval 28">
              <a:extLst>
                <a:ext uri="{FF2B5EF4-FFF2-40B4-BE49-F238E27FC236}">
                  <a16:creationId xmlns:a16="http://schemas.microsoft.com/office/drawing/2014/main" id="{63886758-91BD-74C4-CA34-2E8416C992A1}"/>
                </a:ext>
              </a:extLst>
            </p:cNvPr>
            <p:cNvSpPr/>
            <p:nvPr/>
          </p:nvSpPr>
          <p:spPr>
            <a:xfrm>
              <a:off x="4843272" y="1174985"/>
              <a:ext cx="2033016" cy="2033016"/>
            </a:xfrm>
            <a:prstGeom prst="ellipse">
              <a:avLst/>
            </a:prstGeom>
            <a:solidFill>
              <a:schemeClr val="accent1">
                <a:alpha val="48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BB1B49D-4226-15FF-CBDF-9196DA123416}"/>
                </a:ext>
              </a:extLst>
            </p:cNvPr>
            <p:cNvSpPr/>
            <p:nvPr/>
          </p:nvSpPr>
          <p:spPr>
            <a:xfrm>
              <a:off x="5647639" y="2008613"/>
              <a:ext cx="424282" cy="36576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F84FB4EE-A507-C046-27D6-F7DC9FE4184B}"/>
              </a:ext>
            </a:extLst>
          </p:cNvPr>
          <p:cNvSpPr txBox="1"/>
          <p:nvPr/>
        </p:nvSpPr>
        <p:spPr>
          <a:xfrm>
            <a:off x="3114259" y="6596390"/>
            <a:ext cx="5963482" cy="261610"/>
          </a:xfrm>
          <a:prstGeom prst="rect">
            <a:avLst/>
          </a:prstGeom>
          <a:noFill/>
        </p:spPr>
        <p:txBody>
          <a:bodyPr wrap="square" rtlCol="0">
            <a:spAutoFit/>
          </a:bodyPr>
          <a:lstStyle/>
          <a:p>
            <a:pPr algn="ctr"/>
            <a:r>
              <a:rPr lang="en-US" sz="1100"/>
              <a:t>Image: </a:t>
            </a:r>
            <a:r>
              <a:rPr lang="en-US" sz="1100">
                <a:hlinkClick r:id="rId4"/>
              </a:rPr>
              <a:t>Google Earth</a:t>
            </a:r>
            <a:endParaRPr lang="en-US" sz="1100"/>
          </a:p>
        </p:txBody>
      </p:sp>
    </p:spTree>
    <p:extLst>
      <p:ext uri="{BB962C8B-B14F-4D97-AF65-F5344CB8AC3E}">
        <p14:creationId xmlns:p14="http://schemas.microsoft.com/office/powerpoint/2010/main" val="192333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F846-ED68-DD5B-71C5-25C24999E40E}"/>
              </a:ext>
            </a:extLst>
          </p:cNvPr>
          <p:cNvSpPr>
            <a:spLocks noGrp="1"/>
          </p:cNvSpPr>
          <p:nvPr>
            <p:ph type="title"/>
          </p:nvPr>
        </p:nvSpPr>
        <p:spPr/>
        <p:txBody>
          <a:bodyPr/>
          <a:lstStyle/>
          <a:p>
            <a:r>
              <a:rPr lang="en-US" dirty="0"/>
              <a:t>Optimal Placement</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AF16BBC-39AD-470B-E6F5-DA87342F6D83}"/>
                  </a:ext>
                </a:extLst>
              </p:cNvPr>
              <p:cNvGraphicFramePr>
                <a:graphicFrameLocks noGrp="1"/>
              </p:cNvGraphicFramePr>
              <p:nvPr/>
            </p:nvGraphicFramePr>
            <p:xfrm>
              <a:off x="1484199" y="953500"/>
              <a:ext cx="9711819" cy="1624838"/>
            </p:xfrm>
            <a:graphic>
              <a:graphicData uri="http://schemas.openxmlformats.org/drawingml/2006/table">
                <a:tbl>
                  <a:tblPr firstRow="1" firstCol="1" bandRow="1">
                    <a:tableStyleId>{2D5ABB26-0587-4C30-8999-92F81FD0307C}</a:tableStyleId>
                  </a:tblPr>
                  <a:tblGrid>
                    <a:gridCol w="9156116">
                      <a:extLst>
                        <a:ext uri="{9D8B030D-6E8A-4147-A177-3AD203B41FA5}">
                          <a16:colId xmlns:a16="http://schemas.microsoft.com/office/drawing/2014/main" val="439554170"/>
                        </a:ext>
                      </a:extLst>
                    </a:gridCol>
                    <a:gridCol w="555703">
                      <a:extLst>
                        <a:ext uri="{9D8B030D-6E8A-4147-A177-3AD203B41FA5}">
                          <a16:colId xmlns:a16="http://schemas.microsoft.com/office/drawing/2014/main" val="1976533819"/>
                        </a:ext>
                      </a:extLst>
                    </a:gridCol>
                  </a:tblGrid>
                  <a:tr h="0">
                    <a:tc>
                      <a:txBody>
                        <a:bodyPr/>
                        <a:lstStyle/>
                        <a:p>
                          <a:pPr marL="0" marR="0">
                            <a:lnSpc>
                              <a:spcPct val="200000"/>
                            </a:lnSpc>
                            <a:spcAft>
                              <a:spcPts val="800"/>
                            </a:spcAft>
                            <a:buNone/>
                          </a:pPr>
                          <a14:m>
                            <m:oMathPara xmlns:m="http://schemas.openxmlformats.org/officeDocument/2006/math">
                              <m:oMathParaPr>
                                <m:jc m:val="centerGroup"/>
                              </m:oMathParaPr>
                              <m:oMath xmlns:m="http://schemas.openxmlformats.org/officeDocument/2006/math">
                                <m:r>
                                  <a:rPr lang="en-US" sz="2000" kern="100">
                                    <a:effectLst/>
                                    <a:latin typeface="Cambria Math" panose="02040503050406030204" pitchFamily="18" charset="0"/>
                                  </a:rPr>
                                  <m:t>𝑚𝑖𝑛</m:t>
                                </m:r>
                                <m:nary>
                                  <m:naryPr>
                                    <m:chr m:val="∑"/>
                                    <m:supHide m:val="on"/>
                                    <m:ctrlPr>
                                      <a:rPr lang="en-US" sz="2000" i="1" kern="100">
                                        <a:effectLst/>
                                        <a:latin typeface="Cambria Math" panose="02040503050406030204" pitchFamily="18" charset="0"/>
                                      </a:rPr>
                                    </m:ctrlPr>
                                  </m:naryPr>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sSup>
                                      <m:sSupPr>
                                        <m:ctrlPr>
                                          <a:rPr lang="en-US" sz="2000" i="1" kern="100">
                                            <a:effectLst/>
                                            <a:latin typeface="Cambria Math" panose="02040503050406030204" pitchFamily="18" charset="0"/>
                                          </a:rPr>
                                        </m:ctrlPr>
                                      </m:sSupPr>
                                      <m:e>
                                        <m:r>
                                          <a:rPr lang="en-US" sz="2000" kern="100">
                                            <a:effectLst/>
                                            <a:latin typeface="Cambria Math" panose="02040503050406030204" pitchFamily="18" charset="0"/>
                                          </a:rPr>
                                          <m:t>𝑇</m:t>
                                        </m:r>
                                      </m:e>
                                      <m:sup>
                                        <m:r>
                                          <a:rPr lang="en-US" sz="2000" kern="100">
                                            <a:effectLst/>
                                            <a:latin typeface="Cambria Math" panose="02040503050406030204" pitchFamily="18" charset="0"/>
                                          </a:rPr>
                                          <m:t>𝐶</m:t>
                                        </m:r>
                                      </m:sup>
                                    </m:sSup>
                                  </m:sub>
                                  <m:sup/>
                                  <m:e>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𝑋</m:t>
                                        </m:r>
                                      </m:e>
                                      <m:sub>
                                        <m:r>
                                          <a:rPr lang="en-US" sz="2000" kern="100">
                                            <a:effectLst/>
                                            <a:latin typeface="Cambria Math" panose="02040503050406030204" pitchFamily="18" charset="0"/>
                                          </a:rPr>
                                          <m:t>𝑡𝑐</m:t>
                                        </m:r>
                                      </m:sub>
                                    </m:sSub>
                                  </m:e>
                                </m:nary>
                                <m:r>
                                  <a:rPr lang="en-US" sz="2000" kern="100">
                                    <a:effectLst/>
                                    <a:latin typeface="Cambria Math" panose="02040503050406030204" pitchFamily="18" charset="0"/>
                                  </a:rPr>
                                  <m:t>+</m:t>
                                </m:r>
                                <m:r>
                                  <m:rPr>
                                    <m:sty m:val="p"/>
                                  </m:rPr>
                                  <a:rPr lang="en-US" sz="2000" kern="100">
                                    <a:effectLst/>
                                    <a:latin typeface="Cambria Math" panose="02040503050406030204" pitchFamily="18" charset="0"/>
                                  </a:rPr>
                                  <m:t>α</m:t>
                                </m:r>
                                <m:r>
                                  <a:rPr lang="en-US" sz="2000" kern="100">
                                    <a:effectLst/>
                                    <a:latin typeface="Cambria Math" panose="02040503050406030204" pitchFamily="18" charset="0"/>
                                  </a:rPr>
                                  <m:t>×</m:t>
                                </m:r>
                                <m:r>
                                  <a:rPr lang="en-US" sz="2000" kern="100">
                                    <a:effectLst/>
                                    <a:latin typeface="Cambria Math" panose="02040503050406030204" pitchFamily="18" charset="0"/>
                                  </a:rPr>
                                  <m:t>𝑆𝑡𝑒𝑎𝑙𝑡</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h</m:t>
                                    </m:r>
                                  </m:e>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sub>
                                </m:sSub>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200000"/>
                            </a:lnSpc>
                            <a:spcAft>
                              <a:spcPts val="800"/>
                            </a:spcAft>
                            <a:buNone/>
                          </a:pPr>
                          <a:r>
                            <a:rPr lang="en-US" sz="2000" kern="100" dirty="0">
                              <a:effectLst/>
                            </a:rPr>
                            <a:t>(0)</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5441033"/>
                      </a:ext>
                    </a:extLst>
                  </a:tr>
                </a:tbl>
              </a:graphicData>
            </a:graphic>
          </p:graphicFrame>
        </mc:Choice>
        <mc:Fallback xmlns="">
          <p:graphicFrame>
            <p:nvGraphicFramePr>
              <p:cNvPr id="8" name="Table 7">
                <a:extLst>
                  <a:ext uri="{FF2B5EF4-FFF2-40B4-BE49-F238E27FC236}">
                    <a16:creationId xmlns:a16="http://schemas.microsoft.com/office/drawing/2014/main" id="{AAF16BBC-39AD-470B-E6F5-DA87342F6D83}"/>
                  </a:ext>
                </a:extLst>
              </p:cNvPr>
              <p:cNvGraphicFramePr>
                <a:graphicFrameLocks noGrp="1"/>
              </p:cNvGraphicFramePr>
              <p:nvPr>
                <p:extLst>
                  <p:ext uri="{D42A27DB-BD31-4B8C-83A1-F6EECF244321}">
                    <p14:modId xmlns:p14="http://schemas.microsoft.com/office/powerpoint/2010/main" val="2918145627"/>
                  </p:ext>
                </p:extLst>
              </p:nvPr>
            </p:nvGraphicFramePr>
            <p:xfrm>
              <a:off x="1484199" y="953500"/>
              <a:ext cx="9711819" cy="1624838"/>
            </p:xfrm>
            <a:graphic>
              <a:graphicData uri="http://schemas.openxmlformats.org/drawingml/2006/table">
                <a:tbl>
                  <a:tblPr firstRow="1" firstCol="1" bandRow="1">
                    <a:tableStyleId>{2D5ABB26-0587-4C30-8999-92F81FD0307C}</a:tableStyleId>
                  </a:tblPr>
                  <a:tblGrid>
                    <a:gridCol w="9156116">
                      <a:extLst>
                        <a:ext uri="{9D8B030D-6E8A-4147-A177-3AD203B41FA5}">
                          <a16:colId xmlns:a16="http://schemas.microsoft.com/office/drawing/2014/main" val="439554170"/>
                        </a:ext>
                      </a:extLst>
                    </a:gridCol>
                    <a:gridCol w="555703">
                      <a:extLst>
                        <a:ext uri="{9D8B030D-6E8A-4147-A177-3AD203B41FA5}">
                          <a16:colId xmlns:a16="http://schemas.microsoft.com/office/drawing/2014/main" val="1976533819"/>
                        </a:ext>
                      </a:extLst>
                    </a:gridCol>
                  </a:tblGrid>
                  <a:tr h="1624838">
                    <a:tc>
                      <a:txBody>
                        <a:bodyPr/>
                        <a:lstStyle/>
                        <a:p>
                          <a:endParaRPr lang="en-US"/>
                        </a:p>
                      </a:txBody>
                      <a:tcPr marL="68580" marR="68580" marT="0" marB="0">
                        <a:blipFill>
                          <a:blip r:embed="rId3"/>
                          <a:stretch>
                            <a:fillRect r="-6055"/>
                          </a:stretch>
                        </a:blipFill>
                      </a:tcPr>
                    </a:tc>
                    <a:tc>
                      <a:txBody>
                        <a:bodyPr/>
                        <a:lstStyle/>
                        <a:p>
                          <a:pPr marL="0" marR="0">
                            <a:lnSpc>
                              <a:spcPct val="200000"/>
                            </a:lnSpc>
                            <a:spcAft>
                              <a:spcPts val="800"/>
                            </a:spcAft>
                            <a:buNone/>
                          </a:pPr>
                          <a:r>
                            <a:rPr lang="en-US" sz="2000" kern="100">
                              <a:effectLst/>
                            </a:rPr>
                            <a:t>(0)</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544103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 10">
                <a:extLst>
                  <a:ext uri="{FF2B5EF4-FFF2-40B4-BE49-F238E27FC236}">
                    <a16:creationId xmlns:a16="http://schemas.microsoft.com/office/drawing/2014/main" id="{AB97EA9C-82E4-D82D-B048-7A5AC06C8CB3}"/>
                  </a:ext>
                </a:extLst>
              </p:cNvPr>
              <p:cNvGraphicFramePr>
                <a:graphicFrameLocks noGrp="1"/>
              </p:cNvGraphicFramePr>
              <p:nvPr/>
            </p:nvGraphicFramePr>
            <p:xfrm>
              <a:off x="995982" y="2672847"/>
              <a:ext cx="10200037" cy="1621028"/>
            </p:xfrm>
            <a:graphic>
              <a:graphicData uri="http://schemas.openxmlformats.org/drawingml/2006/table">
                <a:tbl>
                  <a:tblPr firstRow="1" firstCol="1" bandRow="1">
                    <a:tableStyleId>{2D5ABB26-0587-4C30-8999-92F81FD0307C}</a:tableStyleId>
                  </a:tblPr>
                  <a:tblGrid>
                    <a:gridCol w="9616398">
                      <a:extLst>
                        <a:ext uri="{9D8B030D-6E8A-4147-A177-3AD203B41FA5}">
                          <a16:colId xmlns:a16="http://schemas.microsoft.com/office/drawing/2014/main" val="1849454610"/>
                        </a:ext>
                      </a:extLst>
                    </a:gridCol>
                    <a:gridCol w="583639">
                      <a:extLst>
                        <a:ext uri="{9D8B030D-6E8A-4147-A177-3AD203B41FA5}">
                          <a16:colId xmlns:a16="http://schemas.microsoft.com/office/drawing/2014/main" val="1247818128"/>
                        </a:ext>
                      </a:extLst>
                    </a:gridCol>
                  </a:tblGrid>
                  <a:tr h="0">
                    <a:tc>
                      <a:txBody>
                        <a:bodyPr/>
                        <a:lstStyle/>
                        <a:p>
                          <a:pPr marL="0" marR="0">
                            <a:lnSpc>
                              <a:spcPct val="200000"/>
                            </a:lnSpc>
                            <a:spcAft>
                              <a:spcPts val="800"/>
                            </a:spcAft>
                            <a:buNone/>
                          </a:pPr>
                          <a14:m>
                            <m:oMathPara xmlns:m="http://schemas.openxmlformats.org/officeDocument/2006/math">
                              <m:oMathParaPr>
                                <m:jc m:val="centerGroup"/>
                              </m:oMathParaPr>
                              <m:oMath xmlns:m="http://schemas.openxmlformats.org/officeDocument/2006/math">
                                <m:nary>
                                  <m:naryPr>
                                    <m:chr m:val="∑"/>
                                    <m:supHide m:val="on"/>
                                    <m:ctrlPr>
                                      <a:rPr lang="en-US" sz="2000" i="1" kern="100">
                                        <a:effectLst/>
                                        <a:latin typeface="Cambria Math" panose="02040503050406030204" pitchFamily="18" charset="0"/>
                                      </a:rPr>
                                    </m:ctrlPr>
                                  </m:naryPr>
                                  <m:sub>
                                    <m:r>
                                      <a:rPr lang="en-US" sz="2000" kern="100">
                                        <a:effectLst/>
                                        <a:latin typeface="Cambria Math" panose="02040503050406030204" pitchFamily="18" charset="0"/>
                                      </a:rPr>
                                      <m:t>𝑡𝑚</m:t>
                                    </m:r>
                                    <m:r>
                                      <a:rPr lang="en-US" sz="2000" kern="100">
                                        <a:effectLst/>
                                        <a:latin typeface="Cambria Math" panose="02040503050406030204" pitchFamily="18" charset="0"/>
                                      </a:rPr>
                                      <m:t>∈</m:t>
                                    </m:r>
                                    <m:sSup>
                                      <m:sSupPr>
                                        <m:ctrlPr>
                                          <a:rPr lang="en-US" sz="2000" i="1" kern="100">
                                            <a:effectLst/>
                                            <a:latin typeface="Cambria Math" panose="02040503050406030204" pitchFamily="18" charset="0"/>
                                          </a:rPr>
                                        </m:ctrlPr>
                                      </m:sSupPr>
                                      <m:e>
                                        <m:r>
                                          <a:rPr lang="en-US" sz="2000" kern="100">
                                            <a:effectLst/>
                                            <a:latin typeface="Cambria Math" panose="02040503050406030204" pitchFamily="18" charset="0"/>
                                          </a:rPr>
                                          <m:t>𝑇</m:t>
                                        </m:r>
                                      </m:e>
                                      <m:sup>
                                        <m:r>
                                          <a:rPr lang="en-US" sz="2000" kern="100">
                                            <a:effectLst/>
                                            <a:latin typeface="Cambria Math" panose="02040503050406030204" pitchFamily="18" charset="0"/>
                                          </a:rPr>
                                          <m:t>𝑀</m:t>
                                        </m:r>
                                      </m:sup>
                                    </m:sSup>
                                  </m:sub>
                                  <m:sup/>
                                  <m:e>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𝑋</m:t>
                                        </m:r>
                                      </m:e>
                                      <m:sub>
                                        <m:r>
                                          <a:rPr lang="en-US" sz="2000" kern="100">
                                            <a:effectLst/>
                                            <a:latin typeface="Cambria Math" panose="02040503050406030204" pitchFamily="18" charset="0"/>
                                          </a:rPr>
                                          <m:t>𝑡𝑐</m:t>
                                        </m:r>
                                      </m:sub>
                                    </m:sSub>
                                  </m:e>
                                </m:nary>
                                <m:r>
                                  <a:rPr lang="en-US" sz="2000" kern="100">
                                    <a:effectLst/>
                                    <a:latin typeface="Cambria Math" panose="02040503050406030204" pitchFamily="18" charset="0"/>
                                  </a:rPr>
                                  <m:t>≥1 ∀ </m:t>
                                </m:r>
                                <m:r>
                                  <a:rPr lang="en-US" sz="2000" kern="100">
                                    <a:effectLst/>
                                    <a:latin typeface="Cambria Math" panose="02040503050406030204" pitchFamily="18" charset="0"/>
                                  </a:rPr>
                                  <m:t>𝑡𝑚</m:t>
                                </m:r>
                                <m:r>
                                  <a:rPr lang="en-US" sz="2000" kern="100">
                                    <a:effectLst/>
                                    <a:latin typeface="Cambria Math" panose="02040503050406030204" pitchFamily="18" charset="0"/>
                                  </a:rPr>
                                  <m:t>∈</m:t>
                                </m:r>
                                <m:sSup>
                                  <m:sSupPr>
                                    <m:ctrlPr>
                                      <a:rPr lang="en-US" sz="2000" i="1" kern="100">
                                        <a:effectLst/>
                                        <a:latin typeface="Cambria Math" panose="02040503050406030204" pitchFamily="18" charset="0"/>
                                      </a:rPr>
                                    </m:ctrlPr>
                                  </m:sSupPr>
                                  <m:e>
                                    <m:r>
                                      <a:rPr lang="en-US" sz="2000" kern="100">
                                        <a:effectLst/>
                                        <a:latin typeface="Cambria Math" panose="02040503050406030204" pitchFamily="18" charset="0"/>
                                      </a:rPr>
                                      <m:t>𝑇</m:t>
                                    </m:r>
                                  </m:e>
                                  <m:sup>
                                    <m:r>
                                      <a:rPr lang="en-US" sz="2000" kern="100">
                                        <a:effectLst/>
                                        <a:latin typeface="Cambria Math" panose="02040503050406030204" pitchFamily="18" charset="0"/>
                                      </a:rPr>
                                      <m:t>𝑀</m:t>
                                    </m:r>
                                  </m:sup>
                                </m:sSup>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200000"/>
                            </a:lnSpc>
                            <a:spcAft>
                              <a:spcPts val="800"/>
                            </a:spcAft>
                            <a:buNone/>
                          </a:pPr>
                          <a:r>
                            <a:rPr lang="en-US" sz="2000" kern="100" dirty="0">
                              <a:effectLst/>
                            </a:rPr>
                            <a:t>(1)</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5057463"/>
                      </a:ext>
                    </a:extLst>
                  </a:tr>
                </a:tbl>
              </a:graphicData>
            </a:graphic>
          </p:graphicFrame>
        </mc:Choice>
        <mc:Fallback xmlns="">
          <p:graphicFrame>
            <p:nvGraphicFramePr>
              <p:cNvPr id="11" name="Table 10">
                <a:extLst>
                  <a:ext uri="{FF2B5EF4-FFF2-40B4-BE49-F238E27FC236}">
                    <a16:creationId xmlns:a16="http://schemas.microsoft.com/office/drawing/2014/main" id="{AB97EA9C-82E4-D82D-B048-7A5AC06C8CB3}"/>
                  </a:ext>
                </a:extLst>
              </p:cNvPr>
              <p:cNvGraphicFramePr>
                <a:graphicFrameLocks noGrp="1"/>
              </p:cNvGraphicFramePr>
              <p:nvPr>
                <p:extLst>
                  <p:ext uri="{D42A27DB-BD31-4B8C-83A1-F6EECF244321}">
                    <p14:modId xmlns:p14="http://schemas.microsoft.com/office/powerpoint/2010/main" val="3238319785"/>
                  </p:ext>
                </p:extLst>
              </p:nvPr>
            </p:nvGraphicFramePr>
            <p:xfrm>
              <a:off x="995982" y="2672847"/>
              <a:ext cx="10200037" cy="1621028"/>
            </p:xfrm>
            <a:graphic>
              <a:graphicData uri="http://schemas.openxmlformats.org/drawingml/2006/table">
                <a:tbl>
                  <a:tblPr firstRow="1" firstCol="1" bandRow="1">
                    <a:tableStyleId>{2D5ABB26-0587-4C30-8999-92F81FD0307C}</a:tableStyleId>
                  </a:tblPr>
                  <a:tblGrid>
                    <a:gridCol w="9616398">
                      <a:extLst>
                        <a:ext uri="{9D8B030D-6E8A-4147-A177-3AD203B41FA5}">
                          <a16:colId xmlns:a16="http://schemas.microsoft.com/office/drawing/2014/main" val="1849454610"/>
                        </a:ext>
                      </a:extLst>
                    </a:gridCol>
                    <a:gridCol w="583639">
                      <a:extLst>
                        <a:ext uri="{9D8B030D-6E8A-4147-A177-3AD203B41FA5}">
                          <a16:colId xmlns:a16="http://schemas.microsoft.com/office/drawing/2014/main" val="1247818128"/>
                        </a:ext>
                      </a:extLst>
                    </a:gridCol>
                  </a:tblGrid>
                  <a:tr h="1621028">
                    <a:tc>
                      <a:txBody>
                        <a:bodyPr/>
                        <a:lstStyle/>
                        <a:p>
                          <a:endParaRPr lang="en-US"/>
                        </a:p>
                      </a:txBody>
                      <a:tcPr marL="68580" marR="68580" marT="0" marB="0">
                        <a:blipFill>
                          <a:blip r:embed="rId4"/>
                          <a:stretch>
                            <a:fillRect r="-6084"/>
                          </a:stretch>
                        </a:blipFill>
                      </a:tcPr>
                    </a:tc>
                    <a:tc>
                      <a:txBody>
                        <a:bodyPr/>
                        <a:lstStyle/>
                        <a:p>
                          <a:pPr marL="0" marR="0">
                            <a:lnSpc>
                              <a:spcPct val="200000"/>
                            </a:lnSpc>
                            <a:spcAft>
                              <a:spcPts val="800"/>
                            </a:spcAft>
                            <a:buNone/>
                          </a:pPr>
                          <a:r>
                            <a:rPr lang="en-US" sz="2000" kern="100">
                              <a:effectLst/>
                            </a:rPr>
                            <a:t>(1)</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505746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e 11">
                <a:extLst>
                  <a:ext uri="{FF2B5EF4-FFF2-40B4-BE49-F238E27FC236}">
                    <a16:creationId xmlns:a16="http://schemas.microsoft.com/office/drawing/2014/main" id="{FC6689BF-5F79-BCFA-1E27-B74CC7275EE6}"/>
                  </a:ext>
                </a:extLst>
              </p:cNvPr>
              <p:cNvGraphicFramePr>
                <a:graphicFrameLocks noGrp="1"/>
              </p:cNvGraphicFramePr>
              <p:nvPr/>
            </p:nvGraphicFramePr>
            <p:xfrm>
              <a:off x="926277" y="4085104"/>
              <a:ext cx="10314276" cy="840486"/>
            </p:xfrm>
            <a:graphic>
              <a:graphicData uri="http://schemas.openxmlformats.org/drawingml/2006/table">
                <a:tbl>
                  <a:tblPr firstRow="1" firstCol="1" bandRow="1">
                    <a:tableStyleId>{2D5ABB26-0587-4C30-8999-92F81FD0307C}</a:tableStyleId>
                  </a:tblPr>
                  <a:tblGrid>
                    <a:gridCol w="9724100">
                      <a:extLst>
                        <a:ext uri="{9D8B030D-6E8A-4147-A177-3AD203B41FA5}">
                          <a16:colId xmlns:a16="http://schemas.microsoft.com/office/drawing/2014/main" val="2109238595"/>
                        </a:ext>
                      </a:extLst>
                    </a:gridCol>
                    <a:gridCol w="590176">
                      <a:extLst>
                        <a:ext uri="{9D8B030D-6E8A-4147-A177-3AD203B41FA5}">
                          <a16:colId xmlns:a16="http://schemas.microsoft.com/office/drawing/2014/main" val="303912997"/>
                        </a:ext>
                      </a:extLst>
                    </a:gridCol>
                  </a:tblGrid>
                  <a:tr h="0">
                    <a:tc>
                      <a:txBody>
                        <a:bodyPr/>
                        <a:lstStyle/>
                        <a:p>
                          <a:pPr marL="0" marR="0">
                            <a:lnSpc>
                              <a:spcPct val="200000"/>
                            </a:lnSpc>
                            <a:spcAft>
                              <a:spcPts val="800"/>
                            </a:spcAft>
                            <a:buNone/>
                          </a:pPr>
                          <a14:m>
                            <m:oMathPara xmlns:m="http://schemas.openxmlformats.org/officeDocument/2006/math">
                              <m:oMathParaPr>
                                <m:jc m:val="centerGroup"/>
                              </m:oMathParaPr>
                              <m:oMath xmlns:m="http://schemas.openxmlformats.org/officeDocument/2006/math">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𝑌</m:t>
                                    </m:r>
                                  </m:e>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sub>
                                </m:sSub>
                                <m:r>
                                  <a:rPr lang="en-US" sz="2000" kern="100">
                                    <a:effectLst/>
                                    <a:latin typeface="Cambria Math" panose="02040503050406030204" pitchFamily="18" charset="0"/>
                                  </a:rPr>
                                  <m:t>×</m:t>
                                </m:r>
                                <m:r>
                                  <a:rPr lang="en-US" sz="2000" kern="100">
                                    <a:effectLst/>
                                    <a:latin typeface="Cambria Math" panose="02040503050406030204" pitchFamily="18" charset="0"/>
                                  </a:rPr>
                                  <m:t>𝐷𝑖𝑠𝑡𝑎𝑛𝑐</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𝑒</m:t>
                                    </m:r>
                                  </m:e>
                                  <m:sub>
                                    <m:d>
                                      <m:dPr>
                                        <m:begChr m:val="["/>
                                        <m:endChr m:val="]"/>
                                        <m:ctrlPr>
                                          <a:rPr lang="en-US" sz="2000" i="1" kern="100">
                                            <a:effectLst/>
                                            <a:latin typeface="Cambria Math" panose="02040503050406030204" pitchFamily="18" charset="0"/>
                                          </a:rPr>
                                        </m:ctrlPr>
                                      </m:dPr>
                                      <m:e>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e>
                                    </m:d>
                                  </m:sub>
                                </m:sSub>
                                <m:r>
                                  <a:rPr lang="en-US" sz="2000" kern="100">
                                    <a:effectLst/>
                                    <a:latin typeface="Cambria Math" panose="02040503050406030204" pitchFamily="18" charset="0"/>
                                  </a:rPr>
                                  <m:t>≤</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𝑟</m:t>
                                    </m:r>
                                  </m:e>
                                  <m:sub>
                                    <m:r>
                                      <a:rPr lang="en-US" sz="2000" kern="100">
                                        <a:effectLst/>
                                        <a:latin typeface="Cambria Math" panose="02040503050406030204" pitchFamily="18" charset="0"/>
                                      </a:rPr>
                                      <m:t>1</m:t>
                                    </m:r>
                                  </m:sub>
                                </m:sSub>
                                <m:r>
                                  <a:rPr lang="en-US" sz="2000" kern="100">
                                    <a:effectLst/>
                                    <a:latin typeface="Cambria Math" panose="02040503050406030204" pitchFamily="18" charset="0"/>
                                  </a:rPr>
                                  <m:t>  ∀ </m:t>
                                </m:r>
                                <m:d>
                                  <m:dPr>
                                    <m:begChr m:val="["/>
                                    <m:endChr m:val="]"/>
                                    <m:ctrlPr>
                                      <a:rPr lang="en-US" sz="2000" i="1" kern="100">
                                        <a:effectLst/>
                                        <a:latin typeface="Cambria Math" panose="02040503050406030204" pitchFamily="18" charset="0"/>
                                      </a:rPr>
                                    </m:ctrlPr>
                                  </m:dPr>
                                  <m:e>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e>
                                </m:d>
                                <m:r>
                                  <a:rPr lang="en-US" sz="2000" kern="100">
                                    <a:effectLst/>
                                    <a:latin typeface="Cambria Math" panose="02040503050406030204" pitchFamily="18" charset="0"/>
                                  </a:rPr>
                                  <m:t>∈</m:t>
                                </m:r>
                                <m:d>
                                  <m:dPr>
                                    <m:begChr m:val="["/>
                                    <m:endChr m:val="]"/>
                                    <m:ctrlPr>
                                      <a:rPr lang="en-US" sz="2000" i="1" kern="100">
                                        <a:effectLst/>
                                        <a:latin typeface="Cambria Math" panose="02040503050406030204" pitchFamily="18" charset="0"/>
                                      </a:rPr>
                                    </m:ctrlPr>
                                  </m:dPr>
                                  <m:e>
                                    <m:sSup>
                                      <m:sSupPr>
                                        <m:ctrlPr>
                                          <a:rPr lang="en-US" sz="2000" i="1" kern="100">
                                            <a:effectLst/>
                                            <a:latin typeface="Cambria Math" panose="02040503050406030204" pitchFamily="18" charset="0"/>
                                          </a:rPr>
                                        </m:ctrlPr>
                                      </m:sSupPr>
                                      <m:e>
                                        <m:r>
                                          <a:rPr lang="en-US" sz="2000" kern="100">
                                            <a:effectLst/>
                                            <a:latin typeface="Cambria Math" panose="02040503050406030204" pitchFamily="18" charset="0"/>
                                          </a:rPr>
                                          <m:t>𝑇</m:t>
                                        </m:r>
                                      </m:e>
                                      <m:sup>
                                        <m:r>
                                          <a:rPr lang="en-US" sz="2000" kern="100">
                                            <a:effectLst/>
                                            <a:latin typeface="Cambria Math" panose="02040503050406030204" pitchFamily="18" charset="0"/>
                                          </a:rPr>
                                          <m:t>𝐶</m:t>
                                        </m:r>
                                      </m:sup>
                                    </m:sSup>
                                    <m:r>
                                      <a:rPr lang="en-US" sz="2000" kern="100">
                                        <a:effectLst/>
                                        <a:latin typeface="Cambria Math" panose="02040503050406030204" pitchFamily="18" charset="0"/>
                                      </a:rPr>
                                      <m:t>,</m:t>
                                    </m:r>
                                    <m:sSup>
                                      <m:sSupPr>
                                        <m:ctrlPr>
                                          <a:rPr lang="en-US" sz="2000" i="1" kern="100">
                                            <a:effectLst/>
                                            <a:latin typeface="Cambria Math" panose="02040503050406030204" pitchFamily="18" charset="0"/>
                                          </a:rPr>
                                        </m:ctrlPr>
                                      </m:sSupPr>
                                      <m:e>
                                        <m:r>
                                          <a:rPr lang="en-US" sz="2000" kern="100">
                                            <a:effectLst/>
                                            <a:latin typeface="Cambria Math" panose="02040503050406030204" pitchFamily="18" charset="0"/>
                                          </a:rPr>
                                          <m:t>𝑇</m:t>
                                        </m:r>
                                      </m:e>
                                      <m:sup>
                                        <m:r>
                                          <a:rPr lang="en-US" sz="2000" kern="100">
                                            <a:effectLst/>
                                            <a:latin typeface="Cambria Math" panose="02040503050406030204" pitchFamily="18" charset="0"/>
                                          </a:rPr>
                                          <m:t>𝑀</m:t>
                                        </m:r>
                                      </m:sup>
                                    </m:sSup>
                                  </m:e>
                                </m:d>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200000"/>
                            </a:lnSpc>
                            <a:spcAft>
                              <a:spcPts val="800"/>
                            </a:spcAft>
                            <a:buNone/>
                          </a:pPr>
                          <a:r>
                            <a:rPr lang="en-US" sz="2000" kern="100" dirty="0">
                              <a:effectLst/>
                            </a:rPr>
                            <a:t>(2)</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6587154"/>
                      </a:ext>
                    </a:extLst>
                  </a:tr>
                </a:tbl>
              </a:graphicData>
            </a:graphic>
          </p:graphicFrame>
        </mc:Choice>
        <mc:Fallback xmlns="">
          <p:graphicFrame>
            <p:nvGraphicFramePr>
              <p:cNvPr id="12" name="Table 11">
                <a:extLst>
                  <a:ext uri="{FF2B5EF4-FFF2-40B4-BE49-F238E27FC236}">
                    <a16:creationId xmlns:a16="http://schemas.microsoft.com/office/drawing/2014/main" id="{FC6689BF-5F79-BCFA-1E27-B74CC7275EE6}"/>
                  </a:ext>
                </a:extLst>
              </p:cNvPr>
              <p:cNvGraphicFramePr>
                <a:graphicFrameLocks noGrp="1"/>
              </p:cNvGraphicFramePr>
              <p:nvPr>
                <p:extLst>
                  <p:ext uri="{D42A27DB-BD31-4B8C-83A1-F6EECF244321}">
                    <p14:modId xmlns:p14="http://schemas.microsoft.com/office/powerpoint/2010/main" val="595098146"/>
                  </p:ext>
                </p:extLst>
              </p:nvPr>
            </p:nvGraphicFramePr>
            <p:xfrm>
              <a:off x="926277" y="4085104"/>
              <a:ext cx="10314276" cy="840486"/>
            </p:xfrm>
            <a:graphic>
              <a:graphicData uri="http://schemas.openxmlformats.org/drawingml/2006/table">
                <a:tbl>
                  <a:tblPr firstRow="1" firstCol="1" bandRow="1">
                    <a:tableStyleId>{2D5ABB26-0587-4C30-8999-92F81FD0307C}</a:tableStyleId>
                  </a:tblPr>
                  <a:tblGrid>
                    <a:gridCol w="9724100">
                      <a:extLst>
                        <a:ext uri="{9D8B030D-6E8A-4147-A177-3AD203B41FA5}">
                          <a16:colId xmlns:a16="http://schemas.microsoft.com/office/drawing/2014/main" val="2109238595"/>
                        </a:ext>
                      </a:extLst>
                    </a:gridCol>
                    <a:gridCol w="590176">
                      <a:extLst>
                        <a:ext uri="{9D8B030D-6E8A-4147-A177-3AD203B41FA5}">
                          <a16:colId xmlns:a16="http://schemas.microsoft.com/office/drawing/2014/main" val="303912997"/>
                        </a:ext>
                      </a:extLst>
                    </a:gridCol>
                  </a:tblGrid>
                  <a:tr h="840486">
                    <a:tc>
                      <a:txBody>
                        <a:bodyPr/>
                        <a:lstStyle/>
                        <a:p>
                          <a:endParaRPr lang="en-US"/>
                        </a:p>
                      </a:txBody>
                      <a:tcPr marL="68580" marR="68580" marT="0" marB="0">
                        <a:blipFill>
                          <a:blip r:embed="rId5"/>
                          <a:stretch>
                            <a:fillRect r="-6078"/>
                          </a:stretch>
                        </a:blipFill>
                      </a:tcPr>
                    </a:tc>
                    <a:tc>
                      <a:txBody>
                        <a:bodyPr/>
                        <a:lstStyle/>
                        <a:p>
                          <a:pPr marL="0" marR="0">
                            <a:lnSpc>
                              <a:spcPct val="200000"/>
                            </a:lnSpc>
                            <a:spcAft>
                              <a:spcPts val="800"/>
                            </a:spcAft>
                            <a:buNone/>
                          </a:pPr>
                          <a:r>
                            <a:rPr lang="en-US" sz="2000" kern="100">
                              <a:effectLst/>
                            </a:rPr>
                            <a:t>(2)</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7658715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BE6BCD15-AE48-AC74-A025-4E84FA003292}"/>
                  </a:ext>
                </a:extLst>
              </p:cNvPr>
              <p:cNvGraphicFramePr>
                <a:graphicFrameLocks noGrp="1"/>
              </p:cNvGraphicFramePr>
              <p:nvPr/>
            </p:nvGraphicFramePr>
            <p:xfrm>
              <a:off x="1484200" y="5175606"/>
              <a:ext cx="9711819" cy="737743"/>
            </p:xfrm>
            <a:graphic>
              <a:graphicData uri="http://schemas.openxmlformats.org/drawingml/2006/table">
                <a:tbl>
                  <a:tblPr firstRow="1" firstCol="1" bandRow="1">
                    <a:tableStyleId>{2D5ABB26-0587-4C30-8999-92F81FD0307C}</a:tableStyleId>
                  </a:tblPr>
                  <a:tblGrid>
                    <a:gridCol w="9156116">
                      <a:extLst>
                        <a:ext uri="{9D8B030D-6E8A-4147-A177-3AD203B41FA5}">
                          <a16:colId xmlns:a16="http://schemas.microsoft.com/office/drawing/2014/main" val="1789573517"/>
                        </a:ext>
                      </a:extLst>
                    </a:gridCol>
                    <a:gridCol w="555703">
                      <a:extLst>
                        <a:ext uri="{9D8B030D-6E8A-4147-A177-3AD203B41FA5}">
                          <a16:colId xmlns:a16="http://schemas.microsoft.com/office/drawing/2014/main" val="999908727"/>
                        </a:ext>
                      </a:extLst>
                    </a:gridCol>
                  </a:tblGrid>
                  <a:tr h="0">
                    <a:tc>
                      <a:txBody>
                        <a:bodyPr/>
                        <a:lstStyle/>
                        <a:p>
                          <a:pPr marL="0" marR="0">
                            <a:lnSpc>
                              <a:spcPct val="200000"/>
                            </a:lnSpc>
                            <a:spcAft>
                              <a:spcPts val="800"/>
                            </a:spcAft>
                            <a:buNone/>
                          </a:pPr>
                          <a14:m>
                            <m:oMathPara xmlns:m="http://schemas.openxmlformats.org/officeDocument/2006/math">
                              <m:oMathParaPr>
                                <m:jc m:val="centerGroup"/>
                              </m:oMathParaPr>
                              <m:oMath xmlns:m="http://schemas.openxmlformats.org/officeDocument/2006/math">
                                <m:r>
                                  <a:rPr lang="en-US" sz="2000" kern="100">
                                    <a:effectLst/>
                                    <a:latin typeface="Cambria Math" panose="02040503050406030204" pitchFamily="18" charset="0"/>
                                  </a:rPr>
                                  <m:t>𝐷𝑖𝑠𝑡𝑎𝑛𝑐</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𝑒</m:t>
                                    </m:r>
                                  </m:e>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sub>
                                </m:sSub>
                                <m:r>
                                  <a:rPr lang="en-US" sz="2000" kern="100">
                                    <a:effectLst/>
                                    <a:latin typeface="Cambria Math" panose="02040503050406030204" pitchFamily="18" charset="0"/>
                                  </a:rPr>
                                  <m:t>+</m:t>
                                </m:r>
                                <m:r>
                                  <a:rPr lang="en-US" sz="2000" kern="100">
                                    <a:effectLst/>
                                    <a:latin typeface="Cambria Math" panose="02040503050406030204" pitchFamily="18" charset="0"/>
                                  </a:rPr>
                                  <m:t>𝑆𝑡𝑒𝑎𝑙𝑡</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h</m:t>
                                    </m:r>
                                  </m:e>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sub>
                                </m:sSub>
                                <m:r>
                                  <a:rPr lang="en-US" sz="2000" kern="100">
                                    <a:effectLst/>
                                    <a:latin typeface="Cambria Math" panose="02040503050406030204" pitchFamily="18" charset="0"/>
                                  </a:rPr>
                                  <m:t>≥</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𝑟</m:t>
                                    </m:r>
                                  </m:e>
                                  <m:sub>
                                    <m:r>
                                      <a:rPr lang="en-US" sz="2000" kern="100">
                                        <a:effectLst/>
                                        <a:latin typeface="Cambria Math" panose="02040503050406030204" pitchFamily="18" charset="0"/>
                                      </a:rPr>
                                      <m:t>2</m:t>
                                    </m:r>
                                  </m:sub>
                                </m:sSub>
                                <m:r>
                                  <a:rPr lang="en-US" sz="2000" kern="100">
                                    <a:effectLst/>
                                    <a:latin typeface="Cambria Math" panose="02040503050406030204" pitchFamily="18" charset="0"/>
                                  </a:rPr>
                                  <m:t>×</m:t>
                                </m:r>
                                <m:sSub>
                                  <m:sSubPr>
                                    <m:ctrlPr>
                                      <a:rPr lang="en-US" sz="2000" i="1" kern="100">
                                        <a:effectLst/>
                                        <a:latin typeface="Cambria Math" panose="02040503050406030204" pitchFamily="18" charset="0"/>
                                      </a:rPr>
                                    </m:ctrlPr>
                                  </m:sSubPr>
                                  <m:e>
                                    <m:r>
                                      <a:rPr lang="en-US" sz="2000" kern="100">
                                        <a:effectLst/>
                                        <a:latin typeface="Cambria Math" panose="02040503050406030204" pitchFamily="18" charset="0"/>
                                      </a:rPr>
                                      <m:t>𝑌</m:t>
                                    </m:r>
                                  </m:e>
                                  <m:sub>
                                    <m:r>
                                      <a:rPr lang="en-US" sz="2000" kern="100">
                                        <a:effectLst/>
                                        <a:latin typeface="Cambria Math" panose="02040503050406030204" pitchFamily="18" charset="0"/>
                                      </a:rPr>
                                      <m:t>𝑡𝑐</m:t>
                                    </m:r>
                                    <m:r>
                                      <a:rPr lang="en-US" sz="2000" kern="100">
                                        <a:effectLst/>
                                        <a:latin typeface="Cambria Math" panose="02040503050406030204" pitchFamily="18" charset="0"/>
                                      </a:rPr>
                                      <m:t>,</m:t>
                                    </m:r>
                                    <m:r>
                                      <a:rPr lang="en-US" sz="2000" kern="100">
                                        <a:effectLst/>
                                        <a:latin typeface="Cambria Math" panose="02040503050406030204" pitchFamily="18" charset="0"/>
                                      </a:rPr>
                                      <m:t>𝑡𝑚</m:t>
                                    </m:r>
                                  </m:sub>
                                </m:sSub>
                              </m:oMath>
                            </m:oMathPara>
                          </a14:m>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200000"/>
                            </a:lnSpc>
                            <a:spcAft>
                              <a:spcPts val="800"/>
                            </a:spcAft>
                            <a:buNone/>
                          </a:pPr>
                          <a:r>
                            <a:rPr lang="en-US" sz="2000" kern="100" dirty="0">
                              <a:effectLst/>
                            </a:rPr>
                            <a:t>(3)</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601147"/>
                      </a:ext>
                    </a:extLst>
                  </a:tr>
                </a:tbl>
              </a:graphicData>
            </a:graphic>
          </p:graphicFrame>
        </mc:Choice>
        <mc:Fallback xmlns="">
          <p:graphicFrame>
            <p:nvGraphicFramePr>
              <p:cNvPr id="13" name="Table 12">
                <a:extLst>
                  <a:ext uri="{FF2B5EF4-FFF2-40B4-BE49-F238E27FC236}">
                    <a16:creationId xmlns:a16="http://schemas.microsoft.com/office/drawing/2014/main" id="{BE6BCD15-AE48-AC74-A025-4E84FA003292}"/>
                  </a:ext>
                </a:extLst>
              </p:cNvPr>
              <p:cNvGraphicFramePr>
                <a:graphicFrameLocks noGrp="1"/>
              </p:cNvGraphicFramePr>
              <p:nvPr>
                <p:extLst>
                  <p:ext uri="{D42A27DB-BD31-4B8C-83A1-F6EECF244321}">
                    <p14:modId xmlns:p14="http://schemas.microsoft.com/office/powerpoint/2010/main" val="4257233408"/>
                  </p:ext>
                </p:extLst>
              </p:nvPr>
            </p:nvGraphicFramePr>
            <p:xfrm>
              <a:off x="1484200" y="5175606"/>
              <a:ext cx="9711819" cy="737743"/>
            </p:xfrm>
            <a:graphic>
              <a:graphicData uri="http://schemas.openxmlformats.org/drawingml/2006/table">
                <a:tbl>
                  <a:tblPr firstRow="1" firstCol="1" bandRow="1">
                    <a:tableStyleId>{2D5ABB26-0587-4C30-8999-92F81FD0307C}</a:tableStyleId>
                  </a:tblPr>
                  <a:tblGrid>
                    <a:gridCol w="9156116">
                      <a:extLst>
                        <a:ext uri="{9D8B030D-6E8A-4147-A177-3AD203B41FA5}">
                          <a16:colId xmlns:a16="http://schemas.microsoft.com/office/drawing/2014/main" val="1789573517"/>
                        </a:ext>
                      </a:extLst>
                    </a:gridCol>
                    <a:gridCol w="555703">
                      <a:extLst>
                        <a:ext uri="{9D8B030D-6E8A-4147-A177-3AD203B41FA5}">
                          <a16:colId xmlns:a16="http://schemas.microsoft.com/office/drawing/2014/main" val="999908727"/>
                        </a:ext>
                      </a:extLst>
                    </a:gridCol>
                  </a:tblGrid>
                  <a:tr h="737743">
                    <a:tc>
                      <a:txBody>
                        <a:bodyPr/>
                        <a:lstStyle/>
                        <a:p>
                          <a:endParaRPr lang="en-US"/>
                        </a:p>
                      </a:txBody>
                      <a:tcPr marL="68580" marR="68580" marT="0" marB="0">
                        <a:blipFill>
                          <a:blip r:embed="rId6"/>
                          <a:stretch>
                            <a:fillRect r="-6055" b="-4918"/>
                          </a:stretch>
                        </a:blipFill>
                      </a:tcPr>
                    </a:tc>
                    <a:tc>
                      <a:txBody>
                        <a:bodyPr/>
                        <a:lstStyle/>
                        <a:p>
                          <a:pPr marL="0" marR="0">
                            <a:lnSpc>
                              <a:spcPct val="200000"/>
                            </a:lnSpc>
                            <a:spcAft>
                              <a:spcPts val="800"/>
                            </a:spcAft>
                            <a:buNone/>
                          </a:pPr>
                          <a:r>
                            <a:rPr lang="en-US" sz="2000" kern="100">
                              <a:effectLst/>
                            </a:rPr>
                            <a:t>(3)</a:t>
                          </a:r>
                          <a:endParaRPr lang="en-US" sz="20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7601147"/>
                      </a:ext>
                    </a:extLst>
                  </a:tr>
                </a:tbl>
              </a:graphicData>
            </a:graphic>
          </p:graphicFrame>
        </mc:Fallback>
      </mc:AlternateContent>
      <p:sp>
        <p:nvSpPr>
          <p:cNvPr id="16" name="TextBox 15">
            <a:extLst>
              <a:ext uri="{FF2B5EF4-FFF2-40B4-BE49-F238E27FC236}">
                <a16:creationId xmlns:a16="http://schemas.microsoft.com/office/drawing/2014/main" id="{1B27B116-A3A7-70EF-472C-E115DDCC6523}"/>
              </a:ext>
            </a:extLst>
          </p:cNvPr>
          <p:cNvSpPr txBox="1"/>
          <p:nvPr/>
        </p:nvSpPr>
        <p:spPr>
          <a:xfrm>
            <a:off x="3114791" y="2533825"/>
            <a:ext cx="5937249" cy="584775"/>
          </a:xfrm>
          <a:prstGeom prst="rect">
            <a:avLst/>
          </a:prstGeom>
          <a:noFill/>
        </p:spPr>
        <p:txBody>
          <a:bodyPr wrap="square" rtlCol="0">
            <a:spAutoFit/>
          </a:bodyPr>
          <a:lstStyle/>
          <a:p>
            <a:pPr algn="ctr"/>
            <a:r>
              <a:rPr lang="en-US" sz="3200" u="sng" dirty="0"/>
              <a:t>Constraints</a:t>
            </a:r>
          </a:p>
        </p:txBody>
      </p:sp>
      <p:sp>
        <p:nvSpPr>
          <p:cNvPr id="17" name="TextBox 16">
            <a:extLst>
              <a:ext uri="{FF2B5EF4-FFF2-40B4-BE49-F238E27FC236}">
                <a16:creationId xmlns:a16="http://schemas.microsoft.com/office/drawing/2014/main" id="{4B959D03-5C45-119A-3FB7-D7202842770F}"/>
              </a:ext>
            </a:extLst>
          </p:cNvPr>
          <p:cNvSpPr txBox="1"/>
          <p:nvPr/>
        </p:nvSpPr>
        <p:spPr>
          <a:xfrm>
            <a:off x="3127375" y="952569"/>
            <a:ext cx="5937249" cy="584775"/>
          </a:xfrm>
          <a:prstGeom prst="rect">
            <a:avLst/>
          </a:prstGeom>
          <a:noFill/>
        </p:spPr>
        <p:txBody>
          <a:bodyPr wrap="square" rtlCol="0">
            <a:spAutoFit/>
          </a:bodyPr>
          <a:lstStyle/>
          <a:p>
            <a:pPr algn="ctr"/>
            <a:r>
              <a:rPr lang="en-US" sz="3200" u="sng" dirty="0"/>
              <a:t>Objective Function</a:t>
            </a:r>
          </a:p>
        </p:txBody>
      </p:sp>
      <p:sp>
        <p:nvSpPr>
          <p:cNvPr id="23" name="Rectangle 22">
            <a:extLst>
              <a:ext uri="{FF2B5EF4-FFF2-40B4-BE49-F238E27FC236}">
                <a16:creationId xmlns:a16="http://schemas.microsoft.com/office/drawing/2014/main" id="{02F973D3-5C2D-EB37-74F9-B1F1DEC2A645}"/>
              </a:ext>
            </a:extLst>
          </p:cNvPr>
          <p:cNvSpPr/>
          <p:nvPr/>
        </p:nvSpPr>
        <p:spPr>
          <a:xfrm>
            <a:off x="995982" y="1598799"/>
            <a:ext cx="10200037" cy="975194"/>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Minimize the number of STONEs placed, accounting for a stealth penalty</a:t>
            </a:r>
          </a:p>
        </p:txBody>
      </p:sp>
      <p:sp>
        <p:nvSpPr>
          <p:cNvPr id="26" name="Rectangle 25">
            <a:extLst>
              <a:ext uri="{FF2B5EF4-FFF2-40B4-BE49-F238E27FC236}">
                <a16:creationId xmlns:a16="http://schemas.microsoft.com/office/drawing/2014/main" id="{F467C665-A3AA-C8E2-AADA-1BA47DD52466}"/>
              </a:ext>
            </a:extLst>
          </p:cNvPr>
          <p:cNvSpPr/>
          <p:nvPr/>
        </p:nvSpPr>
        <p:spPr>
          <a:xfrm>
            <a:off x="995981" y="3163556"/>
            <a:ext cx="10200037" cy="911408"/>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Each demand location must be covered by at least one STONE</a:t>
            </a:r>
          </a:p>
        </p:txBody>
      </p:sp>
      <p:sp>
        <p:nvSpPr>
          <p:cNvPr id="27" name="Rectangle 26">
            <a:extLst>
              <a:ext uri="{FF2B5EF4-FFF2-40B4-BE49-F238E27FC236}">
                <a16:creationId xmlns:a16="http://schemas.microsoft.com/office/drawing/2014/main" id="{CC016840-1865-65B3-E7FA-921B07CF4F1B}"/>
              </a:ext>
            </a:extLst>
          </p:cNvPr>
          <p:cNvSpPr/>
          <p:nvPr/>
        </p:nvSpPr>
        <p:spPr>
          <a:xfrm>
            <a:off x="995981" y="4324980"/>
            <a:ext cx="10200037" cy="717230"/>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Enforce maximum range</a:t>
            </a:r>
          </a:p>
        </p:txBody>
      </p:sp>
      <p:sp>
        <p:nvSpPr>
          <p:cNvPr id="28" name="Rectangle 27">
            <a:extLst>
              <a:ext uri="{FF2B5EF4-FFF2-40B4-BE49-F238E27FC236}">
                <a16:creationId xmlns:a16="http://schemas.microsoft.com/office/drawing/2014/main" id="{A9FB7B54-F053-7102-4F76-0A618803B034}"/>
              </a:ext>
            </a:extLst>
          </p:cNvPr>
          <p:cNvSpPr/>
          <p:nvPr/>
        </p:nvSpPr>
        <p:spPr>
          <a:xfrm>
            <a:off x="995981" y="5285889"/>
            <a:ext cx="10200037" cy="840486"/>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Enforce soft minimum range</a:t>
            </a:r>
          </a:p>
        </p:txBody>
      </p:sp>
    </p:spTree>
    <p:extLst>
      <p:ext uri="{BB962C8B-B14F-4D97-AF65-F5344CB8AC3E}">
        <p14:creationId xmlns:p14="http://schemas.microsoft.com/office/powerpoint/2010/main" val="6779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F3D39-B94D-4E5F-DB54-B9A333F0D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AC79BB-077B-CE8C-D6D3-277CA993EE59}"/>
              </a:ext>
            </a:extLst>
          </p:cNvPr>
          <p:cNvSpPr>
            <a:spLocks noGrp="1"/>
          </p:cNvSpPr>
          <p:nvPr>
            <p:ph type="title"/>
          </p:nvPr>
        </p:nvSpPr>
        <p:spPr/>
        <p:txBody>
          <a:bodyPr/>
          <a:lstStyle/>
          <a:p>
            <a:r>
              <a:rPr lang="en-US" dirty="0"/>
              <a:t>Optimal Placement</a:t>
            </a:r>
          </a:p>
        </p:txBody>
      </p:sp>
      <p:sp>
        <p:nvSpPr>
          <p:cNvPr id="16" name="TextBox 15">
            <a:extLst>
              <a:ext uri="{FF2B5EF4-FFF2-40B4-BE49-F238E27FC236}">
                <a16:creationId xmlns:a16="http://schemas.microsoft.com/office/drawing/2014/main" id="{E0980FAE-6C18-51AD-8B2D-DD5918D35009}"/>
              </a:ext>
            </a:extLst>
          </p:cNvPr>
          <p:cNvSpPr txBox="1"/>
          <p:nvPr/>
        </p:nvSpPr>
        <p:spPr>
          <a:xfrm>
            <a:off x="-693111" y="2844225"/>
            <a:ext cx="5937249" cy="584775"/>
          </a:xfrm>
          <a:prstGeom prst="rect">
            <a:avLst/>
          </a:prstGeom>
          <a:noFill/>
        </p:spPr>
        <p:txBody>
          <a:bodyPr wrap="square" rtlCol="0">
            <a:spAutoFit/>
          </a:bodyPr>
          <a:lstStyle/>
          <a:p>
            <a:pPr algn="ctr"/>
            <a:r>
              <a:rPr lang="en-US" sz="3200" u="sng" dirty="0"/>
              <a:t>Constraints</a:t>
            </a:r>
          </a:p>
        </p:txBody>
      </p:sp>
      <p:sp>
        <p:nvSpPr>
          <p:cNvPr id="17" name="TextBox 16">
            <a:extLst>
              <a:ext uri="{FF2B5EF4-FFF2-40B4-BE49-F238E27FC236}">
                <a16:creationId xmlns:a16="http://schemas.microsoft.com/office/drawing/2014/main" id="{59525055-E242-0E54-B0D8-4C41673A45CA}"/>
              </a:ext>
            </a:extLst>
          </p:cNvPr>
          <p:cNvSpPr txBox="1"/>
          <p:nvPr/>
        </p:nvSpPr>
        <p:spPr>
          <a:xfrm>
            <a:off x="-693111" y="1162159"/>
            <a:ext cx="5937249" cy="584775"/>
          </a:xfrm>
          <a:prstGeom prst="rect">
            <a:avLst/>
          </a:prstGeom>
          <a:noFill/>
        </p:spPr>
        <p:txBody>
          <a:bodyPr wrap="square" rtlCol="0">
            <a:spAutoFit/>
          </a:bodyPr>
          <a:lstStyle/>
          <a:p>
            <a:pPr algn="ctr"/>
            <a:r>
              <a:rPr lang="en-US" sz="3200" u="sng" dirty="0"/>
              <a:t>Objective Function</a:t>
            </a:r>
          </a:p>
        </p:txBody>
      </p:sp>
      <p:sp>
        <p:nvSpPr>
          <p:cNvPr id="23" name="Rectangle 22">
            <a:extLst>
              <a:ext uri="{FF2B5EF4-FFF2-40B4-BE49-F238E27FC236}">
                <a16:creationId xmlns:a16="http://schemas.microsoft.com/office/drawing/2014/main" id="{AF1A8721-A24E-0B11-6753-E8CE2C496D90}"/>
              </a:ext>
            </a:extLst>
          </p:cNvPr>
          <p:cNvSpPr/>
          <p:nvPr/>
        </p:nvSpPr>
        <p:spPr>
          <a:xfrm>
            <a:off x="211787" y="1783533"/>
            <a:ext cx="4127456" cy="1151895"/>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Minimize the number of STONEs placed, accounting for a stealth penalty</a:t>
            </a:r>
          </a:p>
        </p:txBody>
      </p:sp>
      <p:sp>
        <p:nvSpPr>
          <p:cNvPr id="26" name="Rectangle 25">
            <a:extLst>
              <a:ext uri="{FF2B5EF4-FFF2-40B4-BE49-F238E27FC236}">
                <a16:creationId xmlns:a16="http://schemas.microsoft.com/office/drawing/2014/main" id="{446374C8-3CFC-348A-9C3C-019B038D96CD}"/>
              </a:ext>
            </a:extLst>
          </p:cNvPr>
          <p:cNvSpPr/>
          <p:nvPr/>
        </p:nvSpPr>
        <p:spPr>
          <a:xfrm>
            <a:off x="211786" y="3502198"/>
            <a:ext cx="4127456" cy="1308309"/>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Each demand location must be covered by at least one STONE</a:t>
            </a:r>
          </a:p>
        </p:txBody>
      </p:sp>
      <p:sp>
        <p:nvSpPr>
          <p:cNvPr id="27" name="Rectangle 26">
            <a:extLst>
              <a:ext uri="{FF2B5EF4-FFF2-40B4-BE49-F238E27FC236}">
                <a16:creationId xmlns:a16="http://schemas.microsoft.com/office/drawing/2014/main" id="{9FA22341-F0BC-464A-3A9F-A80F21CC9678}"/>
              </a:ext>
            </a:extLst>
          </p:cNvPr>
          <p:cNvSpPr/>
          <p:nvPr/>
        </p:nvSpPr>
        <p:spPr>
          <a:xfrm>
            <a:off x="211786" y="4968853"/>
            <a:ext cx="4127456" cy="717230"/>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Enforce maximum range</a:t>
            </a:r>
          </a:p>
        </p:txBody>
      </p:sp>
      <p:sp>
        <p:nvSpPr>
          <p:cNvPr id="28" name="Rectangle 27">
            <a:extLst>
              <a:ext uri="{FF2B5EF4-FFF2-40B4-BE49-F238E27FC236}">
                <a16:creationId xmlns:a16="http://schemas.microsoft.com/office/drawing/2014/main" id="{8E7726C1-E9F4-B1D8-EFAB-DC3FDC001968}"/>
              </a:ext>
            </a:extLst>
          </p:cNvPr>
          <p:cNvSpPr/>
          <p:nvPr/>
        </p:nvSpPr>
        <p:spPr>
          <a:xfrm>
            <a:off x="211786" y="5844428"/>
            <a:ext cx="4127456" cy="840486"/>
          </a:xfrm>
          <a:prstGeom prst="rect">
            <a:avLst/>
          </a:prstGeom>
          <a:solidFill>
            <a:srgbClr val="D4BF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Enforce soft minimum range</a:t>
            </a:r>
          </a:p>
        </p:txBody>
      </p:sp>
      <p:cxnSp>
        <p:nvCxnSpPr>
          <p:cNvPr id="4" name="Straight Connector 3">
            <a:extLst>
              <a:ext uri="{FF2B5EF4-FFF2-40B4-BE49-F238E27FC236}">
                <a16:creationId xmlns:a16="http://schemas.microsoft.com/office/drawing/2014/main" id="{A4B1B6B1-97F4-CC40-2622-414F2BCDD4FD}"/>
              </a:ext>
            </a:extLst>
          </p:cNvPr>
          <p:cNvCxnSpPr/>
          <p:nvPr/>
        </p:nvCxnSpPr>
        <p:spPr>
          <a:xfrm>
            <a:off x="4553899" y="1077360"/>
            <a:ext cx="0" cy="5652819"/>
          </a:xfrm>
          <a:prstGeom prst="line">
            <a:avLst/>
          </a:prstGeom>
          <a:ln w="28575"/>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718F6B31-0C32-6306-0CF9-292812143389}"/>
              </a:ext>
            </a:extLst>
          </p:cNvPr>
          <p:cNvPicPr>
            <a:picLocks noChangeAspect="1"/>
          </p:cNvPicPr>
          <p:nvPr/>
        </p:nvPicPr>
        <p:blipFill>
          <a:blip r:embed="rId3"/>
          <a:srcRect l="11956" t="10380" r="29046" b="15583"/>
          <a:stretch>
            <a:fillRect/>
          </a:stretch>
        </p:blipFill>
        <p:spPr>
          <a:xfrm>
            <a:off x="5264612" y="2037831"/>
            <a:ext cx="4554161" cy="2769503"/>
          </a:xfrm>
          <a:prstGeom prst="rect">
            <a:avLst/>
          </a:prstGeom>
        </p:spPr>
      </p:pic>
      <p:pic>
        <p:nvPicPr>
          <p:cNvPr id="9" name="Picture 8">
            <a:extLst>
              <a:ext uri="{FF2B5EF4-FFF2-40B4-BE49-F238E27FC236}">
                <a16:creationId xmlns:a16="http://schemas.microsoft.com/office/drawing/2014/main" id="{E1F6982E-D01A-41FB-7683-41EF3A77060C}"/>
              </a:ext>
            </a:extLst>
          </p:cNvPr>
          <p:cNvPicPr>
            <a:picLocks noChangeAspect="1"/>
          </p:cNvPicPr>
          <p:nvPr/>
        </p:nvPicPr>
        <p:blipFill>
          <a:blip r:embed="rId4"/>
          <a:srcRect l="12258" t="11335" r="29204" b="15806"/>
          <a:stretch>
            <a:fillRect/>
          </a:stretch>
        </p:blipFill>
        <p:spPr>
          <a:xfrm flipH="1">
            <a:off x="5343588" y="2910236"/>
            <a:ext cx="4736110" cy="2856501"/>
          </a:xfrm>
          <a:prstGeom prst="rect">
            <a:avLst/>
          </a:prstGeom>
        </p:spPr>
      </p:pic>
      <p:pic>
        <p:nvPicPr>
          <p:cNvPr id="15" name="Picture 14">
            <a:extLst>
              <a:ext uri="{FF2B5EF4-FFF2-40B4-BE49-F238E27FC236}">
                <a16:creationId xmlns:a16="http://schemas.microsoft.com/office/drawing/2014/main" id="{9C4D022C-175C-A727-A92B-EB455E0E3E7B}"/>
              </a:ext>
            </a:extLst>
          </p:cNvPr>
          <p:cNvPicPr>
            <a:picLocks noChangeAspect="1"/>
          </p:cNvPicPr>
          <p:nvPr/>
        </p:nvPicPr>
        <p:blipFill>
          <a:blip r:embed="rId5"/>
          <a:srcRect l="12135" t="10427" r="29327" b="15685"/>
          <a:stretch>
            <a:fillRect/>
          </a:stretch>
        </p:blipFill>
        <p:spPr>
          <a:xfrm>
            <a:off x="5003687" y="1593441"/>
            <a:ext cx="4554162" cy="2785547"/>
          </a:xfrm>
          <a:prstGeom prst="rect">
            <a:avLst/>
          </a:prstGeom>
        </p:spPr>
      </p:pic>
      <p:pic>
        <p:nvPicPr>
          <p:cNvPr id="19" name="Picture 18">
            <a:extLst>
              <a:ext uri="{FF2B5EF4-FFF2-40B4-BE49-F238E27FC236}">
                <a16:creationId xmlns:a16="http://schemas.microsoft.com/office/drawing/2014/main" id="{F3675D90-B8F8-DFB0-81B0-29FC53E01773}"/>
              </a:ext>
            </a:extLst>
          </p:cNvPr>
          <p:cNvPicPr>
            <a:picLocks noChangeAspect="1"/>
          </p:cNvPicPr>
          <p:nvPr/>
        </p:nvPicPr>
        <p:blipFill>
          <a:blip r:embed="rId6"/>
          <a:srcRect l="12220" t="10652" r="29242" b="15462"/>
          <a:stretch>
            <a:fillRect/>
          </a:stretch>
        </p:blipFill>
        <p:spPr>
          <a:xfrm flipH="1">
            <a:off x="5954850" y="2750509"/>
            <a:ext cx="4736110" cy="2896836"/>
          </a:xfrm>
          <a:prstGeom prst="rect">
            <a:avLst/>
          </a:prstGeom>
        </p:spPr>
      </p:pic>
      <p:sp>
        <p:nvSpPr>
          <p:cNvPr id="20" name="Rectangle 19">
            <a:extLst>
              <a:ext uri="{FF2B5EF4-FFF2-40B4-BE49-F238E27FC236}">
                <a16:creationId xmlns:a16="http://schemas.microsoft.com/office/drawing/2014/main" id="{B0EEAD6B-BE7E-DC8C-7F71-27BB1A1BC6A2}"/>
              </a:ext>
            </a:extLst>
          </p:cNvPr>
          <p:cNvSpPr/>
          <p:nvPr/>
        </p:nvSpPr>
        <p:spPr>
          <a:xfrm>
            <a:off x="5329468" y="2912414"/>
            <a:ext cx="4617268" cy="1982709"/>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…and 37 more solutions</a:t>
            </a:r>
          </a:p>
        </p:txBody>
      </p:sp>
    </p:spTree>
    <p:extLst>
      <p:ext uri="{BB962C8B-B14F-4D97-AF65-F5344CB8AC3E}">
        <p14:creationId xmlns:p14="http://schemas.microsoft.com/office/powerpoint/2010/main" val="38864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theme/theme1.xml><?xml version="1.0" encoding="utf-8"?>
<a:theme xmlns:a="http://schemas.openxmlformats.org/drawingml/2006/main" name="West Point Math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 Point Math Theme" id="{F4C61D28-9ED3-4E95-B819-54DD5AF4A237}" vid="{1D33F418-115D-40BB-9A62-162A33C22A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West Point Math Theme</Template>
  <TotalTime>29</TotalTime>
  <Words>1080</Words>
  <Application>Microsoft Office PowerPoint</Application>
  <PresentationFormat>Widescreen</PresentationFormat>
  <Paragraphs>159</Paragraphs>
  <Slides>19</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Cambria Math</vt:lpstr>
      <vt:lpstr>Impact</vt:lpstr>
      <vt:lpstr>Times New Roman</vt:lpstr>
      <vt:lpstr>West Point Math Theme</vt:lpstr>
      <vt:lpstr>Deployment of Single Board Computer Mesh Networks for Remote Cyber Operations</vt:lpstr>
      <vt:lpstr>Background</vt:lpstr>
      <vt:lpstr>Requirements</vt:lpstr>
      <vt:lpstr>Concealment</vt:lpstr>
      <vt:lpstr>PowerPoint Presentation</vt:lpstr>
      <vt:lpstr>Technical Overview</vt:lpstr>
      <vt:lpstr>Problem Statement</vt:lpstr>
      <vt:lpstr>Optimal Placement</vt:lpstr>
      <vt:lpstr>Optimal Placement</vt:lpstr>
      <vt:lpstr>Simulation</vt:lpstr>
      <vt:lpstr>Simulation Results</vt:lpstr>
      <vt:lpstr>Future Work</vt:lpstr>
      <vt:lpstr>Thank You!</vt:lpstr>
      <vt:lpstr>PowerPoint Presentation</vt:lpstr>
      <vt:lpstr>Phase 1: Initial Callback</vt:lpstr>
      <vt:lpstr>Phase 2: Traversal</vt:lpstr>
      <vt:lpstr>Phase 3: Engagement</vt:lpstr>
      <vt:lpstr>PowerPoint Presentation</vt:lpstr>
      <vt:lpstr>Communication Components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Optimization of a Distributed Low-Visibility Mesh Network in Contested Environments</dc:title>
  <dc:creator>Monagle, Ryan J CDT 2027</dc:creator>
  <cp:lastModifiedBy>Monagle, Ryan J CDT 2027</cp:lastModifiedBy>
  <cp:revision>4</cp:revision>
  <dcterms:created xsi:type="dcterms:W3CDTF">2026-03-29T20:59:53Z</dcterms:created>
  <dcterms:modified xsi:type="dcterms:W3CDTF">2026-04-08T17:32:38Z</dcterms:modified>
</cp:coreProperties>
</file>