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316" r:id="rId3"/>
    <p:sldId id="320" r:id="rId4"/>
    <p:sldId id="257" r:id="rId5"/>
    <p:sldId id="258" r:id="rId6"/>
    <p:sldId id="301" r:id="rId7"/>
    <p:sldId id="261" r:id="rId8"/>
    <p:sldId id="308" r:id="rId9"/>
    <p:sldId id="259" r:id="rId10"/>
    <p:sldId id="324" r:id="rId11"/>
    <p:sldId id="272" r:id="rId12"/>
    <p:sldId id="325" r:id="rId13"/>
    <p:sldId id="326" r:id="rId14"/>
    <p:sldId id="327" r:id="rId15"/>
    <p:sldId id="286" r:id="rId16"/>
    <p:sldId id="296" r:id="rId17"/>
    <p:sldId id="297" r:id="rId18"/>
    <p:sldId id="299" r:id="rId19"/>
    <p:sldId id="313" r:id="rId20"/>
    <p:sldId id="322" r:id="rId21"/>
    <p:sldId id="323" r:id="rId22"/>
    <p:sldId id="314" r:id="rId23"/>
    <p:sldId id="315" r:id="rId24"/>
    <p:sldId id="317" r:id="rId25"/>
    <p:sldId id="318" r:id="rId26"/>
    <p:sldId id="295" r:id="rId2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9DF30-7C68-496F-858D-DAFB94237FF2}" v="949" dt="2026-04-11T12:35:39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151" autoAdjust="0"/>
  </p:normalViewPr>
  <p:slideViewPr>
    <p:cSldViewPr snapToGrid="0">
      <p:cViewPr varScale="1">
        <p:scale>
          <a:sx n="79" d="100"/>
          <a:sy n="79" d="100"/>
        </p:scale>
        <p:origin x="5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inberg" userId="a716fc5f-b096-4d8c-b4fa-69a7acbcb9ab" providerId="ADAL" clId="{0F7F9E7F-6477-48C3-B7C7-8BE5E34FEFA9}"/>
    <pc:docChg chg="undo custSel addSld delSld modSld sldOrd">
      <pc:chgData name="David Steinberg" userId="a716fc5f-b096-4d8c-b4fa-69a7acbcb9ab" providerId="ADAL" clId="{0F7F9E7F-6477-48C3-B7C7-8BE5E34FEFA9}" dt="2026-04-11T12:35:39.651" v="3312" actId="27636"/>
      <pc:docMkLst>
        <pc:docMk/>
      </pc:docMkLst>
      <pc:sldChg chg="modSp mod">
        <pc:chgData name="David Steinberg" userId="a716fc5f-b096-4d8c-b4fa-69a7acbcb9ab" providerId="ADAL" clId="{0F7F9E7F-6477-48C3-B7C7-8BE5E34FEFA9}" dt="2026-04-11T07:17:44.868" v="9" actId="1076"/>
        <pc:sldMkLst>
          <pc:docMk/>
          <pc:sldMk cId="3005639428" sldId="256"/>
        </pc:sldMkLst>
        <pc:spChg chg="mod">
          <ac:chgData name="David Steinberg" userId="a716fc5f-b096-4d8c-b4fa-69a7acbcb9ab" providerId="ADAL" clId="{0F7F9E7F-6477-48C3-B7C7-8BE5E34FEFA9}" dt="2026-04-11T07:17:41.705" v="8" actId="1076"/>
          <ac:spMkLst>
            <pc:docMk/>
            <pc:sldMk cId="3005639428" sldId="256"/>
            <ac:spMk id="2" creationId="{2B3FEB75-8F89-420B-8D61-EADAB2A207EE}"/>
          </ac:spMkLst>
        </pc:spChg>
        <pc:spChg chg="mod">
          <ac:chgData name="David Steinberg" userId="a716fc5f-b096-4d8c-b4fa-69a7acbcb9ab" providerId="ADAL" clId="{0F7F9E7F-6477-48C3-B7C7-8BE5E34FEFA9}" dt="2026-04-11T07:17:44.868" v="9" actId="1076"/>
          <ac:spMkLst>
            <pc:docMk/>
            <pc:sldMk cId="3005639428" sldId="256"/>
            <ac:spMk id="6" creationId="{B399F467-87CD-0669-38B7-E8023E667E41}"/>
          </ac:spMkLst>
        </pc:spChg>
        <pc:picChg chg="mod">
          <ac:chgData name="David Steinberg" userId="a716fc5f-b096-4d8c-b4fa-69a7acbcb9ab" providerId="ADAL" clId="{0F7F9E7F-6477-48C3-B7C7-8BE5E34FEFA9}" dt="2026-04-11T07:16:51.390" v="1" actId="1076"/>
          <ac:picMkLst>
            <pc:docMk/>
            <pc:sldMk cId="3005639428" sldId="256"/>
            <ac:picMk id="8" creationId="{1E384E57-48DC-E496-1421-4FB9D0E4E828}"/>
          </ac:picMkLst>
        </pc:picChg>
      </pc:sldChg>
      <pc:sldChg chg="modSp mod">
        <pc:chgData name="David Steinberg" userId="a716fc5f-b096-4d8c-b4fa-69a7acbcb9ab" providerId="ADAL" clId="{0F7F9E7F-6477-48C3-B7C7-8BE5E34FEFA9}" dt="2026-04-11T11:36:47.900" v="2448" actId="20577"/>
        <pc:sldMkLst>
          <pc:docMk/>
          <pc:sldMk cId="388705183" sldId="257"/>
        </pc:sldMkLst>
        <pc:spChg chg="mod">
          <ac:chgData name="David Steinberg" userId="a716fc5f-b096-4d8c-b4fa-69a7acbcb9ab" providerId="ADAL" clId="{0F7F9E7F-6477-48C3-B7C7-8BE5E34FEFA9}" dt="2026-04-11T07:18:46.515" v="13" actId="108"/>
          <ac:spMkLst>
            <pc:docMk/>
            <pc:sldMk cId="388705183" sldId="257"/>
            <ac:spMk id="2" creationId="{50530BD5-B957-4C51-AF9A-ECADEA5CB35A}"/>
          </ac:spMkLst>
        </pc:spChg>
        <pc:spChg chg="mod">
          <ac:chgData name="David Steinberg" userId="a716fc5f-b096-4d8c-b4fa-69a7acbcb9ab" providerId="ADAL" clId="{0F7F9E7F-6477-48C3-B7C7-8BE5E34FEFA9}" dt="2026-04-11T11:36:47.900" v="2448" actId="20577"/>
          <ac:spMkLst>
            <pc:docMk/>
            <pc:sldMk cId="388705183" sldId="257"/>
            <ac:spMk id="3" creationId="{8E491AE2-A1B6-4098-9F7F-EDDCB79294B2}"/>
          </ac:spMkLst>
        </pc:spChg>
      </pc:sldChg>
      <pc:sldChg chg="modSp mod">
        <pc:chgData name="David Steinberg" userId="a716fc5f-b096-4d8c-b4fa-69a7acbcb9ab" providerId="ADAL" clId="{0F7F9E7F-6477-48C3-B7C7-8BE5E34FEFA9}" dt="2026-04-11T07:40:53.879" v="64" actId="6549"/>
        <pc:sldMkLst>
          <pc:docMk/>
          <pc:sldMk cId="2348368337" sldId="258"/>
        </pc:sldMkLst>
        <pc:spChg chg="mod">
          <ac:chgData name="David Steinberg" userId="a716fc5f-b096-4d8c-b4fa-69a7acbcb9ab" providerId="ADAL" clId="{0F7F9E7F-6477-48C3-B7C7-8BE5E34FEFA9}" dt="2026-04-11T07:40:53.879" v="64" actId="6549"/>
          <ac:spMkLst>
            <pc:docMk/>
            <pc:sldMk cId="2348368337" sldId="258"/>
            <ac:spMk id="2" creationId="{1DFC0EEB-A915-4242-8EE8-6DCA5083644E}"/>
          </ac:spMkLst>
        </pc:spChg>
        <pc:spChg chg="mod">
          <ac:chgData name="David Steinberg" userId="a716fc5f-b096-4d8c-b4fa-69a7acbcb9ab" providerId="ADAL" clId="{0F7F9E7F-6477-48C3-B7C7-8BE5E34FEFA9}" dt="2026-04-11T07:20:43.738" v="48" actId="6549"/>
          <ac:spMkLst>
            <pc:docMk/>
            <pc:sldMk cId="2348368337" sldId="258"/>
            <ac:spMk id="3" creationId="{AA67283D-7204-40AA-8143-921C13FBF319}"/>
          </ac:spMkLst>
        </pc:spChg>
      </pc:sldChg>
      <pc:sldChg chg="modSp mod modAnim">
        <pc:chgData name="David Steinberg" userId="a716fc5f-b096-4d8c-b4fa-69a7acbcb9ab" providerId="ADAL" clId="{0F7F9E7F-6477-48C3-B7C7-8BE5E34FEFA9}" dt="2026-04-11T12:20:50.616" v="2612"/>
        <pc:sldMkLst>
          <pc:docMk/>
          <pc:sldMk cId="3153028106" sldId="259"/>
        </pc:sldMkLst>
        <pc:spChg chg="mod">
          <ac:chgData name="David Steinberg" userId="a716fc5f-b096-4d8c-b4fa-69a7acbcb9ab" providerId="ADAL" clId="{0F7F9E7F-6477-48C3-B7C7-8BE5E34FEFA9}" dt="2026-04-11T09:30:14.395" v="323"/>
          <ac:spMkLst>
            <pc:docMk/>
            <pc:sldMk cId="3153028106" sldId="259"/>
            <ac:spMk id="2" creationId="{18FBC1BC-1CD7-4054-B842-33FBE6582B9E}"/>
          </ac:spMkLst>
        </pc:spChg>
        <pc:spChg chg="mod">
          <ac:chgData name="David Steinberg" userId="a716fc5f-b096-4d8c-b4fa-69a7acbcb9ab" providerId="ADAL" clId="{0F7F9E7F-6477-48C3-B7C7-8BE5E34FEFA9}" dt="2026-04-11T12:20:22.064" v="2610" actId="207"/>
          <ac:spMkLst>
            <pc:docMk/>
            <pc:sldMk cId="3153028106" sldId="259"/>
            <ac:spMk id="3" creationId="{DDFE74F6-E8EE-44E2-A528-667F9FB8BF8E}"/>
          </ac:spMkLst>
        </pc:spChg>
      </pc:sldChg>
      <pc:sldChg chg="modSp mod ord">
        <pc:chgData name="David Steinberg" userId="a716fc5f-b096-4d8c-b4fa-69a7acbcb9ab" providerId="ADAL" clId="{0F7F9E7F-6477-48C3-B7C7-8BE5E34FEFA9}" dt="2026-04-11T12:15:51.404" v="2513" actId="6549"/>
        <pc:sldMkLst>
          <pc:docMk/>
          <pc:sldMk cId="2261960158" sldId="261"/>
        </pc:sldMkLst>
        <pc:spChg chg="mod">
          <ac:chgData name="David Steinberg" userId="a716fc5f-b096-4d8c-b4fa-69a7acbcb9ab" providerId="ADAL" clId="{0F7F9E7F-6477-48C3-B7C7-8BE5E34FEFA9}" dt="2026-04-11T07:46:48.018" v="141" actId="108"/>
          <ac:spMkLst>
            <pc:docMk/>
            <pc:sldMk cId="2261960158" sldId="261"/>
            <ac:spMk id="2" creationId="{6EF09BDF-AE17-47B2-A7FC-2FC33C83ED5F}"/>
          </ac:spMkLst>
        </pc:spChg>
        <pc:spChg chg="mod">
          <ac:chgData name="David Steinberg" userId="a716fc5f-b096-4d8c-b4fa-69a7acbcb9ab" providerId="ADAL" clId="{0F7F9E7F-6477-48C3-B7C7-8BE5E34FEFA9}" dt="2026-04-11T12:15:51.404" v="2513" actId="6549"/>
          <ac:spMkLst>
            <pc:docMk/>
            <pc:sldMk cId="2261960158" sldId="261"/>
            <ac:spMk id="3" creationId="{3473585E-279A-4389-8964-A3CE0F50853E}"/>
          </ac:spMkLst>
        </pc:spChg>
      </pc:sldChg>
      <pc:sldChg chg="modSp del mod">
        <pc:chgData name="David Steinberg" userId="a716fc5f-b096-4d8c-b4fa-69a7acbcb9ab" providerId="ADAL" clId="{0F7F9E7F-6477-48C3-B7C7-8BE5E34FEFA9}" dt="2026-04-11T09:47:58.709" v="782" actId="47"/>
        <pc:sldMkLst>
          <pc:docMk/>
          <pc:sldMk cId="315830438" sldId="262"/>
        </pc:sldMkLst>
        <pc:spChg chg="mod">
          <ac:chgData name="David Steinberg" userId="a716fc5f-b096-4d8c-b4fa-69a7acbcb9ab" providerId="ADAL" clId="{0F7F9E7F-6477-48C3-B7C7-8BE5E34FEFA9}" dt="2026-04-11T09:30:05.028" v="322" actId="108"/>
          <ac:spMkLst>
            <pc:docMk/>
            <pc:sldMk cId="315830438" sldId="262"/>
            <ac:spMk id="2" creationId="{032A7EC7-5F54-412F-BACC-649596FA74D2}"/>
          </ac:spMkLst>
        </pc:spChg>
      </pc:sldChg>
      <pc:sldChg chg="del">
        <pc:chgData name="David Steinberg" userId="a716fc5f-b096-4d8c-b4fa-69a7acbcb9ab" providerId="ADAL" clId="{0F7F9E7F-6477-48C3-B7C7-8BE5E34FEFA9}" dt="2026-04-11T07:58:49.364" v="301" actId="47"/>
        <pc:sldMkLst>
          <pc:docMk/>
          <pc:sldMk cId="3149380017" sldId="263"/>
        </pc:sldMkLst>
      </pc:sldChg>
      <pc:sldChg chg="del">
        <pc:chgData name="David Steinberg" userId="a716fc5f-b096-4d8c-b4fa-69a7acbcb9ab" providerId="ADAL" clId="{0F7F9E7F-6477-48C3-B7C7-8BE5E34FEFA9}" dt="2026-04-11T09:46:49.603" v="775" actId="47"/>
        <pc:sldMkLst>
          <pc:docMk/>
          <pc:sldMk cId="2492394916" sldId="264"/>
        </pc:sldMkLst>
      </pc:sldChg>
      <pc:sldChg chg="del">
        <pc:chgData name="David Steinberg" userId="a716fc5f-b096-4d8c-b4fa-69a7acbcb9ab" providerId="ADAL" clId="{0F7F9E7F-6477-48C3-B7C7-8BE5E34FEFA9}" dt="2026-04-11T07:59:22.453" v="302" actId="47"/>
        <pc:sldMkLst>
          <pc:docMk/>
          <pc:sldMk cId="2636150446" sldId="265"/>
        </pc:sldMkLst>
      </pc:sldChg>
      <pc:sldChg chg="del">
        <pc:chgData name="David Steinberg" userId="a716fc5f-b096-4d8c-b4fa-69a7acbcb9ab" providerId="ADAL" clId="{0F7F9E7F-6477-48C3-B7C7-8BE5E34FEFA9}" dt="2026-04-11T07:59:46.492" v="303" actId="47"/>
        <pc:sldMkLst>
          <pc:docMk/>
          <pc:sldMk cId="3615216151" sldId="266"/>
        </pc:sldMkLst>
      </pc:sldChg>
      <pc:sldChg chg="del">
        <pc:chgData name="David Steinberg" userId="a716fc5f-b096-4d8c-b4fa-69a7acbcb9ab" providerId="ADAL" clId="{0F7F9E7F-6477-48C3-B7C7-8BE5E34FEFA9}" dt="2026-04-11T08:00:04.372" v="306" actId="47"/>
        <pc:sldMkLst>
          <pc:docMk/>
          <pc:sldMk cId="3482824281" sldId="268"/>
        </pc:sldMkLst>
      </pc:sldChg>
      <pc:sldChg chg="del">
        <pc:chgData name="David Steinberg" userId="a716fc5f-b096-4d8c-b4fa-69a7acbcb9ab" providerId="ADAL" clId="{0F7F9E7F-6477-48C3-B7C7-8BE5E34FEFA9}" dt="2026-04-11T08:00:09.385" v="307" actId="47"/>
        <pc:sldMkLst>
          <pc:docMk/>
          <pc:sldMk cId="1140670267" sldId="269"/>
        </pc:sldMkLst>
      </pc:sldChg>
      <pc:sldChg chg="del">
        <pc:chgData name="David Steinberg" userId="a716fc5f-b096-4d8c-b4fa-69a7acbcb9ab" providerId="ADAL" clId="{0F7F9E7F-6477-48C3-B7C7-8BE5E34FEFA9}" dt="2026-04-11T08:00:12.439" v="308" actId="47"/>
        <pc:sldMkLst>
          <pc:docMk/>
          <pc:sldMk cId="2289670537" sldId="270"/>
        </pc:sldMkLst>
      </pc:sldChg>
      <pc:sldChg chg="del">
        <pc:chgData name="David Steinberg" userId="a716fc5f-b096-4d8c-b4fa-69a7acbcb9ab" providerId="ADAL" clId="{0F7F9E7F-6477-48C3-B7C7-8BE5E34FEFA9}" dt="2026-04-11T08:00:16.118" v="309" actId="47"/>
        <pc:sldMkLst>
          <pc:docMk/>
          <pc:sldMk cId="1133351716" sldId="271"/>
        </pc:sldMkLst>
      </pc:sldChg>
      <pc:sldChg chg="modSp mod ord">
        <pc:chgData name="David Steinberg" userId="a716fc5f-b096-4d8c-b4fa-69a7acbcb9ab" providerId="ADAL" clId="{0F7F9E7F-6477-48C3-B7C7-8BE5E34FEFA9}" dt="2026-04-11T09:46:21.254" v="773" actId="20577"/>
        <pc:sldMkLst>
          <pc:docMk/>
          <pc:sldMk cId="4232700426" sldId="272"/>
        </pc:sldMkLst>
        <pc:spChg chg="mod">
          <ac:chgData name="David Steinberg" userId="a716fc5f-b096-4d8c-b4fa-69a7acbcb9ab" providerId="ADAL" clId="{0F7F9E7F-6477-48C3-B7C7-8BE5E34FEFA9}" dt="2026-04-11T09:40:03.422" v="569" actId="108"/>
          <ac:spMkLst>
            <pc:docMk/>
            <pc:sldMk cId="4232700426" sldId="272"/>
            <ac:spMk id="2" creationId="{8BDD29BE-7E89-4159-A3EA-A8657BAC4E5F}"/>
          </ac:spMkLst>
        </pc:spChg>
        <pc:spChg chg="mod">
          <ac:chgData name="David Steinberg" userId="a716fc5f-b096-4d8c-b4fa-69a7acbcb9ab" providerId="ADAL" clId="{0F7F9E7F-6477-48C3-B7C7-8BE5E34FEFA9}" dt="2026-04-11T09:46:21.254" v="773" actId="20577"/>
          <ac:spMkLst>
            <pc:docMk/>
            <pc:sldMk cId="4232700426" sldId="272"/>
            <ac:spMk id="3" creationId="{706A6161-BC00-4C68-92F2-3210A160D8C7}"/>
          </ac:spMkLst>
        </pc:spChg>
      </pc:sldChg>
      <pc:sldChg chg="del">
        <pc:chgData name="David Steinberg" userId="a716fc5f-b096-4d8c-b4fa-69a7acbcb9ab" providerId="ADAL" clId="{0F7F9E7F-6477-48C3-B7C7-8BE5E34FEFA9}" dt="2026-04-11T09:47:19.368" v="777" actId="47"/>
        <pc:sldMkLst>
          <pc:docMk/>
          <pc:sldMk cId="3591700654" sldId="273"/>
        </pc:sldMkLst>
      </pc:sldChg>
      <pc:sldChg chg="del">
        <pc:chgData name="David Steinberg" userId="a716fc5f-b096-4d8c-b4fa-69a7acbcb9ab" providerId="ADAL" clId="{0F7F9E7F-6477-48C3-B7C7-8BE5E34FEFA9}" dt="2026-04-11T09:47:23.450" v="778" actId="47"/>
        <pc:sldMkLst>
          <pc:docMk/>
          <pc:sldMk cId="316415585" sldId="274"/>
        </pc:sldMkLst>
      </pc:sldChg>
      <pc:sldChg chg="del">
        <pc:chgData name="David Steinberg" userId="a716fc5f-b096-4d8c-b4fa-69a7acbcb9ab" providerId="ADAL" clId="{0F7F9E7F-6477-48C3-B7C7-8BE5E34FEFA9}" dt="2026-04-11T09:47:26.078" v="779" actId="47"/>
        <pc:sldMkLst>
          <pc:docMk/>
          <pc:sldMk cId="1841629318" sldId="275"/>
        </pc:sldMkLst>
      </pc:sldChg>
      <pc:sldChg chg="del">
        <pc:chgData name="David Steinberg" userId="a716fc5f-b096-4d8c-b4fa-69a7acbcb9ab" providerId="ADAL" clId="{0F7F9E7F-6477-48C3-B7C7-8BE5E34FEFA9}" dt="2026-04-11T09:47:33.174" v="780" actId="47"/>
        <pc:sldMkLst>
          <pc:docMk/>
          <pc:sldMk cId="608644260" sldId="276"/>
        </pc:sldMkLst>
      </pc:sldChg>
      <pc:sldChg chg="del">
        <pc:chgData name="David Steinberg" userId="a716fc5f-b096-4d8c-b4fa-69a7acbcb9ab" providerId="ADAL" clId="{0F7F9E7F-6477-48C3-B7C7-8BE5E34FEFA9}" dt="2026-04-11T09:21:25.949" v="311" actId="47"/>
        <pc:sldMkLst>
          <pc:docMk/>
          <pc:sldMk cId="3401199900" sldId="278"/>
        </pc:sldMkLst>
      </pc:sldChg>
      <pc:sldChg chg="del">
        <pc:chgData name="David Steinberg" userId="a716fc5f-b096-4d8c-b4fa-69a7acbcb9ab" providerId="ADAL" clId="{0F7F9E7F-6477-48C3-B7C7-8BE5E34FEFA9}" dt="2026-04-11T09:21:28.520" v="312" actId="47"/>
        <pc:sldMkLst>
          <pc:docMk/>
          <pc:sldMk cId="978120397" sldId="279"/>
        </pc:sldMkLst>
      </pc:sldChg>
      <pc:sldChg chg="del">
        <pc:chgData name="David Steinberg" userId="a716fc5f-b096-4d8c-b4fa-69a7acbcb9ab" providerId="ADAL" clId="{0F7F9E7F-6477-48C3-B7C7-8BE5E34FEFA9}" dt="2026-04-11T09:21:30.883" v="313" actId="47"/>
        <pc:sldMkLst>
          <pc:docMk/>
          <pc:sldMk cId="2511972874" sldId="280"/>
        </pc:sldMkLst>
      </pc:sldChg>
      <pc:sldChg chg="del">
        <pc:chgData name="David Steinberg" userId="a716fc5f-b096-4d8c-b4fa-69a7acbcb9ab" providerId="ADAL" clId="{0F7F9E7F-6477-48C3-B7C7-8BE5E34FEFA9}" dt="2026-04-11T09:21:35.320" v="315" actId="47"/>
        <pc:sldMkLst>
          <pc:docMk/>
          <pc:sldMk cId="2070516084" sldId="281"/>
        </pc:sldMkLst>
      </pc:sldChg>
      <pc:sldChg chg="del">
        <pc:chgData name="David Steinberg" userId="a716fc5f-b096-4d8c-b4fa-69a7acbcb9ab" providerId="ADAL" clId="{0F7F9E7F-6477-48C3-B7C7-8BE5E34FEFA9}" dt="2026-04-11T09:21:32.958" v="314" actId="47"/>
        <pc:sldMkLst>
          <pc:docMk/>
          <pc:sldMk cId="3845499116" sldId="282"/>
        </pc:sldMkLst>
      </pc:sldChg>
      <pc:sldChg chg="del">
        <pc:chgData name="David Steinberg" userId="a716fc5f-b096-4d8c-b4fa-69a7acbcb9ab" providerId="ADAL" clId="{0F7F9E7F-6477-48C3-B7C7-8BE5E34FEFA9}" dt="2026-04-11T09:21:37.580" v="316" actId="47"/>
        <pc:sldMkLst>
          <pc:docMk/>
          <pc:sldMk cId="312893540" sldId="283"/>
        </pc:sldMkLst>
      </pc:sldChg>
      <pc:sldChg chg="del">
        <pc:chgData name="David Steinberg" userId="a716fc5f-b096-4d8c-b4fa-69a7acbcb9ab" providerId="ADAL" clId="{0F7F9E7F-6477-48C3-B7C7-8BE5E34FEFA9}" dt="2026-04-11T09:21:39.397" v="317" actId="47"/>
        <pc:sldMkLst>
          <pc:docMk/>
          <pc:sldMk cId="3370159176" sldId="284"/>
        </pc:sldMkLst>
      </pc:sldChg>
      <pc:sldChg chg="del">
        <pc:chgData name="David Steinberg" userId="a716fc5f-b096-4d8c-b4fa-69a7acbcb9ab" providerId="ADAL" clId="{0F7F9E7F-6477-48C3-B7C7-8BE5E34FEFA9}" dt="2026-04-11T11:17:07.217" v="2345" actId="47"/>
        <pc:sldMkLst>
          <pc:docMk/>
          <pc:sldMk cId="2020825830" sldId="285"/>
        </pc:sldMkLst>
      </pc:sldChg>
      <pc:sldChg chg="modSp mod">
        <pc:chgData name="David Steinberg" userId="a716fc5f-b096-4d8c-b4fa-69a7acbcb9ab" providerId="ADAL" clId="{0F7F9E7F-6477-48C3-B7C7-8BE5E34FEFA9}" dt="2026-04-11T12:22:30.145" v="2619" actId="20577"/>
        <pc:sldMkLst>
          <pc:docMk/>
          <pc:sldMk cId="2973045861" sldId="286"/>
        </pc:sldMkLst>
        <pc:spChg chg="mod">
          <ac:chgData name="David Steinberg" userId="a716fc5f-b096-4d8c-b4fa-69a7acbcb9ab" providerId="ADAL" clId="{0F7F9E7F-6477-48C3-B7C7-8BE5E34FEFA9}" dt="2026-04-11T11:18:17.741" v="2350" actId="108"/>
          <ac:spMkLst>
            <pc:docMk/>
            <pc:sldMk cId="2973045861" sldId="286"/>
            <ac:spMk id="2" creationId="{894C7793-B691-4B55-9FA5-440BE827B08E}"/>
          </ac:spMkLst>
        </pc:spChg>
        <pc:spChg chg="mod">
          <ac:chgData name="David Steinberg" userId="a716fc5f-b096-4d8c-b4fa-69a7acbcb9ab" providerId="ADAL" clId="{0F7F9E7F-6477-48C3-B7C7-8BE5E34FEFA9}" dt="2026-04-11T12:22:30.145" v="2619" actId="20577"/>
          <ac:spMkLst>
            <pc:docMk/>
            <pc:sldMk cId="2973045861" sldId="286"/>
            <ac:spMk id="3" creationId="{0A9FDB7C-1795-4E42-BCDE-8D1B5E0F926B}"/>
          </ac:spMkLst>
        </pc:spChg>
      </pc:sldChg>
      <pc:sldChg chg="del">
        <pc:chgData name="David Steinberg" userId="a716fc5f-b096-4d8c-b4fa-69a7acbcb9ab" providerId="ADAL" clId="{0F7F9E7F-6477-48C3-B7C7-8BE5E34FEFA9}" dt="2026-04-11T11:17:12.967" v="2346" actId="47"/>
        <pc:sldMkLst>
          <pc:docMk/>
          <pc:sldMk cId="3733282506" sldId="287"/>
        </pc:sldMkLst>
      </pc:sldChg>
      <pc:sldChg chg="del">
        <pc:chgData name="David Steinberg" userId="a716fc5f-b096-4d8c-b4fa-69a7acbcb9ab" providerId="ADAL" clId="{0F7F9E7F-6477-48C3-B7C7-8BE5E34FEFA9}" dt="2026-04-11T11:17:15.570" v="2347" actId="47"/>
        <pc:sldMkLst>
          <pc:docMk/>
          <pc:sldMk cId="395360586" sldId="288"/>
        </pc:sldMkLst>
      </pc:sldChg>
      <pc:sldChg chg="del">
        <pc:chgData name="David Steinberg" userId="a716fc5f-b096-4d8c-b4fa-69a7acbcb9ab" providerId="ADAL" clId="{0F7F9E7F-6477-48C3-B7C7-8BE5E34FEFA9}" dt="2026-04-11T11:36:07.058" v="2439" actId="47"/>
        <pc:sldMkLst>
          <pc:docMk/>
          <pc:sldMk cId="2099278676" sldId="289"/>
        </pc:sldMkLst>
      </pc:sldChg>
      <pc:sldChg chg="del">
        <pc:chgData name="David Steinberg" userId="a716fc5f-b096-4d8c-b4fa-69a7acbcb9ab" providerId="ADAL" clId="{0F7F9E7F-6477-48C3-B7C7-8BE5E34FEFA9}" dt="2026-04-11T11:36:09.601" v="2441" actId="47"/>
        <pc:sldMkLst>
          <pc:docMk/>
          <pc:sldMk cId="875494134" sldId="294"/>
        </pc:sldMkLst>
      </pc:sldChg>
      <pc:sldChg chg="modSp mod modAnim">
        <pc:chgData name="David Steinberg" userId="a716fc5f-b096-4d8c-b4fa-69a7acbcb9ab" providerId="ADAL" clId="{0F7F9E7F-6477-48C3-B7C7-8BE5E34FEFA9}" dt="2026-04-11T12:35:39.651" v="3312" actId="27636"/>
        <pc:sldMkLst>
          <pc:docMk/>
          <pc:sldMk cId="1045985559" sldId="295"/>
        </pc:sldMkLst>
        <pc:spChg chg="mod">
          <ac:chgData name="David Steinberg" userId="a716fc5f-b096-4d8c-b4fa-69a7acbcb9ab" providerId="ADAL" clId="{0F7F9E7F-6477-48C3-B7C7-8BE5E34FEFA9}" dt="2026-04-11T12:31:23.788" v="2676" actId="108"/>
          <ac:spMkLst>
            <pc:docMk/>
            <pc:sldMk cId="1045985559" sldId="295"/>
            <ac:spMk id="5" creationId="{E8E14107-A275-41D3-BD10-D109DC8F8A94}"/>
          </ac:spMkLst>
        </pc:spChg>
        <pc:spChg chg="mod">
          <ac:chgData name="David Steinberg" userId="a716fc5f-b096-4d8c-b4fa-69a7acbcb9ab" providerId="ADAL" clId="{0F7F9E7F-6477-48C3-B7C7-8BE5E34FEFA9}" dt="2026-04-11T12:35:39.651" v="3312" actId="27636"/>
          <ac:spMkLst>
            <pc:docMk/>
            <pc:sldMk cId="1045985559" sldId="295"/>
            <ac:spMk id="6" creationId="{FA2A2FEF-0848-49EB-B792-AE57056AAB6B}"/>
          </ac:spMkLst>
        </pc:spChg>
      </pc:sldChg>
      <pc:sldChg chg="modSp">
        <pc:chgData name="David Steinberg" userId="a716fc5f-b096-4d8c-b4fa-69a7acbcb9ab" providerId="ADAL" clId="{0F7F9E7F-6477-48C3-B7C7-8BE5E34FEFA9}" dt="2026-04-11T11:19:20.329" v="2357" actId="20577"/>
        <pc:sldMkLst>
          <pc:docMk/>
          <pc:sldMk cId="3798191047" sldId="296"/>
        </pc:sldMkLst>
        <pc:spChg chg="mod">
          <ac:chgData name="David Steinberg" userId="a716fc5f-b096-4d8c-b4fa-69a7acbcb9ab" providerId="ADAL" clId="{0F7F9E7F-6477-48C3-B7C7-8BE5E34FEFA9}" dt="2026-04-11T11:19:20.329" v="2357" actId="20577"/>
          <ac:spMkLst>
            <pc:docMk/>
            <pc:sldMk cId="3798191047" sldId="296"/>
            <ac:spMk id="2" creationId="{487AD424-7352-4C17-85C6-823D1C08E3B9}"/>
          </ac:spMkLst>
        </pc:spChg>
      </pc:sldChg>
      <pc:sldChg chg="modSp">
        <pc:chgData name="David Steinberg" userId="a716fc5f-b096-4d8c-b4fa-69a7acbcb9ab" providerId="ADAL" clId="{0F7F9E7F-6477-48C3-B7C7-8BE5E34FEFA9}" dt="2026-04-11T11:21:20.430" v="2360" actId="20577"/>
        <pc:sldMkLst>
          <pc:docMk/>
          <pc:sldMk cId="4122729289" sldId="297"/>
        </pc:sldMkLst>
        <pc:spChg chg="mod">
          <ac:chgData name="David Steinberg" userId="a716fc5f-b096-4d8c-b4fa-69a7acbcb9ab" providerId="ADAL" clId="{0F7F9E7F-6477-48C3-B7C7-8BE5E34FEFA9}" dt="2026-04-11T11:21:20.430" v="2360" actId="20577"/>
          <ac:spMkLst>
            <pc:docMk/>
            <pc:sldMk cId="4122729289" sldId="297"/>
            <ac:spMk id="2" creationId="{487AD424-7352-4C17-85C6-823D1C08E3B9}"/>
          </ac:spMkLst>
        </pc:spChg>
      </pc:sldChg>
      <pc:sldChg chg="modSp">
        <pc:chgData name="David Steinberg" userId="a716fc5f-b096-4d8c-b4fa-69a7acbcb9ab" providerId="ADAL" clId="{0F7F9E7F-6477-48C3-B7C7-8BE5E34FEFA9}" dt="2026-04-11T11:22:20.052" v="2363" actId="108"/>
        <pc:sldMkLst>
          <pc:docMk/>
          <pc:sldMk cId="1436949349" sldId="298"/>
        </pc:sldMkLst>
        <pc:spChg chg="mod">
          <ac:chgData name="David Steinberg" userId="a716fc5f-b096-4d8c-b4fa-69a7acbcb9ab" providerId="ADAL" clId="{0F7F9E7F-6477-48C3-B7C7-8BE5E34FEFA9}" dt="2026-04-11T11:22:20.052" v="2363" actId="108"/>
          <ac:spMkLst>
            <pc:docMk/>
            <pc:sldMk cId="1436949349" sldId="298"/>
            <ac:spMk id="2" creationId="{487AD424-7352-4C17-85C6-823D1C08E3B9}"/>
          </ac:spMkLst>
        </pc:spChg>
      </pc:sldChg>
      <pc:sldChg chg="modSp">
        <pc:chgData name="David Steinberg" userId="a716fc5f-b096-4d8c-b4fa-69a7acbcb9ab" providerId="ADAL" clId="{0F7F9E7F-6477-48C3-B7C7-8BE5E34FEFA9}" dt="2026-04-11T11:23:02.879" v="2367" actId="20577"/>
        <pc:sldMkLst>
          <pc:docMk/>
          <pc:sldMk cId="3684751499" sldId="299"/>
        </pc:sldMkLst>
        <pc:spChg chg="mod">
          <ac:chgData name="David Steinberg" userId="a716fc5f-b096-4d8c-b4fa-69a7acbcb9ab" providerId="ADAL" clId="{0F7F9E7F-6477-48C3-B7C7-8BE5E34FEFA9}" dt="2026-04-11T11:23:02.879" v="2367" actId="20577"/>
          <ac:spMkLst>
            <pc:docMk/>
            <pc:sldMk cId="3684751499" sldId="299"/>
            <ac:spMk id="2" creationId="{487AD424-7352-4C17-85C6-823D1C08E3B9}"/>
          </ac:spMkLst>
        </pc:spChg>
      </pc:sldChg>
      <pc:sldChg chg="del">
        <pc:chgData name="David Steinberg" userId="a716fc5f-b096-4d8c-b4fa-69a7acbcb9ab" providerId="ADAL" clId="{0F7F9E7F-6477-48C3-B7C7-8BE5E34FEFA9}" dt="2026-04-11T07:59:59.022" v="305" actId="47"/>
        <pc:sldMkLst>
          <pc:docMk/>
          <pc:sldMk cId="3940080076" sldId="300"/>
        </pc:sldMkLst>
      </pc:sldChg>
      <pc:sldChg chg="modSp mod">
        <pc:chgData name="David Steinberg" userId="a716fc5f-b096-4d8c-b4fa-69a7acbcb9ab" providerId="ADAL" clId="{0F7F9E7F-6477-48C3-B7C7-8BE5E34FEFA9}" dt="2026-04-11T07:41:04.654" v="65" actId="6549"/>
        <pc:sldMkLst>
          <pc:docMk/>
          <pc:sldMk cId="3025029824" sldId="301"/>
        </pc:sldMkLst>
        <pc:spChg chg="mod">
          <ac:chgData name="David Steinberg" userId="a716fc5f-b096-4d8c-b4fa-69a7acbcb9ab" providerId="ADAL" clId="{0F7F9E7F-6477-48C3-B7C7-8BE5E34FEFA9}" dt="2026-04-11T07:41:04.654" v="65" actId="6549"/>
          <ac:spMkLst>
            <pc:docMk/>
            <pc:sldMk cId="3025029824" sldId="301"/>
            <ac:spMk id="2" creationId="{1DFC0EEB-A915-4242-8EE8-6DCA5083644E}"/>
          </ac:spMkLst>
        </pc:spChg>
        <pc:spChg chg="mod">
          <ac:chgData name="David Steinberg" userId="a716fc5f-b096-4d8c-b4fa-69a7acbcb9ab" providerId="ADAL" clId="{0F7F9E7F-6477-48C3-B7C7-8BE5E34FEFA9}" dt="2026-04-11T07:21:49.851" v="53" actId="6549"/>
          <ac:spMkLst>
            <pc:docMk/>
            <pc:sldMk cId="3025029824" sldId="301"/>
            <ac:spMk id="3" creationId="{AA67283D-7204-40AA-8143-921C13FBF319}"/>
          </ac:spMkLst>
        </pc:spChg>
      </pc:sldChg>
      <pc:sldChg chg="modSp del">
        <pc:chgData name="David Steinberg" userId="a716fc5f-b096-4d8c-b4fa-69a7acbcb9ab" providerId="ADAL" clId="{0F7F9E7F-6477-48C3-B7C7-8BE5E34FEFA9}" dt="2026-04-11T11:35:31.869" v="2433" actId="47"/>
        <pc:sldMkLst>
          <pc:docMk/>
          <pc:sldMk cId="627365378" sldId="302"/>
        </pc:sldMkLst>
        <pc:spChg chg="mod">
          <ac:chgData name="David Steinberg" userId="a716fc5f-b096-4d8c-b4fa-69a7acbcb9ab" providerId="ADAL" clId="{0F7F9E7F-6477-48C3-B7C7-8BE5E34FEFA9}" dt="2026-04-11T07:41:18.264" v="66"/>
          <ac:spMkLst>
            <pc:docMk/>
            <pc:sldMk cId="627365378" sldId="302"/>
            <ac:spMk id="2" creationId="{1DFC0EEB-A915-4242-8EE8-6DCA5083644E}"/>
          </ac:spMkLst>
        </pc:spChg>
      </pc:sldChg>
      <pc:sldChg chg="modSp del">
        <pc:chgData name="David Steinberg" userId="a716fc5f-b096-4d8c-b4fa-69a7acbcb9ab" providerId="ADAL" clId="{0F7F9E7F-6477-48C3-B7C7-8BE5E34FEFA9}" dt="2026-04-11T11:35:33.718" v="2434" actId="47"/>
        <pc:sldMkLst>
          <pc:docMk/>
          <pc:sldMk cId="3835697225" sldId="303"/>
        </pc:sldMkLst>
        <pc:spChg chg="mod">
          <ac:chgData name="David Steinberg" userId="a716fc5f-b096-4d8c-b4fa-69a7acbcb9ab" providerId="ADAL" clId="{0F7F9E7F-6477-48C3-B7C7-8BE5E34FEFA9}" dt="2026-04-11T07:42:27.801" v="67"/>
          <ac:spMkLst>
            <pc:docMk/>
            <pc:sldMk cId="3835697225" sldId="303"/>
            <ac:spMk id="2" creationId="{1DFC0EEB-A915-4242-8EE8-6DCA5083644E}"/>
          </ac:spMkLst>
        </pc:spChg>
      </pc:sldChg>
      <pc:sldChg chg="modSp del">
        <pc:chgData name="David Steinberg" userId="a716fc5f-b096-4d8c-b4fa-69a7acbcb9ab" providerId="ADAL" clId="{0F7F9E7F-6477-48C3-B7C7-8BE5E34FEFA9}" dt="2026-04-11T11:35:35.101" v="2435" actId="47"/>
        <pc:sldMkLst>
          <pc:docMk/>
          <pc:sldMk cId="363713934" sldId="304"/>
        </pc:sldMkLst>
        <pc:spChg chg="mod">
          <ac:chgData name="David Steinberg" userId="a716fc5f-b096-4d8c-b4fa-69a7acbcb9ab" providerId="ADAL" clId="{0F7F9E7F-6477-48C3-B7C7-8BE5E34FEFA9}" dt="2026-04-11T07:42:38.142" v="68"/>
          <ac:spMkLst>
            <pc:docMk/>
            <pc:sldMk cId="363713934" sldId="304"/>
            <ac:spMk id="2" creationId="{1DFC0EEB-A915-4242-8EE8-6DCA5083644E}"/>
          </ac:spMkLst>
        </pc:spChg>
      </pc:sldChg>
      <pc:sldChg chg="modSp del">
        <pc:chgData name="David Steinberg" userId="a716fc5f-b096-4d8c-b4fa-69a7acbcb9ab" providerId="ADAL" clId="{0F7F9E7F-6477-48C3-B7C7-8BE5E34FEFA9}" dt="2026-04-11T11:35:36.155" v="2436" actId="47"/>
        <pc:sldMkLst>
          <pc:docMk/>
          <pc:sldMk cId="1806324579" sldId="305"/>
        </pc:sldMkLst>
        <pc:spChg chg="mod">
          <ac:chgData name="David Steinberg" userId="a716fc5f-b096-4d8c-b4fa-69a7acbcb9ab" providerId="ADAL" clId="{0F7F9E7F-6477-48C3-B7C7-8BE5E34FEFA9}" dt="2026-04-11T07:42:48.747" v="69"/>
          <ac:spMkLst>
            <pc:docMk/>
            <pc:sldMk cId="1806324579" sldId="305"/>
            <ac:spMk id="2" creationId="{1DFC0EEB-A915-4242-8EE8-6DCA5083644E}"/>
          </ac:spMkLst>
        </pc:spChg>
      </pc:sldChg>
      <pc:sldChg chg="modSp del">
        <pc:chgData name="David Steinberg" userId="a716fc5f-b096-4d8c-b4fa-69a7acbcb9ab" providerId="ADAL" clId="{0F7F9E7F-6477-48C3-B7C7-8BE5E34FEFA9}" dt="2026-04-11T11:35:37.213" v="2437" actId="47"/>
        <pc:sldMkLst>
          <pc:docMk/>
          <pc:sldMk cId="294668509" sldId="306"/>
        </pc:sldMkLst>
        <pc:spChg chg="mod">
          <ac:chgData name="David Steinberg" userId="a716fc5f-b096-4d8c-b4fa-69a7acbcb9ab" providerId="ADAL" clId="{0F7F9E7F-6477-48C3-B7C7-8BE5E34FEFA9}" dt="2026-04-11T07:43:25.102" v="70"/>
          <ac:spMkLst>
            <pc:docMk/>
            <pc:sldMk cId="294668509" sldId="306"/>
            <ac:spMk id="2" creationId="{1DFC0EEB-A915-4242-8EE8-6DCA5083644E}"/>
          </ac:spMkLst>
        </pc:spChg>
      </pc:sldChg>
      <pc:sldChg chg="modSp del">
        <pc:chgData name="David Steinberg" userId="a716fc5f-b096-4d8c-b4fa-69a7acbcb9ab" providerId="ADAL" clId="{0F7F9E7F-6477-48C3-B7C7-8BE5E34FEFA9}" dt="2026-04-11T11:35:38.592" v="2438" actId="47"/>
        <pc:sldMkLst>
          <pc:docMk/>
          <pc:sldMk cId="3271661336" sldId="307"/>
        </pc:sldMkLst>
        <pc:spChg chg="mod">
          <ac:chgData name="David Steinberg" userId="a716fc5f-b096-4d8c-b4fa-69a7acbcb9ab" providerId="ADAL" clId="{0F7F9E7F-6477-48C3-B7C7-8BE5E34FEFA9}" dt="2026-04-11T07:43:36.717" v="71"/>
          <ac:spMkLst>
            <pc:docMk/>
            <pc:sldMk cId="3271661336" sldId="307"/>
            <ac:spMk id="2" creationId="{1DFC0EEB-A915-4242-8EE8-6DCA5083644E}"/>
          </ac:spMkLst>
        </pc:spChg>
      </pc:sldChg>
      <pc:sldChg chg="modSp mod ord">
        <pc:chgData name="David Steinberg" userId="a716fc5f-b096-4d8c-b4fa-69a7acbcb9ab" providerId="ADAL" clId="{0F7F9E7F-6477-48C3-B7C7-8BE5E34FEFA9}" dt="2026-04-11T12:14:32.186" v="2450" actId="14100"/>
        <pc:sldMkLst>
          <pc:docMk/>
          <pc:sldMk cId="4111081660" sldId="308"/>
        </pc:sldMkLst>
        <pc:spChg chg="mod">
          <ac:chgData name="David Steinberg" userId="a716fc5f-b096-4d8c-b4fa-69a7acbcb9ab" providerId="ADAL" clId="{0F7F9E7F-6477-48C3-B7C7-8BE5E34FEFA9}" dt="2026-04-11T12:14:32.186" v="2450" actId="14100"/>
          <ac:spMkLst>
            <pc:docMk/>
            <pc:sldMk cId="4111081660" sldId="308"/>
            <ac:spMk id="2" creationId="{6EF09BDF-AE17-47B2-A7FC-2FC33C83ED5F}"/>
          </ac:spMkLst>
        </pc:spChg>
        <pc:graphicFrameChg chg="mod modGraphic">
          <ac:chgData name="David Steinberg" userId="a716fc5f-b096-4d8c-b4fa-69a7acbcb9ab" providerId="ADAL" clId="{0F7F9E7F-6477-48C3-B7C7-8BE5E34FEFA9}" dt="2026-04-11T07:56:48.802" v="299" actId="1076"/>
          <ac:graphicFrameMkLst>
            <pc:docMk/>
            <pc:sldMk cId="4111081660" sldId="308"/>
            <ac:graphicFrameMk id="4" creationId="{FD7748BA-18E2-BBB9-A508-60389A9E6A39}"/>
          </ac:graphicFrameMkLst>
        </pc:graphicFrameChg>
      </pc:sldChg>
      <pc:sldChg chg="del">
        <pc:chgData name="David Steinberg" userId="a716fc5f-b096-4d8c-b4fa-69a7acbcb9ab" providerId="ADAL" clId="{0F7F9E7F-6477-48C3-B7C7-8BE5E34FEFA9}" dt="2026-04-11T07:59:55.420" v="304" actId="47"/>
        <pc:sldMkLst>
          <pc:docMk/>
          <pc:sldMk cId="62570662" sldId="309"/>
        </pc:sldMkLst>
      </pc:sldChg>
      <pc:sldChg chg="del">
        <pc:chgData name="David Steinberg" userId="a716fc5f-b096-4d8c-b4fa-69a7acbcb9ab" providerId="ADAL" clId="{0F7F9E7F-6477-48C3-B7C7-8BE5E34FEFA9}" dt="2026-04-11T09:47:08.207" v="776" actId="47"/>
        <pc:sldMkLst>
          <pc:docMk/>
          <pc:sldMk cId="3587273790" sldId="310"/>
        </pc:sldMkLst>
      </pc:sldChg>
      <pc:sldChg chg="del">
        <pc:chgData name="David Steinberg" userId="a716fc5f-b096-4d8c-b4fa-69a7acbcb9ab" providerId="ADAL" clId="{0F7F9E7F-6477-48C3-B7C7-8BE5E34FEFA9}" dt="2026-04-11T08:01:41.963" v="310" actId="47"/>
        <pc:sldMkLst>
          <pc:docMk/>
          <pc:sldMk cId="1252468755" sldId="311"/>
        </pc:sldMkLst>
      </pc:sldChg>
      <pc:sldChg chg="modSp del mod ord">
        <pc:chgData name="David Steinberg" userId="a716fc5f-b096-4d8c-b4fa-69a7acbcb9ab" providerId="ADAL" clId="{0F7F9E7F-6477-48C3-B7C7-8BE5E34FEFA9}" dt="2026-04-11T09:46:45.141" v="774" actId="47"/>
        <pc:sldMkLst>
          <pc:docMk/>
          <pc:sldMk cId="3492491795" sldId="312"/>
        </pc:sldMkLst>
        <pc:spChg chg="mod">
          <ac:chgData name="David Steinberg" userId="a716fc5f-b096-4d8c-b4fa-69a7acbcb9ab" providerId="ADAL" clId="{0F7F9E7F-6477-48C3-B7C7-8BE5E34FEFA9}" dt="2026-04-11T09:45:37.182" v="770"/>
          <ac:spMkLst>
            <pc:docMk/>
            <pc:sldMk cId="3492491795" sldId="312"/>
            <ac:spMk id="2" creationId="{8BDD29BE-7E89-4159-A3EA-A8657BAC4E5F}"/>
          </ac:spMkLst>
        </pc:spChg>
      </pc:sldChg>
      <pc:sldChg chg="modSp mod">
        <pc:chgData name="David Steinberg" userId="a716fc5f-b096-4d8c-b4fa-69a7acbcb9ab" providerId="ADAL" clId="{0F7F9E7F-6477-48C3-B7C7-8BE5E34FEFA9}" dt="2026-04-11T11:32:21.258" v="2426" actId="108"/>
        <pc:sldMkLst>
          <pc:docMk/>
          <pc:sldMk cId="3535700021" sldId="313"/>
        </pc:sldMkLst>
        <pc:spChg chg="mod">
          <ac:chgData name="David Steinberg" userId="a716fc5f-b096-4d8c-b4fa-69a7acbcb9ab" providerId="ADAL" clId="{0F7F9E7F-6477-48C3-B7C7-8BE5E34FEFA9}" dt="2026-04-11T11:32:21.258" v="2426" actId="108"/>
          <ac:spMkLst>
            <pc:docMk/>
            <pc:sldMk cId="3535700021" sldId="313"/>
            <ac:spMk id="2" creationId="{894C7793-B691-4B55-9FA5-440BE827B08E}"/>
          </ac:spMkLst>
        </pc:spChg>
        <pc:spChg chg="mod">
          <ac:chgData name="David Steinberg" userId="a716fc5f-b096-4d8c-b4fa-69a7acbcb9ab" providerId="ADAL" clId="{0F7F9E7F-6477-48C3-B7C7-8BE5E34FEFA9}" dt="2026-04-11T11:26:11.901" v="2381" actId="6549"/>
          <ac:spMkLst>
            <pc:docMk/>
            <pc:sldMk cId="3535700021" sldId="313"/>
            <ac:spMk id="3" creationId="{0A9FDB7C-1795-4E42-BCDE-8D1B5E0F926B}"/>
          </ac:spMkLst>
        </pc:spChg>
      </pc:sldChg>
      <pc:sldChg chg="modSp add del mod">
        <pc:chgData name="David Steinberg" userId="a716fc5f-b096-4d8c-b4fa-69a7acbcb9ab" providerId="ADAL" clId="{0F7F9E7F-6477-48C3-B7C7-8BE5E34FEFA9}" dt="2026-04-11T12:25:40.601" v="2629" actId="20577"/>
        <pc:sldMkLst>
          <pc:docMk/>
          <pc:sldMk cId="3599368264" sldId="314"/>
        </pc:sldMkLst>
        <pc:spChg chg="mod">
          <ac:chgData name="David Steinberg" userId="a716fc5f-b096-4d8c-b4fa-69a7acbcb9ab" providerId="ADAL" clId="{0F7F9E7F-6477-48C3-B7C7-8BE5E34FEFA9}" dt="2026-04-11T11:32:44.737" v="2429" actId="108"/>
          <ac:spMkLst>
            <pc:docMk/>
            <pc:sldMk cId="3599368264" sldId="314"/>
            <ac:spMk id="2" creationId="{894C7793-B691-4B55-9FA5-440BE827B08E}"/>
          </ac:spMkLst>
        </pc:spChg>
        <pc:spChg chg="mod">
          <ac:chgData name="David Steinberg" userId="a716fc5f-b096-4d8c-b4fa-69a7acbcb9ab" providerId="ADAL" clId="{0F7F9E7F-6477-48C3-B7C7-8BE5E34FEFA9}" dt="2026-04-11T11:31:49.467" v="2425" actId="6549"/>
          <ac:spMkLst>
            <pc:docMk/>
            <pc:sldMk cId="3599368264" sldId="314"/>
            <ac:spMk id="3" creationId="{0A9FDB7C-1795-4E42-BCDE-8D1B5E0F926B}"/>
          </ac:spMkLst>
        </pc:spChg>
        <pc:graphicFrameChg chg="mod modGraphic">
          <ac:chgData name="David Steinberg" userId="a716fc5f-b096-4d8c-b4fa-69a7acbcb9ab" providerId="ADAL" clId="{0F7F9E7F-6477-48C3-B7C7-8BE5E34FEFA9}" dt="2026-04-11T12:25:40.601" v="2629" actId="20577"/>
          <ac:graphicFrameMkLst>
            <pc:docMk/>
            <pc:sldMk cId="3599368264" sldId="314"/>
            <ac:graphicFrameMk id="4" creationId="{9EEA8F5E-EC6A-A0D1-F189-4F573F28FC00}"/>
          </ac:graphicFrameMkLst>
        </pc:graphicFrameChg>
      </pc:sldChg>
      <pc:sldChg chg="modSp add del mod">
        <pc:chgData name="David Steinberg" userId="a716fc5f-b096-4d8c-b4fa-69a7acbcb9ab" providerId="ADAL" clId="{0F7F9E7F-6477-48C3-B7C7-8BE5E34FEFA9}" dt="2026-04-11T12:29:28.444" v="2675" actId="6549"/>
        <pc:sldMkLst>
          <pc:docMk/>
          <pc:sldMk cId="3152256205" sldId="315"/>
        </pc:sldMkLst>
        <pc:spChg chg="mod">
          <ac:chgData name="David Steinberg" userId="a716fc5f-b096-4d8c-b4fa-69a7acbcb9ab" providerId="ADAL" clId="{0F7F9E7F-6477-48C3-B7C7-8BE5E34FEFA9}" dt="2026-04-11T11:32:58.845" v="2430" actId="108"/>
          <ac:spMkLst>
            <pc:docMk/>
            <pc:sldMk cId="3152256205" sldId="315"/>
            <ac:spMk id="2" creationId="{894C7793-B691-4B55-9FA5-440BE827B08E}"/>
          </ac:spMkLst>
        </pc:spChg>
        <pc:spChg chg="mod">
          <ac:chgData name="David Steinberg" userId="a716fc5f-b096-4d8c-b4fa-69a7acbcb9ab" providerId="ADAL" clId="{0F7F9E7F-6477-48C3-B7C7-8BE5E34FEFA9}" dt="2026-04-11T12:29:28.444" v="2675" actId="6549"/>
          <ac:spMkLst>
            <pc:docMk/>
            <pc:sldMk cId="3152256205" sldId="315"/>
            <ac:spMk id="3" creationId="{0A9FDB7C-1795-4E42-BCDE-8D1B5E0F926B}"/>
          </ac:spMkLst>
        </pc:spChg>
        <pc:graphicFrameChg chg="modGraphic">
          <ac:chgData name="David Steinberg" userId="a716fc5f-b096-4d8c-b4fa-69a7acbcb9ab" providerId="ADAL" clId="{0F7F9E7F-6477-48C3-B7C7-8BE5E34FEFA9}" dt="2026-04-11T12:29:08.398" v="2674" actId="20577"/>
          <ac:graphicFrameMkLst>
            <pc:docMk/>
            <pc:sldMk cId="3152256205" sldId="315"/>
            <ac:graphicFrameMk id="4" creationId="{9EEA8F5E-EC6A-A0D1-F189-4F573F28FC00}"/>
          </ac:graphicFrameMkLst>
        </pc:graphicFrameChg>
      </pc:sldChg>
      <pc:sldChg chg="modSp mod">
        <pc:chgData name="David Steinberg" userId="a716fc5f-b096-4d8c-b4fa-69a7acbcb9ab" providerId="ADAL" clId="{0F7F9E7F-6477-48C3-B7C7-8BE5E34FEFA9}" dt="2026-04-11T11:33:13.870" v="2431" actId="108"/>
        <pc:sldMkLst>
          <pc:docMk/>
          <pc:sldMk cId="2290960738" sldId="317"/>
        </pc:sldMkLst>
        <pc:spChg chg="mod">
          <ac:chgData name="David Steinberg" userId="a716fc5f-b096-4d8c-b4fa-69a7acbcb9ab" providerId="ADAL" clId="{0F7F9E7F-6477-48C3-B7C7-8BE5E34FEFA9}" dt="2026-04-11T11:33:13.870" v="2431" actId="108"/>
          <ac:spMkLst>
            <pc:docMk/>
            <pc:sldMk cId="2290960738" sldId="317"/>
            <ac:spMk id="2" creationId="{894C7793-B691-4B55-9FA5-440BE827B08E}"/>
          </ac:spMkLst>
        </pc:spChg>
      </pc:sldChg>
      <pc:sldChg chg="modSp mod">
        <pc:chgData name="David Steinberg" userId="a716fc5f-b096-4d8c-b4fa-69a7acbcb9ab" providerId="ADAL" clId="{0F7F9E7F-6477-48C3-B7C7-8BE5E34FEFA9}" dt="2026-04-11T11:34:02.343" v="2432" actId="108"/>
        <pc:sldMkLst>
          <pc:docMk/>
          <pc:sldMk cId="2802880806" sldId="318"/>
        </pc:sldMkLst>
        <pc:spChg chg="mod">
          <ac:chgData name="David Steinberg" userId="a716fc5f-b096-4d8c-b4fa-69a7acbcb9ab" providerId="ADAL" clId="{0F7F9E7F-6477-48C3-B7C7-8BE5E34FEFA9}" dt="2026-04-11T11:34:02.343" v="2432" actId="108"/>
          <ac:spMkLst>
            <pc:docMk/>
            <pc:sldMk cId="2802880806" sldId="318"/>
            <ac:spMk id="2" creationId="{894C7793-B691-4B55-9FA5-440BE827B08E}"/>
          </ac:spMkLst>
        </pc:spChg>
      </pc:sldChg>
      <pc:sldChg chg="del">
        <pc:chgData name="David Steinberg" userId="a716fc5f-b096-4d8c-b4fa-69a7acbcb9ab" providerId="ADAL" clId="{0F7F9E7F-6477-48C3-B7C7-8BE5E34FEFA9}" dt="2026-04-11T11:36:08.558" v="2440" actId="47"/>
        <pc:sldMkLst>
          <pc:docMk/>
          <pc:sldMk cId="3507313240" sldId="319"/>
        </pc:sldMkLst>
      </pc:sldChg>
      <pc:sldChg chg="modSp mod">
        <pc:chgData name="David Steinberg" userId="a716fc5f-b096-4d8c-b4fa-69a7acbcb9ab" providerId="ADAL" clId="{0F7F9E7F-6477-48C3-B7C7-8BE5E34FEFA9}" dt="2026-04-11T07:18:21.213" v="12" actId="207"/>
        <pc:sldMkLst>
          <pc:docMk/>
          <pc:sldMk cId="2017091317" sldId="320"/>
        </pc:sldMkLst>
        <pc:spChg chg="mod">
          <ac:chgData name="David Steinberg" userId="a716fc5f-b096-4d8c-b4fa-69a7acbcb9ab" providerId="ADAL" clId="{0F7F9E7F-6477-48C3-B7C7-8BE5E34FEFA9}" dt="2026-04-11T07:18:21.213" v="12" actId="207"/>
          <ac:spMkLst>
            <pc:docMk/>
            <pc:sldMk cId="2017091317" sldId="320"/>
            <ac:spMk id="2" creationId="{50530BD5-B957-4C51-AF9A-ECADEA5CB35A}"/>
          </ac:spMkLst>
        </pc:spChg>
      </pc:sldChg>
      <pc:sldChg chg="del">
        <pc:chgData name="David Steinberg" userId="a716fc5f-b096-4d8c-b4fa-69a7acbcb9ab" providerId="ADAL" clId="{0F7F9E7F-6477-48C3-B7C7-8BE5E34FEFA9}" dt="2026-04-11T09:47:36.903" v="781" actId="47"/>
        <pc:sldMkLst>
          <pc:docMk/>
          <pc:sldMk cId="4195483111" sldId="321"/>
        </pc:sldMkLst>
      </pc:sldChg>
      <pc:sldChg chg="modSp mod">
        <pc:chgData name="David Steinberg" userId="a716fc5f-b096-4d8c-b4fa-69a7acbcb9ab" providerId="ADAL" clId="{0F7F9E7F-6477-48C3-B7C7-8BE5E34FEFA9}" dt="2026-04-11T11:32:29.480" v="2427" actId="108"/>
        <pc:sldMkLst>
          <pc:docMk/>
          <pc:sldMk cId="3223541771" sldId="322"/>
        </pc:sldMkLst>
        <pc:spChg chg="mod">
          <ac:chgData name="David Steinberg" userId="a716fc5f-b096-4d8c-b4fa-69a7acbcb9ab" providerId="ADAL" clId="{0F7F9E7F-6477-48C3-B7C7-8BE5E34FEFA9}" dt="2026-04-11T11:32:29.480" v="2427" actId="108"/>
          <ac:spMkLst>
            <pc:docMk/>
            <pc:sldMk cId="3223541771" sldId="322"/>
            <ac:spMk id="2" creationId="{894C7793-B691-4B55-9FA5-440BE827B08E}"/>
          </ac:spMkLst>
        </pc:spChg>
      </pc:sldChg>
      <pc:sldChg chg="modSp mod">
        <pc:chgData name="David Steinberg" userId="a716fc5f-b096-4d8c-b4fa-69a7acbcb9ab" providerId="ADAL" clId="{0F7F9E7F-6477-48C3-B7C7-8BE5E34FEFA9}" dt="2026-04-11T11:32:36.374" v="2428" actId="108"/>
        <pc:sldMkLst>
          <pc:docMk/>
          <pc:sldMk cId="4135246963" sldId="323"/>
        </pc:sldMkLst>
        <pc:spChg chg="mod">
          <ac:chgData name="David Steinberg" userId="a716fc5f-b096-4d8c-b4fa-69a7acbcb9ab" providerId="ADAL" clId="{0F7F9E7F-6477-48C3-B7C7-8BE5E34FEFA9}" dt="2026-04-11T11:32:36.374" v="2428" actId="108"/>
          <ac:spMkLst>
            <pc:docMk/>
            <pc:sldMk cId="4135246963" sldId="323"/>
            <ac:spMk id="2" creationId="{894C7793-B691-4B55-9FA5-440BE827B08E}"/>
          </ac:spMkLst>
        </pc:spChg>
      </pc:sldChg>
      <pc:sldChg chg="modSp add mod modAnim">
        <pc:chgData name="David Steinberg" userId="a716fc5f-b096-4d8c-b4fa-69a7acbcb9ab" providerId="ADAL" clId="{0F7F9E7F-6477-48C3-B7C7-8BE5E34FEFA9}" dt="2026-04-11T12:21:08.886" v="2613"/>
        <pc:sldMkLst>
          <pc:docMk/>
          <pc:sldMk cId="491279186" sldId="324"/>
        </pc:sldMkLst>
        <pc:spChg chg="mod">
          <ac:chgData name="David Steinberg" userId="a716fc5f-b096-4d8c-b4fa-69a7acbcb9ab" providerId="ADAL" clId="{0F7F9E7F-6477-48C3-B7C7-8BE5E34FEFA9}" dt="2026-04-11T09:38:06.162" v="564" actId="15"/>
          <ac:spMkLst>
            <pc:docMk/>
            <pc:sldMk cId="491279186" sldId="324"/>
            <ac:spMk id="3" creationId="{4EB2B17C-3B64-F9F6-44C5-0B7BB5DBD2B0}"/>
          </ac:spMkLst>
        </pc:spChg>
      </pc:sldChg>
      <pc:sldChg chg="modSp add mod modAnim">
        <pc:chgData name="David Steinberg" userId="a716fc5f-b096-4d8c-b4fa-69a7acbcb9ab" providerId="ADAL" clId="{0F7F9E7F-6477-48C3-B7C7-8BE5E34FEFA9}" dt="2026-04-11T12:21:44.685" v="2615"/>
        <pc:sldMkLst>
          <pc:docMk/>
          <pc:sldMk cId="738225539" sldId="325"/>
        </pc:sldMkLst>
        <pc:spChg chg="mod">
          <ac:chgData name="David Steinberg" userId="a716fc5f-b096-4d8c-b4fa-69a7acbcb9ab" providerId="ADAL" clId="{0F7F9E7F-6477-48C3-B7C7-8BE5E34FEFA9}" dt="2026-04-11T11:08:04.403" v="1462" actId="6549"/>
          <ac:spMkLst>
            <pc:docMk/>
            <pc:sldMk cId="738225539" sldId="325"/>
            <ac:spMk id="3" creationId="{97DD6370-1874-D4DF-FFD4-7BADBC03749C}"/>
          </ac:spMkLst>
        </pc:spChg>
      </pc:sldChg>
      <pc:sldChg chg="modSp add mod modAnim">
        <pc:chgData name="David Steinberg" userId="a716fc5f-b096-4d8c-b4fa-69a7acbcb9ab" providerId="ADAL" clId="{0F7F9E7F-6477-48C3-B7C7-8BE5E34FEFA9}" dt="2026-04-11T11:16:44.833" v="2344" actId="255"/>
        <pc:sldMkLst>
          <pc:docMk/>
          <pc:sldMk cId="1386027326" sldId="326"/>
        </pc:sldMkLst>
        <pc:spChg chg="mod">
          <ac:chgData name="David Steinberg" userId="a716fc5f-b096-4d8c-b4fa-69a7acbcb9ab" providerId="ADAL" clId="{0F7F9E7F-6477-48C3-B7C7-8BE5E34FEFA9}" dt="2026-04-11T11:15:42.001" v="2338" actId="1076"/>
          <ac:spMkLst>
            <pc:docMk/>
            <pc:sldMk cId="1386027326" sldId="326"/>
            <ac:spMk id="2" creationId="{DE071D3F-D22C-C78A-C598-F1437F9742AF}"/>
          </ac:spMkLst>
        </pc:spChg>
        <pc:spChg chg="mod">
          <ac:chgData name="David Steinberg" userId="a716fc5f-b096-4d8c-b4fa-69a7acbcb9ab" providerId="ADAL" clId="{0F7F9E7F-6477-48C3-B7C7-8BE5E34FEFA9}" dt="2026-04-11T11:16:44.833" v="2344" actId="255"/>
          <ac:spMkLst>
            <pc:docMk/>
            <pc:sldMk cId="1386027326" sldId="326"/>
            <ac:spMk id="3" creationId="{96C8FD3F-B125-C0A7-5B62-C06D17FAF4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62EE3-0295-4226-AC77-B459C5E5B6B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ED675-E098-46CC-BCAA-1B699CC320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449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2300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D-optimality – maximizing the determinant of the information matrix -&gt; minimizing the variance of the estimated parameters in the GLM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952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D-optimality – maximizing the determinant of the information matrix -&gt; minimizing the variance of the estimated parameters in the GLM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625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Probit</a:t>
            </a:r>
            <a:r>
              <a:rPr lang="en-US" dirty="0"/>
              <a:t> – 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engineers think of these experiments as giving indirect measures of the "sensitivity distribution"; 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i.e. the critical point at which each unit in a population would respond.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Since each unit is applied only with a single stress, asking if it is above, or below, the critical value.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question of what link function to use is then equivalent to "what is the distribution of the critical values (the so-called "sensitivity distribution") across the population?“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answer is normal distribution which lead to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Probit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link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78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D520C-2B5A-E79D-1D79-DB31798C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9FD15-1486-E2B5-BF8B-CAA88EAD9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469FD-DBCF-838C-5CF8-33C0C2268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Probit</a:t>
            </a:r>
            <a:r>
              <a:rPr lang="en-US" dirty="0"/>
              <a:t> – 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engineers think of these experiments as giving indirect measures of the "sensitivity distribution"; 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i.e. the critical point at which each unit in a population would respond.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Since each unit is applied only with a single stress, asking if it is above, or below, the critical value.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question of what link function to use is then equivalent to "what is the distribution of the critical values (the so-called "sensitivity distribution") across the population?“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answer is normal distribution which lead to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Probit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link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729B7-322C-61E6-5F8A-BFCC0B853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388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Off target, independent priors</a:t>
                </a:r>
              </a:p>
              <a:p>
                <a:r>
                  <a:rPr lang="en-US" dirty="0"/>
                  <a:t>I purple – the D-optimal design is concentrating the observations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±1.136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Off target, independent priors</a:t>
                </a:r>
              </a:p>
              <a:p>
                <a:r>
                  <a:rPr lang="en-US" dirty="0"/>
                  <a:t>I purple – the D-optimal design is concentrating the observations on </a:t>
                </a:r>
                <a:r>
                  <a:rPr lang="en-US" b="0" i="0">
                    <a:latin typeface="Cambria Math" panose="02040503050406030204" pitchFamily="18" charset="0"/>
                  </a:rPr>
                  <a:t>𝜇±1.136𝜎</a:t>
                </a:r>
                <a:endParaRPr lang="LID4096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454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748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D675-E098-46CC-BCAA-1B699CC320F6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221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F976-E7B4-4A23-B5E5-E87C3B135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C0DC4-0285-44B4-AA8B-4F02E559D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A0BB-6347-49AB-8639-2B33518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1B9C-AC06-49FC-B22C-3092C308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A042-38B0-460F-891A-F73976FA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130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BDFF-9329-45DD-B135-397C7F64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9130F-7CFD-48D3-898F-21E1AAB6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C481-B07F-48E8-ACF3-2F04D0E7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6FC1F-3676-4694-8714-E06AB747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FE01C-D83D-47A0-AB3C-83213582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6D59B-5C2E-4B76-81FC-33A89920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729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7CBA-4EA7-4D5E-91D8-A53EC9B8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55008-6031-4D63-88EC-B86E5D4BB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F2741-DF3D-40B7-9AF0-4B947DC5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6FD20-B464-47B9-B9BF-BDD7C5B0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F8D09-9136-41A8-8F97-F2CF0142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705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C2CD7-BF32-42CC-B262-64BDECFC8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AF442-1A45-4DD3-94B1-75A38BDBC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3208-0898-47AA-9D96-FD75DFF2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E5DA-7E82-4FD7-B499-34E023E6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0A25F-5660-4816-AA33-56D08446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453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EA6A-DBCF-4127-8F1D-DE5E7173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8EE3-2E5C-48B1-9AF0-DCCD4D43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A2054-7B5E-4078-A1E9-A9DD45B3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88DA2-6273-46A8-8316-36465A90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96B0-3CAA-484E-83BE-1B02E7C4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7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AC19-0425-45E9-B04E-88EAA061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00386-DC03-4E5D-ACB8-31D9244A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9B510-635A-426F-9D37-FA1D9F3B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F5BC1-A8F8-411B-8DDA-7DA318D4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432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E261-9A28-408C-BD79-8BFC6C92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8D2A3-DA9F-4717-B76B-0F338387B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AC485-0DF2-4A48-BFFB-8AAAB6ED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05717-FBFB-40BD-A3F8-08F78FD9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63E18-FE9E-4F94-89A1-D3D4AC65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021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8741-0A9A-411C-8C48-6C4A2607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4FF2E-CAF4-4209-ADFE-5DB29B137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9F3BB-8BDA-4B52-A804-CAC9DD976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DF9EE-4C54-474F-8304-F2E123C2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37861-1FCC-4E0F-AAD8-303D2891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006FD-88EB-49FA-9624-447F3024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648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7D2B-A508-4EBE-A620-7BD168E8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3565-76CF-42AB-A088-5DD87576E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78950-FB37-4544-BDAF-F6CD962A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15E00-108E-443F-8D07-0D684119B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FE57F-BA73-4E28-8387-64046C338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9C46-E456-410D-857B-3959D2DE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9C024-4D91-41E4-BE9C-4753F5E1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45F0F-DC10-48BC-9D62-AF78DCEB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5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8F5B-B5C8-4D6A-8871-49338E65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693C6-7C20-41C2-A853-B6409364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AC647-E531-402E-BD00-74600ADB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4ABBB-F6BB-4F7A-9DEE-B36BE48A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998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93604-B04D-427C-A2D2-D07E3D21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C2188-6C66-4431-8A4D-7827FA00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AE67D-52BD-4978-94A9-3324804B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68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C307-FEFE-4346-AC38-AB3FCAA8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307DA-2B89-49A7-A9C4-E6CBE6EF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0B289-1807-4151-8A01-8DE4E3F34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1C428-D02B-44E9-9F7E-A52E0919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317AD-94D7-4762-AF0B-97141D06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187A1-013E-48E2-8EA3-DB42F33D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243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B6AD2-5465-4FEC-885D-A303A02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6C49F-D310-4378-881C-82944D5F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97D1-3B6F-4101-922F-1080EFA41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DF597-CB65-4E32-87C7-09538064D94E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68B9-4D57-4745-8784-DA3C8D4BD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84C3-BEB2-4A2D-B8C2-BDBF03E54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BC87-8481-4FD3-BAAC-44AE9C4AE92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2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EB75-8F89-420B-8D61-EADAB2A20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4" y="1824090"/>
            <a:ext cx="9144000" cy="97445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ENTROPY-DRIVEN DESIGN OF SENSITIVITY EXPERIMENTS</a:t>
            </a:r>
            <a:endParaRPr lang="en-I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99F467-87CD-0669-38B7-E8023E667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3945" y="3138742"/>
            <a:ext cx="4924097" cy="16557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David M. Steinberg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Tel Aviv University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84E57-48DC-E496-1421-4FB9D0E4E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49" y="4915249"/>
            <a:ext cx="1928495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2DBCB-82DA-93F8-B258-9E1254B96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E0BE-C75C-18E9-B8BD-BCDF00BE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Entropy Reduction Designs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2B17C-3B64-F9F6-44C5-0B7BB5DBD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 variety of design goals are possible.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All look at some features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of the parameters.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Options: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Estimate all model parameters: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Estimate the mean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Estimate a 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2B17C-3B64-F9F6-44C5-0B7BB5DBD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2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29BE-7E89-4159-A3EA-A8657BAC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Entropy Reduction Designs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A6161-BC00-4C68-92F2-3210A160D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158893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choose the next design site to provide, on average, the most information about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the parameters of interest. 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use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negative entropy </a:t>
                </a:r>
                <a:r>
                  <a:rPr lang="en-US" dirty="0">
                    <a:solidFill>
                      <a:schemeClr val="tx1"/>
                    </a:solidFill>
                  </a:rPr>
                  <a:t>to measure information,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Our analysis is Bayesian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is the posterior distribution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based on the data observed so far.</a:t>
                </a:r>
              </a:p>
              <a:p>
                <a:pPr marL="0" indent="0" algn="l">
                  <a:buNone/>
                </a:pPr>
                <a:endParaRPr lang="en-US" sz="2000" dirty="0"/>
              </a:p>
              <a:p>
                <a:pPr marL="0" indent="0" algn="l">
                  <a:buNone/>
                </a:pPr>
                <a:endParaRPr lang="LID4096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A6161-BC00-4C68-92F2-3210A160D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1588932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70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52D92-0B48-E4F2-D88A-8CE422805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10AF-781A-843E-F048-30E60FBD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Entropy Reduction Designs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D6370-1874-D4DF-FFD4-7BADBC037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158893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analysis begins with a prior distribution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on all the parameters. That induces a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the inference targets.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approximate the prior by a large sample of vectors from the prior.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As data are collected, we use the same sample to approximate the posterior, assigning a likelihood weight to each vector.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weight describes how consistent the vector is with the observed data.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l">
                  <a:buNone/>
                </a:pPr>
                <a:endParaRPr lang="LID4096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D6370-1874-D4DF-FFD4-7BADBC037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1588932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CC97A-B5E5-19FE-1A1E-4D2C712D2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1D3F-D22C-C78A-C598-F1437F97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Entropy Reduction Designs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FD3F-B125-C0A7-5B62-C06D17FA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325563"/>
            <a:ext cx="10515600" cy="46147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en-US" sz="3600" dirty="0">
                <a:solidFill>
                  <a:schemeClr val="tx1"/>
                </a:solidFill>
              </a:rPr>
              <a:t> methods for sensitivity experiments exploit prior information.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Informative sensitivity experiments need stimuli that are away from the “no fire” and “all fire” regions.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Prior information always serves as the initial guide for where that region is located.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Our method requires informative priors, not flat ones.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Unless there is strong advance knowledge from past testing, we advise setting priors with high variance.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That way the experimental data will quickly take over from the prior as the main source of information.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l">
              <a:buNone/>
            </a:pP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3860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670BA-1127-5B94-D03B-43ED2BA2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35C7-9C40-04CE-B869-2B688038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Shiny App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EE18B-5F1C-9758-B1B8-C8E6BD8E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325563"/>
            <a:ext cx="10515600" cy="461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Our Shiny app makes it easy to implement the ideas for single stress problems.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It guides you through an experiment, recommending design settings and analyzing the data .                 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l">
              <a:buNone/>
            </a:pP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198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EFDF4-CBFE-4558-8CFE-521A5A9B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021" y="3224981"/>
            <a:ext cx="3395688" cy="3061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2992" y="1820474"/>
                <a:ext cx="1001108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illustrate our algorithm with simulated experiments from a true probit curve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Our algorithm is run with three targets: minimizing the entropy of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Priors: </a:t>
                </a:r>
                <a:br>
                  <a:rPr lang="en-US" dirty="0"/>
                </a:b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b="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en-US" b="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𝐿𝑜𝑔𝑁𝑜𝑟𝑚𝑎𝑙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LID4096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2992" y="1820474"/>
                <a:ext cx="10011088" cy="4351338"/>
              </a:xfrm>
              <a:blipFill>
                <a:blip r:embed="rId3"/>
                <a:stretch>
                  <a:fillRect l="-1217" t="-2384" r="-23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6EE62-690C-7197-DC47-B3C8EC4F3F0E}"/>
                  </a:ext>
                </a:extLst>
              </p:cNvPr>
              <p:cNvSpPr txBox="1"/>
              <p:nvPr/>
            </p:nvSpPr>
            <p:spPr>
              <a:xfrm>
                <a:off x="1490256" y="4901184"/>
                <a:ext cx="40529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prior is “off-target”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=22</m:t>
                    </m:r>
                  </m:oMath>
                </a14:m>
                <a:r>
                  <a:rPr lang="en-US" sz="2800" dirty="0"/>
                  <a:t>.</a:t>
                </a:r>
                <a:endParaRPr lang="en-IL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6EE62-690C-7197-DC47-B3C8EC4F3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256" y="4901184"/>
                <a:ext cx="4052916" cy="954107"/>
              </a:xfrm>
              <a:prstGeom prst="rect">
                <a:avLst/>
              </a:prstGeom>
              <a:blipFill>
                <a:blip r:embed="rId4"/>
                <a:stretch>
                  <a:fillRect l="-3008" t="-5732" b="-171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4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AD424-7352-4C17-85C6-823D1C08E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 anchor="ctr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Typical Entropy Sample: 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AD424-7352-4C17-85C6-823D1C08E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BE98BFB-2E63-45ED-A563-84156ED0B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71" y="1401302"/>
            <a:ext cx="7684457" cy="4975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19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AD424-7352-4C17-85C6-823D1C08E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 anchor="ctr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Typical Entropy Sample: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AD424-7352-4C17-85C6-823D1C08E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41ACE80-AAA0-4390-9846-758EA57C3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51" y="1304066"/>
            <a:ext cx="8015697" cy="5290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729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AD424-7352-4C17-85C6-823D1C08E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Typical Entropy Sample: 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AD424-7352-4C17-85C6-823D1C08E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6A3FE4D2-DC6A-4A02-8EAB-E3C535A0F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04" y="1343100"/>
            <a:ext cx="7644003" cy="51497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C3E026-6B21-4B6A-9B22-539163AF516F}"/>
              </a:ext>
            </a:extLst>
          </p:cNvPr>
          <p:cNvSpPr/>
          <p:nvPr/>
        </p:nvSpPr>
        <p:spPr>
          <a:xfrm>
            <a:off x="2160396" y="6320414"/>
            <a:ext cx="8480808" cy="331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475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0448" y="1410687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Design: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US" sz="2400" dirty="0"/>
                  <a:t>We compare our algorithm to Bruceton, DS and 3pod methods. The 3pod method is run twice: targeted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Bruceton data are analyzed by probit MLE</a:t>
                </a:r>
              </a:p>
              <a:p>
                <a:r>
                  <a:rPr lang="en-US" sz="2400" dirty="0"/>
                  <a:t>Our algorithm is used to minimize the entropy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Entropy designs and DS designs are run with “on target” and “off target” prior information.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Analysis:</a:t>
                </a:r>
                <a:r>
                  <a:rPr lang="en-US" sz="2400" b="1" dirty="0"/>
                  <a:t> </a:t>
                </a:r>
                <a:r>
                  <a:rPr lang="en-US" sz="2400" dirty="0"/>
                  <a:t> We compare Bayes median estimators to MLEs.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Performance: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US" sz="2400" dirty="0"/>
                  <a:t>We measure performance by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448" y="1410687"/>
                <a:ext cx="10515600" cy="4351338"/>
              </a:xfrm>
              <a:blipFill>
                <a:blip r:embed="rId2"/>
                <a:stretch>
                  <a:fillRect l="-928" t="-1961" b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0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EB75-8F89-420B-8D61-EADAB2A20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359" y="635137"/>
            <a:ext cx="9144000" cy="97445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</a:t>
            </a:r>
            <a:endParaRPr lang="en-IL" sz="4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99F467-87CD-0669-38B7-E8023E667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262" y="1952818"/>
            <a:ext cx="4924097" cy="165576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Rotem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Rozenblum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Tel Aviv University</a:t>
            </a:r>
            <a:endParaRPr lang="en-I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62D1B33E-74A6-9AC0-6870-1CC92DD1967A}"/>
              </a:ext>
            </a:extLst>
          </p:cNvPr>
          <p:cNvSpPr txBox="1">
            <a:spLocks/>
          </p:cNvSpPr>
          <p:nvPr/>
        </p:nvSpPr>
        <p:spPr>
          <a:xfrm>
            <a:off x="6141405" y="1952818"/>
            <a:ext cx="492409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Amit Teller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Rafael LTD</a:t>
            </a:r>
            <a:endParaRPr lang="en-I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84E57-48DC-E496-1421-4FB9D0E4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02" y="5084598"/>
            <a:ext cx="1928495" cy="1060450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E72C6FC8-107F-CCCD-4EBE-759FAC0E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98" y="5021098"/>
            <a:ext cx="2019300" cy="1123950"/>
          </a:xfrm>
          <a:prstGeom prst="rect">
            <a:avLst/>
          </a:prstGeom>
        </p:spPr>
      </p:pic>
      <p:pic>
        <p:nvPicPr>
          <p:cNvPr id="4" name="Picture 3" descr="A person in a black shirt&#10;&#10;Description automatically generated">
            <a:extLst>
              <a:ext uri="{FF2B5EF4-FFF2-40B4-BE49-F238E27FC236}">
                <a16:creationId xmlns:a16="http://schemas.microsoft.com/office/drawing/2014/main" id="{257D3B3C-B9E6-07D2-B41F-1163EC285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6" y="3123928"/>
            <a:ext cx="2385679" cy="1655763"/>
          </a:xfrm>
          <a:prstGeom prst="rect">
            <a:avLst/>
          </a:prstGeom>
        </p:spPr>
      </p:pic>
      <p:pic>
        <p:nvPicPr>
          <p:cNvPr id="9" name="Picture 8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45B6D7FD-2943-CDAD-0ACA-45BBCEEA1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46" y="3020906"/>
            <a:ext cx="1521813" cy="20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6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0448" y="1410687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We consider data from a normal sensitivity distribution and from an asymmetric Beta distribution.  For both distributions,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448" y="1410687"/>
                <a:ext cx="10515600" cy="4351338"/>
              </a:xfrm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CB4850-7DA8-3A7C-0D26-7D709FBC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5" y="2336146"/>
            <a:ext cx="3986156" cy="359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5CED5-4D54-5BCB-0E80-DA758D397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00" y="2336146"/>
            <a:ext cx="3896487" cy="34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7782" y="1575128"/>
                <a:ext cx="10520568" cy="438157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“on target” priors: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is N(30,36)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is log Normal(0.87,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0.77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    95% between 0.52 and 10.85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The “off target” priors: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is N(22,36)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is log Normal(0.56,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    95% between 0.66 and 4.64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7782" y="1575128"/>
                <a:ext cx="10520568" cy="4381576"/>
              </a:xfrm>
              <a:blipFill>
                <a:blip r:embed="rId2"/>
                <a:stretch>
                  <a:fillRect l="-1043" t="-22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24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7984"/>
                <a:ext cx="9377855" cy="10329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Bayes estimators for n=30 with entropy designs (for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) and DS designs. Based on 500 simulated experiments.</a:t>
                </a:r>
              </a:p>
              <a:p>
                <a:pPr marL="0" indent="0">
                  <a:buNone/>
                </a:pPr>
                <a:r>
                  <a:rPr lang="en-US" dirty="0"/>
                  <a:t>The true model is a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probit curve</a:t>
                </a:r>
                <a:r>
                  <a:rPr lang="en-US" dirty="0"/>
                  <a:t>.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7984"/>
                <a:ext cx="9377855" cy="1032968"/>
              </a:xfrm>
              <a:blipFill>
                <a:blip r:embed="rId3"/>
                <a:stretch>
                  <a:fillRect l="-1365" t="-9412" r="-1040" b="-488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704218"/>
                  </p:ext>
                </p:extLst>
              </p:nvPr>
            </p:nvGraphicFramePr>
            <p:xfrm>
              <a:off x="1168933" y="2900855"/>
              <a:ext cx="8716388" cy="35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339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1840992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1926336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1777641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</a:tblGrid>
                  <a:tr h="598670"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0.95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Design</a:t>
                          </a:r>
                          <a:endParaRPr lang="en-IL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On-target</a:t>
                          </a:r>
                          <a:endParaRPr lang="en-IL" sz="2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0.71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0.67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2.54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0.65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0.72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2.70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Off-target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0.55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0.59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2.31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0.73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0.54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2.20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704218"/>
                  </p:ext>
                </p:extLst>
              </p:nvPr>
            </p:nvGraphicFramePr>
            <p:xfrm>
              <a:off x="1168933" y="2900855"/>
              <a:ext cx="8716388" cy="35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339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1840992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1926336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1777641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</a:tblGrid>
                  <a:tr h="598670"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72848" t="-1010" r="-202649" b="-5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60759" t="-1010" r="-93671" b="-5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390411" t="-1010" r="-1370" b="-5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Design</a:t>
                          </a:r>
                          <a:endParaRPr lang="en-IL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On-target</a:t>
                          </a:r>
                          <a:endParaRPr lang="en-IL" sz="2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0.71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0.67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2.54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0.65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0.72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2.70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Off-target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0.55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0.59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2.31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0.73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0.54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2.20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936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7984"/>
                <a:ext cx="9377855" cy="10329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Bayes estimators for n=30 with entropy designs (for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) and DS designs. Based on 500 simulated experiments.</a:t>
                </a:r>
              </a:p>
              <a:p>
                <a:pPr marL="0" indent="0">
                  <a:buNone/>
                </a:pPr>
                <a:r>
                  <a:rPr lang="en-US" dirty="0"/>
                  <a:t>The true model is a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Beta curve.</a:t>
                </a:r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FDB7C-1795-4E42-BCDE-8D1B5E0F9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7984"/>
                <a:ext cx="9377855" cy="1032968"/>
              </a:xfrm>
              <a:blipFill>
                <a:blip r:embed="rId3"/>
                <a:stretch>
                  <a:fillRect l="-1365" t="-9412" r="-1040" b="-488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040809"/>
                  </p:ext>
                </p:extLst>
              </p:nvPr>
            </p:nvGraphicFramePr>
            <p:xfrm>
              <a:off x="1243584" y="2900855"/>
              <a:ext cx="9492736" cy="35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1808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536192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2121408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2279904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2043424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</a:tblGrid>
                  <a:tr h="598670"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0.95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Design</a:t>
                          </a:r>
                          <a:endParaRPr lang="en-IL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On-target</a:t>
                          </a:r>
                          <a:endParaRPr lang="en-IL" sz="2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1.31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1.91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5.48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1.34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1.64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5.44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Off-target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1.48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0.54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2.97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1.46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3.27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040809"/>
                  </p:ext>
                </p:extLst>
              </p:nvPr>
            </p:nvGraphicFramePr>
            <p:xfrm>
              <a:off x="1243584" y="2900855"/>
              <a:ext cx="9492736" cy="35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1808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536192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2121408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2279904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2043424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</a:tblGrid>
                  <a:tr h="598670"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44253" t="-1010" r="-205172" b="-5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26667" t="-1010" r="-90400" b="-5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365672" t="-1010" r="-1194" b="-5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Design</a:t>
                          </a:r>
                          <a:endParaRPr lang="en-IL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MSE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On-target</a:t>
                          </a:r>
                          <a:endParaRPr lang="en-IL" sz="2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1.31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1.91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5.48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1.34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1.64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5.44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Off-target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Entropy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1.48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0.54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/>
                            <a:t>2.97</a:t>
                          </a:r>
                          <a:endParaRPr lang="en-IL" sz="2800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59867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DS</a:t>
                          </a:r>
                          <a:endParaRPr lang="en-IL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1.46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0.74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3.27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225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4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FDB7C-1795-4E42-BCDE-8D1B5E0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59" y="1146451"/>
            <a:ext cx="9377855" cy="997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Method comparison for n=30. Based on 500 simulated experiments. The true model is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probit curve</a:t>
            </a:r>
            <a:r>
              <a:rPr lang="en-US" dirty="0"/>
              <a:t>.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9587530"/>
                  </p:ext>
                </p:extLst>
              </p:nvPr>
            </p:nvGraphicFramePr>
            <p:xfrm>
              <a:off x="838200" y="2062139"/>
              <a:ext cx="917290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817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853784559"/>
                        </a:ext>
                      </a:extLst>
                    </a:gridCol>
                  </a:tblGrid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Method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 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0.95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Bruceton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0.71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1.35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4.36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3pod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1.15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4.23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Entropy</a:t>
                          </a:r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2800" dirty="0"/>
                            <a:t>,</a:t>
                          </a:r>
                          <a:r>
                            <a:rPr lang="en-US" sz="28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0.71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0.67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2.54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Off</a:t>
                          </a:r>
                          <a:endParaRPr lang="en-IL" sz="28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0.55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0.59</a:t>
                          </a:r>
                          <a:endParaRPr lang="en-IL" sz="28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2.31</a:t>
                          </a:r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0.58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1.03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3.58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0.61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1.06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4.15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7605439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0.95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1.13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0.79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1.66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218672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0.82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0.65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1.46</a:t>
                          </a:r>
                          <a:endParaRPr lang="en-IL" sz="2800" b="0" i="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6026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9587530"/>
                  </p:ext>
                </p:extLst>
              </p:nvPr>
            </p:nvGraphicFramePr>
            <p:xfrm>
              <a:off x="838200" y="2062139"/>
              <a:ext cx="917290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817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85378455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Method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 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398" t="-10588" r="-200797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398" t="-10588" r="-100797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398" t="-10588" r="-797" b="-8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Bruceton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0.71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1.35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4.36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3pod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1.15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4.23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Entropy</a:t>
                          </a:r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blipFill>
                          <a:blip r:embed="rId2"/>
                          <a:stretch>
                            <a:fillRect l="-100398" t="-310588" r="-400797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0.71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0.67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2.54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Off</a:t>
                          </a:r>
                          <a:endParaRPr lang="en-IL" sz="28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0.55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0.59</a:t>
                          </a:r>
                          <a:endParaRPr lang="en-IL" sz="28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2.31</a:t>
                          </a:r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398" t="-511765" r="-400797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0.58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1.03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3.58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0.61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1.06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4.15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76054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398" t="-711765" r="-400797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1.13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0.79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1.66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2186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0.82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0.65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1.46</a:t>
                          </a:r>
                          <a:endParaRPr lang="en-IL" sz="2800" b="0" i="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6026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0960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93-B691-4B55-9FA5-440BE827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4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FDB7C-1795-4E42-BCDE-8D1B5E0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59" y="1146451"/>
            <a:ext cx="9377855" cy="997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Method comparison for n=30. Based on 500 simulated experiments. The true model is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Beta curve</a:t>
            </a:r>
            <a:r>
              <a:rPr lang="en-US" dirty="0"/>
              <a:t>.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76059"/>
                  </p:ext>
                </p:extLst>
              </p:nvPr>
            </p:nvGraphicFramePr>
            <p:xfrm>
              <a:off x="838200" y="2062139"/>
              <a:ext cx="917290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817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853784559"/>
                        </a:ext>
                      </a:extLst>
                    </a:gridCol>
                  </a:tblGrid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Method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 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0.95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Bruceton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1.24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2.03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6.45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3pod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1.13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4.29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Entropy</a:t>
                          </a:r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2800" dirty="0"/>
                            <a:t>,</a:t>
                          </a:r>
                          <a:r>
                            <a:rPr lang="en-US" sz="28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1.31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1.91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5.48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Off</a:t>
                          </a:r>
                          <a:endParaRPr lang="en-IL" sz="28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1.48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0.54</a:t>
                          </a:r>
                          <a:endParaRPr lang="en-IL" sz="28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2. 97</a:t>
                          </a:r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1.28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2.19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6.76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1.96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0.98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7.08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7605439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0.95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2.03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2.10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4.21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218672"/>
                      </a:ext>
                    </a:extLst>
                  </a:tr>
                  <a:tr h="489923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1.55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0.68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2.00</a:t>
                          </a:r>
                          <a:endParaRPr lang="en-IL" sz="2800" b="0" i="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6026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EEA8F5E-EC6A-A0D1-F189-4F573F28FC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76059"/>
                  </p:ext>
                </p:extLst>
              </p:nvPr>
            </p:nvGraphicFramePr>
            <p:xfrm>
              <a:off x="838200" y="2062139"/>
              <a:ext cx="917290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817">
                      <a:extLst>
                        <a:ext uri="{9D8B030D-6E8A-4147-A177-3AD203B41FA5}">
                          <a16:colId xmlns:a16="http://schemas.microsoft.com/office/drawing/2014/main" val="1623857056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705765970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3340475418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131222352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310205633"/>
                        </a:ext>
                      </a:extLst>
                    </a:gridCol>
                    <a:gridCol w="1528817">
                      <a:extLst>
                        <a:ext uri="{9D8B030D-6E8A-4147-A177-3AD203B41FA5}">
                          <a16:colId xmlns:a16="http://schemas.microsoft.com/office/drawing/2014/main" val="285378455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Method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Prior </a:t>
                          </a:r>
                          <a:endParaRPr lang="en-IL" sz="2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398" t="-10588" r="-200797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398" t="-10588" r="-100797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398" t="-10588" r="-797" b="-8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46057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Bruceton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1.24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2.03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6.45</a:t>
                          </a:r>
                          <a:endParaRPr lang="en-IL" sz="2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6768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3pod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1.13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4.29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7844321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Entropy</a:t>
                          </a:r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blipFill>
                          <a:blip r:embed="rId2"/>
                          <a:stretch>
                            <a:fillRect l="-100398" t="-310588" r="-400797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1.31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1.91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5.48</a:t>
                          </a:r>
                          <a:endParaRPr lang="en-IL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7686225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Off</a:t>
                          </a:r>
                          <a:endParaRPr lang="en-IL" sz="28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1.48</a:t>
                          </a:r>
                          <a:endParaRPr lang="en-IL" sz="280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0.54</a:t>
                          </a:r>
                          <a:endParaRPr lang="en-IL" sz="28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2. 97</a:t>
                          </a:r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71583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398" t="-511765" r="-400797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1.28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2.19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6.76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76614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8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1.96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0.98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7.08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76054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398" t="-711765" r="-400797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On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2.03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2.10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4.21</a:t>
                          </a:r>
                          <a:endParaRPr lang="en-IL" sz="2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2186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</a:t>
                          </a:r>
                          <a:endParaRPr lang="en-IL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1.55</a:t>
                          </a:r>
                          <a:endParaRPr lang="en-IL" sz="2800" b="0" i="0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0.68</a:t>
                          </a:r>
                          <a:endParaRPr lang="en-IL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/>
                            <a:t>2.00</a:t>
                          </a:r>
                          <a:endParaRPr lang="en-IL" sz="2800" b="0" i="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6026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288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14107-A275-41D3-BD10-D109DC8F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47" y="4656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A2FEF-0848-49EB-B792-AE57056A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3538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Maximum change in entropy is an efficient criterion for sensitivity experiments.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method can be applied with multiple stressor variables.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It requires a Bayesian analysis with an explicit description of prior information.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Simulation results show that the method yields good estimates of key features.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Using entropy allows the team to focus on the goal(s) that are really important.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Our shiny app makes it easy to implement entropy design and to analyze the results.</a:t>
            </a:r>
          </a:p>
          <a:p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0459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0BD5-B957-4C51-AF9A-ECADEA5C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1AE2-A1B6-4098-9F7F-EDDCB792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1" y="1510315"/>
            <a:ext cx="845031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a typeface="Microsoft GothicNeo Light" panose="020B0503020000020004" pitchFamily="34" charset="-127"/>
                <a:cs typeface="David" panose="020E0502060401010101" pitchFamily="34" charset="-79"/>
              </a:rPr>
              <a:t>This work was supported by a grant from the Rafael Science Fund.  This fund was established to enhance scientific research collaboration between industry and academic institutions.</a:t>
            </a:r>
          </a:p>
          <a:p>
            <a:pPr lvl="1">
              <a:lnSpc>
                <a:spcPct val="150000"/>
              </a:lnSpc>
            </a:pPr>
            <a:endParaRPr lang="LID4096" dirty="0">
              <a:solidFill>
                <a:schemeClr val="tx1"/>
              </a:solidFill>
              <a:ea typeface="Microsoft GothicNeo Light" panose="020B0503020000020004" pitchFamily="34" charset="-127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709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0BD5-B957-4C51-AF9A-ECADEA5C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1AE2-A1B6-4098-9F7F-EDDCB792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441" y="1690688"/>
            <a:ext cx="963535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  <a:ea typeface="Microsoft GothicNeo Light" panose="020B0503020000020004" pitchFamily="34" charset="-127"/>
                <a:cs typeface="David" panose="020E0502060401010101" pitchFamily="34" charset="-79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  <a:ea typeface="Microsoft GothicNeo Light" panose="020B0503020000020004" pitchFamily="34" charset="-127"/>
                <a:cs typeface="David" panose="020E0502060401010101" pitchFamily="34" charset="-79"/>
              </a:rPr>
              <a:t>Existing Methods</a:t>
            </a:r>
          </a:p>
          <a:p>
            <a:pPr>
              <a:lnSpc>
                <a:spcPct val="100000"/>
              </a:lnSpc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  <a:ea typeface="Microsoft GothicNeo Light" panose="020B0503020000020004" pitchFamily="34" charset="-127"/>
                <a:cs typeface="David" panose="020E0502060401010101" pitchFamily="34" charset="-79"/>
              </a:rPr>
              <a:t>Entropy Reduction Designs</a:t>
            </a:r>
          </a:p>
          <a:p>
            <a:pPr>
              <a:lnSpc>
                <a:spcPct val="100000"/>
              </a:lnSpc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  <a:ea typeface="Microsoft GothicNeo Light" panose="020B0503020000020004" pitchFamily="34" charset="-127"/>
                <a:cs typeface="David" panose="020E0502060401010101" pitchFamily="34" charset="-79"/>
              </a:rPr>
              <a:t>Shiny App</a:t>
            </a:r>
          </a:p>
          <a:p>
            <a:pPr>
              <a:lnSpc>
                <a:spcPct val="100000"/>
              </a:lnSpc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  <a:ea typeface="Microsoft GothicNeo Light" panose="020B0503020000020004" pitchFamily="34" charset="-127"/>
                <a:cs typeface="David" panose="020E0502060401010101" pitchFamily="34" charset="-79"/>
              </a:rPr>
              <a:t>Simulation Results</a:t>
            </a:r>
          </a:p>
          <a:p>
            <a:pPr>
              <a:lnSpc>
                <a:spcPct val="100000"/>
              </a:lnSpc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  <a:ea typeface="Microsoft GothicNeo Light" panose="020B0503020000020004" pitchFamily="34" charset="-127"/>
                <a:cs typeface="David" panose="020E0502060401010101" pitchFamily="34" charset="-79"/>
              </a:rPr>
              <a:t>Summary</a:t>
            </a:r>
          </a:p>
          <a:p>
            <a:pPr lvl="1">
              <a:lnSpc>
                <a:spcPct val="150000"/>
              </a:lnSpc>
            </a:pPr>
            <a:endParaRPr lang="LID4096" dirty="0">
              <a:solidFill>
                <a:schemeClr val="tx1"/>
              </a:solidFill>
              <a:ea typeface="Microsoft GothicNeo Light" panose="020B0503020000020004" pitchFamily="34" charset="-127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70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0EEB-A915-4242-8EE8-6DCA5083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7283D-7204-40AA-8143-921C13FBF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0314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400" dirty="0"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David" panose="020E0502060401010101" pitchFamily="34" charset="-79"/>
                  </a:rPr>
                  <a:t>Sensitivity experiments explore the relationship between a </a:t>
                </a:r>
                <a:r>
                  <a:rPr lang="en-US" sz="3200" dirty="0">
                    <a:solidFill>
                      <a:schemeClr val="accent1"/>
                    </a:solidFill>
                    <a:cs typeface="David" panose="020E0502060401010101" pitchFamily="34" charset="-79"/>
                  </a:rPr>
                  <a:t>stress variable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cs typeface="David" panose="020E0502060401010101" pitchFamily="34" charset="-79"/>
                  </a:rPr>
                  <a:t> and a </a:t>
                </a:r>
                <a:r>
                  <a:rPr lang="en-US" sz="3200" dirty="0">
                    <a:solidFill>
                      <a:schemeClr val="accent1"/>
                    </a:solidFill>
                    <a:cs typeface="David" panose="020E0502060401010101" pitchFamily="34" charset="-79"/>
                  </a:rPr>
                  <a:t>binary response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dirty="0">
                    <a:cs typeface="David" panose="020E0502060401010101" pitchFamily="34" charset="-79"/>
                  </a:rPr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3200" dirty="0"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David" panose="020E0502060401010101" pitchFamily="34" charset="-79"/>
                  </a:rPr>
                  <a:t>It is known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sz="3200" dirty="0">
                    <a:cs typeface="David" panose="020E0502060401010101" pitchFamily="34" charset="-79"/>
                  </a:rPr>
                  <a:t> is an increasing function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cs typeface="David" panose="020E0502060401010101" pitchFamily="34" charset="-79"/>
                  </a:rPr>
                  <a:t> from physical/engineering considerations.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3200" dirty="0"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David" panose="020E0502060401010101" pitchFamily="34" charset="-79"/>
                  </a:rPr>
                  <a:t>Experiments are </a:t>
                </a:r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  <a:cs typeface="David" panose="020E0502060401010101" pitchFamily="34" charset="-79"/>
                  </a:rPr>
                  <a:t>sequential</a:t>
                </a:r>
                <a:r>
                  <a:rPr lang="en-US" sz="3200" dirty="0">
                    <a:cs typeface="David" panose="020E0502060401010101" pitchFamily="34" charset="-79"/>
                  </a:rPr>
                  <a:t>:  use early results to guide the levels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cs typeface="David" panose="020E0502060401010101" pitchFamily="34" charset="-79"/>
                  </a:rPr>
                  <a:t> chosen later in the study.</a:t>
                </a:r>
                <a:endParaRPr lang="LID4096" sz="3200" dirty="0"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7283D-7204-40AA-8143-921C13FBF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0314"/>
                <a:ext cx="10515600" cy="4351338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36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0EEB-A915-4242-8EE8-6DCA5083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7283D-7204-40AA-8143-921C13FBF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031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David" panose="020E0502060401010101" pitchFamily="34" charset="-79"/>
                  </a:rPr>
                  <a:t>Possible goals:</a:t>
                </a:r>
              </a:p>
              <a:p>
                <a:r>
                  <a:rPr lang="en-US" sz="3200" dirty="0">
                    <a:cs typeface="David" panose="020E0502060401010101" pitchFamily="34" charset="-79"/>
                  </a:rPr>
                  <a:t>Estimate the 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cs typeface="David" panose="020E0502060401010101" pitchFamily="34" charset="-79"/>
                  </a:rPr>
                  <a:t>; or a collection of quantiles.</a:t>
                </a:r>
              </a:p>
              <a:p>
                <a:r>
                  <a:rPr lang="en-US" sz="3200" dirty="0">
                    <a:cs typeface="David" panose="020E0502060401010101" pitchFamily="34" charset="-79"/>
                  </a:rPr>
                  <a:t>Assume a parametric distribution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sz="3200" dirty="0">
                    <a:cs typeface="David" panose="020E0502060401010101" pitchFamily="34" charset="-79"/>
                  </a:rPr>
                  <a:t> and estimate its parameters.</a:t>
                </a:r>
              </a:p>
              <a:p>
                <a:r>
                  <a:rPr lang="en-US" sz="3200" dirty="0">
                    <a:cs typeface="David" panose="020E0502060401010101" pitchFamily="34" charset="-79"/>
                  </a:rPr>
                  <a:t>Compare to engineering or contractual requirements.</a:t>
                </a:r>
              </a:p>
              <a:p>
                <a:r>
                  <a:rPr lang="en-US" sz="3200" dirty="0">
                    <a:cs typeface="David" panose="020E0502060401010101" pitchFamily="34" charset="-79"/>
                  </a:rPr>
                  <a:t>Compare response curves for different configurations.</a:t>
                </a:r>
                <a:endParaRPr lang="LID4096" sz="3200" dirty="0"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7283D-7204-40AA-8143-921C13FBF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0314"/>
                <a:ext cx="10515600" cy="4351338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02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9BDF-AE17-47B2-A7FC-2FC33C83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Methods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3585E-279A-4389-8964-A3CE0F508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3960" y="181575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400" dirty="0"/>
                  <a:t>Bruceton (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“up &amp; down”;</a:t>
                </a:r>
                <a:r>
                  <a:rPr lang="en-US" sz="2400" dirty="0"/>
                  <a:t> Dixon &amp; Mood 1948):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AutoNum type="arabicPeriod"/>
                </a:pPr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400" dirty="0" err="1"/>
                  <a:t>Neyer’s</a:t>
                </a:r>
                <a:r>
                  <a:rPr lang="en-US" sz="2400" dirty="0"/>
                  <a:t> method (</a:t>
                </a:r>
                <a:r>
                  <a:rPr lang="en-US" sz="2400" dirty="0" err="1"/>
                  <a:t>Neyer</a:t>
                </a:r>
                <a:r>
                  <a:rPr lang="en-US" sz="2400" dirty="0"/>
                  <a:t> 1994)</a:t>
                </a:r>
              </a:p>
              <a:p>
                <a:pPr marL="514350" indent="-514350">
                  <a:buAutoNum type="arabicPeriod"/>
                </a:pPr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DS method (Dror &amp; Steinberg 2008) – can also be used with multiple stress variables</a:t>
                </a:r>
              </a:p>
              <a:p>
                <a:pPr marL="514350" indent="-514350">
                  <a:buAutoNum type="arabicPeriod"/>
                </a:pPr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3pod (Wu &amp; Tian 2014, Wang, Tian &amp; Wu 2020)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3585E-279A-4389-8964-A3CE0F508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960" y="1815755"/>
                <a:ext cx="10515600" cy="4351338"/>
              </a:xfrm>
              <a:blipFill>
                <a:blip r:embed="rId3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96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9BDF-AE17-47B2-A7FC-2FC33C83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82"/>
            <a:ext cx="10515600" cy="119440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Methods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D7748BA-18E2-BBB9-A508-60389A9E6A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512049"/>
                  </p:ext>
                </p:extLst>
              </p:nvPr>
            </p:nvGraphicFramePr>
            <p:xfrm>
              <a:off x="1099644" y="1521045"/>
              <a:ext cx="9992711" cy="4445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060">
                      <a:extLst>
                        <a:ext uri="{9D8B030D-6E8A-4147-A177-3AD203B41FA5}">
                          <a16:colId xmlns:a16="http://schemas.microsoft.com/office/drawing/2014/main" val="1962838320"/>
                        </a:ext>
                      </a:extLst>
                    </a:gridCol>
                    <a:gridCol w="1804416">
                      <a:extLst>
                        <a:ext uri="{9D8B030D-6E8A-4147-A177-3AD203B41FA5}">
                          <a16:colId xmlns:a16="http://schemas.microsoft.com/office/drawing/2014/main" val="2192883924"/>
                        </a:ext>
                      </a:extLst>
                    </a:gridCol>
                    <a:gridCol w="1853184">
                      <a:extLst>
                        <a:ext uri="{9D8B030D-6E8A-4147-A177-3AD203B41FA5}">
                          <a16:colId xmlns:a16="http://schemas.microsoft.com/office/drawing/2014/main" val="1989938405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1430107766"/>
                        </a:ext>
                      </a:extLst>
                    </a:gridCol>
                    <a:gridCol w="2496995">
                      <a:extLst>
                        <a:ext uri="{9D8B030D-6E8A-4147-A177-3AD203B41FA5}">
                          <a16:colId xmlns:a16="http://schemas.microsoft.com/office/drawing/2014/main" val="668816217"/>
                        </a:ext>
                      </a:extLst>
                    </a:gridCol>
                  </a:tblGrid>
                  <a:tr h="6313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Method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Focus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Structure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Design Method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Analysis</a:t>
                          </a:r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752307"/>
                      </a:ext>
                    </a:extLst>
                  </a:tr>
                  <a:tr h="670871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Bruceton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Entire response curve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Nonparametric</a:t>
                          </a:r>
                          <a:endParaRPr lang="en-IL" sz="2000" dirty="0"/>
                        </a:p>
                        <a:p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Up and down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Probit regression</a:t>
                          </a:r>
                          <a:endParaRPr lang="en-I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8818913"/>
                      </a:ext>
                    </a:extLst>
                  </a:tr>
                  <a:tr h="738733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Neyer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Entire response curve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Parametric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Overlap, then Myopic D-optimality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Parametric MLE</a:t>
                          </a:r>
                          <a:endParaRPr lang="en-I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394251"/>
                      </a:ext>
                    </a:extLst>
                  </a:tr>
                  <a:tr h="865261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Dror</a:t>
                          </a:r>
                          <a:r>
                            <a:rPr lang="en-US" sz="2400" dirty="0"/>
                            <a:t>-Steinberg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Entire response curve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Parametric</a:t>
                          </a:r>
                          <a:endParaRPr lang="en-IL" sz="2000" dirty="0"/>
                        </a:p>
                        <a:p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Myopic,  approximate Bayesian D-optimality</a:t>
                          </a:r>
                          <a:endParaRPr lang="en-IL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Bayesian probit regression (estimate by medians)</a:t>
                          </a:r>
                          <a:endParaRPr lang="en-I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486373"/>
                      </a:ext>
                    </a:extLst>
                  </a:tr>
                  <a:tr h="105533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3pod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for a</a:t>
                          </a:r>
                          <a:r>
                            <a:rPr lang="en-US" sz="2000" baseline="0" dirty="0"/>
                            <a:t> specified </a:t>
                          </a:r>
                          <a:r>
                            <a:rPr lang="en-US" sz="2000" i="1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</a:t>
                          </a:r>
                          <a:endParaRPr lang="en-IL" sz="2000" i="1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As Neyer, then Nonparametric</a:t>
                          </a:r>
                          <a:endParaRPr lang="en-IL" sz="2000" i="1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Robbins-Monro-Joseph convergence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RMJ estimator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endParaRPr lang="en-I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9792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D7748BA-18E2-BBB9-A508-60389A9E6A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512049"/>
                  </p:ext>
                </p:extLst>
              </p:nvPr>
            </p:nvGraphicFramePr>
            <p:xfrm>
              <a:off x="1099644" y="1521045"/>
              <a:ext cx="9992711" cy="4445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060">
                      <a:extLst>
                        <a:ext uri="{9D8B030D-6E8A-4147-A177-3AD203B41FA5}">
                          <a16:colId xmlns:a16="http://schemas.microsoft.com/office/drawing/2014/main" val="1962838320"/>
                        </a:ext>
                      </a:extLst>
                    </a:gridCol>
                    <a:gridCol w="1804416">
                      <a:extLst>
                        <a:ext uri="{9D8B030D-6E8A-4147-A177-3AD203B41FA5}">
                          <a16:colId xmlns:a16="http://schemas.microsoft.com/office/drawing/2014/main" val="2192883924"/>
                        </a:ext>
                      </a:extLst>
                    </a:gridCol>
                    <a:gridCol w="1853184">
                      <a:extLst>
                        <a:ext uri="{9D8B030D-6E8A-4147-A177-3AD203B41FA5}">
                          <a16:colId xmlns:a16="http://schemas.microsoft.com/office/drawing/2014/main" val="1989938405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1430107766"/>
                        </a:ext>
                      </a:extLst>
                    </a:gridCol>
                    <a:gridCol w="2496995">
                      <a:extLst>
                        <a:ext uri="{9D8B030D-6E8A-4147-A177-3AD203B41FA5}">
                          <a16:colId xmlns:a16="http://schemas.microsoft.com/office/drawing/2014/main" val="668816217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Method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Focus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Structure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Design Method</a:t>
                          </a:r>
                          <a:endParaRPr lang="en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Analysis</a:t>
                          </a:r>
                          <a:endParaRPr lang="en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75230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Bruceton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Entire response curve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Nonparametric</a:t>
                          </a:r>
                          <a:endParaRPr lang="en-IL" sz="2000" dirty="0"/>
                        </a:p>
                        <a:p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Up and down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Probit regression</a:t>
                          </a:r>
                          <a:endParaRPr lang="en-I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8818913"/>
                      </a:ext>
                    </a:extLst>
                  </a:tr>
                  <a:tr h="738733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Neyer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Entire response curve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Parametric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Overlap, then Myopic D-optimality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Parametric MLE</a:t>
                          </a:r>
                          <a:endParaRPr lang="en-I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39425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Dror</a:t>
                          </a:r>
                          <a:r>
                            <a:rPr lang="en-US" sz="2400" dirty="0"/>
                            <a:t>-Steinberg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Entire response curve</a:t>
                          </a:r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Parametric</a:t>
                          </a:r>
                          <a:endParaRPr lang="en-IL" sz="2000" dirty="0"/>
                        </a:p>
                        <a:p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Myopic,  approximate Bayesian D-optimality</a:t>
                          </a:r>
                          <a:endParaRPr lang="en-IL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Bayesian probit regression (estimate by medians)</a:t>
                          </a:r>
                          <a:endParaRPr lang="en-IL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486373"/>
                      </a:ext>
                    </a:extLst>
                  </a:tr>
                  <a:tr h="105533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3pod</a:t>
                          </a:r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82770" t="-327168" r="-372973" b="-6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As Neyer, then Nonparametric</a:t>
                          </a:r>
                          <a:endParaRPr lang="en-IL" sz="2000" i="1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18912" t="-327168" r="-107254" b="-6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00244" t="-327168" r="-976" b="-6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97927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108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C1BC-1CD7-4054-B842-33FBE658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Entropy Reduction Designs</a:t>
            </a:r>
            <a:endParaRPr lang="LID4096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74F6-E8EE-44E2-A528-667F9FB8B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We use a parametric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will assume that the distribution is normal.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a single stimulus, the parameters are the median and </a:t>
                </a:r>
                <a:r>
                  <a:rPr lang="en-US" dirty="0" err="1"/>
                  <a:t>sd</a:t>
                </a:r>
                <a:r>
                  <a:rPr lang="en-US" dirty="0"/>
                  <a:t> of the sensitivity curve,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Quantiles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This method also works with multiple stressors.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74F6-E8EE-44E2-A528-667F9FB8B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0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tem Rozenblum -Seminar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6EEE"/>
      </a:accent1>
      <a:accent2>
        <a:srgbClr val="3CB371"/>
      </a:accent2>
      <a:accent3>
        <a:srgbClr val="C71585"/>
      </a:accent3>
      <a:accent4>
        <a:srgbClr val="809EF4"/>
      </a:accent4>
      <a:accent5>
        <a:srgbClr val="ED55B3"/>
      </a:accent5>
      <a:accent6>
        <a:srgbClr val="62CA9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tem Rozenblum -Seminars" id="{22F3EC1B-0572-4317-BB59-D91A5E8D5499}" vid="{EED0D9F6-F1AA-4076-8EBC-65D9195F4D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12153</TotalTime>
  <Words>1547</Words>
  <Application>Microsoft Office PowerPoint</Application>
  <PresentationFormat>Widescreen</PresentationFormat>
  <Paragraphs>313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Microsoft GothicNeo Light</vt:lpstr>
      <vt:lpstr>Arial</vt:lpstr>
      <vt:lpstr>Calibri</vt:lpstr>
      <vt:lpstr>Calibri Light</vt:lpstr>
      <vt:lpstr>Cambria Math</vt:lpstr>
      <vt:lpstr>David</vt:lpstr>
      <vt:lpstr>Rotem Rozenblum -Seminars</vt:lpstr>
      <vt:lpstr>ENTROPY-DRIVEN DESIGN OF SENSITIVITY EXPERIMENTS</vt:lpstr>
      <vt:lpstr>PARTNERS</vt:lpstr>
      <vt:lpstr>Funding</vt:lpstr>
      <vt:lpstr>Outline</vt:lpstr>
      <vt:lpstr>Background</vt:lpstr>
      <vt:lpstr>Background</vt:lpstr>
      <vt:lpstr>Existing Methods</vt:lpstr>
      <vt:lpstr>Existing Methods</vt:lpstr>
      <vt:lpstr>Entropy Reduction Designs</vt:lpstr>
      <vt:lpstr>Entropy Reduction Designs</vt:lpstr>
      <vt:lpstr>Entropy Reduction Designs</vt:lpstr>
      <vt:lpstr>Entropy Reduction Designs</vt:lpstr>
      <vt:lpstr>Entropy Reduction Designs</vt:lpstr>
      <vt:lpstr>Shiny App</vt:lpstr>
      <vt:lpstr>Examples</vt:lpstr>
      <vt:lpstr>Typical Entropy Sample:  φ=(μ,σ)</vt:lpstr>
      <vt:lpstr>Typical Entropy Sample: φ=μ</vt:lpstr>
      <vt:lpstr>Typical Entropy Sample:  φ=x_0.95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Methods for Sequential Design of Sensitivity Experiments</dc:title>
  <dc:creator>Rotem Rozenblum</dc:creator>
  <cp:lastModifiedBy>David Steinberg</cp:lastModifiedBy>
  <cp:revision>6</cp:revision>
  <dcterms:created xsi:type="dcterms:W3CDTF">2020-08-27T08:42:37Z</dcterms:created>
  <dcterms:modified xsi:type="dcterms:W3CDTF">2026-04-14T12:23:05Z</dcterms:modified>
</cp:coreProperties>
</file>