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5" r:id="rId2"/>
    <p:sldId id="3266" r:id="rId3"/>
    <p:sldId id="3216" r:id="rId4"/>
    <p:sldId id="3248" r:id="rId5"/>
    <p:sldId id="3246" r:id="rId6"/>
    <p:sldId id="339" r:id="rId7"/>
    <p:sldId id="3249" r:id="rId8"/>
    <p:sldId id="3250" r:id="rId9"/>
    <p:sldId id="3251" r:id="rId10"/>
    <p:sldId id="3283" r:id="rId11"/>
    <p:sldId id="3255" r:id="rId12"/>
    <p:sldId id="3256" r:id="rId13"/>
    <p:sldId id="3260" r:id="rId14"/>
    <p:sldId id="3262" r:id="rId15"/>
    <p:sldId id="3269" r:id="rId16"/>
    <p:sldId id="3253" r:id="rId17"/>
    <p:sldId id="3270" r:id="rId18"/>
    <p:sldId id="3258" r:id="rId19"/>
    <p:sldId id="3271" r:id="rId20"/>
    <p:sldId id="3263" r:id="rId21"/>
    <p:sldId id="3264" r:id="rId22"/>
    <p:sldId id="3247" r:id="rId23"/>
    <p:sldId id="332" r:id="rId24"/>
    <p:sldId id="3243" r:id="rId25"/>
    <p:sldId id="3273" r:id="rId26"/>
    <p:sldId id="329" r:id="rId27"/>
    <p:sldId id="3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00"/>
    <a:srgbClr val="CCCCFF"/>
    <a:srgbClr val="F2DCDB"/>
    <a:srgbClr val="C4D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81C9F-8CCD-452B-867F-8D19E8B03AD0}" v="7" dt="2026-04-15T23:26:51.365"/>
    <p1510:client id="{DDA64205-6B8B-49E9-8B75-A246534CB300}" v="4" dt="2026-04-16T19:08:05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0" autoAdjust="0"/>
    <p:restoredTop sz="86679" autoAdjust="0"/>
  </p:normalViewPr>
  <p:slideViewPr>
    <p:cSldViewPr snapToGrid="0">
      <p:cViewPr varScale="1">
        <p:scale>
          <a:sx n="100" d="100"/>
          <a:sy n="100" d="100"/>
        </p:scale>
        <p:origin x="3058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VARADO, JOSE L CIV USAF AFOTEC DET 5/CTO" userId="11cd513a-0cc4-40cc-8b2f-dd89dd5d167d" providerId="ADAL" clId="{C0A191A5-18EA-43B1-882E-F7EE40F77491}"/>
    <pc:docChg chg="custSel addSld delSld modSld sldOrd">
      <pc:chgData name="ALVARADO, JOSE L CIV USAF AFOTEC DET 5/CTO" userId="11cd513a-0cc4-40cc-8b2f-dd89dd5d167d" providerId="ADAL" clId="{C0A191A5-18EA-43B1-882E-F7EE40F77491}" dt="2026-04-16T19:01:09.254" v="1079" actId="47"/>
      <pc:docMkLst>
        <pc:docMk/>
      </pc:docMkLst>
      <pc:sldChg chg="addSp modSp mod modNotesTx">
        <pc:chgData name="ALVARADO, JOSE L CIV USAF AFOTEC DET 5/CTO" userId="11cd513a-0cc4-40cc-8b2f-dd89dd5d167d" providerId="ADAL" clId="{C0A191A5-18EA-43B1-882E-F7EE40F77491}" dt="2026-04-16T18:57:46.564" v="1003" actId="1076"/>
        <pc:sldMkLst>
          <pc:docMk/>
          <pc:sldMk cId="131472250" sldId="285"/>
        </pc:sldMkLst>
        <pc:picChg chg="add mod">
          <ac:chgData name="ALVARADO, JOSE L CIV USAF AFOTEC DET 5/CTO" userId="11cd513a-0cc4-40cc-8b2f-dd89dd5d167d" providerId="ADAL" clId="{C0A191A5-18EA-43B1-882E-F7EE40F77491}" dt="2026-04-16T18:57:44.813" v="1002" actId="1076"/>
          <ac:picMkLst>
            <pc:docMk/>
            <pc:sldMk cId="131472250" sldId="285"/>
            <ac:picMk id="5" creationId="{0E07F375-7167-E5B4-0ABD-C82F90BF7A98}"/>
          </ac:picMkLst>
        </pc:picChg>
        <pc:picChg chg="add mod">
          <ac:chgData name="ALVARADO, JOSE L CIV USAF AFOTEC DET 5/CTO" userId="11cd513a-0cc4-40cc-8b2f-dd89dd5d167d" providerId="ADAL" clId="{C0A191A5-18EA-43B1-882E-F7EE40F77491}" dt="2026-04-16T18:57:46.564" v="1003" actId="1076"/>
          <ac:picMkLst>
            <pc:docMk/>
            <pc:sldMk cId="131472250" sldId="285"/>
            <ac:picMk id="6" creationId="{CC463A53-1E39-98E8-0D56-14503623DDAF}"/>
          </ac:picMkLst>
        </pc:picChg>
        <pc:picChg chg="add mod">
          <ac:chgData name="ALVARADO, JOSE L CIV USAF AFOTEC DET 5/CTO" userId="11cd513a-0cc4-40cc-8b2f-dd89dd5d167d" providerId="ADAL" clId="{C0A191A5-18EA-43B1-882E-F7EE40F77491}" dt="2026-04-16T18:57:41.805" v="1001" actId="1076"/>
          <ac:picMkLst>
            <pc:docMk/>
            <pc:sldMk cId="131472250" sldId="285"/>
            <ac:picMk id="7" creationId="{19CCCF7F-F2D0-7822-EBC3-20A445EB4228}"/>
          </ac:picMkLst>
        </pc:picChg>
      </pc:sldChg>
      <pc:sldChg chg="del modNotesTx">
        <pc:chgData name="ALVARADO, JOSE L CIV USAF AFOTEC DET 5/CTO" userId="11cd513a-0cc4-40cc-8b2f-dd89dd5d167d" providerId="ADAL" clId="{C0A191A5-18EA-43B1-882E-F7EE40F77491}" dt="2026-04-16T18:59:09.174" v="1005" actId="47"/>
        <pc:sldMkLst>
          <pc:docMk/>
          <pc:sldMk cId="1673503209" sldId="325"/>
        </pc:sldMkLst>
      </pc:sldChg>
      <pc:sldChg chg="add">
        <pc:chgData name="ALVARADO, JOSE L CIV USAF AFOTEC DET 5/CTO" userId="11cd513a-0cc4-40cc-8b2f-dd89dd5d167d" providerId="ADAL" clId="{C0A191A5-18EA-43B1-882E-F7EE40F77491}" dt="2026-04-16T18:58:11.641" v="1004"/>
        <pc:sldMkLst>
          <pc:docMk/>
          <pc:sldMk cId="1320320829" sldId="329"/>
        </pc:sldMkLst>
      </pc:sldChg>
      <pc:sldChg chg="del ord modNotesTx">
        <pc:chgData name="ALVARADO, JOSE L CIV USAF AFOTEC DET 5/CTO" userId="11cd513a-0cc4-40cc-8b2f-dd89dd5d167d" providerId="ADAL" clId="{C0A191A5-18EA-43B1-882E-F7EE40F77491}" dt="2026-04-16T18:59:33.624" v="1009" actId="47"/>
        <pc:sldMkLst>
          <pc:docMk/>
          <pc:sldMk cId="3414530498" sldId="331"/>
        </pc:sldMkLst>
      </pc:sldChg>
      <pc:sldChg chg="addSp delSp modSp mod ord modNotesTx">
        <pc:chgData name="ALVARADO, JOSE L CIV USAF AFOTEC DET 5/CTO" userId="11cd513a-0cc4-40cc-8b2f-dd89dd5d167d" providerId="ADAL" clId="{C0A191A5-18EA-43B1-882E-F7EE40F77491}" dt="2026-04-14T18:09:12.082" v="921"/>
        <pc:sldMkLst>
          <pc:docMk/>
          <pc:sldMk cId="2960581024" sldId="332"/>
        </pc:sldMkLst>
        <pc:spChg chg="mod">
          <ac:chgData name="ALVARADO, JOSE L CIV USAF AFOTEC DET 5/CTO" userId="11cd513a-0cc4-40cc-8b2f-dd89dd5d167d" providerId="ADAL" clId="{C0A191A5-18EA-43B1-882E-F7EE40F77491}" dt="2026-04-14T17:14:58.652" v="181" actId="1076"/>
          <ac:spMkLst>
            <pc:docMk/>
            <pc:sldMk cId="2960581024" sldId="332"/>
            <ac:spMk id="21" creationId="{AF6553E0-659B-939A-B037-F7AAC26FFBEE}"/>
          </ac:spMkLst>
        </pc:spChg>
        <pc:spChg chg="mod">
          <ac:chgData name="ALVARADO, JOSE L CIV USAF AFOTEC DET 5/CTO" userId="11cd513a-0cc4-40cc-8b2f-dd89dd5d167d" providerId="ADAL" clId="{C0A191A5-18EA-43B1-882E-F7EE40F77491}" dt="2026-04-14T18:04:52.592" v="886"/>
          <ac:spMkLst>
            <pc:docMk/>
            <pc:sldMk cId="2960581024" sldId="332"/>
            <ac:spMk id="30" creationId="{D200F920-4760-63EA-9667-AD8C402FC60D}"/>
          </ac:spMkLst>
        </pc:spChg>
        <pc:spChg chg="mod">
          <ac:chgData name="ALVARADO, JOSE L CIV USAF AFOTEC DET 5/CTO" userId="11cd513a-0cc4-40cc-8b2f-dd89dd5d167d" providerId="ADAL" clId="{C0A191A5-18EA-43B1-882E-F7EE40F77491}" dt="2026-04-14T18:04:52.592" v="886"/>
          <ac:spMkLst>
            <pc:docMk/>
            <pc:sldMk cId="2960581024" sldId="332"/>
            <ac:spMk id="31" creationId="{60A15B00-4DFD-7BA1-CE35-F41010A2DA8A}"/>
          </ac:spMkLst>
        </pc:spChg>
        <pc:spChg chg="mod">
          <ac:chgData name="ALVARADO, JOSE L CIV USAF AFOTEC DET 5/CTO" userId="11cd513a-0cc4-40cc-8b2f-dd89dd5d167d" providerId="ADAL" clId="{C0A191A5-18EA-43B1-882E-F7EE40F77491}" dt="2026-04-14T18:04:52.592" v="886"/>
          <ac:spMkLst>
            <pc:docMk/>
            <pc:sldMk cId="2960581024" sldId="332"/>
            <ac:spMk id="32" creationId="{8376FAF5-0796-081D-FBB8-2734D95596F8}"/>
          </ac:spMkLst>
        </pc:spChg>
        <pc:spChg chg="mod">
          <ac:chgData name="ALVARADO, JOSE L CIV USAF AFOTEC DET 5/CTO" userId="11cd513a-0cc4-40cc-8b2f-dd89dd5d167d" providerId="ADAL" clId="{C0A191A5-18EA-43B1-882E-F7EE40F77491}" dt="2026-04-14T18:04:52.592" v="886"/>
          <ac:spMkLst>
            <pc:docMk/>
            <pc:sldMk cId="2960581024" sldId="332"/>
            <ac:spMk id="33" creationId="{68C619E1-C73D-68EE-C73E-995C70E0F83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4:52.592" v="886"/>
          <ac:spMkLst>
            <pc:docMk/>
            <pc:sldMk cId="2960581024" sldId="332"/>
            <ac:spMk id="34" creationId="{F5866D21-D6CC-774C-1A34-0E7B9390A78E}"/>
          </ac:spMkLst>
        </pc:spChg>
        <pc:spChg chg="mod">
          <ac:chgData name="ALVARADO, JOSE L CIV USAF AFOTEC DET 5/CTO" userId="11cd513a-0cc4-40cc-8b2f-dd89dd5d167d" providerId="ADAL" clId="{C0A191A5-18EA-43B1-882E-F7EE40F77491}" dt="2026-04-14T18:04:52.592" v="886"/>
          <ac:spMkLst>
            <pc:docMk/>
            <pc:sldMk cId="2960581024" sldId="332"/>
            <ac:spMk id="35" creationId="{8896D638-BB4A-747F-D596-6ADC33772849}"/>
          </ac:spMkLst>
        </pc:spChg>
        <pc:spChg chg="mod">
          <ac:chgData name="ALVARADO, JOSE L CIV USAF AFOTEC DET 5/CTO" userId="11cd513a-0cc4-40cc-8b2f-dd89dd5d167d" providerId="ADAL" clId="{C0A191A5-18EA-43B1-882E-F7EE40F77491}" dt="2026-04-14T18:04:52.592" v="886"/>
          <ac:spMkLst>
            <pc:docMk/>
            <pc:sldMk cId="2960581024" sldId="332"/>
            <ac:spMk id="36" creationId="{B6166505-ED83-936B-9ECC-1ACB8F7E4377}"/>
          </ac:spMkLst>
        </pc:spChg>
        <pc:spChg chg="mod">
          <ac:chgData name="ALVARADO, JOSE L CIV USAF AFOTEC DET 5/CTO" userId="11cd513a-0cc4-40cc-8b2f-dd89dd5d167d" providerId="ADAL" clId="{C0A191A5-18EA-43B1-882E-F7EE40F77491}" dt="2026-04-14T18:04:52.592" v="886"/>
          <ac:spMkLst>
            <pc:docMk/>
            <pc:sldMk cId="2960581024" sldId="332"/>
            <ac:spMk id="37" creationId="{181BCA3E-D4CB-7F6A-84FD-454E2CDD4F97}"/>
          </ac:spMkLst>
        </pc:spChg>
        <pc:spChg chg="mod">
          <ac:chgData name="ALVARADO, JOSE L CIV USAF AFOTEC DET 5/CTO" userId="11cd513a-0cc4-40cc-8b2f-dd89dd5d167d" providerId="ADAL" clId="{C0A191A5-18EA-43B1-882E-F7EE40F77491}" dt="2026-04-14T18:04:52.592" v="886"/>
          <ac:spMkLst>
            <pc:docMk/>
            <pc:sldMk cId="2960581024" sldId="332"/>
            <ac:spMk id="38" creationId="{ED7654D5-7819-C715-00E4-C86002FF8ADD}"/>
          </ac:spMkLst>
        </pc:spChg>
        <pc:spChg chg="mod">
          <ac:chgData name="ALVARADO, JOSE L CIV USAF AFOTEC DET 5/CTO" userId="11cd513a-0cc4-40cc-8b2f-dd89dd5d167d" providerId="ADAL" clId="{C0A191A5-18EA-43B1-882E-F7EE40F77491}" dt="2026-04-14T18:04:52.592" v="886"/>
          <ac:spMkLst>
            <pc:docMk/>
            <pc:sldMk cId="2960581024" sldId="332"/>
            <ac:spMk id="39" creationId="{2CA5A4E4-FA3B-EDE7-2101-7EC715902729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31:30.300" v="986" actId="20577"/>
        <pc:sldMkLst>
          <pc:docMk/>
          <pc:sldMk cId="2452301286" sldId="339"/>
        </pc:sldMkLst>
        <pc:spChg chg="mod">
          <ac:chgData name="ALVARADO, JOSE L CIV USAF AFOTEC DET 5/CTO" userId="11cd513a-0cc4-40cc-8b2f-dd89dd5d167d" providerId="ADAL" clId="{C0A191A5-18EA-43B1-882E-F7EE40F77491}" dt="2026-04-14T17:30:30.116" v="494" actId="1076"/>
          <ac:spMkLst>
            <pc:docMk/>
            <pc:sldMk cId="2452301286" sldId="339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31:26.167" v="985" actId="20577"/>
          <ac:spMkLst>
            <pc:docMk/>
            <pc:sldMk cId="2452301286" sldId="339"/>
            <ac:spMk id="7" creationId="{572310D7-9D00-1284-3DD4-F7C182C82CFA}"/>
          </ac:spMkLst>
        </pc:spChg>
        <pc:spChg chg="mod">
          <ac:chgData name="ALVARADO, JOSE L CIV USAF AFOTEC DET 5/CTO" userId="11cd513a-0cc4-40cc-8b2f-dd89dd5d167d" providerId="ADAL" clId="{C0A191A5-18EA-43B1-882E-F7EE40F77491}" dt="2026-04-14T18:31:30.300" v="986" actId="20577"/>
          <ac:spMkLst>
            <pc:docMk/>
            <pc:sldMk cId="2452301286" sldId="339"/>
            <ac:spMk id="9" creationId="{67254FCB-1738-DBA4-4B93-1EFE9433EDC0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28.771" v="821"/>
          <ac:spMkLst>
            <pc:docMk/>
            <pc:sldMk cId="2452301286" sldId="339"/>
            <ac:spMk id="18" creationId="{E9A05BEB-24D6-E921-0A89-24ADCEE10A6B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28.771" v="821"/>
          <ac:spMkLst>
            <pc:docMk/>
            <pc:sldMk cId="2452301286" sldId="339"/>
            <ac:spMk id="19" creationId="{12C64A2D-3201-EA0F-BE64-F479682FD355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28.771" v="821"/>
          <ac:spMkLst>
            <pc:docMk/>
            <pc:sldMk cId="2452301286" sldId="339"/>
            <ac:spMk id="20" creationId="{22674140-B842-88A6-2156-FE6C2EDBFB35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28.771" v="821"/>
          <ac:spMkLst>
            <pc:docMk/>
            <pc:sldMk cId="2452301286" sldId="339"/>
            <ac:spMk id="21" creationId="{FA4AC68A-7E3C-625C-5017-4C28D4C95C1B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28.771" v="821"/>
          <ac:spMkLst>
            <pc:docMk/>
            <pc:sldMk cId="2452301286" sldId="339"/>
            <ac:spMk id="22" creationId="{2DB0CAF4-63DC-62AB-FC0D-3073536B15AB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28.771" v="821"/>
          <ac:spMkLst>
            <pc:docMk/>
            <pc:sldMk cId="2452301286" sldId="339"/>
            <ac:spMk id="23" creationId="{D71A5FA0-B557-5365-C425-09BB26F16A81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28.771" v="821"/>
          <ac:spMkLst>
            <pc:docMk/>
            <pc:sldMk cId="2452301286" sldId="339"/>
            <ac:spMk id="24" creationId="{2282B3A6-8691-92D6-1CFC-F12B683C1783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28.771" v="821"/>
          <ac:spMkLst>
            <pc:docMk/>
            <pc:sldMk cId="2452301286" sldId="339"/>
            <ac:spMk id="25" creationId="{AAB274B8-B876-C1D5-3297-398FEFD9DB02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28.771" v="821"/>
          <ac:spMkLst>
            <pc:docMk/>
            <pc:sldMk cId="2452301286" sldId="339"/>
            <ac:spMk id="26" creationId="{78D782A9-B97D-A51D-B972-F600155A625F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28.771" v="821"/>
          <ac:spMkLst>
            <pc:docMk/>
            <pc:sldMk cId="2452301286" sldId="339"/>
            <ac:spMk id="27" creationId="{F56D5246-EEE9-04AB-B1EF-00BC4DC18ADD}"/>
          </ac:spMkLst>
        </pc:spChg>
        <pc:spChg chg="mod">
          <ac:chgData name="ALVARADO, JOSE L CIV USAF AFOTEC DET 5/CTO" userId="11cd513a-0cc4-40cc-8b2f-dd89dd5d167d" providerId="ADAL" clId="{C0A191A5-18EA-43B1-882E-F7EE40F77491}" dt="2026-04-14T17:45:17.946" v="663" actId="20577"/>
          <ac:spMkLst>
            <pc:docMk/>
            <pc:sldMk cId="2452301286" sldId="339"/>
            <ac:spMk id="89" creationId="{9DC87AF7-9780-6027-BF14-5FA040EF9486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30:23.631" v="979" actId="20577"/>
        <pc:sldMkLst>
          <pc:docMk/>
          <pc:sldMk cId="2954163074" sldId="3216"/>
        </pc:sldMkLst>
        <pc:spChg chg="mod">
          <ac:chgData name="ALVARADO, JOSE L CIV USAF AFOTEC DET 5/CTO" userId="11cd513a-0cc4-40cc-8b2f-dd89dd5d167d" providerId="ADAL" clId="{C0A191A5-18EA-43B1-882E-F7EE40F77491}" dt="2026-04-14T17:21:31.528" v="384" actId="1038"/>
          <ac:spMkLst>
            <pc:docMk/>
            <pc:sldMk cId="2954163074" sldId="3216"/>
            <ac:spMk id="3" creationId="{3A24C49A-4805-4984-6DE9-76085A9E7B0A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22.697" v="786"/>
          <ac:spMkLst>
            <pc:docMk/>
            <pc:sldMk cId="2954163074" sldId="3216"/>
            <ac:spMk id="59" creationId="{2690188C-C599-5125-C0F4-3B4D14A1A1B4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22.697" v="786"/>
          <ac:spMkLst>
            <pc:docMk/>
            <pc:sldMk cId="2954163074" sldId="3216"/>
            <ac:spMk id="60" creationId="{234C0AD3-51DE-2E87-D6B2-D5324871954C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22.697" v="786"/>
          <ac:spMkLst>
            <pc:docMk/>
            <pc:sldMk cId="2954163074" sldId="3216"/>
            <ac:spMk id="61" creationId="{4F202DD4-3BF4-28D3-FC55-49DC0078711A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22.697" v="786"/>
          <ac:spMkLst>
            <pc:docMk/>
            <pc:sldMk cId="2954163074" sldId="3216"/>
            <ac:spMk id="64" creationId="{354FD1CE-2326-193C-EBB3-302520E8AFD3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22.697" v="786"/>
          <ac:spMkLst>
            <pc:docMk/>
            <pc:sldMk cId="2954163074" sldId="3216"/>
            <ac:spMk id="65" creationId="{CE6FA133-0209-294C-372D-364999D54260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22.697" v="786"/>
          <ac:spMkLst>
            <pc:docMk/>
            <pc:sldMk cId="2954163074" sldId="3216"/>
            <ac:spMk id="66" creationId="{F6F872E9-A797-96DB-B35D-F1D72A640225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22.697" v="786"/>
          <ac:spMkLst>
            <pc:docMk/>
            <pc:sldMk cId="2954163074" sldId="3216"/>
            <ac:spMk id="67" creationId="{09FA5AF8-7B41-0104-289A-69E6FC1162AF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22.697" v="786"/>
          <ac:spMkLst>
            <pc:docMk/>
            <pc:sldMk cId="2954163074" sldId="3216"/>
            <ac:spMk id="68" creationId="{161988F8-4935-62C8-35C7-FDAB08C03391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22.697" v="786"/>
          <ac:spMkLst>
            <pc:docMk/>
            <pc:sldMk cId="2954163074" sldId="3216"/>
            <ac:spMk id="72" creationId="{9A862643-9E8B-5FE0-1992-277578CBE9A5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22.697" v="786"/>
          <ac:spMkLst>
            <pc:docMk/>
            <pc:sldMk cId="2954163074" sldId="3216"/>
            <ac:spMk id="73" creationId="{FBD4FEC1-EEB3-6994-ECD8-82602E9549BD}"/>
          </ac:spMkLst>
        </pc:spChg>
        <pc:spChg chg="mod">
          <ac:chgData name="ALVARADO, JOSE L CIV USAF AFOTEC DET 5/CTO" userId="11cd513a-0cc4-40cc-8b2f-dd89dd5d167d" providerId="ADAL" clId="{C0A191A5-18EA-43B1-882E-F7EE40F77491}" dt="2026-04-14T18:30:23.631" v="979" actId="20577"/>
          <ac:spMkLst>
            <pc:docMk/>
            <pc:sldMk cId="2954163074" sldId="3216"/>
            <ac:spMk id="92" creationId="{703EA74E-EFBC-F2C3-F0C6-72F83ED7851A}"/>
          </ac:spMkLst>
        </pc:spChg>
      </pc:sldChg>
      <pc:sldChg chg="addSp delSp modSp mod modAnim modNotesTx">
        <pc:chgData name="ALVARADO, JOSE L CIV USAF AFOTEC DET 5/CTO" userId="11cd513a-0cc4-40cc-8b2f-dd89dd5d167d" providerId="ADAL" clId="{C0A191A5-18EA-43B1-882E-F7EE40F77491}" dt="2026-04-14T18:08:56.629" v="919" actId="255"/>
        <pc:sldMkLst>
          <pc:docMk/>
          <pc:sldMk cId="1469398366" sldId="3243"/>
        </pc:sldMkLst>
        <pc:spChg chg="mod">
          <ac:chgData name="ALVARADO, JOSE L CIV USAF AFOTEC DET 5/CTO" userId="11cd513a-0cc4-40cc-8b2f-dd89dd5d167d" providerId="ADAL" clId="{C0A191A5-18EA-43B1-882E-F7EE40F77491}" dt="2026-04-14T17:38:17.644" v="579" actId="1076"/>
          <ac:spMkLst>
            <pc:docMk/>
            <pc:sldMk cId="1469398366" sldId="3243"/>
            <ac:spMk id="4" creationId="{0794B457-2C18-456F-933A-0CFBB6CDBF50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4:40.733" v="884" actId="164"/>
          <ac:spMkLst>
            <pc:docMk/>
            <pc:sldMk cId="1469398366" sldId="3243"/>
            <ac:spMk id="17" creationId="{05E354D7-8DDF-0CBE-ECCE-EB4FFAB1766E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4:40.733" v="884" actId="164"/>
          <ac:spMkLst>
            <pc:docMk/>
            <pc:sldMk cId="1469398366" sldId="3243"/>
            <ac:spMk id="18" creationId="{F0664C71-039A-D95F-AF6A-19FBC4D3BB61}"/>
          </ac:spMkLst>
        </pc:spChg>
        <pc:spChg chg="mod">
          <ac:chgData name="ALVARADO, JOSE L CIV USAF AFOTEC DET 5/CTO" userId="11cd513a-0cc4-40cc-8b2f-dd89dd5d167d" providerId="ADAL" clId="{C0A191A5-18EA-43B1-882E-F7EE40F77491}" dt="2026-04-14T18:08:46.053" v="918" actId="1076"/>
          <ac:spMkLst>
            <pc:docMk/>
            <pc:sldMk cId="1469398366" sldId="3243"/>
            <ac:spMk id="23" creationId="{B589C7EF-F1E5-91B8-C021-334B9BD040AE}"/>
          </ac:spMkLst>
        </pc:spChg>
        <pc:spChg chg="mod">
          <ac:chgData name="ALVARADO, JOSE L CIV USAF AFOTEC DET 5/CTO" userId="11cd513a-0cc4-40cc-8b2f-dd89dd5d167d" providerId="ADAL" clId="{C0A191A5-18EA-43B1-882E-F7EE40F77491}" dt="2026-04-14T18:08:56.629" v="919" actId="255"/>
          <ac:spMkLst>
            <pc:docMk/>
            <pc:sldMk cId="1469398366" sldId="3243"/>
            <ac:spMk id="25" creationId="{ACBC3F9F-4C59-6F09-5E2C-45732AC8B922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4:40.733" v="884" actId="164"/>
          <ac:spMkLst>
            <pc:docMk/>
            <pc:sldMk cId="1469398366" sldId="3243"/>
            <ac:spMk id="34" creationId="{292AAFE8-4F16-7082-B1CE-C4C9C75FC952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4:40.733" v="884" actId="164"/>
          <ac:spMkLst>
            <pc:docMk/>
            <pc:sldMk cId="1469398366" sldId="3243"/>
            <ac:spMk id="35" creationId="{1D8F7A05-43F5-D218-EB4A-610126B3A356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4:40.733" v="884" actId="164"/>
          <ac:spMkLst>
            <pc:docMk/>
            <pc:sldMk cId="1469398366" sldId="3243"/>
            <ac:spMk id="36" creationId="{A13FDDCD-1976-6769-5E47-C4001DA9857B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4:40.733" v="884" actId="164"/>
          <ac:spMkLst>
            <pc:docMk/>
            <pc:sldMk cId="1469398366" sldId="3243"/>
            <ac:spMk id="37" creationId="{6566BABE-425B-7B30-26F4-A9B7AA889AE1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4:40.733" v="884" actId="164"/>
          <ac:spMkLst>
            <pc:docMk/>
            <pc:sldMk cId="1469398366" sldId="3243"/>
            <ac:spMk id="38" creationId="{403371D1-0B00-D45C-05B5-75EF0BED0F8C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4:40.733" v="884" actId="164"/>
          <ac:spMkLst>
            <pc:docMk/>
            <pc:sldMk cId="1469398366" sldId="3243"/>
            <ac:spMk id="39" creationId="{04A04C93-251F-7945-1D60-4235F40179F6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4:40.733" v="884" actId="164"/>
          <ac:spMkLst>
            <pc:docMk/>
            <pc:sldMk cId="1469398366" sldId="3243"/>
            <ac:spMk id="40" creationId="{5F6570E5-6D7C-64D2-631A-2538D8D59512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4:40.733" v="884" actId="164"/>
          <ac:spMkLst>
            <pc:docMk/>
            <pc:sldMk cId="1469398366" sldId="3243"/>
            <ac:spMk id="41" creationId="{AFF9D10A-25B7-9C93-4937-8D00AADAB319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7:59:15.158" v="817" actId="164"/>
        <pc:sldMkLst>
          <pc:docMk/>
          <pc:sldMk cId="3707726172" sldId="3246"/>
        </pc:sldMkLst>
        <pc:spChg chg="mod">
          <ac:chgData name="ALVARADO, JOSE L CIV USAF AFOTEC DET 5/CTO" userId="11cd513a-0cc4-40cc-8b2f-dd89dd5d167d" providerId="ADAL" clId="{C0A191A5-18EA-43B1-882E-F7EE40F77491}" dt="2026-04-14T17:29:54.395" v="486" actId="1076"/>
          <ac:spMkLst>
            <pc:docMk/>
            <pc:sldMk cId="3707726172" sldId="3246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7:43:47.658" v="610" actId="1076"/>
          <ac:spMkLst>
            <pc:docMk/>
            <pc:sldMk cId="3707726172" sldId="3246"/>
            <ac:spMk id="22" creationId="{A9D49F66-5CED-0F5D-FB7F-4702BCF0D8DA}"/>
          </ac:spMkLst>
        </pc:spChg>
        <pc:spChg chg="mod">
          <ac:chgData name="ALVARADO, JOSE L CIV USAF AFOTEC DET 5/CTO" userId="11cd513a-0cc4-40cc-8b2f-dd89dd5d167d" providerId="ADAL" clId="{C0A191A5-18EA-43B1-882E-F7EE40F77491}" dt="2026-04-14T17:44:12.015" v="615" actId="20577"/>
          <ac:spMkLst>
            <pc:docMk/>
            <pc:sldMk cId="3707726172" sldId="3246"/>
            <ac:spMk id="25" creationId="{A331D68A-1B30-718D-59FB-3D36F37BB6DD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9:15.158" v="817" actId="164"/>
          <ac:spMkLst>
            <pc:docMk/>
            <pc:sldMk cId="3707726172" sldId="3246"/>
            <ac:spMk id="32" creationId="{5B958E8A-F134-E584-1126-70E5DCCE283F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9:15.158" v="817" actId="164"/>
          <ac:spMkLst>
            <pc:docMk/>
            <pc:sldMk cId="3707726172" sldId="3246"/>
            <ac:spMk id="33" creationId="{B81B7A33-4EF6-E19B-9B7B-67C3D2C13A8C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9:15.158" v="817" actId="164"/>
          <ac:spMkLst>
            <pc:docMk/>
            <pc:sldMk cId="3707726172" sldId="3246"/>
            <ac:spMk id="34" creationId="{706610AF-5155-5575-6C67-C088C0FA2AA5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9:15.158" v="817" actId="164"/>
          <ac:spMkLst>
            <pc:docMk/>
            <pc:sldMk cId="3707726172" sldId="3246"/>
            <ac:spMk id="35" creationId="{646C2864-8DDB-599D-2CFF-A3843899BACE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9:15.158" v="817" actId="164"/>
          <ac:spMkLst>
            <pc:docMk/>
            <pc:sldMk cId="3707726172" sldId="3246"/>
            <ac:spMk id="36" creationId="{FD829E5B-0021-7204-9DD9-5B94E6132D98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9:15.158" v="817" actId="164"/>
          <ac:spMkLst>
            <pc:docMk/>
            <pc:sldMk cId="3707726172" sldId="3246"/>
            <ac:spMk id="37" creationId="{DBD968F2-AFD2-4ECD-4BB0-B5CDAF67BDC6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9:15.158" v="817" actId="164"/>
          <ac:spMkLst>
            <pc:docMk/>
            <pc:sldMk cId="3707726172" sldId="3246"/>
            <ac:spMk id="38" creationId="{E0B72B53-6E76-4AC6-CE1D-07A9ABFB1B98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9:15.158" v="817" actId="164"/>
          <ac:spMkLst>
            <pc:docMk/>
            <pc:sldMk cId="3707726172" sldId="3246"/>
            <ac:spMk id="39" creationId="{9DD6D4A9-E4E2-5E24-F98E-5459B9B6E71A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9:15.158" v="817" actId="164"/>
          <ac:spMkLst>
            <pc:docMk/>
            <pc:sldMk cId="3707726172" sldId="3246"/>
            <ac:spMk id="41" creationId="{A570A20B-325B-7541-EAE2-B1951DD7DEBE}"/>
          </ac:spMkLst>
        </pc:spChg>
        <pc:spChg chg="mod ord topLvl">
          <ac:chgData name="ALVARADO, JOSE L CIV USAF AFOTEC DET 5/CTO" userId="11cd513a-0cc4-40cc-8b2f-dd89dd5d167d" providerId="ADAL" clId="{C0A191A5-18EA-43B1-882E-F7EE40F77491}" dt="2026-04-14T17:59:15.158" v="817" actId="164"/>
          <ac:spMkLst>
            <pc:docMk/>
            <pc:sldMk cId="3707726172" sldId="3246"/>
            <ac:spMk id="42" creationId="{DA890FF2-DEF5-AA0F-655E-FB989C6DAEEB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03:18.094" v="869"/>
        <pc:sldMkLst>
          <pc:docMk/>
          <pc:sldMk cId="3206211134" sldId="3247"/>
        </pc:sldMkLst>
        <pc:spChg chg="mod">
          <ac:chgData name="ALVARADO, JOSE L CIV USAF AFOTEC DET 5/CTO" userId="11cd513a-0cc4-40cc-8b2f-dd89dd5d167d" providerId="ADAL" clId="{C0A191A5-18EA-43B1-882E-F7EE40F77491}" dt="2026-04-14T17:37:09.014" v="566" actId="1076"/>
          <ac:spMkLst>
            <pc:docMk/>
            <pc:sldMk cId="3206211134" sldId="3247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8.094" v="869"/>
          <ac:spMkLst>
            <pc:docMk/>
            <pc:sldMk cId="3206211134" sldId="3247"/>
            <ac:spMk id="34" creationId="{6721DBFA-B08D-89DA-0B2B-F39A5F1C02A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8.094" v="869"/>
          <ac:spMkLst>
            <pc:docMk/>
            <pc:sldMk cId="3206211134" sldId="3247"/>
            <ac:spMk id="35" creationId="{2EB74985-97AA-DC23-A3D3-063B86B0DFF4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8.094" v="869"/>
          <ac:spMkLst>
            <pc:docMk/>
            <pc:sldMk cId="3206211134" sldId="3247"/>
            <ac:spMk id="36" creationId="{A11A7775-DC09-CD61-CDD2-84B410398031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8.094" v="869"/>
          <ac:spMkLst>
            <pc:docMk/>
            <pc:sldMk cId="3206211134" sldId="3247"/>
            <ac:spMk id="37" creationId="{5CA4F286-C5D7-DD22-CD1D-60619BB6C2E0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8.094" v="869"/>
          <ac:spMkLst>
            <pc:docMk/>
            <pc:sldMk cId="3206211134" sldId="3247"/>
            <ac:spMk id="38" creationId="{B24A943F-2496-1EB4-37A5-745801022DF1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8.094" v="869"/>
          <ac:spMkLst>
            <pc:docMk/>
            <pc:sldMk cId="3206211134" sldId="3247"/>
            <ac:spMk id="39" creationId="{96C17DA1-AB65-C4BF-3C02-6F3B0B817D72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8.094" v="869"/>
          <ac:spMkLst>
            <pc:docMk/>
            <pc:sldMk cId="3206211134" sldId="3247"/>
            <ac:spMk id="40" creationId="{2720179E-74F9-C5B8-B07D-D60C06CC1C8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8.094" v="869"/>
          <ac:spMkLst>
            <pc:docMk/>
            <pc:sldMk cId="3206211134" sldId="3247"/>
            <ac:spMk id="41" creationId="{9797E37D-4BA2-BA66-5524-6A8128156C8A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8.094" v="869"/>
          <ac:spMkLst>
            <pc:docMk/>
            <pc:sldMk cId="3206211134" sldId="3247"/>
            <ac:spMk id="42" creationId="{4C441527-5FD8-7574-A44E-F48FEA2CFE5F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8.094" v="869"/>
          <ac:spMkLst>
            <pc:docMk/>
            <pc:sldMk cId="3206211134" sldId="3247"/>
            <ac:spMk id="43" creationId="{A99140F4-5660-E328-B12F-54265364FE8C}"/>
          </ac:spMkLst>
        </pc:spChg>
      </pc:sldChg>
      <pc:sldChg chg="addSp delSp modSp mod ord modNotesTx">
        <pc:chgData name="ALVARADO, JOSE L CIV USAF AFOTEC DET 5/CTO" userId="11cd513a-0cc4-40cc-8b2f-dd89dd5d167d" providerId="ADAL" clId="{C0A191A5-18EA-43B1-882E-F7EE40F77491}" dt="2026-04-14T18:24:43.987" v="959" actId="1076"/>
        <pc:sldMkLst>
          <pc:docMk/>
          <pc:sldMk cId="8907252" sldId="3248"/>
        </pc:sldMkLst>
        <pc:spChg chg="mod">
          <ac:chgData name="ALVARADO, JOSE L CIV USAF AFOTEC DET 5/CTO" userId="11cd513a-0cc4-40cc-8b2f-dd89dd5d167d" providerId="ADAL" clId="{C0A191A5-18EA-43B1-882E-F7EE40F77491}" dt="2026-04-14T17:25:19.899" v="401" actId="1076"/>
          <ac:spMkLst>
            <pc:docMk/>
            <pc:sldMk cId="8907252" sldId="3248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24:43.987" v="959" actId="1076"/>
          <ac:spMkLst>
            <pc:docMk/>
            <pc:sldMk cId="8907252" sldId="3248"/>
            <ac:spMk id="18" creationId="{11848917-8294-2F50-19EE-811C62695161}"/>
          </ac:spMkLst>
        </pc:spChg>
        <pc:spChg chg="mod">
          <ac:chgData name="ALVARADO, JOSE L CIV USAF AFOTEC DET 5/CTO" userId="11cd513a-0cc4-40cc-8b2f-dd89dd5d167d" providerId="ADAL" clId="{C0A191A5-18EA-43B1-882E-F7EE40F77491}" dt="2026-04-14T18:24:25.445" v="956" actId="6549"/>
          <ac:spMkLst>
            <pc:docMk/>
            <pc:sldMk cId="8907252" sldId="3248"/>
            <ac:spMk id="28" creationId="{C79E16A1-A03D-BA62-33CC-5F853A69DF49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32.545" v="788"/>
          <ac:spMkLst>
            <pc:docMk/>
            <pc:sldMk cId="8907252" sldId="3248"/>
            <ac:spMk id="46" creationId="{0E6EA08B-BDFF-BED0-9715-C315D8A23325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32.545" v="788"/>
          <ac:spMkLst>
            <pc:docMk/>
            <pc:sldMk cId="8907252" sldId="3248"/>
            <ac:spMk id="47" creationId="{06943CCA-95EB-94A0-9EF2-B00DAACD8D4E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32.545" v="788"/>
          <ac:spMkLst>
            <pc:docMk/>
            <pc:sldMk cId="8907252" sldId="3248"/>
            <ac:spMk id="48" creationId="{91EF0AD8-3070-F212-EF43-BCC7AA65774D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32.545" v="788"/>
          <ac:spMkLst>
            <pc:docMk/>
            <pc:sldMk cId="8907252" sldId="3248"/>
            <ac:spMk id="49" creationId="{40777D48-9EE0-CDFE-08E7-4CA490BF504E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32.545" v="788"/>
          <ac:spMkLst>
            <pc:docMk/>
            <pc:sldMk cId="8907252" sldId="3248"/>
            <ac:spMk id="50" creationId="{7771A53C-2F66-82C2-7324-A74F4DAB418F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32.545" v="788"/>
          <ac:spMkLst>
            <pc:docMk/>
            <pc:sldMk cId="8907252" sldId="3248"/>
            <ac:spMk id="51" creationId="{6930189A-CE50-880C-77FD-B54DAFFBE2F7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32.545" v="788"/>
          <ac:spMkLst>
            <pc:docMk/>
            <pc:sldMk cId="8907252" sldId="3248"/>
            <ac:spMk id="52" creationId="{92462D29-C09E-046F-AB14-B55222FAA4BD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32.545" v="788"/>
          <ac:spMkLst>
            <pc:docMk/>
            <pc:sldMk cId="8907252" sldId="3248"/>
            <ac:spMk id="53" creationId="{372C3557-C10D-F88B-4AEF-18E4F0255609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32.545" v="788"/>
          <ac:spMkLst>
            <pc:docMk/>
            <pc:sldMk cId="8907252" sldId="3248"/>
            <ac:spMk id="55" creationId="{603D224B-2B5B-27B9-328B-E95A7102F5FE}"/>
          </ac:spMkLst>
        </pc:spChg>
        <pc:spChg chg="mod">
          <ac:chgData name="ALVARADO, JOSE L CIV USAF AFOTEC DET 5/CTO" userId="11cd513a-0cc4-40cc-8b2f-dd89dd5d167d" providerId="ADAL" clId="{C0A191A5-18EA-43B1-882E-F7EE40F77491}" dt="2026-04-14T17:56:32.545" v="788"/>
          <ac:spMkLst>
            <pc:docMk/>
            <pc:sldMk cId="8907252" sldId="3248"/>
            <ac:spMk id="56" creationId="{EFD4EAC8-6B68-ADC5-EA49-1CA056886AB5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7:59:33.188" v="823"/>
        <pc:sldMkLst>
          <pc:docMk/>
          <pc:sldMk cId="1665661723" sldId="3249"/>
        </pc:sldMkLst>
        <pc:spChg chg="mod">
          <ac:chgData name="ALVARADO, JOSE L CIV USAF AFOTEC DET 5/CTO" userId="11cd513a-0cc4-40cc-8b2f-dd89dd5d167d" providerId="ADAL" clId="{C0A191A5-18EA-43B1-882E-F7EE40F77491}" dt="2026-04-14T17:41:19.429" v="602" actId="1076"/>
          <ac:spMkLst>
            <pc:docMk/>
            <pc:sldMk cId="1665661723" sldId="3249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33.188" v="823"/>
          <ac:spMkLst>
            <pc:docMk/>
            <pc:sldMk cId="1665661723" sldId="3249"/>
            <ac:spMk id="37" creationId="{F902C11B-116B-D658-105B-9035C1D7A97D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33.188" v="823"/>
          <ac:spMkLst>
            <pc:docMk/>
            <pc:sldMk cId="1665661723" sldId="3249"/>
            <ac:spMk id="38" creationId="{22D7B3AF-3162-4DD1-62DC-440661180DE7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33.188" v="823"/>
          <ac:spMkLst>
            <pc:docMk/>
            <pc:sldMk cId="1665661723" sldId="3249"/>
            <ac:spMk id="39" creationId="{2EECBB0B-C918-5BC8-99DD-591D49ED4EBE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33.188" v="823"/>
          <ac:spMkLst>
            <pc:docMk/>
            <pc:sldMk cId="1665661723" sldId="3249"/>
            <ac:spMk id="40" creationId="{FEC488C4-353A-1A9C-3DAD-F9177A792B33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33.188" v="823"/>
          <ac:spMkLst>
            <pc:docMk/>
            <pc:sldMk cId="1665661723" sldId="3249"/>
            <ac:spMk id="41" creationId="{23B9881B-AF0D-6FE6-920B-ABC787CA2CE1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33.188" v="823"/>
          <ac:spMkLst>
            <pc:docMk/>
            <pc:sldMk cId="1665661723" sldId="3249"/>
            <ac:spMk id="42" creationId="{7A070BD2-E2C7-4EF2-3D06-E0C29D9B5908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33.188" v="823"/>
          <ac:spMkLst>
            <pc:docMk/>
            <pc:sldMk cId="1665661723" sldId="3249"/>
            <ac:spMk id="43" creationId="{0B1E2921-4E27-0C13-2037-C2EDB538E3D7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33.188" v="823"/>
          <ac:spMkLst>
            <pc:docMk/>
            <pc:sldMk cId="1665661723" sldId="3249"/>
            <ac:spMk id="44" creationId="{2CB33855-BF4D-F8C1-D0A0-A8EB9697837E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33.188" v="823"/>
          <ac:spMkLst>
            <pc:docMk/>
            <pc:sldMk cId="1665661723" sldId="3249"/>
            <ac:spMk id="45" creationId="{BD9CCFFF-C567-9650-FD43-042353491309}"/>
          </ac:spMkLst>
        </pc:spChg>
        <pc:spChg chg="mod">
          <ac:chgData name="ALVARADO, JOSE L CIV USAF AFOTEC DET 5/CTO" userId="11cd513a-0cc4-40cc-8b2f-dd89dd5d167d" providerId="ADAL" clId="{C0A191A5-18EA-43B1-882E-F7EE40F77491}" dt="2026-04-14T17:59:33.188" v="823"/>
          <ac:spMkLst>
            <pc:docMk/>
            <pc:sldMk cId="1665661723" sldId="3249"/>
            <ac:spMk id="46" creationId="{E30C65E0-33C9-35E4-6100-9D5E5377B37D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31:50.932" v="989" actId="20577"/>
        <pc:sldMkLst>
          <pc:docMk/>
          <pc:sldMk cId="428134352" sldId="3250"/>
        </pc:sldMkLst>
        <pc:spChg chg="mod">
          <ac:chgData name="ALVARADO, JOSE L CIV USAF AFOTEC DET 5/CTO" userId="11cd513a-0cc4-40cc-8b2f-dd89dd5d167d" providerId="ADAL" clId="{C0A191A5-18EA-43B1-882E-F7EE40F77491}" dt="2026-04-14T17:30:47.608" v="498" actId="1076"/>
          <ac:spMkLst>
            <pc:docMk/>
            <pc:sldMk cId="428134352" sldId="3250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31:50.932" v="989" actId="20577"/>
          <ac:spMkLst>
            <pc:docMk/>
            <pc:sldMk cId="428134352" sldId="3250"/>
            <ac:spMk id="19" creationId="{55F46310-BE01-7B87-44BD-A965AEB22957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1:02.366" v="835" actId="164"/>
          <ac:spMkLst>
            <pc:docMk/>
            <pc:sldMk cId="428134352" sldId="3250"/>
            <ac:spMk id="31" creationId="{1B604715-6880-2858-1A33-6928267BEB50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1:02.366" v="835" actId="164"/>
          <ac:spMkLst>
            <pc:docMk/>
            <pc:sldMk cId="428134352" sldId="3250"/>
            <ac:spMk id="32" creationId="{CAD801C1-2519-2908-BBCF-726C5A8FAA3A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1:02.366" v="835" actId="164"/>
          <ac:spMkLst>
            <pc:docMk/>
            <pc:sldMk cId="428134352" sldId="3250"/>
            <ac:spMk id="33" creationId="{D2EFB4A0-89E5-5DF2-40A8-17FF8E556E47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1:02.366" v="835" actId="164"/>
          <ac:spMkLst>
            <pc:docMk/>
            <pc:sldMk cId="428134352" sldId="3250"/>
            <ac:spMk id="34" creationId="{EC0DBE32-B448-D402-D457-E60BBBD3B158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1:02.366" v="835" actId="164"/>
          <ac:spMkLst>
            <pc:docMk/>
            <pc:sldMk cId="428134352" sldId="3250"/>
            <ac:spMk id="35" creationId="{9B303365-E2F2-E611-BE59-509229AB5870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1:02.366" v="835" actId="164"/>
          <ac:spMkLst>
            <pc:docMk/>
            <pc:sldMk cId="428134352" sldId="3250"/>
            <ac:spMk id="36" creationId="{FF897EBA-5537-D8BB-492F-7D02A76023F4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1:02.366" v="835" actId="164"/>
          <ac:spMkLst>
            <pc:docMk/>
            <pc:sldMk cId="428134352" sldId="3250"/>
            <ac:spMk id="37" creationId="{98788BAE-2FCA-D515-A5EA-195F432C2993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1:02.366" v="835" actId="164"/>
          <ac:spMkLst>
            <pc:docMk/>
            <pc:sldMk cId="428134352" sldId="3250"/>
            <ac:spMk id="38" creationId="{CFB9F14D-42DA-7D4E-4AC9-1F045118111D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1:02.366" v="835" actId="164"/>
          <ac:spMkLst>
            <pc:docMk/>
            <pc:sldMk cId="428134352" sldId="3250"/>
            <ac:spMk id="39" creationId="{F9ED7DF7-B905-69FD-FAB6-9D5FCB721122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1:02.366" v="835" actId="164"/>
          <ac:spMkLst>
            <pc:docMk/>
            <pc:sldMk cId="428134352" sldId="3250"/>
            <ac:spMk id="40" creationId="{84C2C134-C908-BD76-ACE0-3584283E5D44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32:00.191" v="991" actId="20577"/>
        <pc:sldMkLst>
          <pc:docMk/>
          <pc:sldMk cId="2624761771" sldId="3251"/>
        </pc:sldMkLst>
        <pc:spChg chg="mod">
          <ac:chgData name="ALVARADO, JOSE L CIV USAF AFOTEC DET 5/CTO" userId="11cd513a-0cc4-40cc-8b2f-dd89dd5d167d" providerId="ADAL" clId="{C0A191A5-18EA-43B1-882E-F7EE40F77491}" dt="2026-04-14T17:31:08.174" v="502" actId="1076"/>
          <ac:spMkLst>
            <pc:docMk/>
            <pc:sldMk cId="2624761771" sldId="3251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32:00.191" v="991" actId="20577"/>
          <ac:spMkLst>
            <pc:docMk/>
            <pc:sldMk cId="2624761771" sldId="3251"/>
            <ac:spMk id="20" creationId="{37C98FBF-BEB0-1669-6B26-85B22A9DA65E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0.081" v="837"/>
          <ac:spMkLst>
            <pc:docMk/>
            <pc:sldMk cId="2624761771" sldId="3251"/>
            <ac:spMk id="32" creationId="{CE8780C0-0E09-117A-0143-78117025C70B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0.081" v="837"/>
          <ac:spMkLst>
            <pc:docMk/>
            <pc:sldMk cId="2624761771" sldId="3251"/>
            <ac:spMk id="33" creationId="{CF8E98C7-39E7-2D57-15F8-606EE8D01DE0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0.081" v="837"/>
          <ac:spMkLst>
            <pc:docMk/>
            <pc:sldMk cId="2624761771" sldId="3251"/>
            <ac:spMk id="34" creationId="{1BCCA5D5-44F0-C0FB-DB4C-6843EA282747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0.081" v="837"/>
          <ac:spMkLst>
            <pc:docMk/>
            <pc:sldMk cId="2624761771" sldId="3251"/>
            <ac:spMk id="35" creationId="{8754671A-49EB-042C-3B88-DC85BCFE511C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0.081" v="837"/>
          <ac:spMkLst>
            <pc:docMk/>
            <pc:sldMk cId="2624761771" sldId="3251"/>
            <ac:spMk id="36" creationId="{484C8869-DB1D-2840-EEA7-514C8307D493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0.081" v="837"/>
          <ac:spMkLst>
            <pc:docMk/>
            <pc:sldMk cId="2624761771" sldId="3251"/>
            <ac:spMk id="37" creationId="{8FEF61C4-69CD-7843-F11F-BD05552D7C4E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0.081" v="837"/>
          <ac:spMkLst>
            <pc:docMk/>
            <pc:sldMk cId="2624761771" sldId="3251"/>
            <ac:spMk id="38" creationId="{4E9497E3-08AB-0848-384A-CE5836955E1F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0.081" v="837"/>
          <ac:spMkLst>
            <pc:docMk/>
            <pc:sldMk cId="2624761771" sldId="3251"/>
            <ac:spMk id="39" creationId="{0D8DA58C-4CB9-AEA0-2477-FCFB43B48951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0.081" v="837"/>
          <ac:spMkLst>
            <pc:docMk/>
            <pc:sldMk cId="2624761771" sldId="3251"/>
            <ac:spMk id="40" creationId="{105B9E0F-2CF2-2DAE-3E5A-36771AC67A83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0.081" v="837"/>
          <ac:spMkLst>
            <pc:docMk/>
            <pc:sldMk cId="2624761771" sldId="3251"/>
            <ac:spMk id="41" creationId="{4A7D50F2-B9E2-BD01-D7B0-25166085A5A8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02:52.758" v="857"/>
        <pc:sldMkLst>
          <pc:docMk/>
          <pc:sldMk cId="806228021" sldId="3253"/>
        </pc:sldMkLst>
        <pc:spChg chg="mod">
          <ac:chgData name="ALVARADO, JOSE L CIV USAF AFOTEC DET 5/CTO" userId="11cd513a-0cc4-40cc-8b2f-dd89dd5d167d" providerId="ADAL" clId="{C0A191A5-18EA-43B1-882E-F7EE40F77491}" dt="2026-04-14T17:35:29.870" v="543" actId="1076"/>
          <ac:spMkLst>
            <pc:docMk/>
            <pc:sldMk cId="806228021" sldId="3253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2.758" v="857"/>
          <ac:spMkLst>
            <pc:docMk/>
            <pc:sldMk cId="806228021" sldId="3253"/>
            <ac:spMk id="33" creationId="{104BB9AA-833C-85C0-57D7-25DD93F2CEFA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2.758" v="857"/>
          <ac:spMkLst>
            <pc:docMk/>
            <pc:sldMk cId="806228021" sldId="3253"/>
            <ac:spMk id="34" creationId="{B0A7B5FC-025D-7294-B6E4-919586641267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2.758" v="857"/>
          <ac:spMkLst>
            <pc:docMk/>
            <pc:sldMk cId="806228021" sldId="3253"/>
            <ac:spMk id="35" creationId="{B18147C1-2702-B55D-5B10-C7C9251E346A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2.758" v="857"/>
          <ac:spMkLst>
            <pc:docMk/>
            <pc:sldMk cId="806228021" sldId="3253"/>
            <ac:spMk id="36" creationId="{D12F69A1-D33E-F092-0408-33CA297BA86B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2.758" v="857"/>
          <ac:spMkLst>
            <pc:docMk/>
            <pc:sldMk cId="806228021" sldId="3253"/>
            <ac:spMk id="37" creationId="{6E1E881C-1AA6-E36A-1F34-AE79A97B4280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2.758" v="857"/>
          <ac:spMkLst>
            <pc:docMk/>
            <pc:sldMk cId="806228021" sldId="3253"/>
            <ac:spMk id="38" creationId="{46C4204E-EF27-81BE-63E7-FD33D6E403A9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2.758" v="857"/>
          <ac:spMkLst>
            <pc:docMk/>
            <pc:sldMk cId="806228021" sldId="3253"/>
            <ac:spMk id="39" creationId="{34A9DE30-9ED0-ED99-EF80-1648CAD8FAB8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2.758" v="857"/>
          <ac:spMkLst>
            <pc:docMk/>
            <pc:sldMk cId="806228021" sldId="3253"/>
            <ac:spMk id="40" creationId="{43A24857-9DF8-1411-64A5-CBE1E41DAC7F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2.758" v="857"/>
          <ac:spMkLst>
            <pc:docMk/>
            <pc:sldMk cId="806228021" sldId="3253"/>
            <ac:spMk id="41" creationId="{69526FAF-4EB0-2909-76F9-3D9E458039D8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2.758" v="857"/>
          <ac:spMkLst>
            <pc:docMk/>
            <pc:sldMk cId="806228021" sldId="3253"/>
            <ac:spMk id="42" creationId="{A42B0045-DEF3-8DD4-ECE7-D3389F25C0F0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02:13.751" v="847" actId="164"/>
        <pc:sldMkLst>
          <pc:docMk/>
          <pc:sldMk cId="915490597" sldId="3255"/>
        </pc:sldMkLst>
        <pc:spChg chg="mod">
          <ac:chgData name="ALVARADO, JOSE L CIV USAF AFOTEC DET 5/CTO" userId="11cd513a-0cc4-40cc-8b2f-dd89dd5d167d" providerId="ADAL" clId="{C0A191A5-18EA-43B1-882E-F7EE40F77491}" dt="2026-04-14T17:34:10.654" v="525" actId="1076"/>
          <ac:spMkLst>
            <pc:docMk/>
            <pc:sldMk cId="915490597" sldId="3255"/>
            <ac:spMk id="3" creationId="{67F0FC3E-EFDE-4E6E-8982-2C0842BE81C6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2:13.751" v="847" actId="164"/>
          <ac:spMkLst>
            <pc:docMk/>
            <pc:sldMk cId="915490597" sldId="3255"/>
            <ac:spMk id="33" creationId="{51C823D1-9150-6E4D-9091-FB1954D65B58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2:13.751" v="847" actId="164"/>
          <ac:spMkLst>
            <pc:docMk/>
            <pc:sldMk cId="915490597" sldId="3255"/>
            <ac:spMk id="34" creationId="{A3CEF878-1DD3-B6D4-5F3D-AC5B41EBE35F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2:13.751" v="847" actId="164"/>
          <ac:spMkLst>
            <pc:docMk/>
            <pc:sldMk cId="915490597" sldId="3255"/>
            <ac:spMk id="35" creationId="{2D194515-0854-970A-EA59-5292589E1673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2:13.751" v="847" actId="164"/>
          <ac:spMkLst>
            <pc:docMk/>
            <pc:sldMk cId="915490597" sldId="3255"/>
            <ac:spMk id="36" creationId="{2757600B-E291-4089-BCA7-6468F818C16F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2:13.751" v="847" actId="164"/>
          <ac:spMkLst>
            <pc:docMk/>
            <pc:sldMk cId="915490597" sldId="3255"/>
            <ac:spMk id="37" creationId="{125C183D-D478-C4E1-047F-726C4FC01ADE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2:13.751" v="847" actId="164"/>
          <ac:spMkLst>
            <pc:docMk/>
            <pc:sldMk cId="915490597" sldId="3255"/>
            <ac:spMk id="38" creationId="{50D8AA00-95AB-62F2-9638-0F7580276208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2:13.751" v="847" actId="164"/>
          <ac:spMkLst>
            <pc:docMk/>
            <pc:sldMk cId="915490597" sldId="3255"/>
            <ac:spMk id="39" creationId="{E4BBE49A-C39B-DA83-993F-3397711EA5C7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2:13.751" v="847" actId="164"/>
          <ac:spMkLst>
            <pc:docMk/>
            <pc:sldMk cId="915490597" sldId="3255"/>
            <ac:spMk id="40" creationId="{AE80F535-5E6F-91B2-6F81-F12BEF9F2F74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2:13.751" v="847" actId="164"/>
          <ac:spMkLst>
            <pc:docMk/>
            <pc:sldMk cId="915490597" sldId="3255"/>
            <ac:spMk id="41" creationId="{0E591996-1EC9-1F77-A1E9-5D9B8C0543D2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8:02:13.751" v="847" actId="164"/>
          <ac:spMkLst>
            <pc:docMk/>
            <pc:sldMk cId="915490597" sldId="3255"/>
            <ac:spMk id="42" creationId="{63432A5D-434A-422C-1907-14F445FFEA6F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02:24.117" v="849"/>
        <pc:sldMkLst>
          <pc:docMk/>
          <pc:sldMk cId="1022201680" sldId="3256"/>
        </pc:sldMkLst>
        <pc:spChg chg="mod">
          <ac:chgData name="ALVARADO, JOSE L CIV USAF AFOTEC DET 5/CTO" userId="11cd513a-0cc4-40cc-8b2f-dd89dd5d167d" providerId="ADAL" clId="{C0A191A5-18EA-43B1-882E-F7EE40F77491}" dt="2026-04-14T17:32:20.048" v="510" actId="1076"/>
          <ac:spMkLst>
            <pc:docMk/>
            <pc:sldMk cId="1022201680" sldId="3256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24.117" v="849"/>
          <ac:spMkLst>
            <pc:docMk/>
            <pc:sldMk cId="1022201680" sldId="3256"/>
            <ac:spMk id="38" creationId="{3B9C4569-ABC3-31B7-559C-80E425F32430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24.117" v="849"/>
          <ac:spMkLst>
            <pc:docMk/>
            <pc:sldMk cId="1022201680" sldId="3256"/>
            <ac:spMk id="39" creationId="{54B4A0E6-82B5-F093-C22C-287DBB68DCBA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24.117" v="849"/>
          <ac:spMkLst>
            <pc:docMk/>
            <pc:sldMk cId="1022201680" sldId="3256"/>
            <ac:spMk id="40" creationId="{8E738A0E-B1CF-70B5-30A2-6F8A70A2285E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24.117" v="849"/>
          <ac:spMkLst>
            <pc:docMk/>
            <pc:sldMk cId="1022201680" sldId="3256"/>
            <ac:spMk id="41" creationId="{BC6EBB37-C665-B045-0797-FE7F419230CE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24.117" v="849"/>
          <ac:spMkLst>
            <pc:docMk/>
            <pc:sldMk cId="1022201680" sldId="3256"/>
            <ac:spMk id="42" creationId="{D785567E-CD57-4574-5890-B5ADED30853D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24.117" v="849"/>
          <ac:spMkLst>
            <pc:docMk/>
            <pc:sldMk cId="1022201680" sldId="3256"/>
            <ac:spMk id="43" creationId="{B569973C-5025-EE92-DBC7-636353275E0A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24.117" v="849"/>
          <ac:spMkLst>
            <pc:docMk/>
            <pc:sldMk cId="1022201680" sldId="3256"/>
            <ac:spMk id="44" creationId="{36023C1E-751E-3E02-C134-6AF20D58AFFB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24.117" v="849"/>
          <ac:spMkLst>
            <pc:docMk/>
            <pc:sldMk cId="1022201680" sldId="3256"/>
            <ac:spMk id="45" creationId="{EC97F0F6-E3F0-F042-AA82-A2A7680BF74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24.117" v="849"/>
          <ac:spMkLst>
            <pc:docMk/>
            <pc:sldMk cId="1022201680" sldId="3256"/>
            <ac:spMk id="46" creationId="{653B4ECD-67CC-EFFF-5A85-A80453E67BD1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24.117" v="849"/>
          <ac:spMkLst>
            <pc:docMk/>
            <pc:sldMk cId="1022201680" sldId="3256"/>
            <ac:spMk id="47" creationId="{5F14BA09-1EDA-A190-CE48-2B586415482F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03:04.761" v="861"/>
        <pc:sldMkLst>
          <pc:docMk/>
          <pc:sldMk cId="273880723" sldId="3258"/>
        </pc:sldMkLst>
        <pc:spChg chg="mod">
          <ac:chgData name="ALVARADO, JOSE L CIV USAF AFOTEC DET 5/CTO" userId="11cd513a-0cc4-40cc-8b2f-dd89dd5d167d" providerId="ADAL" clId="{C0A191A5-18EA-43B1-882E-F7EE40F77491}" dt="2026-04-14T17:36:04.396" v="551" actId="1076"/>
          <ac:spMkLst>
            <pc:docMk/>
            <pc:sldMk cId="273880723" sldId="3258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4.761" v="861"/>
          <ac:spMkLst>
            <pc:docMk/>
            <pc:sldMk cId="273880723" sldId="3258"/>
            <ac:spMk id="33" creationId="{A8F2B6FA-8B43-1A5F-16C2-84702E476AE9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4.761" v="861"/>
          <ac:spMkLst>
            <pc:docMk/>
            <pc:sldMk cId="273880723" sldId="3258"/>
            <ac:spMk id="34" creationId="{E1BE2811-0855-A97D-4661-3DD8940F966D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4.761" v="861"/>
          <ac:spMkLst>
            <pc:docMk/>
            <pc:sldMk cId="273880723" sldId="3258"/>
            <ac:spMk id="35" creationId="{05011CA3-2AC8-01AE-0BD7-849D02EA2260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4.761" v="861"/>
          <ac:spMkLst>
            <pc:docMk/>
            <pc:sldMk cId="273880723" sldId="3258"/>
            <ac:spMk id="36" creationId="{8FA985DC-C82E-1BEF-EA86-1A7C612905F0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4.761" v="861"/>
          <ac:spMkLst>
            <pc:docMk/>
            <pc:sldMk cId="273880723" sldId="3258"/>
            <ac:spMk id="37" creationId="{0B8C8709-E3E1-E248-2E6A-E03F4FB2C491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4.761" v="861"/>
          <ac:spMkLst>
            <pc:docMk/>
            <pc:sldMk cId="273880723" sldId="3258"/>
            <ac:spMk id="38" creationId="{1CF13D58-5CCF-CD60-074D-32841EF2631F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4.761" v="861"/>
          <ac:spMkLst>
            <pc:docMk/>
            <pc:sldMk cId="273880723" sldId="3258"/>
            <ac:spMk id="39" creationId="{9D82C925-DBEA-89CF-0269-FA2A9003FC94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4.761" v="861"/>
          <ac:spMkLst>
            <pc:docMk/>
            <pc:sldMk cId="273880723" sldId="3258"/>
            <ac:spMk id="40" creationId="{8E7F255C-B403-3B96-233D-59A5E79A1F53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4.761" v="861"/>
          <ac:spMkLst>
            <pc:docMk/>
            <pc:sldMk cId="273880723" sldId="3258"/>
            <ac:spMk id="41" creationId="{FE60904D-8F94-4E1A-024E-3E0DE7106849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4.761" v="861"/>
          <ac:spMkLst>
            <pc:docMk/>
            <pc:sldMk cId="273880723" sldId="3258"/>
            <ac:spMk id="42" creationId="{D562B78D-CE3A-78C1-0A04-34709332FA93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02:30.804" v="851"/>
        <pc:sldMkLst>
          <pc:docMk/>
          <pc:sldMk cId="2392739719" sldId="3260"/>
        </pc:sldMkLst>
        <pc:spChg chg="mod">
          <ac:chgData name="ALVARADO, JOSE L CIV USAF AFOTEC DET 5/CTO" userId="11cd513a-0cc4-40cc-8b2f-dd89dd5d167d" providerId="ADAL" clId="{C0A191A5-18EA-43B1-882E-F7EE40F77491}" dt="2026-04-14T17:34:29.966" v="529" actId="1076"/>
          <ac:spMkLst>
            <pc:docMk/>
            <pc:sldMk cId="2392739719" sldId="3260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0.804" v="851"/>
          <ac:spMkLst>
            <pc:docMk/>
            <pc:sldMk cId="2392739719" sldId="3260"/>
            <ac:spMk id="58" creationId="{1B934D26-E620-C2CD-AFFB-3F0C3CC43A97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0.804" v="851"/>
          <ac:spMkLst>
            <pc:docMk/>
            <pc:sldMk cId="2392739719" sldId="3260"/>
            <ac:spMk id="59" creationId="{68CD8789-7E6D-EA3E-C9CA-754B2121C1C0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0.804" v="851"/>
          <ac:spMkLst>
            <pc:docMk/>
            <pc:sldMk cId="2392739719" sldId="3260"/>
            <ac:spMk id="60" creationId="{FA2FC6EE-D45B-3EFA-0AA6-510D7FA34763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0.804" v="851"/>
          <ac:spMkLst>
            <pc:docMk/>
            <pc:sldMk cId="2392739719" sldId="3260"/>
            <ac:spMk id="61" creationId="{99C4FAA3-D7D5-6096-1DAA-8F504FEA3ED5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0.804" v="851"/>
          <ac:spMkLst>
            <pc:docMk/>
            <pc:sldMk cId="2392739719" sldId="3260"/>
            <ac:spMk id="62" creationId="{B687578F-D1D9-5447-F1F0-79E2919F1FB5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0.804" v="851"/>
          <ac:spMkLst>
            <pc:docMk/>
            <pc:sldMk cId="2392739719" sldId="3260"/>
            <ac:spMk id="65" creationId="{7395A53F-7099-5038-D615-7BFCF6C1B9EF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0.804" v="851"/>
          <ac:spMkLst>
            <pc:docMk/>
            <pc:sldMk cId="2392739719" sldId="3260"/>
            <ac:spMk id="66" creationId="{7275AF2C-E185-9545-D8C4-25217CFAE560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0.804" v="851"/>
          <ac:spMkLst>
            <pc:docMk/>
            <pc:sldMk cId="2392739719" sldId="3260"/>
            <ac:spMk id="67" creationId="{F20CBC99-AF7D-FA06-3FAF-B834D630B7F5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0.804" v="851"/>
          <ac:spMkLst>
            <pc:docMk/>
            <pc:sldMk cId="2392739719" sldId="3260"/>
            <ac:spMk id="68" creationId="{FA90CFF1-E63F-BE8A-98A7-72DDFE939D15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0.804" v="851"/>
          <ac:spMkLst>
            <pc:docMk/>
            <pc:sldMk cId="2392739719" sldId="3260"/>
            <ac:spMk id="69" creationId="{C8D501F8-8EED-DCFA-FD45-F9698C627E36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02:35.646" v="853"/>
        <pc:sldMkLst>
          <pc:docMk/>
          <pc:sldMk cId="1738659455" sldId="3262"/>
        </pc:sldMkLst>
        <pc:spChg chg="mod">
          <ac:chgData name="ALVARADO, JOSE L CIV USAF AFOTEC DET 5/CTO" userId="11cd513a-0cc4-40cc-8b2f-dd89dd5d167d" providerId="ADAL" clId="{C0A191A5-18EA-43B1-882E-F7EE40F77491}" dt="2026-04-14T17:34:55.354" v="535" actId="1076"/>
          <ac:spMkLst>
            <pc:docMk/>
            <pc:sldMk cId="1738659455" sldId="3262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5.646" v="853"/>
          <ac:spMkLst>
            <pc:docMk/>
            <pc:sldMk cId="1738659455" sldId="3262"/>
            <ac:spMk id="33" creationId="{B5AC44E4-57B4-5EEF-1103-3BF19DBF0A2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5.646" v="853"/>
          <ac:spMkLst>
            <pc:docMk/>
            <pc:sldMk cId="1738659455" sldId="3262"/>
            <ac:spMk id="34" creationId="{310AE2FF-34AD-32B9-19DB-60093F90FB69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5.646" v="853"/>
          <ac:spMkLst>
            <pc:docMk/>
            <pc:sldMk cId="1738659455" sldId="3262"/>
            <ac:spMk id="35" creationId="{65181D21-BB13-4F34-6FEF-E12497395E00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5.646" v="853"/>
          <ac:spMkLst>
            <pc:docMk/>
            <pc:sldMk cId="1738659455" sldId="3262"/>
            <ac:spMk id="36" creationId="{CF6E66C0-A780-9966-50A8-551E6332C4D8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5.646" v="853"/>
          <ac:spMkLst>
            <pc:docMk/>
            <pc:sldMk cId="1738659455" sldId="3262"/>
            <ac:spMk id="37" creationId="{B5EAF3AE-4112-7FAC-C10D-C5CE74B80B67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5.646" v="853"/>
          <ac:spMkLst>
            <pc:docMk/>
            <pc:sldMk cId="1738659455" sldId="3262"/>
            <ac:spMk id="38" creationId="{BA31BE8A-EF7F-1070-DA91-A7EE90B99E3A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5.646" v="853"/>
          <ac:spMkLst>
            <pc:docMk/>
            <pc:sldMk cId="1738659455" sldId="3262"/>
            <ac:spMk id="39" creationId="{9CA08487-2F5A-D801-6E32-6D313D7624D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5.646" v="853"/>
          <ac:spMkLst>
            <pc:docMk/>
            <pc:sldMk cId="1738659455" sldId="3262"/>
            <ac:spMk id="40" creationId="{B35FBC0A-E5FC-6D8D-6432-C6E309483AC1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5.646" v="853"/>
          <ac:spMkLst>
            <pc:docMk/>
            <pc:sldMk cId="1738659455" sldId="3262"/>
            <ac:spMk id="41" creationId="{A11A7C09-DD17-2653-82C8-F12F90AD5B7E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35.646" v="853"/>
          <ac:spMkLst>
            <pc:docMk/>
            <pc:sldMk cId="1738659455" sldId="3262"/>
            <ac:spMk id="42" creationId="{2D06514C-FD2B-EB97-119F-ABB52A59E78E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03:11.510" v="865"/>
        <pc:sldMkLst>
          <pc:docMk/>
          <pc:sldMk cId="2010308130" sldId="3263"/>
        </pc:sldMkLst>
        <pc:spChg chg="mod">
          <ac:chgData name="ALVARADO, JOSE L CIV USAF AFOTEC DET 5/CTO" userId="11cd513a-0cc4-40cc-8b2f-dd89dd5d167d" providerId="ADAL" clId="{C0A191A5-18EA-43B1-882E-F7EE40F77491}" dt="2026-04-14T17:36:36.933" v="559" actId="1076"/>
          <ac:spMkLst>
            <pc:docMk/>
            <pc:sldMk cId="2010308130" sldId="3263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1.510" v="865"/>
          <ac:spMkLst>
            <pc:docMk/>
            <pc:sldMk cId="2010308130" sldId="3263"/>
            <ac:spMk id="35" creationId="{6706C177-32FB-7B97-6052-D69A969E9E6A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1.510" v="865"/>
          <ac:spMkLst>
            <pc:docMk/>
            <pc:sldMk cId="2010308130" sldId="3263"/>
            <ac:spMk id="36" creationId="{6C142C6B-FEC8-FE75-B4D0-8BCBE815A49D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1.510" v="865"/>
          <ac:spMkLst>
            <pc:docMk/>
            <pc:sldMk cId="2010308130" sldId="3263"/>
            <ac:spMk id="37" creationId="{FA30705B-A3C2-AFB7-C13E-1A90B1CE1C27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1.510" v="865"/>
          <ac:spMkLst>
            <pc:docMk/>
            <pc:sldMk cId="2010308130" sldId="3263"/>
            <ac:spMk id="38" creationId="{01E20092-16B7-B227-5CCE-C2751CFD22FD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1.510" v="865"/>
          <ac:spMkLst>
            <pc:docMk/>
            <pc:sldMk cId="2010308130" sldId="3263"/>
            <ac:spMk id="39" creationId="{B5F68B4E-A275-5DDF-4FE8-2FB892D04DC2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1.510" v="865"/>
          <ac:spMkLst>
            <pc:docMk/>
            <pc:sldMk cId="2010308130" sldId="3263"/>
            <ac:spMk id="40" creationId="{AF0AD1A0-1672-F9FF-11AA-E36572C2F9AE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1.510" v="865"/>
          <ac:spMkLst>
            <pc:docMk/>
            <pc:sldMk cId="2010308130" sldId="3263"/>
            <ac:spMk id="41" creationId="{E96CF070-8CB1-7387-52A7-E2E139C20E78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1.510" v="865"/>
          <ac:spMkLst>
            <pc:docMk/>
            <pc:sldMk cId="2010308130" sldId="3263"/>
            <ac:spMk id="42" creationId="{69B9A860-2B70-78CF-43B4-FAA1841C3B7F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1.510" v="865"/>
          <ac:spMkLst>
            <pc:docMk/>
            <pc:sldMk cId="2010308130" sldId="3263"/>
            <ac:spMk id="43" creationId="{C38241BC-3E3F-6787-F055-E12AD732F1FF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1.510" v="865"/>
          <ac:spMkLst>
            <pc:docMk/>
            <pc:sldMk cId="2010308130" sldId="3263"/>
            <ac:spMk id="44" creationId="{932C5CBD-E5A3-7817-449F-F6A6894E9E5C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03:15.351" v="867"/>
        <pc:sldMkLst>
          <pc:docMk/>
          <pc:sldMk cId="4130242724" sldId="3264"/>
        </pc:sldMkLst>
        <pc:spChg chg="mod">
          <ac:chgData name="ALVARADO, JOSE L CIV USAF AFOTEC DET 5/CTO" userId="11cd513a-0cc4-40cc-8b2f-dd89dd5d167d" providerId="ADAL" clId="{C0A191A5-18EA-43B1-882E-F7EE40F77491}" dt="2026-04-14T17:36:55.247" v="563" actId="1076"/>
          <ac:spMkLst>
            <pc:docMk/>
            <pc:sldMk cId="4130242724" sldId="3264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5.351" v="867"/>
          <ac:spMkLst>
            <pc:docMk/>
            <pc:sldMk cId="4130242724" sldId="3264"/>
            <ac:spMk id="32" creationId="{D4A09392-A380-10A6-46CE-88C9D7AD0363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5.351" v="867"/>
          <ac:spMkLst>
            <pc:docMk/>
            <pc:sldMk cId="4130242724" sldId="3264"/>
            <ac:spMk id="33" creationId="{B52D4D92-06FB-FEFB-2B46-C44C127D256D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5.351" v="867"/>
          <ac:spMkLst>
            <pc:docMk/>
            <pc:sldMk cId="4130242724" sldId="3264"/>
            <ac:spMk id="34" creationId="{AB56DB07-7579-21BE-5D54-B7C74126AE35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5.351" v="867"/>
          <ac:spMkLst>
            <pc:docMk/>
            <pc:sldMk cId="4130242724" sldId="3264"/>
            <ac:spMk id="35" creationId="{8A05CA16-B9B4-BC12-E609-12936F95131B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5.351" v="867"/>
          <ac:spMkLst>
            <pc:docMk/>
            <pc:sldMk cId="4130242724" sldId="3264"/>
            <ac:spMk id="36" creationId="{9C96BEF3-64A9-90DD-82CA-3862F6220E90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5.351" v="867"/>
          <ac:spMkLst>
            <pc:docMk/>
            <pc:sldMk cId="4130242724" sldId="3264"/>
            <ac:spMk id="37" creationId="{E7B9285E-8A5C-2954-0448-5C7114DF229C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5.351" v="867"/>
          <ac:spMkLst>
            <pc:docMk/>
            <pc:sldMk cId="4130242724" sldId="3264"/>
            <ac:spMk id="38" creationId="{221A260A-4CFB-99F8-E5D8-DBA1A84B2C02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5.351" v="867"/>
          <ac:spMkLst>
            <pc:docMk/>
            <pc:sldMk cId="4130242724" sldId="3264"/>
            <ac:spMk id="39" creationId="{C4776AA8-A2D3-8587-289E-C44B34784D98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5.351" v="867"/>
          <ac:spMkLst>
            <pc:docMk/>
            <pc:sldMk cId="4130242724" sldId="3264"/>
            <ac:spMk id="40" creationId="{A8973F20-E838-39BB-331C-06A2168D925A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15.351" v="867"/>
          <ac:spMkLst>
            <pc:docMk/>
            <pc:sldMk cId="4130242724" sldId="3264"/>
            <ac:spMk id="41" creationId="{C83D5FD9-C98B-CDA3-5C26-D1C3E37AFC6B}"/>
          </ac:spMkLst>
        </pc:spChg>
      </pc:sldChg>
      <pc:sldChg chg="addSp delSp modSp del mod ord modNotesTx">
        <pc:chgData name="ALVARADO, JOSE L CIV USAF AFOTEC DET 5/CTO" userId="11cd513a-0cc4-40cc-8b2f-dd89dd5d167d" providerId="ADAL" clId="{C0A191A5-18EA-43B1-882E-F7EE40F77491}" dt="2026-04-16T19:00:06.904" v="1010" actId="47"/>
        <pc:sldMkLst>
          <pc:docMk/>
          <pc:sldMk cId="1989936680" sldId="3265"/>
        </pc:sldMkLst>
      </pc:sldChg>
      <pc:sldChg chg="addSp delSp modSp mod modAnim modNotesTx">
        <pc:chgData name="ALVARADO, JOSE L CIV USAF AFOTEC DET 5/CTO" userId="11cd513a-0cc4-40cc-8b2f-dd89dd5d167d" providerId="ADAL" clId="{C0A191A5-18EA-43B1-882E-F7EE40F77491}" dt="2026-04-14T17:56:09.330" v="783" actId="164"/>
        <pc:sldMkLst>
          <pc:docMk/>
          <pc:sldMk cId="3964828991" sldId="3266"/>
        </pc:sldMkLst>
        <pc:spChg chg="mod">
          <ac:chgData name="ALVARADO, JOSE L CIV USAF AFOTEC DET 5/CTO" userId="11cd513a-0cc4-40cc-8b2f-dd89dd5d167d" providerId="ADAL" clId="{C0A191A5-18EA-43B1-882E-F7EE40F77491}" dt="2026-04-14T17:21:51.695" v="395" actId="14100"/>
          <ac:spMkLst>
            <pc:docMk/>
            <pc:sldMk cId="3964828991" sldId="3266"/>
            <ac:spMk id="3" creationId="{6354F930-6607-62D4-45C5-71B3D477C728}"/>
          </ac:spMkLst>
        </pc:spChg>
        <pc:spChg chg="add mod ord">
          <ac:chgData name="ALVARADO, JOSE L CIV USAF AFOTEC DET 5/CTO" userId="11cd513a-0cc4-40cc-8b2f-dd89dd5d167d" providerId="ADAL" clId="{C0A191A5-18EA-43B1-882E-F7EE40F77491}" dt="2026-04-14T17:56:09.330" v="783" actId="164"/>
          <ac:spMkLst>
            <pc:docMk/>
            <pc:sldMk cId="3964828991" sldId="3266"/>
            <ac:spMk id="8" creationId="{4F03DE06-513D-C9CA-37D4-EBB2796DF0EC}"/>
          </ac:spMkLst>
        </pc:spChg>
        <pc:spChg chg="add mod ord">
          <ac:chgData name="ALVARADO, JOSE L CIV USAF AFOTEC DET 5/CTO" userId="11cd513a-0cc4-40cc-8b2f-dd89dd5d167d" providerId="ADAL" clId="{C0A191A5-18EA-43B1-882E-F7EE40F77491}" dt="2026-04-14T17:56:09.330" v="783" actId="164"/>
          <ac:spMkLst>
            <pc:docMk/>
            <pc:sldMk cId="3964828991" sldId="3266"/>
            <ac:spMk id="11" creationId="{E51732A7-BC5E-A4C2-47BE-3E3ACDA195D9}"/>
          </ac:spMkLst>
        </pc:spChg>
        <pc:spChg chg="add mod ord">
          <ac:chgData name="ALVARADO, JOSE L CIV USAF AFOTEC DET 5/CTO" userId="11cd513a-0cc4-40cc-8b2f-dd89dd5d167d" providerId="ADAL" clId="{C0A191A5-18EA-43B1-882E-F7EE40F77491}" dt="2026-04-14T17:56:09.330" v="783" actId="164"/>
          <ac:spMkLst>
            <pc:docMk/>
            <pc:sldMk cId="3964828991" sldId="3266"/>
            <ac:spMk id="13" creationId="{C05DB228-CE48-FF6B-7406-BF0B21CE66B2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6:09.330" v="783" actId="164"/>
          <ac:spMkLst>
            <pc:docMk/>
            <pc:sldMk cId="3964828991" sldId="3266"/>
            <ac:spMk id="18" creationId="{57E31DE0-7F6B-400B-1849-E70476A56E85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6:09.330" v="783" actId="164"/>
          <ac:spMkLst>
            <pc:docMk/>
            <pc:sldMk cId="3964828991" sldId="3266"/>
            <ac:spMk id="35" creationId="{10B03E50-9749-723D-53CB-77D43129F35C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6:09.330" v="783" actId="164"/>
          <ac:spMkLst>
            <pc:docMk/>
            <pc:sldMk cId="3964828991" sldId="3266"/>
            <ac:spMk id="36" creationId="{76A2420B-9B88-0854-454D-A5B915C0E79C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6:09.330" v="783" actId="164"/>
          <ac:spMkLst>
            <pc:docMk/>
            <pc:sldMk cId="3964828991" sldId="3266"/>
            <ac:spMk id="37" creationId="{14C283A4-E0AC-F070-50A5-B951F883344C}"/>
          </ac:spMkLst>
        </pc:spChg>
        <pc:spChg chg="mod topLvl">
          <ac:chgData name="ALVARADO, JOSE L CIV USAF AFOTEC DET 5/CTO" userId="11cd513a-0cc4-40cc-8b2f-dd89dd5d167d" providerId="ADAL" clId="{C0A191A5-18EA-43B1-882E-F7EE40F77491}" dt="2026-04-14T17:56:09.330" v="783" actId="164"/>
          <ac:spMkLst>
            <pc:docMk/>
            <pc:sldMk cId="3964828991" sldId="3266"/>
            <ac:spMk id="38" creationId="{C1699119-A2D8-0D53-38F1-2FF88D13F093}"/>
          </ac:spMkLst>
        </pc:spChg>
        <pc:spChg chg="mod">
          <ac:chgData name="ALVARADO, JOSE L CIV USAF AFOTEC DET 5/CTO" userId="11cd513a-0cc4-40cc-8b2f-dd89dd5d167d" providerId="ADAL" clId="{C0A191A5-18EA-43B1-882E-F7EE40F77491}" dt="2026-04-14T17:51:43.557" v="693" actId="165"/>
          <ac:spMkLst>
            <pc:docMk/>
            <pc:sldMk cId="3964828991" sldId="3266"/>
            <ac:spMk id="40" creationId="{3871FA15-D804-6BCD-D33F-C23B69A32DEC}"/>
          </ac:spMkLst>
        </pc:spChg>
        <pc:spChg chg="mod">
          <ac:chgData name="ALVARADO, JOSE L CIV USAF AFOTEC DET 5/CTO" userId="11cd513a-0cc4-40cc-8b2f-dd89dd5d167d" providerId="ADAL" clId="{C0A191A5-18EA-43B1-882E-F7EE40F77491}" dt="2026-04-14T17:51:43.557" v="693" actId="165"/>
          <ac:spMkLst>
            <pc:docMk/>
            <pc:sldMk cId="3964828991" sldId="3266"/>
            <ac:spMk id="41" creationId="{F23B4AAC-CFFC-DA01-3CB3-FD498BF82529}"/>
          </ac:spMkLst>
        </pc:spChg>
        <pc:grpChg chg="add mod">
          <ac:chgData name="ALVARADO, JOSE L CIV USAF AFOTEC DET 5/CTO" userId="11cd513a-0cc4-40cc-8b2f-dd89dd5d167d" providerId="ADAL" clId="{C0A191A5-18EA-43B1-882E-F7EE40F77491}" dt="2026-04-14T17:56:09.330" v="783" actId="164"/>
          <ac:grpSpMkLst>
            <pc:docMk/>
            <pc:sldMk cId="3964828991" sldId="3266"/>
            <ac:grpSpMk id="15" creationId="{50D7D035-C738-D940-8647-C62025FB44BF}"/>
          </ac:grpSpMkLst>
        </pc:grpChg>
        <pc:grpChg chg="mod topLvl">
          <ac:chgData name="ALVARADO, JOSE L CIV USAF AFOTEC DET 5/CTO" userId="11cd513a-0cc4-40cc-8b2f-dd89dd5d167d" providerId="ADAL" clId="{C0A191A5-18EA-43B1-882E-F7EE40F77491}" dt="2026-04-14T17:56:09.330" v="783" actId="164"/>
          <ac:grpSpMkLst>
            <pc:docMk/>
            <pc:sldMk cId="3964828991" sldId="3266"/>
            <ac:grpSpMk id="39" creationId="{198EBFFF-51EA-9C0C-A59C-ADE47AAF1271}"/>
          </ac:grpSpMkLst>
        </pc:gr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02:41.236" v="855"/>
        <pc:sldMkLst>
          <pc:docMk/>
          <pc:sldMk cId="4191581489" sldId="3269"/>
        </pc:sldMkLst>
        <pc:spChg chg="mod">
          <ac:chgData name="ALVARADO, JOSE L CIV USAF AFOTEC DET 5/CTO" userId="11cd513a-0cc4-40cc-8b2f-dd89dd5d167d" providerId="ADAL" clId="{C0A191A5-18EA-43B1-882E-F7EE40F77491}" dt="2026-04-14T17:35:13.005" v="539" actId="1076"/>
          <ac:spMkLst>
            <pc:docMk/>
            <pc:sldMk cId="4191581489" sldId="3269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41.236" v="855"/>
          <ac:spMkLst>
            <pc:docMk/>
            <pc:sldMk cId="4191581489" sldId="3269"/>
            <ac:spMk id="32" creationId="{EE05D421-E001-B3E0-AABA-511B4B68C4A8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41.236" v="855"/>
          <ac:spMkLst>
            <pc:docMk/>
            <pc:sldMk cId="4191581489" sldId="3269"/>
            <ac:spMk id="33" creationId="{C23DD807-10DD-5B6A-11F8-B9BE5167AF9C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41.236" v="855"/>
          <ac:spMkLst>
            <pc:docMk/>
            <pc:sldMk cId="4191581489" sldId="3269"/>
            <ac:spMk id="34" creationId="{A62867B5-3D13-A97B-B8F5-8ED868C872CA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41.236" v="855"/>
          <ac:spMkLst>
            <pc:docMk/>
            <pc:sldMk cId="4191581489" sldId="3269"/>
            <ac:spMk id="35" creationId="{D3758FC5-8A9F-AD0F-FE54-5AA0EE2AB04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41.236" v="855"/>
          <ac:spMkLst>
            <pc:docMk/>
            <pc:sldMk cId="4191581489" sldId="3269"/>
            <ac:spMk id="36" creationId="{B58D0BE1-59D3-5CE5-8D13-D6BCEE7B84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41.236" v="855"/>
          <ac:spMkLst>
            <pc:docMk/>
            <pc:sldMk cId="4191581489" sldId="3269"/>
            <ac:spMk id="37" creationId="{11B203A6-8B11-7804-5D6D-ACD665CF0607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41.236" v="855"/>
          <ac:spMkLst>
            <pc:docMk/>
            <pc:sldMk cId="4191581489" sldId="3269"/>
            <ac:spMk id="38" creationId="{7179EA04-C5BF-82CE-98DB-D6CEF8DB5B4F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41.236" v="855"/>
          <ac:spMkLst>
            <pc:docMk/>
            <pc:sldMk cId="4191581489" sldId="3269"/>
            <ac:spMk id="39" creationId="{BD5C8008-ECE2-C789-2BF9-1742F4097B25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41.236" v="855"/>
          <ac:spMkLst>
            <pc:docMk/>
            <pc:sldMk cId="4191581489" sldId="3269"/>
            <ac:spMk id="40" creationId="{3D535861-E775-61F4-2C1B-07F4CF981DB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41.236" v="855"/>
          <ac:spMkLst>
            <pc:docMk/>
            <pc:sldMk cId="4191581489" sldId="3269"/>
            <ac:spMk id="41" creationId="{053D427D-0BDD-62E9-EFB0-D56BF8BEFF25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02:58.852" v="859"/>
        <pc:sldMkLst>
          <pc:docMk/>
          <pc:sldMk cId="1053250648" sldId="3270"/>
        </pc:sldMkLst>
        <pc:spChg chg="mod">
          <ac:chgData name="ALVARADO, JOSE L CIV USAF AFOTEC DET 5/CTO" userId="11cd513a-0cc4-40cc-8b2f-dd89dd5d167d" providerId="ADAL" clId="{C0A191A5-18EA-43B1-882E-F7EE40F77491}" dt="2026-04-14T17:35:48.370" v="547" actId="1076"/>
          <ac:spMkLst>
            <pc:docMk/>
            <pc:sldMk cId="1053250648" sldId="3270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8.852" v="859"/>
          <ac:spMkLst>
            <pc:docMk/>
            <pc:sldMk cId="1053250648" sldId="3270"/>
            <ac:spMk id="31" creationId="{DBF797EE-543D-6AA5-60E0-35FFBB91A76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8.852" v="859"/>
          <ac:spMkLst>
            <pc:docMk/>
            <pc:sldMk cId="1053250648" sldId="3270"/>
            <ac:spMk id="32" creationId="{1DA4022F-D15A-2A51-8AC4-7E40901865EA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8.852" v="859"/>
          <ac:spMkLst>
            <pc:docMk/>
            <pc:sldMk cId="1053250648" sldId="3270"/>
            <ac:spMk id="33" creationId="{98416DC2-F124-0B8C-89F9-C05FE894C4F5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8.852" v="859"/>
          <ac:spMkLst>
            <pc:docMk/>
            <pc:sldMk cId="1053250648" sldId="3270"/>
            <ac:spMk id="34" creationId="{ED755E02-9C22-66D0-E0F3-EC31C1B2E09F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8.852" v="859"/>
          <ac:spMkLst>
            <pc:docMk/>
            <pc:sldMk cId="1053250648" sldId="3270"/>
            <ac:spMk id="35" creationId="{A2E95541-8A0E-8328-F9E8-EA98377A34B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8.852" v="859"/>
          <ac:spMkLst>
            <pc:docMk/>
            <pc:sldMk cId="1053250648" sldId="3270"/>
            <ac:spMk id="36" creationId="{AEF7957B-EE72-B589-2DF3-D5F348C5D645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8.852" v="859"/>
          <ac:spMkLst>
            <pc:docMk/>
            <pc:sldMk cId="1053250648" sldId="3270"/>
            <ac:spMk id="37" creationId="{5C531DF9-1D78-CD36-45D3-FBB6293C2341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8.852" v="859"/>
          <ac:spMkLst>
            <pc:docMk/>
            <pc:sldMk cId="1053250648" sldId="3270"/>
            <ac:spMk id="38" creationId="{DA495961-0883-3022-1EA3-81337EEF7DEF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8.852" v="859"/>
          <ac:spMkLst>
            <pc:docMk/>
            <pc:sldMk cId="1053250648" sldId="3270"/>
            <ac:spMk id="39" creationId="{7FA303BB-A0E1-65A8-DD39-D7CD075B699E}"/>
          </ac:spMkLst>
        </pc:spChg>
        <pc:spChg chg="mod">
          <ac:chgData name="ALVARADO, JOSE L CIV USAF AFOTEC DET 5/CTO" userId="11cd513a-0cc4-40cc-8b2f-dd89dd5d167d" providerId="ADAL" clId="{C0A191A5-18EA-43B1-882E-F7EE40F77491}" dt="2026-04-14T18:02:58.852" v="859"/>
          <ac:spMkLst>
            <pc:docMk/>
            <pc:sldMk cId="1053250648" sldId="3270"/>
            <ac:spMk id="40" creationId="{F5B6CC95-82CF-BFD5-FAF8-668684BCCCB2}"/>
          </ac:spMkLst>
        </pc:spChg>
      </pc:sldChg>
      <pc:sldChg chg="addSp delSp modSp mod modNotesTx">
        <pc:chgData name="ALVARADO, JOSE L CIV USAF AFOTEC DET 5/CTO" userId="11cd513a-0cc4-40cc-8b2f-dd89dd5d167d" providerId="ADAL" clId="{C0A191A5-18EA-43B1-882E-F7EE40F77491}" dt="2026-04-14T18:03:08.711" v="863"/>
        <pc:sldMkLst>
          <pc:docMk/>
          <pc:sldMk cId="4225452957" sldId="3271"/>
        </pc:sldMkLst>
        <pc:spChg chg="mod">
          <ac:chgData name="ALVARADO, JOSE L CIV USAF AFOTEC DET 5/CTO" userId="11cd513a-0cc4-40cc-8b2f-dd89dd5d167d" providerId="ADAL" clId="{C0A191A5-18EA-43B1-882E-F7EE40F77491}" dt="2026-04-14T17:36:19.413" v="555" actId="1076"/>
          <ac:spMkLst>
            <pc:docMk/>
            <pc:sldMk cId="4225452957" sldId="3271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8.711" v="863"/>
          <ac:spMkLst>
            <pc:docMk/>
            <pc:sldMk cId="4225452957" sldId="3271"/>
            <ac:spMk id="31" creationId="{AA3D48E6-0BB6-F260-3595-85AB1EE4C914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8.711" v="863"/>
          <ac:spMkLst>
            <pc:docMk/>
            <pc:sldMk cId="4225452957" sldId="3271"/>
            <ac:spMk id="32" creationId="{3D84E843-CA26-30DF-7A79-B29E78DF259D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8.711" v="863"/>
          <ac:spMkLst>
            <pc:docMk/>
            <pc:sldMk cId="4225452957" sldId="3271"/>
            <ac:spMk id="33" creationId="{5B6266A3-AF45-CE59-B618-15A2D4863BD0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8.711" v="863"/>
          <ac:spMkLst>
            <pc:docMk/>
            <pc:sldMk cId="4225452957" sldId="3271"/>
            <ac:spMk id="34" creationId="{7FD4B42C-7604-50E3-68DF-F73F18AF22C3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8.711" v="863"/>
          <ac:spMkLst>
            <pc:docMk/>
            <pc:sldMk cId="4225452957" sldId="3271"/>
            <ac:spMk id="35" creationId="{046C7B04-9C69-A5BB-C30A-B2DA1EBEB4BB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8.711" v="863"/>
          <ac:spMkLst>
            <pc:docMk/>
            <pc:sldMk cId="4225452957" sldId="3271"/>
            <ac:spMk id="36" creationId="{9D967AAF-85C9-C58A-288F-EE9DA7EE6938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8.711" v="863"/>
          <ac:spMkLst>
            <pc:docMk/>
            <pc:sldMk cId="4225452957" sldId="3271"/>
            <ac:spMk id="37" creationId="{392A06ED-AA74-B03B-858E-F8F735030642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8.711" v="863"/>
          <ac:spMkLst>
            <pc:docMk/>
            <pc:sldMk cId="4225452957" sldId="3271"/>
            <ac:spMk id="38" creationId="{BEF82514-520F-22FD-5C46-39C4AAF42AAF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8.711" v="863"/>
          <ac:spMkLst>
            <pc:docMk/>
            <pc:sldMk cId="4225452957" sldId="3271"/>
            <ac:spMk id="39" creationId="{46B2B8D1-6B7F-EF78-F8E3-D38C584FCCD3}"/>
          </ac:spMkLst>
        </pc:spChg>
        <pc:spChg chg="mod">
          <ac:chgData name="ALVARADO, JOSE L CIV USAF AFOTEC DET 5/CTO" userId="11cd513a-0cc4-40cc-8b2f-dd89dd5d167d" providerId="ADAL" clId="{C0A191A5-18EA-43B1-882E-F7EE40F77491}" dt="2026-04-14T18:03:08.711" v="863"/>
          <ac:spMkLst>
            <pc:docMk/>
            <pc:sldMk cId="4225452957" sldId="3271"/>
            <ac:spMk id="40" creationId="{520EB458-BA51-3329-3950-754179ABE1C5}"/>
          </ac:spMkLst>
        </pc:spChg>
      </pc:sldChg>
      <pc:sldChg chg="addSp delSp modSp mod ord modNotesTx">
        <pc:chgData name="ALVARADO, JOSE L CIV USAF AFOTEC DET 5/CTO" userId="11cd513a-0cc4-40cc-8b2f-dd89dd5d167d" providerId="ADAL" clId="{C0A191A5-18EA-43B1-882E-F7EE40F77491}" dt="2026-04-14T18:09:20.795" v="923"/>
        <pc:sldMkLst>
          <pc:docMk/>
          <pc:sldMk cId="1209202628" sldId="3273"/>
        </pc:sldMkLst>
        <pc:spChg chg="mod">
          <ac:chgData name="ALVARADO, JOSE L CIV USAF AFOTEC DET 5/CTO" userId="11cd513a-0cc4-40cc-8b2f-dd89dd5d167d" providerId="ADAL" clId="{C0A191A5-18EA-43B1-882E-F7EE40F77491}" dt="2026-04-14T17:37:31.673" v="571" actId="1076"/>
          <ac:spMkLst>
            <pc:docMk/>
            <pc:sldMk cId="1209202628" sldId="3273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7:01.840" v="893" actId="1076"/>
          <ac:spMkLst>
            <pc:docMk/>
            <pc:sldMk cId="1209202628" sldId="3273"/>
            <ac:spMk id="19" creationId="{7BBAC996-04D2-6AF5-A9C4-2A052208D09B}"/>
          </ac:spMkLst>
        </pc:spChg>
        <pc:spChg chg="mod">
          <ac:chgData name="ALVARADO, JOSE L CIV USAF AFOTEC DET 5/CTO" userId="11cd513a-0cc4-40cc-8b2f-dd89dd5d167d" providerId="ADAL" clId="{C0A191A5-18EA-43B1-882E-F7EE40F77491}" dt="2026-04-14T18:06:18.955" v="892"/>
          <ac:spMkLst>
            <pc:docMk/>
            <pc:sldMk cId="1209202628" sldId="3273"/>
            <ac:spMk id="41" creationId="{3BFD3911-7A20-C5D4-7C81-C57DD56CEE31}"/>
          </ac:spMkLst>
        </pc:spChg>
        <pc:spChg chg="mod">
          <ac:chgData name="ALVARADO, JOSE L CIV USAF AFOTEC DET 5/CTO" userId="11cd513a-0cc4-40cc-8b2f-dd89dd5d167d" providerId="ADAL" clId="{C0A191A5-18EA-43B1-882E-F7EE40F77491}" dt="2026-04-14T18:06:18.955" v="892"/>
          <ac:spMkLst>
            <pc:docMk/>
            <pc:sldMk cId="1209202628" sldId="3273"/>
            <ac:spMk id="42" creationId="{C5B484B2-0C45-1B8F-2559-0BCEAFAB5E1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6:18.955" v="892"/>
          <ac:spMkLst>
            <pc:docMk/>
            <pc:sldMk cId="1209202628" sldId="3273"/>
            <ac:spMk id="43" creationId="{DF3BDFB0-DD23-D770-22DA-00F558404D77}"/>
          </ac:spMkLst>
        </pc:spChg>
        <pc:spChg chg="mod">
          <ac:chgData name="ALVARADO, JOSE L CIV USAF AFOTEC DET 5/CTO" userId="11cd513a-0cc4-40cc-8b2f-dd89dd5d167d" providerId="ADAL" clId="{C0A191A5-18EA-43B1-882E-F7EE40F77491}" dt="2026-04-14T18:06:18.955" v="892"/>
          <ac:spMkLst>
            <pc:docMk/>
            <pc:sldMk cId="1209202628" sldId="3273"/>
            <ac:spMk id="44" creationId="{21BF1351-FC72-B8ED-1DC1-8503880B4DBB}"/>
          </ac:spMkLst>
        </pc:spChg>
        <pc:spChg chg="mod">
          <ac:chgData name="ALVARADO, JOSE L CIV USAF AFOTEC DET 5/CTO" userId="11cd513a-0cc4-40cc-8b2f-dd89dd5d167d" providerId="ADAL" clId="{C0A191A5-18EA-43B1-882E-F7EE40F77491}" dt="2026-04-14T18:06:18.955" v="892"/>
          <ac:spMkLst>
            <pc:docMk/>
            <pc:sldMk cId="1209202628" sldId="3273"/>
            <ac:spMk id="45" creationId="{8B454821-BBB5-8B75-9D81-3DF44FE472F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6:18.955" v="892"/>
          <ac:spMkLst>
            <pc:docMk/>
            <pc:sldMk cId="1209202628" sldId="3273"/>
            <ac:spMk id="46" creationId="{A193F41C-D6B9-28B8-DCD2-D0F61358DC56}"/>
          </ac:spMkLst>
        </pc:spChg>
        <pc:spChg chg="mod">
          <ac:chgData name="ALVARADO, JOSE L CIV USAF AFOTEC DET 5/CTO" userId="11cd513a-0cc4-40cc-8b2f-dd89dd5d167d" providerId="ADAL" clId="{C0A191A5-18EA-43B1-882E-F7EE40F77491}" dt="2026-04-14T18:06:18.955" v="892"/>
          <ac:spMkLst>
            <pc:docMk/>
            <pc:sldMk cId="1209202628" sldId="3273"/>
            <ac:spMk id="47" creationId="{3070320E-B2AF-3AFB-786E-14606167B673}"/>
          </ac:spMkLst>
        </pc:spChg>
        <pc:spChg chg="mod">
          <ac:chgData name="ALVARADO, JOSE L CIV USAF AFOTEC DET 5/CTO" userId="11cd513a-0cc4-40cc-8b2f-dd89dd5d167d" providerId="ADAL" clId="{C0A191A5-18EA-43B1-882E-F7EE40F77491}" dt="2026-04-14T18:06:18.955" v="892"/>
          <ac:spMkLst>
            <pc:docMk/>
            <pc:sldMk cId="1209202628" sldId="3273"/>
            <ac:spMk id="48" creationId="{038253D8-9984-614D-1653-A2694F852BE0}"/>
          </ac:spMkLst>
        </pc:spChg>
        <pc:spChg chg="mod">
          <ac:chgData name="ALVARADO, JOSE L CIV USAF AFOTEC DET 5/CTO" userId="11cd513a-0cc4-40cc-8b2f-dd89dd5d167d" providerId="ADAL" clId="{C0A191A5-18EA-43B1-882E-F7EE40F77491}" dt="2026-04-14T18:06:18.955" v="892"/>
          <ac:spMkLst>
            <pc:docMk/>
            <pc:sldMk cId="1209202628" sldId="3273"/>
            <ac:spMk id="49" creationId="{8C1770EF-EB65-A98A-62A9-B659179DBF5C}"/>
          </ac:spMkLst>
        </pc:spChg>
        <pc:spChg chg="mod">
          <ac:chgData name="ALVARADO, JOSE L CIV USAF AFOTEC DET 5/CTO" userId="11cd513a-0cc4-40cc-8b2f-dd89dd5d167d" providerId="ADAL" clId="{C0A191A5-18EA-43B1-882E-F7EE40F77491}" dt="2026-04-14T18:06:18.955" v="892"/>
          <ac:spMkLst>
            <pc:docMk/>
            <pc:sldMk cId="1209202628" sldId="3273"/>
            <ac:spMk id="50" creationId="{FBFD51BA-242E-DAF1-C118-6D06633F4425}"/>
          </ac:spMkLst>
        </pc:spChg>
      </pc:sldChg>
      <pc:sldChg chg="addSp delSp modSp mod modAnim modNotesTx">
        <pc:chgData name="ALVARADO, JOSE L CIV USAF AFOTEC DET 5/CTO" userId="11cd513a-0cc4-40cc-8b2f-dd89dd5d167d" providerId="ADAL" clId="{C0A191A5-18EA-43B1-882E-F7EE40F77491}" dt="2026-04-14T18:01:14.906" v="839"/>
        <pc:sldMkLst>
          <pc:docMk/>
          <pc:sldMk cId="1428808712" sldId="3283"/>
        </pc:sldMkLst>
        <pc:spChg chg="mod">
          <ac:chgData name="ALVARADO, JOSE L CIV USAF AFOTEC DET 5/CTO" userId="11cd513a-0cc4-40cc-8b2f-dd89dd5d167d" providerId="ADAL" clId="{C0A191A5-18EA-43B1-882E-F7EE40F77491}" dt="2026-04-14T17:31:26.050" v="506" actId="1076"/>
          <ac:spMkLst>
            <pc:docMk/>
            <pc:sldMk cId="1428808712" sldId="3283"/>
            <ac:spMk id="3" creationId="{67F0FC3E-EFDE-4E6E-8982-2C0842BE81C6}"/>
          </ac:spMkLst>
        </pc:spChg>
        <pc:spChg chg="mod">
          <ac:chgData name="ALVARADO, JOSE L CIV USAF AFOTEC DET 5/CTO" userId="11cd513a-0cc4-40cc-8b2f-dd89dd5d167d" providerId="ADAL" clId="{C0A191A5-18EA-43B1-882E-F7EE40F77491}" dt="2026-04-14T17:47:34.310" v="669" actId="113"/>
          <ac:spMkLst>
            <pc:docMk/>
            <pc:sldMk cId="1428808712" sldId="3283"/>
            <ac:spMk id="20" creationId="{37C98FBF-BEB0-1669-6B26-85B22A9DA65E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4.906" v="839"/>
          <ac:spMkLst>
            <pc:docMk/>
            <pc:sldMk cId="1428808712" sldId="3283"/>
            <ac:spMk id="31" creationId="{F5BC841D-1B7E-0563-ACBC-0BA8998A418C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4.906" v="839"/>
          <ac:spMkLst>
            <pc:docMk/>
            <pc:sldMk cId="1428808712" sldId="3283"/>
            <ac:spMk id="32" creationId="{56DB9737-A3E8-B39E-3BA1-7F6F01DE820E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4.906" v="839"/>
          <ac:spMkLst>
            <pc:docMk/>
            <pc:sldMk cId="1428808712" sldId="3283"/>
            <ac:spMk id="33" creationId="{A3066A3F-CED6-6398-581D-D7AABCF98DE9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4.906" v="839"/>
          <ac:spMkLst>
            <pc:docMk/>
            <pc:sldMk cId="1428808712" sldId="3283"/>
            <ac:spMk id="34" creationId="{D1B1337F-FA48-BA9C-9469-50DD17293A28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4.906" v="839"/>
          <ac:spMkLst>
            <pc:docMk/>
            <pc:sldMk cId="1428808712" sldId="3283"/>
            <ac:spMk id="35" creationId="{C0CED5BC-50C8-589E-33F4-DFC9F556498B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4.906" v="839"/>
          <ac:spMkLst>
            <pc:docMk/>
            <pc:sldMk cId="1428808712" sldId="3283"/>
            <ac:spMk id="36" creationId="{4BCDA105-F5E5-0FAB-6704-169AC9DFEEB7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4.906" v="839"/>
          <ac:spMkLst>
            <pc:docMk/>
            <pc:sldMk cId="1428808712" sldId="3283"/>
            <ac:spMk id="37" creationId="{B09980B0-928C-AED6-127B-1E45E474912C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4.906" v="839"/>
          <ac:spMkLst>
            <pc:docMk/>
            <pc:sldMk cId="1428808712" sldId="3283"/>
            <ac:spMk id="38" creationId="{B2F60332-C689-DA63-3E0F-DBB2CEB4C828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4.906" v="839"/>
          <ac:spMkLst>
            <pc:docMk/>
            <pc:sldMk cId="1428808712" sldId="3283"/>
            <ac:spMk id="39" creationId="{1D9FE81A-DC06-5691-3AD3-BD5A1FDAC67E}"/>
          </ac:spMkLst>
        </pc:spChg>
        <pc:spChg chg="mod">
          <ac:chgData name="ALVARADO, JOSE L CIV USAF AFOTEC DET 5/CTO" userId="11cd513a-0cc4-40cc-8b2f-dd89dd5d167d" providerId="ADAL" clId="{C0A191A5-18EA-43B1-882E-F7EE40F77491}" dt="2026-04-14T18:01:14.906" v="839"/>
          <ac:spMkLst>
            <pc:docMk/>
            <pc:sldMk cId="1428808712" sldId="3283"/>
            <ac:spMk id="40" creationId="{30D9C22B-6A00-DE16-74ED-2756B9D585B4}"/>
          </ac:spMkLst>
        </pc:spChg>
      </pc:sldChg>
      <pc:sldChg chg="del modNotesTx">
        <pc:chgData name="ALVARADO, JOSE L CIV USAF AFOTEC DET 5/CTO" userId="11cd513a-0cc4-40cc-8b2f-dd89dd5d167d" providerId="ADAL" clId="{C0A191A5-18EA-43B1-882E-F7EE40F77491}" dt="2026-04-16T19:01:09.254" v="1079" actId="47"/>
        <pc:sldMkLst>
          <pc:docMk/>
          <pc:sldMk cId="1008924356" sldId="3285"/>
        </pc:sldMkLst>
      </pc:sldChg>
      <pc:sldChg chg="addSp delSp modSp mod">
        <pc:chgData name="ALVARADO, JOSE L CIV USAF AFOTEC DET 5/CTO" userId="11cd513a-0cc4-40cc-8b2f-dd89dd5d167d" providerId="ADAL" clId="{C0A191A5-18EA-43B1-882E-F7EE40F77491}" dt="2026-04-16T19:01:05.030" v="1078" actId="1076"/>
        <pc:sldMkLst>
          <pc:docMk/>
          <pc:sldMk cId="92695459" sldId="3286"/>
        </pc:sldMkLst>
        <pc:spChg chg="add mod">
          <ac:chgData name="ALVARADO, JOSE L CIV USAF AFOTEC DET 5/CTO" userId="11cd513a-0cc4-40cc-8b2f-dd89dd5d167d" providerId="ADAL" clId="{C0A191A5-18EA-43B1-882E-F7EE40F77491}" dt="2026-04-16T19:01:05.030" v="1078" actId="1076"/>
          <ac:spMkLst>
            <pc:docMk/>
            <pc:sldMk cId="92695459" sldId="3286"/>
            <ac:spMk id="2" creationId="{FF9F49F4-B605-6D89-75A2-52FF4726AF45}"/>
          </ac:spMkLst>
        </pc:spChg>
        <pc:spChg chg="mod">
          <ac:chgData name="ALVARADO, JOSE L CIV USAF AFOTEC DET 5/CTO" userId="11cd513a-0cc4-40cc-8b2f-dd89dd5d167d" providerId="ADAL" clId="{C0A191A5-18EA-43B1-882E-F7EE40F77491}" dt="2026-04-16T19:01:01.566" v="1077" actId="1076"/>
          <ac:spMkLst>
            <pc:docMk/>
            <pc:sldMk cId="92695459" sldId="3286"/>
            <ac:spMk id="7" creationId="{52B7C9E0-B426-ACB5-2E73-26EF3F78DEF3}"/>
          </ac:spMkLst>
        </pc:spChg>
      </pc:sldChg>
      <pc:sldChg chg="modSp del mod modNotesTx">
        <pc:chgData name="ALVARADO, JOSE L CIV USAF AFOTEC DET 5/CTO" userId="11cd513a-0cc4-40cc-8b2f-dd89dd5d167d" providerId="ADAL" clId="{C0A191A5-18EA-43B1-882E-F7EE40F77491}" dt="2026-04-16T18:59:13.920" v="1006" actId="47"/>
        <pc:sldMkLst>
          <pc:docMk/>
          <pc:sldMk cId="94742057" sldId="3291"/>
        </pc:sldMkLst>
      </pc:sldChg>
      <pc:sldChg chg="modSp add del mod">
        <pc:chgData name="ALVARADO, JOSE L CIV USAF AFOTEC DET 5/CTO" userId="11cd513a-0cc4-40cc-8b2f-dd89dd5d167d" providerId="ADAL" clId="{C0A191A5-18EA-43B1-882E-F7EE40F77491}" dt="2026-04-16T18:59:25.393" v="1008" actId="47"/>
        <pc:sldMkLst>
          <pc:docMk/>
          <pc:sldMk cId="1112438162" sldId="3292"/>
        </pc:sldMkLst>
      </pc:sldChg>
      <pc:sldChg chg="modSp add del mod">
        <pc:chgData name="ALVARADO, JOSE L CIV USAF AFOTEC DET 5/CTO" userId="11cd513a-0cc4-40cc-8b2f-dd89dd5d167d" providerId="ADAL" clId="{C0A191A5-18EA-43B1-882E-F7EE40F77491}" dt="2026-04-16T18:59:20.859" v="1007" actId="47"/>
        <pc:sldMkLst>
          <pc:docMk/>
          <pc:sldMk cId="1423789508" sldId="3293"/>
        </pc:sldMkLst>
      </pc:sldChg>
    </pc:docChg>
  </pc:docChgLst>
  <pc:docChgLst>
    <pc:chgData name="ALVARADO, JOSE L CIV USAF AFOTEC DET 5/CTO" userId="11cd513a-0cc4-40cc-8b2f-dd89dd5d167d" providerId="ADAL" clId="{2957E768-2465-468A-93BE-AD6A72FA445A}"/>
    <pc:docChg chg="undo redo custSel delSld modSld">
      <pc:chgData name="ALVARADO, JOSE L CIV USAF AFOTEC DET 5/CTO" userId="11cd513a-0cc4-40cc-8b2f-dd89dd5d167d" providerId="ADAL" clId="{2957E768-2465-468A-93BE-AD6A72FA445A}" dt="2026-04-15T23:29:16.960" v="187" actId="20577"/>
      <pc:docMkLst>
        <pc:docMk/>
      </pc:docMkLst>
      <pc:sldChg chg="del">
        <pc:chgData name="ALVARADO, JOSE L CIV USAF AFOTEC DET 5/CTO" userId="11cd513a-0cc4-40cc-8b2f-dd89dd5d167d" providerId="ADAL" clId="{2957E768-2465-468A-93BE-AD6A72FA445A}" dt="2026-04-15T23:18:25.345" v="0" actId="47"/>
        <pc:sldMkLst>
          <pc:docMk/>
          <pc:sldMk cId="1193920661" sldId="319"/>
        </pc:sldMkLst>
      </pc:sldChg>
      <pc:sldChg chg="del">
        <pc:chgData name="ALVARADO, JOSE L CIV USAF AFOTEC DET 5/CTO" userId="11cd513a-0cc4-40cc-8b2f-dd89dd5d167d" providerId="ADAL" clId="{2957E768-2465-468A-93BE-AD6A72FA445A}" dt="2026-04-15T23:18:50.163" v="1" actId="47"/>
        <pc:sldMkLst>
          <pc:docMk/>
          <pc:sldMk cId="3560799597" sldId="361"/>
        </pc:sldMkLst>
      </pc:sldChg>
      <pc:sldChg chg="del">
        <pc:chgData name="ALVARADO, JOSE L CIV USAF AFOTEC DET 5/CTO" userId="11cd513a-0cc4-40cc-8b2f-dd89dd5d167d" providerId="ADAL" clId="{2957E768-2465-468A-93BE-AD6A72FA445A}" dt="2026-04-15T23:27:55.928" v="166" actId="47"/>
        <pc:sldMkLst>
          <pc:docMk/>
          <pc:sldMk cId="3800299664" sldId="3223"/>
        </pc:sldMkLst>
      </pc:sldChg>
      <pc:sldChg chg="modSp mod">
        <pc:chgData name="ALVARADO, JOSE L CIV USAF AFOTEC DET 5/CTO" userId="11cd513a-0cc4-40cc-8b2f-dd89dd5d167d" providerId="ADAL" clId="{2957E768-2465-468A-93BE-AD6A72FA445A}" dt="2026-04-15T23:29:13.255" v="183" actId="12"/>
        <pc:sldMkLst>
          <pc:docMk/>
          <pc:sldMk cId="3707726172" sldId="3246"/>
        </pc:sldMkLst>
        <pc:spChg chg="mod">
          <ac:chgData name="ALVARADO, JOSE L CIV USAF AFOTEC DET 5/CTO" userId="11cd513a-0cc4-40cc-8b2f-dd89dd5d167d" providerId="ADAL" clId="{2957E768-2465-468A-93BE-AD6A72FA445A}" dt="2026-04-15T23:29:13.255" v="183" actId="12"/>
          <ac:spMkLst>
            <pc:docMk/>
            <pc:sldMk cId="3707726172" sldId="3246"/>
            <ac:spMk id="25" creationId="{A331D68A-1B30-718D-59FB-3D36F37BB6DD}"/>
          </ac:spMkLst>
        </pc:spChg>
      </pc:sldChg>
      <pc:sldChg chg="modSp mod">
        <pc:chgData name="ALVARADO, JOSE L CIV USAF AFOTEC DET 5/CTO" userId="11cd513a-0cc4-40cc-8b2f-dd89dd5d167d" providerId="ADAL" clId="{2957E768-2465-468A-93BE-AD6A72FA445A}" dt="2026-04-15T23:29:16.960" v="187" actId="20577"/>
        <pc:sldMkLst>
          <pc:docMk/>
          <pc:sldMk cId="94742057" sldId="3291"/>
        </pc:sldMkLst>
        <pc:spChg chg="mod">
          <ac:chgData name="ALVARADO, JOSE L CIV USAF AFOTEC DET 5/CTO" userId="11cd513a-0cc4-40cc-8b2f-dd89dd5d167d" providerId="ADAL" clId="{2957E768-2465-468A-93BE-AD6A72FA445A}" dt="2026-04-15T23:29:16.960" v="187" actId="20577"/>
          <ac:spMkLst>
            <pc:docMk/>
            <pc:sldMk cId="94742057" sldId="3291"/>
            <ac:spMk id="4" creationId="{345A9EBF-EB8F-1E05-7106-6311BF4D23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5696A-1247-43A3-A629-112CF7B8527C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3F536-BF10-4D7F-8E51-2932ED52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3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092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32F50-0B60-B34B-8422-4E195A5AE2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739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11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7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0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83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11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21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0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46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90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68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68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29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20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22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28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02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74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354965" algn="l"/>
              </a:tabLst>
              <a:defRPr/>
            </a:pPr>
            <a:endParaRPr lang="en-US" sz="1200" dirty="0">
              <a:latin typeface="+mn-lt"/>
            </a:endParaRPr>
          </a:p>
          <a:p>
            <a:pPr marL="12700" indent="0">
              <a:lnSpc>
                <a:spcPct val="100000"/>
              </a:lnSpc>
              <a:spcBef>
                <a:spcPts val="530"/>
              </a:spcBef>
              <a:buFont typeface="Arial"/>
              <a:buNone/>
              <a:tabLst>
                <a:tab pos="354965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092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32F50-0B60-B34B-8422-4E195A5AE2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02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5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5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7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7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3F536-BF10-4D7F-8E51-2932ED5255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5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4183" y="229237"/>
            <a:ext cx="11083635" cy="782202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spAutoFit/>
          </a:bodyPr>
          <a:lstStyle>
            <a:lvl1pPr>
              <a:defRPr sz="3883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554184" y="1256083"/>
            <a:ext cx="11083635" cy="1778428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220262"/>
            <a:ext cx="12192000" cy="637738"/>
            <a:chOff x="0" y="7049630"/>
            <a:chExt cx="13817600" cy="72277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088717"/>
              <a:ext cx="13817600" cy="6836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38" y="7049630"/>
              <a:ext cx="2536034" cy="722770"/>
            </a:xfrm>
            <a:prstGeom prst="rect">
              <a:avLst/>
            </a:prstGeom>
          </p:spPr>
        </p:pic>
      </p:grp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3AA35B6-45B7-49B9-8B84-40E24424A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  <a:prstGeom prst="rect">
            <a:avLst/>
          </a:prstGeom>
        </p:spPr>
        <p:txBody>
          <a:bodyPr anchor="b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6BCF741-8895-4D5E-9F6C-8F7A3F02C7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39996" y="2448265"/>
            <a:ext cx="8597823" cy="91794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39996" y="3866468"/>
            <a:ext cx="8597823" cy="456234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270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27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39996" y="2448265"/>
            <a:ext cx="8597823" cy="91794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39996" y="3866468"/>
            <a:ext cx="8597823" cy="450957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270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7089" y="2457396"/>
            <a:ext cx="8597823" cy="917944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</a:t>
            </a:r>
            <a:r>
              <a:rPr lang="en-US"/>
              <a:t>Goes Here.”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17843" y="5324895"/>
            <a:ext cx="11707009" cy="16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01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55544" y="2407829"/>
            <a:ext cx="3180577" cy="553998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118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5997131"/>
            <a:ext cx="12192000" cy="544538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4505712" y="2407829"/>
            <a:ext cx="3180577" cy="553998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118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8355879" y="2407829"/>
            <a:ext cx="3180577" cy="553998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118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80889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68235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068235" y="0"/>
            <a:ext cx="412376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35788" y="2495589"/>
            <a:ext cx="3388659" cy="483085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471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435788" y="3429000"/>
            <a:ext cx="3388659" cy="441581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55" y="6130744"/>
            <a:ext cx="431421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599" y="866879"/>
            <a:ext cx="4290357" cy="1651221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8599" y="2693172"/>
            <a:ext cx="4290356" cy="17434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87553" y="0"/>
            <a:ext cx="6804447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3912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3047" y="866879"/>
            <a:ext cx="4290357" cy="1651221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046" y="2693172"/>
            <a:ext cx="4290356" cy="17434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6804447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4969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64776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3316" y="5871797"/>
            <a:ext cx="11485369" cy="699811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79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33397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1907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8073556" y="2044932"/>
            <a:ext cx="3564263" cy="1147498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394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73556" y="3290748"/>
            <a:ext cx="3564263" cy="439992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119910" y="1273270"/>
            <a:ext cx="6055592" cy="440846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05015"/>
            <a:ext cx="12192000" cy="352987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1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6896599" y="1"/>
            <a:ext cx="5295402" cy="68580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>
                <a:solidFill>
                  <a:schemeClr val="bg1"/>
                </a:solidFill>
                <a:latin typeface="+mj-lt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3" y="4737628"/>
            <a:ext cx="11083634" cy="421526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bg1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43538" y="4519612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60" y="5941737"/>
            <a:ext cx="3106271" cy="6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505015"/>
            <a:ext cx="12192000" cy="352987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1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12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643538" y="3705195"/>
            <a:ext cx="11083635" cy="977650"/>
          </a:xfrm>
          <a:prstGeom prst="rect">
            <a:avLst/>
          </a:prstGeom>
        </p:spPr>
        <p:txBody>
          <a:bodyPr vert="horz" lIns="80682" tIns="80682" rIns="80682" bIns="80682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5294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7417669" y="0"/>
            <a:ext cx="4774331" cy="66760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778009" y="5238334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0" y="5577300"/>
            <a:ext cx="3106271" cy="6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643538" y="3705195"/>
            <a:ext cx="11083635" cy="977650"/>
          </a:xfrm>
          <a:prstGeom prst="rect">
            <a:avLst/>
          </a:prstGeom>
        </p:spPr>
        <p:txBody>
          <a:bodyPr vert="horz" lIns="80682" tIns="80682" rIns="80682" bIns="80682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5294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78009" y="5238334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0" y="5577300"/>
            <a:ext cx="3106271" cy="694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121337" y="-1"/>
            <a:ext cx="607066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643538" y="3704819"/>
            <a:ext cx="11083635" cy="977650"/>
          </a:xfrm>
          <a:prstGeom prst="rect">
            <a:avLst/>
          </a:prstGeom>
        </p:spPr>
        <p:txBody>
          <a:bodyPr vert="horz" lIns="80682" tIns="80682" rIns="80682" bIns="80682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5294" dirty="0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78009" y="5237957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0" y="5577301"/>
            <a:ext cx="3106271" cy="6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6896599" y="1"/>
            <a:ext cx="5295402" cy="68580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>
                <a:solidFill>
                  <a:schemeClr val="bg1"/>
                </a:solidFill>
                <a:latin typeface="+mj-lt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3" y="4737628"/>
            <a:ext cx="11083634" cy="421526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bg1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43538" y="4519612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811778" y="6061352"/>
            <a:ext cx="2826038" cy="4518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12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36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121337" y="-1"/>
            <a:ext cx="6070663" cy="68580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>
                <a:solidFill>
                  <a:schemeClr val="bg1"/>
                </a:solidFill>
                <a:latin typeface="+mj-lt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3" y="4737628"/>
            <a:ext cx="11083634" cy="421526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bg1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43538" y="4519612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60" y="5941737"/>
            <a:ext cx="3106271" cy="6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1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121337" y="-1"/>
            <a:ext cx="6070663" cy="68580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>
                <a:solidFill>
                  <a:schemeClr val="bg1"/>
                </a:solidFill>
                <a:latin typeface="+mj-lt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54183" y="4737628"/>
            <a:ext cx="11083634" cy="421526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bg1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43538" y="4519612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811778" y="6061352"/>
            <a:ext cx="2826038" cy="4518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12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75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190463" y="1090706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847272" y="-418353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29371" y="-702236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>
                <a:solidFill>
                  <a:schemeClr val="tx2"/>
                </a:solidFill>
                <a:latin typeface="+mj-lt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3" y="4737628"/>
            <a:ext cx="11083634" cy="423645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tx2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43538" y="4519612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60" y="5941738"/>
            <a:ext cx="3106271" cy="6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190463" y="1090706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847272" y="-418353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29371" y="-702236"/>
            <a:ext cx="184731" cy="465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24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4184" y="2378437"/>
            <a:ext cx="11083635" cy="1814086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294">
                <a:solidFill>
                  <a:schemeClr val="tx2"/>
                </a:solidFill>
                <a:latin typeface="+mj-lt"/>
              </a:defRPr>
            </a:lvl1pPr>
            <a:lvl2pPr marL="617339" indent="0">
              <a:buNone/>
              <a:defRPr sz="4849">
                <a:solidFill>
                  <a:schemeClr val="bg1"/>
                </a:solidFill>
                <a:latin typeface="+mj-lt"/>
              </a:defRPr>
            </a:lvl2pPr>
            <a:lvl3pPr marL="1234683" indent="0">
              <a:buNone/>
              <a:defRPr sz="4849">
                <a:solidFill>
                  <a:schemeClr val="bg1"/>
                </a:solidFill>
                <a:latin typeface="+mj-lt"/>
              </a:defRPr>
            </a:lvl3pPr>
            <a:lvl4pPr marL="1852023" indent="0">
              <a:buNone/>
              <a:defRPr sz="4849">
                <a:solidFill>
                  <a:schemeClr val="bg1"/>
                </a:solidFill>
                <a:latin typeface="+mj-lt"/>
              </a:defRPr>
            </a:lvl4pPr>
            <a:lvl5pPr marL="2469366" indent="0">
              <a:buNone/>
              <a:defRPr sz="48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4183" y="4737628"/>
            <a:ext cx="11083634" cy="423645"/>
          </a:xfrm>
        </p:spPr>
        <p:txBody>
          <a:bodyPr>
            <a:spAutoFit/>
          </a:bodyPr>
          <a:lstStyle>
            <a:lvl1pPr marL="0" indent="0">
              <a:buNone/>
              <a:defRPr sz="1412">
                <a:solidFill>
                  <a:schemeClr val="tx2"/>
                </a:solidFill>
              </a:defRPr>
            </a:lvl1pPr>
            <a:lvl2pPr marL="617339" indent="0">
              <a:buNone/>
              <a:defRPr/>
            </a:lvl2pPr>
            <a:lvl3pPr marL="1234683" indent="0">
              <a:buNone/>
              <a:defRPr/>
            </a:lvl3pPr>
            <a:lvl4pPr marL="1852023" indent="0">
              <a:buNone/>
              <a:defRPr/>
            </a:lvl4pPr>
            <a:lvl5pPr marL="2469366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43538" y="4519612"/>
            <a:ext cx="8039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811778" y="6061352"/>
            <a:ext cx="2826038" cy="45182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12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96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4184" y="776988"/>
            <a:ext cx="11083635" cy="917944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554184" y="2195191"/>
            <a:ext cx="11083635" cy="1778428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505015"/>
            <a:ext cx="12192000" cy="352987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1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554184" y="776988"/>
            <a:ext cx="11083635" cy="917944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505015"/>
            <a:ext cx="12192000" cy="352987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40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184" y="776988"/>
            <a:ext cx="11083635" cy="917944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183" y="2195191"/>
            <a:ext cx="11083635" cy="27292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428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17339" rtl="0" eaLnBrk="1" latinLnBrk="0" hangingPunct="1">
        <a:spcBef>
          <a:spcPct val="0"/>
        </a:spcBef>
        <a:buNone/>
        <a:defRPr sz="4765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463006" indent="-463006" algn="l" defTabSz="617339" rtl="0" eaLnBrk="1" latinLnBrk="0" hangingPunct="1">
        <a:lnSpc>
          <a:spcPct val="120000"/>
        </a:lnSpc>
        <a:spcBef>
          <a:spcPts val="529"/>
        </a:spcBef>
        <a:spcAft>
          <a:spcPts val="529"/>
        </a:spcAft>
        <a:buFont typeface="Arial"/>
        <a:buChar char="•"/>
        <a:defRPr sz="1588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1003179" indent="-385839" algn="l" defTabSz="617339" rtl="0" eaLnBrk="1" latinLnBrk="0" hangingPunct="1">
        <a:lnSpc>
          <a:spcPct val="120000"/>
        </a:lnSpc>
        <a:spcBef>
          <a:spcPts val="0"/>
        </a:spcBef>
        <a:spcAft>
          <a:spcPts val="529"/>
        </a:spcAft>
        <a:buFont typeface="Arial"/>
        <a:buChar char="–"/>
        <a:defRPr sz="1412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1543353" indent="-308670" algn="l" defTabSz="617339" rtl="0" eaLnBrk="1" latinLnBrk="0" hangingPunct="1">
        <a:lnSpc>
          <a:spcPct val="120000"/>
        </a:lnSpc>
        <a:spcBef>
          <a:spcPts val="0"/>
        </a:spcBef>
        <a:spcAft>
          <a:spcPts val="529"/>
        </a:spcAft>
        <a:buFont typeface="Arial"/>
        <a:buChar char="•"/>
        <a:defRPr sz="1412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2160693" indent="-308670" algn="l" defTabSz="617339" rtl="0" eaLnBrk="1" latinLnBrk="0" hangingPunct="1">
        <a:lnSpc>
          <a:spcPct val="120000"/>
        </a:lnSpc>
        <a:spcBef>
          <a:spcPts val="0"/>
        </a:spcBef>
        <a:spcAft>
          <a:spcPts val="529"/>
        </a:spcAft>
        <a:buFont typeface="Arial"/>
        <a:buChar char="–"/>
        <a:defRPr sz="1412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2778035" indent="-308670" algn="l" defTabSz="617339" rtl="0" eaLnBrk="1" latinLnBrk="0" hangingPunct="1">
        <a:spcBef>
          <a:spcPct val="20000"/>
        </a:spcBef>
        <a:buFont typeface="Arial"/>
        <a:buChar char="»"/>
        <a:defRPr sz="1454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395376" indent="-308670" algn="l" defTabSz="6173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12718" indent="-308670" algn="l" defTabSz="6173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630058" indent="-308670" algn="l" defTabSz="6173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247400" indent="-308670" algn="l" defTabSz="6173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1pPr>
      <a:lvl2pPr marL="617339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2pPr>
      <a:lvl3pPr marL="1234682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3pPr>
      <a:lvl4pPr marL="1852023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4pPr>
      <a:lvl5pPr marL="2469366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5pPr>
      <a:lvl6pPr marL="3086706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6pPr>
      <a:lvl7pPr marL="3704046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7pPr>
      <a:lvl8pPr marL="4321388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8pPr>
      <a:lvl9pPr marL="4938728" algn="l" defTabSz="617339" rtl="0" eaLnBrk="1" latinLnBrk="0" hangingPunct="1">
        <a:defRPr sz="24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6542" y="630423"/>
            <a:ext cx="11083635" cy="2907256"/>
          </a:xfrm>
        </p:spPr>
        <p:txBody>
          <a:bodyPr/>
          <a:lstStyle/>
          <a:p>
            <a:pPr algn="ctr"/>
            <a:r>
              <a:rPr lang="en-US" b="1" dirty="0"/>
              <a:t>Resource Implications and Benefits of Model-Based Acquisition Planning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4183" y="4737627"/>
            <a:ext cx="11083634" cy="1868460"/>
          </a:xfrm>
        </p:spPr>
        <p:txBody>
          <a:bodyPr/>
          <a:lstStyle/>
          <a:p>
            <a:r>
              <a:rPr lang="en-US" sz="1800" dirty="0"/>
              <a:t>Jose L. Alvarado Jr., PhD</a:t>
            </a:r>
          </a:p>
          <a:p>
            <a:r>
              <a:rPr lang="en-US" sz="1800" dirty="0"/>
              <a:t>AFOTEC Detachment 5</a:t>
            </a:r>
          </a:p>
          <a:p>
            <a:r>
              <a:rPr lang="en-US" sz="1800" dirty="0"/>
              <a:t>Jose.alvarado.2@su.af.mil</a:t>
            </a:r>
          </a:p>
          <a:p>
            <a:r>
              <a:rPr lang="en-US" sz="1800" dirty="0"/>
              <a:t>April 22,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084E9-EB55-2F28-B6DA-625F5ACC8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71616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0E07F375-7167-E5B4-0ABD-C82F90BF7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80" y="3175989"/>
            <a:ext cx="1470765" cy="1470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63A53-1E39-98E8-0D56-14503623DD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7852" y="3911371"/>
            <a:ext cx="1302062" cy="1285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CCCF7F-F2D0-7822-EBC3-20A445EB4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713" y="4555882"/>
            <a:ext cx="1280689" cy="12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569282" y="35365"/>
            <a:ext cx="10768731" cy="800219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000" dirty="0"/>
              <a:t>Structure of the Survey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C98FBF-BEB0-1669-6B26-85B22A9DA65E}"/>
              </a:ext>
            </a:extLst>
          </p:cNvPr>
          <p:cNvSpPr txBox="1"/>
          <p:nvPr/>
        </p:nvSpPr>
        <p:spPr>
          <a:xfrm>
            <a:off x="243697" y="797510"/>
            <a:ext cx="114199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Survey consisted of the ten SUS questions along with demographic data to assess the participants’ experience 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survey asked follow-up questions to assess the effectiveness and suitability of the CAG draft test plans.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suitability assessment was divided into questions that addressed value and quality.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survey also asked two questions focused on assessing the time savings the auto-generated test plan offers.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Based on the participants’ opinions, estimate a percentage of time savings the auto-generated test plan could provide.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last question asked the participants’ opinions on recommending the CAG draft test plan as a tool for developing test plans for SUTs.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survey was conducted using Microsoft Forms.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Participants were invited to participate through an email invitation containing the Microsoft forms link.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Was conducted from 24 Jun through 12 July 2024. </a:t>
            </a:r>
            <a:endParaRPr lang="en-US" sz="20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EC105-9A7F-45A8-97DD-150119E18B85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F5BC841D-1B7E-0563-ACBC-0BA8998A418C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56DB9737-A3E8-B39E-3BA1-7F6F01DE820E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066A3F-CED6-6398-581D-D7AABCF98DE9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B1337F-FA48-BA9C-9469-50DD17293A28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C0CED5BC-50C8-589E-33F4-DFC9F556498B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CDA105-F5E5-0FAB-6704-169AC9DFEEB7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B09980B0-928C-AED6-127B-1E45E474912C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F60332-C689-DA63-3E0F-DBB2CEB4C828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1D9FE81A-DC06-5691-3AD3-BD5A1FDAC67E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D9C22B-6A00-DE16-74ED-2756B9D585B4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8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84919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275424" y="6251"/>
            <a:ext cx="11641152" cy="738664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dirty="0"/>
              <a:t>Experience Level Based on Participant’s Self-Evaluation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25A746-C847-C960-C31B-94993165C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23"/>
          <a:stretch/>
        </p:blipFill>
        <p:spPr>
          <a:xfrm>
            <a:off x="5060324" y="2203260"/>
            <a:ext cx="6901303" cy="34147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FC6B0D-45F6-49EA-CAC4-59482CDB3CB5}"/>
              </a:ext>
            </a:extLst>
          </p:cNvPr>
          <p:cNvSpPr txBox="1"/>
          <p:nvPr/>
        </p:nvSpPr>
        <p:spPr>
          <a:xfrm>
            <a:off x="6419471" y="5482787"/>
            <a:ext cx="4323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Determination of Experience Level Based on Participant’s Self-Evaluation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33C63C-EAD0-C2DB-67EE-5544E837B42B}"/>
              </a:ext>
            </a:extLst>
          </p:cNvPr>
          <p:cNvSpPr txBox="1"/>
          <p:nvPr/>
        </p:nvSpPr>
        <p:spPr>
          <a:xfrm>
            <a:off x="150162" y="879816"/>
            <a:ext cx="1176641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b="1" dirty="0"/>
              <a:t>The survey focused on evaluating the usability, effectiveness, and suitability.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Involved 21 participants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Current AFOTEC members from Detachment 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A34439-55D8-8EAD-6CA9-F0F4CA35F9A7}"/>
              </a:ext>
            </a:extLst>
          </p:cNvPr>
          <p:cNvSpPr txBox="1"/>
          <p:nvPr/>
        </p:nvSpPr>
        <p:spPr>
          <a:xfrm>
            <a:off x="230373" y="2150955"/>
            <a:ext cx="471544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T&amp;E professionals with diverse operational experience and maintenance backgrounds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Including civilians, officers, and enlisted personnel.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Each participant was assigned an overall experience level used in the survey analysis.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1CB33A-67DB-7B63-6C3B-C558384E3251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51C823D1-9150-6E4D-9091-FB1954D65B58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A3CEF878-1DD3-B6D4-5F3D-AC5B41EBE35F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194515-0854-970A-EA59-5292589E1673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757600B-E291-4089-BCA7-6468F818C16F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125C183D-D478-C4E1-047F-726C4FC01ADE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D8AA00-95AB-62F2-9638-0F7580276208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E4BBE49A-C39B-DA83-993F-3397711EA5C7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E80F535-5E6F-91B2-6F81-F12BEF9F2F74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0E591996-1EC9-1F77-A1E9-5D9B8C0543D2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432A5D-434A-422C-1907-14F445FFEA6F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4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598512" y="40700"/>
            <a:ext cx="12192000" cy="677108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200" dirty="0"/>
              <a:t>Results of System Usability Survey – Using Adjective Rating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38784C-F632-38B0-4A8F-36137F50F11F}"/>
              </a:ext>
            </a:extLst>
          </p:cNvPr>
          <p:cNvSpPr txBox="1"/>
          <p:nvPr/>
        </p:nvSpPr>
        <p:spPr>
          <a:xfrm>
            <a:off x="125772" y="5837216"/>
            <a:ext cx="5897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Stratification of SUS Scores Based on Adjective Rating.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807254-E14D-4385-9BE2-CB6F1852383A}"/>
              </a:ext>
            </a:extLst>
          </p:cNvPr>
          <p:cNvSpPr txBox="1"/>
          <p:nvPr/>
        </p:nvSpPr>
        <p:spPr>
          <a:xfrm>
            <a:off x="6600884" y="5659968"/>
            <a:ext cx="4782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Distribution of Participant SUS Scores Based on Adjective Rating and Experience Level.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65453-2E7D-66E1-50F6-CAC5B03A1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43" r="17310"/>
          <a:stretch/>
        </p:blipFill>
        <p:spPr>
          <a:xfrm>
            <a:off x="340373" y="4236398"/>
            <a:ext cx="5313901" cy="1556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4F1A5A-8742-989D-2A8C-7582F6B05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834" y="739063"/>
            <a:ext cx="6158111" cy="49662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BC558C-479C-BC69-78B2-424B9F6E06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95" r="28395" b="21833"/>
          <a:stretch/>
        </p:blipFill>
        <p:spPr>
          <a:xfrm>
            <a:off x="928452" y="1645494"/>
            <a:ext cx="4137745" cy="22048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652168-937A-2F6E-0648-57290AB024D3}"/>
              </a:ext>
            </a:extLst>
          </p:cNvPr>
          <p:cNvSpPr txBox="1"/>
          <p:nvPr/>
        </p:nvSpPr>
        <p:spPr>
          <a:xfrm>
            <a:off x="109803" y="3749956"/>
            <a:ext cx="5919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Classification of SUS Scores Based on Adjective Rating.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2E593B-C83A-7DC6-FD86-00CE27F24B55}"/>
              </a:ext>
            </a:extLst>
          </p:cNvPr>
          <p:cNvSpPr txBox="1"/>
          <p:nvPr/>
        </p:nvSpPr>
        <p:spPr>
          <a:xfrm>
            <a:off x="97621" y="633816"/>
            <a:ext cx="58975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CAG test plan’s overall adjective rating: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“Good” </a:t>
            </a:r>
            <a:r>
              <a:rPr lang="en-US" sz="2400" dirty="0">
                <a:solidFill>
                  <a:srgbClr val="000000"/>
                </a:solidFill>
              </a:rPr>
              <a:t>or better. 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4A5A4C4-E103-90C8-8C60-A93DE3FF754A}"/>
              </a:ext>
            </a:extLst>
          </p:cNvPr>
          <p:cNvCxnSpPr>
            <a:cxnSpLocks/>
          </p:cNvCxnSpPr>
          <p:nvPr/>
        </p:nvCxnSpPr>
        <p:spPr>
          <a:xfrm flipV="1">
            <a:off x="3481375" y="1708236"/>
            <a:ext cx="5593514" cy="285196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D701708-E6D0-9411-B341-58457828A88F}"/>
              </a:ext>
            </a:extLst>
          </p:cNvPr>
          <p:cNvCxnSpPr>
            <a:cxnSpLocks/>
          </p:cNvCxnSpPr>
          <p:nvPr/>
        </p:nvCxnSpPr>
        <p:spPr>
          <a:xfrm>
            <a:off x="4465158" y="4590343"/>
            <a:ext cx="5942158" cy="5257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0820534-1EB5-955C-6F20-91453244A1C0}"/>
              </a:ext>
            </a:extLst>
          </p:cNvPr>
          <p:cNvCxnSpPr>
            <a:cxnSpLocks/>
          </p:cNvCxnSpPr>
          <p:nvPr/>
        </p:nvCxnSpPr>
        <p:spPr>
          <a:xfrm flipV="1">
            <a:off x="5347597" y="2057929"/>
            <a:ext cx="6406478" cy="249703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0BBB4B9-B080-5EFD-A36D-3EDC61762C10}"/>
              </a:ext>
            </a:extLst>
          </p:cNvPr>
          <p:cNvCxnSpPr>
            <a:cxnSpLocks/>
          </p:cNvCxnSpPr>
          <p:nvPr/>
        </p:nvCxnSpPr>
        <p:spPr>
          <a:xfrm flipV="1">
            <a:off x="2469375" y="4230528"/>
            <a:ext cx="5170290" cy="57971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3D7CCFF-676D-FB9C-F4BD-A59E154AAAAD}"/>
              </a:ext>
            </a:extLst>
          </p:cNvPr>
          <p:cNvCxnSpPr>
            <a:cxnSpLocks/>
          </p:cNvCxnSpPr>
          <p:nvPr/>
        </p:nvCxnSpPr>
        <p:spPr>
          <a:xfrm flipV="1">
            <a:off x="2447647" y="3457713"/>
            <a:ext cx="4988590" cy="154144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649794D-D1F0-9584-624D-04094B657647}"/>
              </a:ext>
            </a:extLst>
          </p:cNvPr>
          <p:cNvCxnSpPr>
            <a:cxnSpLocks/>
          </p:cNvCxnSpPr>
          <p:nvPr/>
        </p:nvCxnSpPr>
        <p:spPr>
          <a:xfrm flipV="1">
            <a:off x="5384640" y="3368578"/>
            <a:ext cx="5952313" cy="164566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9E65E8-36CA-554D-1BC1-0F2B3B7EA052}"/>
              </a:ext>
            </a:extLst>
          </p:cNvPr>
          <p:cNvCxnSpPr>
            <a:cxnSpLocks/>
          </p:cNvCxnSpPr>
          <p:nvPr/>
        </p:nvCxnSpPr>
        <p:spPr>
          <a:xfrm flipV="1">
            <a:off x="4470081" y="3407553"/>
            <a:ext cx="5603338" cy="158857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8BFE51-0238-FA1A-030D-C441386702CF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3B9C4569-ABC3-31B7-559C-80E425F32430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54B4A0E6-82B5-F093-C22C-287DBB68DCBA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738A0E-B1CF-70B5-30A2-6F8A70A2285E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6EBB37-C665-B045-0797-FE7F419230CE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42" name="Arrow: Pentagon 41">
              <a:extLst>
                <a:ext uri="{FF2B5EF4-FFF2-40B4-BE49-F238E27FC236}">
                  <a16:creationId xmlns:a16="http://schemas.microsoft.com/office/drawing/2014/main" id="{D785567E-CD57-4574-5890-B5ADED30853D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569973C-5025-EE92-DBC7-636353275E0A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44" name="Arrow: Pentagon 43">
              <a:extLst>
                <a:ext uri="{FF2B5EF4-FFF2-40B4-BE49-F238E27FC236}">
                  <a16:creationId xmlns:a16="http://schemas.microsoft.com/office/drawing/2014/main" id="{36023C1E-751E-3E02-C134-6AF20D58AFFB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C97F0F6-E3F0-F042-AA82-A2A7680BF746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Arrow: Pentagon 45">
              <a:extLst>
                <a:ext uri="{FF2B5EF4-FFF2-40B4-BE49-F238E27FC236}">
                  <a16:creationId xmlns:a16="http://schemas.microsoft.com/office/drawing/2014/main" id="{653B4ECD-67CC-EFFF-5A85-A80453E67BD1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14BA09-1EDA-A190-CE48-2B586415482F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20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516784" y="55639"/>
            <a:ext cx="10768731" cy="677108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200" dirty="0"/>
              <a:t>Results of System Usability Survey -  Acceptability Rating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38784C-F632-38B0-4A8F-36137F50F11F}"/>
              </a:ext>
            </a:extLst>
          </p:cNvPr>
          <p:cNvSpPr txBox="1"/>
          <p:nvPr/>
        </p:nvSpPr>
        <p:spPr>
          <a:xfrm>
            <a:off x="1095621" y="5582811"/>
            <a:ext cx="3580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Stratification of SUS Scores Based on Acceptability Rating.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807254-E14D-4385-9BE2-CB6F1852383A}"/>
              </a:ext>
            </a:extLst>
          </p:cNvPr>
          <p:cNvSpPr txBox="1"/>
          <p:nvPr/>
        </p:nvSpPr>
        <p:spPr>
          <a:xfrm>
            <a:off x="6877878" y="5663135"/>
            <a:ext cx="4907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Distribution of Participant SUS Scores Based on Acceptability Rating and Experience Level.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AA96F-2030-456E-6F9D-DD83CCC46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2" r="19614" b="35053"/>
          <a:stretch/>
        </p:blipFill>
        <p:spPr>
          <a:xfrm>
            <a:off x="162844" y="4433828"/>
            <a:ext cx="5352113" cy="1152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70DFBE-4E95-9258-AF6B-B8E09886B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72" y="708683"/>
            <a:ext cx="6434890" cy="49651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E15D76-D950-9AEB-F1C9-53A35E65C1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82" r="28172" b="21942"/>
          <a:stretch/>
        </p:blipFill>
        <p:spPr>
          <a:xfrm>
            <a:off x="127444" y="1698197"/>
            <a:ext cx="5237174" cy="22037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2DF3C63-03CF-DFEF-7531-8D811BD85AC5}"/>
              </a:ext>
            </a:extLst>
          </p:cNvPr>
          <p:cNvSpPr txBox="1"/>
          <p:nvPr/>
        </p:nvSpPr>
        <p:spPr>
          <a:xfrm>
            <a:off x="1145514" y="3700312"/>
            <a:ext cx="3399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Stratification of SUS Scores Based on Acceptability Rating.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D6BB26-9D6F-9776-66E7-2FFA7D1D68CE}"/>
              </a:ext>
            </a:extLst>
          </p:cNvPr>
          <p:cNvSpPr txBox="1"/>
          <p:nvPr/>
        </p:nvSpPr>
        <p:spPr>
          <a:xfrm>
            <a:off x="73333" y="681997"/>
            <a:ext cx="5747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CAG test plan’s overall acceptability rating: “</a:t>
            </a:r>
            <a:r>
              <a:rPr lang="en-US" sz="2400" b="1" dirty="0">
                <a:solidFill>
                  <a:schemeClr val="accent1"/>
                </a:solidFill>
              </a:rPr>
              <a:t>?</a:t>
            </a:r>
            <a:r>
              <a:rPr lang="en-US" sz="2400" b="1" dirty="0"/>
              <a:t>”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515C9D-BB38-1F59-30A7-2C91036B06C8}"/>
              </a:ext>
            </a:extLst>
          </p:cNvPr>
          <p:cNvCxnSpPr>
            <a:cxnSpLocks/>
          </p:cNvCxnSpPr>
          <p:nvPr/>
        </p:nvCxnSpPr>
        <p:spPr>
          <a:xfrm flipV="1">
            <a:off x="5443449" y="4515843"/>
            <a:ext cx="1271418" cy="605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0F3476C-2753-399A-E753-A427054D564B}"/>
              </a:ext>
            </a:extLst>
          </p:cNvPr>
          <p:cNvSpPr/>
          <p:nvPr/>
        </p:nvSpPr>
        <p:spPr>
          <a:xfrm>
            <a:off x="77227" y="5028589"/>
            <a:ext cx="5348219" cy="57043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B512ED6-9657-0075-D43C-E77B7892B1CD}"/>
              </a:ext>
            </a:extLst>
          </p:cNvPr>
          <p:cNvCxnSpPr>
            <a:cxnSpLocks/>
          </p:cNvCxnSpPr>
          <p:nvPr/>
        </p:nvCxnSpPr>
        <p:spPr>
          <a:xfrm flipV="1">
            <a:off x="5453163" y="4468312"/>
            <a:ext cx="2625685" cy="6678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29F865-D7C1-868F-03B1-004D29B583E8}"/>
              </a:ext>
            </a:extLst>
          </p:cNvPr>
          <p:cNvCxnSpPr>
            <a:cxnSpLocks/>
          </p:cNvCxnSpPr>
          <p:nvPr/>
        </p:nvCxnSpPr>
        <p:spPr>
          <a:xfrm flipV="1">
            <a:off x="5425446" y="3921907"/>
            <a:ext cx="4022788" cy="12017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BC86925-E981-2910-431A-3D12A5059369}"/>
              </a:ext>
            </a:extLst>
          </p:cNvPr>
          <p:cNvSpPr/>
          <p:nvPr/>
        </p:nvSpPr>
        <p:spPr>
          <a:xfrm>
            <a:off x="73333" y="4458091"/>
            <a:ext cx="5352113" cy="44277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7C5D7FC-A00F-87F9-FA94-2AE939D280A6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5425446" y="2973481"/>
            <a:ext cx="3423654" cy="170599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7A476B2-096A-D701-3AF5-049A1CDFBA8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5425446" y="4392830"/>
            <a:ext cx="2047346" cy="28664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10AE4E0-1FBE-29EE-B520-2922F4E3C855}"/>
              </a:ext>
            </a:extLst>
          </p:cNvPr>
          <p:cNvCxnSpPr>
            <a:cxnSpLocks/>
          </p:cNvCxnSpPr>
          <p:nvPr/>
        </p:nvCxnSpPr>
        <p:spPr>
          <a:xfrm flipV="1">
            <a:off x="5425446" y="3531090"/>
            <a:ext cx="4767174" cy="112383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DA1AD10-4799-5C83-E37C-74EEC5C51AF5}"/>
              </a:ext>
            </a:extLst>
          </p:cNvPr>
          <p:cNvCxnSpPr>
            <a:cxnSpLocks/>
          </p:cNvCxnSpPr>
          <p:nvPr/>
        </p:nvCxnSpPr>
        <p:spPr>
          <a:xfrm flipV="1">
            <a:off x="5397729" y="2226133"/>
            <a:ext cx="6207953" cy="24873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05B662D-131C-2315-5DDB-CCED293B3F2C}"/>
              </a:ext>
            </a:extLst>
          </p:cNvPr>
          <p:cNvCxnSpPr>
            <a:cxnSpLocks/>
          </p:cNvCxnSpPr>
          <p:nvPr/>
        </p:nvCxnSpPr>
        <p:spPr>
          <a:xfrm flipV="1">
            <a:off x="5066197" y="2220263"/>
            <a:ext cx="6559176" cy="255687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43A33AA-5094-85A2-CC7F-CD981012094A}"/>
              </a:ext>
            </a:extLst>
          </p:cNvPr>
          <p:cNvCxnSpPr>
            <a:cxnSpLocks/>
          </p:cNvCxnSpPr>
          <p:nvPr/>
        </p:nvCxnSpPr>
        <p:spPr>
          <a:xfrm flipV="1">
            <a:off x="3167359" y="2250197"/>
            <a:ext cx="5681741" cy="25205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4EA213-8D46-3B3D-7A4E-E99990D3242D}"/>
              </a:ext>
            </a:extLst>
          </p:cNvPr>
          <p:cNvCxnSpPr>
            <a:cxnSpLocks/>
          </p:cNvCxnSpPr>
          <p:nvPr/>
        </p:nvCxnSpPr>
        <p:spPr>
          <a:xfrm flipV="1">
            <a:off x="5397729" y="4824671"/>
            <a:ext cx="1588054" cy="60294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63C46B-87A0-F098-A9B6-B8734FD2AF23}"/>
              </a:ext>
            </a:extLst>
          </p:cNvPr>
          <p:cNvCxnSpPr>
            <a:cxnSpLocks/>
          </p:cNvCxnSpPr>
          <p:nvPr/>
        </p:nvCxnSpPr>
        <p:spPr>
          <a:xfrm flipV="1">
            <a:off x="5423758" y="4285364"/>
            <a:ext cx="4325411" cy="115507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59B0EE-9E14-93BD-8CA3-BBBCCDC2EDCC}"/>
              </a:ext>
            </a:extLst>
          </p:cNvPr>
          <p:cNvCxnSpPr>
            <a:cxnSpLocks/>
          </p:cNvCxnSpPr>
          <p:nvPr/>
        </p:nvCxnSpPr>
        <p:spPr>
          <a:xfrm flipV="1">
            <a:off x="5425446" y="4261980"/>
            <a:ext cx="5647739" cy="116820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5B5C39F-6CEB-B9B8-F84A-CF1BBE893138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58" name="Arrow: Pentagon 57">
              <a:extLst>
                <a:ext uri="{FF2B5EF4-FFF2-40B4-BE49-F238E27FC236}">
                  <a16:creationId xmlns:a16="http://schemas.microsoft.com/office/drawing/2014/main" id="{1B934D26-E620-C2CD-AFFB-3F0C3CC43A97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Arrow: Pentagon 58">
              <a:extLst>
                <a:ext uri="{FF2B5EF4-FFF2-40B4-BE49-F238E27FC236}">
                  <a16:creationId xmlns:a16="http://schemas.microsoft.com/office/drawing/2014/main" id="{68CD8789-7E6D-EA3E-C9CA-754B2121C1C0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2FC6EE-D45B-3EFA-0AA6-510D7FA34763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9C4FAA3-D7D5-6096-1DAA-8F504FEA3ED5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62" name="Arrow: Pentagon 61">
              <a:extLst>
                <a:ext uri="{FF2B5EF4-FFF2-40B4-BE49-F238E27FC236}">
                  <a16:creationId xmlns:a16="http://schemas.microsoft.com/office/drawing/2014/main" id="{B687578F-D1D9-5447-F1F0-79E2919F1FB5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395A53F-7099-5038-D615-7BFCF6C1B9EF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66" name="Arrow: Pentagon 65">
              <a:extLst>
                <a:ext uri="{FF2B5EF4-FFF2-40B4-BE49-F238E27FC236}">
                  <a16:creationId xmlns:a16="http://schemas.microsoft.com/office/drawing/2014/main" id="{7275AF2C-E185-9545-D8C4-25217CFAE560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20CBC99-AF7D-FA06-3FAF-B834D630B7F5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Arrow: Pentagon 67">
              <a:extLst>
                <a:ext uri="{FF2B5EF4-FFF2-40B4-BE49-F238E27FC236}">
                  <a16:creationId xmlns:a16="http://schemas.microsoft.com/office/drawing/2014/main" id="{FA90CFF1-E63F-BE8A-98A7-72DDFE939D15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D501F8-8EED-DCFA-FD45-F9698C627E36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7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1" grpId="0" animBg="1"/>
      <p:bldP spid="31" grpId="1" animBg="1"/>
      <p:bldP spid="41" grpId="0" animBg="1"/>
      <p:bldP spid="4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745F80F-B186-22E3-ABB8-37BE339ED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736" y="1000049"/>
            <a:ext cx="4314339" cy="45854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D4DCFB-ABB5-E4E1-3C75-07111427267A}"/>
              </a:ext>
            </a:extLst>
          </p:cNvPr>
          <p:cNvSpPr txBox="1">
            <a:spLocks/>
          </p:cNvSpPr>
          <p:nvPr/>
        </p:nvSpPr>
        <p:spPr>
          <a:xfrm>
            <a:off x="569282" y="-73996"/>
            <a:ext cx="10768731" cy="800219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000" dirty="0"/>
              <a:t>User System Usability Survey Score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DC8406-F055-16E7-C7A2-4139859BF953}"/>
              </a:ext>
            </a:extLst>
          </p:cNvPr>
          <p:cNvSpPr txBox="1"/>
          <p:nvPr/>
        </p:nvSpPr>
        <p:spPr>
          <a:xfrm>
            <a:off x="6979758" y="5627120"/>
            <a:ext cx="5035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Box plot showing the Distribution of the Average SUS Scores Based on Experience Level.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2510DF-56D2-E8C0-B19E-DE0CAE4173DA}"/>
              </a:ext>
            </a:extLst>
          </p:cNvPr>
          <p:cNvSpPr/>
          <p:nvPr/>
        </p:nvSpPr>
        <p:spPr>
          <a:xfrm>
            <a:off x="10101102" y="2920621"/>
            <a:ext cx="448617" cy="37216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D098FA-0D2F-4331-9EB2-F6D368DFE109}"/>
              </a:ext>
            </a:extLst>
          </p:cNvPr>
          <p:cNvSpPr txBox="1"/>
          <p:nvPr/>
        </p:nvSpPr>
        <p:spPr>
          <a:xfrm>
            <a:off x="235922" y="828320"/>
            <a:ext cx="72723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SUS score of 68 corresponds to the 50th percentile [22].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Scores above 70 are typically considered good [22].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85 indicating excellent usability [22]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Scores below 50 suggest poor user experience [22].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average SUS score is 69, suggesting that the auto-generated test plan has “</a:t>
            </a:r>
            <a:r>
              <a:rPr lang="en-US" sz="2400" b="1" dirty="0">
                <a:solidFill>
                  <a:srgbClr val="00B050"/>
                </a:solidFill>
              </a:rPr>
              <a:t>slightly above-average</a:t>
            </a:r>
            <a:r>
              <a:rPr lang="en-US" sz="2400" b="1" dirty="0"/>
              <a:t>” usability.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7BBD10-080C-2A29-607E-4CA07AFC1DE1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B5AC44E4-57B4-5EEF-1103-3BF19DBF0A26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310AE2FF-34AD-32B9-19DB-60093F90FB69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5181D21-BB13-4F34-6FEF-E12497395E00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6E66C0-A780-9966-50A8-551E6332C4D8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B5EAF3AE-4112-7FAC-C10D-C5CE74B80B67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31BE8A-EF7F-1070-DA91-A7EE90B99E3A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9CA08487-2F5A-D801-6E32-6D313D7624D6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35FBC0A-E5FC-6D8D-6432-C6E309483AC1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A11A7C09-DD17-2653-82C8-F12F90AD5B7E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06514C-FD2B-EB97-119F-ABB52A59E78E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65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498261" y="159742"/>
            <a:ext cx="11622718" cy="800219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000" dirty="0"/>
              <a:t>Effectiveness Data Collected During the Survey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B15047-FD42-0684-E427-622E62BB4288}"/>
              </a:ext>
            </a:extLst>
          </p:cNvPr>
          <p:cNvSpPr txBox="1"/>
          <p:nvPr/>
        </p:nvSpPr>
        <p:spPr>
          <a:xfrm>
            <a:off x="445848" y="4844384"/>
            <a:ext cx="11407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Effectiveness data collected During the Survey and ordered based on responses.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FB7A3-9EE1-8D0B-EEF2-D290ECD1A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55"/>
          <a:stretch/>
        </p:blipFill>
        <p:spPr>
          <a:xfrm>
            <a:off x="445848" y="1881451"/>
            <a:ext cx="11300303" cy="27408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71FE774-11FD-3D5C-E6B8-FFC21A841BF2}"/>
              </a:ext>
            </a:extLst>
          </p:cNvPr>
          <p:cNvSpPr/>
          <p:nvPr/>
        </p:nvSpPr>
        <p:spPr>
          <a:xfrm>
            <a:off x="334735" y="3698397"/>
            <a:ext cx="8147957" cy="7369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9577FA-15E6-4675-5CF2-4212D589FF16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EE05D421-E001-B3E0-AABA-511B4B68C4A8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C23DD807-10DD-5B6A-11F8-B9BE5167AF9C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2867B5-3D13-A97B-B8F5-8ED868C872CA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758FC5-8A9F-AD0F-FE54-5AA0EE2AB046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B58D0BE1-59D3-5CE5-8D13-D6BCEE7B84C6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B203A6-8B11-7804-5D6D-ACD665CF0607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7179EA04-C5BF-82CE-98DB-D6CEF8DB5B4F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5C8008-ECE2-C789-2BF9-1742F4097B25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3D535861-E775-61F4-2C1B-07F4CF981DB6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3D427D-0BDD-62E9-EFB0-D56BF8BEFF25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58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498261" y="159742"/>
            <a:ext cx="11622718" cy="800219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000" dirty="0"/>
              <a:t>Value Data Collected During the Survey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B15047-FD42-0684-E427-622E62BB4288}"/>
              </a:ext>
            </a:extLst>
          </p:cNvPr>
          <p:cNvSpPr txBox="1"/>
          <p:nvPr/>
        </p:nvSpPr>
        <p:spPr>
          <a:xfrm>
            <a:off x="920889" y="5654828"/>
            <a:ext cx="10260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Value data collected During the Survey and ordered based on responses.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608C0-D0E5-F507-3CD3-5382DB303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47"/>
          <a:stretch/>
        </p:blipFill>
        <p:spPr>
          <a:xfrm>
            <a:off x="412186" y="1242517"/>
            <a:ext cx="11193496" cy="44197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11F0DC9-066A-B036-6136-A65C0A29361B}"/>
              </a:ext>
            </a:extLst>
          </p:cNvPr>
          <p:cNvSpPr/>
          <p:nvPr/>
        </p:nvSpPr>
        <p:spPr>
          <a:xfrm>
            <a:off x="8000999" y="4318907"/>
            <a:ext cx="898072" cy="73478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3BD30A-AEF4-84BF-592D-FDDA21D78906}"/>
              </a:ext>
            </a:extLst>
          </p:cNvPr>
          <p:cNvSpPr/>
          <p:nvPr/>
        </p:nvSpPr>
        <p:spPr>
          <a:xfrm>
            <a:off x="315685" y="4054927"/>
            <a:ext cx="4750512" cy="13988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BECCC1-7C19-B1B8-65E3-3F013C2AF8F6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104BB9AA-833C-85C0-57D7-25DD93F2CEFA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B0A7B5FC-025D-7294-B6E4-919586641267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18147C1-2702-B55D-5B10-C7C9251E346A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2F69A1-D33E-F092-0408-33CA297BA86B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6E1E881C-1AA6-E36A-1F34-AE79A97B4280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C4204E-EF27-81BE-63E7-FD33D6E403A9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34A9DE30-9ED0-ED99-EF80-1648CAD8FAB8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3A24857-9DF8-1411-64A5-CBE1E41DAC7F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69526FAF-4EB0-2909-76F9-3D9E458039D8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42B0045-DEF3-8DD4-ECE7-D3389F25C0F0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62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498261" y="159742"/>
            <a:ext cx="11622718" cy="800219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000" dirty="0"/>
              <a:t>Value Data Collected During the Survey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3A2F43-0E05-46BC-0080-556E98C01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74" y="1137733"/>
            <a:ext cx="9421689" cy="45825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19C7E9-5718-F527-6B79-0B3FF2CE77D9}"/>
              </a:ext>
            </a:extLst>
          </p:cNvPr>
          <p:cNvSpPr txBox="1"/>
          <p:nvPr/>
        </p:nvSpPr>
        <p:spPr>
          <a:xfrm>
            <a:off x="654053" y="5759227"/>
            <a:ext cx="10514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Bar graph Illustrating the Results of the Value of the CAG Draft Test Plan</a:t>
            </a:r>
            <a:r>
              <a:rPr lang="en-US" dirty="0"/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AC45CD-BE04-F1F8-3D95-AC9FDC312881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DBF797EE-543D-6AA5-60E0-35FFBB91A766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1DA4022F-D15A-2A51-8AC4-7E40901865EA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416DC2-F124-0B8C-89F9-C05FE894C4F5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755E02-9C22-66D0-E0F3-EC31C1B2E09F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A2E95541-8A0E-8328-F9E8-EA98377A34B6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EF7957B-EE72-B589-2DF3-D5F348C5D645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5C531DF9-1D78-CD36-45D3-FBB6293C2341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A495961-0883-3022-1EA3-81337EEF7DEF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7FA303BB-A0E1-65A8-DD39-D7CD075B699E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5B6CC95-82CF-BFD5-FAF8-668684BCCCB2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2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519242" y="166492"/>
            <a:ext cx="11622718" cy="800219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000" dirty="0"/>
              <a:t>Quality Data Collected During the Survey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B15047-FD42-0684-E427-622E62BB4288}"/>
              </a:ext>
            </a:extLst>
          </p:cNvPr>
          <p:cNvSpPr txBox="1"/>
          <p:nvPr/>
        </p:nvSpPr>
        <p:spPr>
          <a:xfrm>
            <a:off x="750380" y="5723477"/>
            <a:ext cx="11504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Quality data collected During the Survey and ordered based on responses.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153D97-22C1-D4DF-680E-698FC6C9F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249"/>
          <a:stretch/>
        </p:blipFill>
        <p:spPr>
          <a:xfrm>
            <a:off x="1059373" y="3082447"/>
            <a:ext cx="9191857" cy="2799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F8E1AC-2AAF-BB50-6158-AB985DEE07F6}"/>
              </a:ext>
            </a:extLst>
          </p:cNvPr>
          <p:cNvSpPr/>
          <p:nvPr/>
        </p:nvSpPr>
        <p:spPr>
          <a:xfrm>
            <a:off x="900508" y="5076967"/>
            <a:ext cx="9485441" cy="60569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1CBF2-CF92-CC32-1844-25D9C6DFBDEF}"/>
              </a:ext>
            </a:extLst>
          </p:cNvPr>
          <p:cNvSpPr txBox="1"/>
          <p:nvPr/>
        </p:nvSpPr>
        <p:spPr>
          <a:xfrm>
            <a:off x="122830" y="1076134"/>
            <a:ext cx="120191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quality of the CAG draft test plan was evaluated through feedback on five specific sections outlined in the AFOTEC Test Planning Guide.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Focused on participants' views of the plan’s section headings, the presentation of charts, figures, and diagrams, and the contents of the test plan's main body and measures section. 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02F874-ABDA-D525-BBEA-D882189F5042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A8F2B6FA-8B43-1A5F-16C2-84702E476AE9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E1BE2811-0855-A97D-4661-3DD8940F966D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011CA3-2AC8-01AE-0BD7-849D02EA2260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A985DC-C82E-1BEF-EA86-1A7C612905F0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0B8C8709-E3E1-E248-2E6A-E03F4FB2C491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F13D58-5CCF-CD60-074D-32841EF2631F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9D82C925-DBEA-89CF-0269-FA2A9003FC94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7F255C-B403-3B96-233D-59A5E79A1F53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FE60904D-8F94-4E1A-024E-3E0DE7106849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62B78D-CE3A-78C1-0A04-34709332FA93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519242" y="166492"/>
            <a:ext cx="11622718" cy="800219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000" dirty="0"/>
              <a:t>Quality Data Collected During the Survey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772400-28D9-B6E8-1C40-C950ACB7D75E}"/>
              </a:ext>
            </a:extLst>
          </p:cNvPr>
          <p:cNvSpPr txBox="1"/>
          <p:nvPr/>
        </p:nvSpPr>
        <p:spPr>
          <a:xfrm>
            <a:off x="910698" y="5476870"/>
            <a:ext cx="10370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Bar graph Illustrating the results of the of the CAG Draft Test Plan Quality.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EB159-05CB-4F88-E238-A2314625C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25" y="1258978"/>
            <a:ext cx="10686988" cy="418332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2DC57BE-6B54-D08D-04F7-866B6FCE78FA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AA3D48E6-0BB6-F260-3595-85AB1EE4C914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3D84E843-CA26-30DF-7A79-B29E78DF259D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B6266A3-AF45-CE59-B618-15A2D4863BD0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D4B42C-7604-50E3-68DF-F73F18AF22C3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046C7B04-9C69-A5BB-C30A-B2DA1EBEB4BB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967AAF-85C9-C58A-288F-EE9DA7EE6938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392A06ED-AA74-B03B-858E-F8F735030642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F82514-520F-22FD-5C46-39C4AAF42AAF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46B2B8D1-6B7F-EF78-F8E3-D38C584FCCD3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0EB458-BA51-3329-3950-754179ABE1C5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4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E032-20FC-205C-9E6D-7337F0DA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77" y="0"/>
            <a:ext cx="11221846" cy="800219"/>
          </a:xfrm>
        </p:spPr>
        <p:txBody>
          <a:bodyPr/>
          <a:lstStyle/>
          <a:p>
            <a:r>
              <a:rPr lang="en-US" sz="4000" dirty="0"/>
              <a:t>Introduction: DoD Digital Engineering Strategy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D8BF0-E04D-DE1E-A7B8-E8A3074A11BB}"/>
              </a:ext>
            </a:extLst>
          </p:cNvPr>
          <p:cNvSpPr txBox="1"/>
          <p:nvPr/>
        </p:nvSpPr>
        <p:spPr>
          <a:xfrm>
            <a:off x="407662" y="828245"/>
            <a:ext cx="10740826" cy="214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575" indent="-302575"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118" b="1" dirty="0">
                <a:solidFill>
                  <a:srgbClr val="4E4E50"/>
                </a:solidFill>
                <a:latin typeface="Arial" panose="020B0604020202020204"/>
              </a:rPr>
              <a:t>Digital Engineering Strategy Vision: </a:t>
            </a:r>
            <a:r>
              <a:rPr lang="en-US" sz="2118" dirty="0">
                <a:solidFill>
                  <a:srgbClr val="4E4E50"/>
                </a:solidFill>
                <a:latin typeface="Arial" panose="020B0604020202020204"/>
              </a:rPr>
              <a:t>To modernize how the department designs, develops, delivers, operates, and sustains systems by securely and safely connecting people, processes, data, and capabilities across an end-to-end digital enterprise.</a:t>
            </a:r>
          </a:p>
          <a:p>
            <a:pPr marL="302575" indent="-302575" defTabSz="449399">
              <a:spcBef>
                <a:spcPts val="529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2118" dirty="0">
                <a:solidFill>
                  <a:srgbClr val="4E4E50"/>
                </a:solidFill>
                <a:latin typeface="Arial" panose="020B0604020202020204"/>
              </a:rPr>
              <a:t>Help AFOTEC implement the DOD’s digital engineering strategy vision [1]</a:t>
            </a:r>
          </a:p>
          <a:p>
            <a:pPr marL="751974" lvl="1" indent="-302575"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1588" dirty="0"/>
              <a:t>Processes and procedures that use system engineering concepts, such as MBSE, need to be developed.</a:t>
            </a:r>
          </a:p>
          <a:p>
            <a:pPr marL="751974" lvl="1" indent="-302575">
              <a:spcAft>
                <a:spcPts val="529"/>
              </a:spcAft>
              <a:buFont typeface="Arial" panose="020B0604020202020204" pitchFamily="34" charset="0"/>
              <a:buChar char="•"/>
              <a:defRPr/>
            </a:pPr>
            <a:r>
              <a:rPr lang="en-US" sz="1588" dirty="0">
                <a:solidFill>
                  <a:srgbClr val="4E4E50"/>
                </a:solidFill>
              </a:rPr>
              <a:t>Educate personnel in conducting testing using MBSE.</a:t>
            </a:r>
            <a:endParaRPr lang="en-US" sz="1588" dirty="0">
              <a:solidFill>
                <a:srgbClr val="4E4E50"/>
              </a:solidFill>
              <a:latin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54F930-6607-62D4-45C5-71B3D477C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804754" y="6492875"/>
            <a:ext cx="387246" cy="365125"/>
          </a:xfrm>
        </p:spPr>
        <p:txBody>
          <a:bodyPr/>
          <a:lstStyle/>
          <a:p>
            <a:fld id="{D5518FED-BFFA-4A43-94B8-244398EE0F34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D7D035-C738-D940-8647-C62025FB44BF}"/>
              </a:ext>
            </a:extLst>
          </p:cNvPr>
          <p:cNvGrpSpPr/>
          <p:nvPr/>
        </p:nvGrpSpPr>
        <p:grpSpPr>
          <a:xfrm>
            <a:off x="3684732" y="6438904"/>
            <a:ext cx="6220576" cy="259356"/>
            <a:chOff x="3684732" y="6438904"/>
            <a:chExt cx="6220576" cy="259356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C05DB228-CE48-FF6B-7406-BF0B21CE66B2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E51732A7-BC5E-A4C2-47BE-3E3ACDA195D9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03DE06-513D-C9CA-37D4-EBB2796DF0EC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E31DE0-7F6B-400B-1849-E70476A56E85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10B03E50-9749-723D-53CB-77D43129F35C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A2420B-9B88-0854-454D-A5B915C0E79C}"/>
                </a:ext>
              </a:extLst>
            </p:cNvPr>
            <p:cNvSpPr txBox="1"/>
            <p:nvPr/>
          </p:nvSpPr>
          <p:spPr>
            <a:xfrm>
              <a:off x="6706217" y="6446512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14C283A4-E0AC-F070-50A5-B951F883344C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699119-A2D8-0D53-38F1-2FF88D13F093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98EBFFF-51EA-9C0C-A59C-ADE47AAF1271}"/>
                </a:ext>
              </a:extLst>
            </p:cNvPr>
            <p:cNvGrpSpPr/>
            <p:nvPr/>
          </p:nvGrpSpPr>
          <p:grpSpPr>
            <a:xfrm>
              <a:off x="3684732" y="6452039"/>
              <a:ext cx="1723892" cy="246221"/>
              <a:chOff x="2231519" y="6548709"/>
              <a:chExt cx="1723892" cy="246221"/>
            </a:xfrm>
          </p:grpSpPr>
          <p:sp>
            <p:nvSpPr>
              <p:cNvPr id="40" name="Arrow: Pentagon 39">
                <a:extLst>
                  <a:ext uri="{FF2B5EF4-FFF2-40B4-BE49-F238E27FC236}">
                    <a16:creationId xmlns:a16="http://schemas.microsoft.com/office/drawing/2014/main" id="{3871FA15-D804-6BCD-D33F-C23B69A32DEC}"/>
                  </a:ext>
                </a:extLst>
              </p:cNvPr>
              <p:cNvSpPr/>
              <p:nvPr/>
            </p:nvSpPr>
            <p:spPr>
              <a:xfrm>
                <a:off x="2298301" y="6548717"/>
                <a:ext cx="1590774" cy="233078"/>
              </a:xfrm>
              <a:prstGeom prst="homePlat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092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4D2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23B4AAC-CFFC-DA01-3CB3-FD498BF82529}"/>
                  </a:ext>
                </a:extLst>
              </p:cNvPr>
              <p:cNvSpPr txBox="1"/>
              <p:nvPr/>
            </p:nvSpPr>
            <p:spPr>
              <a:xfrm>
                <a:off x="2231519" y="6548709"/>
                <a:ext cx="1723892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509292"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Introduction &amp;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4D2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Background</a:t>
                </a:r>
              </a:p>
            </p:txBody>
          </p:sp>
        </p:grp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417989BE-5BBA-B345-CDD2-68011C06478C}"/>
              </a:ext>
            </a:extLst>
          </p:cNvPr>
          <p:cNvSpPr txBox="1">
            <a:spLocks/>
          </p:cNvSpPr>
          <p:nvPr/>
        </p:nvSpPr>
        <p:spPr>
          <a:xfrm>
            <a:off x="485077" y="3088310"/>
            <a:ext cx="2821753" cy="800219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000" dirty="0"/>
              <a:t>Motivation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70575-5F0E-B632-83D8-BC58871DED0F}"/>
              </a:ext>
            </a:extLst>
          </p:cNvPr>
          <p:cNvSpPr txBox="1"/>
          <p:nvPr/>
        </p:nvSpPr>
        <p:spPr>
          <a:xfrm>
            <a:off x="407662" y="3928916"/>
            <a:ext cx="11458525" cy="2188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575" indent="-302575">
              <a:spcAft>
                <a:spcPts val="1059"/>
              </a:spcAft>
              <a:buFont typeface="Arial" panose="020B0604020202020204" pitchFamily="34" charset="0"/>
              <a:buChar char="•"/>
            </a:pPr>
            <a:r>
              <a:rPr lang="en-US" sz="2118" dirty="0"/>
              <a:t>Acquisition programs benefit from integrating developmental and operational T&amp;E, including testers, both earlier in the acquisition process and through the end of the acquisition life cycle. </a:t>
            </a:r>
          </a:p>
          <a:p>
            <a:pPr marL="302575" indent="-302575">
              <a:spcAft>
                <a:spcPts val="1059"/>
              </a:spcAft>
              <a:buFont typeface="Arial" panose="020B0604020202020204" pitchFamily="34" charset="0"/>
              <a:buChar char="•"/>
            </a:pPr>
            <a:r>
              <a:rPr lang="en-US" sz="2118" dirty="0"/>
              <a:t>In response to the DoD’s digital modernization strategy, the Air Force Operational Test and Evaluation Center (AFOTEC) is helping to evolve the Air Force’s digital-engineering technology ecosystem.</a:t>
            </a:r>
          </a:p>
        </p:txBody>
      </p:sp>
    </p:spTree>
    <p:extLst>
      <p:ext uri="{BB962C8B-B14F-4D97-AF65-F5344CB8AC3E}">
        <p14:creationId xmlns:p14="http://schemas.microsoft.com/office/powerpoint/2010/main" val="39648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D4DCFB-ABB5-E4E1-3C75-07111427267A}"/>
              </a:ext>
            </a:extLst>
          </p:cNvPr>
          <p:cNvSpPr txBox="1">
            <a:spLocks/>
          </p:cNvSpPr>
          <p:nvPr/>
        </p:nvSpPr>
        <p:spPr>
          <a:xfrm>
            <a:off x="389515" y="172875"/>
            <a:ext cx="11216167" cy="738664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dirty="0"/>
              <a:t>Results of Time Reduction of the CAG Draft Test Plan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6294CC-E787-8BF6-1F29-C3C6F252944F}"/>
              </a:ext>
            </a:extLst>
          </p:cNvPr>
          <p:cNvSpPr txBox="1"/>
          <p:nvPr/>
        </p:nvSpPr>
        <p:spPr>
          <a:xfrm>
            <a:off x="2207850" y="1038699"/>
            <a:ext cx="86155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Reduction of Time Achieved by using the CAG draft test plan.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08E59-9108-EF9E-3A25-CB4C35A2E940}"/>
              </a:ext>
            </a:extLst>
          </p:cNvPr>
          <p:cNvSpPr txBox="1"/>
          <p:nvPr/>
        </p:nvSpPr>
        <p:spPr>
          <a:xfrm>
            <a:off x="584388" y="3497926"/>
            <a:ext cx="107277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Reduction Time Achieved by using the CAG draft test plan Decomposed by Experience Level.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420F31-6092-DFDD-D605-1F4059F29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405052"/>
              </p:ext>
            </p:extLst>
          </p:nvPr>
        </p:nvGraphicFramePr>
        <p:xfrm>
          <a:off x="331731" y="1565969"/>
          <a:ext cx="11374949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3298430">
                  <a:extLst>
                    <a:ext uri="{9D8B030D-6E8A-4147-A177-3AD203B41FA5}">
                      <a16:colId xmlns:a16="http://schemas.microsoft.com/office/drawing/2014/main" val="1130889525"/>
                    </a:ext>
                  </a:extLst>
                </a:gridCol>
                <a:gridCol w="8076519">
                  <a:extLst>
                    <a:ext uri="{9D8B030D-6E8A-4147-A177-3AD203B41FA5}">
                      <a16:colId xmlns:a16="http://schemas.microsoft.com/office/drawing/2014/main" val="1109078267"/>
                    </a:ext>
                  </a:extLst>
                </a:gridCol>
              </a:tblGrid>
              <a:tr h="50800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Reduction of Time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Respondents Based on the Following Question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104045"/>
                  </a:ext>
                </a:extLst>
              </a:tr>
              <a:tr h="67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Utilizing the CAG example test plan, do you foresee a reduction of time in writing a final test plan?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745946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711592"/>
                  </a:ext>
                </a:extLst>
              </a:tr>
              <a:tr h="1022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35409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653B8E20-0908-2658-27CC-793291751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59" r="15503" b="18207"/>
          <a:stretch/>
        </p:blipFill>
        <p:spPr>
          <a:xfrm>
            <a:off x="2840412" y="4091218"/>
            <a:ext cx="6155589" cy="21545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FA7035-5208-27C6-5B07-F8C7E175E7DE}"/>
              </a:ext>
            </a:extLst>
          </p:cNvPr>
          <p:cNvSpPr/>
          <p:nvPr/>
        </p:nvSpPr>
        <p:spPr>
          <a:xfrm>
            <a:off x="1257300" y="2588079"/>
            <a:ext cx="6821519" cy="57521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56309C-9B84-80A3-7548-7077468A0AFD}"/>
              </a:ext>
            </a:extLst>
          </p:cNvPr>
          <p:cNvSpPr/>
          <p:nvPr/>
        </p:nvSpPr>
        <p:spPr>
          <a:xfrm>
            <a:off x="3402526" y="5684641"/>
            <a:ext cx="3814702" cy="43041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FA80D36-6C5E-952F-EFDE-3693B99F63D4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6706C177-32FB-7B97-6052-D69A969E9E6A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6C142C6B-FEC8-FE75-B4D0-8BCBE815A49D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30705B-A3C2-AFB7-C13E-1A90B1CE1C27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E20092-16B7-B227-5CCE-C2751CFD22FD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B5F68B4E-A275-5DDF-4FE8-2FB892D04DC2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F0AD1A0-1672-F9FF-11AA-E36572C2F9AE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E96CF070-8CB1-7387-52A7-E2E139C20E78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B9A860-2B70-78CF-43B4-FAA1841C3B7F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Arrow: Pentagon 42">
              <a:extLst>
                <a:ext uri="{FF2B5EF4-FFF2-40B4-BE49-F238E27FC236}">
                  <a16:creationId xmlns:a16="http://schemas.microsoft.com/office/drawing/2014/main" id="{C38241BC-3E3F-6787-F055-E12AD732F1FF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32C5CBD-E5A3-7817-449F-F6A6894E9E5C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3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D4DCFB-ABB5-E4E1-3C75-07111427267A}"/>
              </a:ext>
            </a:extLst>
          </p:cNvPr>
          <p:cNvSpPr txBox="1">
            <a:spLocks/>
          </p:cNvSpPr>
          <p:nvPr/>
        </p:nvSpPr>
        <p:spPr>
          <a:xfrm>
            <a:off x="408663" y="460355"/>
            <a:ext cx="11967275" cy="738664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dirty="0"/>
              <a:t>Results of Recommendation of the CAG Draft Test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68298-6D5C-3BFB-DA66-E67767523380}"/>
              </a:ext>
            </a:extLst>
          </p:cNvPr>
          <p:cNvSpPr txBox="1"/>
          <p:nvPr/>
        </p:nvSpPr>
        <p:spPr>
          <a:xfrm>
            <a:off x="793872" y="2245206"/>
            <a:ext cx="10604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Opinion on Recommending a Test Team for Use in Writing a Final Test Plan.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ED56A-B58E-4CAE-3A79-745BC1112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107"/>
          <a:stretch/>
        </p:blipFill>
        <p:spPr>
          <a:xfrm>
            <a:off x="1025001" y="3251414"/>
            <a:ext cx="9915097" cy="14157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4CD144E-85A8-DF31-CD49-755301475D71}"/>
              </a:ext>
            </a:extLst>
          </p:cNvPr>
          <p:cNvSpPr/>
          <p:nvPr/>
        </p:nvSpPr>
        <p:spPr>
          <a:xfrm>
            <a:off x="1836963" y="3796013"/>
            <a:ext cx="5641523" cy="41675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C3051-FAFA-2847-793D-D1B78B87F8CC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D4A09392-A380-10A6-46CE-88C9D7AD0363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B52D4D92-06FB-FEFB-2B46-C44C127D256D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56DB07-7579-21BE-5D54-B7C74126AE35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05CA16-B9B4-BC12-E609-12936F95131B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9C96BEF3-64A9-90DD-82CA-3862F6220E90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B9285E-8A5C-2954-0448-5C7114DF229C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221A260A-4CFB-99F8-E5D8-DBA1A84B2C02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776AA8-A2D3-8587-289E-C44B34784D98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A8973F20-E838-39BB-331C-06A2168D925A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3D5FD9-C98B-CDA3-5C26-D1C3E37AFC6B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E71E3-F004-B3A0-1002-61759DAC3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43" y="2532909"/>
            <a:ext cx="9693508" cy="26151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BAC996-04D2-6AF5-A9C4-2A052208D09B}"/>
              </a:ext>
            </a:extLst>
          </p:cNvPr>
          <p:cNvSpPr txBox="1"/>
          <p:nvPr/>
        </p:nvSpPr>
        <p:spPr>
          <a:xfrm>
            <a:off x="208147" y="1442048"/>
            <a:ext cx="1179879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CAG draft test plan has proven to be a viable tool for creating and developing test plans.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 </a:t>
            </a:r>
            <a:r>
              <a:rPr lang="en-US" dirty="0"/>
              <a:t>The SUS results indicate that the CAG draft test plan benefits test teams.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  Its suitability, effectiveness, and suitability make it a valuable resource.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AFOTEC members can use the CAG draft test plan to prepare test plans suitable for executing tests on a given SUT.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CAG draft test plan is a welcome addition to the test planning process.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523254" y="44390"/>
            <a:ext cx="11140356" cy="1415772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000" dirty="0"/>
              <a:t>Summary of Survey –</a:t>
            </a:r>
          </a:p>
          <a:p>
            <a:r>
              <a:rPr lang="en-US" sz="4000" dirty="0"/>
              <a:t>Cameo Auto-Generated Draft Test Plan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29D0D8-2826-14F9-0234-C11C2CEF7003}"/>
              </a:ext>
            </a:extLst>
          </p:cNvPr>
          <p:cNvSpPr/>
          <p:nvPr/>
        </p:nvSpPr>
        <p:spPr>
          <a:xfrm>
            <a:off x="7334435" y="4084393"/>
            <a:ext cx="507742" cy="99604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FF3D0A-7560-D58F-03E8-D0E939ECF971}"/>
              </a:ext>
            </a:extLst>
          </p:cNvPr>
          <p:cNvSpPr/>
          <p:nvPr/>
        </p:nvSpPr>
        <p:spPr>
          <a:xfrm>
            <a:off x="7178727" y="3289734"/>
            <a:ext cx="1050878" cy="41637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5B6037-93FF-B992-A6E3-ED10C5951D28}"/>
              </a:ext>
            </a:extLst>
          </p:cNvPr>
          <p:cNvSpPr/>
          <p:nvPr/>
        </p:nvSpPr>
        <p:spPr>
          <a:xfrm>
            <a:off x="6486963" y="2532909"/>
            <a:ext cx="1246029" cy="66315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C60B16-C99F-2CB6-1464-2DD0C197E57A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6721DBFA-B08D-89DA-0B2B-F39A5F1C02A6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2EB74985-97AA-DC23-A3D3-063B86B0DFF4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1A7775-DC09-CD61-CDD2-84B410398031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A4F286-C5D7-DD22-CD1D-60619BB6C2E0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B24A943F-2496-1EB4-37A5-745801022DF1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6C17DA1-AB65-C4BF-3C02-6F3B0B817D72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2720179E-74F9-C5B8-B07D-D60C06CC1C86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797E37D-4BA2-BA66-5524-6A8128156C8A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Arrow: Pentagon 41">
              <a:extLst>
                <a:ext uri="{FF2B5EF4-FFF2-40B4-BE49-F238E27FC236}">
                  <a16:creationId xmlns:a16="http://schemas.microsoft.com/office/drawing/2014/main" id="{4C441527-5FD8-7574-A44E-F48FEA2CFE5F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9140F4-5660-E328-B12F-54265364FE8C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2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BDDE76-26B2-4C32-81A1-06711BFD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51" y="8878"/>
            <a:ext cx="3680466" cy="782202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40613F-107B-46C1-807A-389F7B7EB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BCF741-8895-4D5E-9F6C-8F7A3F02C7E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6553E0-659B-939A-B037-F7AAC26FFBEE}"/>
              </a:ext>
            </a:extLst>
          </p:cNvPr>
          <p:cNvSpPr txBox="1"/>
          <p:nvPr/>
        </p:nvSpPr>
        <p:spPr>
          <a:xfrm>
            <a:off x="201518" y="1075785"/>
            <a:ext cx="10861223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This research explored software testing techniques and their processes for use in flight test T&amp;E.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Demonstrated that an MBT approach facilitates the early establishment of test processes and test plan development. 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research delved into the software testing domain and identified techniques that could facilitate MBT constructs and methods used for flight testing planning.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These methods enabled abstract-level test planning early in the developmental process using </a:t>
            </a:r>
            <a:r>
              <a:rPr lang="en-US" dirty="0" err="1"/>
              <a:t>SysML</a:t>
            </a:r>
            <a:r>
              <a:rPr lang="en-US" dirty="0"/>
              <a:t>-defined activity, sequence, and use case diagrams.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Developed an AFOTEC methodology for collecting and organizing data for use in a standard AFOTEC test plan.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structure allowed for the semi-automated generation of test plans for editing.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test cases were used to define and create a template for the semi-automated test plan generation.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95FFE9-186E-1B62-606F-6A7B66C893A1}"/>
              </a:ext>
            </a:extLst>
          </p:cNvPr>
          <p:cNvGrpSpPr/>
          <p:nvPr/>
        </p:nvGrpSpPr>
        <p:grpSpPr>
          <a:xfrm>
            <a:off x="3733124" y="6438903"/>
            <a:ext cx="6164409" cy="255020"/>
            <a:chOff x="3733124" y="6438903"/>
            <a:chExt cx="6164409" cy="255020"/>
          </a:xfrm>
        </p:grpSpPr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D200F920-4760-63EA-9667-AD8C402FC60D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60A15B00-4DFD-7BA1-CE35-F41010A2DA8A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76FAF5-0796-081D-FBB8-2734D95596F8}"/>
                </a:ext>
              </a:extLst>
            </p:cNvPr>
            <p:cNvSpPr txBox="1"/>
            <p:nvPr/>
          </p:nvSpPr>
          <p:spPr>
            <a:xfrm>
              <a:off x="8963904" y="6438903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C619E1-C73D-68EE-C73E-995C70E0F836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4" name="Arrow: Pentagon 33">
              <a:extLst>
                <a:ext uri="{FF2B5EF4-FFF2-40B4-BE49-F238E27FC236}">
                  <a16:creationId xmlns:a16="http://schemas.microsoft.com/office/drawing/2014/main" id="{F5866D21-D6CC-774C-1A34-0E7B9390A78E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96D638-BB4A-747F-D596-6ADC33772849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B6166505-ED83-936B-9ECC-1ACB8F7E4377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1BCA3E-D4CB-7F6A-84FD-454E2CDD4F97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ED7654D5-7819-C715-00E4-C86002FF8ADD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A5A4E4-FA3B-EDE7-2101-7EC715902729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5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4B457-2C18-456F-933A-0CFBB6CDBF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89C7EF-F1E5-91B8-C021-334B9BD0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68" y="172875"/>
            <a:ext cx="5044704" cy="782202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BC3F9F-4C59-6F09-5E2C-45732AC8B922}"/>
              </a:ext>
            </a:extLst>
          </p:cNvPr>
          <p:cNvSpPr txBox="1"/>
          <p:nvPr/>
        </p:nvSpPr>
        <p:spPr>
          <a:xfrm>
            <a:off x="326260" y="1142425"/>
            <a:ext cx="11368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3275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This review has shown that semi-auto-generated test plans can be created from model artifacts using templates written in VTL script within the Dassault Systems’ Cameo Modeler™ software package.</a:t>
            </a:r>
          </a:p>
          <a:p>
            <a:pPr marL="540173" lvl="1"/>
            <a:endParaRPr lang="en-US" sz="2400" b="1" dirty="0">
              <a:solidFill>
                <a:srgbClr val="000000"/>
              </a:solidFill>
            </a:endParaRPr>
          </a:p>
          <a:p>
            <a:pPr marL="825923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survey data shows that the AFOTEC methodology, which integrates MBT and MBSE in test plan development, is a viable process for creating and developing test plans and is beneficial in preparing suitable test plans for execution.</a:t>
            </a:r>
          </a:p>
          <a:p>
            <a:pPr marL="540173" lvl="1"/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 marL="825923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Moreover, the survey data indicated that using the draft test planning method can reduce the time a test team takes to develop a complete test plan, highlighting the method's effectiveness in streamlining the development process.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6C691EC-57F6-B13B-B208-A01574EA152D}"/>
              </a:ext>
            </a:extLst>
          </p:cNvPr>
          <p:cNvGrpSpPr/>
          <p:nvPr/>
        </p:nvGrpSpPr>
        <p:grpSpPr>
          <a:xfrm>
            <a:off x="3733124" y="6438903"/>
            <a:ext cx="6164409" cy="255020"/>
            <a:chOff x="3733124" y="6438903"/>
            <a:chExt cx="6164409" cy="255020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05E354D7-8DDF-0CBE-ECCE-EB4FFAB1766E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0664C71-039A-D95F-AF6A-19FBC4D3BB61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2AAFE8-4F16-7082-B1CE-C4C9C75FC952}"/>
                </a:ext>
              </a:extLst>
            </p:cNvPr>
            <p:cNvSpPr txBox="1"/>
            <p:nvPr/>
          </p:nvSpPr>
          <p:spPr>
            <a:xfrm>
              <a:off x="8963904" y="6438903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D8F7A05-43F5-D218-EB4A-610126B3A356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A13FDDCD-1976-6769-5E47-C4001DA9857B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66BABE-425B-7B30-26F4-A9B7AA889AE1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403371D1-0B00-D45C-05B5-75EF0BED0F8C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A04C93-251F-7945-1D60-4235F40179F6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5F6570E5-6D7C-64D2-631A-2538D8D59512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F9D10A-25B7-9C93-4937-8D00AADAB319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3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525822" y="480651"/>
            <a:ext cx="11140356" cy="800219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000" dirty="0"/>
              <a:t>Benefits: Cameo Auto-Generated Draft Test Plan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BAC996-04D2-6AF5-A9C4-2A052208D09B}"/>
              </a:ext>
            </a:extLst>
          </p:cNvPr>
          <p:cNvSpPr txBox="1"/>
          <p:nvPr/>
        </p:nvSpPr>
        <p:spPr>
          <a:xfrm>
            <a:off x="713008" y="1492192"/>
            <a:ext cx="1025418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This CAG draft test plan offers substantial reduction and potential gains in efficiency.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data indicated that using the CAG draft test plan can reduce the time a test team takes to develop a complete test plan.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Although this estimate is based on the opinions of various AFOTEC members, these professionals believe the tool can provide significant time savings.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Given that test plans typically take three to nine months to create and develop, an average time frame of 6 months translates to 75 days saved.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These findings underscore the tool's effectiveness in streamlining the test plan development process.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542F2E-5B1E-0373-8748-BC23AB0DDD1E}"/>
              </a:ext>
            </a:extLst>
          </p:cNvPr>
          <p:cNvGrpSpPr/>
          <p:nvPr/>
        </p:nvGrpSpPr>
        <p:grpSpPr>
          <a:xfrm>
            <a:off x="3733124" y="6438903"/>
            <a:ext cx="6164409" cy="255020"/>
            <a:chOff x="3733124" y="6438903"/>
            <a:chExt cx="6164409" cy="255020"/>
          </a:xfrm>
        </p:grpSpPr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3BFD3911-7A20-C5D4-7C81-C57DD56CEE31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Arrow: Pentagon 41">
              <a:extLst>
                <a:ext uri="{FF2B5EF4-FFF2-40B4-BE49-F238E27FC236}">
                  <a16:creationId xmlns:a16="http://schemas.microsoft.com/office/drawing/2014/main" id="{C5B484B2-0C45-1B8F-2559-0BCEAFAB5E16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F3BDFB0-DD23-D770-22DA-00F558404D77}"/>
                </a:ext>
              </a:extLst>
            </p:cNvPr>
            <p:cNvSpPr txBox="1"/>
            <p:nvPr/>
          </p:nvSpPr>
          <p:spPr>
            <a:xfrm>
              <a:off x="8963904" y="6438903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BF1351-FC72-B8ED-1DC1-8503880B4DBB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45" name="Arrow: Pentagon 44">
              <a:extLst>
                <a:ext uri="{FF2B5EF4-FFF2-40B4-BE49-F238E27FC236}">
                  <a16:creationId xmlns:a16="http://schemas.microsoft.com/office/drawing/2014/main" id="{8B454821-BBB5-8B75-9D81-3DF44FE472F6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93F41C-D6B9-28B8-DCD2-D0F61358DC56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47" name="Arrow: Pentagon 46">
              <a:extLst>
                <a:ext uri="{FF2B5EF4-FFF2-40B4-BE49-F238E27FC236}">
                  <a16:creationId xmlns:a16="http://schemas.microsoft.com/office/drawing/2014/main" id="{3070320E-B2AF-3AFB-786E-14606167B673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8253D8-9984-614D-1653-A2694F852BE0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Arrow: Pentagon 48">
              <a:extLst>
                <a:ext uri="{FF2B5EF4-FFF2-40B4-BE49-F238E27FC236}">
                  <a16:creationId xmlns:a16="http://schemas.microsoft.com/office/drawing/2014/main" id="{8C1770EF-EB65-A98A-62A9-B659179DBF5C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BFD51BA-242E-DAF1-C118-6D06633F4425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2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06EEAE-9EA2-D703-9372-CE7891B4E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689" y="3019190"/>
            <a:ext cx="2426538" cy="2420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026502-F3F4-7EBA-73EB-082D759A9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491" y="2904484"/>
            <a:ext cx="2420471" cy="2420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4B8C5B-9816-73A7-63B8-8CA82B8DA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35" y="2904485"/>
            <a:ext cx="2535176" cy="253517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6FAC106-10FB-BE59-9156-1B39F5CA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37" y="308868"/>
            <a:ext cx="11083635" cy="78220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4E4E50"/>
                </a:solidFill>
              </a:rPr>
              <a:t>Questions?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9A990A-0FC4-889A-1FDD-DFB5B8704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518FED-BFFA-4A43-94B8-244398EE0F34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ACFD8-A693-E749-1944-54BF1EC14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602" y="1418340"/>
            <a:ext cx="9416712" cy="8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24E1A-128F-453B-8130-881046E9A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BCF741-8895-4D5E-9F6C-8F7A3F02C7E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7C9E0-B426-ACB5-2E73-26EF3F78DEF3}"/>
              </a:ext>
            </a:extLst>
          </p:cNvPr>
          <p:cNvSpPr txBox="1"/>
          <p:nvPr/>
        </p:nvSpPr>
        <p:spPr>
          <a:xfrm>
            <a:off x="563034" y="1730923"/>
            <a:ext cx="11201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[1] Office of the Deputy Assistant Secretary of Defense for Systems Engineering. Digital Engineering Strategy. Department of Defense, Washington D.C., 2018.</a:t>
            </a:r>
          </a:p>
          <a:p>
            <a:endParaRPr lang="en-US" dirty="0"/>
          </a:p>
          <a:p>
            <a:r>
              <a:rPr lang="en-US" dirty="0"/>
              <a:t>[2] P. Ammann and J. Offutt, Introduction to software testing. Cambridge University Press, 2016.</a:t>
            </a:r>
          </a:p>
          <a:p>
            <a:endParaRPr lang="en-US" dirty="0"/>
          </a:p>
          <a:p>
            <a:r>
              <a:rPr lang="en-US" dirty="0"/>
              <a:t>[3] W. Roper, "There is no spoon: The new digital acquisition reality," Defense AR Journal, vol. 28, no. 4, pp. 488-488, 2021.</a:t>
            </a:r>
          </a:p>
          <a:p>
            <a:endParaRPr lang="en-US" dirty="0"/>
          </a:p>
          <a:p>
            <a:r>
              <a:rPr lang="en-US" dirty="0"/>
              <a:t>[4] J. M. </a:t>
            </a:r>
            <a:r>
              <a:rPr lang="en-US" dirty="0" err="1"/>
              <a:t>Borky</a:t>
            </a:r>
            <a:r>
              <a:rPr lang="en-US" dirty="0"/>
              <a:t> and T. H. Bradley, Effective Model-Based Systems Engineering. Springer International Publishing, 2018.</a:t>
            </a:r>
          </a:p>
          <a:p>
            <a:endParaRPr lang="en-US" dirty="0"/>
          </a:p>
          <a:p>
            <a:r>
              <a:rPr lang="en-US" dirty="0"/>
              <a:t>[5] J. Brooke, "SUS: a retrospective," Journal of Usability Studies, vol. 8, no. 2, 2013.</a:t>
            </a:r>
          </a:p>
          <a:p>
            <a:endParaRPr lang="en-US" dirty="0"/>
          </a:p>
          <a:p>
            <a:r>
              <a:rPr lang="en-US" dirty="0"/>
              <a:t>[6] A. Bangor, P. Kortum, and J. Miller, "Determining what individual SUS scores mean: Adding an adjective rating scale," Journal of Usability Studies, vol. 4, no. 3, pp. 114-123, 2009.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F49F4-B605-6D89-75A2-52FF4726AF45}"/>
              </a:ext>
            </a:extLst>
          </p:cNvPr>
          <p:cNvSpPr txBox="1">
            <a:spLocks/>
          </p:cNvSpPr>
          <p:nvPr/>
        </p:nvSpPr>
        <p:spPr>
          <a:xfrm>
            <a:off x="3561999" y="216404"/>
            <a:ext cx="4941921" cy="1178602"/>
          </a:xfrm>
          <a:prstGeom prst="rect">
            <a:avLst/>
          </a:prstGeom>
        </p:spPr>
        <p:txBody>
          <a:bodyPr vert="horz" wrap="square" lIns="80682" tIns="80682" rIns="80682" bIns="80682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600" dirty="0"/>
              <a:t>References</a:t>
            </a:r>
            <a:endParaRPr lang="en-US" sz="5294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26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5B4F4F9-23A7-1A06-D214-E4B6D8614377}"/>
              </a:ext>
            </a:extLst>
          </p:cNvPr>
          <p:cNvSpPr/>
          <p:nvPr/>
        </p:nvSpPr>
        <p:spPr>
          <a:xfrm>
            <a:off x="7488724" y="3011848"/>
            <a:ext cx="3616188" cy="6597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49399"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/>
              </a:rPr>
              <a:t>Implementation Abstraction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4C49A-4805-4984-6DE9-76085A9E7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10220" y="6486242"/>
            <a:ext cx="586318" cy="365125"/>
          </a:xfrm>
        </p:spPr>
        <p:txBody>
          <a:bodyPr/>
          <a:lstStyle/>
          <a:p>
            <a:pPr defTabSz="449399">
              <a:defRPr/>
            </a:pPr>
            <a:fld id="{D5518FED-BFFA-4A43-94B8-244398EE0F34}" type="slidenum">
              <a:rPr lang="en-US">
                <a:solidFill>
                  <a:srgbClr val="FFFFFF"/>
                </a:solidFill>
                <a:latin typeface="Arial" panose="020B0604020202020204"/>
              </a:rPr>
              <a:pPr defTabSz="449399">
                <a:defRPr/>
              </a:pPr>
              <a:t>3</a:t>
            </a:fld>
            <a:endParaRPr lang="en-US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2DEA97-0074-F445-82C0-7C45308EBA22}"/>
              </a:ext>
            </a:extLst>
          </p:cNvPr>
          <p:cNvSpPr/>
          <p:nvPr/>
        </p:nvSpPr>
        <p:spPr>
          <a:xfrm>
            <a:off x="6940946" y="1744002"/>
            <a:ext cx="835039" cy="44353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r>
              <a:rPr lang="en-US" sz="1200" dirty="0">
                <a:solidFill>
                  <a:srgbClr val="4E4E50">
                    <a:lumMod val="50000"/>
                  </a:srgbClr>
                </a:solidFill>
                <a:latin typeface="Arial" panose="020B0604020202020204"/>
              </a:rPr>
              <a:t>Model/ Structure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350982-2DEC-C754-4602-18464E830B59}"/>
              </a:ext>
            </a:extLst>
          </p:cNvPr>
          <p:cNvSpPr/>
          <p:nvPr/>
        </p:nvSpPr>
        <p:spPr>
          <a:xfrm>
            <a:off x="7969160" y="1722174"/>
            <a:ext cx="1167496" cy="4769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r>
              <a:rPr lang="en-US" sz="1200" dirty="0">
                <a:solidFill>
                  <a:srgbClr val="4E4E50">
                    <a:lumMod val="50000"/>
                  </a:srgbClr>
                </a:solidFill>
                <a:latin typeface="Arial" panose="020B0604020202020204"/>
              </a:rPr>
              <a:t>Test Requirements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A5E645-246B-E946-2E57-B638E998E770}"/>
              </a:ext>
            </a:extLst>
          </p:cNvPr>
          <p:cNvSpPr/>
          <p:nvPr/>
        </p:nvSpPr>
        <p:spPr>
          <a:xfrm>
            <a:off x="9463435" y="1628392"/>
            <a:ext cx="1412396" cy="65935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r>
              <a:rPr lang="en-US" sz="1200" dirty="0">
                <a:solidFill>
                  <a:srgbClr val="4E4E50">
                    <a:lumMod val="50000"/>
                  </a:srgbClr>
                </a:solidFill>
                <a:latin typeface="Arial" panose="020B0604020202020204"/>
              </a:rPr>
              <a:t>Redefined requirements/test specifications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40C7F4-B77F-34D2-3C36-EDB789463CDF}"/>
              </a:ext>
            </a:extLst>
          </p:cNvPr>
          <p:cNvSpPr/>
          <p:nvPr/>
        </p:nvSpPr>
        <p:spPr>
          <a:xfrm>
            <a:off x="6856866" y="3777723"/>
            <a:ext cx="1005721" cy="4955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r>
              <a:rPr lang="en-US" sz="1200" dirty="0">
                <a:solidFill>
                  <a:srgbClr val="4E4E50">
                    <a:lumMod val="50000"/>
                  </a:srgbClr>
                </a:solidFill>
                <a:latin typeface="Arial" panose="020B0604020202020204"/>
              </a:rPr>
              <a:t>Test artifact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3E0D35-2B3E-7523-4FFC-C40D0654206F}"/>
              </a:ext>
            </a:extLst>
          </p:cNvPr>
          <p:cNvSpPr/>
          <p:nvPr/>
        </p:nvSpPr>
        <p:spPr>
          <a:xfrm>
            <a:off x="6749847" y="4707903"/>
            <a:ext cx="1194294" cy="4955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r>
              <a:rPr lang="en-US" sz="1200" dirty="0">
                <a:solidFill>
                  <a:srgbClr val="4E4E50">
                    <a:lumMod val="50000"/>
                  </a:srgbClr>
                </a:solidFill>
                <a:latin typeface="Arial" panose="020B0604020202020204"/>
              </a:rPr>
              <a:t>Pass/Fail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1211962-BCEF-3F21-A6E6-BE6C5959F8B8}"/>
              </a:ext>
            </a:extLst>
          </p:cNvPr>
          <p:cNvSpPr/>
          <p:nvPr/>
        </p:nvSpPr>
        <p:spPr>
          <a:xfrm>
            <a:off x="8256933" y="4707903"/>
            <a:ext cx="880006" cy="4955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r>
              <a:rPr lang="en-US" sz="1200" dirty="0">
                <a:solidFill>
                  <a:srgbClr val="4E4E50">
                    <a:lumMod val="50000"/>
                  </a:srgbClr>
                </a:solidFill>
                <a:latin typeface="Arial" panose="020B0604020202020204"/>
              </a:rPr>
              <a:t>Test Results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A587E-CDEC-1265-5CE7-626080E245B0}"/>
              </a:ext>
            </a:extLst>
          </p:cNvPr>
          <p:cNvSpPr/>
          <p:nvPr/>
        </p:nvSpPr>
        <p:spPr>
          <a:xfrm>
            <a:off x="9627968" y="4699240"/>
            <a:ext cx="880006" cy="4955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r>
              <a:rPr lang="en-US" sz="1200" dirty="0">
                <a:solidFill>
                  <a:srgbClr val="4E4E50">
                    <a:lumMod val="50000"/>
                  </a:srgbClr>
                </a:solidFill>
                <a:latin typeface="Arial" panose="020B0604020202020204"/>
              </a:rPr>
              <a:t>Test Scripts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04C80F-EB79-EDBD-F652-166F22C7CACF}"/>
              </a:ext>
            </a:extLst>
          </p:cNvPr>
          <p:cNvSpPr/>
          <p:nvPr/>
        </p:nvSpPr>
        <p:spPr>
          <a:xfrm>
            <a:off x="10829201" y="4713151"/>
            <a:ext cx="754291" cy="4955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r>
              <a:rPr lang="en-US" sz="1200" dirty="0">
                <a:solidFill>
                  <a:srgbClr val="4E4E50">
                    <a:lumMod val="50000"/>
                  </a:srgbClr>
                </a:solidFill>
                <a:latin typeface="Arial" panose="020B0604020202020204"/>
              </a:rPr>
              <a:t>Test Cases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214AA2-16C9-E085-2AC1-796ACF659EF4}"/>
              </a:ext>
            </a:extLst>
          </p:cNvPr>
          <p:cNvSpPr/>
          <p:nvPr/>
        </p:nvSpPr>
        <p:spPr>
          <a:xfrm>
            <a:off x="10862781" y="3875715"/>
            <a:ext cx="680628" cy="4955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r>
              <a:rPr lang="en-US" sz="1200" dirty="0">
                <a:solidFill>
                  <a:srgbClr val="4E4E50">
                    <a:lumMod val="50000"/>
                  </a:srgbClr>
                </a:solidFill>
                <a:latin typeface="Arial" panose="020B0604020202020204"/>
              </a:rPr>
              <a:t>Input Values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27A7E1A-0380-7A29-A59A-616800A53465}"/>
              </a:ext>
            </a:extLst>
          </p:cNvPr>
          <p:cNvCxnSpPr>
            <a:cxnSpLocks/>
            <a:stCxn id="34" idx="1"/>
            <a:endCxn id="33" idx="3"/>
          </p:cNvCxnSpPr>
          <p:nvPr/>
        </p:nvCxnSpPr>
        <p:spPr>
          <a:xfrm flipH="1">
            <a:off x="7944141" y="4955668"/>
            <a:ext cx="3127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A7F27B-4029-7B21-D225-B6C6625007F0}"/>
              </a:ext>
            </a:extLst>
          </p:cNvPr>
          <p:cNvCxnSpPr>
            <a:cxnSpLocks/>
            <a:stCxn id="35" idx="1"/>
            <a:endCxn id="34" idx="3"/>
          </p:cNvCxnSpPr>
          <p:nvPr/>
        </p:nvCxnSpPr>
        <p:spPr>
          <a:xfrm flipH="1">
            <a:off x="9136939" y="4947005"/>
            <a:ext cx="491029" cy="8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7D6B95-25AB-ABFE-36E7-CC70EC3AADA8}"/>
              </a:ext>
            </a:extLst>
          </p:cNvPr>
          <p:cNvCxnSpPr>
            <a:cxnSpLocks/>
            <a:stCxn id="36" idx="1"/>
            <a:endCxn id="35" idx="3"/>
          </p:cNvCxnSpPr>
          <p:nvPr/>
        </p:nvCxnSpPr>
        <p:spPr>
          <a:xfrm flipH="1" flipV="1">
            <a:off x="10507974" y="4947005"/>
            <a:ext cx="321227" cy="139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5D6042E-52BA-EDE6-EDEF-A7C9CDF64A02}"/>
              </a:ext>
            </a:extLst>
          </p:cNvPr>
          <p:cNvCxnSpPr>
            <a:cxnSpLocks/>
            <a:stCxn id="37" idx="2"/>
            <a:endCxn id="36" idx="0"/>
          </p:cNvCxnSpPr>
          <p:nvPr/>
        </p:nvCxnSpPr>
        <p:spPr>
          <a:xfrm>
            <a:off x="11203095" y="4371245"/>
            <a:ext cx="3252" cy="341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036E2C-60BB-36A1-FD92-8DA502A88A7E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>
          <a:xfrm flipV="1">
            <a:off x="7775985" y="1960653"/>
            <a:ext cx="193175" cy="5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1C0D5FC-B315-2C80-BB98-D45C41A2C9FC}"/>
              </a:ext>
            </a:extLst>
          </p:cNvPr>
          <p:cNvCxnSpPr>
            <a:cxnSpLocks/>
            <a:stCxn id="24" idx="0"/>
            <a:endCxn id="18" idx="2"/>
          </p:cNvCxnSpPr>
          <p:nvPr/>
        </p:nvCxnSpPr>
        <p:spPr>
          <a:xfrm flipH="1" flipV="1">
            <a:off x="7358466" y="2187541"/>
            <a:ext cx="1261" cy="1590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C1CCB67-D8CB-9992-4D8C-2F0335DAE84D}"/>
              </a:ext>
            </a:extLst>
          </p:cNvPr>
          <p:cNvCxnSpPr>
            <a:cxnSpLocks/>
          </p:cNvCxnSpPr>
          <p:nvPr/>
        </p:nvCxnSpPr>
        <p:spPr>
          <a:xfrm>
            <a:off x="6498902" y="3023632"/>
            <a:ext cx="5580538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D4D896E-586A-D695-5DDA-3EFB8AB33013}"/>
              </a:ext>
            </a:extLst>
          </p:cNvPr>
          <p:cNvSpPr/>
          <p:nvPr/>
        </p:nvSpPr>
        <p:spPr>
          <a:xfrm>
            <a:off x="6998082" y="924215"/>
            <a:ext cx="2999447" cy="576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/>
              </a:rPr>
              <a:t>Design Abstraction Level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193CAB-EEFE-CCC7-4AEA-C7049E076679}"/>
              </a:ext>
            </a:extLst>
          </p:cNvPr>
          <p:cNvSpPr/>
          <p:nvPr/>
        </p:nvSpPr>
        <p:spPr>
          <a:xfrm>
            <a:off x="6645420" y="1462542"/>
            <a:ext cx="4313949" cy="1263186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351538-A33B-B309-D506-44F36AD2EE86}"/>
              </a:ext>
            </a:extLst>
          </p:cNvPr>
          <p:cNvSpPr txBox="1"/>
          <p:nvPr/>
        </p:nvSpPr>
        <p:spPr>
          <a:xfrm>
            <a:off x="8625107" y="2314216"/>
            <a:ext cx="18366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49399"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/>
              </a:rPr>
              <a:t>Test Design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C746C32-2D67-3C00-2579-07C545F9A61C}"/>
              </a:ext>
            </a:extLst>
          </p:cNvPr>
          <p:cNvSpPr/>
          <p:nvPr/>
        </p:nvSpPr>
        <p:spPr>
          <a:xfrm>
            <a:off x="6670573" y="4553098"/>
            <a:ext cx="1369488" cy="1334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B89EA8D-4D8A-FBCF-E1F1-45F6D6527B97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9136656" y="1958072"/>
            <a:ext cx="326779" cy="2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12F26FB-5449-D0EF-ADD8-C764394797A4}"/>
              </a:ext>
            </a:extLst>
          </p:cNvPr>
          <p:cNvSpPr txBox="1"/>
          <p:nvPr/>
        </p:nvSpPr>
        <p:spPr>
          <a:xfrm>
            <a:off x="6498902" y="5226480"/>
            <a:ext cx="156469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49399"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/>
              </a:rPr>
              <a:t>Test Evaluation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B1187F-7182-E0B8-BF5E-805D43CFA95B}"/>
              </a:ext>
            </a:extLst>
          </p:cNvPr>
          <p:cNvSpPr/>
          <p:nvPr/>
        </p:nvSpPr>
        <p:spPr>
          <a:xfrm>
            <a:off x="8135981" y="4565779"/>
            <a:ext cx="1194294" cy="1344989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D3F676-66D4-BFBA-C875-C4DA152471CE}"/>
              </a:ext>
            </a:extLst>
          </p:cNvPr>
          <p:cNvSpPr txBox="1"/>
          <p:nvPr/>
        </p:nvSpPr>
        <p:spPr>
          <a:xfrm>
            <a:off x="7973140" y="5264438"/>
            <a:ext cx="156469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49399"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/>
              </a:rPr>
              <a:t>Test Execution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5234F2-BB0C-4754-0A53-B483E6E4FB9B}"/>
              </a:ext>
            </a:extLst>
          </p:cNvPr>
          <p:cNvSpPr/>
          <p:nvPr/>
        </p:nvSpPr>
        <p:spPr>
          <a:xfrm>
            <a:off x="9425722" y="3695972"/>
            <a:ext cx="2294050" cy="1794562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endParaRPr lang="en-US" sz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6E08E3-D1D7-1CFA-9828-4321213A0AED}"/>
              </a:ext>
            </a:extLst>
          </p:cNvPr>
          <p:cNvSpPr txBox="1"/>
          <p:nvPr/>
        </p:nvSpPr>
        <p:spPr>
          <a:xfrm>
            <a:off x="9476502" y="3878720"/>
            <a:ext cx="1534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49399"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/>
              </a:rPr>
              <a:t>Test Planning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357519D5-398F-F686-B026-C316AD7ADED1}"/>
              </a:ext>
            </a:extLst>
          </p:cNvPr>
          <p:cNvCxnSpPr>
            <a:cxnSpLocks/>
            <a:stCxn id="22" idx="3"/>
            <a:endCxn id="37" idx="0"/>
          </p:cNvCxnSpPr>
          <p:nvPr/>
        </p:nvCxnSpPr>
        <p:spPr>
          <a:xfrm>
            <a:off x="10875831" y="1958072"/>
            <a:ext cx="327264" cy="191764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3ADB740-5555-FA1A-F06E-C1F9DF8A64B3}"/>
              </a:ext>
            </a:extLst>
          </p:cNvPr>
          <p:cNvSpPr/>
          <p:nvPr/>
        </p:nvSpPr>
        <p:spPr>
          <a:xfrm>
            <a:off x="9468479" y="1620890"/>
            <a:ext cx="1407352" cy="65935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/>
              </a:rPr>
              <a:t>Reuse of defined requirements/test specifications</a:t>
            </a:r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E8D2C05B-53C7-D7EC-B3A9-E9794EBA6B53}"/>
              </a:ext>
            </a:extLst>
          </p:cNvPr>
          <p:cNvCxnSpPr>
            <a:cxnSpLocks/>
            <a:stCxn id="62" idx="3"/>
            <a:endCxn id="37" idx="0"/>
          </p:cNvCxnSpPr>
          <p:nvPr/>
        </p:nvCxnSpPr>
        <p:spPr>
          <a:xfrm>
            <a:off x="10875831" y="1950570"/>
            <a:ext cx="327264" cy="1925145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0B6B2052-AB24-8157-63DA-A4D7DDA5CD93}"/>
              </a:ext>
            </a:extLst>
          </p:cNvPr>
          <p:cNvSpPr/>
          <p:nvPr/>
        </p:nvSpPr>
        <p:spPr>
          <a:xfrm>
            <a:off x="10776725" y="4627298"/>
            <a:ext cx="803515" cy="6324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399">
              <a:defRPr/>
            </a:pPr>
            <a:r>
              <a:rPr lang="en-US" sz="1200" dirty="0">
                <a:solidFill>
                  <a:srgbClr val="4E4E50">
                    <a:lumMod val="50000"/>
                  </a:srgbClr>
                </a:solidFill>
                <a:latin typeface="Arial" panose="020B0604020202020204"/>
              </a:rPr>
              <a:t>Reuse Test Cases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ABBE032-725E-91A9-FF23-BE6375E6CF8F}"/>
              </a:ext>
            </a:extLst>
          </p:cNvPr>
          <p:cNvCxnSpPr>
            <a:cxnSpLocks/>
            <a:stCxn id="69" idx="1"/>
            <a:endCxn id="35" idx="3"/>
          </p:cNvCxnSpPr>
          <p:nvPr/>
        </p:nvCxnSpPr>
        <p:spPr>
          <a:xfrm flipH="1">
            <a:off x="10507974" y="4943531"/>
            <a:ext cx="268751" cy="347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B5365D3-F171-B571-D706-40D9EFFF8C73}"/>
              </a:ext>
            </a:extLst>
          </p:cNvPr>
          <p:cNvCxnSpPr>
            <a:cxnSpLocks/>
            <a:stCxn id="69" idx="3"/>
            <a:endCxn id="62" idx="0"/>
          </p:cNvCxnSpPr>
          <p:nvPr/>
        </p:nvCxnSpPr>
        <p:spPr>
          <a:xfrm flipH="1" flipV="1">
            <a:off x="10172155" y="1620890"/>
            <a:ext cx="1408085" cy="3322641"/>
          </a:xfrm>
          <a:prstGeom prst="bentConnector4">
            <a:avLst>
              <a:gd name="adj1" fmla="val -16235"/>
              <a:gd name="adj2" fmla="val 106880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96B3F17D-3AE9-B521-E0A4-900ACFCE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9" y="-6685"/>
            <a:ext cx="11083635" cy="800219"/>
          </a:xfrm>
        </p:spPr>
        <p:txBody>
          <a:bodyPr/>
          <a:lstStyle/>
          <a:p>
            <a:r>
              <a:rPr lang="en-US" sz="4000" dirty="0"/>
              <a:t>The Flight Test Application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03EA74E-EFBC-F2C3-F0C6-72F83ED7851A}"/>
              </a:ext>
            </a:extLst>
          </p:cNvPr>
          <p:cNvSpPr txBox="1"/>
          <p:nvPr/>
        </p:nvSpPr>
        <p:spPr>
          <a:xfrm>
            <a:off x="16996" y="1241372"/>
            <a:ext cx="635950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Model-based testing (MBT) is the design of software tests using an abstract model that represents one or more aspects” [2].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The Model-Driven Test Design (MDTD) process divides testing into tasks that simplify test generation [2].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Helps test designers isolate tasks at a higher abstraction level.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Design test values independently of the details of the software or design artifacts and test execution.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0B2C1-CFCF-3A07-2F62-0DB06246C435}"/>
              </a:ext>
            </a:extLst>
          </p:cNvPr>
          <p:cNvGrpSpPr/>
          <p:nvPr/>
        </p:nvGrpSpPr>
        <p:grpSpPr>
          <a:xfrm>
            <a:off x="3684732" y="6438904"/>
            <a:ext cx="6220576" cy="259356"/>
            <a:chOff x="3684732" y="6438904"/>
            <a:chExt cx="6220576" cy="259356"/>
          </a:xfrm>
        </p:grpSpPr>
        <p:sp>
          <p:nvSpPr>
            <p:cNvPr id="59" name="Arrow: Pentagon 58">
              <a:extLst>
                <a:ext uri="{FF2B5EF4-FFF2-40B4-BE49-F238E27FC236}">
                  <a16:creationId xmlns:a16="http://schemas.microsoft.com/office/drawing/2014/main" id="{2690188C-C599-5125-C0F4-3B4D14A1A1B4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Arrow: Pentagon 59">
              <a:extLst>
                <a:ext uri="{FF2B5EF4-FFF2-40B4-BE49-F238E27FC236}">
                  <a16:creationId xmlns:a16="http://schemas.microsoft.com/office/drawing/2014/main" id="{234C0AD3-51DE-2E87-D6B2-D5324871954C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F202DD4-3BF4-28D3-FC55-49DC0078711A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54FD1CE-2326-193C-EBB3-302520E8AFD3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65" name="Arrow: Pentagon 64">
              <a:extLst>
                <a:ext uri="{FF2B5EF4-FFF2-40B4-BE49-F238E27FC236}">
                  <a16:creationId xmlns:a16="http://schemas.microsoft.com/office/drawing/2014/main" id="{CE6FA133-0209-294C-372D-364999D54260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6F872E9-A797-96DB-B35D-F1D72A640225}"/>
                </a:ext>
              </a:extLst>
            </p:cNvPr>
            <p:cNvSpPr txBox="1"/>
            <p:nvPr/>
          </p:nvSpPr>
          <p:spPr>
            <a:xfrm>
              <a:off x="6706217" y="6446512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67" name="Arrow: Pentagon 66">
              <a:extLst>
                <a:ext uri="{FF2B5EF4-FFF2-40B4-BE49-F238E27FC236}">
                  <a16:creationId xmlns:a16="http://schemas.microsoft.com/office/drawing/2014/main" id="{09FA5AF8-7B41-0104-289A-69E6FC1162AF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1988F8-4935-62C8-35C7-FDAB08C03391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DA93EDA-6869-3D9E-A592-AE2EA0771938}"/>
                </a:ext>
              </a:extLst>
            </p:cNvPr>
            <p:cNvGrpSpPr/>
            <p:nvPr/>
          </p:nvGrpSpPr>
          <p:grpSpPr>
            <a:xfrm>
              <a:off x="3684732" y="6452039"/>
              <a:ext cx="1723892" cy="246221"/>
              <a:chOff x="2231519" y="6548709"/>
              <a:chExt cx="1723892" cy="246221"/>
            </a:xfrm>
          </p:grpSpPr>
          <p:sp>
            <p:nvSpPr>
              <p:cNvPr id="72" name="Arrow: Pentagon 71">
                <a:extLst>
                  <a:ext uri="{FF2B5EF4-FFF2-40B4-BE49-F238E27FC236}">
                    <a16:creationId xmlns:a16="http://schemas.microsoft.com/office/drawing/2014/main" id="{9A862643-9E8B-5FE0-1992-277578CBE9A5}"/>
                  </a:ext>
                </a:extLst>
              </p:cNvPr>
              <p:cNvSpPr/>
              <p:nvPr/>
            </p:nvSpPr>
            <p:spPr>
              <a:xfrm>
                <a:off x="2298301" y="6548717"/>
                <a:ext cx="1590774" cy="233078"/>
              </a:xfrm>
              <a:prstGeom prst="homePlat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092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4D2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BD4FEC1-EEB3-6994-ECD8-82602E9549BD}"/>
                  </a:ext>
                </a:extLst>
              </p:cNvPr>
              <p:cNvSpPr txBox="1"/>
              <p:nvPr/>
            </p:nvSpPr>
            <p:spPr>
              <a:xfrm>
                <a:off x="2231519" y="6548709"/>
                <a:ext cx="1723892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509292"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Introduction &amp;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4D2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Background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41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 animBg="1"/>
      <p:bldP spid="51" grpId="0"/>
      <p:bldP spid="52" grpId="0" animBg="1"/>
      <p:bldP spid="53" grpId="0"/>
      <p:bldP spid="54" grpId="0" animBg="1"/>
      <p:bldP spid="55" grpId="0"/>
      <p:bldP spid="62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51729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213ABE-09B6-E5C3-5B39-CC658BF9B418}"/>
              </a:ext>
            </a:extLst>
          </p:cNvPr>
          <p:cNvSpPr txBox="1"/>
          <p:nvPr/>
        </p:nvSpPr>
        <p:spPr>
          <a:xfrm>
            <a:off x="537288" y="15340"/>
            <a:ext cx="109523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Current flight-testing approach in flight testing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52561E-9CA5-21EA-590F-60EB5EA19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30" y="1181604"/>
            <a:ext cx="7314177" cy="4172006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79E16A1-A03D-BA62-33CC-5F853A69DF49}"/>
              </a:ext>
            </a:extLst>
          </p:cNvPr>
          <p:cNvSpPr txBox="1"/>
          <p:nvPr/>
        </p:nvSpPr>
        <p:spPr>
          <a:xfrm>
            <a:off x="1966961" y="5387579"/>
            <a:ext cx="79226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Measure Hierarchies and the overall AFOTEC OT&amp;E construct.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538A4A-7C1E-D6E4-40FA-C9E407BCB318}"/>
              </a:ext>
            </a:extLst>
          </p:cNvPr>
          <p:cNvSpPr txBox="1"/>
          <p:nvPr/>
        </p:nvSpPr>
        <p:spPr>
          <a:xfrm>
            <a:off x="333181" y="692643"/>
            <a:ext cx="111902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Served as the baseline on which we will develop a model-based process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848917-8294-2F50-19EE-811C62695161}"/>
              </a:ext>
            </a:extLst>
          </p:cNvPr>
          <p:cNvSpPr txBox="1"/>
          <p:nvPr/>
        </p:nvSpPr>
        <p:spPr>
          <a:xfrm>
            <a:off x="1626148" y="5968226"/>
            <a:ext cx="816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AFOTEC A-2/9, "Air Force Operational Test and Evaluation Center Test Design Guide,". Albuquerque: AFOTEC, 2018.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5804350-4C6F-41F1-6EA6-9949D6CA449B}"/>
              </a:ext>
            </a:extLst>
          </p:cNvPr>
          <p:cNvGrpSpPr/>
          <p:nvPr/>
        </p:nvGrpSpPr>
        <p:grpSpPr>
          <a:xfrm>
            <a:off x="3684732" y="6438904"/>
            <a:ext cx="6220576" cy="259356"/>
            <a:chOff x="3684732" y="6438904"/>
            <a:chExt cx="6220576" cy="259356"/>
          </a:xfrm>
        </p:grpSpPr>
        <p:sp>
          <p:nvSpPr>
            <p:cNvPr id="46" name="Arrow: Pentagon 45">
              <a:extLst>
                <a:ext uri="{FF2B5EF4-FFF2-40B4-BE49-F238E27FC236}">
                  <a16:creationId xmlns:a16="http://schemas.microsoft.com/office/drawing/2014/main" id="{0E6EA08B-BDFF-BED0-9715-C315D8A23325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Arrow: Pentagon 46">
              <a:extLst>
                <a:ext uri="{FF2B5EF4-FFF2-40B4-BE49-F238E27FC236}">
                  <a16:creationId xmlns:a16="http://schemas.microsoft.com/office/drawing/2014/main" id="{06943CCA-95EB-94A0-9EF2-B00DAACD8D4E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1EF0AD8-3070-F212-EF43-BCC7AA65774D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0777D48-9EE0-CDFE-08E7-4CA490BF504E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50" name="Arrow: Pentagon 49">
              <a:extLst>
                <a:ext uri="{FF2B5EF4-FFF2-40B4-BE49-F238E27FC236}">
                  <a16:creationId xmlns:a16="http://schemas.microsoft.com/office/drawing/2014/main" id="{7771A53C-2F66-82C2-7324-A74F4DAB418F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930189A-CE50-880C-77FD-B54DAFFBE2F7}"/>
                </a:ext>
              </a:extLst>
            </p:cNvPr>
            <p:cNvSpPr txBox="1"/>
            <p:nvPr/>
          </p:nvSpPr>
          <p:spPr>
            <a:xfrm>
              <a:off x="6706217" y="6446512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52" name="Arrow: Pentagon 51">
              <a:extLst>
                <a:ext uri="{FF2B5EF4-FFF2-40B4-BE49-F238E27FC236}">
                  <a16:creationId xmlns:a16="http://schemas.microsoft.com/office/drawing/2014/main" id="{92462D29-C09E-046F-AB14-B55222FAA4BD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72C3557-C10D-F88B-4AEF-18E4F0255609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15CD5-85BB-AD6F-8280-D2D04AA50AE7}"/>
                </a:ext>
              </a:extLst>
            </p:cNvPr>
            <p:cNvGrpSpPr/>
            <p:nvPr/>
          </p:nvGrpSpPr>
          <p:grpSpPr>
            <a:xfrm>
              <a:off x="3684732" y="6452039"/>
              <a:ext cx="1723892" cy="246221"/>
              <a:chOff x="2231519" y="6548709"/>
              <a:chExt cx="1723892" cy="246221"/>
            </a:xfrm>
          </p:grpSpPr>
          <p:sp>
            <p:nvSpPr>
              <p:cNvPr id="55" name="Arrow: Pentagon 54">
                <a:extLst>
                  <a:ext uri="{FF2B5EF4-FFF2-40B4-BE49-F238E27FC236}">
                    <a16:creationId xmlns:a16="http://schemas.microsoft.com/office/drawing/2014/main" id="{603D224B-2B5B-27B9-328B-E95A7102F5FE}"/>
                  </a:ext>
                </a:extLst>
              </p:cNvPr>
              <p:cNvSpPr/>
              <p:nvPr/>
            </p:nvSpPr>
            <p:spPr>
              <a:xfrm>
                <a:off x="2298301" y="6548717"/>
                <a:ext cx="1590774" cy="233078"/>
              </a:xfrm>
              <a:prstGeom prst="homePlat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092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4D2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FD4EAC8-6B68-ADC5-EA49-1CA056886AB5}"/>
                  </a:ext>
                </a:extLst>
              </p:cNvPr>
              <p:cNvSpPr txBox="1"/>
              <p:nvPr/>
            </p:nvSpPr>
            <p:spPr>
              <a:xfrm>
                <a:off x="2231519" y="6548709"/>
                <a:ext cx="1723892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509292"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Introduction &amp;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4D2B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Background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9D49F66-5CED-0F5D-FB7F-4702BCF0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2" y="160319"/>
            <a:ext cx="3578006" cy="800219"/>
          </a:xfrm>
        </p:spPr>
        <p:txBody>
          <a:bodyPr/>
          <a:lstStyle/>
          <a:p>
            <a:r>
              <a:rPr lang="en-US" sz="4000" dirty="0"/>
              <a:t>Case Studies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1D68A-1B30-718D-59FB-3D36F37BB6DD}"/>
              </a:ext>
            </a:extLst>
          </p:cNvPr>
          <p:cNvSpPr txBox="1"/>
          <p:nvPr/>
        </p:nvSpPr>
        <p:spPr>
          <a:xfrm>
            <a:off x="195942" y="1097156"/>
            <a:ext cx="11409740" cy="4850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3221" indent="-302015">
              <a:spcBef>
                <a:spcPts val="468"/>
              </a:spcBef>
              <a:buFont typeface="Arial"/>
              <a:buChar char="•"/>
              <a:tabLst>
                <a:tab pos="313221" algn="l"/>
              </a:tabLst>
            </a:pPr>
            <a:r>
              <a:rPr lang="en-US" sz="2400" b="1" spc="-9" dirty="0">
                <a:solidFill>
                  <a:srgbClr val="000000"/>
                </a:solidFill>
                <a:latin typeface="Arial"/>
                <a:cs typeface="Arial"/>
              </a:rPr>
              <a:t>Two case studies were developed and produced using SysML implemented in MBSE with the Dassault Systems’ Cameo Systemes Modeler™ software package to execute and assess the proposed process.</a:t>
            </a:r>
          </a:p>
          <a:p>
            <a:pPr marL="11206">
              <a:spcBef>
                <a:spcPts val="468"/>
              </a:spcBef>
              <a:tabLst>
                <a:tab pos="313221" algn="l"/>
              </a:tabLst>
            </a:pPr>
            <a:r>
              <a:rPr lang="en-US" sz="2400" b="1" spc="-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468406" indent="-457200">
              <a:spcBef>
                <a:spcPts val="468"/>
              </a:spcBef>
              <a:buFont typeface="+mj-lt"/>
              <a:buAutoNum type="arabicPeriod"/>
              <a:tabLst>
                <a:tab pos="313221" algn="l"/>
              </a:tabLst>
            </a:pPr>
            <a:r>
              <a:rPr lang="en-US" sz="2400" b="1" spc="-9" dirty="0">
                <a:solidFill>
                  <a:srgbClr val="000000"/>
                </a:solidFill>
                <a:latin typeface="Arial"/>
                <a:cs typeface="Arial"/>
              </a:rPr>
              <a:t>The Combat Search and Rescue Locator (CSARL)</a:t>
            </a:r>
          </a:p>
          <a:p>
            <a:pPr marL="770421" lvl="1" indent="-302015">
              <a:spcBef>
                <a:spcPts val="468"/>
              </a:spcBef>
              <a:buFont typeface="Arial"/>
              <a:buChar char="•"/>
              <a:tabLst>
                <a:tab pos="313221" algn="l"/>
              </a:tabLst>
            </a:pPr>
            <a:r>
              <a:rPr lang="en-US" sz="2000" spc="-9" dirty="0">
                <a:solidFill>
                  <a:srgbClr val="000000"/>
                </a:solidFill>
                <a:cs typeface="Arial"/>
              </a:rPr>
              <a:t>AFOTEC’s CSARL system i</a:t>
            </a:r>
            <a:r>
              <a:rPr lang="en-US" spc="-9" dirty="0">
                <a:solidFill>
                  <a:srgbClr val="000000"/>
                </a:solidFill>
                <a:cs typeface="Arial"/>
              </a:rPr>
              <a:t>s a fictional system developed as a training tool for flight test personnel to learn test planning.</a:t>
            </a:r>
          </a:p>
          <a:p>
            <a:pPr marL="762620" lvl="1" indent="-302015">
              <a:spcBef>
                <a:spcPts val="468"/>
              </a:spcBef>
              <a:buFont typeface="Arial"/>
              <a:buChar char="•"/>
              <a:tabLst>
                <a:tab pos="313221" algn="l"/>
              </a:tabLst>
            </a:pPr>
            <a:endParaRPr lang="en-US" spc="-9" dirty="0">
              <a:solidFill>
                <a:srgbClr val="000000"/>
              </a:solidFill>
              <a:cs typeface="Arial"/>
            </a:endParaRPr>
          </a:p>
          <a:p>
            <a:pPr marL="468406" indent="-457200">
              <a:spcBef>
                <a:spcPts val="468"/>
              </a:spcBef>
              <a:buFont typeface="+mj-lt"/>
              <a:buAutoNum type="arabicPeriod"/>
              <a:tabLst>
                <a:tab pos="313221" algn="l"/>
              </a:tabLst>
            </a:pPr>
            <a:r>
              <a:rPr lang="en-US" sz="2400" b="1" spc="-9" dirty="0">
                <a:solidFill>
                  <a:srgbClr val="000000"/>
                </a:solidFill>
                <a:latin typeface="Arial"/>
                <a:cs typeface="Arial"/>
              </a:rPr>
              <a:t>The E-X airborne multi-sensor platform (E-X Platform)</a:t>
            </a:r>
          </a:p>
          <a:p>
            <a:pPr marL="770421" lvl="1" indent="-302015">
              <a:spcBef>
                <a:spcPts val="468"/>
              </a:spcBef>
              <a:buFont typeface="Arial"/>
              <a:buChar char="•"/>
              <a:tabLst>
                <a:tab pos="313221" algn="l"/>
              </a:tabLst>
            </a:pPr>
            <a:r>
              <a:rPr lang="en-US" sz="2000" spc="-9" dirty="0">
                <a:solidFill>
                  <a:srgbClr val="000000"/>
                </a:solidFill>
                <a:cs typeface="Arial"/>
              </a:rPr>
              <a:t>The E-X system is an example of a moderately complex system that is readily accessible in the</a:t>
            </a:r>
            <a:r>
              <a:rPr lang="en-US" sz="2000" dirty="0"/>
              <a:t> Effective Model-Based Systems Engineering</a:t>
            </a:r>
            <a:r>
              <a:rPr lang="en-US" sz="2000" spc="-9" dirty="0">
                <a:solidFill>
                  <a:srgbClr val="000000"/>
                </a:solidFill>
                <a:cs typeface="Arial"/>
              </a:rPr>
              <a:t> textbook [4] and easily replicated in Cameo</a:t>
            </a:r>
            <a:r>
              <a:rPr lang="en-US" sz="2000" b="1" spc="-9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770421" lvl="1" indent="-302015">
              <a:spcBef>
                <a:spcPts val="468"/>
              </a:spcBef>
              <a:buFont typeface="Arial"/>
              <a:buChar char="•"/>
              <a:tabLst>
                <a:tab pos="313221" algn="l"/>
              </a:tabLst>
            </a:pPr>
            <a:r>
              <a:rPr lang="en-US" sz="2000" spc="-9" dirty="0">
                <a:solidFill>
                  <a:srgbClr val="000000"/>
                </a:solidFill>
                <a:cs typeface="Arial"/>
              </a:rPr>
              <a:t>Additionally, it offers another platform for comparing outcomes between document-centric and model-centric processes.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5FE775-A20D-0765-A88A-3E902F4631A3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5B958E8A-F134-E584-1126-70E5DCCE283F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B81B7A33-4EF6-E19B-9B7B-67C3D2C13A8C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6610AF-5155-5575-6C67-C088C0FA2AA5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46C2864-8DDB-599D-2CFF-A3843899BACE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FD829E5B-0021-7204-9DD9-5B94E6132D98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D968F2-AFD2-4ECD-4BB0-B5CDAF67BDC6}"/>
                </a:ext>
              </a:extLst>
            </p:cNvPr>
            <p:cNvSpPr txBox="1"/>
            <p:nvPr/>
          </p:nvSpPr>
          <p:spPr>
            <a:xfrm>
              <a:off x="6706217" y="6446512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E0B72B53-6E76-4AC6-CE1D-07A9ABFB1B98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D6D4A9-E4E2-5E24-F98E-5459B9B6E71A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A570A20B-325B-7541-EAE2-B1951DD7DEBE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890FF2-DEF5-AA0F-655E-FB989C6DAEEB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7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9DC87AF7-9780-6027-BF14-5FA040EF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10" y="96257"/>
            <a:ext cx="10872830" cy="800219"/>
          </a:xfrm>
        </p:spPr>
        <p:txBody>
          <a:bodyPr/>
          <a:lstStyle/>
          <a:p>
            <a:r>
              <a:rPr lang="en-US" sz="4000" dirty="0"/>
              <a:t>Case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65544-1B3E-18BA-6B45-F794D49A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53" y="1610435"/>
            <a:ext cx="7294147" cy="4611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2310D7-9D00-1284-3DD4-F7C182C82CFA}"/>
              </a:ext>
            </a:extLst>
          </p:cNvPr>
          <p:cNvSpPr txBox="1"/>
          <p:nvPr/>
        </p:nvSpPr>
        <p:spPr>
          <a:xfrm>
            <a:off x="130715" y="1027752"/>
            <a:ext cx="11654733" cy="744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18" b="1" spc="-9" dirty="0">
                <a:solidFill>
                  <a:srgbClr val="000000"/>
                </a:solidFill>
                <a:latin typeface="Arial"/>
                <a:cs typeface="Arial"/>
              </a:rPr>
              <a:t>E-X Airborne Sensor Platform used in the Effective Model-Based Systems Engineering textbook [4].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254FCB-1738-DBA4-4B93-1EFE9433EDC0}"/>
              </a:ext>
            </a:extLst>
          </p:cNvPr>
          <p:cNvSpPr txBox="1"/>
          <p:nvPr/>
        </p:nvSpPr>
        <p:spPr>
          <a:xfrm>
            <a:off x="130715" y="2300958"/>
            <a:ext cx="493548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E-X airborne multi-sensor platform gathers intelligence, surveillance, and reconnaissance (ISR) data.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Operates in collaboration with ground stations and affiliated organizations, facilitating the collection and dissemination of ISR products.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E-X executes ISR missions and performs aerial imaging and sensing functions [4].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C7BF0-2EE2-1F76-6363-2EBB6E694789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E9A05BEB-24D6-E921-0A89-24ADCEE10A6B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12C64A2D-3201-EA0F-BE64-F479682FD355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674140-B842-88A6-2156-FE6C2EDBFB35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4AC68A-7E3C-625C-5017-4C28D4C95C1B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2DB0CAF4-63DC-62AB-FC0D-3073536B15AB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1A5FA0-B557-5365-C425-09BB26F16A81}"/>
                </a:ext>
              </a:extLst>
            </p:cNvPr>
            <p:cNvSpPr txBox="1"/>
            <p:nvPr/>
          </p:nvSpPr>
          <p:spPr>
            <a:xfrm>
              <a:off x="6706217" y="6446512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2282B3A6-8691-92D6-1CFC-F12B683C1783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B274B8-B876-C1D5-3297-398FEFD9DB02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78D782A9-B97D-A51D-B972-F600155A625F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6D5246-EEE9-04AB-B1EF-00BC4DC18ADD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3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465326" y="-4034"/>
            <a:ext cx="11320123" cy="1415772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000" dirty="0"/>
              <a:t>Auto-Generated E-X Airborne Sensor Platform Test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EFBB1-4051-C838-78A0-34737AEAE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70" y="2647195"/>
            <a:ext cx="11149612" cy="34745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3D8005-8E57-B937-AA84-5BCCEA1AFA07}"/>
              </a:ext>
            </a:extLst>
          </p:cNvPr>
          <p:cNvSpPr txBox="1"/>
          <p:nvPr/>
        </p:nvSpPr>
        <p:spPr>
          <a:xfrm>
            <a:off x="239302" y="1392269"/>
            <a:ext cx="11713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b="1" dirty="0"/>
              <a:t>The process used to generate the Cameo Auto-Generated (CAG) draft test plan leveraging readily available information in </a:t>
            </a:r>
            <a:r>
              <a:rPr lang="en-US" sz="2400" b="1" dirty="0" err="1"/>
              <a:t>SysML</a:t>
            </a:r>
            <a:r>
              <a:rPr lang="en-US" sz="2400" b="1" dirty="0"/>
              <a:t> diagrams in Cameo using the “AFOTEC Methodology” test structure.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4B80BB-3A72-430A-33FE-937666A4D093}"/>
              </a:ext>
            </a:extLst>
          </p:cNvPr>
          <p:cNvSpPr/>
          <p:nvPr/>
        </p:nvSpPr>
        <p:spPr>
          <a:xfrm>
            <a:off x="6096000" y="4018208"/>
            <a:ext cx="2004811" cy="128788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0773C1-67A6-6778-E35A-4FFDEC8EC505}"/>
              </a:ext>
            </a:extLst>
          </p:cNvPr>
          <p:cNvSpPr/>
          <p:nvPr/>
        </p:nvSpPr>
        <p:spPr>
          <a:xfrm>
            <a:off x="7983102" y="4207792"/>
            <a:ext cx="2004811" cy="196853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053672-ED2A-8370-E950-1D74C9D940BC}"/>
              </a:ext>
            </a:extLst>
          </p:cNvPr>
          <p:cNvSpPr/>
          <p:nvPr/>
        </p:nvSpPr>
        <p:spPr>
          <a:xfrm>
            <a:off x="10778318" y="3696237"/>
            <a:ext cx="658121" cy="57130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81AE65-5580-973A-5EF7-13B198A4D16D}"/>
              </a:ext>
            </a:extLst>
          </p:cNvPr>
          <p:cNvSpPr/>
          <p:nvPr/>
        </p:nvSpPr>
        <p:spPr>
          <a:xfrm>
            <a:off x="6125387" y="2558635"/>
            <a:ext cx="2004811" cy="128788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B01CFE-5EF5-EB47-C34A-FF3F7DD0C016}"/>
              </a:ext>
            </a:extLst>
          </p:cNvPr>
          <p:cNvSpPr/>
          <p:nvPr/>
        </p:nvSpPr>
        <p:spPr>
          <a:xfrm>
            <a:off x="8087932" y="2985458"/>
            <a:ext cx="1622738" cy="57130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C5C29C-2049-4768-4832-D39680892ABA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F902C11B-116B-D658-105B-9035C1D7A97D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22D7B3AF-3162-4DD1-62DC-440661180DE7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EECBB0B-C918-5BC8-99DD-591D49ED4EBE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C488C4-353A-1A9C-3DAD-F9177A792B33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23B9881B-AF0D-6FE6-920B-ABC787CA2CE1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070BD2-E2C7-4EF2-3D06-E0C29D9B5908}"/>
                </a:ext>
              </a:extLst>
            </p:cNvPr>
            <p:cNvSpPr txBox="1"/>
            <p:nvPr/>
          </p:nvSpPr>
          <p:spPr>
            <a:xfrm>
              <a:off x="6706217" y="6446512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43" name="Arrow: Pentagon 42">
              <a:extLst>
                <a:ext uri="{FF2B5EF4-FFF2-40B4-BE49-F238E27FC236}">
                  <a16:creationId xmlns:a16="http://schemas.microsoft.com/office/drawing/2014/main" id="{0B1E2921-4E27-0C13-2037-C2EDB538E3D7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CB33855-BF4D-F8C1-D0A0-A8EB9697837E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tx2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Arrow: Pentagon 44">
              <a:extLst>
                <a:ext uri="{FF2B5EF4-FFF2-40B4-BE49-F238E27FC236}">
                  <a16:creationId xmlns:a16="http://schemas.microsoft.com/office/drawing/2014/main" id="{BD9CCFFF-C567-9650-FD43-042353491309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30C65E0-33C9-35E4-6100-9D5E5377B37D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6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552412" y="127085"/>
            <a:ext cx="6991388" cy="800219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4000" dirty="0"/>
              <a:t>System Usability Survey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F46310-BE01-7B87-44BD-A965AEB22957}"/>
              </a:ext>
            </a:extLst>
          </p:cNvPr>
          <p:cNvSpPr txBox="1"/>
          <p:nvPr/>
        </p:nvSpPr>
        <p:spPr>
          <a:xfrm>
            <a:off x="406551" y="933668"/>
            <a:ext cx="1137889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To assess the Cameo auto-generated (CAG) draft test plan, will use the System Usability Survey (SUS)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Developed in 1986 as a questionnaire designed to assess users' perceptions of a system's usability quickly [5].</a:t>
            </a:r>
          </a:p>
          <a:p>
            <a:r>
              <a:rPr lang="en-US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“The international standard ISO 9241 breaks the measurement of usability down into three separate components that must be defined relative to the context of use” [5]: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u="sng" dirty="0"/>
              <a:t>Effectiveness</a:t>
            </a:r>
            <a:r>
              <a:rPr lang="en-US" sz="2000" dirty="0"/>
              <a:t>: Whether people can complete their tasks and achieve their goals.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u="sng" dirty="0"/>
              <a:t>Efficiency</a:t>
            </a:r>
            <a:r>
              <a:rPr lang="en-US" sz="2000" dirty="0"/>
              <a:t>: The extent to which they expend resources to achieve their goals.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u="sng" dirty="0"/>
              <a:t>Satisfaction</a:t>
            </a:r>
            <a:r>
              <a:rPr lang="en-US" sz="2000" dirty="0"/>
              <a:t>: The level of comfort the experience provides in achieving their goals.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objective of the SUS is to provide a measure of a subject’s perceptions of the usability of a system or product in a short period during the evaluation [5].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3F25BC-329B-E762-D53D-A6F4748DDAC7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1B604715-6880-2858-1A33-6928267BEB50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CAD801C1-2519-2908-BBCF-726C5A8FAA3A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EFB4A0-89E5-5DF2-40A8-17FF8E556E47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0DBE32-B448-D402-D457-E60BBBD3B158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9B303365-E2F2-E611-BE59-509229AB5870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897EBA-5537-D8BB-492F-7D02A76023F4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98788BAE-2FCA-D515-A5EA-195F432C2993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B9F14D-42DA-7D4E-4AC9-1F045118111D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F9ED7DF7-B905-69FD-FAB6-9D5FCB721122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4C2C134-C908-BD76-ACE0-3584283E5D44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FC3E-EFDE-4E6E-8982-2C0842BE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05682" y="6492875"/>
            <a:ext cx="586318" cy="365125"/>
          </a:xfrm>
        </p:spPr>
        <p:txBody>
          <a:bodyPr/>
          <a:lstStyle/>
          <a:p>
            <a:fld id="{A6BCF741-8895-4D5E-9F6C-8F7A3F02C7E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2CC6A-E7AC-58C8-7DC2-88F0275FC0BD}"/>
              </a:ext>
            </a:extLst>
          </p:cNvPr>
          <p:cNvSpPr txBox="1">
            <a:spLocks/>
          </p:cNvSpPr>
          <p:nvPr/>
        </p:nvSpPr>
        <p:spPr>
          <a:xfrm>
            <a:off x="569282" y="0"/>
            <a:ext cx="10768731" cy="738664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l" defTabSz="617339" rtl="0" eaLnBrk="1" latinLnBrk="0" hangingPunct="1">
              <a:spcBef>
                <a:spcPct val="0"/>
              </a:spcBef>
              <a:buNone/>
              <a:defRPr sz="3883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3600" dirty="0"/>
              <a:t>Interpretation of the System Usability Survey Score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C98FBF-BEB0-1669-6B26-85B22A9DA65E}"/>
              </a:ext>
            </a:extLst>
          </p:cNvPr>
          <p:cNvSpPr txBox="1"/>
          <p:nvPr/>
        </p:nvSpPr>
        <p:spPr>
          <a:xfrm>
            <a:off x="185782" y="1227727"/>
            <a:ext cx="658893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SUS score, developed by Bangor, Kortum, and Miller in 2009, ranges from 0 to 100 [6].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They created a scale that correlates users' SUS scores with specific adjectives and ratings to provide a grading score.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Research has shown that SUS can effectively measure a system's perceived usability with a small sample size (around 8-12 users), providing a reliable assessment of how people view your system or product [5].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AFOTEC uses the acceptability ranges and adjective ratings to evaluate a SUT's usability, effectiveness, and suitability.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B0598DE-25EC-01B2-4CA8-3C6E37F4E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15" y="664669"/>
            <a:ext cx="5917924" cy="594222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F1815D9-915B-8467-F1B7-B282E9DC2731}"/>
              </a:ext>
            </a:extLst>
          </p:cNvPr>
          <p:cNvGrpSpPr/>
          <p:nvPr/>
        </p:nvGrpSpPr>
        <p:grpSpPr>
          <a:xfrm>
            <a:off x="3733124" y="6438904"/>
            <a:ext cx="6172184" cy="255019"/>
            <a:chOff x="3733124" y="6438904"/>
            <a:chExt cx="6172184" cy="255019"/>
          </a:xfrm>
        </p:grpSpPr>
        <p:sp>
          <p:nvSpPr>
            <p:cNvPr id="32" name="Arrow: Pentagon 31">
              <a:extLst>
                <a:ext uri="{FF2B5EF4-FFF2-40B4-BE49-F238E27FC236}">
                  <a16:creationId xmlns:a16="http://schemas.microsoft.com/office/drawing/2014/main" id="{CE8780C0-0E09-117A-0143-78117025C70B}"/>
                </a:ext>
              </a:extLst>
            </p:cNvPr>
            <p:cNvSpPr/>
            <p:nvPr/>
          </p:nvSpPr>
          <p:spPr>
            <a:xfrm>
              <a:off x="8857117" y="6449908"/>
              <a:ext cx="104041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CF8E98C7-39E7-2D57-15F8-606EE8D01DE0}"/>
                </a:ext>
              </a:extLst>
            </p:cNvPr>
            <p:cNvSpPr/>
            <p:nvPr/>
          </p:nvSpPr>
          <p:spPr>
            <a:xfrm>
              <a:off x="8038120" y="6450129"/>
              <a:ext cx="975626" cy="239150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CCA5D5-44F0-C0FB-DB4C-6843EA282747}"/>
                </a:ext>
              </a:extLst>
            </p:cNvPr>
            <p:cNvSpPr txBox="1"/>
            <p:nvPr/>
          </p:nvSpPr>
          <p:spPr>
            <a:xfrm>
              <a:off x="8996629" y="6441142"/>
              <a:ext cx="9086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Conclusion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54671A-49EB-042C-3B88-DC85BCFE511C}"/>
                </a:ext>
              </a:extLst>
            </p:cNvPr>
            <p:cNvSpPr txBox="1"/>
            <p:nvPr/>
          </p:nvSpPr>
          <p:spPr>
            <a:xfrm>
              <a:off x="8219065" y="6438904"/>
              <a:ext cx="67996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Results</a:t>
              </a:r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484C8869-DB1D-2840-EEA7-514C8307D493}"/>
                </a:ext>
              </a:extLst>
            </p:cNvPr>
            <p:cNvSpPr/>
            <p:nvPr/>
          </p:nvSpPr>
          <p:spPr>
            <a:xfrm>
              <a:off x="6542727" y="6451729"/>
              <a:ext cx="1629964" cy="238593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EF61C4-69CD-7843-F11F-BD05552D7C4E}"/>
                </a:ext>
              </a:extLst>
            </p:cNvPr>
            <p:cNvSpPr txBox="1"/>
            <p:nvPr/>
          </p:nvSpPr>
          <p:spPr>
            <a:xfrm>
              <a:off x="6681848" y="6445475"/>
              <a:ext cx="127987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Process</a:t>
              </a:r>
            </a:p>
          </p:txBody>
        </p: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4E9497E3-08AB-0848-384A-CE5836955E1F}"/>
                </a:ext>
              </a:extLst>
            </p:cNvPr>
            <p:cNvSpPr/>
            <p:nvPr/>
          </p:nvSpPr>
          <p:spPr>
            <a:xfrm>
              <a:off x="5197462" y="6452047"/>
              <a:ext cx="1462499" cy="238593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D8DA58C-4CB9-AEA0-2477-FCFB43B48951}"/>
                </a:ext>
              </a:extLst>
            </p:cNvPr>
            <p:cNvSpPr txBox="1"/>
            <p:nvPr/>
          </p:nvSpPr>
          <p:spPr>
            <a:xfrm>
              <a:off x="5464791" y="6447702"/>
              <a:ext cx="9638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lang="en-US" sz="1000" dirty="0">
                  <a:solidFill>
                    <a:schemeClr val="bg1"/>
                  </a:solidFill>
                  <a:latin typeface="Arial" panose="020B0604020202020204"/>
                </a:rPr>
                <a:t>Case Studies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Arrow: Pentagon 39">
              <a:extLst>
                <a:ext uri="{FF2B5EF4-FFF2-40B4-BE49-F238E27FC236}">
                  <a16:creationId xmlns:a16="http://schemas.microsoft.com/office/drawing/2014/main" id="{105B9E0F-2CF2-2DAE-3E5A-36771AC67A83}"/>
                </a:ext>
              </a:extLst>
            </p:cNvPr>
            <p:cNvSpPr/>
            <p:nvPr/>
          </p:nvSpPr>
          <p:spPr>
            <a:xfrm>
              <a:off x="3799906" y="6452047"/>
              <a:ext cx="1642998" cy="233078"/>
            </a:xfrm>
            <a:prstGeom prst="homePlat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092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E4D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D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7D50F2-B9E2-BD01-D7B0-25166085A5A8}"/>
                </a:ext>
              </a:extLst>
            </p:cNvPr>
            <p:cNvSpPr txBox="1"/>
            <p:nvPr/>
          </p:nvSpPr>
          <p:spPr>
            <a:xfrm>
              <a:off x="3733124" y="6438904"/>
              <a:ext cx="172389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9292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Introduction &amp;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7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adc8ff-f4a3-4a14-9c0d-84b4985de0d2}" enabled="1" method="Privileged" siteId="{8331b18d-2d87-48ef-a35f-ac8818ebf9b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9995</TotalTime>
  <Words>2522</Words>
  <Application>Microsoft Office PowerPoint</Application>
  <PresentationFormat>Widescreen</PresentationFormat>
  <Paragraphs>489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Franklin Gothic Book</vt:lpstr>
      <vt:lpstr>Times New Roman</vt:lpstr>
      <vt:lpstr>1_Office Theme</vt:lpstr>
      <vt:lpstr>PowerPoint Presentation</vt:lpstr>
      <vt:lpstr>Introduction: DoD Digital Engineering Strategy</vt:lpstr>
      <vt:lpstr>The Flight Test Application</vt:lpstr>
      <vt:lpstr>PowerPoint Presentation</vt:lpstr>
      <vt:lpstr>Case Studies </vt:lpstr>
      <vt:lpstr>Case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ALVARADO, JOSE L CIV USAF AFOTEC DET 5/CTO</cp:lastModifiedBy>
  <cp:revision>483</cp:revision>
  <dcterms:created xsi:type="dcterms:W3CDTF">2021-07-04T17:36:46Z</dcterms:created>
  <dcterms:modified xsi:type="dcterms:W3CDTF">2026-04-16T19:08:16Z</dcterms:modified>
</cp:coreProperties>
</file>