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256" r:id="rId2"/>
    <p:sldId id="297" r:id="rId3"/>
    <p:sldId id="313" r:id="rId4"/>
    <p:sldId id="315" r:id="rId5"/>
    <p:sldId id="319" r:id="rId6"/>
    <p:sldId id="321" r:id="rId7"/>
    <p:sldId id="326" r:id="rId8"/>
    <p:sldId id="325" r:id="rId9"/>
    <p:sldId id="327" r:id="rId10"/>
    <p:sldId id="311" r:id="rId11"/>
    <p:sldId id="3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734" autoAdjust="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emeh Salboukh" userId="52db1573-cfca-45aa-9a71-2454259fff91" providerId="ADAL" clId="{F30BB6B3-17BF-4528-8A2C-894CD92525AC}"/>
    <pc:docChg chg="undo custSel addSld delSld modSld">
      <pc:chgData name="Fatemeh Salboukh" userId="52db1573-cfca-45aa-9a71-2454259fff91" providerId="ADAL" clId="{F30BB6B3-17BF-4528-8A2C-894CD92525AC}" dt="2024-03-28T16:10:35.355" v="2007" actId="20577"/>
      <pc:docMkLst>
        <pc:docMk/>
      </pc:docMkLst>
      <pc:sldChg chg="delSp modSp">
        <pc:chgData name="Fatemeh Salboukh" userId="52db1573-cfca-45aa-9a71-2454259fff91" providerId="ADAL" clId="{F30BB6B3-17BF-4528-8A2C-894CD92525AC}" dt="2024-03-25T18:35:03.877" v="42" actId="113"/>
        <pc:sldMkLst>
          <pc:docMk/>
          <pc:sldMk cId="0" sldId="256"/>
        </pc:sldMkLst>
        <pc:spChg chg="mod">
          <ac:chgData name="Fatemeh Salboukh" userId="52db1573-cfca-45aa-9a71-2454259fff91" providerId="ADAL" clId="{F30BB6B3-17BF-4528-8A2C-894CD92525AC}" dt="2024-03-25T18:35:03.877" v="42" actId="113"/>
          <ac:spMkLst>
            <pc:docMk/>
            <pc:sldMk cId="0" sldId="256"/>
            <ac:spMk id="5" creationId="{69CADBB9-DB59-4829-B03D-7C48139FBF33}"/>
          </ac:spMkLst>
        </pc:spChg>
        <pc:spChg chg="del">
          <ac:chgData name="Fatemeh Salboukh" userId="52db1573-cfca-45aa-9a71-2454259fff91" providerId="ADAL" clId="{F30BB6B3-17BF-4528-8A2C-894CD92525AC}" dt="2024-03-25T18:32:21.866" v="1" actId="478"/>
          <ac:spMkLst>
            <pc:docMk/>
            <pc:sldMk cId="0" sldId="256"/>
            <ac:spMk id="7" creationId="{4C2F2356-6AA3-4AEC-B1A8-50C780E7746C}"/>
          </ac:spMkLst>
        </pc:spChg>
      </pc:sldChg>
      <pc:sldChg chg="modSp">
        <pc:chgData name="Fatemeh Salboukh" userId="52db1573-cfca-45aa-9a71-2454259fff91" providerId="ADAL" clId="{F30BB6B3-17BF-4528-8A2C-894CD92525AC}" dt="2024-03-25T21:30:31.653" v="1712" actId="108"/>
        <pc:sldMkLst>
          <pc:docMk/>
          <pc:sldMk cId="0" sldId="297"/>
        </pc:sldMkLst>
        <pc:spChg chg="mod">
          <ac:chgData name="Fatemeh Salboukh" userId="52db1573-cfca-45aa-9a71-2454259fff91" providerId="ADAL" clId="{F30BB6B3-17BF-4528-8A2C-894CD92525AC}" dt="2024-03-25T18:47:28.266" v="177" actId="1076"/>
          <ac:spMkLst>
            <pc:docMk/>
            <pc:sldMk cId="0" sldId="297"/>
            <ac:spMk id="5" creationId="{00000000-0000-0000-0000-000000000000}"/>
          </ac:spMkLst>
        </pc:spChg>
        <pc:spChg chg="mod">
          <ac:chgData name="Fatemeh Salboukh" userId="52db1573-cfca-45aa-9a71-2454259fff91" providerId="ADAL" clId="{F30BB6B3-17BF-4528-8A2C-894CD92525AC}" dt="2024-03-25T21:30:31.653" v="1712" actId="108"/>
          <ac:spMkLst>
            <pc:docMk/>
            <pc:sldMk cId="0" sldId="297"/>
            <ac:spMk id="7" creationId="{00000000-0000-0000-0000-000000000000}"/>
          </ac:spMkLst>
        </pc:spChg>
      </pc:sldChg>
      <pc:sldChg chg="modSp">
        <pc:chgData name="Fatemeh Salboukh" userId="52db1573-cfca-45aa-9a71-2454259fff91" providerId="ADAL" clId="{F30BB6B3-17BF-4528-8A2C-894CD92525AC}" dt="2024-03-25T21:30:22.669" v="1710" actId="255"/>
        <pc:sldMkLst>
          <pc:docMk/>
          <pc:sldMk cId="0" sldId="311"/>
        </pc:sldMkLst>
        <pc:spChg chg="mod">
          <ac:chgData name="Fatemeh Salboukh" userId="52db1573-cfca-45aa-9a71-2454259fff91" providerId="ADAL" clId="{F30BB6B3-17BF-4528-8A2C-894CD92525AC}" dt="2024-03-25T21:30:22.669" v="1710" actId="255"/>
          <ac:spMkLst>
            <pc:docMk/>
            <pc:sldMk cId="0" sldId="311"/>
            <ac:spMk id="5" creationId="{00000000-0000-0000-0000-000000000000}"/>
          </ac:spMkLst>
        </pc:spChg>
        <pc:spChg chg="mod">
          <ac:chgData name="Fatemeh Salboukh" userId="52db1573-cfca-45aa-9a71-2454259fff91" providerId="ADAL" clId="{F30BB6B3-17BF-4528-8A2C-894CD92525AC}" dt="2024-03-25T20:54:59.545" v="1707" actId="20577"/>
          <ac:spMkLst>
            <pc:docMk/>
            <pc:sldMk cId="0" sldId="311"/>
            <ac:spMk id="7" creationId="{00000000-0000-0000-0000-000000000000}"/>
          </ac:spMkLst>
        </pc:spChg>
      </pc:sldChg>
      <pc:sldChg chg="addSp delSp modSp">
        <pc:chgData name="Fatemeh Salboukh" userId="52db1573-cfca-45aa-9a71-2454259fff91" providerId="ADAL" clId="{F30BB6B3-17BF-4528-8A2C-894CD92525AC}" dt="2024-03-25T19:50:37.608" v="697" actId="20577"/>
        <pc:sldMkLst>
          <pc:docMk/>
          <pc:sldMk cId="1091242275" sldId="313"/>
        </pc:sldMkLst>
        <pc:spChg chg="add del">
          <ac:chgData name="Fatemeh Salboukh" userId="52db1573-cfca-45aa-9a71-2454259fff91" providerId="ADAL" clId="{F30BB6B3-17BF-4528-8A2C-894CD92525AC}" dt="2024-03-25T18:47:40.583" v="180"/>
          <ac:spMkLst>
            <pc:docMk/>
            <pc:sldMk cId="1091242275" sldId="313"/>
            <ac:spMk id="2" creationId="{9067C892-F28C-47F9-AA1E-628DF56E1608}"/>
          </ac:spMkLst>
        </pc:spChg>
        <pc:spChg chg="add mod">
          <ac:chgData name="Fatemeh Salboukh" userId="52db1573-cfca-45aa-9a71-2454259fff91" providerId="ADAL" clId="{F30BB6B3-17BF-4528-8A2C-894CD92525AC}" dt="2024-03-25T18:47:59.899" v="195" actId="20577"/>
          <ac:spMkLst>
            <pc:docMk/>
            <pc:sldMk cId="1091242275" sldId="313"/>
            <ac:spMk id="3" creationId="{2CC52BE8-0234-479C-9C3F-605CDEFE77E8}"/>
          </ac:spMkLst>
        </pc:spChg>
        <pc:spChg chg="add del mod">
          <ac:chgData name="Fatemeh Salboukh" userId="52db1573-cfca-45aa-9a71-2454259fff91" providerId="ADAL" clId="{F30BB6B3-17BF-4528-8A2C-894CD92525AC}" dt="2024-03-25T18:48:11.598" v="197" actId="478"/>
          <ac:spMkLst>
            <pc:docMk/>
            <pc:sldMk cId="1091242275" sldId="313"/>
            <ac:spMk id="6" creationId="{A727921B-27F9-4718-BE8B-53B43C1C32D2}"/>
          </ac:spMkLst>
        </pc:spChg>
        <pc:spChg chg="del mod">
          <ac:chgData name="Fatemeh Salboukh" userId="52db1573-cfca-45aa-9a71-2454259fff91" providerId="ADAL" clId="{F30BB6B3-17BF-4528-8A2C-894CD92525AC}" dt="2024-03-25T18:48:17.506" v="200" actId="478"/>
          <ac:spMkLst>
            <pc:docMk/>
            <pc:sldMk cId="1091242275" sldId="313"/>
            <ac:spMk id="8" creationId="{E301517B-8DA4-4BBF-845F-5C01C1B2FC8B}"/>
          </ac:spMkLst>
        </pc:spChg>
        <pc:spChg chg="del">
          <ac:chgData name="Fatemeh Salboukh" userId="52db1573-cfca-45aa-9a71-2454259fff91" providerId="ADAL" clId="{F30BB6B3-17BF-4528-8A2C-894CD92525AC}" dt="2024-03-25T18:48:08.718" v="196" actId="478"/>
          <ac:spMkLst>
            <pc:docMk/>
            <pc:sldMk cId="1091242275" sldId="313"/>
            <ac:spMk id="9" creationId="{1763B996-E5F6-4FB2-8059-8B0B2AC05958}"/>
          </ac:spMkLst>
        </pc:spChg>
        <pc:spChg chg="del">
          <ac:chgData name="Fatemeh Salboukh" userId="52db1573-cfca-45aa-9a71-2454259fff91" providerId="ADAL" clId="{F30BB6B3-17BF-4528-8A2C-894CD92525AC}" dt="2024-03-25T18:48:08.718" v="196" actId="478"/>
          <ac:spMkLst>
            <pc:docMk/>
            <pc:sldMk cId="1091242275" sldId="313"/>
            <ac:spMk id="13" creationId="{89831701-20FB-49F3-96C1-461F2012C1D2}"/>
          </ac:spMkLst>
        </pc:spChg>
        <pc:spChg chg="del">
          <ac:chgData name="Fatemeh Salboukh" userId="52db1573-cfca-45aa-9a71-2454259fff91" providerId="ADAL" clId="{F30BB6B3-17BF-4528-8A2C-894CD92525AC}" dt="2024-03-25T18:48:08.718" v="196" actId="478"/>
          <ac:spMkLst>
            <pc:docMk/>
            <pc:sldMk cId="1091242275" sldId="313"/>
            <ac:spMk id="18" creationId="{D185F1D8-4FB6-4381-95C3-46FF823F5301}"/>
          </ac:spMkLst>
        </pc:spChg>
        <pc:spChg chg="del">
          <ac:chgData name="Fatemeh Salboukh" userId="52db1573-cfca-45aa-9a71-2454259fff91" providerId="ADAL" clId="{F30BB6B3-17BF-4528-8A2C-894CD92525AC}" dt="2024-03-25T18:48:08.718" v="196" actId="478"/>
          <ac:spMkLst>
            <pc:docMk/>
            <pc:sldMk cId="1091242275" sldId="313"/>
            <ac:spMk id="19" creationId="{EBDFEA53-817D-41A3-9277-E3DE6571160C}"/>
          </ac:spMkLst>
        </pc:spChg>
        <pc:spChg chg="del">
          <ac:chgData name="Fatemeh Salboukh" userId="52db1573-cfca-45aa-9a71-2454259fff91" providerId="ADAL" clId="{F30BB6B3-17BF-4528-8A2C-894CD92525AC}" dt="2024-03-25T18:47:36.678" v="178" actId="478"/>
          <ac:spMkLst>
            <pc:docMk/>
            <pc:sldMk cId="1091242275" sldId="313"/>
            <ac:spMk id="20" creationId="{7EC60351-2909-4375-A2E4-AF419B2D1616}"/>
          </ac:spMkLst>
        </pc:spChg>
        <pc:spChg chg="del">
          <ac:chgData name="Fatemeh Salboukh" userId="52db1573-cfca-45aa-9a71-2454259fff91" providerId="ADAL" clId="{F30BB6B3-17BF-4528-8A2C-894CD92525AC}" dt="2024-03-25T18:48:13.595" v="198" actId="478"/>
          <ac:spMkLst>
            <pc:docMk/>
            <pc:sldMk cId="1091242275" sldId="313"/>
            <ac:spMk id="25" creationId="{B4E83857-10AE-4B71-8361-59D709CA8812}"/>
          </ac:spMkLst>
        </pc:spChg>
        <pc:spChg chg="del">
          <ac:chgData name="Fatemeh Salboukh" userId="52db1573-cfca-45aa-9a71-2454259fff91" providerId="ADAL" clId="{F30BB6B3-17BF-4528-8A2C-894CD92525AC}" dt="2024-03-25T18:48:08.718" v="196" actId="478"/>
          <ac:spMkLst>
            <pc:docMk/>
            <pc:sldMk cId="1091242275" sldId="313"/>
            <ac:spMk id="27" creationId="{C7A8A85E-7225-4394-BC13-E72997C8F9A0}"/>
          </ac:spMkLst>
        </pc:spChg>
        <pc:spChg chg="add mod">
          <ac:chgData name="Fatemeh Salboukh" userId="52db1573-cfca-45aa-9a71-2454259fff91" providerId="ADAL" clId="{F30BB6B3-17BF-4528-8A2C-894CD92525AC}" dt="2024-03-25T19:49:42.330" v="686" actId="255"/>
          <ac:spMkLst>
            <pc:docMk/>
            <pc:sldMk cId="1091242275" sldId="313"/>
            <ac:spMk id="30" creationId="{DF930BE2-B53F-4253-8107-65A5639ED306}"/>
          </ac:spMkLst>
        </pc:spChg>
        <pc:spChg chg="add mod">
          <ac:chgData name="Fatemeh Salboukh" userId="52db1573-cfca-45aa-9a71-2454259fff91" providerId="ADAL" clId="{F30BB6B3-17BF-4528-8A2C-894CD92525AC}" dt="2024-03-25T19:50:37.608" v="697" actId="20577"/>
          <ac:spMkLst>
            <pc:docMk/>
            <pc:sldMk cId="1091242275" sldId="313"/>
            <ac:spMk id="32" creationId="{46B7F2FE-94B5-47CC-9F77-9D8E53977567}"/>
          </ac:spMkLst>
        </pc:spChg>
        <pc:spChg chg="del">
          <ac:chgData name="Fatemeh Salboukh" userId="52db1573-cfca-45aa-9a71-2454259fff91" providerId="ADAL" clId="{F30BB6B3-17BF-4528-8A2C-894CD92525AC}" dt="2024-03-25T18:48:08.718" v="196" actId="478"/>
          <ac:spMkLst>
            <pc:docMk/>
            <pc:sldMk cId="1091242275" sldId="313"/>
            <ac:spMk id="38" creationId="{4B9A6C40-5BB7-4C96-8313-BDBFB39F751C}"/>
          </ac:spMkLst>
        </pc:spChg>
        <pc:spChg chg="del">
          <ac:chgData name="Fatemeh Salboukh" userId="52db1573-cfca-45aa-9a71-2454259fff91" providerId="ADAL" clId="{F30BB6B3-17BF-4528-8A2C-894CD92525AC}" dt="2024-03-25T18:48:08.718" v="196" actId="478"/>
          <ac:spMkLst>
            <pc:docMk/>
            <pc:sldMk cId="1091242275" sldId="313"/>
            <ac:spMk id="39" creationId="{85B5CBDA-48EF-49DF-AD1B-9A4618113733}"/>
          </ac:spMkLst>
        </pc:spChg>
        <pc:spChg chg="del">
          <ac:chgData name="Fatemeh Salboukh" userId="52db1573-cfca-45aa-9a71-2454259fff91" providerId="ADAL" clId="{F30BB6B3-17BF-4528-8A2C-894CD92525AC}" dt="2024-03-25T18:48:08.718" v="196" actId="478"/>
          <ac:spMkLst>
            <pc:docMk/>
            <pc:sldMk cId="1091242275" sldId="313"/>
            <ac:spMk id="40" creationId="{C28A786F-AA81-4930-95BD-C26A6968C63A}"/>
          </ac:spMkLst>
        </pc:spChg>
        <pc:spChg chg="del">
          <ac:chgData name="Fatemeh Salboukh" userId="52db1573-cfca-45aa-9a71-2454259fff91" providerId="ADAL" clId="{F30BB6B3-17BF-4528-8A2C-894CD92525AC}" dt="2024-03-25T18:48:08.718" v="196" actId="478"/>
          <ac:spMkLst>
            <pc:docMk/>
            <pc:sldMk cId="1091242275" sldId="313"/>
            <ac:spMk id="43" creationId="{165056ED-7E9F-4ECA-8E80-FF4F4DBF5985}"/>
          </ac:spMkLst>
        </pc:spChg>
        <pc:spChg chg="del">
          <ac:chgData name="Fatemeh Salboukh" userId="52db1573-cfca-45aa-9a71-2454259fff91" providerId="ADAL" clId="{F30BB6B3-17BF-4528-8A2C-894CD92525AC}" dt="2024-03-25T18:48:08.718" v="196" actId="478"/>
          <ac:spMkLst>
            <pc:docMk/>
            <pc:sldMk cId="1091242275" sldId="313"/>
            <ac:spMk id="47" creationId="{F2FC6467-564D-4386-B5C4-9FEFBFFBF7EA}"/>
          </ac:spMkLst>
        </pc:spChg>
        <pc:spChg chg="del">
          <ac:chgData name="Fatemeh Salboukh" userId="52db1573-cfca-45aa-9a71-2454259fff91" providerId="ADAL" clId="{F30BB6B3-17BF-4528-8A2C-894CD92525AC}" dt="2024-03-25T18:48:08.718" v="196" actId="478"/>
          <ac:spMkLst>
            <pc:docMk/>
            <pc:sldMk cId="1091242275" sldId="313"/>
            <ac:spMk id="48" creationId="{1D4386D8-A9DD-4B93-B2E7-5F9368A3415E}"/>
          </ac:spMkLst>
        </pc:spChg>
        <pc:picChg chg="add mod">
          <ac:chgData name="Fatemeh Salboukh" userId="52db1573-cfca-45aa-9a71-2454259fff91" providerId="ADAL" clId="{F30BB6B3-17BF-4528-8A2C-894CD92525AC}" dt="2024-03-25T19:00:22.017" v="243" actId="1076"/>
          <ac:picMkLst>
            <pc:docMk/>
            <pc:sldMk cId="1091242275" sldId="313"/>
            <ac:picMk id="33" creationId="{3E544292-9A45-448F-91A5-589BEA2CF8FD}"/>
          </ac:picMkLst>
        </pc:picChg>
        <pc:cxnChg chg="del">
          <ac:chgData name="Fatemeh Salboukh" userId="52db1573-cfca-45aa-9a71-2454259fff91" providerId="ADAL" clId="{F30BB6B3-17BF-4528-8A2C-894CD92525AC}" dt="2024-03-25T18:48:08.718" v="196" actId="478"/>
          <ac:cxnSpMkLst>
            <pc:docMk/>
            <pc:sldMk cId="1091242275" sldId="313"/>
            <ac:cxnSpMk id="23" creationId="{8BB2748E-E096-4B36-9AC1-DD2C8122993B}"/>
          </ac:cxnSpMkLst>
        </pc:cxnChg>
        <pc:cxnChg chg="del">
          <ac:chgData name="Fatemeh Salboukh" userId="52db1573-cfca-45aa-9a71-2454259fff91" providerId="ADAL" clId="{F30BB6B3-17BF-4528-8A2C-894CD92525AC}" dt="2024-03-25T18:48:08.718" v="196" actId="478"/>
          <ac:cxnSpMkLst>
            <pc:docMk/>
            <pc:sldMk cId="1091242275" sldId="313"/>
            <ac:cxnSpMk id="24" creationId="{1E9178E6-5725-400C-B691-DD828C6B3896}"/>
          </ac:cxnSpMkLst>
        </pc:cxnChg>
        <pc:cxnChg chg="del">
          <ac:chgData name="Fatemeh Salboukh" userId="52db1573-cfca-45aa-9a71-2454259fff91" providerId="ADAL" clId="{F30BB6B3-17BF-4528-8A2C-894CD92525AC}" dt="2024-03-25T18:48:08.718" v="196" actId="478"/>
          <ac:cxnSpMkLst>
            <pc:docMk/>
            <pc:sldMk cId="1091242275" sldId="313"/>
            <ac:cxnSpMk id="26" creationId="{8F2E5AFC-D737-4331-B5BB-B6AC62DE7DFF}"/>
          </ac:cxnSpMkLst>
        </pc:cxnChg>
        <pc:cxnChg chg="del">
          <ac:chgData name="Fatemeh Salboukh" userId="52db1573-cfca-45aa-9a71-2454259fff91" providerId="ADAL" clId="{F30BB6B3-17BF-4528-8A2C-894CD92525AC}" dt="2024-03-25T18:48:08.718" v="196" actId="478"/>
          <ac:cxnSpMkLst>
            <pc:docMk/>
            <pc:sldMk cId="1091242275" sldId="313"/>
            <ac:cxnSpMk id="31" creationId="{60D11ECF-D670-4325-9D41-1612638D39C6}"/>
          </ac:cxnSpMkLst>
        </pc:cxnChg>
        <pc:cxnChg chg="del">
          <ac:chgData name="Fatemeh Salboukh" userId="52db1573-cfca-45aa-9a71-2454259fff91" providerId="ADAL" clId="{F30BB6B3-17BF-4528-8A2C-894CD92525AC}" dt="2024-03-25T18:48:08.718" v="196" actId="478"/>
          <ac:cxnSpMkLst>
            <pc:docMk/>
            <pc:sldMk cId="1091242275" sldId="313"/>
            <ac:cxnSpMk id="41" creationId="{C1D00ECA-F107-4B93-8D94-AEAACA5D602B}"/>
          </ac:cxnSpMkLst>
        </pc:cxnChg>
        <pc:cxnChg chg="del mod">
          <ac:chgData name="Fatemeh Salboukh" userId="52db1573-cfca-45aa-9a71-2454259fff91" providerId="ADAL" clId="{F30BB6B3-17BF-4528-8A2C-894CD92525AC}" dt="2024-03-25T18:48:08.718" v="196" actId="478"/>
          <ac:cxnSpMkLst>
            <pc:docMk/>
            <pc:sldMk cId="1091242275" sldId="313"/>
            <ac:cxnSpMk id="44" creationId="{CD1D7100-4240-4BFD-9E36-87D2D41DEFC3}"/>
          </ac:cxnSpMkLst>
        </pc:cxnChg>
        <pc:cxnChg chg="del mod">
          <ac:chgData name="Fatemeh Salboukh" userId="52db1573-cfca-45aa-9a71-2454259fff91" providerId="ADAL" clId="{F30BB6B3-17BF-4528-8A2C-894CD92525AC}" dt="2024-03-25T18:48:08.718" v="196" actId="478"/>
          <ac:cxnSpMkLst>
            <pc:docMk/>
            <pc:sldMk cId="1091242275" sldId="313"/>
            <ac:cxnSpMk id="45" creationId="{ED974CCF-45C0-49B7-83CD-0703E4B7EECF}"/>
          </ac:cxnSpMkLst>
        </pc:cxnChg>
        <pc:cxnChg chg="del">
          <ac:chgData name="Fatemeh Salboukh" userId="52db1573-cfca-45aa-9a71-2454259fff91" providerId="ADAL" clId="{F30BB6B3-17BF-4528-8A2C-894CD92525AC}" dt="2024-03-25T18:48:08.718" v="196" actId="478"/>
          <ac:cxnSpMkLst>
            <pc:docMk/>
            <pc:sldMk cId="1091242275" sldId="313"/>
            <ac:cxnSpMk id="46" creationId="{3203991A-3214-4E36-9B93-48D5EFC8499B}"/>
          </ac:cxnSpMkLst>
        </pc:cxnChg>
        <pc:cxnChg chg="del">
          <ac:chgData name="Fatemeh Salboukh" userId="52db1573-cfca-45aa-9a71-2454259fff91" providerId="ADAL" clId="{F30BB6B3-17BF-4528-8A2C-894CD92525AC}" dt="2024-03-25T18:48:08.718" v="196" actId="478"/>
          <ac:cxnSpMkLst>
            <pc:docMk/>
            <pc:sldMk cId="1091242275" sldId="313"/>
            <ac:cxnSpMk id="58" creationId="{64A8E850-145C-410A-8D88-6EAA044BEEFA}"/>
          </ac:cxnSpMkLst>
        </pc:cxnChg>
      </pc:sldChg>
      <pc:sldChg chg="addSp delSp modSp">
        <pc:chgData name="Fatemeh Salboukh" userId="52db1573-cfca-45aa-9a71-2454259fff91" providerId="ADAL" clId="{F30BB6B3-17BF-4528-8A2C-894CD92525AC}" dt="2024-03-26T15:59:37.498" v="2001" actId="20577"/>
        <pc:sldMkLst>
          <pc:docMk/>
          <pc:sldMk cId="3054841049" sldId="315"/>
        </pc:sldMkLst>
        <pc:spChg chg="mod">
          <ac:chgData name="Fatemeh Salboukh" userId="52db1573-cfca-45aa-9a71-2454259fff91" providerId="ADAL" clId="{F30BB6B3-17BF-4528-8A2C-894CD92525AC}" dt="2024-03-25T20:42:25.249" v="1173" actId="20577"/>
          <ac:spMkLst>
            <pc:docMk/>
            <pc:sldMk cId="3054841049" sldId="315"/>
            <ac:spMk id="2" creationId="{168ECA93-8933-44D4-9665-E4FFDA69586A}"/>
          </ac:spMkLst>
        </pc:spChg>
        <pc:spChg chg="del mod">
          <ac:chgData name="Fatemeh Salboukh" userId="52db1573-cfca-45aa-9a71-2454259fff91" providerId="ADAL" clId="{F30BB6B3-17BF-4528-8A2C-894CD92525AC}" dt="2024-03-25T19:12:13.852" v="353"/>
          <ac:spMkLst>
            <pc:docMk/>
            <pc:sldMk cId="3054841049" sldId="315"/>
            <ac:spMk id="3" creationId="{535F0A82-4CC6-4B21-9A2E-41D116FF605B}"/>
          </ac:spMkLst>
        </pc:spChg>
        <pc:spChg chg="mod">
          <ac:chgData name="Fatemeh Salboukh" userId="52db1573-cfca-45aa-9a71-2454259fff91" providerId="ADAL" clId="{F30BB6B3-17BF-4528-8A2C-894CD92525AC}" dt="2024-03-25T19:17:08.635" v="393" actId="2711"/>
          <ac:spMkLst>
            <pc:docMk/>
            <pc:sldMk cId="3054841049" sldId="315"/>
            <ac:spMk id="4" creationId="{0C6EAB4F-3C44-4911-A9B8-434ADBF5859A}"/>
          </ac:spMkLst>
        </pc:spChg>
        <pc:spChg chg="mod">
          <ac:chgData name="Fatemeh Salboukh" userId="52db1573-cfca-45aa-9a71-2454259fff91" providerId="ADAL" clId="{F30BB6B3-17BF-4528-8A2C-894CD92525AC}" dt="2024-03-25T19:25:30.728" v="482" actId="255"/>
          <ac:spMkLst>
            <pc:docMk/>
            <pc:sldMk cId="3054841049" sldId="315"/>
            <ac:spMk id="5" creationId="{FDA98C86-8DE2-45BF-B24F-E5A4A1CBD2DD}"/>
          </ac:spMkLst>
        </pc:spChg>
        <pc:spChg chg="del mod">
          <ac:chgData name="Fatemeh Salboukh" userId="52db1573-cfca-45aa-9a71-2454259fff91" providerId="ADAL" clId="{F30BB6B3-17BF-4528-8A2C-894CD92525AC}" dt="2024-03-25T19:00:54.888" v="303" actId="478"/>
          <ac:spMkLst>
            <pc:docMk/>
            <pc:sldMk cId="3054841049" sldId="315"/>
            <ac:spMk id="6" creationId="{86B08151-2DF3-498D-97DA-DEFBDC169323}"/>
          </ac:spMkLst>
        </pc:spChg>
        <pc:spChg chg="add mod">
          <ac:chgData name="Fatemeh Salboukh" userId="52db1573-cfca-45aa-9a71-2454259fff91" providerId="ADAL" clId="{F30BB6B3-17BF-4528-8A2C-894CD92525AC}" dt="2024-03-25T19:38:43.488" v="580" actId="14100"/>
          <ac:spMkLst>
            <pc:docMk/>
            <pc:sldMk cId="3054841049" sldId="315"/>
            <ac:spMk id="7" creationId="{D75A3AB3-33DE-4C5E-BD98-273BBE821DB4}"/>
          </ac:spMkLst>
        </pc:spChg>
        <pc:spChg chg="add mod">
          <ac:chgData name="Fatemeh Salboukh" userId="52db1573-cfca-45aa-9a71-2454259fff91" providerId="ADAL" clId="{F30BB6B3-17BF-4528-8A2C-894CD92525AC}" dt="2024-03-25T19:31:17.326" v="531" actId="1076"/>
          <ac:spMkLst>
            <pc:docMk/>
            <pc:sldMk cId="3054841049" sldId="315"/>
            <ac:spMk id="8" creationId="{BEA3E18B-5ADC-4B31-9BBF-420DABBC2E75}"/>
          </ac:spMkLst>
        </pc:spChg>
        <pc:spChg chg="add mod">
          <ac:chgData name="Fatemeh Salboukh" userId="52db1573-cfca-45aa-9a71-2454259fff91" providerId="ADAL" clId="{F30BB6B3-17BF-4528-8A2C-894CD92525AC}" dt="2024-03-26T15:59:37.498" v="2001" actId="20577"/>
          <ac:spMkLst>
            <pc:docMk/>
            <pc:sldMk cId="3054841049" sldId="315"/>
            <ac:spMk id="9" creationId="{1C92B25E-1340-46F7-9546-A0AD734F5FB2}"/>
          </ac:spMkLst>
        </pc:spChg>
        <pc:spChg chg="add mod">
          <ac:chgData name="Fatemeh Salboukh" userId="52db1573-cfca-45aa-9a71-2454259fff91" providerId="ADAL" clId="{F30BB6B3-17BF-4528-8A2C-894CD92525AC}" dt="2024-03-25T19:24:51.956" v="475" actId="1076"/>
          <ac:spMkLst>
            <pc:docMk/>
            <pc:sldMk cId="3054841049" sldId="315"/>
            <ac:spMk id="11" creationId="{D4DBD342-A6B1-47A5-BACB-23271C7ADF77}"/>
          </ac:spMkLst>
        </pc:spChg>
        <pc:spChg chg="add mod">
          <ac:chgData name="Fatemeh Salboukh" userId="52db1573-cfca-45aa-9a71-2454259fff91" providerId="ADAL" clId="{F30BB6B3-17BF-4528-8A2C-894CD92525AC}" dt="2024-03-25T19:24:57.439" v="477" actId="1076"/>
          <ac:spMkLst>
            <pc:docMk/>
            <pc:sldMk cId="3054841049" sldId="315"/>
            <ac:spMk id="12" creationId="{AF9705C0-168F-4548-B4E3-7C65471F8A22}"/>
          </ac:spMkLst>
        </pc:spChg>
        <pc:spChg chg="add mod">
          <ac:chgData name="Fatemeh Salboukh" userId="52db1573-cfca-45aa-9a71-2454259fff91" providerId="ADAL" clId="{F30BB6B3-17BF-4528-8A2C-894CD92525AC}" dt="2024-03-25T20:41:31.960" v="1166" actId="1076"/>
          <ac:spMkLst>
            <pc:docMk/>
            <pc:sldMk cId="3054841049" sldId="315"/>
            <ac:spMk id="14" creationId="{69F5EA65-424C-453E-B508-F2D8AB3CB53D}"/>
          </ac:spMkLst>
        </pc:spChg>
        <pc:spChg chg="del">
          <ac:chgData name="Fatemeh Salboukh" userId="52db1573-cfca-45aa-9a71-2454259fff91" providerId="ADAL" clId="{F30BB6B3-17BF-4528-8A2C-894CD92525AC}" dt="2024-03-25T19:00:53.109" v="302" actId="478"/>
          <ac:spMkLst>
            <pc:docMk/>
            <pc:sldMk cId="3054841049" sldId="315"/>
            <ac:spMk id="27" creationId="{C8529AE1-3215-43C2-B0DD-A3B9B042D6EB}"/>
          </ac:spMkLst>
        </pc:spChg>
        <pc:picChg chg="del">
          <ac:chgData name="Fatemeh Salboukh" userId="52db1573-cfca-45aa-9a71-2454259fff91" providerId="ADAL" clId="{F30BB6B3-17BF-4528-8A2C-894CD92525AC}" dt="2024-03-25T19:00:47.791" v="300" actId="478"/>
          <ac:picMkLst>
            <pc:docMk/>
            <pc:sldMk cId="3054841049" sldId="315"/>
            <ac:picMk id="10" creationId="{293627C9-2890-4992-9318-0BCBB4BA8BC9}"/>
          </ac:picMkLst>
        </pc:picChg>
        <pc:cxnChg chg="del">
          <ac:chgData name="Fatemeh Salboukh" userId="52db1573-cfca-45aa-9a71-2454259fff91" providerId="ADAL" clId="{F30BB6B3-17BF-4528-8A2C-894CD92525AC}" dt="2024-03-25T19:00:55.972" v="304" actId="478"/>
          <ac:cxnSpMkLst>
            <pc:docMk/>
            <pc:sldMk cId="3054841049" sldId="315"/>
            <ac:cxnSpMk id="13" creationId="{9CAB2197-4C6E-4CF6-8146-C0CD105DF4D4}"/>
          </ac:cxnSpMkLst>
        </pc:cxnChg>
        <pc:cxnChg chg="add mod">
          <ac:chgData name="Fatemeh Salboukh" userId="52db1573-cfca-45aa-9a71-2454259fff91" providerId="ADAL" clId="{F30BB6B3-17BF-4528-8A2C-894CD92525AC}" dt="2024-03-25T20:41:17.450" v="1163" actId="14100"/>
          <ac:cxnSpMkLst>
            <pc:docMk/>
            <pc:sldMk cId="3054841049" sldId="315"/>
            <ac:cxnSpMk id="16" creationId="{9F067671-D664-4F9B-8A60-8FD59E1DEBE2}"/>
          </ac:cxnSpMkLst>
        </pc:cxnChg>
        <pc:cxnChg chg="add mod">
          <ac:chgData name="Fatemeh Salboukh" userId="52db1573-cfca-45aa-9a71-2454259fff91" providerId="ADAL" clId="{F30BB6B3-17BF-4528-8A2C-894CD92525AC}" dt="2024-03-25T20:41:38.739" v="1167" actId="14100"/>
          <ac:cxnSpMkLst>
            <pc:docMk/>
            <pc:sldMk cId="3054841049" sldId="315"/>
            <ac:cxnSpMk id="20" creationId="{45D301BF-1E05-40B8-92FB-0494827F1F36}"/>
          </ac:cxnSpMkLst>
        </pc:cxnChg>
        <pc:cxnChg chg="add mod">
          <ac:chgData name="Fatemeh Salboukh" userId="52db1573-cfca-45aa-9a71-2454259fff91" providerId="ADAL" clId="{F30BB6B3-17BF-4528-8A2C-894CD92525AC}" dt="2024-03-25T20:42:16.538" v="1172" actId="14100"/>
          <ac:cxnSpMkLst>
            <pc:docMk/>
            <pc:sldMk cId="3054841049" sldId="315"/>
            <ac:cxnSpMk id="21" creationId="{F69F3521-ED58-4EE4-82B5-FD12D436B22A}"/>
          </ac:cxnSpMkLst>
        </pc:cxnChg>
        <pc:cxnChg chg="add mod">
          <ac:chgData name="Fatemeh Salboukh" userId="52db1573-cfca-45aa-9a71-2454259fff91" providerId="ADAL" clId="{F30BB6B3-17BF-4528-8A2C-894CD92525AC}" dt="2024-03-25T20:41:25.239" v="1164" actId="14100"/>
          <ac:cxnSpMkLst>
            <pc:docMk/>
            <pc:sldMk cId="3054841049" sldId="315"/>
            <ac:cxnSpMk id="22" creationId="{4A635462-698B-40C8-A75D-3B2F2088E949}"/>
          </ac:cxnSpMkLst>
        </pc:cxnChg>
        <pc:cxnChg chg="add mod">
          <ac:chgData name="Fatemeh Salboukh" userId="52db1573-cfca-45aa-9a71-2454259fff91" providerId="ADAL" clId="{F30BB6B3-17BF-4528-8A2C-894CD92525AC}" dt="2024-03-25T20:41:52.321" v="1169" actId="14100"/>
          <ac:cxnSpMkLst>
            <pc:docMk/>
            <pc:sldMk cId="3054841049" sldId="315"/>
            <ac:cxnSpMk id="23" creationId="{9DEB68DE-0632-454F-B987-06D15703374F}"/>
          </ac:cxnSpMkLst>
        </pc:cxnChg>
        <pc:cxnChg chg="add mod">
          <ac:chgData name="Fatemeh Salboukh" userId="52db1573-cfca-45aa-9a71-2454259fff91" providerId="ADAL" clId="{F30BB6B3-17BF-4528-8A2C-894CD92525AC}" dt="2024-03-25T20:42:37.463" v="1174" actId="14100"/>
          <ac:cxnSpMkLst>
            <pc:docMk/>
            <pc:sldMk cId="3054841049" sldId="315"/>
            <ac:cxnSpMk id="37" creationId="{1F056C25-26E5-4972-B452-608F77D69099}"/>
          </ac:cxnSpMkLst>
        </pc:cxnChg>
      </pc:sldChg>
      <pc:sldChg chg="addSp delSp modSp">
        <pc:chgData name="Fatemeh Salboukh" userId="52db1573-cfca-45aa-9a71-2454259fff91" providerId="ADAL" clId="{F30BB6B3-17BF-4528-8A2C-894CD92525AC}" dt="2024-03-26T15:59:31.844" v="2000" actId="20577"/>
        <pc:sldMkLst>
          <pc:docMk/>
          <pc:sldMk cId="635713891" sldId="319"/>
        </pc:sldMkLst>
        <pc:spChg chg="add del mod">
          <ac:chgData name="Fatemeh Salboukh" userId="52db1573-cfca-45aa-9a71-2454259fff91" providerId="ADAL" clId="{F30BB6B3-17BF-4528-8A2C-894CD92525AC}" dt="2024-03-25T19:25:53.738" v="484" actId="478"/>
          <ac:spMkLst>
            <pc:docMk/>
            <pc:sldMk cId="635713891" sldId="319"/>
            <ac:spMk id="3" creationId="{94D3BB3A-224B-48D2-A71F-67204AB55E98}"/>
          </ac:spMkLst>
        </pc:spChg>
        <pc:spChg chg="del">
          <ac:chgData name="Fatemeh Salboukh" userId="52db1573-cfca-45aa-9a71-2454259fff91" providerId="ADAL" clId="{F30BB6B3-17BF-4528-8A2C-894CD92525AC}" dt="2024-03-25T19:25:47.687" v="483" actId="478"/>
          <ac:spMkLst>
            <pc:docMk/>
            <pc:sldMk cId="635713891" sldId="319"/>
            <ac:spMk id="4" creationId="{0C6EAB4F-3C44-4911-A9B8-434ADBF5859A}"/>
          </ac:spMkLst>
        </pc:spChg>
        <pc:spChg chg="mod">
          <ac:chgData name="Fatemeh Salboukh" userId="52db1573-cfca-45aa-9a71-2454259fff91" providerId="ADAL" clId="{F30BB6B3-17BF-4528-8A2C-894CD92525AC}" dt="2024-03-25T19:41:15.054" v="607" actId="114"/>
          <ac:spMkLst>
            <pc:docMk/>
            <pc:sldMk cId="635713891" sldId="319"/>
            <ac:spMk id="5" creationId="{2C7D035B-3788-4713-9381-B3D25AAA60F6}"/>
          </ac:spMkLst>
        </pc:spChg>
        <pc:spChg chg="del">
          <ac:chgData name="Fatemeh Salboukh" userId="52db1573-cfca-45aa-9a71-2454259fff91" providerId="ADAL" clId="{F30BB6B3-17BF-4528-8A2C-894CD92525AC}" dt="2024-03-25T19:25:47.687" v="483" actId="478"/>
          <ac:spMkLst>
            <pc:docMk/>
            <pc:sldMk cId="635713891" sldId="319"/>
            <ac:spMk id="6" creationId="{86B08151-2DF3-498D-97DA-DEFBDC169323}"/>
          </ac:spMkLst>
        </pc:spChg>
        <pc:spChg chg="add del mod">
          <ac:chgData name="Fatemeh Salboukh" userId="52db1573-cfca-45aa-9a71-2454259fff91" providerId="ADAL" clId="{F30BB6B3-17BF-4528-8A2C-894CD92525AC}" dt="2024-03-25T19:34:25.945" v="557" actId="478"/>
          <ac:spMkLst>
            <pc:docMk/>
            <pc:sldMk cId="635713891" sldId="319"/>
            <ac:spMk id="7" creationId="{1CE27C6C-130C-428C-A51B-BAE7EF09F08D}"/>
          </ac:spMkLst>
        </pc:spChg>
        <pc:spChg chg="add mod">
          <ac:chgData name="Fatemeh Salboukh" userId="52db1573-cfca-45aa-9a71-2454259fff91" providerId="ADAL" clId="{F30BB6B3-17BF-4528-8A2C-894CD92525AC}" dt="2024-03-25T19:34:34.252" v="558" actId="2711"/>
          <ac:spMkLst>
            <pc:docMk/>
            <pc:sldMk cId="635713891" sldId="319"/>
            <ac:spMk id="9" creationId="{0F898326-4639-4017-AF4B-78CAA97C892D}"/>
          </ac:spMkLst>
        </pc:spChg>
        <pc:spChg chg="add mod">
          <ac:chgData name="Fatemeh Salboukh" userId="52db1573-cfca-45aa-9a71-2454259fff91" providerId="ADAL" clId="{F30BB6B3-17BF-4528-8A2C-894CD92525AC}" dt="2024-03-26T15:59:31.844" v="2000" actId="20577"/>
          <ac:spMkLst>
            <pc:docMk/>
            <pc:sldMk cId="635713891" sldId="319"/>
            <ac:spMk id="10" creationId="{4CC5A080-653C-4D11-983E-367827D544DF}"/>
          </ac:spMkLst>
        </pc:spChg>
        <pc:spChg chg="add mod">
          <ac:chgData name="Fatemeh Salboukh" userId="52db1573-cfca-45aa-9a71-2454259fff91" providerId="ADAL" clId="{F30BB6B3-17BF-4528-8A2C-894CD92525AC}" dt="2024-03-25T19:47:30.933" v="657" actId="1076"/>
          <ac:spMkLst>
            <pc:docMk/>
            <pc:sldMk cId="635713891" sldId="319"/>
            <ac:spMk id="11" creationId="{644D0FE3-6413-44B3-8854-F6BB0D461E7D}"/>
          </ac:spMkLst>
        </pc:spChg>
        <pc:spChg chg="add mod">
          <ac:chgData name="Fatemeh Salboukh" userId="52db1573-cfca-45aa-9a71-2454259fff91" providerId="ADAL" clId="{F30BB6B3-17BF-4528-8A2C-894CD92525AC}" dt="2024-03-25T19:44:20.088" v="634" actId="1076"/>
          <ac:spMkLst>
            <pc:docMk/>
            <pc:sldMk cId="635713891" sldId="319"/>
            <ac:spMk id="12" creationId="{46A5B4EC-CA89-427A-AED5-6E9F9D712C68}"/>
          </ac:spMkLst>
        </pc:spChg>
        <pc:spChg chg="add mod">
          <ac:chgData name="Fatemeh Salboukh" userId="52db1573-cfca-45aa-9a71-2454259fff91" providerId="ADAL" clId="{F30BB6B3-17BF-4528-8A2C-894CD92525AC}" dt="2024-03-25T19:43:51.746" v="630" actId="1076"/>
          <ac:spMkLst>
            <pc:docMk/>
            <pc:sldMk cId="635713891" sldId="319"/>
            <ac:spMk id="14" creationId="{9001ABBA-3472-4DC6-8AA6-E0677B63C75D}"/>
          </ac:spMkLst>
        </pc:spChg>
        <pc:spChg chg="add mod">
          <ac:chgData name="Fatemeh Salboukh" userId="52db1573-cfca-45aa-9a71-2454259fff91" providerId="ADAL" clId="{F30BB6B3-17BF-4528-8A2C-894CD92525AC}" dt="2024-03-25T19:43:58.121" v="631" actId="1076"/>
          <ac:spMkLst>
            <pc:docMk/>
            <pc:sldMk cId="635713891" sldId="319"/>
            <ac:spMk id="15" creationId="{883334F3-0143-4FEF-AA62-B4EA1CD539D7}"/>
          </ac:spMkLst>
        </pc:spChg>
        <pc:spChg chg="del">
          <ac:chgData name="Fatemeh Salboukh" userId="52db1573-cfca-45aa-9a71-2454259fff91" providerId="ADAL" clId="{F30BB6B3-17BF-4528-8A2C-894CD92525AC}" dt="2024-03-25T19:25:47.687" v="483" actId="478"/>
          <ac:spMkLst>
            <pc:docMk/>
            <pc:sldMk cId="635713891" sldId="319"/>
            <ac:spMk id="27" creationId="{C8529AE1-3215-43C2-B0DD-A3B9B042D6EB}"/>
          </ac:spMkLst>
        </pc:spChg>
        <pc:picChg chg="del">
          <ac:chgData name="Fatemeh Salboukh" userId="52db1573-cfca-45aa-9a71-2454259fff91" providerId="ADAL" clId="{F30BB6B3-17BF-4528-8A2C-894CD92525AC}" dt="2024-03-25T19:25:47.687" v="483" actId="478"/>
          <ac:picMkLst>
            <pc:docMk/>
            <pc:sldMk cId="635713891" sldId="319"/>
            <ac:picMk id="8" creationId="{DCC23165-CD4E-41AD-A0C2-5A0AE13970E0}"/>
          </ac:picMkLst>
        </pc:picChg>
        <pc:cxnChg chg="del">
          <ac:chgData name="Fatemeh Salboukh" userId="52db1573-cfca-45aa-9a71-2454259fff91" providerId="ADAL" clId="{F30BB6B3-17BF-4528-8A2C-894CD92525AC}" dt="2024-03-25T19:25:47.687" v="483" actId="478"/>
          <ac:cxnSpMkLst>
            <pc:docMk/>
            <pc:sldMk cId="635713891" sldId="319"/>
            <ac:cxnSpMk id="13" creationId="{9CAB2197-4C6E-4CF6-8146-C0CD105DF4D4}"/>
          </ac:cxnSpMkLst>
        </pc:cxnChg>
        <pc:cxnChg chg="add mod">
          <ac:chgData name="Fatemeh Salboukh" userId="52db1573-cfca-45aa-9a71-2454259fff91" providerId="ADAL" clId="{F30BB6B3-17BF-4528-8A2C-894CD92525AC}" dt="2024-03-25T19:44:32.272" v="636" actId="1076"/>
          <ac:cxnSpMkLst>
            <pc:docMk/>
            <pc:sldMk cId="635713891" sldId="319"/>
            <ac:cxnSpMk id="17" creationId="{E58E1ECA-4CCC-4CDB-AF70-B046D6FB7E5E}"/>
          </ac:cxnSpMkLst>
        </pc:cxnChg>
        <pc:cxnChg chg="add mod">
          <ac:chgData name="Fatemeh Salboukh" userId="52db1573-cfca-45aa-9a71-2454259fff91" providerId="ADAL" clId="{F30BB6B3-17BF-4528-8A2C-894CD92525AC}" dt="2024-03-25T19:45:38.340" v="650" actId="14100"/>
          <ac:cxnSpMkLst>
            <pc:docMk/>
            <pc:sldMk cId="635713891" sldId="319"/>
            <ac:cxnSpMk id="18" creationId="{6C957D92-406B-4DCD-ADA7-55CE70EECE2F}"/>
          </ac:cxnSpMkLst>
        </pc:cxnChg>
        <pc:cxnChg chg="add mod">
          <ac:chgData name="Fatemeh Salboukh" userId="52db1573-cfca-45aa-9a71-2454259fff91" providerId="ADAL" clId="{F30BB6B3-17BF-4528-8A2C-894CD92525AC}" dt="2024-03-25T19:47:57.176" v="659" actId="14100"/>
          <ac:cxnSpMkLst>
            <pc:docMk/>
            <pc:sldMk cId="635713891" sldId="319"/>
            <ac:cxnSpMk id="19" creationId="{85221C29-1581-40FE-A0BB-F7EFAC22D785}"/>
          </ac:cxnSpMkLst>
        </pc:cxnChg>
        <pc:cxnChg chg="add mod">
          <ac:chgData name="Fatemeh Salboukh" userId="52db1573-cfca-45aa-9a71-2454259fff91" providerId="ADAL" clId="{F30BB6B3-17BF-4528-8A2C-894CD92525AC}" dt="2024-03-25T19:45:09.134" v="645" actId="14100"/>
          <ac:cxnSpMkLst>
            <pc:docMk/>
            <pc:sldMk cId="635713891" sldId="319"/>
            <ac:cxnSpMk id="20" creationId="{04950074-6C01-4078-86CC-C8CD47AD4F42}"/>
          </ac:cxnSpMkLst>
        </pc:cxnChg>
        <pc:cxnChg chg="add mod">
          <ac:chgData name="Fatemeh Salboukh" userId="52db1573-cfca-45aa-9a71-2454259fff91" providerId="ADAL" clId="{F30BB6B3-17BF-4528-8A2C-894CD92525AC}" dt="2024-03-25T19:47:34.739" v="658" actId="14100"/>
          <ac:cxnSpMkLst>
            <pc:docMk/>
            <pc:sldMk cId="635713891" sldId="319"/>
            <ac:cxnSpMk id="21" creationId="{CCC78DA9-0262-4E02-8FA6-82A214291DE5}"/>
          </ac:cxnSpMkLst>
        </pc:cxnChg>
      </pc:sldChg>
      <pc:sldChg chg="addSp delSp modSp">
        <pc:chgData name="Fatemeh Salboukh" userId="52db1573-cfca-45aa-9a71-2454259fff91" providerId="ADAL" clId="{F30BB6B3-17BF-4528-8A2C-894CD92525AC}" dt="2024-03-28T16:10:35.355" v="2007" actId="20577"/>
        <pc:sldMkLst>
          <pc:docMk/>
          <pc:sldMk cId="717351123" sldId="321"/>
        </pc:sldMkLst>
        <pc:spChg chg="mod">
          <ac:chgData name="Fatemeh Salboukh" userId="52db1573-cfca-45aa-9a71-2454259fff91" providerId="ADAL" clId="{F30BB6B3-17BF-4528-8A2C-894CD92525AC}" dt="2024-03-25T22:17:43.773" v="1834" actId="1076"/>
          <ac:spMkLst>
            <pc:docMk/>
            <pc:sldMk cId="717351123" sldId="321"/>
            <ac:spMk id="3" creationId="{3533C878-18A0-4883-B2E8-07162C74081E}"/>
          </ac:spMkLst>
        </pc:spChg>
        <pc:spChg chg="mod">
          <ac:chgData name="Fatemeh Salboukh" userId="52db1573-cfca-45aa-9a71-2454259fff91" providerId="ADAL" clId="{F30BB6B3-17BF-4528-8A2C-894CD92525AC}" dt="2024-03-26T15:17:16.343" v="1952" actId="1076"/>
          <ac:spMkLst>
            <pc:docMk/>
            <pc:sldMk cId="717351123" sldId="321"/>
            <ac:spMk id="4" creationId="{01AF1CB0-A572-4D56-B6DC-1439E82D0CA9}"/>
          </ac:spMkLst>
        </pc:spChg>
        <pc:spChg chg="mod">
          <ac:chgData name="Fatemeh Salboukh" userId="52db1573-cfca-45aa-9a71-2454259fff91" providerId="ADAL" clId="{F30BB6B3-17BF-4528-8A2C-894CD92525AC}" dt="2024-03-25T21:57:21.518" v="1713" actId="1076"/>
          <ac:spMkLst>
            <pc:docMk/>
            <pc:sldMk cId="717351123" sldId="321"/>
            <ac:spMk id="5" creationId="{E89AFD75-CA90-4ECB-AA16-4C16D867AB44}"/>
          </ac:spMkLst>
        </pc:spChg>
        <pc:spChg chg="mod">
          <ac:chgData name="Fatemeh Salboukh" userId="52db1573-cfca-45aa-9a71-2454259fff91" providerId="ADAL" clId="{F30BB6B3-17BF-4528-8A2C-894CD92525AC}" dt="2024-03-26T15:19:06.132" v="1961" actId="1076"/>
          <ac:spMkLst>
            <pc:docMk/>
            <pc:sldMk cId="717351123" sldId="321"/>
            <ac:spMk id="6" creationId="{29673FF6-3EFB-4E14-A357-C74AF7C29429}"/>
          </ac:spMkLst>
        </pc:spChg>
        <pc:spChg chg="mod">
          <ac:chgData name="Fatemeh Salboukh" userId="52db1573-cfca-45aa-9a71-2454259fff91" providerId="ADAL" clId="{F30BB6B3-17BF-4528-8A2C-894CD92525AC}" dt="2024-03-26T15:17:39.702" v="1954" actId="1076"/>
          <ac:spMkLst>
            <pc:docMk/>
            <pc:sldMk cId="717351123" sldId="321"/>
            <ac:spMk id="7" creationId="{05C2692F-19A1-4FEC-83C1-E5D6DA581092}"/>
          </ac:spMkLst>
        </pc:spChg>
        <pc:spChg chg="mod">
          <ac:chgData name="Fatemeh Salboukh" userId="52db1573-cfca-45aa-9a71-2454259fff91" providerId="ADAL" clId="{F30BB6B3-17BF-4528-8A2C-894CD92525AC}" dt="2024-03-26T15:17:20.809" v="1953" actId="14100"/>
          <ac:spMkLst>
            <pc:docMk/>
            <pc:sldMk cId="717351123" sldId="321"/>
            <ac:spMk id="8" creationId="{990418BC-0EF3-44A1-AD3C-213058D8A557}"/>
          </ac:spMkLst>
        </pc:spChg>
        <pc:spChg chg="mod">
          <ac:chgData name="Fatemeh Salboukh" userId="52db1573-cfca-45aa-9a71-2454259fff91" providerId="ADAL" clId="{F30BB6B3-17BF-4528-8A2C-894CD92525AC}" dt="2024-03-26T15:17:39.702" v="1954" actId="1076"/>
          <ac:spMkLst>
            <pc:docMk/>
            <pc:sldMk cId="717351123" sldId="321"/>
            <ac:spMk id="9" creationId="{1A8F5574-DF92-4CC0-BA12-A24660A8F533}"/>
          </ac:spMkLst>
        </pc:spChg>
        <pc:spChg chg="mod">
          <ac:chgData name="Fatemeh Salboukh" userId="52db1573-cfca-45aa-9a71-2454259fff91" providerId="ADAL" clId="{F30BB6B3-17BF-4528-8A2C-894CD92525AC}" dt="2024-03-26T15:59:58.777" v="2002" actId="1076"/>
          <ac:spMkLst>
            <pc:docMk/>
            <pc:sldMk cId="717351123" sldId="321"/>
            <ac:spMk id="10" creationId="{5BBB6F5B-41E4-4AF3-8F51-29234805C489}"/>
          </ac:spMkLst>
        </pc:spChg>
        <pc:spChg chg="add mod">
          <ac:chgData name="Fatemeh Salboukh" userId="52db1573-cfca-45aa-9a71-2454259fff91" providerId="ADAL" clId="{F30BB6B3-17BF-4528-8A2C-894CD92525AC}" dt="2024-03-28T16:10:35.355" v="2007" actId="20577"/>
          <ac:spMkLst>
            <pc:docMk/>
            <pc:sldMk cId="717351123" sldId="321"/>
            <ac:spMk id="11" creationId="{6724B11D-0B89-420D-9DAF-5D3D32CC631E}"/>
          </ac:spMkLst>
        </pc:spChg>
        <pc:spChg chg="mod">
          <ac:chgData name="Fatemeh Salboukh" userId="52db1573-cfca-45aa-9a71-2454259fff91" providerId="ADAL" clId="{F30BB6B3-17BF-4528-8A2C-894CD92525AC}" dt="2024-03-26T16:00:05.594" v="2003" actId="1076"/>
          <ac:spMkLst>
            <pc:docMk/>
            <pc:sldMk cId="717351123" sldId="321"/>
            <ac:spMk id="12" creationId="{8ADB88AA-6A1E-49B3-859E-E15CF20D3EA0}"/>
          </ac:spMkLst>
        </pc:spChg>
        <pc:spChg chg="del">
          <ac:chgData name="Fatemeh Salboukh" userId="52db1573-cfca-45aa-9a71-2454259fff91" providerId="ADAL" clId="{F30BB6B3-17BF-4528-8A2C-894CD92525AC}" dt="2024-03-25T19:52:08.908" v="710" actId="478"/>
          <ac:spMkLst>
            <pc:docMk/>
            <pc:sldMk cId="717351123" sldId="321"/>
            <ac:spMk id="13" creationId="{469A3D84-47FB-48F1-9CAF-0A7AFDBA1FE5}"/>
          </ac:spMkLst>
        </pc:spChg>
        <pc:spChg chg="add mod">
          <ac:chgData name="Fatemeh Salboukh" userId="52db1573-cfca-45aa-9a71-2454259fff91" providerId="ADAL" clId="{F30BB6B3-17BF-4528-8A2C-894CD92525AC}" dt="2024-03-26T15:19:29.500" v="1963" actId="1076"/>
          <ac:spMkLst>
            <pc:docMk/>
            <pc:sldMk cId="717351123" sldId="321"/>
            <ac:spMk id="14" creationId="{06CFEA8F-CCCF-4F4C-9C99-5F4C4B76DD55}"/>
          </ac:spMkLst>
        </pc:spChg>
        <pc:spChg chg="del">
          <ac:chgData name="Fatemeh Salboukh" userId="52db1573-cfca-45aa-9a71-2454259fff91" providerId="ADAL" clId="{F30BB6B3-17BF-4528-8A2C-894CD92525AC}" dt="2024-03-25T19:52:10.303" v="711" actId="478"/>
          <ac:spMkLst>
            <pc:docMk/>
            <pc:sldMk cId="717351123" sldId="321"/>
            <ac:spMk id="15" creationId="{8DDC490B-B2BC-4BA6-AD16-98C14AA59961}"/>
          </ac:spMkLst>
        </pc:spChg>
        <pc:spChg chg="del">
          <ac:chgData name="Fatemeh Salboukh" userId="52db1573-cfca-45aa-9a71-2454259fff91" providerId="ADAL" clId="{F30BB6B3-17BF-4528-8A2C-894CD92525AC}" dt="2024-03-25T19:52:11.846" v="712" actId="478"/>
          <ac:spMkLst>
            <pc:docMk/>
            <pc:sldMk cId="717351123" sldId="321"/>
            <ac:spMk id="16" creationId="{89EE1D33-23A5-4960-9DBB-1215AD0BCB70}"/>
          </ac:spMkLst>
        </pc:spChg>
        <pc:spChg chg="del">
          <ac:chgData name="Fatemeh Salboukh" userId="52db1573-cfca-45aa-9a71-2454259fff91" providerId="ADAL" clId="{F30BB6B3-17BF-4528-8A2C-894CD92525AC}" dt="2024-03-25T19:52:13.299" v="713" actId="478"/>
          <ac:spMkLst>
            <pc:docMk/>
            <pc:sldMk cId="717351123" sldId="321"/>
            <ac:spMk id="17" creationId="{1DA1C01D-E85E-412C-B4BB-3A4D0D69D21B}"/>
          </ac:spMkLst>
        </pc:spChg>
        <pc:spChg chg="add mod">
          <ac:chgData name="Fatemeh Salboukh" userId="52db1573-cfca-45aa-9a71-2454259fff91" providerId="ADAL" clId="{F30BB6B3-17BF-4528-8A2C-894CD92525AC}" dt="2024-03-26T15:18:02.923" v="1956" actId="1076"/>
          <ac:spMkLst>
            <pc:docMk/>
            <pc:sldMk cId="717351123" sldId="321"/>
            <ac:spMk id="18" creationId="{A4E55536-DDB6-4BF7-B838-32A0BAD50480}"/>
          </ac:spMkLst>
        </pc:spChg>
        <pc:spChg chg="add mod">
          <ac:chgData name="Fatemeh Salboukh" userId="52db1573-cfca-45aa-9a71-2454259fff91" providerId="ADAL" clId="{F30BB6B3-17BF-4528-8A2C-894CD92525AC}" dt="2024-03-28T16:10:32.055" v="2006" actId="20577"/>
          <ac:spMkLst>
            <pc:docMk/>
            <pc:sldMk cId="717351123" sldId="321"/>
            <ac:spMk id="22" creationId="{9375A9BD-A79B-46BA-A0D6-244797D3DD47}"/>
          </ac:spMkLst>
        </pc:spChg>
        <pc:spChg chg="add del">
          <ac:chgData name="Fatemeh Salboukh" userId="52db1573-cfca-45aa-9a71-2454259fff91" providerId="ADAL" clId="{F30BB6B3-17BF-4528-8A2C-894CD92525AC}" dt="2024-03-26T15:19:58.541" v="1965" actId="478"/>
          <ac:spMkLst>
            <pc:docMk/>
            <pc:sldMk cId="717351123" sldId="321"/>
            <ac:spMk id="23" creationId="{0490ACF0-3C16-431A-AFE3-F5ABCA588817}"/>
          </ac:spMkLst>
        </pc:spChg>
        <pc:cxnChg chg="del">
          <ac:chgData name="Fatemeh Salboukh" userId="52db1573-cfca-45aa-9a71-2454259fff91" providerId="ADAL" clId="{F30BB6B3-17BF-4528-8A2C-894CD92525AC}" dt="2024-03-25T19:52:02.861" v="706" actId="478"/>
          <ac:cxnSpMkLst>
            <pc:docMk/>
            <pc:sldMk cId="717351123" sldId="321"/>
            <ac:cxnSpMk id="19" creationId="{3A2D3C1A-321B-442F-980A-50D2A573CC16}"/>
          </ac:cxnSpMkLst>
        </pc:cxnChg>
        <pc:cxnChg chg="del mod">
          <ac:chgData name="Fatemeh Salboukh" userId="52db1573-cfca-45aa-9a71-2454259fff91" providerId="ADAL" clId="{F30BB6B3-17BF-4528-8A2C-894CD92525AC}" dt="2024-03-25T19:52:04.143" v="708" actId="478"/>
          <ac:cxnSpMkLst>
            <pc:docMk/>
            <pc:sldMk cId="717351123" sldId="321"/>
            <ac:cxnSpMk id="20" creationId="{5E7338F7-6438-4F63-AB97-77FBFC62060F}"/>
          </ac:cxnSpMkLst>
        </pc:cxnChg>
        <pc:cxnChg chg="del">
          <ac:chgData name="Fatemeh Salboukh" userId="52db1573-cfca-45aa-9a71-2454259fff91" providerId="ADAL" clId="{F30BB6B3-17BF-4528-8A2C-894CD92525AC}" dt="2024-03-25T19:52:05.199" v="709" actId="478"/>
          <ac:cxnSpMkLst>
            <pc:docMk/>
            <pc:sldMk cId="717351123" sldId="321"/>
            <ac:cxnSpMk id="21" creationId="{3D461620-8CEB-4E9E-B04D-D5F5E0F40BC4}"/>
          </ac:cxnSpMkLst>
        </pc:cxnChg>
      </pc:sldChg>
      <pc:sldChg chg="delSp modSp">
        <pc:chgData name="Fatemeh Salboukh" userId="52db1573-cfca-45aa-9a71-2454259fff91" providerId="ADAL" clId="{F30BB6B3-17BF-4528-8A2C-894CD92525AC}" dt="2024-03-26T15:33:17.394" v="1999" actId="1076"/>
        <pc:sldMkLst>
          <pc:docMk/>
          <pc:sldMk cId="203126826" sldId="325"/>
        </pc:sldMkLst>
        <pc:spChg chg="mod">
          <ac:chgData name="Fatemeh Salboukh" userId="52db1573-cfca-45aa-9a71-2454259fff91" providerId="ADAL" clId="{F30BB6B3-17BF-4528-8A2C-894CD92525AC}" dt="2024-03-26T15:33:17.394" v="1999" actId="1076"/>
          <ac:spMkLst>
            <pc:docMk/>
            <pc:sldMk cId="203126826" sldId="325"/>
            <ac:spMk id="4" creationId="{F51E5BFD-C143-4D20-9593-0C3D36596BE4}"/>
          </ac:spMkLst>
        </pc:spChg>
        <pc:spChg chg="mod">
          <ac:chgData name="Fatemeh Salboukh" userId="52db1573-cfca-45aa-9a71-2454259fff91" providerId="ADAL" clId="{F30BB6B3-17BF-4528-8A2C-894CD92525AC}" dt="2024-03-25T20:47:50.440" v="1380" actId="14100"/>
          <ac:spMkLst>
            <pc:docMk/>
            <pc:sldMk cId="203126826" sldId="325"/>
            <ac:spMk id="6" creationId="{43348AEB-F6F9-4BA9-9ECC-76E8033160C1}"/>
          </ac:spMkLst>
        </pc:spChg>
        <pc:graphicFrameChg chg="mod modGraphic">
          <ac:chgData name="Fatemeh Salboukh" userId="52db1573-cfca-45aa-9a71-2454259fff91" providerId="ADAL" clId="{F30BB6B3-17BF-4528-8A2C-894CD92525AC}" dt="2024-03-26T15:28:53.291" v="1998" actId="14734"/>
          <ac:graphicFrameMkLst>
            <pc:docMk/>
            <pc:sldMk cId="203126826" sldId="325"/>
            <ac:graphicFrameMk id="3" creationId="{5AD35387-32CD-4386-A6B3-178B4D09E246}"/>
          </ac:graphicFrameMkLst>
        </pc:graphicFrameChg>
        <pc:graphicFrameChg chg="del">
          <ac:chgData name="Fatemeh Salboukh" userId="52db1573-cfca-45aa-9a71-2454259fff91" providerId="ADAL" clId="{F30BB6B3-17BF-4528-8A2C-894CD92525AC}" dt="2024-03-25T20:16:51.726" v="890" actId="478"/>
          <ac:graphicFrameMkLst>
            <pc:docMk/>
            <pc:sldMk cId="203126826" sldId="325"/>
            <ac:graphicFrameMk id="5" creationId="{CCBD25DD-85B1-4E44-B021-EB9521D1821D}"/>
          </ac:graphicFrameMkLst>
        </pc:graphicFrameChg>
      </pc:sldChg>
      <pc:sldChg chg="addSp modSp">
        <pc:chgData name="Fatemeh Salboukh" userId="52db1573-cfca-45aa-9a71-2454259fff91" providerId="ADAL" clId="{F30BB6B3-17BF-4528-8A2C-894CD92525AC}" dt="2024-03-26T15:24:04.050" v="1996" actId="1076"/>
        <pc:sldMkLst>
          <pc:docMk/>
          <pc:sldMk cId="3650419063" sldId="326"/>
        </pc:sldMkLst>
        <pc:spChg chg="mod">
          <ac:chgData name="Fatemeh Salboukh" userId="52db1573-cfca-45aa-9a71-2454259fff91" providerId="ADAL" clId="{F30BB6B3-17BF-4528-8A2C-894CD92525AC}" dt="2024-03-25T20:13:40.616" v="870" actId="14100"/>
          <ac:spMkLst>
            <pc:docMk/>
            <pc:sldMk cId="3650419063" sldId="326"/>
            <ac:spMk id="2" creationId="{C8E93B1F-084A-4A84-A20A-7D9B2B23E179}"/>
          </ac:spMkLst>
        </pc:spChg>
        <pc:spChg chg="mod">
          <ac:chgData name="Fatemeh Salboukh" userId="52db1573-cfca-45aa-9a71-2454259fff91" providerId="ADAL" clId="{F30BB6B3-17BF-4528-8A2C-894CD92525AC}" dt="2024-03-25T20:14:43.381" v="882" actId="255"/>
          <ac:spMkLst>
            <pc:docMk/>
            <pc:sldMk cId="3650419063" sldId="326"/>
            <ac:spMk id="4" creationId="{E35C667A-C1C4-40E0-9121-3AF948276E80}"/>
          </ac:spMkLst>
        </pc:spChg>
        <pc:spChg chg="add mod">
          <ac:chgData name="Fatemeh Salboukh" userId="52db1573-cfca-45aa-9a71-2454259fff91" providerId="ADAL" clId="{F30BB6B3-17BF-4528-8A2C-894CD92525AC}" dt="2024-03-26T15:24:04.050" v="1996" actId="1076"/>
          <ac:spMkLst>
            <pc:docMk/>
            <pc:sldMk cId="3650419063" sldId="326"/>
            <ac:spMk id="6" creationId="{D96EA3DA-9373-4E61-A699-7F1B7618F643}"/>
          </ac:spMkLst>
        </pc:spChg>
        <pc:graphicFrameChg chg="mod modGraphic">
          <ac:chgData name="Fatemeh Salboukh" userId="52db1573-cfca-45aa-9a71-2454259fff91" providerId="ADAL" clId="{F30BB6B3-17BF-4528-8A2C-894CD92525AC}" dt="2024-03-26T15:22:46.648" v="1982" actId="1076"/>
          <ac:graphicFrameMkLst>
            <pc:docMk/>
            <pc:sldMk cId="3650419063" sldId="326"/>
            <ac:graphicFrameMk id="5" creationId="{7B787547-C220-46A6-9670-A0AA9787C03D}"/>
          </ac:graphicFrameMkLst>
        </pc:graphicFrameChg>
      </pc:sldChg>
      <pc:sldChg chg="addSp modSp add">
        <pc:chgData name="Fatemeh Salboukh" userId="52db1573-cfca-45aa-9a71-2454259fff91" providerId="ADAL" clId="{F30BB6B3-17BF-4528-8A2C-894CD92525AC}" dt="2024-03-25T20:51:19.501" v="1552"/>
        <pc:sldMkLst>
          <pc:docMk/>
          <pc:sldMk cId="2575503242" sldId="327"/>
        </pc:sldMkLst>
        <pc:spChg chg="add mod">
          <ac:chgData name="Fatemeh Salboukh" userId="52db1573-cfca-45aa-9a71-2454259fff91" providerId="ADAL" clId="{F30BB6B3-17BF-4528-8A2C-894CD92525AC}" dt="2024-03-25T20:35:23.220" v="1158" actId="14100"/>
          <ac:spMkLst>
            <pc:docMk/>
            <pc:sldMk cId="2575503242" sldId="327"/>
            <ac:spMk id="9" creationId="{A9FD2BCA-0C04-4237-9022-3E4EF2C5720D}"/>
          </ac:spMkLst>
        </pc:spChg>
        <pc:spChg chg="add mod">
          <ac:chgData name="Fatemeh Salboukh" userId="52db1573-cfca-45aa-9a71-2454259fff91" providerId="ADAL" clId="{F30BB6B3-17BF-4528-8A2C-894CD92525AC}" dt="2024-03-25T20:51:19.501" v="1552"/>
          <ac:spMkLst>
            <pc:docMk/>
            <pc:sldMk cId="2575503242" sldId="327"/>
            <ac:spMk id="10" creationId="{A985B5C8-DE95-48C5-BEA4-4DF376A94C5C}"/>
          </ac:spMkLst>
        </pc:spChg>
        <pc:picChg chg="add mod">
          <ac:chgData name="Fatemeh Salboukh" userId="52db1573-cfca-45aa-9a71-2454259fff91" providerId="ADAL" clId="{F30BB6B3-17BF-4528-8A2C-894CD92525AC}" dt="2024-03-25T20:32:29.777" v="1100" actId="1076"/>
          <ac:picMkLst>
            <pc:docMk/>
            <pc:sldMk cId="2575503242" sldId="327"/>
            <ac:picMk id="4" creationId="{004935C5-0B74-47E9-8CD9-AA63BC9C7A01}"/>
          </ac:picMkLst>
        </pc:picChg>
        <pc:picChg chg="add mod">
          <ac:chgData name="Fatemeh Salboukh" userId="52db1573-cfca-45aa-9a71-2454259fff91" providerId="ADAL" clId="{F30BB6B3-17BF-4528-8A2C-894CD92525AC}" dt="2024-03-25T20:33:02.059" v="1106" actId="1076"/>
          <ac:picMkLst>
            <pc:docMk/>
            <pc:sldMk cId="2575503242" sldId="327"/>
            <ac:picMk id="6" creationId="{092754BC-2C97-4EB8-ADB0-CC3654C03CF5}"/>
          </ac:picMkLst>
        </pc:picChg>
        <pc:picChg chg="add mod">
          <ac:chgData name="Fatemeh Salboukh" userId="52db1573-cfca-45aa-9a71-2454259fff91" providerId="ADAL" clId="{F30BB6B3-17BF-4528-8A2C-894CD92525AC}" dt="2024-03-25T20:32:37.592" v="1104" actId="14100"/>
          <ac:picMkLst>
            <pc:docMk/>
            <pc:sldMk cId="2575503242" sldId="327"/>
            <ac:picMk id="8" creationId="{DC5A81EC-93F4-4D9B-AB78-FE987659B20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A2ACD-8EF5-4DF3-8CAB-1D3A11ADB281}" type="datetimeFigureOut">
              <a:rPr lang="en-US" smtClean="0"/>
              <a:pPr/>
              <a:t>4/2/2024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3CD0CC-9112-456F-8586-E631A38EAC3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A819C-D392-4960-A3DE-C20438B8B89C}" type="datetimeFigureOut">
              <a:rPr lang="en-US" smtClean="0"/>
              <a:pPr/>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A1A08-9101-4725-9BFE-F911D6CB8A4B}"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9D9D77-2E4E-44B0-AE7B-6DDAC6246EAB}" type="datetime1">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221CF4-FD71-419A-B9C6-F4A4BD41C6BD}" type="datetime1">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405A9-FE22-44F3-A3BF-00ECF823BE5E}" type="datetime1">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BC60F-DBD1-4453-8661-DB1E074B1AB4}" type="datetime1">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FCD2A-0971-4DC0-BE21-3530C2B63819}" type="datetime1">
              <a:rPr lang="en-US" smtClean="0"/>
              <a:pPr/>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4D2BE1-8983-47A4-8B44-D85ECA5CEE1D}" type="datetime1">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67E412-4E7B-4982-BB92-45F0D3E1AA9D}" type="datetime1">
              <a:rPr lang="en-US" smtClean="0"/>
              <a:pPr/>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F3F251-C0A8-4A61-A6F5-31D137BEF798}" type="datetime1">
              <a:rPr lang="en-US" smtClean="0"/>
              <a:pPr/>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6F9CD-D598-49C1-A587-7DADD2E78A4A}" type="datetime1">
              <a:rPr lang="en-US" smtClean="0"/>
              <a:pPr/>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E83BD5-7559-4322-8088-E070F46C75EA}" type="datetime1">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02BAA6-A08E-4966-A616-2071D91C296D}" type="datetime1">
              <a:rPr lang="en-US" smtClean="0"/>
              <a:pPr/>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B0FB4-BACF-4B64-827A-9F980E2551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b="8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7FDA2-0524-47AD-B9EC-BB967757E59A}" type="datetime1">
              <a:rPr lang="en-US" smtClean="0"/>
              <a:pPr/>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B0FB4-BACF-4B64-827A-9F980E255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3">
            <a:extLst>
              <a:ext uri="{FF2B5EF4-FFF2-40B4-BE49-F238E27FC236}">
                <a16:creationId xmlns:a16="http://schemas.microsoft.com/office/drawing/2014/main" id="{69CADBB9-DB59-4829-B03D-7C48139FBF33}"/>
              </a:ext>
            </a:extLst>
          </p:cNvPr>
          <p:cNvSpPr txBox="1">
            <a:spLocks/>
          </p:cNvSpPr>
          <p:nvPr/>
        </p:nvSpPr>
        <p:spPr>
          <a:xfrm>
            <a:off x="116429" y="5426322"/>
            <a:ext cx="11943761" cy="5667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3600" b="1" dirty="0">
                <a:latin typeface="Times New Roman" panose="02020603050405020304" pitchFamily="18" charset="0"/>
                <a:cs typeface="Times New Roman" panose="02020603050405020304" pitchFamily="18" charset="0"/>
              </a:rPr>
              <a:t>Enhancing Multiple Regression-based Resilience</a:t>
            </a:r>
            <a:br>
              <a:rPr lang="en-US" sz="3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Model Prediction with Transfer Function</a:t>
            </a:r>
          </a:p>
          <a:p>
            <a:pPr>
              <a:lnSpc>
                <a:spcPct val="150000"/>
              </a:lnSpc>
            </a:pPr>
            <a:br>
              <a:rPr lang="en-US" sz="24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Fatemeh Salboukh, University of Massachusetts Dartmouth, MA, USA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Priscila Silva, University of Massachusetts Dartmouth, MA, USA</a:t>
            </a:r>
          </a:p>
          <a:p>
            <a:pPr>
              <a:lnSpc>
                <a:spcPct val="150000"/>
              </a:lnSpc>
            </a:pPr>
            <a:r>
              <a:rPr lang="en-US" sz="2000" dirty="0">
                <a:latin typeface="Times New Roman" panose="02020603050405020304" pitchFamily="18" charset="0"/>
                <a:cs typeface="Times New Roman" panose="02020603050405020304" pitchFamily="18" charset="0"/>
              </a:rPr>
              <a:t>Lance Fiondella, University of Massachusetts Dartmouth, MA, USA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Mindy Hotchkiss, Aerojet Rocketdyne, FL, USA</a:t>
            </a:r>
            <a:endParaRPr lang="en-US" sz="2000" b="1" dirty="0">
              <a:latin typeface="Times New Roman" panose="02020603050405020304" pitchFamily="18" charset="0"/>
              <a:ea typeface="+mn-ea"/>
              <a:cs typeface="Times New Roman" panose="02020603050405020304" pitchFamily="18" charset="0"/>
            </a:endParaRPr>
          </a:p>
        </p:txBody>
      </p:sp>
      <p:sp>
        <p:nvSpPr>
          <p:cNvPr id="8" name="Subtitle 2">
            <a:extLst>
              <a:ext uri="{FF2B5EF4-FFF2-40B4-BE49-F238E27FC236}">
                <a16:creationId xmlns:a16="http://schemas.microsoft.com/office/drawing/2014/main" id="{5B365EA0-B10E-40BC-BE3F-E8C8D09D9D26}"/>
              </a:ext>
            </a:extLst>
          </p:cNvPr>
          <p:cNvSpPr txBox="1">
            <a:spLocks/>
          </p:cNvSpPr>
          <p:nvPr/>
        </p:nvSpPr>
        <p:spPr>
          <a:xfrm>
            <a:off x="1516310" y="5392917"/>
            <a:ext cx="9144000" cy="6335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13EB0FB4-BACF-4B64-827A-9F980E255121}" type="slidenum">
              <a:rPr lang="en-US" b="1" smtClean="0">
                <a:solidFill>
                  <a:schemeClr val="tx1"/>
                </a:solidFill>
              </a:rPr>
              <a:pPr/>
              <a:t>10</a:t>
            </a:fld>
            <a:endParaRPr lang="en-US" b="1" dirty="0">
              <a:solidFill>
                <a:schemeClr val="tx1"/>
              </a:solidFill>
            </a:endParaRPr>
          </a:p>
        </p:txBody>
      </p:sp>
      <p:sp>
        <p:nvSpPr>
          <p:cNvPr id="5" name="CaixaDeTexto 4"/>
          <p:cNvSpPr txBox="1"/>
          <p:nvPr/>
        </p:nvSpPr>
        <p:spPr>
          <a:xfrm>
            <a:off x="493059" y="1424879"/>
            <a:ext cx="2145139" cy="584775"/>
          </a:xfrm>
          <a:prstGeom prst="rect">
            <a:avLst/>
          </a:prstGeom>
          <a:noFill/>
        </p:spPr>
        <p:txBody>
          <a:bodyPr wrap="none" rtlCol="0">
            <a:spAutoFit/>
          </a:bodyPr>
          <a:lstStyle/>
          <a:p>
            <a:r>
              <a:rPr lang="pt-BR" sz="3200" b="1" u="sng" dirty="0">
                <a:latin typeface="Times New Roman" panose="02020603050405020304" pitchFamily="18" charset="0"/>
                <a:cs typeface="Times New Roman" panose="02020603050405020304" pitchFamily="18" charset="0"/>
              </a:rPr>
              <a:t>Conclusion</a:t>
            </a:r>
            <a:endParaRPr lang="en-US" sz="3200" b="1" u="sng" dirty="0">
              <a:latin typeface="Times New Roman" panose="02020603050405020304" pitchFamily="18" charset="0"/>
              <a:cs typeface="Times New Roman" panose="02020603050405020304" pitchFamily="18" charset="0"/>
            </a:endParaRPr>
          </a:p>
        </p:txBody>
      </p:sp>
      <p:sp>
        <p:nvSpPr>
          <p:cNvPr id="7" name="Retângulo 6"/>
          <p:cNvSpPr/>
          <p:nvPr/>
        </p:nvSpPr>
        <p:spPr>
          <a:xfrm>
            <a:off x="493059" y="2243024"/>
            <a:ext cx="11282082" cy="3170099"/>
          </a:xfrm>
          <a:prstGeom prst="rect">
            <a:avLst/>
          </a:prstGeom>
        </p:spPr>
        <p:txBody>
          <a:bodyPr wrap="square">
            <a:spAutoFit/>
          </a:bodyPr>
          <a:lstStyle/>
          <a:p>
            <a:pPr indent="231775" algn="just">
              <a:buFont typeface="Arial" pitchFamily="34" charset="0"/>
              <a:buChar char="•"/>
            </a:pPr>
            <a:r>
              <a:rPr lang="en-US" sz="2000" b="1" dirty="0">
                <a:latin typeface="Times New Roman" panose="02020603050405020304" pitchFamily="18" charset="0"/>
                <a:cs typeface="Times New Roman" panose="02020603050405020304" pitchFamily="18" charset="0"/>
              </a:rPr>
              <a:t>Summary </a:t>
            </a:r>
          </a:p>
          <a:p>
            <a:pPr lvl="1" indent="231775" algn="just">
              <a:buFont typeface="Arial" pitchFamily="34" charset="0"/>
              <a:buChar char="•"/>
            </a:pPr>
            <a:r>
              <a:rPr lang="en-US" sz="2000" dirty="0">
                <a:latin typeface="Times New Roman" panose="02020603050405020304" pitchFamily="18" charset="0"/>
                <a:cs typeface="Times New Roman" panose="02020603050405020304" pitchFamily="18" charset="0"/>
              </a:rPr>
              <a:t>This study presented the transfer function to predict the resilience recovery and the results were compared with the regression with interaction model.</a:t>
            </a:r>
          </a:p>
          <a:p>
            <a:pPr lvl="1" algn="just"/>
            <a:endParaRPr lang="en-US" sz="2000" dirty="0">
              <a:latin typeface="Times New Roman" panose="02020603050405020304" pitchFamily="18" charset="0"/>
              <a:cs typeface="Times New Roman" panose="02020603050405020304" pitchFamily="18" charset="0"/>
            </a:endParaRPr>
          </a:p>
          <a:p>
            <a:pPr indent="231775" algn="just">
              <a:buFont typeface="Arial" pitchFamily="34" charset="0"/>
              <a:buChar char="•"/>
            </a:pPr>
            <a:r>
              <a:rPr lang="en-US" sz="2000" b="1" dirty="0">
                <a:latin typeface="Times New Roman" panose="02020603050405020304" pitchFamily="18" charset="0"/>
                <a:cs typeface="Times New Roman" panose="02020603050405020304" pitchFamily="18" charset="0"/>
              </a:rPr>
              <a:t>Results</a:t>
            </a:r>
          </a:p>
          <a:p>
            <a:pPr lvl="1" indent="231775" algn="just">
              <a:buFont typeface="Arial" pitchFamily="34" charset="0"/>
              <a:buChar char="•"/>
            </a:pPr>
            <a:r>
              <a:rPr lang="en-US" sz="2000" dirty="0">
                <a:latin typeface="Times New Roman" panose="02020603050405020304" pitchFamily="18" charset="0"/>
                <a:cs typeface="Times New Roman" panose="02020603050405020304" pitchFamily="18" charset="0"/>
              </a:rPr>
              <a:t>The transfer function outperformed compared with the regression with interaction model.</a:t>
            </a:r>
          </a:p>
          <a:p>
            <a:pPr lvl="1" algn="just"/>
            <a:endParaRPr lang="en-US" sz="2000" dirty="0">
              <a:latin typeface="Times New Roman" panose="02020603050405020304" pitchFamily="18" charset="0"/>
              <a:cs typeface="Times New Roman" panose="02020603050405020304" pitchFamily="18" charset="0"/>
            </a:endParaRPr>
          </a:p>
          <a:p>
            <a:pPr indent="231775" algn="just">
              <a:buFont typeface="Arial" pitchFamily="34" charset="0"/>
              <a:buChar char="•"/>
            </a:pPr>
            <a:r>
              <a:rPr lang="en-US" sz="2000" b="1" dirty="0">
                <a:latin typeface="Times New Roman" panose="02020603050405020304" pitchFamily="18" charset="0"/>
                <a:cs typeface="Times New Roman" panose="02020603050405020304" pitchFamily="18" charset="0"/>
              </a:rPr>
              <a:t>Future Research </a:t>
            </a:r>
          </a:p>
          <a:p>
            <a:pPr lvl="1" indent="231775" algn="just">
              <a:buFont typeface="Arial" pitchFamily="34" charset="0"/>
              <a:buChar char="•"/>
            </a:pPr>
            <a:r>
              <a:rPr lang="en-US" sz="2000" dirty="0">
                <a:latin typeface="Times New Roman" panose="02020603050405020304" pitchFamily="18" charset="0"/>
                <a:cs typeface="Times New Roman" panose="02020603050405020304" pitchFamily="18" charset="0"/>
              </a:rPr>
              <a:t>Examine the effect of time-varying covariates to track and predict changes in system performance when subjected to multiple shocks and stresses.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D09BDF-E7B5-48AE-A183-684EBC6AB48A}"/>
              </a:ext>
            </a:extLst>
          </p:cNvPr>
          <p:cNvSpPr>
            <a:spLocks noGrp="1"/>
          </p:cNvSpPr>
          <p:nvPr>
            <p:ph type="sldNum" sz="quarter" idx="12"/>
          </p:nvPr>
        </p:nvSpPr>
        <p:spPr/>
        <p:txBody>
          <a:bodyPr/>
          <a:lstStyle/>
          <a:p>
            <a:fld id="{13EB0FB4-BACF-4B64-827A-9F980E255121}" type="slidenum">
              <a:rPr lang="en-US" smtClean="0"/>
              <a:pPr/>
              <a:t>11</a:t>
            </a:fld>
            <a:endParaRPr lang="en-US"/>
          </a:p>
        </p:txBody>
      </p:sp>
      <p:sp>
        <p:nvSpPr>
          <p:cNvPr id="3" name="Rectangle 2">
            <a:extLst>
              <a:ext uri="{FF2B5EF4-FFF2-40B4-BE49-F238E27FC236}">
                <a16:creationId xmlns:a16="http://schemas.microsoft.com/office/drawing/2014/main" id="{F9588E19-69B5-412C-B0F4-614398167FC7}"/>
              </a:ext>
            </a:extLst>
          </p:cNvPr>
          <p:cNvSpPr/>
          <p:nvPr/>
        </p:nvSpPr>
        <p:spPr>
          <a:xfrm>
            <a:off x="855481" y="2584618"/>
            <a:ext cx="10726133" cy="1200329"/>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This research was supported by the Homeland Security Community of Best Practices (HS </a:t>
            </a:r>
            <a:r>
              <a:rPr lang="en-US" dirty="0" err="1">
                <a:latin typeface="Times New Roman" panose="02020603050405020304" pitchFamily="18" charset="0"/>
                <a:cs typeface="Times New Roman" panose="02020603050405020304" pitchFamily="18" charset="0"/>
              </a:rPr>
              <a:t>CoBP</a:t>
            </a:r>
            <a:r>
              <a:rPr lang="en-US" dirty="0">
                <a:latin typeface="Times New Roman" panose="02020603050405020304" pitchFamily="18" charset="0"/>
                <a:cs typeface="Times New Roman" panose="02020603050405020304" pitchFamily="18" charset="0"/>
              </a:rPr>
              <a:t>) through the U.S. Department of the Air Force under contract FA8075-18-D-0002/FA8075-21-F-0074. Any opinions, findings, and conclusions or recommendations expressed in this material are those of the authors and do not necessarily reflect the views of the U.S. Department of Homeland Security or the U.S. Department of the Air Force.</a:t>
            </a:r>
          </a:p>
        </p:txBody>
      </p:sp>
      <p:sp>
        <p:nvSpPr>
          <p:cNvPr id="4" name="Rectangle 3">
            <a:extLst>
              <a:ext uri="{FF2B5EF4-FFF2-40B4-BE49-F238E27FC236}">
                <a16:creationId xmlns:a16="http://schemas.microsoft.com/office/drawing/2014/main" id="{9C9EDD5E-FBAF-44B4-A1E4-DAFA379F507F}"/>
              </a:ext>
            </a:extLst>
          </p:cNvPr>
          <p:cNvSpPr/>
          <p:nvPr/>
        </p:nvSpPr>
        <p:spPr>
          <a:xfrm>
            <a:off x="4379022" y="1733483"/>
            <a:ext cx="3433953" cy="461665"/>
          </a:xfrm>
          <a:prstGeom prst="rect">
            <a:avLst/>
          </a:prstGeom>
        </p:spPr>
        <p:txBody>
          <a:bodyPr wrap="none">
            <a:spAutoFit/>
          </a:bodyPr>
          <a:lstStyle/>
          <a:p>
            <a:r>
              <a:rPr lang="en-US" sz="2400" b="1" dirty="0">
                <a:solidFill>
                  <a:schemeClr val="accent1">
                    <a:lumMod val="75000"/>
                  </a:schemeClr>
                </a:solidFill>
                <a:latin typeface="Times New Roman" panose="02020603050405020304" pitchFamily="18" charset="0"/>
                <a:cs typeface="Times New Roman" panose="02020603050405020304" pitchFamily="18" charset="0"/>
              </a:rPr>
              <a:t>ACKNOWLEDGMENT</a:t>
            </a:r>
          </a:p>
        </p:txBody>
      </p:sp>
      <p:pic>
        <p:nvPicPr>
          <p:cNvPr id="5" name="Picture 4">
            <a:extLst>
              <a:ext uri="{FF2B5EF4-FFF2-40B4-BE49-F238E27FC236}">
                <a16:creationId xmlns:a16="http://schemas.microsoft.com/office/drawing/2014/main" id="{3AECED30-A664-43F6-9B61-8F8155ECADF6}"/>
              </a:ext>
            </a:extLst>
          </p:cNvPr>
          <p:cNvPicPr>
            <a:picLocks noChangeAspect="1"/>
          </p:cNvPicPr>
          <p:nvPr/>
        </p:nvPicPr>
        <p:blipFill>
          <a:blip r:embed="rId2"/>
          <a:stretch>
            <a:fillRect/>
          </a:stretch>
        </p:blipFill>
        <p:spPr>
          <a:xfrm>
            <a:off x="5127574" y="4102223"/>
            <a:ext cx="1936851" cy="1936851"/>
          </a:xfrm>
          <a:prstGeom prst="rect">
            <a:avLst/>
          </a:prstGeom>
        </p:spPr>
      </p:pic>
    </p:spTree>
    <p:extLst>
      <p:ext uri="{BB962C8B-B14F-4D97-AF65-F5344CB8AC3E}">
        <p14:creationId xmlns:p14="http://schemas.microsoft.com/office/powerpoint/2010/main" val="129653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13EB0FB4-BACF-4B64-827A-9F980E255121}" type="slidenum">
              <a:rPr lang="en-US" b="1" smtClean="0">
                <a:solidFill>
                  <a:schemeClr val="tx1"/>
                </a:solidFill>
              </a:rPr>
              <a:pPr/>
              <a:t>2</a:t>
            </a:fld>
            <a:endParaRPr lang="en-US" b="1" dirty="0">
              <a:solidFill>
                <a:schemeClr val="tx1"/>
              </a:solidFill>
            </a:endParaRPr>
          </a:p>
        </p:txBody>
      </p:sp>
      <p:sp>
        <p:nvSpPr>
          <p:cNvPr id="5" name="CaixaDeTexto 4"/>
          <p:cNvSpPr txBox="1"/>
          <p:nvPr/>
        </p:nvSpPr>
        <p:spPr>
          <a:xfrm>
            <a:off x="620609" y="1272651"/>
            <a:ext cx="2410212" cy="584775"/>
          </a:xfrm>
          <a:prstGeom prst="rect">
            <a:avLst/>
          </a:prstGeom>
          <a:noFill/>
        </p:spPr>
        <p:txBody>
          <a:bodyPr wrap="none" rtlCol="0">
            <a:spAutoFit/>
          </a:bodyPr>
          <a:lstStyle/>
          <a:p>
            <a:r>
              <a:rPr lang="pt-BR" sz="3200" b="1" u="sng" dirty="0">
                <a:latin typeface="Times New Roman" panose="02020603050405020304" pitchFamily="18" charset="0"/>
                <a:cs typeface="Times New Roman" panose="02020603050405020304" pitchFamily="18" charset="0"/>
              </a:rPr>
              <a:t>Introduction</a:t>
            </a:r>
            <a:endParaRPr lang="en-US" sz="3200" b="1" u="sng" dirty="0">
              <a:latin typeface="Times New Roman" panose="02020603050405020304" pitchFamily="18" charset="0"/>
              <a:cs typeface="Times New Roman" panose="02020603050405020304" pitchFamily="18" charset="0"/>
            </a:endParaRPr>
          </a:p>
        </p:txBody>
      </p:sp>
      <p:sp>
        <p:nvSpPr>
          <p:cNvPr id="7" name="CaixaDeTexto 6"/>
          <p:cNvSpPr txBox="1"/>
          <p:nvPr/>
        </p:nvSpPr>
        <p:spPr>
          <a:xfrm>
            <a:off x="620609" y="2109033"/>
            <a:ext cx="10950781" cy="4478149"/>
          </a:xfrm>
          <a:prstGeom prst="rect">
            <a:avLst/>
          </a:prstGeom>
          <a:noFill/>
        </p:spPr>
        <p:txBody>
          <a:bodyPr wrap="square" rtlCol="0">
            <a:spAutoFit/>
          </a:bodyPr>
          <a:lstStyle/>
          <a:p>
            <a:pPr marL="342900" indent="-342900" algn="jus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Resilience engineering</a:t>
            </a:r>
          </a:p>
          <a:p>
            <a:pPr marL="800100" lvl="1" indent="-342900" algn="just">
              <a:buFont typeface="Arial" panose="020B0604020202020204" pitchFamily="34" charset="0"/>
              <a:buChar char="•"/>
            </a:pPr>
            <a:r>
              <a:rPr lang="en-US" sz="1900" kern="0" dirty="0">
                <a:latin typeface="Times New Roman" panose="02020603050405020304" pitchFamily="18" charset="0"/>
                <a:cs typeface="Times New Roman" panose="02020603050405020304" pitchFamily="18" charset="0"/>
              </a:rPr>
              <a:t>Creating and maintaining systems capable of efficiently mitigating disruptive incidents.</a:t>
            </a:r>
          </a:p>
          <a:p>
            <a:pPr marL="342900" indent="-342900" algn="jus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Resilience concept</a:t>
            </a:r>
          </a:p>
          <a:p>
            <a:pPr marL="800100" lvl="1" indent="-342900" algn="just">
              <a:buFont typeface="Arial" panose="020B0604020202020204" pitchFamily="34" charset="0"/>
              <a:buChar char="•"/>
            </a:pPr>
            <a:r>
              <a:rPr lang="en-US" sz="1900" kern="0" dirty="0">
                <a:latin typeface="Times New Roman" panose="02020603050405020304" pitchFamily="18" charset="0"/>
                <a:cs typeface="Times New Roman" panose="02020603050405020304" pitchFamily="18" charset="0"/>
              </a:rPr>
              <a:t>The notion of performance varies by domain but is typically defined as the extent to which a system or task achieves its goals, quantified as a percentage of a predefined baseline performance under standard conditions.</a:t>
            </a:r>
            <a:endParaRPr lang="en-US" sz="19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Relevant past studies</a:t>
            </a:r>
          </a:p>
          <a:p>
            <a:pPr marL="800100" lvl="1" indent="-342900" algn="just">
              <a:buFont typeface="Arial" panose="020B0604020202020204" pitchFamily="34" charset="0"/>
              <a:buChar char="•"/>
            </a:pPr>
            <a:r>
              <a:rPr lang="en-US" sz="1900" kern="0" dirty="0">
                <a:latin typeface="Times New Roman" panose="02020603050405020304" pitchFamily="18" charset="0"/>
                <a:cs typeface="Times New Roman" panose="02020603050405020304" pitchFamily="18" charset="0"/>
              </a:rPr>
              <a:t> Discrete model based on linear regression to predict changes in systems affected by one or more shocks.</a:t>
            </a:r>
          </a:p>
          <a:p>
            <a:pPr marL="342900" lvl="1" indent="-342900" algn="jus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Contributions</a:t>
            </a:r>
          </a:p>
          <a:p>
            <a:pPr marL="800100" lvl="1" indent="-342900" algn="just">
              <a:buFont typeface="Arial" panose="020B0604020202020204" pitchFamily="34" charset="0"/>
              <a:buChar char="•"/>
            </a:pPr>
            <a:r>
              <a:rPr lang="en-US" sz="1900" kern="0" dirty="0">
                <a:latin typeface="Times New Roman" panose="02020603050405020304" pitchFamily="18" charset="0"/>
                <a:cs typeface="Times New Roman" panose="02020603050405020304" pitchFamily="18" charset="0"/>
              </a:rPr>
              <a:t>An advanced form of time series modeling, the transfer function, is utilized that allows for the incorporation of explanatory variables vs standard time series.</a:t>
            </a:r>
          </a:p>
          <a:p>
            <a:pPr marL="342900" lvl="1" indent="-342900" algn="just">
              <a:buFont typeface="Arial" panose="020B0604020202020204" pitchFamily="34" charset="0"/>
              <a:buChar char="•"/>
            </a:pPr>
            <a:r>
              <a:rPr lang="en-US" sz="1900" b="1" dirty="0">
                <a:latin typeface="Times New Roman" panose="02020603050405020304" pitchFamily="18" charset="0"/>
                <a:cs typeface="Times New Roman" panose="02020603050405020304" pitchFamily="18" charset="0"/>
              </a:rPr>
              <a:t>Results</a:t>
            </a:r>
          </a:p>
          <a:p>
            <a:pPr marL="800100" lvl="1" indent="-342900" algn="just">
              <a:buFont typeface="Arial" panose="020B0604020202020204" pitchFamily="34" charset="0"/>
              <a:buChar char="•"/>
            </a:pPr>
            <a:r>
              <a:rPr lang="en-US" sz="1900" kern="0" dirty="0">
                <a:latin typeface="Times New Roman" panose="02020603050405020304" pitchFamily="18" charset="0"/>
                <a:cs typeface="Times New Roman" panose="02020603050405020304" pitchFamily="18" charset="0"/>
              </a:rPr>
              <a:t>The transfer function exhibited improvements in root mean squared error, predictive mean squared error, and R-squared adjusted.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DB9F46-D9DC-427F-9306-CD094A5D902E}"/>
              </a:ext>
            </a:extLst>
          </p:cNvPr>
          <p:cNvSpPr>
            <a:spLocks noGrp="1"/>
          </p:cNvSpPr>
          <p:nvPr>
            <p:ph type="sldNum" sz="quarter" idx="12"/>
          </p:nvPr>
        </p:nvSpPr>
        <p:spPr>
          <a:xfrm>
            <a:off x="8707024" y="6256929"/>
            <a:ext cx="2743200" cy="365125"/>
          </a:xfrm>
        </p:spPr>
        <p:txBody>
          <a:bodyPr/>
          <a:lstStyle/>
          <a:p>
            <a:fld id="{13EB0FB4-BACF-4B64-827A-9F980E255121}" type="slidenum">
              <a:rPr lang="en-US" b="1" smtClean="0">
                <a:solidFill>
                  <a:schemeClr val="tx1"/>
                </a:solidFill>
              </a:rPr>
              <a:pPr/>
              <a:t>3</a:t>
            </a:fld>
            <a:endParaRPr lang="en-US" b="1" dirty="0">
              <a:solidFill>
                <a:schemeClr val="tx1"/>
              </a:solidFill>
            </a:endParaRPr>
          </a:p>
        </p:txBody>
      </p:sp>
      <p:sp>
        <p:nvSpPr>
          <p:cNvPr id="3" name="Rectangle 2">
            <a:extLst>
              <a:ext uri="{FF2B5EF4-FFF2-40B4-BE49-F238E27FC236}">
                <a16:creationId xmlns:a16="http://schemas.microsoft.com/office/drawing/2014/main" id="{2CC52BE8-0234-479C-9C3F-605CDEFE77E8}"/>
              </a:ext>
            </a:extLst>
          </p:cNvPr>
          <p:cNvSpPr/>
          <p:nvPr/>
        </p:nvSpPr>
        <p:spPr>
          <a:xfrm>
            <a:off x="553061" y="1280634"/>
            <a:ext cx="2576639" cy="584775"/>
          </a:xfrm>
          <a:prstGeom prst="rect">
            <a:avLst/>
          </a:prstGeom>
        </p:spPr>
        <p:txBody>
          <a:bodyPr wrap="square">
            <a:spAutoFit/>
          </a:bodyPr>
          <a:lstStyle/>
          <a:p>
            <a:r>
              <a:rPr lang="pt-BR" sz="3200" b="1" u="sng" dirty="0">
                <a:latin typeface="Times New Roman" panose="02020603050405020304" pitchFamily="18" charset="0"/>
                <a:cs typeface="Times New Roman" panose="02020603050405020304" pitchFamily="18" charset="0"/>
              </a:rPr>
              <a:t>Motivation</a:t>
            </a:r>
            <a:endParaRPr lang="en-US" sz="3200" b="1" u="sng"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DF930BE2-B53F-4253-8107-65A5639ED306}"/>
              </a:ext>
            </a:extLst>
          </p:cNvPr>
          <p:cNvSpPr/>
          <p:nvPr/>
        </p:nvSpPr>
        <p:spPr>
          <a:xfrm>
            <a:off x="553061" y="3860193"/>
            <a:ext cx="6414355" cy="1911101"/>
          </a:xfrm>
          <a:prstGeom prst="rect">
            <a:avLst/>
          </a:prstGeom>
        </p:spPr>
        <p:txBody>
          <a:bodyPr wrap="square">
            <a:spAutoFit/>
          </a:bodyPr>
          <a:lstStyle/>
          <a:p>
            <a:pPr marL="342900" indent="-342900" fontAlgn="base">
              <a:lnSpc>
                <a:spcPct val="150000"/>
              </a:lnSpc>
              <a:spcBef>
                <a:spcPct val="20000"/>
              </a:spcBef>
              <a:spcAft>
                <a:spcPct val="0"/>
              </a:spcAft>
              <a:buFont typeface="Arial" panose="020B0604020202020204" pitchFamily="34" charset="0"/>
              <a:buChar char="•"/>
            </a:pPr>
            <a:r>
              <a:rPr lang="en-US" sz="1900" dirty="0">
                <a:solidFill>
                  <a:srgbClr val="1F4874"/>
                </a:solidFill>
                <a:latin typeface="Times New Roman" panose="02020603050405020304" pitchFamily="18" charset="0"/>
                <a:ea typeface="ＭＳ Ｐゴシック"/>
                <a:cs typeface="Times New Roman" panose="02020603050405020304" pitchFamily="18" charset="0"/>
              </a:rPr>
              <a:t>2,345 square meters of coral destroyed</a:t>
            </a:r>
            <a:endParaRPr lang="en-US" sz="1900" dirty="0">
              <a:solidFill>
                <a:srgbClr val="000000"/>
              </a:solidFill>
              <a:latin typeface="Times New Roman" panose="02020603050405020304" pitchFamily="18" charset="0"/>
              <a:ea typeface="ＭＳ Ｐゴシック"/>
              <a:cs typeface="Times New Roman" panose="02020603050405020304" pitchFamily="18" charset="0"/>
            </a:endParaRPr>
          </a:p>
          <a:p>
            <a:pPr marL="342900" indent="-342900" fontAlgn="base">
              <a:lnSpc>
                <a:spcPct val="150000"/>
              </a:lnSpc>
              <a:spcBef>
                <a:spcPct val="20000"/>
              </a:spcBef>
              <a:spcAft>
                <a:spcPct val="0"/>
              </a:spcAft>
              <a:buFont typeface="Arial" panose="020B0604020202020204" pitchFamily="34" charset="0"/>
              <a:buChar char="•"/>
            </a:pPr>
            <a:r>
              <a:rPr lang="en-US" sz="1900" dirty="0">
                <a:solidFill>
                  <a:srgbClr val="1F4874"/>
                </a:solidFill>
                <a:latin typeface="Times New Roman" panose="02020603050405020304" pitchFamily="18" charset="0"/>
                <a:ea typeface="ＭＳ Ｐゴシック"/>
                <a:cs typeface="Times New Roman" panose="02020603050405020304" pitchFamily="18" charset="0"/>
              </a:rPr>
              <a:t>Loss of the USS Guardian, as the ship had to be dismantled to be removed from the reef</a:t>
            </a:r>
          </a:p>
          <a:p>
            <a:pPr marL="342900" indent="-342900" fontAlgn="base">
              <a:lnSpc>
                <a:spcPct val="150000"/>
              </a:lnSpc>
              <a:spcBef>
                <a:spcPct val="20000"/>
              </a:spcBef>
              <a:spcAft>
                <a:spcPct val="0"/>
              </a:spcAft>
              <a:buFont typeface="Arial" panose="020B0604020202020204" pitchFamily="34" charset="0"/>
              <a:buChar char="•"/>
            </a:pPr>
            <a:r>
              <a:rPr lang="en-US" sz="1900" dirty="0">
                <a:solidFill>
                  <a:srgbClr val="1F4874"/>
                </a:solidFill>
                <a:latin typeface="Times New Roman" panose="02020603050405020304" pitchFamily="18" charset="0"/>
                <a:ea typeface="ＭＳ Ｐゴシック"/>
                <a:cs typeface="Times New Roman" panose="02020603050405020304" pitchFamily="18" charset="0"/>
              </a:rPr>
              <a:t>Millions of dollars damage to the ship and the environment</a:t>
            </a:r>
            <a:endParaRPr lang="en-US" sz="1900" dirty="0">
              <a:solidFill>
                <a:srgbClr val="000000"/>
              </a:solidFill>
              <a:latin typeface="Times New Roman" panose="02020603050405020304" pitchFamily="18" charset="0"/>
              <a:ea typeface="ＭＳ Ｐゴシック"/>
              <a:cs typeface="Times New Roman" panose="02020603050405020304" pitchFamily="18" charset="0"/>
            </a:endParaRPr>
          </a:p>
        </p:txBody>
      </p:sp>
      <p:sp>
        <p:nvSpPr>
          <p:cNvPr id="32" name="Rectangle 31">
            <a:extLst>
              <a:ext uri="{FF2B5EF4-FFF2-40B4-BE49-F238E27FC236}">
                <a16:creationId xmlns:a16="http://schemas.microsoft.com/office/drawing/2014/main" id="{46B7F2FE-94B5-47CC-9F77-9D8E53977567}"/>
              </a:ext>
            </a:extLst>
          </p:cNvPr>
          <p:cNvSpPr/>
          <p:nvPr/>
        </p:nvSpPr>
        <p:spPr>
          <a:xfrm>
            <a:off x="553061" y="2074319"/>
            <a:ext cx="8839200" cy="1785874"/>
          </a:xfrm>
          <a:prstGeom prst="rect">
            <a:avLst/>
          </a:prstGeom>
        </p:spPr>
        <p:txBody>
          <a:bodyPr wrap="square">
            <a:spAutoFit/>
          </a:bodyPr>
          <a:lstStyle/>
          <a:p>
            <a:pPr eaLnBrk="0" fontAlgn="base" hangingPunct="0">
              <a:spcBef>
                <a:spcPct val="0"/>
              </a:spcBef>
              <a:spcAft>
                <a:spcPct val="0"/>
              </a:spcAft>
            </a:pPr>
            <a:r>
              <a:rPr lang="en-US" sz="2200" b="1" dirty="0">
                <a:solidFill>
                  <a:srgbClr val="000000"/>
                </a:solidFill>
                <a:latin typeface="Times New Roman" panose="02020603050405020304" pitchFamily="18" charset="0"/>
                <a:ea typeface="ＭＳ Ｐゴシック" charset="-128"/>
                <a:cs typeface="Times New Roman" panose="02020603050405020304" pitchFamily="18" charset="0"/>
              </a:rPr>
              <a:t>Lack of Resilience is dangerous</a:t>
            </a:r>
          </a:p>
          <a:p>
            <a:pPr eaLnBrk="0" fontAlgn="base" hangingPunct="0">
              <a:spcBef>
                <a:spcPct val="0"/>
              </a:spcBef>
              <a:spcAft>
                <a:spcPct val="0"/>
              </a:spcAft>
            </a:pPr>
            <a:endParaRPr lang="en-US" sz="2200" b="1" dirty="0">
              <a:solidFill>
                <a:srgbClr val="000000"/>
              </a:solidFill>
              <a:latin typeface="Arial" panose="020B0604020202020204" pitchFamily="34" charset="0"/>
              <a:ea typeface="ＭＳ Ｐゴシック" charset="-128"/>
              <a:cs typeface="Arial" panose="020B0604020202020204" pitchFamily="34" charset="0"/>
            </a:endParaRPr>
          </a:p>
          <a:p>
            <a:pPr eaLnBrk="0" fontAlgn="base" hangingPunct="0">
              <a:lnSpc>
                <a:spcPct val="150000"/>
              </a:lnSpc>
              <a:spcBef>
                <a:spcPct val="0"/>
              </a:spcBef>
              <a:spcAft>
                <a:spcPct val="0"/>
              </a:spcAft>
            </a:pPr>
            <a:r>
              <a:rPr lang="en-US" sz="2200" dirty="0">
                <a:solidFill>
                  <a:schemeClr val="accent5">
                    <a:lumMod val="50000"/>
                  </a:schemeClr>
                </a:solidFill>
                <a:latin typeface="Times New Roman" panose="02020603050405020304" pitchFamily="18" charset="0"/>
                <a:ea typeface="ＭＳ Ｐゴシック" charset="-128"/>
                <a:cs typeface="Times New Roman" panose="02020603050405020304" pitchFamily="18" charset="0"/>
              </a:rPr>
              <a:t>For example, USS Guardian Grounding Incident (2013),</a:t>
            </a:r>
          </a:p>
          <a:p>
            <a:pPr eaLnBrk="0" fontAlgn="base" hangingPunct="0">
              <a:lnSpc>
                <a:spcPct val="150000"/>
              </a:lnSpc>
              <a:spcBef>
                <a:spcPct val="0"/>
              </a:spcBef>
              <a:spcAft>
                <a:spcPct val="0"/>
              </a:spcAft>
            </a:pPr>
            <a:r>
              <a:rPr lang="en-US" sz="2200" dirty="0">
                <a:solidFill>
                  <a:schemeClr val="accent5">
                    <a:lumMod val="50000"/>
                  </a:schemeClr>
                </a:solidFill>
                <a:latin typeface="Times New Roman" panose="02020603050405020304" pitchFamily="18" charset="0"/>
                <a:ea typeface="ＭＳ Ｐゴシック" charset="-128"/>
                <a:cs typeface="Times New Roman" panose="02020603050405020304" pitchFamily="18" charset="0"/>
              </a:rPr>
              <a:t>caused by ship's digital navigation system errors</a:t>
            </a:r>
          </a:p>
        </p:txBody>
      </p:sp>
      <p:pic>
        <p:nvPicPr>
          <p:cNvPr id="1026" name="Picture 2" descr="https://www.bluebird-electric.net/navigation/navigation_pictures/Tubbataha_Reef_Philippines_Map_USS_Guardian_Shipwreck_US_Navy_Minesweeper_January_2013.jpg">
            <a:extLst>
              <a:ext uri="{FF2B5EF4-FFF2-40B4-BE49-F238E27FC236}">
                <a16:creationId xmlns:a16="http://schemas.microsoft.com/office/drawing/2014/main" id="{0B822FBF-37B7-480A-9C79-5951B4129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467" y="2397404"/>
            <a:ext cx="4381107" cy="35337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4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6EAB4F-3C44-4911-A9B8-434ADBF5859A}"/>
              </a:ext>
            </a:extLst>
          </p:cNvPr>
          <p:cNvSpPr>
            <a:spLocks noGrp="1"/>
          </p:cNvSpPr>
          <p:nvPr>
            <p:ph type="sldNum" sz="quarter" idx="12"/>
          </p:nvPr>
        </p:nvSpPr>
        <p:spPr/>
        <p:txBody>
          <a:bodyPr/>
          <a:lstStyle/>
          <a:p>
            <a:fld id="{13EB0FB4-BACF-4B64-827A-9F980E255121}" type="slidenum">
              <a:rPr lang="en-US" b="1" smtClean="0">
                <a:solidFill>
                  <a:schemeClr val="tx1"/>
                </a:solidFill>
                <a:latin typeface="Times New Roman" panose="02020603050405020304" pitchFamily="18" charset="0"/>
                <a:cs typeface="Times New Roman" panose="02020603050405020304" pitchFamily="18" charset="0"/>
              </a:rPr>
              <a:pPr/>
              <a:t>4</a:t>
            </a:fld>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DA98C86-8DE2-45BF-B24F-E5A4A1CBD2DD}"/>
              </a:ext>
            </a:extLst>
          </p:cNvPr>
          <p:cNvSpPr>
            <a:spLocks noGrp="1"/>
          </p:cNvSpPr>
          <p:nvPr>
            <p:ph type="title"/>
          </p:nvPr>
        </p:nvSpPr>
        <p:spPr>
          <a:xfrm>
            <a:off x="485999" y="1215036"/>
            <a:ext cx="10515600" cy="1025012"/>
          </a:xfrm>
        </p:spPr>
        <p:txBody>
          <a:bodyPr>
            <a:normAutofit/>
          </a:bodyPr>
          <a:lstStyle/>
          <a:p>
            <a:r>
              <a:rPr lang="en-US" sz="3200" b="1" dirty="0">
                <a:latin typeface="Times New Roman" panose="02020603050405020304" pitchFamily="18" charset="0"/>
                <a:cs typeface="Times New Roman" panose="02020603050405020304" pitchFamily="18" charset="0"/>
              </a:rPr>
              <a:t>A. Regression with Interaction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68ECA93-8933-44D4-9665-E4FFDA69586A}"/>
                  </a:ext>
                </a:extLst>
              </p:cNvPr>
              <p:cNvSpPr txBox="1"/>
              <p:nvPr/>
            </p:nvSpPr>
            <p:spPr>
              <a:xfrm>
                <a:off x="3118346" y="3255068"/>
                <a:ext cx="5809539" cy="875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smtClean="0">
                          <a:latin typeface="Cambria Math" panose="02040503050406030204" pitchFamily="18" charset="0"/>
                        </a:rPr>
                        <m:t>Δ</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𝑡</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0">
                              <a:latin typeface="Cambria Math" panose="02040503050406030204" pitchFamily="18" charset="0"/>
                            </a:rPr>
                            <m:t>0</m:t>
                          </m:r>
                        </m:sub>
                      </m:sSub>
                      <m:r>
                        <a:rPr lang="en-US" sz="2000" i="0">
                          <a:latin typeface="Cambria Math" panose="02040503050406030204" pitchFamily="18" charset="0"/>
                        </a:rPr>
                        <m:t>+</m:t>
                      </m:r>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r>
                            <a:rPr lang="en-US" sz="2000" i="1">
                              <a:latin typeface="Cambria Math" panose="02040503050406030204" pitchFamily="18" charset="0"/>
                            </a:rPr>
                            <m:t>𝑛</m:t>
                          </m:r>
                        </m:sup>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𝑖</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𝑖</m:t>
                              </m:r>
                              <m:r>
                                <a:rPr lang="en-US" sz="2000" i="0">
                                  <a:latin typeface="Cambria Math" panose="02040503050406030204" pitchFamily="18" charset="0"/>
                                </a:rPr>
                                <m:t>,</m:t>
                              </m:r>
                              <m:r>
                                <a:rPr lang="en-US" sz="2000" i="1">
                                  <a:latin typeface="Cambria Math" panose="02040503050406030204" pitchFamily="18" charset="0"/>
                                </a:rPr>
                                <m:t>𝑡</m:t>
                              </m:r>
                            </m:sub>
                          </m:sSub>
                        </m:e>
                      </m:nary>
                      <m:r>
                        <a:rPr lang="en-US" sz="2000" i="0">
                          <a:latin typeface="Cambria Math" panose="02040503050406030204" pitchFamily="18" charset="0"/>
                        </a:rPr>
                        <m:t>+</m:t>
                      </m:r>
                      <m:nary>
                        <m:naryPr>
                          <m:chr m:val="∑"/>
                          <m:limLoc m:val="undOvr"/>
                          <m:ctrlPr>
                            <a:rPr lang="en-US" sz="2000" i="1" smtClean="0">
                              <a:latin typeface="Cambria Math" panose="02040503050406030204" pitchFamily="18" charset="0"/>
                            </a:rPr>
                          </m:ctrlPr>
                        </m:naryPr>
                        <m:sub>
                          <m:r>
                            <a:rPr lang="en-US" sz="2000" i="1">
                              <a:latin typeface="Cambria Math" panose="02040503050406030204" pitchFamily="18" charset="0"/>
                            </a:rPr>
                            <m:t>𝑖</m:t>
                          </m:r>
                          <m:r>
                            <a:rPr lang="en-US" sz="2000">
                              <a:latin typeface="Cambria Math" panose="02040503050406030204" pitchFamily="18" charset="0"/>
                            </a:rPr>
                            <m:t>=1</m:t>
                          </m:r>
                        </m:sub>
                        <m:sup>
                          <m:r>
                            <a:rPr lang="en-US" sz="2000" i="1">
                              <a:latin typeface="Cambria Math" panose="02040503050406030204" pitchFamily="18" charset="0"/>
                            </a:rPr>
                            <m:t>𝑛</m:t>
                          </m:r>
                        </m:sup>
                        <m:e>
                          <m:nary>
                            <m:naryPr>
                              <m:chr m:val="∑"/>
                              <m:limLoc m:val="undOvr"/>
                              <m:grow m:val="on"/>
                              <m:ctrlPr>
                                <a:rPr lang="en-US" sz="2000" i="1">
                                  <a:latin typeface="Cambria Math" panose="02040503050406030204" pitchFamily="18" charset="0"/>
                                </a:rPr>
                              </m:ctrlPr>
                            </m:naryPr>
                            <m:sub>
                              <m:r>
                                <a:rPr lang="en-US" sz="2000" b="0" i="1" smtClean="0">
                                  <a:latin typeface="Cambria Math" panose="02040503050406030204" pitchFamily="18" charset="0"/>
                                </a:rPr>
                                <m:t>𝑗</m:t>
                              </m:r>
                              <m:r>
                                <a:rPr lang="en-US" sz="2000">
                                  <a:latin typeface="Cambria Math" panose="02040503050406030204" pitchFamily="18" charset="0"/>
                                </a:rPr>
                                <m:t>=</m:t>
                              </m:r>
                              <m:r>
                                <m:rPr>
                                  <m:sty m:val="p"/>
                                </m:rPr>
                                <a:rPr lang="en-US" sz="2000" b="0" i="0" smtClean="0">
                                  <a:latin typeface="Cambria Math" panose="02040503050406030204" pitchFamily="18" charset="0"/>
                                </a:rPr>
                                <m:t>i</m:t>
                              </m:r>
                              <m:r>
                                <a:rPr lang="en-US" sz="2000" b="0" i="0" smtClean="0">
                                  <a:latin typeface="Cambria Math" panose="02040503050406030204" pitchFamily="18" charset="0"/>
                                </a:rPr>
                                <m:t>+1</m:t>
                              </m:r>
                            </m:sub>
                            <m:sup>
                              <m:r>
                                <a:rPr lang="en-US" sz="2000" i="1">
                                  <a:latin typeface="Cambria Math" panose="02040503050406030204" pitchFamily="18" charset="0"/>
                                </a:rPr>
                                <m:t>𝑛</m:t>
                              </m:r>
                            </m:sup>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𝑖</m:t>
                                  </m:r>
                                  <m:r>
                                    <a:rPr lang="en-US" sz="2000" b="0" i="1" smtClean="0">
                                      <a:latin typeface="Cambria Math" panose="02040503050406030204" pitchFamily="18" charset="0"/>
                                    </a:rPr>
                                    <m:t>𝑗</m:t>
                                  </m:r>
                                </m:sub>
                              </m:sSub>
                            </m:e>
                          </m:nary>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i="1">
                                      <a:latin typeface="Cambria Math" panose="02040503050406030204" pitchFamily="18" charset="0"/>
                                    </a:rPr>
                                    <m:t>𝑡</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𝑡</m:t>
                                  </m:r>
                                </m:sub>
                              </m:sSub>
                            </m:e>
                          </m:d>
                          <m:r>
                            <a:rPr lang="en-US" sz="2000">
                              <a:latin typeface="Cambria Math" panose="02040503050406030204" pitchFamily="18" charset="0"/>
                            </a:rPr>
                            <m:t>+</m:t>
                          </m:r>
                          <m:r>
                            <a:rPr lang="en-US" sz="2000" i="1">
                              <a:latin typeface="Cambria Math" panose="02040503050406030204" pitchFamily="18" charset="0"/>
                            </a:rPr>
                            <m:t>𝜀</m:t>
                          </m:r>
                        </m:e>
                      </m:nary>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168ECA93-8933-44D4-9665-E4FFDA69586A}"/>
                  </a:ext>
                </a:extLst>
              </p:cNvPr>
              <p:cNvSpPr txBox="1">
                <a:spLocks noRot="1" noChangeAspect="1" noMove="1" noResize="1" noEditPoints="1" noAdjustHandles="1" noChangeArrowheads="1" noChangeShapeType="1" noTextEdit="1"/>
              </p:cNvSpPr>
              <p:nvPr/>
            </p:nvSpPr>
            <p:spPr>
              <a:xfrm>
                <a:off x="3118346" y="3255068"/>
                <a:ext cx="5809539" cy="875111"/>
              </a:xfrm>
              <a:prstGeom prst="rect">
                <a:avLst/>
              </a:prstGeom>
              <a:blipFill>
                <a:blip r:embed="rId2"/>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75A3AB3-33DE-4C5E-BD98-273BBE821DB4}"/>
              </a:ext>
            </a:extLst>
          </p:cNvPr>
          <p:cNvSpPr/>
          <p:nvPr/>
        </p:nvSpPr>
        <p:spPr>
          <a:xfrm>
            <a:off x="726726" y="2948665"/>
            <a:ext cx="2151132"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change in </a:t>
            </a:r>
          </a:p>
          <a:p>
            <a:r>
              <a:rPr lang="en-US" dirty="0">
                <a:latin typeface="Times New Roman" panose="02020603050405020304" pitchFamily="18" charset="0"/>
                <a:cs typeface="Times New Roman" panose="02020603050405020304" pitchFamily="18" charset="0"/>
              </a:rPr>
              <a:t>performance at time 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BEA3E18B-5ADC-4B31-9BBF-420DABBC2E75}"/>
              </a:ext>
            </a:extLst>
          </p:cNvPr>
          <p:cNvSpPr/>
          <p:nvPr/>
        </p:nvSpPr>
        <p:spPr>
          <a:xfrm>
            <a:off x="714108" y="4841144"/>
            <a:ext cx="6096000" cy="369332"/>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the intercept of the model</a:t>
            </a:r>
          </a:p>
        </p:txBody>
      </p:sp>
      <p:sp>
        <p:nvSpPr>
          <p:cNvPr id="9" name="Rectangle 8">
            <a:extLst>
              <a:ext uri="{FF2B5EF4-FFF2-40B4-BE49-F238E27FC236}">
                <a16:creationId xmlns:a16="http://schemas.microsoft.com/office/drawing/2014/main" id="{1C92B25E-1340-46F7-9546-A0AD734F5FB2}"/>
              </a:ext>
            </a:extLst>
          </p:cNvPr>
          <p:cNvSpPr/>
          <p:nvPr/>
        </p:nvSpPr>
        <p:spPr>
          <a:xfrm>
            <a:off x="4490315" y="2027626"/>
            <a:ext cx="3626163" cy="646331"/>
          </a:xfrm>
          <a:prstGeom prst="rect">
            <a:avLst/>
          </a:prstGeom>
        </p:spPr>
        <p:txBody>
          <a:bodyPr wrap="square">
            <a:spAutoFit/>
          </a:bodyPr>
          <a:lstStyle/>
          <a:p>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predictor variables at time t</a:t>
            </a:r>
          </a:p>
        </p:txBody>
      </p:sp>
      <p:sp>
        <p:nvSpPr>
          <p:cNvPr id="11" name="Rectangle 10">
            <a:extLst>
              <a:ext uri="{FF2B5EF4-FFF2-40B4-BE49-F238E27FC236}">
                <a16:creationId xmlns:a16="http://schemas.microsoft.com/office/drawing/2014/main" id="{D4DBD342-A6B1-47A5-BACB-23271C7ADF77}"/>
              </a:ext>
            </a:extLst>
          </p:cNvPr>
          <p:cNvSpPr/>
          <p:nvPr/>
        </p:nvSpPr>
        <p:spPr>
          <a:xfrm>
            <a:off x="3205127" y="5597382"/>
            <a:ext cx="6096000" cy="646331"/>
          </a:xfrm>
          <a:prstGeom prst="rect">
            <a:avLst/>
          </a:prstGeom>
        </p:spPr>
        <p:txBody>
          <a:bodyPr>
            <a:spAutoFit/>
          </a:bodyPr>
          <a:lstStyle/>
          <a:p>
            <a:r>
              <a:rPr lang="en-US" dirty="0">
                <a:solidFill>
                  <a:prstClr val="black"/>
                </a:solidFill>
                <a:latin typeface="Times New Roman" panose="02020603050405020304" pitchFamily="18" charset="0"/>
                <a:cs typeface="Times New Roman" panose="02020603050405020304" pitchFamily="18" charset="0"/>
              </a:rPr>
              <a:t>the coefficients for</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the individual predictor variables</a:t>
            </a:r>
            <a:endParaRPr lang="en-US"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AF9705C0-168F-4548-B4E3-7C65471F8A22}"/>
              </a:ext>
            </a:extLst>
          </p:cNvPr>
          <p:cNvSpPr/>
          <p:nvPr/>
        </p:nvSpPr>
        <p:spPr>
          <a:xfrm>
            <a:off x="7699687" y="5229869"/>
            <a:ext cx="368273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coefficient for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interaction term between predictors </a:t>
            </a:r>
          </a:p>
        </p:txBody>
      </p:sp>
      <p:sp>
        <p:nvSpPr>
          <p:cNvPr id="14" name="Rectangle 13">
            <a:extLst>
              <a:ext uri="{FF2B5EF4-FFF2-40B4-BE49-F238E27FC236}">
                <a16:creationId xmlns:a16="http://schemas.microsoft.com/office/drawing/2014/main" id="{69F5EA65-424C-453E-B508-F2D8AB3CB53D}"/>
              </a:ext>
            </a:extLst>
          </p:cNvPr>
          <p:cNvSpPr/>
          <p:nvPr/>
        </p:nvSpPr>
        <p:spPr>
          <a:xfrm>
            <a:off x="9588137" y="2739573"/>
            <a:ext cx="2345704" cy="1200329"/>
          </a:xfrm>
          <a:prstGeom prst="rect">
            <a:avLst/>
          </a:prstGeom>
        </p:spPr>
        <p:txBody>
          <a:bodyPr wrap="square">
            <a:spAutoFit/>
          </a:bodyPr>
          <a:lstStyle/>
          <a:p>
            <a:r>
              <a:rPr lang="en-US" dirty="0">
                <a:solidFill>
                  <a:prstClr val="black"/>
                </a:solidFill>
                <a:latin typeface="Times New Roman" panose="02020603050405020304" pitchFamily="18" charset="0"/>
                <a:cs typeface="Times New Roman" panose="02020603050405020304" pitchFamily="18" charset="0"/>
              </a:rPr>
              <a:t>the error term capturing the random variability not explained by the model</a:t>
            </a:r>
            <a:endParaRPr lang="en-US" dirty="0">
              <a:latin typeface="Times New Roman" panose="02020603050405020304" pitchFamily="18"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9F067671-D664-4F9B-8A60-8FD59E1DEBE2}"/>
              </a:ext>
            </a:extLst>
          </p:cNvPr>
          <p:cNvCxnSpPr>
            <a:cxnSpLocks/>
            <a:stCxn id="2" idx="1"/>
            <a:endCxn id="7" idx="3"/>
          </p:cNvCxnSpPr>
          <p:nvPr/>
        </p:nvCxnSpPr>
        <p:spPr>
          <a:xfrm rot="10800000">
            <a:off x="2877858" y="3410330"/>
            <a:ext cx="240488" cy="28229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45D301BF-1E05-40B8-92FB-0494827F1F36}"/>
              </a:ext>
            </a:extLst>
          </p:cNvPr>
          <p:cNvCxnSpPr>
            <a:cxnSpLocks/>
          </p:cNvCxnSpPr>
          <p:nvPr/>
        </p:nvCxnSpPr>
        <p:spPr>
          <a:xfrm rot="16200000" flipH="1">
            <a:off x="6900277" y="4188239"/>
            <a:ext cx="1228978" cy="78034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F69F3521-ED58-4EE4-82B5-FD12D436B22A}"/>
              </a:ext>
            </a:extLst>
          </p:cNvPr>
          <p:cNvCxnSpPr>
            <a:cxnSpLocks/>
          </p:cNvCxnSpPr>
          <p:nvPr/>
        </p:nvCxnSpPr>
        <p:spPr>
          <a:xfrm rot="16200000" flipH="1">
            <a:off x="4484389" y="4838722"/>
            <a:ext cx="1893233" cy="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4A635462-698B-40C8-A75D-3B2F2088E949}"/>
              </a:ext>
            </a:extLst>
          </p:cNvPr>
          <p:cNvCxnSpPr>
            <a:cxnSpLocks/>
          </p:cNvCxnSpPr>
          <p:nvPr/>
        </p:nvCxnSpPr>
        <p:spPr>
          <a:xfrm rot="16200000" flipV="1">
            <a:off x="4904966" y="2912042"/>
            <a:ext cx="831242" cy="35507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9DEB68DE-0632-454F-B987-06D15703374F}"/>
              </a:ext>
            </a:extLst>
          </p:cNvPr>
          <p:cNvCxnSpPr>
            <a:cxnSpLocks/>
          </p:cNvCxnSpPr>
          <p:nvPr/>
        </p:nvCxnSpPr>
        <p:spPr>
          <a:xfrm rot="5400000">
            <a:off x="3208055" y="4001383"/>
            <a:ext cx="1109134" cy="985711"/>
          </a:xfrm>
          <a:prstGeom prst="bentConnector3">
            <a:avLst>
              <a:gd name="adj1" fmla="val 100206"/>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or: Elbow 36">
            <a:extLst>
              <a:ext uri="{FF2B5EF4-FFF2-40B4-BE49-F238E27FC236}">
                <a16:creationId xmlns:a16="http://schemas.microsoft.com/office/drawing/2014/main" id="{1F056C25-26E5-4972-B452-608F77D69099}"/>
              </a:ext>
            </a:extLst>
          </p:cNvPr>
          <p:cNvCxnSpPr>
            <a:cxnSpLocks/>
          </p:cNvCxnSpPr>
          <p:nvPr/>
        </p:nvCxnSpPr>
        <p:spPr>
          <a:xfrm flipV="1">
            <a:off x="9015046" y="3448738"/>
            <a:ext cx="439212" cy="25851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54841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F898326-4639-4017-AF4B-78CAA97C892D}"/>
              </a:ext>
            </a:extLst>
          </p:cNvPr>
          <p:cNvSpPr>
            <a:spLocks noGrp="1"/>
          </p:cNvSpPr>
          <p:nvPr>
            <p:ph type="title"/>
          </p:nvPr>
        </p:nvSpPr>
        <p:spPr>
          <a:xfrm>
            <a:off x="485999" y="1215036"/>
            <a:ext cx="10515600" cy="1025012"/>
          </a:xfrm>
        </p:spPr>
        <p:txBody>
          <a:bodyPr>
            <a:normAutofit/>
          </a:bodyPr>
          <a:lstStyle/>
          <a:p>
            <a:r>
              <a:rPr lang="en-US" sz="3200" b="1" dirty="0">
                <a:latin typeface="Times New Roman" panose="02020603050405020304" pitchFamily="18" charset="0"/>
                <a:cs typeface="Times New Roman" panose="02020603050405020304" pitchFamily="18" charset="0"/>
              </a:rPr>
              <a:t>B. Transfer Function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7D035B-3788-4713-9381-B3D25AAA60F6}"/>
                  </a:ext>
                </a:extLst>
              </p:cNvPr>
              <p:cNvSpPr txBox="1"/>
              <p:nvPr/>
            </p:nvSpPr>
            <p:spPr>
              <a:xfrm>
                <a:off x="3122913" y="3539765"/>
                <a:ext cx="6454719" cy="6491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Δ</m:t>
                      </m:r>
                      <m:r>
                        <a:rPr lang="en-US" sz="2000">
                          <a:latin typeface="Cambria Math" panose="02040503050406030204" pitchFamily="18" charset="0"/>
                        </a:rPr>
                        <m:t>𝑃</m:t>
                      </m:r>
                      <m:d>
                        <m:dPr>
                          <m:ctrlPr>
                            <a:rPr lang="en-US" sz="2000" i="1">
                              <a:latin typeface="Cambria Math" panose="02040503050406030204" pitchFamily="18" charset="0"/>
                            </a:rPr>
                          </m:ctrlPr>
                        </m:dPr>
                        <m:e>
                          <m:r>
                            <a:rPr lang="en-US" sz="2000">
                              <a:latin typeface="Cambria Math" panose="02040503050406030204" pitchFamily="18" charset="0"/>
                            </a:rPr>
                            <m:t>𝑡</m:t>
                          </m:r>
                        </m:e>
                      </m:d>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1</m:t>
                              </m:r>
                            </m:sub>
                          </m:sSub>
                          <m:d>
                            <m:dPr>
                              <m:ctrlPr>
                                <a:rPr lang="en-US" sz="2000" i="1">
                                  <a:latin typeface="Cambria Math" panose="02040503050406030204" pitchFamily="18" charset="0"/>
                                </a:rPr>
                              </m:ctrlPr>
                            </m:dPr>
                            <m:e>
                              <m:r>
                                <a:rPr lang="en-US" sz="2000">
                                  <a:latin typeface="Cambria Math" panose="02040503050406030204" pitchFamily="18" charset="0"/>
                                </a:rPr>
                                <m:t>𝐵</m:t>
                              </m:r>
                            </m:e>
                          </m:d>
                        </m:num>
                        <m:den>
                          <m:sSub>
                            <m:sSubPr>
                              <m:ctrlPr>
                                <a:rPr lang="en-US" sz="2000" i="1">
                                  <a:latin typeface="Cambria Math" panose="02040503050406030204" pitchFamily="18" charset="0"/>
                                </a:rPr>
                              </m:ctrlPr>
                            </m:sSubPr>
                            <m:e>
                              <m:r>
                                <a:rPr lang="en-US" sz="2000">
                                  <a:latin typeface="Cambria Math" panose="02040503050406030204" pitchFamily="18" charset="0"/>
                                </a:rPr>
                                <m:t>𝛿</m:t>
                              </m:r>
                            </m:e>
                            <m:sub>
                              <m:r>
                                <a:rPr lang="en-US" sz="2000">
                                  <a:latin typeface="Cambria Math" panose="02040503050406030204" pitchFamily="18" charset="0"/>
                                </a:rPr>
                                <m:t>1</m:t>
                              </m:r>
                            </m:sub>
                          </m:sSub>
                          <m:d>
                            <m:dPr>
                              <m:ctrlPr>
                                <a:rPr lang="en-US" sz="2000" i="1">
                                  <a:latin typeface="Cambria Math" panose="02040503050406030204" pitchFamily="18" charset="0"/>
                                </a:rPr>
                              </m:ctrlPr>
                            </m:dPr>
                            <m:e>
                              <m:r>
                                <a:rPr lang="en-US" sz="2000">
                                  <a:latin typeface="Cambria Math" panose="02040503050406030204" pitchFamily="18" charset="0"/>
                                </a:rPr>
                                <m:t>𝐵</m:t>
                              </m:r>
                            </m:e>
                          </m:d>
                        </m:den>
                      </m:f>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a:latin typeface="Cambria Math" panose="02040503050406030204" pitchFamily="18" charset="0"/>
                            </a:rPr>
                            <m:t>1,</m:t>
                          </m:r>
                          <m:r>
                            <a:rPr lang="en-US" sz="2000">
                              <a:latin typeface="Cambria Math" panose="02040503050406030204" pitchFamily="18" charset="0"/>
                            </a:rPr>
                            <m:t>𝑡</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𝑑</m:t>
                              </m:r>
                            </m:e>
                            <m:sub>
                              <m:r>
                                <a:rPr lang="en-US" sz="2000">
                                  <a:latin typeface="Cambria Math" panose="02040503050406030204" pitchFamily="18" charset="0"/>
                                </a:rPr>
                                <m:t>1</m:t>
                              </m:r>
                            </m:sub>
                          </m:sSub>
                        </m:sub>
                      </m:sSub>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𝜔</m:t>
                              </m:r>
                            </m:e>
                            <m:sub>
                              <m:r>
                                <m:rPr>
                                  <m:sty m:val="p"/>
                                </m:rPr>
                                <a:rPr lang="en-US" sz="2000">
                                  <a:latin typeface="Cambria Math" panose="02040503050406030204" pitchFamily="18" charset="0"/>
                                </a:rPr>
                                <m:t>m</m:t>
                              </m:r>
                            </m:sub>
                          </m:sSub>
                          <m:d>
                            <m:dPr>
                              <m:ctrlPr>
                                <a:rPr lang="en-US" sz="2000" i="1">
                                  <a:latin typeface="Cambria Math" panose="02040503050406030204" pitchFamily="18" charset="0"/>
                                </a:rPr>
                              </m:ctrlPr>
                            </m:dPr>
                            <m:e>
                              <m:r>
                                <a:rPr lang="en-US" sz="2000">
                                  <a:latin typeface="Cambria Math" panose="02040503050406030204" pitchFamily="18" charset="0"/>
                                </a:rPr>
                                <m:t>𝐵</m:t>
                              </m:r>
                            </m:e>
                          </m:d>
                        </m:num>
                        <m:den>
                          <m:sSub>
                            <m:sSubPr>
                              <m:ctrlPr>
                                <a:rPr lang="en-US" sz="2000" i="1">
                                  <a:latin typeface="Cambria Math" panose="02040503050406030204" pitchFamily="18" charset="0"/>
                                </a:rPr>
                              </m:ctrlPr>
                            </m:sSubPr>
                            <m:e>
                              <m:r>
                                <a:rPr lang="en-US" sz="2000">
                                  <a:latin typeface="Cambria Math" panose="02040503050406030204" pitchFamily="18" charset="0"/>
                                </a:rPr>
                                <m:t>𝛿</m:t>
                              </m:r>
                            </m:e>
                            <m:sub>
                              <m:r>
                                <m:rPr>
                                  <m:sty m:val="p"/>
                                </m:rPr>
                                <a:rPr lang="en-US" sz="2000">
                                  <a:latin typeface="Cambria Math" panose="02040503050406030204" pitchFamily="18" charset="0"/>
                                </a:rPr>
                                <m:t>m</m:t>
                              </m:r>
                            </m:sub>
                          </m:sSub>
                          <m:d>
                            <m:dPr>
                              <m:ctrlPr>
                                <a:rPr lang="en-US" sz="2000" i="1">
                                  <a:latin typeface="Cambria Math" panose="02040503050406030204" pitchFamily="18" charset="0"/>
                                </a:rPr>
                              </m:ctrlPr>
                            </m:dPr>
                            <m:e>
                              <m:r>
                                <a:rPr lang="en-US" sz="2000">
                                  <a:latin typeface="Cambria Math" panose="02040503050406030204" pitchFamily="18" charset="0"/>
                                </a:rPr>
                                <m:t>𝐵</m:t>
                              </m:r>
                            </m:e>
                          </m:d>
                        </m:den>
                      </m:f>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m:rPr>
                              <m:sty m:val="p"/>
                            </m:rPr>
                            <a:rPr lang="en-US" sz="2000">
                              <a:latin typeface="Cambria Math" panose="02040503050406030204" pitchFamily="18" charset="0"/>
                            </a:rPr>
                            <m:t>m</m:t>
                          </m:r>
                          <m:r>
                            <a:rPr lang="en-US" sz="2000">
                              <a:latin typeface="Cambria Math" panose="02040503050406030204" pitchFamily="18" charset="0"/>
                            </a:rPr>
                            <m:t>,</m:t>
                          </m:r>
                          <m:r>
                            <a:rPr lang="en-US" sz="2000">
                              <a:latin typeface="Cambria Math" panose="02040503050406030204" pitchFamily="18" charset="0"/>
                            </a:rPr>
                            <m:t>𝑡</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𝑑</m:t>
                              </m:r>
                            </m:e>
                            <m:sub>
                              <m:r>
                                <m:rPr>
                                  <m:sty m:val="p"/>
                                </m:rPr>
                                <a:rPr lang="en-US" sz="2000">
                                  <a:latin typeface="Cambria Math" panose="02040503050406030204" pitchFamily="18" charset="0"/>
                                </a:rPr>
                                <m:t>m</m:t>
                              </m:r>
                            </m:sub>
                          </m:sSub>
                        </m:sub>
                      </m:sSub>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𝜃</m:t>
                          </m:r>
                          <m:d>
                            <m:dPr>
                              <m:ctrlPr>
                                <a:rPr lang="en-US" sz="2000" i="1">
                                  <a:latin typeface="Cambria Math" panose="02040503050406030204" pitchFamily="18" charset="0"/>
                                </a:rPr>
                              </m:ctrlPr>
                            </m:dPr>
                            <m:e>
                              <m:r>
                                <a:rPr lang="en-US" sz="2000">
                                  <a:latin typeface="Cambria Math" panose="02040503050406030204" pitchFamily="18" charset="0"/>
                                </a:rPr>
                                <m:t>𝐵</m:t>
                              </m:r>
                            </m:e>
                          </m:d>
                        </m:num>
                        <m:den>
                          <m:r>
                            <a:rPr lang="en-US" sz="2000">
                              <a:latin typeface="Cambria Math" panose="02040503050406030204" pitchFamily="18" charset="0"/>
                            </a:rPr>
                            <m:t>𝜙</m:t>
                          </m:r>
                          <m:d>
                            <m:dPr>
                              <m:ctrlPr>
                                <a:rPr lang="en-US" sz="2000" i="1">
                                  <a:latin typeface="Cambria Math" panose="02040503050406030204" pitchFamily="18" charset="0"/>
                                </a:rPr>
                              </m:ctrlPr>
                            </m:dPr>
                            <m:e>
                              <m:r>
                                <a:rPr lang="en-US" sz="2000">
                                  <a:latin typeface="Cambria Math" panose="02040503050406030204" pitchFamily="18" charset="0"/>
                                </a:rPr>
                                <m:t>𝐵</m:t>
                              </m:r>
                            </m:e>
                          </m:d>
                        </m:den>
                      </m:f>
                      <m:sSub>
                        <m:sSubPr>
                          <m:ctrlPr>
                            <a:rPr lang="en-US" sz="2000" i="1">
                              <a:latin typeface="Cambria Math" panose="02040503050406030204" pitchFamily="18" charset="0"/>
                            </a:rPr>
                          </m:ctrlPr>
                        </m:sSubPr>
                        <m:e>
                          <m:r>
                            <a:rPr lang="en-US" sz="2000">
                              <a:latin typeface="Cambria Math" panose="02040503050406030204" pitchFamily="18" charset="0"/>
                            </a:rPr>
                            <m:t>𝑒</m:t>
                          </m:r>
                        </m:e>
                        <m:sub>
                          <m:r>
                            <a:rPr lang="en-US" sz="2000">
                              <a:latin typeface="Cambria Math" panose="02040503050406030204" pitchFamily="18" charset="0"/>
                            </a:rPr>
                            <m:t>𝑡</m:t>
                          </m:r>
                        </m:sub>
                      </m:sSub>
                    </m:oMath>
                  </m:oMathPara>
                </a14:m>
                <a:endParaRPr lang="en-US" sz="2000"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2C7D035B-3788-4713-9381-B3D25AAA60F6}"/>
                  </a:ext>
                </a:extLst>
              </p:cNvPr>
              <p:cNvSpPr txBox="1">
                <a:spLocks noRot="1" noChangeAspect="1" noMove="1" noResize="1" noEditPoints="1" noAdjustHandles="1" noChangeArrowheads="1" noChangeShapeType="1" noTextEdit="1"/>
              </p:cNvSpPr>
              <p:nvPr/>
            </p:nvSpPr>
            <p:spPr>
              <a:xfrm>
                <a:off x="3122913" y="3539765"/>
                <a:ext cx="6454719" cy="649152"/>
              </a:xfrm>
              <a:prstGeom prst="rect">
                <a:avLst/>
              </a:prstGeom>
              <a:blipFill>
                <a:blip r:embed="rId2"/>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4CC5A080-653C-4D11-983E-367827D544DF}"/>
              </a:ext>
            </a:extLst>
          </p:cNvPr>
          <p:cNvSpPr/>
          <p:nvPr/>
        </p:nvSpPr>
        <p:spPr>
          <a:xfrm>
            <a:off x="854693" y="2767380"/>
            <a:ext cx="2268220"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change in performance at time t</a:t>
            </a:r>
          </a:p>
        </p:txBody>
      </p:sp>
      <p:sp>
        <p:nvSpPr>
          <p:cNvPr id="11" name="Rectangle 10">
            <a:extLst>
              <a:ext uri="{FF2B5EF4-FFF2-40B4-BE49-F238E27FC236}">
                <a16:creationId xmlns:a16="http://schemas.microsoft.com/office/drawing/2014/main" id="{644D0FE3-6413-44B3-8854-F6BB0D461E7D}"/>
              </a:ext>
            </a:extLst>
          </p:cNvPr>
          <p:cNvSpPr/>
          <p:nvPr/>
        </p:nvSpPr>
        <p:spPr>
          <a:xfrm>
            <a:off x="568752" y="4878596"/>
            <a:ext cx="3541334"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numerator and denominator factors or polynomials and (B) is a backshift operator</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6A5B4EC-CA89-427A-AED5-6E9F9D712C68}"/>
                  </a:ext>
                </a:extLst>
              </p:cNvPr>
              <p:cNvSpPr/>
              <p:nvPr/>
            </p:nvSpPr>
            <p:spPr>
              <a:xfrm>
                <a:off x="4905599" y="5340261"/>
                <a:ext cx="6096000" cy="974177"/>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the predictor variables and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𝑖</m:t>
                            </m:r>
                          </m:sub>
                        </m:sSub>
                      </m:sub>
                    </m:sSub>
                    <m:r>
                      <a:rPr lang="en-US" i="1">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indicates the</a:t>
                </a:r>
                <a:br>
                  <a:rPr lang="en-US" dirty="0">
                    <a:latin typeface="Times New Roman" panose="02020603050405020304" pitchFamily="18" charset="0"/>
                    <a:cs typeface="Times New Roman" panose="02020603050405020304" pitchFamily="18" charset="0"/>
                  </a:rPr>
                </a:br>
                <a14:m>
                  <m:oMath xmlns:m="http://schemas.openxmlformats.org/officeDocument/2006/math">
                    <m:sSup>
                      <m:sSupPr>
                        <m:ctrlPr>
                          <a:rPr lang="en-US" i="1" dirty="0" smtClean="0">
                            <a:latin typeface="Cambria Math" panose="02040503050406030204" pitchFamily="18" charset="0"/>
                          </a:rPr>
                        </m:ctrlPr>
                      </m:sSupPr>
                      <m:e>
                        <m:r>
                          <a:rPr lang="en-US" i="1" dirty="0" err="1">
                            <a:latin typeface="Cambria Math" panose="02040503050406030204" pitchFamily="18" charset="0"/>
                          </a:rPr>
                          <m:t>𝑗</m:t>
                        </m:r>
                      </m:e>
                      <m:sup>
                        <m:r>
                          <a:rPr lang="en-US" i="1" dirty="0" err="1">
                            <a:latin typeface="Cambria Math" panose="02040503050406030204" pitchFamily="18" charset="0"/>
                          </a:rPr>
                          <m:t>𝑡h</m:t>
                        </m:r>
                      </m:sup>
                    </m:sSup>
                  </m:oMath>
                </a14:m>
                <a:r>
                  <a:rPr lang="en-US" dirty="0">
                    <a:latin typeface="Times New Roman" panose="02020603050405020304" pitchFamily="18" charset="0"/>
                    <a:cs typeface="Times New Roman" panose="02020603050405020304" pitchFamily="18" charset="0"/>
                  </a:rPr>
                  <a:t> series </a:t>
                </a:r>
                <a14:m>
                  <m:oMath xmlns:m="http://schemas.openxmlformats.org/officeDocument/2006/math">
                    <m:r>
                      <a:rPr lang="en-US" i="1">
                        <a:latin typeface="Cambria Math" panose="02040503050406030204" pitchFamily="18" charset="0"/>
                      </a:rPr>
                      <m:t>𝑋</m:t>
                    </m:r>
                  </m:oMath>
                </a14:m>
                <a:r>
                  <a:rPr lang="en-US" dirty="0">
                    <a:latin typeface="Times New Roman" panose="02020603050405020304" pitchFamily="18" charset="0"/>
                    <a:cs typeface="Times New Roman" panose="02020603050405020304" pitchFamily="18" charset="0"/>
                  </a:rPr>
                  <a:t> at time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with a </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lag</a:t>
                </a:r>
              </a:p>
            </p:txBody>
          </p:sp>
        </mc:Choice>
        <mc:Fallback xmlns="">
          <p:sp>
            <p:nvSpPr>
              <p:cNvPr id="12" name="Rectangle 11">
                <a:extLst>
                  <a:ext uri="{FF2B5EF4-FFF2-40B4-BE49-F238E27FC236}">
                    <a16:creationId xmlns:a16="http://schemas.microsoft.com/office/drawing/2014/main" id="{46A5B4EC-CA89-427A-AED5-6E9F9D712C68}"/>
                  </a:ext>
                </a:extLst>
              </p:cNvPr>
              <p:cNvSpPr>
                <a:spLocks noRot="1" noChangeAspect="1" noMove="1" noResize="1" noEditPoints="1" noAdjustHandles="1" noChangeArrowheads="1" noChangeShapeType="1" noTextEdit="1"/>
              </p:cNvSpPr>
              <p:nvPr/>
            </p:nvSpPr>
            <p:spPr>
              <a:xfrm>
                <a:off x="4905599" y="5340261"/>
                <a:ext cx="6096000" cy="974177"/>
              </a:xfrm>
              <a:prstGeom prst="rect">
                <a:avLst/>
              </a:prstGeom>
              <a:blipFill>
                <a:blip r:embed="rId3"/>
                <a:stretch>
                  <a:fillRect l="-900" t="-3125" b="-750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9001ABBA-3472-4DC6-8AA6-E0677B63C75D}"/>
              </a:ext>
            </a:extLst>
          </p:cNvPr>
          <p:cNvSpPr/>
          <p:nvPr/>
        </p:nvSpPr>
        <p:spPr>
          <a:xfrm>
            <a:off x="6096000" y="2176024"/>
            <a:ext cx="373640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Auto-regressive and moving average part of the model error term</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83334F3-0143-4FEF-AA62-B4EA1CD539D7}"/>
                  </a:ext>
                </a:extLst>
              </p:cNvPr>
              <p:cNvSpPr/>
              <p:nvPr/>
            </p:nvSpPr>
            <p:spPr>
              <a:xfrm>
                <a:off x="8579980" y="4638136"/>
                <a:ext cx="3838011"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white noise (i.e., random error),</a:t>
                </a:r>
              </a:p>
              <a:p>
                <a:r>
                  <a:rPr lang="en-US" dirty="0">
                    <a:latin typeface="Times New Roman" panose="02020603050405020304" pitchFamily="18" charset="0"/>
                    <a:cs typeface="Times New Roman" panose="02020603050405020304" pitchFamily="18" charset="0"/>
                  </a:rPr>
                  <a:t> in which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𝑒</m:t>
                        </m:r>
                      </m:e>
                      <m:sub>
                        <m:r>
                          <a:rPr lang="en-US">
                            <a:latin typeface="Cambria Math" panose="02040503050406030204" pitchFamily="18" charset="0"/>
                          </a:rPr>
                          <m:t>𝑡</m:t>
                        </m:r>
                      </m:sub>
                    </m:sSub>
                  </m:oMath>
                </a14:m>
                <a:r>
                  <a:rPr lang="en-US" dirty="0">
                    <a:latin typeface="Times New Roman" panose="02020603050405020304" pitchFamily="18" charset="0"/>
                    <a:cs typeface="Times New Roman" panose="02020603050405020304" pitchFamily="18" charset="0"/>
                  </a:rPr>
                  <a:t> ∼ N (0, σ2)</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883334F3-0143-4FEF-AA62-B4EA1CD539D7}"/>
                  </a:ext>
                </a:extLst>
              </p:cNvPr>
              <p:cNvSpPr>
                <a:spLocks noRot="1" noChangeAspect="1" noMove="1" noResize="1" noEditPoints="1" noAdjustHandles="1" noChangeArrowheads="1" noChangeShapeType="1" noTextEdit="1"/>
              </p:cNvSpPr>
              <p:nvPr/>
            </p:nvSpPr>
            <p:spPr>
              <a:xfrm>
                <a:off x="8579980" y="4638136"/>
                <a:ext cx="3838011" cy="923330"/>
              </a:xfrm>
              <a:prstGeom prst="rect">
                <a:avLst/>
              </a:prstGeom>
              <a:blipFill>
                <a:blip r:embed="rId4"/>
                <a:stretch>
                  <a:fillRect l="-1270" t="-3974"/>
                </a:stretch>
              </a:blipFill>
            </p:spPr>
            <p:txBody>
              <a:bodyPr/>
              <a:lstStyle/>
              <a:p>
                <a:r>
                  <a:rPr lang="en-US">
                    <a:noFill/>
                  </a:rPr>
                  <a:t> </a:t>
                </a:r>
              </a:p>
            </p:txBody>
          </p:sp>
        </mc:Fallback>
      </mc:AlternateContent>
      <p:cxnSp>
        <p:nvCxnSpPr>
          <p:cNvPr id="17" name="Connector: Elbow 16">
            <a:extLst>
              <a:ext uri="{FF2B5EF4-FFF2-40B4-BE49-F238E27FC236}">
                <a16:creationId xmlns:a16="http://schemas.microsoft.com/office/drawing/2014/main" id="{E58E1ECA-4CCC-4CDB-AF70-B046D6FB7E5E}"/>
              </a:ext>
            </a:extLst>
          </p:cNvPr>
          <p:cNvCxnSpPr>
            <a:cxnSpLocks/>
          </p:cNvCxnSpPr>
          <p:nvPr/>
        </p:nvCxnSpPr>
        <p:spPr>
          <a:xfrm rot="16200000" flipV="1">
            <a:off x="3003645" y="3107908"/>
            <a:ext cx="649680" cy="411145"/>
          </a:xfrm>
          <a:prstGeom prst="bentConnector3">
            <a:avLst>
              <a:gd name="adj1" fmla="val 100783"/>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6C957D92-406B-4DCD-ADA7-55CE70EECE2F}"/>
              </a:ext>
            </a:extLst>
          </p:cNvPr>
          <p:cNvCxnSpPr>
            <a:cxnSpLocks/>
          </p:cNvCxnSpPr>
          <p:nvPr/>
        </p:nvCxnSpPr>
        <p:spPr>
          <a:xfrm rot="16200000" flipH="1">
            <a:off x="9403021" y="4015142"/>
            <a:ext cx="481454" cy="377320"/>
          </a:xfrm>
          <a:prstGeom prst="bentConnector3">
            <a:avLst>
              <a:gd name="adj1" fmla="val -907"/>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Elbow 18">
            <a:extLst>
              <a:ext uri="{FF2B5EF4-FFF2-40B4-BE49-F238E27FC236}">
                <a16:creationId xmlns:a16="http://schemas.microsoft.com/office/drawing/2014/main" id="{85221C29-1581-40FE-A0BB-F7EFAC22D785}"/>
              </a:ext>
            </a:extLst>
          </p:cNvPr>
          <p:cNvCxnSpPr>
            <a:cxnSpLocks/>
          </p:cNvCxnSpPr>
          <p:nvPr/>
        </p:nvCxnSpPr>
        <p:spPr>
          <a:xfrm rot="16200000" flipV="1">
            <a:off x="8310204" y="2922748"/>
            <a:ext cx="442113" cy="39592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04950074-6C01-4078-86CC-C8CD47AD4F42}"/>
              </a:ext>
            </a:extLst>
          </p:cNvPr>
          <p:cNvCxnSpPr>
            <a:cxnSpLocks/>
          </p:cNvCxnSpPr>
          <p:nvPr/>
        </p:nvCxnSpPr>
        <p:spPr>
          <a:xfrm rot="16200000" flipH="1">
            <a:off x="5214258" y="4366791"/>
            <a:ext cx="1059617" cy="70386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CCC78DA9-0262-4E02-8FA6-82A214291DE5}"/>
              </a:ext>
            </a:extLst>
          </p:cNvPr>
          <p:cNvCxnSpPr>
            <a:cxnSpLocks/>
            <a:endCxn id="11" idx="3"/>
          </p:cNvCxnSpPr>
          <p:nvPr/>
        </p:nvCxnSpPr>
        <p:spPr>
          <a:xfrm rot="5400000">
            <a:off x="3859658" y="4637342"/>
            <a:ext cx="953347" cy="45249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571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81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64A0F-6458-4FA0-A1C1-29075CE04E77}"/>
              </a:ext>
            </a:extLst>
          </p:cNvPr>
          <p:cNvSpPr>
            <a:spLocks noGrp="1"/>
          </p:cNvSpPr>
          <p:nvPr>
            <p:ph type="sldNum" sz="quarter" idx="12"/>
          </p:nvPr>
        </p:nvSpPr>
        <p:spPr>
          <a:xfrm>
            <a:off x="10627937" y="6375203"/>
            <a:ext cx="2743200" cy="365125"/>
          </a:xfrm>
        </p:spPr>
        <p:txBody>
          <a:bodyPr/>
          <a:lstStyle/>
          <a:p>
            <a:pPr algn="l"/>
            <a:fld id="{13EB0FB4-BACF-4B64-827A-9F980E255121}" type="slidenum">
              <a:rPr lang="en-US" sz="1100" b="1" smtClean="0">
                <a:solidFill>
                  <a:schemeClr val="tx1"/>
                </a:solidFill>
                <a:latin typeface="Times New Roman" panose="02020603050405020304" pitchFamily="18" charset="0"/>
                <a:cs typeface="Times New Roman" panose="02020603050405020304" pitchFamily="18" charset="0"/>
              </a:rPr>
              <a:pPr algn="l"/>
              <a:t>6</a:t>
            </a:fld>
            <a:endParaRPr lang="en-US" sz="1050" b="1"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533C878-18A0-4883-B2E8-07162C74081E}"/>
              </a:ext>
            </a:extLst>
          </p:cNvPr>
          <p:cNvSpPr txBox="1"/>
          <p:nvPr/>
        </p:nvSpPr>
        <p:spPr>
          <a:xfrm>
            <a:off x="316251" y="1407429"/>
            <a:ext cx="5483253" cy="584775"/>
          </a:xfrm>
          <a:prstGeom prst="rect">
            <a:avLst/>
          </a:prstGeom>
          <a:noFill/>
        </p:spPr>
        <p:txBody>
          <a:bodyPr wrap="square" rtlCol="0">
            <a:spAutoFit/>
          </a:bodyPr>
          <a:lstStyle/>
          <a:p>
            <a:r>
              <a:rPr lang="en-US" sz="3200" b="1" u="sng" dirty="0">
                <a:latin typeface="Times New Roman" panose="02020603050405020304" pitchFamily="18" charset="0"/>
                <a:cs typeface="Times New Roman" panose="02020603050405020304" pitchFamily="18" charset="0"/>
              </a:rPr>
              <a:t>Goodness of Fit Measures</a:t>
            </a:r>
          </a:p>
        </p:txBody>
      </p:sp>
      <p:sp>
        <p:nvSpPr>
          <p:cNvPr id="5" name="TextBox 4">
            <a:extLst>
              <a:ext uri="{FF2B5EF4-FFF2-40B4-BE49-F238E27FC236}">
                <a16:creationId xmlns:a16="http://schemas.microsoft.com/office/drawing/2014/main" id="{E89AFD75-CA90-4ECB-AA16-4C16D867AB44}"/>
              </a:ext>
            </a:extLst>
          </p:cNvPr>
          <p:cNvSpPr txBox="1"/>
          <p:nvPr/>
        </p:nvSpPr>
        <p:spPr>
          <a:xfrm>
            <a:off x="316251" y="2309877"/>
            <a:ext cx="11344706"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cs typeface="Times New Roman" panose="02020603050405020304" pitchFamily="18" charset="0"/>
              </a:rPr>
              <a:t>1. Root Mean Squared Error (MSE)</a:t>
            </a:r>
          </a:p>
        </p:txBody>
      </p:sp>
      <p:sp>
        <p:nvSpPr>
          <p:cNvPr id="7" name="TextBox 6">
            <a:extLst>
              <a:ext uri="{FF2B5EF4-FFF2-40B4-BE49-F238E27FC236}">
                <a16:creationId xmlns:a16="http://schemas.microsoft.com/office/drawing/2014/main" id="{05C2692F-19A1-4FEC-83C1-E5D6DA581092}"/>
              </a:ext>
            </a:extLst>
          </p:cNvPr>
          <p:cNvSpPr txBox="1"/>
          <p:nvPr/>
        </p:nvSpPr>
        <p:spPr>
          <a:xfrm>
            <a:off x="3966157" y="2309877"/>
            <a:ext cx="4748927" cy="369332"/>
          </a:xfrm>
          <a:prstGeom prst="rect">
            <a:avLst/>
          </a:prstGeom>
          <a:noFill/>
        </p:spPr>
        <p:txBody>
          <a:bodyPr wrap="square" rtlCol="0">
            <a:spAutoFit/>
          </a:bodyPr>
          <a:lstStyle/>
          <a:p>
            <a:r>
              <a:rPr lang="en-US" dirty="0">
                <a:solidFill>
                  <a:srgbClr val="0070C0"/>
                </a:solidFill>
                <a:latin typeface="Times New Roman" panose="02020603050405020304" pitchFamily="18" charset="0"/>
                <a:cs typeface="Times New Roman" panose="02020603050405020304" pitchFamily="18" charset="0"/>
              </a:rPr>
              <a:t>2. Predictive Root Mean Squared Error (PMSE)</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BBB6F5B-41E4-4AF3-8F51-29234805C489}"/>
                  </a:ext>
                </a:extLst>
              </p:cNvPr>
              <p:cNvSpPr/>
              <p:nvPr/>
            </p:nvSpPr>
            <p:spPr>
              <a:xfrm>
                <a:off x="8715084" y="2263892"/>
                <a:ext cx="2883738" cy="415627"/>
              </a:xfrm>
              <a:prstGeom prst="rect">
                <a:avLst/>
              </a:prstGeom>
            </p:spPr>
            <p:txBody>
              <a:bodyPr wrap="none">
                <a:spAutoFit/>
              </a:bodyPr>
              <a:lstStyle/>
              <a:p>
                <a:r>
                  <a:rPr lang="en-US" dirty="0">
                    <a:solidFill>
                      <a:srgbClr val="0070C0"/>
                    </a:solidFill>
                    <a:latin typeface="Times New Roman" panose="02020603050405020304" pitchFamily="18" charset="0"/>
                    <a:cs typeface="Times New Roman" panose="02020603050405020304" pitchFamily="18" charset="0"/>
                  </a:rPr>
                  <a:t>3. R-Squared Adjusted (</a:t>
                </a:r>
                <a14:m>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𝑟</m:t>
                        </m:r>
                      </m:e>
                      <m:sub>
                        <m:r>
                          <a:rPr lang="en-US" i="1">
                            <a:solidFill>
                              <a:srgbClr val="0070C0"/>
                            </a:solidFill>
                            <a:latin typeface="Cambria Math" panose="02040503050406030204" pitchFamily="18" charset="0"/>
                          </a:rPr>
                          <m:t>𝑎𝑑𝑗</m:t>
                        </m:r>
                      </m:sub>
                      <m:sup>
                        <m:r>
                          <a:rPr lang="en-US">
                            <a:solidFill>
                              <a:srgbClr val="0070C0"/>
                            </a:solidFill>
                            <a:latin typeface="Cambria Math" panose="02040503050406030204" pitchFamily="18" charset="0"/>
                          </a:rPr>
                          <m:t>2</m:t>
                        </m:r>
                      </m:sup>
                    </m:sSubSup>
                  </m:oMath>
                </a14:m>
                <a:r>
                  <a:rPr lang="en-US"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10" name="Rectangle 9">
                <a:extLst>
                  <a:ext uri="{FF2B5EF4-FFF2-40B4-BE49-F238E27FC236}">
                    <a16:creationId xmlns:a16="http://schemas.microsoft.com/office/drawing/2014/main" id="{5BBB6F5B-41E4-4AF3-8F51-29234805C489}"/>
                  </a:ext>
                </a:extLst>
              </p:cNvPr>
              <p:cNvSpPr>
                <a:spLocks noRot="1" noChangeAspect="1" noMove="1" noResize="1" noEditPoints="1" noAdjustHandles="1" noChangeArrowheads="1" noChangeShapeType="1" noTextEdit="1"/>
              </p:cNvSpPr>
              <p:nvPr/>
            </p:nvSpPr>
            <p:spPr>
              <a:xfrm>
                <a:off x="8715084" y="2263892"/>
                <a:ext cx="2883738" cy="415627"/>
              </a:xfrm>
              <a:prstGeom prst="rect">
                <a:avLst/>
              </a:prstGeom>
              <a:blipFill>
                <a:blip r:embed="rId5"/>
                <a:stretch>
                  <a:fillRect l="-1903" t="-4348" r="-846"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1AF1CB0-A572-4D56-B6DC-1439E82D0CA9}"/>
                  </a:ext>
                </a:extLst>
              </p:cNvPr>
              <p:cNvSpPr txBox="1"/>
              <p:nvPr/>
            </p:nvSpPr>
            <p:spPr>
              <a:xfrm>
                <a:off x="316251" y="3383653"/>
                <a:ext cx="3314304" cy="957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𝑅𝑀𝑆𝐸</m:t>
                      </m:r>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𝑛</m:t>
                              </m:r>
                              <m:r>
                                <a:rPr lang="en-US" sz="1600" i="0">
                                  <a:latin typeface="Cambria Math" panose="02040503050406030204" pitchFamily="18" charset="0"/>
                                </a:rPr>
                                <m:t>−</m:t>
                              </m:r>
                              <m:r>
                                <a:rPr lang="en-US" sz="1600" i="1">
                                  <a:latin typeface="Cambria Math" panose="02040503050406030204" pitchFamily="18" charset="0"/>
                                </a:rPr>
                                <m:t>𝑃</m:t>
                              </m:r>
                            </m:den>
                          </m:f>
                          <m:nary>
                            <m:naryPr>
                              <m:chr m:val="∑"/>
                              <m:limLoc m:val="undOvr"/>
                              <m:grow m:val="on"/>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0">
                                  <a:latin typeface="Cambria Math" panose="02040503050406030204" pitchFamily="18" charset="0"/>
                                </a:rPr>
                                <m:t>=1</m:t>
                              </m:r>
                            </m:sub>
                            <m:sup>
                              <m:r>
                                <a:rPr lang="en-US" sz="1600" i="1">
                                  <a:latin typeface="Cambria Math" panose="02040503050406030204" pitchFamily="18" charset="0"/>
                                </a:rPr>
                                <m:t>𝑛</m:t>
                              </m:r>
                            </m:sup>
                            <m:e>
                              <m:d>
                                <m:dPr>
                                  <m:ctrlPr>
                                    <a:rPr lang="en-US" sz="1600" i="1">
                                      <a:latin typeface="Cambria Math" panose="02040503050406030204" pitchFamily="18" charset="0"/>
                                    </a:rPr>
                                  </m:ctrlPr>
                                </m:dPr>
                                <m:e>
                                  <m:r>
                                    <m:rPr>
                                      <m:sty m:val="p"/>
                                    </m:rPr>
                                    <a:rPr lang="en-US" sz="1600" i="0">
                                      <a:latin typeface="Cambria Math" panose="02040503050406030204" pitchFamily="18" charset="0"/>
                                    </a:rPr>
                                    <m:t>Δ</m:t>
                                  </m:r>
                                  <m:r>
                                    <a:rPr lang="en-US" sz="1600" i="1">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𝑖</m:t>
                                  </m:r>
                                </m:e>
                              </m:d>
                            </m:e>
                          </m:nary>
                          <m:r>
                            <a:rPr lang="en-US" sz="1600" i="0">
                              <a:latin typeface="Cambria Math" panose="02040503050406030204" pitchFamily="18" charset="0"/>
                            </a:rPr>
                            <m:t>−</m:t>
                          </m:r>
                          <m:r>
                            <m:rPr>
                              <m:sty m:val="p"/>
                            </m:rPr>
                            <a:rPr lang="en-US" sz="1600" i="0">
                              <a:latin typeface="Cambria Math" panose="02040503050406030204" pitchFamily="18" charset="0"/>
                            </a:rPr>
                            <m:t>Δ</m:t>
                          </m:r>
                          <m:acc>
                            <m:accPr>
                              <m:chr m:val="̂"/>
                              <m:ctrlPr>
                                <a:rPr lang="en-US" sz="1600" i="1">
                                  <a:latin typeface="Cambria Math" panose="02040503050406030204" pitchFamily="18" charset="0"/>
                                </a:rPr>
                              </m:ctrlPr>
                            </m:accPr>
                            <m:e>
                              <m:r>
                                <a:rPr lang="en-US" sz="1600" i="1">
                                  <a:latin typeface="Cambria Math" panose="02040503050406030204" pitchFamily="18" charset="0"/>
                                </a:rPr>
                                <m:t>𝑃</m:t>
                              </m:r>
                            </m:e>
                          </m:acc>
                        </m:e>
                      </m:rad>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ⅈ</m:t>
                              </m:r>
                            </m:e>
                          </m:d>
                          <m:r>
                            <a:rPr lang="en-US" sz="1600" b="0" i="1" smtClean="0">
                              <a:latin typeface="Cambria Math" panose="02040503050406030204" pitchFamily="18" charset="0"/>
                            </a:rPr>
                            <m:t>)</m:t>
                          </m:r>
                        </m:e>
                        <m:sup>
                          <m:r>
                            <a:rPr lang="en-US" sz="1600" b="0" i="1" smtClean="0">
                              <a:latin typeface="Cambria Math" panose="02040503050406030204" pitchFamily="18" charset="0"/>
                            </a:rPr>
                            <m:t>2</m:t>
                          </m:r>
                        </m:sup>
                      </m:sSup>
                    </m:oMath>
                  </m:oMathPara>
                </a14:m>
                <a:endParaRPr lang="en-US" sz="1600" dirty="0"/>
              </a:p>
            </p:txBody>
          </p:sp>
        </mc:Choice>
        <mc:Fallback>
          <p:sp>
            <p:nvSpPr>
              <p:cNvPr id="4" name="TextBox 3">
                <a:extLst>
                  <a:ext uri="{FF2B5EF4-FFF2-40B4-BE49-F238E27FC236}">
                    <a16:creationId xmlns:a16="http://schemas.microsoft.com/office/drawing/2014/main" id="{01AF1CB0-A572-4D56-B6DC-1439E82D0CA9}"/>
                  </a:ext>
                </a:extLst>
              </p:cNvPr>
              <p:cNvSpPr txBox="1">
                <a:spLocks noRot="1" noChangeAspect="1" noMove="1" noResize="1" noEditPoints="1" noAdjustHandles="1" noChangeArrowheads="1" noChangeShapeType="1" noTextEdit="1"/>
              </p:cNvSpPr>
              <p:nvPr/>
            </p:nvSpPr>
            <p:spPr>
              <a:xfrm>
                <a:off x="316251" y="3383653"/>
                <a:ext cx="3314304" cy="95795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A4E55536-DDB6-4BF7-B838-32A0BAD50480}"/>
                  </a:ext>
                </a:extLst>
              </p:cNvPr>
              <p:cNvSpPr txBox="1"/>
              <p:nvPr/>
            </p:nvSpPr>
            <p:spPr>
              <a:xfrm>
                <a:off x="3966157" y="3375146"/>
                <a:ext cx="3294620" cy="957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r>
                        <a:rPr lang="en-US" sz="1600" i="1" smtClean="0">
                          <a:latin typeface="Cambria Math" panose="02040503050406030204" pitchFamily="18" charset="0"/>
                        </a:rPr>
                        <m:t>𝑅𝑀𝑆𝐸</m:t>
                      </m:r>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nary>
                            <m:naryPr>
                              <m:chr m:val="∑"/>
                              <m:limLoc m:val="undOvr"/>
                              <m:grow m:val="on"/>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0">
                                  <a:latin typeface="Cambria Math" panose="02040503050406030204" pitchFamily="18" charset="0"/>
                                </a:rPr>
                                <m:t>=</m:t>
                              </m:r>
                              <m:r>
                                <m:rPr>
                                  <m:sty m:val="p"/>
                                </m:rPr>
                                <a:rPr lang="en-US" sz="1600" b="0" i="0" smtClean="0">
                                  <a:latin typeface="Cambria Math" panose="02040503050406030204" pitchFamily="18" charset="0"/>
                                </a:rPr>
                                <m:t>n</m:t>
                              </m:r>
                              <m:r>
                                <a:rPr lang="en-US" sz="1600" b="0" i="0" smtClean="0">
                                  <a:latin typeface="Cambria Math" panose="02040503050406030204" pitchFamily="18" charset="0"/>
                                </a:rPr>
                                <m:t>−</m:t>
                              </m:r>
                              <m:r>
                                <a:rPr lang="en-US" sz="1600" i="1" smtClean="0">
                                  <a:latin typeface="Cambria Math" panose="02040503050406030204" pitchFamily="18" charset="0"/>
                                </a:rPr>
                                <m:t>𝜈</m:t>
                              </m:r>
                              <m:r>
                                <a:rPr lang="en-US" sz="1600" b="0" i="1" smtClean="0">
                                  <a:latin typeface="Cambria Math" panose="02040503050406030204" pitchFamily="18" charset="0"/>
                                </a:rPr>
                                <m:t>+1</m:t>
                              </m:r>
                            </m:sub>
                            <m:sup>
                              <m:r>
                                <a:rPr lang="en-US" sz="1600" i="1">
                                  <a:latin typeface="Cambria Math" panose="02040503050406030204" pitchFamily="18" charset="0"/>
                                </a:rPr>
                                <m:t>𝑛</m:t>
                              </m:r>
                            </m:sup>
                            <m:e>
                              <m:d>
                                <m:dPr>
                                  <m:ctrlPr>
                                    <a:rPr lang="en-US" sz="1600" i="1">
                                      <a:latin typeface="Cambria Math" panose="02040503050406030204" pitchFamily="18" charset="0"/>
                                    </a:rPr>
                                  </m:ctrlPr>
                                </m:dPr>
                                <m:e>
                                  <m:r>
                                    <m:rPr>
                                      <m:sty m:val="p"/>
                                    </m:rPr>
                                    <a:rPr lang="en-US" sz="1600" i="0">
                                      <a:latin typeface="Cambria Math" panose="02040503050406030204" pitchFamily="18" charset="0"/>
                                    </a:rPr>
                                    <m:t>Δ</m:t>
                                  </m:r>
                                  <m:r>
                                    <a:rPr lang="en-US" sz="1600" i="1">
                                      <a:latin typeface="Cambria Math" panose="02040503050406030204" pitchFamily="18" charset="0"/>
                                    </a:rPr>
                                    <m:t>𝑃</m:t>
                                  </m:r>
                                  <m:r>
                                    <a:rPr lang="en-US" sz="1600" b="0" i="1" smtClean="0">
                                      <a:latin typeface="Cambria Math" panose="02040503050406030204" pitchFamily="18" charset="0"/>
                                    </a:rPr>
                                    <m:t>(</m:t>
                                  </m:r>
                                  <m:r>
                                    <a:rPr lang="en-US" sz="1600" b="0" i="1" smtClean="0">
                                      <a:latin typeface="Cambria Math" panose="02040503050406030204" pitchFamily="18" charset="0"/>
                                    </a:rPr>
                                    <m:t>𝑖</m:t>
                                  </m:r>
                                </m:e>
                              </m:d>
                            </m:e>
                          </m:nary>
                          <m:r>
                            <a:rPr lang="en-US" sz="1600" i="0">
                              <a:latin typeface="Cambria Math" panose="02040503050406030204" pitchFamily="18" charset="0"/>
                            </a:rPr>
                            <m:t>−</m:t>
                          </m:r>
                          <m:r>
                            <m:rPr>
                              <m:sty m:val="p"/>
                            </m:rPr>
                            <a:rPr lang="en-US" sz="1600" i="0">
                              <a:latin typeface="Cambria Math" panose="02040503050406030204" pitchFamily="18" charset="0"/>
                            </a:rPr>
                            <m:t>Δ</m:t>
                          </m:r>
                          <m:acc>
                            <m:accPr>
                              <m:chr m:val="̂"/>
                              <m:ctrlPr>
                                <a:rPr lang="en-US" sz="1600" i="1">
                                  <a:latin typeface="Cambria Math" panose="02040503050406030204" pitchFamily="18" charset="0"/>
                                </a:rPr>
                              </m:ctrlPr>
                            </m:accPr>
                            <m:e>
                              <m:r>
                                <a:rPr lang="en-US" sz="1600" i="1">
                                  <a:latin typeface="Cambria Math" panose="02040503050406030204" pitchFamily="18" charset="0"/>
                                </a:rPr>
                                <m:t>𝑃</m:t>
                              </m:r>
                            </m:e>
                          </m:acc>
                        </m:e>
                      </m:rad>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ⅈ</m:t>
                              </m:r>
                            </m:e>
                          </m:d>
                          <m:r>
                            <a:rPr lang="en-US" sz="1600" b="0" i="1" smtClean="0">
                              <a:latin typeface="Cambria Math" panose="02040503050406030204" pitchFamily="18" charset="0"/>
                            </a:rPr>
                            <m:t>)</m:t>
                          </m:r>
                        </m:e>
                        <m:sup>
                          <m:r>
                            <a:rPr lang="en-US" sz="1600" b="0" i="1" smtClean="0">
                              <a:latin typeface="Cambria Math" panose="02040503050406030204" pitchFamily="18" charset="0"/>
                            </a:rPr>
                            <m:t>2</m:t>
                          </m:r>
                        </m:sup>
                      </m:sSup>
                    </m:oMath>
                  </m:oMathPara>
                </a14:m>
                <a:endParaRPr lang="en-US" sz="1600" dirty="0"/>
              </a:p>
            </p:txBody>
          </p:sp>
        </mc:Choice>
        <mc:Fallback>
          <p:sp>
            <p:nvSpPr>
              <p:cNvPr id="18" name="TextBox 17">
                <a:extLst>
                  <a:ext uri="{FF2B5EF4-FFF2-40B4-BE49-F238E27FC236}">
                    <a16:creationId xmlns:a16="http://schemas.microsoft.com/office/drawing/2014/main" id="{A4E55536-DDB6-4BF7-B838-32A0BAD50480}"/>
                  </a:ext>
                </a:extLst>
              </p:cNvPr>
              <p:cNvSpPr txBox="1">
                <a:spLocks noRot="1" noChangeAspect="1" noMove="1" noResize="1" noEditPoints="1" noAdjustHandles="1" noChangeArrowheads="1" noChangeShapeType="1" noTextEdit="1"/>
              </p:cNvSpPr>
              <p:nvPr/>
            </p:nvSpPr>
            <p:spPr>
              <a:xfrm>
                <a:off x="3966157" y="3375146"/>
                <a:ext cx="3294620" cy="95795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9673FF6-3EFB-4E14-A357-C74AF7C29429}"/>
                  </a:ext>
                </a:extLst>
              </p:cNvPr>
              <p:cNvSpPr txBox="1"/>
              <p:nvPr/>
            </p:nvSpPr>
            <p:spPr>
              <a:xfrm>
                <a:off x="7804607" y="3586016"/>
                <a:ext cx="4387393"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𝑎</m:t>
                          </m:r>
                          <m:r>
                            <a:rPr lang="en-US" sz="1600" b="0" i="1" smtClean="0">
                              <a:latin typeface="Cambria Math" panose="02040503050406030204" pitchFamily="18" charset="0"/>
                            </a:rPr>
                            <m:t>𝑑𝑗</m:t>
                          </m:r>
                        </m:sub>
                        <m:sup>
                          <m:r>
                            <a:rPr lang="en-US" sz="1600" i="0">
                              <a:latin typeface="Cambria Math" panose="02040503050406030204" pitchFamily="18" charset="0"/>
                            </a:rPr>
                            <m:t>2</m:t>
                          </m:r>
                        </m:sup>
                      </m:sSubSup>
                      <m:r>
                        <a:rPr lang="en-US" sz="1600" i="0">
                          <a:latin typeface="Cambria Math" panose="02040503050406030204" pitchFamily="18" charset="0"/>
                        </a:rPr>
                        <m:t>=1−</m:t>
                      </m:r>
                      <m:d>
                        <m:dPr>
                          <m:ctrlPr>
                            <a:rPr lang="en-US" sz="1600" i="1">
                              <a:latin typeface="Cambria Math" panose="02040503050406030204" pitchFamily="18" charset="0"/>
                            </a:rPr>
                          </m:ctrlPr>
                        </m:dPr>
                        <m:e>
                          <m:r>
                            <a:rPr lang="en-US" sz="1600" i="0">
                              <a:latin typeface="Cambria Math" panose="02040503050406030204" pitchFamily="18" charset="0"/>
                            </a:rPr>
                            <m:t>1−</m:t>
                          </m:r>
                          <m:f>
                            <m:fPr>
                              <m:ctrlPr>
                                <a:rPr lang="en-US" sz="1600" i="1">
                                  <a:latin typeface="Cambria Math" panose="02040503050406030204" pitchFamily="18" charset="0"/>
                                </a:rPr>
                              </m:ctrlPr>
                            </m:fPr>
                            <m:num>
                              <m:r>
                                <a:rPr lang="en-US" sz="1600" b="0" i="1" smtClean="0">
                                  <a:latin typeface="Cambria Math" panose="02040503050406030204" pitchFamily="18" charset="0"/>
                                </a:rPr>
                                <m:t>𝑆𝑆𝑌</m:t>
                              </m:r>
                              <m:r>
                                <a:rPr lang="en-US" sz="1600" b="0" i="1" smtClean="0">
                                  <a:latin typeface="Cambria Math" panose="02040503050406030204" pitchFamily="18" charset="0"/>
                                </a:rPr>
                                <m:t>−</m:t>
                              </m:r>
                              <m:r>
                                <a:rPr lang="en-US" sz="1600" b="0" i="1" smtClean="0">
                                  <a:latin typeface="Cambria Math" panose="02040503050406030204" pitchFamily="18" charset="0"/>
                                </a:rPr>
                                <m:t>𝑆𝑆𝐸</m:t>
                              </m:r>
                            </m:num>
                            <m:den>
                              <m:r>
                                <a:rPr lang="en-US" sz="1600" b="0" i="1" smtClean="0">
                                  <a:latin typeface="Cambria Math" panose="02040503050406030204" pitchFamily="18" charset="0"/>
                                </a:rPr>
                                <m:t>𝑆𝑆𝑌</m:t>
                              </m:r>
                            </m:den>
                          </m:f>
                        </m:e>
                      </m:d>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m:rPr>
                                  <m:sty m:val="p"/>
                                </m:rPr>
                                <a:rPr lang="en-US" sz="1600" b="0" i="0" smtClean="0">
                                  <a:latin typeface="Cambria Math" panose="02040503050406030204" pitchFamily="18" charset="0"/>
                                </a:rPr>
                                <m:t>n</m:t>
                              </m:r>
                              <m:r>
                                <a:rPr lang="en-US" sz="1600">
                                  <a:latin typeface="Cambria Math" panose="02040503050406030204" pitchFamily="18" charset="0"/>
                                </a:rPr>
                                <m:t>−</m:t>
                              </m:r>
                              <m:r>
                                <a:rPr lang="en-US" sz="1600" i="1">
                                  <a:latin typeface="Cambria Math" panose="02040503050406030204" pitchFamily="18" charset="0"/>
                                </a:rPr>
                                <m:t>𝜈</m:t>
                              </m:r>
                              <m:r>
                                <a:rPr lang="en-US" sz="1600" b="0" i="1" smtClean="0">
                                  <a:latin typeface="Cambria Math" panose="02040503050406030204" pitchFamily="18" charset="0"/>
                                </a:rPr>
                                <m:t>−1</m:t>
                              </m:r>
                            </m:num>
                            <m:den>
                              <m:r>
                                <m:rPr>
                                  <m:sty m:val="p"/>
                                </m:rPr>
                                <a:rPr lang="en-US" sz="1600">
                                  <a:latin typeface="Cambria Math" panose="02040503050406030204" pitchFamily="18" charset="0"/>
                                </a:rPr>
                                <m:t>n</m:t>
                              </m:r>
                              <m:r>
                                <a:rPr lang="en-US" sz="1600">
                                  <a:latin typeface="Cambria Math" panose="02040503050406030204" pitchFamily="18" charset="0"/>
                                </a:rPr>
                                <m:t>−</m:t>
                              </m:r>
                              <m:r>
                                <a:rPr lang="en-US" sz="1600" i="1">
                                  <a:latin typeface="Cambria Math" panose="02040503050406030204" pitchFamily="18" charset="0"/>
                                </a:rPr>
                                <m:t>𝜈</m:t>
                              </m:r>
                              <m:r>
                                <a:rPr lang="en-US" sz="1600" i="1">
                                  <a:latin typeface="Cambria Math" panose="02040503050406030204" pitchFamily="18" charset="0"/>
                                </a:rPr>
                                <m:t>−</m:t>
                              </m:r>
                              <m:r>
                                <a:rPr lang="en-US" sz="1600" b="0" i="1" smtClean="0">
                                  <a:latin typeface="Cambria Math" panose="02040503050406030204" pitchFamily="18" charset="0"/>
                                </a:rPr>
                                <m:t>𝑝</m:t>
                              </m:r>
                              <m:r>
                                <a:rPr lang="en-US" sz="1600" b="0" i="1" smtClean="0">
                                  <a:latin typeface="Cambria Math" panose="02040503050406030204" pitchFamily="18" charset="0"/>
                                </a:rPr>
                                <m:t>−1</m:t>
                              </m:r>
                            </m:den>
                          </m:f>
                        </m:e>
                      </m:d>
                    </m:oMath>
                  </m:oMathPara>
                </a14:m>
                <a:endParaRPr lang="en-US" sz="1600" dirty="0"/>
              </a:p>
            </p:txBody>
          </p:sp>
        </mc:Choice>
        <mc:Fallback>
          <p:sp>
            <p:nvSpPr>
              <p:cNvPr id="6" name="TextBox 5">
                <a:extLst>
                  <a:ext uri="{FF2B5EF4-FFF2-40B4-BE49-F238E27FC236}">
                    <a16:creationId xmlns:a16="http://schemas.microsoft.com/office/drawing/2014/main" id="{29673FF6-3EFB-4E14-A357-C74AF7C29429}"/>
                  </a:ext>
                </a:extLst>
              </p:cNvPr>
              <p:cNvSpPr txBox="1">
                <a:spLocks noRot="1" noChangeAspect="1" noMove="1" noResize="1" noEditPoints="1" noAdjustHandles="1" noChangeArrowheads="1" noChangeShapeType="1" noTextEdit="1"/>
              </p:cNvSpPr>
              <p:nvPr/>
            </p:nvSpPr>
            <p:spPr>
              <a:xfrm>
                <a:off x="7804607" y="3586016"/>
                <a:ext cx="4387393" cy="55322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6724B11D-0B89-420D-9DAF-5D3D32CC631E}"/>
                  </a:ext>
                </a:extLst>
              </p:cNvPr>
              <p:cNvSpPr/>
              <p:nvPr/>
            </p:nvSpPr>
            <p:spPr>
              <a:xfrm>
                <a:off x="8514131" y="4860494"/>
                <a:ext cx="2722092" cy="415883"/>
              </a:xfrm>
              <a:prstGeom prst="rect">
                <a:avLst/>
              </a:prstGeom>
            </p:spPr>
            <p:txBody>
              <a:bodyPr wrap="none">
                <a:spAutoFit/>
              </a:bodyPr>
              <a:lstStyle/>
              <a:p>
                <a:r>
                  <a:rPr lang="en-US" sz="1600" i="1" dirty="0">
                    <a:latin typeface="Cambria Math" panose="02040503050406030204" pitchFamily="18" charset="0"/>
                  </a:rPr>
                  <a:t>SSE =</a:t>
                </a:r>
                <a14:m>
                  <m:oMath xmlns:m="http://schemas.openxmlformats.org/officeDocument/2006/math">
                    <m:nary>
                      <m:naryPr>
                        <m:chr m:val="∑"/>
                        <m:limLoc m:val="undOvr"/>
                        <m:grow m:val="on"/>
                        <m:ctrlPr>
                          <a:rPr lang="en-US" sz="1600" i="1" smtClean="0">
                            <a:latin typeface="Cambria Math" panose="02040503050406030204" pitchFamily="18" charset="0"/>
                          </a:rPr>
                        </m:ctrlPr>
                      </m:naryPr>
                      <m:sub>
                        <m:r>
                          <a:rPr lang="en-US" sz="1600" i="1">
                            <a:latin typeface="Cambria Math" panose="02040503050406030204" pitchFamily="18" charset="0"/>
                          </a:rPr>
                          <m:t>𝑖</m:t>
                        </m:r>
                        <m:r>
                          <a:rPr lang="en-US" sz="1600">
                            <a:latin typeface="Cambria Math" panose="02040503050406030204" pitchFamily="18" charset="0"/>
                          </a:rPr>
                          <m:t>=</m:t>
                        </m:r>
                        <m:r>
                          <a:rPr lang="en-US" sz="1600" i="1">
                            <a:latin typeface="Cambria Math" panose="02040503050406030204" pitchFamily="18" charset="0"/>
                          </a:rPr>
                          <m:t>1</m:t>
                        </m:r>
                      </m:sub>
                      <m:sup>
                        <m:r>
                          <m:rPr>
                            <m:sty m:val="p"/>
                          </m:rPr>
                          <a:rPr lang="en-US" sz="1600">
                            <a:latin typeface="Cambria Math" panose="02040503050406030204" pitchFamily="18" charset="0"/>
                          </a:rPr>
                          <m:t>n</m:t>
                        </m:r>
                        <m:r>
                          <a:rPr lang="en-US" sz="1600">
                            <a:latin typeface="Cambria Math" panose="02040503050406030204" pitchFamily="18" charset="0"/>
                          </a:rPr>
                          <m:t>−</m:t>
                        </m:r>
                        <m:r>
                          <a:rPr lang="en-US" sz="1600" i="1">
                            <a:latin typeface="Cambria Math" panose="02040503050406030204" pitchFamily="18" charset="0"/>
                          </a:rPr>
                          <m:t>𝜈</m:t>
                        </m:r>
                      </m:sup>
                      <m:e>
                        <m:d>
                          <m:dPr>
                            <m:ctrlPr>
                              <a:rPr lang="en-US" sz="1600" i="1">
                                <a:latin typeface="Cambria Math" panose="02040503050406030204" pitchFamily="18" charset="0"/>
                              </a:rPr>
                            </m:ctrlPr>
                          </m:dPr>
                          <m:e>
                            <m:r>
                              <m:rPr>
                                <m:sty m:val="p"/>
                              </m:rPr>
                              <a:rPr lang="en-US" sz="1600">
                                <a:latin typeface="Cambria Math" panose="02040503050406030204" pitchFamily="18" charset="0"/>
                              </a:rPr>
                              <m:t>Δ</m:t>
                            </m:r>
                            <m:r>
                              <a:rPr lang="en-US" sz="1600" i="1">
                                <a:latin typeface="Cambria Math" panose="02040503050406030204" pitchFamily="18" charset="0"/>
                              </a:rPr>
                              <m:t>𝑃</m:t>
                            </m:r>
                            <m:r>
                              <a:rPr lang="en-US" sz="1600" i="1">
                                <a:latin typeface="Cambria Math" panose="02040503050406030204" pitchFamily="18" charset="0"/>
                              </a:rPr>
                              <m:t>(</m:t>
                            </m:r>
                            <m:r>
                              <a:rPr lang="en-US" sz="1600" i="1">
                                <a:latin typeface="Cambria Math" panose="02040503050406030204" pitchFamily="18" charset="0"/>
                              </a:rPr>
                              <m:t>𝑖</m:t>
                            </m:r>
                          </m:e>
                        </m:d>
                      </m:e>
                    </m:nary>
                    <m:r>
                      <a:rPr lang="en-US" sz="1600">
                        <a:latin typeface="Cambria Math" panose="02040503050406030204" pitchFamily="18" charset="0"/>
                      </a:rPr>
                      <m:t>−</m:t>
                    </m:r>
                    <m:r>
                      <m:rPr>
                        <m:sty m:val="p"/>
                      </m:rPr>
                      <a:rPr lang="en-US" sz="1600">
                        <a:latin typeface="Cambria Math" panose="02040503050406030204" pitchFamily="18" charset="0"/>
                      </a:rPr>
                      <m:t>Δ</m:t>
                    </m:r>
                    <m:acc>
                      <m:accPr>
                        <m:chr m:val="̂"/>
                        <m:ctrlPr>
                          <a:rPr lang="en-US" sz="1600" i="1">
                            <a:latin typeface="Cambria Math" panose="02040503050406030204" pitchFamily="18" charset="0"/>
                          </a:rPr>
                        </m:ctrlPr>
                      </m:accPr>
                      <m:e>
                        <m:r>
                          <a:rPr lang="en-US" sz="1600" i="1">
                            <a:latin typeface="Cambria Math" panose="02040503050406030204" pitchFamily="18" charset="0"/>
                          </a:rPr>
                          <m:t>𝑃</m:t>
                        </m:r>
                      </m:e>
                    </m:acc>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ⅈ</m:t>
                            </m:r>
                          </m:e>
                        </m:d>
                        <m:r>
                          <a:rPr lang="en-US" sz="1600" i="1">
                            <a:latin typeface="Cambria Math" panose="02040503050406030204" pitchFamily="18" charset="0"/>
                          </a:rPr>
                          <m:t>)</m:t>
                        </m:r>
                      </m:e>
                      <m:sup>
                        <m:r>
                          <a:rPr lang="en-US" sz="1600" i="1">
                            <a:latin typeface="Cambria Math" panose="02040503050406030204" pitchFamily="18" charset="0"/>
                          </a:rPr>
                          <m:t>2</m:t>
                        </m:r>
                      </m:sup>
                    </m:sSup>
                  </m:oMath>
                </a14:m>
                <a:endParaRPr lang="en-US" sz="1600" dirty="0"/>
              </a:p>
            </p:txBody>
          </p:sp>
        </mc:Choice>
        <mc:Fallback>
          <p:sp>
            <p:nvSpPr>
              <p:cNvPr id="11" name="Rectangle 10">
                <a:extLst>
                  <a:ext uri="{FF2B5EF4-FFF2-40B4-BE49-F238E27FC236}">
                    <a16:creationId xmlns:a16="http://schemas.microsoft.com/office/drawing/2014/main" id="{6724B11D-0B89-420D-9DAF-5D3D32CC631E}"/>
                  </a:ext>
                </a:extLst>
              </p:cNvPr>
              <p:cNvSpPr>
                <a:spLocks noRot="1" noChangeAspect="1" noMove="1" noResize="1" noEditPoints="1" noAdjustHandles="1" noChangeArrowheads="1" noChangeShapeType="1" noTextEdit="1"/>
              </p:cNvSpPr>
              <p:nvPr/>
            </p:nvSpPr>
            <p:spPr>
              <a:xfrm>
                <a:off x="8514131" y="4860494"/>
                <a:ext cx="2722092" cy="415883"/>
              </a:xfrm>
              <a:prstGeom prst="rect">
                <a:avLst/>
              </a:prstGeom>
              <a:blipFill>
                <a:blip r:embed="rId9"/>
                <a:stretch>
                  <a:fillRect l="-1345" t="-107246" b="-169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9375A9BD-A79B-46BA-A0D6-244797D3DD47}"/>
                  </a:ext>
                </a:extLst>
              </p:cNvPr>
              <p:cNvSpPr/>
              <p:nvPr/>
            </p:nvSpPr>
            <p:spPr>
              <a:xfrm>
                <a:off x="8487522" y="4397145"/>
                <a:ext cx="2775312" cy="415883"/>
              </a:xfrm>
              <a:prstGeom prst="rect">
                <a:avLst/>
              </a:prstGeom>
            </p:spPr>
            <p:txBody>
              <a:bodyPr wrap="none">
                <a:spAutoFit/>
              </a:bodyPr>
              <a:lstStyle/>
              <a:p>
                <a:r>
                  <a:rPr lang="en-US" sz="1600" i="1" dirty="0">
                    <a:latin typeface="Cambria Math" panose="02040503050406030204" pitchFamily="18" charset="0"/>
                  </a:rPr>
                  <a:t>SSY </a:t>
                </a:r>
                <a14:m>
                  <m:oMath xmlns:m="http://schemas.openxmlformats.org/officeDocument/2006/math">
                    <m:r>
                      <a:rPr lang="en-US" sz="1600">
                        <a:latin typeface="Cambria Math" panose="02040503050406030204" pitchFamily="18" charset="0"/>
                      </a:rPr>
                      <m:t>=</m:t>
                    </m:r>
                    <m:nary>
                      <m:naryPr>
                        <m:chr m:val="∑"/>
                        <m:limLoc m:val="undOvr"/>
                        <m:grow m:val="on"/>
                        <m:ctrlPr>
                          <a:rPr lang="en-US" sz="1600" i="1" smtClean="0">
                            <a:latin typeface="Cambria Math" panose="02040503050406030204" pitchFamily="18" charset="0"/>
                          </a:rPr>
                        </m:ctrlPr>
                      </m:naryPr>
                      <m:sub>
                        <m:r>
                          <a:rPr lang="en-US" sz="1600" i="1">
                            <a:latin typeface="Cambria Math" panose="02040503050406030204" pitchFamily="18" charset="0"/>
                          </a:rPr>
                          <m:t>𝑖</m:t>
                        </m:r>
                        <m:r>
                          <a:rPr lang="en-US" sz="1600">
                            <a:latin typeface="Cambria Math" panose="02040503050406030204" pitchFamily="18" charset="0"/>
                          </a:rPr>
                          <m:t>=</m:t>
                        </m:r>
                        <m:r>
                          <a:rPr lang="en-US" sz="1600" i="1">
                            <a:latin typeface="Cambria Math" panose="02040503050406030204" pitchFamily="18" charset="0"/>
                          </a:rPr>
                          <m:t>1</m:t>
                        </m:r>
                      </m:sub>
                      <m:sup>
                        <m:r>
                          <m:rPr>
                            <m:sty m:val="p"/>
                          </m:rPr>
                          <a:rPr lang="en-US" sz="1600">
                            <a:latin typeface="Cambria Math" panose="02040503050406030204" pitchFamily="18" charset="0"/>
                          </a:rPr>
                          <m:t>n</m:t>
                        </m:r>
                        <m:r>
                          <a:rPr lang="en-US" sz="1600">
                            <a:latin typeface="Cambria Math" panose="02040503050406030204" pitchFamily="18" charset="0"/>
                          </a:rPr>
                          <m:t>−</m:t>
                        </m:r>
                        <m:r>
                          <a:rPr lang="en-US" sz="1600" i="1">
                            <a:latin typeface="Cambria Math" panose="02040503050406030204" pitchFamily="18" charset="0"/>
                          </a:rPr>
                          <m:t>𝜈</m:t>
                        </m:r>
                      </m:sup>
                      <m:e>
                        <m:d>
                          <m:dPr>
                            <m:ctrlPr>
                              <a:rPr lang="en-US" sz="1600" i="1">
                                <a:latin typeface="Cambria Math" panose="02040503050406030204" pitchFamily="18" charset="0"/>
                              </a:rPr>
                            </m:ctrlPr>
                          </m:dPr>
                          <m:e>
                            <m:r>
                              <m:rPr>
                                <m:sty m:val="p"/>
                              </m:rPr>
                              <a:rPr lang="en-US" sz="1600">
                                <a:latin typeface="Cambria Math" panose="02040503050406030204" pitchFamily="18" charset="0"/>
                              </a:rPr>
                              <m:t>Δ</m:t>
                            </m:r>
                            <m:r>
                              <a:rPr lang="en-US" sz="1600" i="1">
                                <a:latin typeface="Cambria Math" panose="02040503050406030204" pitchFamily="18" charset="0"/>
                              </a:rPr>
                              <m:t>𝑃</m:t>
                            </m:r>
                            <m:r>
                              <a:rPr lang="en-US" sz="1600" i="1">
                                <a:latin typeface="Cambria Math" panose="02040503050406030204" pitchFamily="18" charset="0"/>
                              </a:rPr>
                              <m:t>(</m:t>
                            </m:r>
                            <m:r>
                              <a:rPr lang="en-US" sz="1600" i="1">
                                <a:latin typeface="Cambria Math" panose="02040503050406030204" pitchFamily="18" charset="0"/>
                              </a:rPr>
                              <m:t>𝑖</m:t>
                            </m:r>
                          </m:e>
                        </m:d>
                      </m:e>
                    </m:nary>
                    <m:r>
                      <a:rPr lang="en-US" sz="1600">
                        <a:latin typeface="Cambria Math" panose="02040503050406030204" pitchFamily="18" charset="0"/>
                      </a:rPr>
                      <m:t>−</m:t>
                    </m:r>
                    <m:acc>
                      <m:accPr>
                        <m:chr m:val="̅"/>
                        <m:ctrlPr>
                          <a:rPr lang="en-US" sz="1600" i="1" smtClean="0">
                            <a:latin typeface="Cambria Math" panose="02040503050406030204" pitchFamily="18" charset="0"/>
                          </a:rPr>
                        </m:ctrlPr>
                      </m:accPr>
                      <m:e>
                        <m:r>
                          <m:rPr>
                            <m:sty m:val="p"/>
                          </m:rPr>
                          <a:rPr lang="en-US" sz="1600" i="1">
                            <a:latin typeface="Cambria Math" panose="02040503050406030204" pitchFamily="18" charset="0"/>
                          </a:rPr>
                          <m:t>Δ</m:t>
                        </m:r>
                        <m:r>
                          <a:rPr lang="en-US" sz="1600" i="1">
                            <a:latin typeface="Cambria Math" panose="02040503050406030204" pitchFamily="18" charset="0"/>
                          </a:rPr>
                          <m:t>𝑃</m:t>
                        </m:r>
                      </m:e>
                    </m:acc>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ⅈ</m:t>
                            </m:r>
                          </m:e>
                        </m:d>
                        <m:r>
                          <a:rPr lang="en-US" sz="1600" i="1">
                            <a:latin typeface="Cambria Math" panose="02040503050406030204" pitchFamily="18" charset="0"/>
                          </a:rPr>
                          <m:t>)</m:t>
                        </m:r>
                      </m:e>
                      <m:sup>
                        <m:r>
                          <a:rPr lang="en-US" sz="1600" i="1">
                            <a:latin typeface="Cambria Math" panose="02040503050406030204" pitchFamily="18" charset="0"/>
                          </a:rPr>
                          <m:t>2</m:t>
                        </m:r>
                      </m:sup>
                    </m:sSup>
                  </m:oMath>
                </a14:m>
                <a:endParaRPr lang="en-US" sz="1600" dirty="0"/>
              </a:p>
            </p:txBody>
          </p:sp>
        </mc:Choice>
        <mc:Fallback>
          <p:sp>
            <p:nvSpPr>
              <p:cNvPr id="22" name="Rectangle 21">
                <a:extLst>
                  <a:ext uri="{FF2B5EF4-FFF2-40B4-BE49-F238E27FC236}">
                    <a16:creationId xmlns:a16="http://schemas.microsoft.com/office/drawing/2014/main" id="{9375A9BD-A79B-46BA-A0D6-244797D3DD47}"/>
                  </a:ext>
                </a:extLst>
              </p:cNvPr>
              <p:cNvSpPr>
                <a:spLocks noRot="1" noChangeAspect="1" noMove="1" noResize="1" noEditPoints="1" noAdjustHandles="1" noChangeArrowheads="1" noChangeShapeType="1" noTextEdit="1"/>
              </p:cNvSpPr>
              <p:nvPr/>
            </p:nvSpPr>
            <p:spPr>
              <a:xfrm>
                <a:off x="8487522" y="4397145"/>
                <a:ext cx="2775312" cy="415883"/>
              </a:xfrm>
              <a:prstGeom prst="rect">
                <a:avLst/>
              </a:prstGeom>
              <a:blipFill>
                <a:blip r:embed="rId10"/>
                <a:stretch>
                  <a:fillRect l="-1096" t="-107246" b="-169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06CFEA8F-CCCF-4F4C-9C99-5F4C4B76DD55}"/>
                  </a:ext>
                </a:extLst>
              </p:cNvPr>
              <p:cNvSpPr/>
              <p:nvPr/>
            </p:nvSpPr>
            <p:spPr>
              <a:xfrm>
                <a:off x="362674" y="4813028"/>
                <a:ext cx="3252493" cy="861774"/>
              </a:xfrm>
              <a:prstGeom prst="rect">
                <a:avLst/>
              </a:prstGeom>
            </p:spPr>
            <p:txBody>
              <a:bodyPr wrap="none">
                <a:spAutoFit/>
              </a:bodyPr>
              <a:lstStyle/>
              <a:p>
                <a14:m>
                  <m:oMath xmlns:m="http://schemas.openxmlformats.org/officeDocument/2006/math">
                    <m:r>
                      <a:rPr lang="en-US" sz="1600" b="0" i="1" smtClean="0">
                        <a:latin typeface="Cambria Math" panose="02040503050406030204" pitchFamily="18" charset="0"/>
                      </a:rPr>
                      <m:t>𝑛</m:t>
                    </m:r>
                  </m:oMath>
                </a14:m>
                <a:r>
                  <a:rPr lang="en-US" sz="1600" dirty="0">
                    <a:latin typeface="Times New Roman" panose="02020603050405020304" pitchFamily="18" charset="0"/>
                    <a:cs typeface="Times New Roman" panose="02020603050405020304" pitchFamily="18" charset="0"/>
                  </a:rPr>
                  <a:t>: number of observation</a:t>
                </a:r>
              </a:p>
              <a:p>
                <a14:m>
                  <m:oMath xmlns:m="http://schemas.openxmlformats.org/officeDocument/2006/math">
                    <m:r>
                      <a:rPr lang="en-US" sz="1600" i="1">
                        <a:latin typeface="Cambria Math" panose="02040503050406030204" pitchFamily="18" charset="0"/>
                      </a:rPr>
                      <m:t>𝜈</m:t>
                    </m:r>
                  </m:oMath>
                </a14:m>
                <a:r>
                  <a:rPr lang="en-US" sz="1600" dirty="0">
                    <a:latin typeface="Times New Roman" panose="02020603050405020304" pitchFamily="18" charset="0"/>
                    <a:cs typeface="Times New Roman" panose="02020603050405020304" pitchFamily="18" charset="0"/>
                  </a:rPr>
                  <a:t>: number of observation for testing</a:t>
                </a:r>
              </a:p>
              <a:p>
                <a14:m>
                  <m:oMath xmlns:m="http://schemas.openxmlformats.org/officeDocument/2006/math">
                    <m:r>
                      <a:rPr lang="en-US" sz="1600" i="1">
                        <a:latin typeface="Cambria Math" panose="02040503050406030204" pitchFamily="18" charset="0"/>
                      </a:rPr>
                      <m:t>𝑝</m:t>
                    </m:r>
                  </m:oMath>
                </a14:m>
                <a:r>
                  <a:rPr lang="en-US" sz="1600" dirty="0">
                    <a:latin typeface="Times New Roman" panose="02020603050405020304" pitchFamily="18" charset="0"/>
                    <a:cs typeface="Times New Roman" panose="02020603050405020304" pitchFamily="18" charset="0"/>
                  </a:rPr>
                  <a:t>: number of model’s parameters</a:t>
                </a:r>
              </a:p>
            </p:txBody>
          </p:sp>
        </mc:Choice>
        <mc:Fallback>
          <p:sp>
            <p:nvSpPr>
              <p:cNvPr id="14" name="Rectangle 13">
                <a:extLst>
                  <a:ext uri="{FF2B5EF4-FFF2-40B4-BE49-F238E27FC236}">
                    <a16:creationId xmlns:a16="http://schemas.microsoft.com/office/drawing/2014/main" id="{06CFEA8F-CCCF-4F4C-9C99-5F4C4B76DD55}"/>
                  </a:ext>
                </a:extLst>
              </p:cNvPr>
              <p:cNvSpPr>
                <a:spLocks noRot="1" noChangeAspect="1" noMove="1" noResize="1" noEditPoints="1" noAdjustHandles="1" noChangeArrowheads="1" noChangeShapeType="1" noTextEdit="1"/>
              </p:cNvSpPr>
              <p:nvPr/>
            </p:nvSpPr>
            <p:spPr>
              <a:xfrm>
                <a:off x="362674" y="4813028"/>
                <a:ext cx="3252493" cy="861774"/>
              </a:xfrm>
              <a:prstGeom prst="rect">
                <a:avLst/>
              </a:prstGeom>
              <a:blipFill>
                <a:blip r:embed="rId11"/>
                <a:stretch>
                  <a:fillRect t="-2128" b="-4965"/>
                </a:stretch>
              </a:blipFill>
            </p:spPr>
            <p:txBody>
              <a:bodyPr/>
              <a:lstStyle/>
              <a:p>
                <a:r>
                  <a:rPr lang="en-US">
                    <a:noFill/>
                  </a:rPr>
                  <a:t> </a:t>
                </a:r>
              </a:p>
            </p:txBody>
          </p:sp>
        </mc:Fallback>
      </mc:AlternateContent>
    </p:spTree>
    <p:extLst>
      <p:ext uri="{BB962C8B-B14F-4D97-AF65-F5344CB8AC3E}">
        <p14:creationId xmlns:p14="http://schemas.microsoft.com/office/powerpoint/2010/main" val="71735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3B1F-084A-4A84-A20A-7D9B2B23E179}"/>
              </a:ext>
            </a:extLst>
          </p:cNvPr>
          <p:cNvSpPr>
            <a:spLocks noGrp="1"/>
          </p:cNvSpPr>
          <p:nvPr>
            <p:ph type="title"/>
          </p:nvPr>
        </p:nvSpPr>
        <p:spPr>
          <a:xfrm>
            <a:off x="734505" y="3702377"/>
            <a:ext cx="4073165" cy="1325563"/>
          </a:xfrm>
        </p:spPr>
        <p:txBody>
          <a:bodyPr>
            <a:noAutofit/>
          </a:bodyPr>
          <a:lstStyle/>
          <a:p>
            <a:r>
              <a:rPr lang="en-US" sz="2000" dirty="0">
                <a:latin typeface="Times New Roman" panose="02020603050405020304" pitchFamily="18" charset="0"/>
                <a:cs typeface="Times New Roman" panose="02020603050405020304" pitchFamily="18" charset="0"/>
              </a:rPr>
              <a:t>To evaluate the effectiveness of the resilience model based on regression with interaction and transfer function methods the 1980 U.S. recession data set possessing ten covariates.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particular recession was chosen to evaluate the models’ ability to track and forecast multiple economic shocks.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FAC9ABA-4B3C-457E-B69A-18BC9AD6441D}"/>
              </a:ext>
            </a:extLst>
          </p:cNvPr>
          <p:cNvSpPr>
            <a:spLocks noGrp="1"/>
          </p:cNvSpPr>
          <p:nvPr>
            <p:ph type="sldNum" sz="quarter" idx="12"/>
          </p:nvPr>
        </p:nvSpPr>
        <p:spPr/>
        <p:txBody>
          <a:bodyPr/>
          <a:lstStyle/>
          <a:p>
            <a:fld id="{13EB0FB4-BACF-4B64-827A-9F980E255121}" type="slidenum">
              <a:rPr lang="en-US" smtClean="0"/>
              <a:pPr/>
              <a:t>7</a:t>
            </a:fld>
            <a:endParaRPr lang="en-US"/>
          </a:p>
        </p:txBody>
      </p:sp>
      <p:sp>
        <p:nvSpPr>
          <p:cNvPr id="4" name="CaixaDeTexto 4">
            <a:extLst>
              <a:ext uri="{FF2B5EF4-FFF2-40B4-BE49-F238E27FC236}">
                <a16:creationId xmlns:a16="http://schemas.microsoft.com/office/drawing/2014/main" id="{E35C667A-C1C4-40E0-9121-3AF948276E80}"/>
              </a:ext>
            </a:extLst>
          </p:cNvPr>
          <p:cNvSpPr txBox="1"/>
          <p:nvPr/>
        </p:nvSpPr>
        <p:spPr>
          <a:xfrm>
            <a:off x="618131" y="1402277"/>
            <a:ext cx="2327881" cy="584775"/>
          </a:xfrm>
          <a:prstGeom prst="rect">
            <a:avLst/>
          </a:prstGeom>
          <a:noFill/>
        </p:spPr>
        <p:txBody>
          <a:bodyPr wrap="none" rtlCol="0">
            <a:spAutoFit/>
          </a:bodyPr>
          <a:lstStyle/>
          <a:p>
            <a:r>
              <a:rPr lang="pt-BR" sz="3200" b="1" u="sng" dirty="0">
                <a:latin typeface="Times New Roman" panose="02020603050405020304" pitchFamily="18" charset="0"/>
                <a:cs typeface="Times New Roman" panose="02020603050405020304" pitchFamily="18" charset="0"/>
              </a:rPr>
              <a:t>Illustrations</a:t>
            </a:r>
            <a:endParaRPr lang="en-US" sz="3200" b="1" u="sng"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B787547-C220-46A6-9670-A0AA9787C03D}"/>
              </a:ext>
            </a:extLst>
          </p:cNvPr>
          <p:cNvGraphicFramePr>
            <a:graphicFrameLocks noGrp="1"/>
          </p:cNvGraphicFramePr>
          <p:nvPr>
            <p:extLst>
              <p:ext uri="{D42A27DB-BD31-4B8C-83A1-F6EECF244321}">
                <p14:modId xmlns:p14="http://schemas.microsoft.com/office/powerpoint/2010/main" val="785578656"/>
              </p:ext>
            </p:extLst>
          </p:nvPr>
        </p:nvGraphicFramePr>
        <p:xfrm>
          <a:off x="6003368" y="2180583"/>
          <a:ext cx="5214463" cy="4074160"/>
        </p:xfrm>
        <a:graphic>
          <a:graphicData uri="http://schemas.openxmlformats.org/drawingml/2006/table">
            <a:tbl>
              <a:tblPr firstRow="1" bandRow="1">
                <a:tableStyleId>{C4B1156A-380E-4F78-BDF5-A606A8083BF9}</a:tableStyleId>
              </a:tblPr>
              <a:tblGrid>
                <a:gridCol w="1274125">
                  <a:extLst>
                    <a:ext uri="{9D8B030D-6E8A-4147-A177-3AD203B41FA5}">
                      <a16:colId xmlns:a16="http://schemas.microsoft.com/office/drawing/2014/main" val="2313942383"/>
                    </a:ext>
                  </a:extLst>
                </a:gridCol>
                <a:gridCol w="3940338">
                  <a:extLst>
                    <a:ext uri="{9D8B030D-6E8A-4147-A177-3AD203B41FA5}">
                      <a16:colId xmlns:a16="http://schemas.microsoft.com/office/drawing/2014/main" val="2993991541"/>
                    </a:ext>
                  </a:extLst>
                </a:gridCol>
              </a:tblGrid>
              <a:tr h="0">
                <a:tc>
                  <a:txBody>
                    <a:bodyPr/>
                    <a:lstStyle/>
                    <a:p>
                      <a:r>
                        <a:rPr lang="en-US" dirty="0">
                          <a:latin typeface="Times New Roman" panose="02020603050405020304" pitchFamily="18" charset="0"/>
                          <a:cs typeface="Times New Roman" panose="02020603050405020304" pitchFamily="18" charset="0"/>
                        </a:rPr>
                        <a:t>Covariates</a:t>
                      </a:r>
                    </a:p>
                  </a:txBody>
                  <a:tcPr>
                    <a:solidFill>
                      <a:srgbClr val="FFC000"/>
                    </a:solidFill>
                  </a:tcPr>
                </a:tc>
                <a:tc>
                  <a:txBody>
                    <a:bodyPr/>
                    <a:lstStyle/>
                    <a:p>
                      <a:r>
                        <a:rPr lang="en-US" dirty="0">
                          <a:latin typeface="Times New Roman" panose="02020603050405020304" pitchFamily="18" charset="0"/>
                          <a:cs typeface="Times New Roman" panose="02020603050405020304" pitchFamily="18" charset="0"/>
                        </a:rPr>
                        <a:t>Name</a:t>
                      </a:r>
                    </a:p>
                  </a:txBody>
                  <a:tcPr>
                    <a:solidFill>
                      <a:srgbClr val="FFC000"/>
                    </a:solidFill>
                  </a:tcPr>
                </a:tc>
                <a:extLst>
                  <a:ext uri="{0D108BD9-81ED-4DB2-BD59-A6C34878D82A}">
                    <a16:rowId xmlns:a16="http://schemas.microsoft.com/office/drawing/2014/main" val="1528794739"/>
                  </a:ext>
                </a:extLst>
              </a:tr>
              <a:tr h="370840">
                <a:tc>
                  <a:txBody>
                    <a:bodyPr/>
                    <a:lstStyle/>
                    <a:p>
                      <a:r>
                        <a:rPr lang="en-US" sz="1800" kern="1200" dirty="0">
                          <a:effectLst/>
                          <a:latin typeface="Times New Roman" panose="02020603050405020304" pitchFamily="18" charset="0"/>
                          <a:cs typeface="Times New Roman" panose="02020603050405020304" pitchFamily="18" charset="0"/>
                        </a:rPr>
                        <a:t>X1</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Treasury Yield Curve Index</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68586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X2</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New Order Index </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480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X3</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Federal Funds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384673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X4</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Mortgage Rate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61781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X5</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Personal Consumption Expenditures</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02515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X6</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Industrial Production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50172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X7</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Consumer Price Index</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07346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X8</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Crude Oil Price</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54829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X9</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NASAQ Composite Index</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24217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latin typeface="Times New Roman" panose="02020603050405020304" pitchFamily="18" charset="0"/>
                          <a:cs typeface="Times New Roman" panose="02020603050405020304" pitchFamily="18" charset="0"/>
                        </a:rPr>
                        <a:t>X10</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Capacity Utilization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06640058"/>
                  </a:ext>
                </a:extLst>
              </a:tr>
            </a:tbl>
          </a:graphicData>
        </a:graphic>
      </p:graphicFrame>
      <p:sp>
        <p:nvSpPr>
          <p:cNvPr id="6" name="Title 1">
            <a:extLst>
              <a:ext uri="{FF2B5EF4-FFF2-40B4-BE49-F238E27FC236}">
                <a16:creationId xmlns:a16="http://schemas.microsoft.com/office/drawing/2014/main" id="{D96EA3DA-9373-4E61-A699-7F1B7618F643}"/>
              </a:ext>
            </a:extLst>
          </p:cNvPr>
          <p:cNvSpPr txBox="1">
            <a:spLocks/>
          </p:cNvSpPr>
          <p:nvPr/>
        </p:nvSpPr>
        <p:spPr>
          <a:xfrm>
            <a:off x="5899608" y="2027681"/>
            <a:ext cx="5664834" cy="36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dirty="0">
                <a:latin typeface="Times New Roman" panose="02020603050405020304" pitchFamily="18" charset="0"/>
                <a:cs typeface="Times New Roman" panose="02020603050405020304" pitchFamily="18" charset="0"/>
              </a:rPr>
              <a:t>Table1. </a:t>
            </a:r>
            <a:r>
              <a:rPr lang="en-US" sz="1600" dirty="0">
                <a:latin typeface="Times New Roman" panose="02020603050405020304" pitchFamily="18" charset="0"/>
                <a:cs typeface="Times New Roman" panose="02020603050405020304" pitchFamily="18" charset="0"/>
              </a:rPr>
              <a:t>the 1980 U.S. recession data set</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41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FCE3AA-D468-44C9-AF42-0F4AE0E810DC}"/>
              </a:ext>
            </a:extLst>
          </p:cNvPr>
          <p:cNvSpPr>
            <a:spLocks noGrp="1"/>
          </p:cNvSpPr>
          <p:nvPr>
            <p:ph type="sldNum" sz="quarter" idx="12"/>
          </p:nvPr>
        </p:nvSpPr>
        <p:spPr>
          <a:xfrm>
            <a:off x="8412637" y="5932144"/>
            <a:ext cx="2743200" cy="365125"/>
          </a:xfrm>
        </p:spPr>
        <p:txBody>
          <a:bodyPr/>
          <a:lstStyle/>
          <a:p>
            <a:fld id="{13EB0FB4-BACF-4B64-827A-9F980E255121}" type="slidenum">
              <a:rPr lang="en-US" smtClean="0"/>
              <a:pPr/>
              <a:t>8</a:t>
            </a:fld>
            <a:endParaRPr lang="en-US"/>
          </a:p>
        </p:txBody>
      </p:sp>
      <p:sp>
        <p:nvSpPr>
          <p:cNvPr id="4" name="Retângulo 6">
            <a:extLst>
              <a:ext uri="{FF2B5EF4-FFF2-40B4-BE49-F238E27FC236}">
                <a16:creationId xmlns:a16="http://schemas.microsoft.com/office/drawing/2014/main" id="{F51E5BFD-C143-4D20-9593-0C3D36596BE4}"/>
              </a:ext>
            </a:extLst>
          </p:cNvPr>
          <p:cNvSpPr/>
          <p:nvPr/>
        </p:nvSpPr>
        <p:spPr>
          <a:xfrm>
            <a:off x="558117" y="1742969"/>
            <a:ext cx="3704004" cy="369332"/>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Table 2: </a:t>
            </a:r>
            <a:r>
              <a:rPr lang="en-US" dirty="0">
                <a:latin typeface="Times New Roman" panose="02020603050405020304" pitchFamily="18" charset="0"/>
                <a:cs typeface="Times New Roman" panose="02020603050405020304" pitchFamily="18" charset="0"/>
              </a:rPr>
              <a:t>Goodness of fit of measures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348AEB-F6F9-4BA9-9ECC-76E8033160C1}"/>
                  </a:ext>
                </a:extLst>
              </p:cNvPr>
              <p:cNvSpPr txBox="1"/>
              <p:nvPr/>
            </p:nvSpPr>
            <p:spPr>
              <a:xfrm>
                <a:off x="696495" y="4904809"/>
                <a:ext cx="10715920" cy="1335366"/>
              </a:xfrm>
              <a:prstGeom prst="rect">
                <a:avLst/>
              </a:prstGeom>
              <a:noFill/>
            </p:spPr>
            <p:txBody>
              <a:bodyPr wrap="square" rtlCol="0">
                <a:spAutoFit/>
              </a:bodyPr>
              <a:lstStyle/>
              <a:p>
                <a:pPr lvl="0">
                  <a:buClr>
                    <a:schemeClr val="dk1"/>
                  </a:buClr>
                  <a:buSzPts val="3600"/>
                </a:pPr>
                <a:r>
                  <a:rPr lang="en-US"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sym typeface="Times New Roman"/>
                  </a:rPr>
                  <a:t>Different splits of data were considered to show the effectiveness of transfer function in resilience prediction.</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sym typeface="Times New Roman"/>
                  </a:rPr>
                  <a:t>Transfer function achieved better overall goodness-of-fit compared to regression with interaction, improvements in RMSE of approximately 1.5 to 2 times, in PRMSE by 1.33 to 235 times, and in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a:solidFill>
                              <a:srgbClr val="FF0000"/>
                            </a:solidFill>
                            <a:latin typeface="Cambria Math" panose="02040503050406030204" pitchFamily="18" charset="0"/>
                          </a:rPr>
                          <m:t>𝑟</m:t>
                        </m:r>
                      </m:e>
                      <m:sub>
                        <m:r>
                          <a:rPr lang="en-US" b="0" i="1">
                            <a:solidFill>
                              <a:srgbClr val="FF0000"/>
                            </a:solidFill>
                            <a:latin typeface="Cambria Math" panose="02040503050406030204" pitchFamily="18" charset="0"/>
                          </a:rPr>
                          <m:t>𝑎𝑑𝑗</m:t>
                        </m:r>
                      </m:sub>
                      <m:sup>
                        <m:r>
                          <a:rPr lang="en-US" b="0" i="1">
                            <a:solidFill>
                              <a:srgbClr val="FF0000"/>
                            </a:solidFill>
                            <a:latin typeface="Cambria Math" panose="02040503050406030204" pitchFamily="18" charset="0"/>
                          </a:rPr>
                          <m:t>2</m:t>
                        </m:r>
                      </m:sup>
                    </m:sSubSup>
                  </m:oMath>
                </a14:m>
                <a:r>
                  <a:rPr lang="en-US" dirty="0">
                    <a:solidFill>
                      <a:srgbClr val="FF0000"/>
                    </a:solidFill>
                    <a:latin typeface="Times New Roman" panose="02020603050405020304" pitchFamily="18" charset="0"/>
                    <a:cs typeface="Times New Roman" panose="02020603050405020304" pitchFamily="18" charset="0"/>
                    <a:sym typeface="Times New Roman"/>
                  </a:rPr>
                  <a:t> by 12 to 48%.</a:t>
                </a:r>
                <a:endParaRPr lang="en-US" dirty="0">
                  <a:solidFill>
                    <a:srgbClr val="FF0000"/>
                  </a:solidFill>
                  <a:latin typeface="Times New Roman" panose="02020603050405020304" pitchFamily="18" charset="0"/>
                  <a:cs typeface="Times New Roman" panose="02020603050405020304" pitchFamily="18" charset="0"/>
                </a:endParaRPr>
              </a:p>
              <a:p>
                <a:pPr algn="just">
                  <a:lnSpc>
                    <a:spcPct val="150000"/>
                  </a:lnSpc>
                </a:pPr>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3348AEB-F6F9-4BA9-9ECC-76E8033160C1}"/>
                  </a:ext>
                </a:extLst>
              </p:cNvPr>
              <p:cNvSpPr txBox="1">
                <a:spLocks noRot="1" noChangeAspect="1" noMove="1" noResize="1" noEditPoints="1" noAdjustHandles="1" noChangeArrowheads="1" noChangeShapeType="1" noTextEdit="1"/>
              </p:cNvSpPr>
              <p:nvPr/>
            </p:nvSpPr>
            <p:spPr>
              <a:xfrm>
                <a:off x="696495" y="4904809"/>
                <a:ext cx="10715920" cy="1335366"/>
              </a:xfrm>
              <a:prstGeom prst="rect">
                <a:avLst/>
              </a:prstGeom>
              <a:blipFill>
                <a:blip r:embed="rId2"/>
                <a:stretch>
                  <a:fillRect l="-455" t="-2740" r="-5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5AD35387-32CD-4386-A6B3-178B4D09E246}"/>
                  </a:ext>
                </a:extLst>
              </p:cNvPr>
              <p:cNvGraphicFramePr>
                <a:graphicFrameLocks noGrp="1"/>
              </p:cNvGraphicFramePr>
              <p:nvPr>
                <p:extLst>
                  <p:ext uri="{D42A27DB-BD31-4B8C-83A1-F6EECF244321}">
                    <p14:modId xmlns:p14="http://schemas.microsoft.com/office/powerpoint/2010/main" val="1472938796"/>
                  </p:ext>
                </p:extLst>
              </p:nvPr>
            </p:nvGraphicFramePr>
            <p:xfrm>
              <a:off x="652386" y="2158391"/>
              <a:ext cx="10843120" cy="2654237"/>
            </p:xfrm>
            <a:graphic>
              <a:graphicData uri="http://schemas.openxmlformats.org/drawingml/2006/table">
                <a:tbl>
                  <a:tblPr firstRow="1" bandRow="1">
                    <a:tableStyleId>{69CF1AB2-1976-4502-BF36-3FF5EA218861}</a:tableStyleId>
                  </a:tblPr>
                  <a:tblGrid>
                    <a:gridCol w="1253384">
                      <a:extLst>
                        <a:ext uri="{9D8B030D-6E8A-4147-A177-3AD203B41FA5}">
                          <a16:colId xmlns:a16="http://schemas.microsoft.com/office/drawing/2014/main" val="3244037588"/>
                        </a:ext>
                      </a:extLst>
                    </a:gridCol>
                    <a:gridCol w="2204317">
                      <a:extLst>
                        <a:ext uri="{9D8B030D-6E8A-4147-A177-3AD203B41FA5}">
                          <a16:colId xmlns:a16="http://schemas.microsoft.com/office/drawing/2014/main" val="1647535445"/>
                        </a:ext>
                      </a:extLst>
                    </a:gridCol>
                    <a:gridCol w="2205872">
                      <a:extLst>
                        <a:ext uri="{9D8B030D-6E8A-4147-A177-3AD203B41FA5}">
                          <a16:colId xmlns:a16="http://schemas.microsoft.com/office/drawing/2014/main" val="3161791971"/>
                        </a:ext>
                      </a:extLst>
                    </a:gridCol>
                    <a:gridCol w="678730">
                      <a:extLst>
                        <a:ext uri="{9D8B030D-6E8A-4147-A177-3AD203B41FA5}">
                          <a16:colId xmlns:a16="http://schemas.microsoft.com/office/drawing/2014/main" val="1954347298"/>
                        </a:ext>
                      </a:extLst>
                    </a:gridCol>
                    <a:gridCol w="1385740">
                      <a:extLst>
                        <a:ext uri="{9D8B030D-6E8A-4147-A177-3AD203B41FA5}">
                          <a16:colId xmlns:a16="http://schemas.microsoft.com/office/drawing/2014/main" val="1093887950"/>
                        </a:ext>
                      </a:extLst>
                    </a:gridCol>
                    <a:gridCol w="1093509">
                      <a:extLst>
                        <a:ext uri="{9D8B030D-6E8A-4147-A177-3AD203B41FA5}">
                          <a16:colId xmlns:a16="http://schemas.microsoft.com/office/drawing/2014/main" val="2588698877"/>
                        </a:ext>
                      </a:extLst>
                    </a:gridCol>
                    <a:gridCol w="1150070">
                      <a:extLst>
                        <a:ext uri="{9D8B030D-6E8A-4147-A177-3AD203B41FA5}">
                          <a16:colId xmlns:a16="http://schemas.microsoft.com/office/drawing/2014/main" val="454931347"/>
                        </a:ext>
                      </a:extLst>
                    </a:gridCol>
                    <a:gridCol w="871498">
                      <a:extLst>
                        <a:ext uri="{9D8B030D-6E8A-4147-A177-3AD203B41FA5}">
                          <a16:colId xmlns:a16="http://schemas.microsoft.com/office/drawing/2014/main" val="3864603011"/>
                        </a:ext>
                      </a:extLst>
                    </a:gridCol>
                  </a:tblGrid>
                  <a:tr h="370840">
                    <a:tc>
                      <a:txBody>
                        <a:bodyPr/>
                        <a:lstStyle/>
                        <a:p>
                          <a:r>
                            <a:rPr lang="en-US" dirty="0">
                              <a:solidFill>
                                <a:schemeClr val="bg1"/>
                              </a:solidFill>
                              <a:latin typeface="Times New Roman" panose="02020603050405020304" pitchFamily="18" charset="0"/>
                              <a:cs typeface="Times New Roman" panose="02020603050405020304" pitchFamily="18" charset="0"/>
                            </a:rPr>
                            <a:t>Data split</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Model</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Covariates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lags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Parameters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RMSE</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PRMSE</a:t>
                          </a:r>
                        </a:p>
                      </a:txBody>
                      <a:tcPr>
                        <a:solidFill>
                          <a:schemeClr val="accent1">
                            <a:lumMod val="75000"/>
                          </a:schemeClr>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b="1" i="1" smtClean="0">
                                        <a:solidFill>
                                          <a:schemeClr val="bg1"/>
                                        </a:solidFill>
                                        <a:latin typeface="Cambria Math" panose="02040503050406030204" pitchFamily="18" charset="0"/>
                                      </a:rPr>
                                    </m:ctrlPr>
                                  </m:sSubSupPr>
                                  <m:e>
                                    <m:r>
                                      <a:rPr lang="en-US" b="1" i="1">
                                        <a:solidFill>
                                          <a:schemeClr val="bg1"/>
                                        </a:solidFill>
                                        <a:latin typeface="Cambria Math" panose="02040503050406030204" pitchFamily="18" charset="0"/>
                                      </a:rPr>
                                      <m:t>𝒓</m:t>
                                    </m:r>
                                  </m:e>
                                  <m:sub>
                                    <m:r>
                                      <a:rPr lang="en-US" b="1" i="1">
                                        <a:solidFill>
                                          <a:schemeClr val="bg1"/>
                                        </a:solidFill>
                                        <a:latin typeface="Cambria Math" panose="02040503050406030204" pitchFamily="18" charset="0"/>
                                      </a:rPr>
                                      <m:t>𝒂𝒅𝒋</m:t>
                                    </m:r>
                                  </m:sub>
                                  <m:sup>
                                    <m:r>
                                      <a:rPr lang="en-US" b="1" i="1">
                                        <a:solidFill>
                                          <a:schemeClr val="bg1"/>
                                        </a:solidFill>
                                        <a:latin typeface="Cambria Math" panose="02040503050406030204" pitchFamily="18" charset="0"/>
                                      </a:rPr>
                                      <m:t>𝟐</m:t>
                                    </m:r>
                                  </m:sup>
                                </m:sSubSup>
                              </m:oMath>
                            </m:oMathPara>
                          </a14:m>
                          <a:endParaRPr lang="en-US"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extLst>
                      <a:ext uri="{0D108BD9-81ED-4DB2-BD59-A6C34878D82A}">
                        <a16:rowId xmlns:a16="http://schemas.microsoft.com/office/drawing/2014/main" val="1303729524"/>
                      </a:ext>
                    </a:extLst>
                  </a:tr>
                  <a:tr h="370840">
                    <a:tc rowSpan="2">
                      <a:txBody>
                        <a:bodyPr/>
                        <a:lstStyle/>
                        <a:p>
                          <a:r>
                            <a:rPr lang="en-US" dirty="0">
                              <a:latin typeface="Times New Roman" panose="02020603050405020304" pitchFamily="18" charset="0"/>
                              <a:cs typeface="Times New Roman" panose="02020603050405020304" pitchFamily="18" charset="0"/>
                            </a:rPr>
                            <a:t>70-30</a:t>
                          </a: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X9, X10 </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16</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0.002</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0.65</a:t>
                          </a:r>
                        </a:p>
                      </a:txBody>
                      <a:tcPr/>
                    </a:tc>
                    <a:extLst>
                      <a:ext uri="{0D108BD9-81ED-4DB2-BD59-A6C34878D82A}">
                        <a16:rowId xmlns:a16="http://schemas.microsoft.com/office/drawing/2014/main" val="3086098456"/>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X6, X7, X8, X9</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11</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0.003</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0.004</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0.53</a:t>
                          </a:r>
                        </a:p>
                      </a:txBody>
                      <a:tcPr/>
                    </a:tc>
                    <a:extLst>
                      <a:ext uri="{0D108BD9-81ED-4DB2-BD59-A6C34878D82A}">
                        <a16:rowId xmlns:a16="http://schemas.microsoft.com/office/drawing/2014/main" val="4237312591"/>
                      </a:ext>
                    </a:extLst>
                  </a:tr>
                  <a:tr h="370840">
                    <a:tc rowSpan="2">
                      <a:txBody>
                        <a:bodyPr/>
                        <a:lstStyle/>
                        <a:p>
                          <a:pPr marL="0" algn="l" defTabSz="914400" rtl="0" eaLnBrk="1" latinLnBrk="0" hangingPunct="1"/>
                          <a:r>
                            <a:rPr lang="en-US" sz="1800" kern="1200" dirty="0">
                              <a:latin typeface="Times New Roman" panose="02020603050405020304" pitchFamily="18" charset="0"/>
                              <a:cs typeface="Times New Roman" panose="02020603050405020304" pitchFamily="18" charset="0"/>
                            </a:rPr>
                            <a:t>80-20</a:t>
                          </a:r>
                          <a:endParaRPr lang="en-US" sz="18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X1, X4, X9</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24</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0.002</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0.77</a:t>
                          </a:r>
                        </a:p>
                      </a:txBody>
                      <a:tcPr/>
                    </a:tc>
                    <a:extLst>
                      <a:ext uri="{0D108BD9-81ED-4DB2-BD59-A6C34878D82A}">
                        <a16:rowId xmlns:a16="http://schemas.microsoft.com/office/drawing/2014/main" val="2529460135"/>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X6, X9, X10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7</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0.003</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effectLst/>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0.29</a:t>
                          </a:r>
                        </a:p>
                      </a:txBody>
                      <a:tcPr/>
                    </a:tc>
                    <a:extLst>
                      <a:ext uri="{0D108BD9-81ED-4DB2-BD59-A6C34878D82A}">
                        <a16:rowId xmlns:a16="http://schemas.microsoft.com/office/drawing/2014/main" val="2289219048"/>
                      </a:ext>
                    </a:extLst>
                  </a:tr>
                  <a:tr h="370840">
                    <a:tc rowSpan="2">
                      <a:txBody>
                        <a:bodyPr/>
                        <a:lstStyle/>
                        <a:p>
                          <a:r>
                            <a:rPr lang="en-US" dirty="0">
                              <a:latin typeface="Times New Roman" panose="02020603050405020304" pitchFamily="18" charset="0"/>
                              <a:cs typeface="Times New Roman" panose="02020603050405020304" pitchFamily="18" charset="0"/>
                            </a:rPr>
                            <a:t>90-10</a:t>
                          </a: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X4, X8, X9, X10</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32</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0.001</a:t>
                          </a:r>
                          <a:endParaRPr lang="en-US"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effectLst/>
                              <a:latin typeface="Times New Roman" panose="02020603050405020304" pitchFamily="18" charset="0"/>
                              <a:cs typeface="Times New Roman" panose="02020603050405020304" pitchFamily="18" charset="0"/>
                            </a:rPr>
                            <a:t>1.7</a:t>
                          </a:r>
                          <a14:m>
                            <m:oMath xmlns:m="http://schemas.openxmlformats.org/officeDocument/2006/math">
                              <m:sSup>
                                <m:sSupPr>
                                  <m:ctrlPr>
                                    <a:rPr lang="en-US" b="1" i="1" dirty="0" smtClean="0">
                                      <a:latin typeface="Cambria Math" panose="02040503050406030204" pitchFamily="18" charset="0"/>
                                    </a:rPr>
                                  </m:ctrlPr>
                                </m:sSupPr>
                                <m:e>
                                  <m:r>
                                    <a:rPr lang="en-US" b="1" i="1" dirty="0" smtClean="0">
                                      <a:latin typeface="Cambria Math" panose="02040503050406030204" pitchFamily="18" charset="0"/>
                                    </a:rPr>
                                    <m:t>𝐞</m:t>
                                  </m:r>
                                </m:e>
                                <m:sup>
                                  <m:r>
                                    <a:rPr lang="en-US" b="1" dirty="0" smtClean="0">
                                      <a:latin typeface="Cambria Math" panose="02040503050406030204" pitchFamily="18" charset="0"/>
                                    </a:rPr>
                                    <m:t>−</m:t>
                                  </m:r>
                                  <m:r>
                                    <a:rPr lang="en-US" b="1" i="1" dirty="0" smtClean="0">
                                      <a:latin typeface="Cambria Math" panose="02040503050406030204" pitchFamily="18" charset="0"/>
                                    </a:rPr>
                                    <m:t>𝟓</m:t>
                                  </m:r>
                                </m:sup>
                              </m:sSup>
                            </m:oMath>
                          </a14:m>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0.73</a:t>
                          </a:r>
                        </a:p>
                      </a:txBody>
                      <a:tcPr/>
                    </a:tc>
                    <a:extLst>
                      <a:ext uri="{0D108BD9-81ED-4DB2-BD59-A6C34878D82A}">
                        <a16:rowId xmlns:a16="http://schemas.microsoft.com/office/drawing/2014/main" val="3796051821"/>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X4, X8, X9, X10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11</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0.002</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0.002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0.34</a:t>
                          </a:r>
                        </a:p>
                      </a:txBody>
                      <a:tcPr/>
                    </a:tc>
                    <a:extLst>
                      <a:ext uri="{0D108BD9-81ED-4DB2-BD59-A6C34878D82A}">
                        <a16:rowId xmlns:a16="http://schemas.microsoft.com/office/drawing/2014/main" val="183747609"/>
                      </a:ext>
                    </a:extLst>
                  </a:tr>
                </a:tbl>
              </a:graphicData>
            </a:graphic>
          </p:graphicFrame>
        </mc:Choice>
        <mc:Fallback>
          <p:graphicFrame>
            <p:nvGraphicFramePr>
              <p:cNvPr id="3" name="Table 2">
                <a:extLst>
                  <a:ext uri="{FF2B5EF4-FFF2-40B4-BE49-F238E27FC236}">
                    <a16:creationId xmlns:a16="http://schemas.microsoft.com/office/drawing/2014/main" id="{5AD35387-32CD-4386-A6B3-178B4D09E246}"/>
                  </a:ext>
                </a:extLst>
              </p:cNvPr>
              <p:cNvGraphicFramePr>
                <a:graphicFrameLocks noGrp="1"/>
              </p:cNvGraphicFramePr>
              <p:nvPr>
                <p:extLst>
                  <p:ext uri="{D42A27DB-BD31-4B8C-83A1-F6EECF244321}">
                    <p14:modId xmlns:p14="http://schemas.microsoft.com/office/powerpoint/2010/main" val="1472938796"/>
                  </p:ext>
                </p:extLst>
              </p:nvPr>
            </p:nvGraphicFramePr>
            <p:xfrm>
              <a:off x="652386" y="2158391"/>
              <a:ext cx="10843120" cy="2654237"/>
            </p:xfrm>
            <a:graphic>
              <a:graphicData uri="http://schemas.openxmlformats.org/drawingml/2006/table">
                <a:tbl>
                  <a:tblPr firstRow="1" bandRow="1">
                    <a:tableStyleId>{69CF1AB2-1976-4502-BF36-3FF5EA218861}</a:tableStyleId>
                  </a:tblPr>
                  <a:tblGrid>
                    <a:gridCol w="1253384">
                      <a:extLst>
                        <a:ext uri="{9D8B030D-6E8A-4147-A177-3AD203B41FA5}">
                          <a16:colId xmlns:a16="http://schemas.microsoft.com/office/drawing/2014/main" val="3244037588"/>
                        </a:ext>
                      </a:extLst>
                    </a:gridCol>
                    <a:gridCol w="2204317">
                      <a:extLst>
                        <a:ext uri="{9D8B030D-6E8A-4147-A177-3AD203B41FA5}">
                          <a16:colId xmlns:a16="http://schemas.microsoft.com/office/drawing/2014/main" val="1647535445"/>
                        </a:ext>
                      </a:extLst>
                    </a:gridCol>
                    <a:gridCol w="2205872">
                      <a:extLst>
                        <a:ext uri="{9D8B030D-6E8A-4147-A177-3AD203B41FA5}">
                          <a16:colId xmlns:a16="http://schemas.microsoft.com/office/drawing/2014/main" val="3161791971"/>
                        </a:ext>
                      </a:extLst>
                    </a:gridCol>
                    <a:gridCol w="678730">
                      <a:extLst>
                        <a:ext uri="{9D8B030D-6E8A-4147-A177-3AD203B41FA5}">
                          <a16:colId xmlns:a16="http://schemas.microsoft.com/office/drawing/2014/main" val="1954347298"/>
                        </a:ext>
                      </a:extLst>
                    </a:gridCol>
                    <a:gridCol w="1385740">
                      <a:extLst>
                        <a:ext uri="{9D8B030D-6E8A-4147-A177-3AD203B41FA5}">
                          <a16:colId xmlns:a16="http://schemas.microsoft.com/office/drawing/2014/main" val="1093887950"/>
                        </a:ext>
                      </a:extLst>
                    </a:gridCol>
                    <a:gridCol w="1093509">
                      <a:extLst>
                        <a:ext uri="{9D8B030D-6E8A-4147-A177-3AD203B41FA5}">
                          <a16:colId xmlns:a16="http://schemas.microsoft.com/office/drawing/2014/main" val="2588698877"/>
                        </a:ext>
                      </a:extLst>
                    </a:gridCol>
                    <a:gridCol w="1150070">
                      <a:extLst>
                        <a:ext uri="{9D8B030D-6E8A-4147-A177-3AD203B41FA5}">
                          <a16:colId xmlns:a16="http://schemas.microsoft.com/office/drawing/2014/main" val="454931347"/>
                        </a:ext>
                      </a:extLst>
                    </a:gridCol>
                    <a:gridCol w="871498">
                      <a:extLst>
                        <a:ext uri="{9D8B030D-6E8A-4147-A177-3AD203B41FA5}">
                          <a16:colId xmlns:a16="http://schemas.microsoft.com/office/drawing/2014/main" val="3864603011"/>
                        </a:ext>
                      </a:extLst>
                    </a:gridCol>
                  </a:tblGrid>
                  <a:tr h="424053">
                    <a:tc>
                      <a:txBody>
                        <a:bodyPr/>
                        <a:lstStyle/>
                        <a:p>
                          <a:r>
                            <a:rPr lang="en-US" dirty="0">
                              <a:solidFill>
                                <a:schemeClr val="bg1"/>
                              </a:solidFill>
                              <a:latin typeface="Times New Roman" panose="02020603050405020304" pitchFamily="18" charset="0"/>
                              <a:cs typeface="Times New Roman" panose="02020603050405020304" pitchFamily="18" charset="0"/>
                            </a:rPr>
                            <a:t>Data split</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Model</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Covariates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lags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Parameters</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RMSE</a:t>
                          </a:r>
                        </a:p>
                      </a:txBody>
                      <a:tcPr>
                        <a:solidFill>
                          <a:schemeClr val="accent1">
                            <a:lumMod val="75000"/>
                          </a:schemeClr>
                        </a:solidFill>
                      </a:tcPr>
                    </a:tc>
                    <a:tc>
                      <a:txBody>
                        <a:bodyPr/>
                        <a:lstStyle/>
                        <a:p>
                          <a:r>
                            <a:rPr lang="en-US" dirty="0">
                              <a:solidFill>
                                <a:schemeClr val="bg1"/>
                              </a:solidFill>
                              <a:latin typeface="Times New Roman" panose="02020603050405020304" pitchFamily="18" charset="0"/>
                              <a:cs typeface="Times New Roman" panose="02020603050405020304" pitchFamily="18" charset="0"/>
                            </a:rPr>
                            <a:t>PRMSE</a:t>
                          </a:r>
                        </a:p>
                      </a:txBody>
                      <a:tcPr>
                        <a:solidFill>
                          <a:schemeClr val="accent1">
                            <a:lumMod val="75000"/>
                          </a:schemeClr>
                        </a:solidFill>
                      </a:tcPr>
                    </a:tc>
                    <a:tc>
                      <a:txBody>
                        <a:bodyPr/>
                        <a:lstStyle/>
                        <a:p>
                          <a:endParaRPr lang="en-US"/>
                        </a:p>
                      </a:txBody>
                      <a:tcPr>
                        <a:blipFill>
                          <a:blip r:embed="rId3"/>
                          <a:stretch>
                            <a:fillRect l="-1145455" t="-7143" r="-1399" b="-544286"/>
                          </a:stretch>
                        </a:blipFill>
                      </a:tcPr>
                    </a:tc>
                    <a:extLst>
                      <a:ext uri="{0D108BD9-81ED-4DB2-BD59-A6C34878D82A}">
                        <a16:rowId xmlns:a16="http://schemas.microsoft.com/office/drawing/2014/main" val="1303729524"/>
                      </a:ext>
                    </a:extLst>
                  </a:tr>
                  <a:tr h="370840">
                    <a:tc rowSpan="2">
                      <a:txBody>
                        <a:bodyPr/>
                        <a:lstStyle/>
                        <a:p>
                          <a:r>
                            <a:rPr lang="en-US" dirty="0">
                              <a:latin typeface="Times New Roman" panose="02020603050405020304" pitchFamily="18" charset="0"/>
                              <a:cs typeface="Times New Roman" panose="02020603050405020304" pitchFamily="18" charset="0"/>
                            </a:rPr>
                            <a:t>70-30</a:t>
                          </a: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X9, X10 </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16</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0.002</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0.65</a:t>
                          </a:r>
                        </a:p>
                      </a:txBody>
                      <a:tcPr/>
                    </a:tc>
                    <a:extLst>
                      <a:ext uri="{0D108BD9-81ED-4DB2-BD59-A6C34878D82A}">
                        <a16:rowId xmlns:a16="http://schemas.microsoft.com/office/drawing/2014/main" val="3086098456"/>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X6, X7, X8, X9</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11</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0.003</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0.004</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0.53</a:t>
                          </a:r>
                        </a:p>
                      </a:txBody>
                      <a:tcPr/>
                    </a:tc>
                    <a:extLst>
                      <a:ext uri="{0D108BD9-81ED-4DB2-BD59-A6C34878D82A}">
                        <a16:rowId xmlns:a16="http://schemas.microsoft.com/office/drawing/2014/main" val="4237312591"/>
                      </a:ext>
                    </a:extLst>
                  </a:tr>
                  <a:tr h="370840">
                    <a:tc rowSpan="2">
                      <a:txBody>
                        <a:bodyPr/>
                        <a:lstStyle/>
                        <a:p>
                          <a:pPr marL="0" algn="l" defTabSz="914400" rtl="0" eaLnBrk="1" latinLnBrk="0" hangingPunct="1"/>
                          <a:r>
                            <a:rPr lang="en-US" sz="1800" kern="1200" dirty="0">
                              <a:latin typeface="Times New Roman" panose="02020603050405020304" pitchFamily="18" charset="0"/>
                              <a:cs typeface="Times New Roman" panose="02020603050405020304" pitchFamily="18" charset="0"/>
                            </a:rPr>
                            <a:t>80-20</a:t>
                          </a:r>
                          <a:endParaRPr lang="en-US" sz="1800" kern="1200" dirty="0">
                            <a:solidFill>
                              <a:schemeClr val="dk1"/>
                            </a:solidFill>
                            <a:latin typeface="Times New Roman" panose="02020603050405020304" pitchFamily="18" charset="0"/>
                            <a:ea typeface="+mn-ea"/>
                            <a:cs typeface="Times New Roman" panose="02020603050405020304" pitchFamily="18" charset="0"/>
                          </a:endParaRP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X1, X4, X9</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24</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0.002</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0.77</a:t>
                          </a:r>
                        </a:p>
                      </a:txBody>
                      <a:tcPr/>
                    </a:tc>
                    <a:extLst>
                      <a:ext uri="{0D108BD9-81ED-4DB2-BD59-A6C34878D82A}">
                        <a16:rowId xmlns:a16="http://schemas.microsoft.com/office/drawing/2014/main" val="2529460135"/>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X6, X9, X10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7</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0.003</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0.003</a:t>
                          </a:r>
                          <a:endParaRPr lang="en-US" b="1" dirty="0">
                            <a:effectLst/>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0.29</a:t>
                          </a:r>
                        </a:p>
                      </a:txBody>
                      <a:tcPr/>
                    </a:tc>
                    <a:extLst>
                      <a:ext uri="{0D108BD9-81ED-4DB2-BD59-A6C34878D82A}">
                        <a16:rowId xmlns:a16="http://schemas.microsoft.com/office/drawing/2014/main" val="2289219048"/>
                      </a:ext>
                    </a:extLst>
                  </a:tr>
                  <a:tr h="375984">
                    <a:tc rowSpan="2">
                      <a:txBody>
                        <a:bodyPr/>
                        <a:lstStyle/>
                        <a:p>
                          <a:r>
                            <a:rPr lang="en-US" dirty="0">
                              <a:latin typeface="Times New Roman" panose="02020603050405020304" pitchFamily="18" charset="0"/>
                              <a:cs typeface="Times New Roman" panose="02020603050405020304" pitchFamily="18" charset="0"/>
                            </a:rPr>
                            <a:t>90-10</a:t>
                          </a:r>
                        </a:p>
                      </a:txBody>
                      <a:tcPr anchor="ctr"/>
                    </a:tc>
                    <a:tc>
                      <a:txBody>
                        <a:bodyPr/>
                        <a:lstStyle/>
                        <a:p>
                          <a:r>
                            <a:rPr lang="en-US" sz="1800" b="1" kern="1200" dirty="0">
                              <a:effectLst/>
                              <a:latin typeface="Times New Roman" panose="02020603050405020304" pitchFamily="18" charset="0"/>
                              <a:cs typeface="Times New Roman" panose="02020603050405020304" pitchFamily="18" charset="0"/>
                            </a:rPr>
                            <a:t>Transfer function</a:t>
                          </a:r>
                          <a:endParaRPr lang="en-US" b="1" dirty="0">
                            <a:latin typeface="Times New Roman" panose="02020603050405020304" pitchFamily="18" charset="0"/>
                            <a:cs typeface="Times New Roman" panose="02020603050405020304" pitchFamily="18" charset="0"/>
                          </a:endParaRPr>
                        </a:p>
                      </a:txBody>
                      <a:tcPr/>
                    </a:tc>
                    <a:tc>
                      <a:txBody>
                        <a:bodyPr/>
                        <a:lstStyle/>
                        <a:p>
                          <a:r>
                            <a:rPr lang="en-US" sz="1800" b="1" kern="1200" dirty="0">
                              <a:effectLst/>
                              <a:latin typeface="Times New Roman" panose="02020603050405020304" pitchFamily="18" charset="0"/>
                              <a:cs typeface="Times New Roman" panose="02020603050405020304" pitchFamily="18" charset="0"/>
                            </a:rPr>
                            <a:t>X4, X8, X9, X10</a:t>
                          </a:r>
                          <a:endParaRPr lang="en-US" b="1" dirty="0">
                            <a:latin typeface="Times New Roman" panose="02020603050405020304" pitchFamily="18" charset="0"/>
                            <a:cs typeface="Times New Roman" panose="02020603050405020304" pitchFamily="18" charset="0"/>
                          </a:endParaRPr>
                        </a:p>
                      </a:txBody>
                      <a:tcPr/>
                    </a:tc>
                    <a:tc>
                      <a:txBody>
                        <a:bodyPr/>
                        <a:lstStyle/>
                        <a:p>
                          <a:r>
                            <a:rPr lang="en-US" b="1" dirty="0">
                              <a:latin typeface="Times New Roman" panose="02020603050405020304" pitchFamily="18" charset="0"/>
                              <a:cs typeface="Times New Roman" panose="02020603050405020304" pitchFamily="18" charset="0"/>
                            </a:rPr>
                            <a:t>3</a:t>
                          </a:r>
                        </a:p>
                      </a:txBody>
                      <a:tcPr/>
                    </a:tc>
                    <a:tc>
                      <a:txBody>
                        <a:bodyPr/>
                        <a:lstStyle/>
                        <a:p>
                          <a:r>
                            <a:rPr lang="en-US" b="1" dirty="0">
                              <a:latin typeface="Times New Roman" panose="02020603050405020304" pitchFamily="18" charset="0"/>
                              <a:cs typeface="Times New Roman" panose="02020603050405020304" pitchFamily="18" charset="0"/>
                            </a:rPr>
                            <a:t>32</a:t>
                          </a:r>
                        </a:p>
                      </a:txBody>
                      <a:tcPr/>
                    </a:tc>
                    <a:tc>
                      <a:txBody>
                        <a:bodyPr/>
                        <a:lstStyle/>
                        <a:p>
                          <a:r>
                            <a:rPr lang="en-US" sz="1800" b="1" kern="1200" dirty="0">
                              <a:effectLst/>
                              <a:latin typeface="Times New Roman" panose="02020603050405020304" pitchFamily="18" charset="0"/>
                              <a:cs typeface="Times New Roman" panose="02020603050405020304" pitchFamily="18" charset="0"/>
                            </a:rPr>
                            <a:t>0.001</a:t>
                          </a:r>
                          <a:endParaRPr lang="en-US" b="1"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3"/>
                          <a:stretch>
                            <a:fillRect l="-766667" t="-512903" r="-76720" b="-122581"/>
                          </a:stretch>
                        </a:blipFill>
                      </a:tcPr>
                    </a:tc>
                    <a:tc>
                      <a:txBody>
                        <a:bodyPr/>
                        <a:lstStyle/>
                        <a:p>
                          <a:r>
                            <a:rPr lang="en-US" b="1" dirty="0">
                              <a:latin typeface="Times New Roman" panose="02020603050405020304" pitchFamily="18" charset="0"/>
                              <a:cs typeface="Times New Roman" panose="02020603050405020304" pitchFamily="18" charset="0"/>
                            </a:rPr>
                            <a:t>0.73</a:t>
                          </a:r>
                        </a:p>
                      </a:txBody>
                      <a:tcPr/>
                    </a:tc>
                    <a:extLst>
                      <a:ext uri="{0D108BD9-81ED-4DB2-BD59-A6C34878D82A}">
                        <a16:rowId xmlns:a16="http://schemas.microsoft.com/office/drawing/2014/main" val="3796051821"/>
                      </a:ext>
                    </a:extLst>
                  </a:tr>
                  <a:tr h="370840">
                    <a:tc vMerge="1">
                      <a:txBody>
                        <a:bodyPr/>
                        <a:lstStyle/>
                        <a:p>
                          <a:endParaRPr lang="en-US" dirty="0"/>
                        </a:p>
                      </a:txBody>
                      <a:tcPr/>
                    </a:tc>
                    <a:tc>
                      <a:txBody>
                        <a:bodyPr/>
                        <a:lstStyle/>
                        <a:p>
                          <a:r>
                            <a:rPr lang="en-US" sz="1800" kern="1200" dirty="0">
                              <a:effectLst/>
                              <a:latin typeface="Times New Roman" panose="02020603050405020304" pitchFamily="18" charset="0"/>
                              <a:cs typeface="Times New Roman" panose="02020603050405020304" pitchFamily="18" charset="0"/>
                            </a:rPr>
                            <a:t>Interaction regression</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X4, X8, X9, X10</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a:t>
                          </a:r>
                        </a:p>
                      </a:txBody>
                      <a:tcPr/>
                    </a:tc>
                    <a:tc>
                      <a:txBody>
                        <a:bodyPr/>
                        <a:lstStyle/>
                        <a:p>
                          <a:r>
                            <a:rPr lang="en-US" dirty="0">
                              <a:latin typeface="Times New Roman" panose="02020603050405020304" pitchFamily="18" charset="0"/>
                              <a:cs typeface="Times New Roman" panose="02020603050405020304" pitchFamily="18" charset="0"/>
                            </a:rPr>
                            <a:t>11</a:t>
                          </a:r>
                        </a:p>
                      </a:txBody>
                      <a:tcPr/>
                    </a:tc>
                    <a:tc>
                      <a:txBody>
                        <a:bodyPr/>
                        <a:lstStyle/>
                        <a:p>
                          <a:r>
                            <a:rPr lang="en-US" sz="1800" kern="1200" dirty="0">
                              <a:effectLst/>
                              <a:latin typeface="Times New Roman" panose="02020603050405020304" pitchFamily="18" charset="0"/>
                              <a:cs typeface="Times New Roman" panose="02020603050405020304" pitchFamily="18" charset="0"/>
                            </a:rPr>
                            <a:t>0.002</a:t>
                          </a:r>
                          <a:endParaRPr lang="en-US" dirty="0">
                            <a:latin typeface="Times New Roman" panose="02020603050405020304" pitchFamily="18" charset="0"/>
                            <a:cs typeface="Times New Roman" panose="02020603050405020304" pitchFamily="18" charset="0"/>
                          </a:endParaRPr>
                        </a:p>
                      </a:txBody>
                      <a:tcPr/>
                    </a:tc>
                    <a:tc>
                      <a:txBody>
                        <a:bodyPr/>
                        <a:lstStyle/>
                        <a:p>
                          <a:r>
                            <a:rPr lang="en-US" sz="1800" kern="1200" dirty="0">
                              <a:effectLst/>
                              <a:latin typeface="Times New Roman" panose="02020603050405020304" pitchFamily="18" charset="0"/>
                              <a:cs typeface="Times New Roman" panose="02020603050405020304" pitchFamily="18" charset="0"/>
                            </a:rPr>
                            <a:t>0.002</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0.34</a:t>
                          </a:r>
                        </a:p>
                      </a:txBody>
                      <a:tcPr/>
                    </a:tc>
                    <a:extLst>
                      <a:ext uri="{0D108BD9-81ED-4DB2-BD59-A6C34878D82A}">
                        <a16:rowId xmlns:a16="http://schemas.microsoft.com/office/drawing/2014/main" val="183747609"/>
                      </a:ext>
                    </a:extLst>
                  </a:tr>
                </a:tbl>
              </a:graphicData>
            </a:graphic>
          </p:graphicFrame>
        </mc:Fallback>
      </mc:AlternateContent>
    </p:spTree>
    <p:extLst>
      <p:ext uri="{BB962C8B-B14F-4D97-AF65-F5344CB8AC3E}">
        <p14:creationId xmlns:p14="http://schemas.microsoft.com/office/powerpoint/2010/main" val="203126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3682BB-3725-4FBF-90F8-A1846D85DCAD}"/>
              </a:ext>
            </a:extLst>
          </p:cNvPr>
          <p:cNvSpPr>
            <a:spLocks noGrp="1"/>
          </p:cNvSpPr>
          <p:nvPr>
            <p:ph type="sldNum" sz="quarter" idx="12"/>
          </p:nvPr>
        </p:nvSpPr>
        <p:spPr/>
        <p:txBody>
          <a:bodyPr/>
          <a:lstStyle/>
          <a:p>
            <a:fld id="{13EB0FB4-BACF-4B64-827A-9F980E255121}" type="slidenum">
              <a:rPr lang="en-US" smtClean="0"/>
              <a:pPr/>
              <a:t>9</a:t>
            </a:fld>
            <a:endParaRPr lang="en-US"/>
          </a:p>
        </p:txBody>
      </p:sp>
      <p:pic>
        <p:nvPicPr>
          <p:cNvPr id="4" name="Picture 3">
            <a:extLst>
              <a:ext uri="{FF2B5EF4-FFF2-40B4-BE49-F238E27FC236}">
                <a16:creationId xmlns:a16="http://schemas.microsoft.com/office/drawing/2014/main" id="{004935C5-0B74-47E9-8CD9-AA63BC9C7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25" y="1677971"/>
            <a:ext cx="3858901" cy="2894176"/>
          </a:xfrm>
          <a:prstGeom prst="rect">
            <a:avLst/>
          </a:prstGeom>
        </p:spPr>
      </p:pic>
      <p:pic>
        <p:nvPicPr>
          <p:cNvPr id="6" name="Picture 5">
            <a:extLst>
              <a:ext uri="{FF2B5EF4-FFF2-40B4-BE49-F238E27FC236}">
                <a16:creationId xmlns:a16="http://schemas.microsoft.com/office/drawing/2014/main" id="{092754BC-2C97-4EB8-ADB0-CC3654C03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320" y="1677971"/>
            <a:ext cx="3858901" cy="2894176"/>
          </a:xfrm>
          <a:prstGeom prst="rect">
            <a:avLst/>
          </a:prstGeom>
        </p:spPr>
      </p:pic>
      <p:pic>
        <p:nvPicPr>
          <p:cNvPr id="8" name="Picture 7">
            <a:extLst>
              <a:ext uri="{FF2B5EF4-FFF2-40B4-BE49-F238E27FC236}">
                <a16:creationId xmlns:a16="http://schemas.microsoft.com/office/drawing/2014/main" id="{DC5A81EC-93F4-4D9B-AB78-FE987659B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221" y="1677971"/>
            <a:ext cx="3858902" cy="2894176"/>
          </a:xfrm>
          <a:prstGeom prst="rect">
            <a:avLst/>
          </a:prstGeom>
        </p:spPr>
      </p:pic>
      <p:sp>
        <p:nvSpPr>
          <p:cNvPr id="9" name="Rectangle 8">
            <a:extLst>
              <a:ext uri="{FF2B5EF4-FFF2-40B4-BE49-F238E27FC236}">
                <a16:creationId xmlns:a16="http://schemas.microsoft.com/office/drawing/2014/main" id="{A9FD2BCA-0C04-4237-9022-3E4EF2C5720D}"/>
              </a:ext>
            </a:extLst>
          </p:cNvPr>
          <p:cNvSpPr/>
          <p:nvPr/>
        </p:nvSpPr>
        <p:spPr>
          <a:xfrm>
            <a:off x="364346" y="4648927"/>
            <a:ext cx="11485147" cy="646331"/>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Figure 1: </a:t>
            </a:r>
            <a:r>
              <a:rPr lang="en-US" dirty="0">
                <a:latin typeface="Times New Roman" panose="02020603050405020304" pitchFamily="18" charset="0"/>
                <a:cs typeface="Times New Roman" panose="02020603050405020304" pitchFamily="18" charset="0"/>
              </a:rPr>
              <a:t>Models fitted through two techniques including transfer function and interaction regression. From left to right: (a) 70% of data used for model fitting, (b) 80% of data used for model fitting, and (c) 90% of data used for model fitting</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985B5C8-DE95-48C5-BEA4-4DF376A94C5C}"/>
                  </a:ext>
                </a:extLst>
              </p:cNvPr>
              <p:cNvSpPr txBox="1"/>
              <p:nvPr/>
            </p:nvSpPr>
            <p:spPr>
              <a:xfrm>
                <a:off x="364346" y="5295258"/>
                <a:ext cx="11463308" cy="415627"/>
              </a:xfrm>
              <a:prstGeom prst="rect">
                <a:avLst/>
              </a:prstGeom>
              <a:noFill/>
            </p:spPr>
            <p:txBody>
              <a:bodyPr wrap="square" rtlCol="0">
                <a:spAutoFit/>
              </a:bodyPr>
              <a:lstStyle/>
              <a:p>
                <a:pPr lvl="0">
                  <a:buClr>
                    <a:schemeClr val="dk1"/>
                  </a:buClr>
                  <a:buSzPts val="3600"/>
                </a:pPr>
                <a:r>
                  <a:rPr lang="en-US" dirty="0">
                    <a:solidFill>
                      <a:srgbClr val="FF0000"/>
                    </a:solidFill>
                    <a:latin typeface="Times New Roman" panose="02020603050405020304" pitchFamily="18" charset="0"/>
                    <a:cs typeface="Times New Roman" panose="02020603050405020304" pitchFamily="18" charset="0"/>
                  </a:rPr>
                  <a:t>*</a:t>
                </a:r>
                <a:r>
                  <a:rPr lang="en-US" dirty="0">
                    <a:solidFill>
                      <a:srgbClr val="FF0000"/>
                    </a:solidFill>
                    <a:latin typeface="Times New Roman" panose="02020603050405020304" pitchFamily="18" charset="0"/>
                    <a:cs typeface="Times New Roman" panose="02020603050405020304" pitchFamily="18" charset="0"/>
                    <a:sym typeface="Times New Roman"/>
                  </a:rPr>
                  <a:t>With increasing the available data for fitting, the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𝑎𝑑𝑗</m:t>
                        </m:r>
                      </m:sub>
                      <m:sup>
                        <m:r>
                          <a:rPr lang="en-US" i="1">
                            <a:solidFill>
                              <a:srgbClr val="FF0000"/>
                            </a:solidFill>
                            <a:latin typeface="Cambria Math" panose="02040503050406030204" pitchFamily="18" charset="0"/>
                          </a:rPr>
                          <m:t>2</m:t>
                        </m:r>
                      </m:sup>
                    </m:sSubSup>
                  </m:oMath>
                </a14:m>
                <a:r>
                  <a:rPr lang="en-US" dirty="0">
                    <a:solidFill>
                      <a:srgbClr val="FF0000"/>
                    </a:solidFill>
                    <a:latin typeface="Times New Roman" panose="02020603050405020304" pitchFamily="18" charset="0"/>
                    <a:cs typeface="Times New Roman" panose="02020603050405020304" pitchFamily="18" charset="0"/>
                    <a:sym typeface="Times New Roman"/>
                  </a:rPr>
                  <a:t> value increases.  </a:t>
                </a:r>
                <a:endParaRPr lang="en-US" dirty="0">
                  <a:solidFill>
                    <a:srgbClr val="FF0000"/>
                  </a:solidFill>
                  <a:latin typeface="Times New Roman" panose="02020603050405020304" pitchFamily="18"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A985B5C8-DE95-48C5-BEA4-4DF376A94C5C}"/>
                  </a:ext>
                </a:extLst>
              </p:cNvPr>
              <p:cNvSpPr txBox="1">
                <a:spLocks noRot="1" noChangeAspect="1" noMove="1" noResize="1" noEditPoints="1" noAdjustHandles="1" noChangeArrowheads="1" noChangeShapeType="1" noTextEdit="1"/>
              </p:cNvSpPr>
              <p:nvPr/>
            </p:nvSpPr>
            <p:spPr>
              <a:xfrm>
                <a:off x="364346" y="5295258"/>
                <a:ext cx="11463308" cy="415627"/>
              </a:xfrm>
              <a:prstGeom prst="rect">
                <a:avLst/>
              </a:prstGeom>
              <a:blipFill>
                <a:blip r:embed="rId5"/>
                <a:stretch>
                  <a:fillRect l="-479" t="-5882" b="-14706"/>
                </a:stretch>
              </a:blipFill>
            </p:spPr>
            <p:txBody>
              <a:bodyPr/>
              <a:lstStyle/>
              <a:p>
                <a:r>
                  <a:rPr lang="en-US">
                    <a:noFill/>
                  </a:rPr>
                  <a:t> </a:t>
                </a:r>
              </a:p>
            </p:txBody>
          </p:sp>
        </mc:Fallback>
      </mc:AlternateContent>
    </p:spTree>
    <p:extLst>
      <p:ext uri="{BB962C8B-B14F-4D97-AF65-F5344CB8AC3E}">
        <p14:creationId xmlns:p14="http://schemas.microsoft.com/office/powerpoint/2010/main" val="2575503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27094</TotalTime>
  <Words>947</Words>
  <Application>Microsoft Office PowerPoint</Application>
  <PresentationFormat>Widescreen</PresentationFormat>
  <Paragraphs>155</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A. Regression with Interaction</vt:lpstr>
      <vt:lpstr>B. Transfer Function</vt:lpstr>
      <vt:lpstr>PowerPoint Presentation</vt:lpstr>
      <vt:lpstr>To evaluate the effectiveness of the resilience model based on regression with interaction and transfer function methods the 1980 U.S. recession data set possessing ten covariates.  This particular recession was chosen to evaluate the models’ ability to track and forecast multiple economic shocks.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Priscila D Silva</dc:creator>
  <cp:lastModifiedBy>Fatemeh Salboukh</cp:lastModifiedBy>
  <cp:revision>548</cp:revision>
  <dcterms:created xsi:type="dcterms:W3CDTF">2020-09-26T18:38:00Z</dcterms:created>
  <dcterms:modified xsi:type="dcterms:W3CDTF">2024-04-02T18:30:35Z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