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4"/>
  </p:sldMasterIdLst>
  <p:notesMasterIdLst>
    <p:notesMasterId r:id="rId25"/>
  </p:notesMasterIdLst>
  <p:handoutMasterIdLst>
    <p:handoutMasterId r:id="rId26"/>
  </p:handoutMasterIdLst>
  <p:sldIdLst>
    <p:sldId id="1426" r:id="rId5"/>
    <p:sldId id="1462" r:id="rId6"/>
    <p:sldId id="1463" r:id="rId7"/>
    <p:sldId id="1461" r:id="rId8"/>
    <p:sldId id="1472" r:id="rId9"/>
    <p:sldId id="1425" r:id="rId10"/>
    <p:sldId id="1464" r:id="rId11"/>
    <p:sldId id="1465" r:id="rId12"/>
    <p:sldId id="1466" r:id="rId13"/>
    <p:sldId id="1467" r:id="rId14"/>
    <p:sldId id="1460" r:id="rId15"/>
    <p:sldId id="1468" r:id="rId16"/>
    <p:sldId id="1470" r:id="rId17"/>
    <p:sldId id="1471" r:id="rId18"/>
    <p:sldId id="1473" r:id="rId19"/>
    <p:sldId id="1459" r:id="rId20"/>
    <p:sldId id="1469" r:id="rId21"/>
    <p:sldId id="1474" r:id="rId22"/>
    <p:sldId id="1457" r:id="rId23"/>
    <p:sldId id="1429" r:id="rId24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seph, Anny-Claude CIV" initials="JAC" lastIdx="2" clrIdx="0">
    <p:extLst>
      <p:ext uri="{19B8F6BF-5375-455C-9EA6-DF929625EA0E}">
        <p15:presenceInfo xmlns:p15="http://schemas.microsoft.com/office/powerpoint/2012/main" userId="S::annyclaude.joseph@westpoint.edu::480c3b43-e066-4489-9b93-635e28ecd2c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F49699-956C-4959-8C31-70329073643C}" v="981" dt="2023-04-26T17:47:12.75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1500" y="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ppetta, Anthony S CDT 2023" userId="c7f4c8cd-8c8f-436e-9337-54da3b08a4c3" providerId="ADAL" clId="{D42D82B2-76D0-42C5-AA4F-E03B7DBE439A}"/>
    <pc:docChg chg="undo custSel delSld modSld">
      <pc:chgData name="Cappetta, Anthony S CDT 2023" userId="c7f4c8cd-8c8f-436e-9337-54da3b08a4c3" providerId="ADAL" clId="{D42D82B2-76D0-42C5-AA4F-E03B7DBE439A}" dt="2023-04-10T17:04:01.700" v="1416" actId="20577"/>
      <pc:docMkLst>
        <pc:docMk/>
      </pc:docMkLst>
      <pc:sldChg chg="addSp modSp mod">
        <pc:chgData name="Cappetta, Anthony S CDT 2023" userId="c7f4c8cd-8c8f-436e-9337-54da3b08a4c3" providerId="ADAL" clId="{D42D82B2-76D0-42C5-AA4F-E03B7DBE439A}" dt="2023-04-07T15:41:37.988" v="467" actId="14100"/>
        <pc:sldMkLst>
          <pc:docMk/>
          <pc:sldMk cId="871909133" sldId="1425"/>
        </pc:sldMkLst>
        <pc:spChg chg="mod">
          <ac:chgData name="Cappetta, Anthony S CDT 2023" userId="c7f4c8cd-8c8f-436e-9337-54da3b08a4c3" providerId="ADAL" clId="{D42D82B2-76D0-42C5-AA4F-E03B7DBE439A}" dt="2023-04-07T15:35:21.361" v="42" actId="20577"/>
          <ac:spMkLst>
            <pc:docMk/>
            <pc:sldMk cId="871909133" sldId="1425"/>
            <ac:spMk id="2" creationId="{7D3F1FBE-947A-E4E0-8787-F8B6959D4C97}"/>
          </ac:spMkLst>
        </pc:spChg>
        <pc:spChg chg="add mod">
          <ac:chgData name="Cappetta, Anthony S CDT 2023" userId="c7f4c8cd-8c8f-436e-9337-54da3b08a4c3" providerId="ADAL" clId="{D42D82B2-76D0-42C5-AA4F-E03B7DBE439A}" dt="2023-04-07T15:41:37.988" v="467" actId="14100"/>
          <ac:spMkLst>
            <pc:docMk/>
            <pc:sldMk cId="871909133" sldId="1425"/>
            <ac:spMk id="3" creationId="{8D5E8A32-73ED-2BB6-E8C2-1016CBB15890}"/>
          </ac:spMkLst>
        </pc:spChg>
        <pc:spChg chg="mod">
          <ac:chgData name="Cappetta, Anthony S CDT 2023" userId="c7f4c8cd-8c8f-436e-9337-54da3b08a4c3" providerId="ADAL" clId="{D42D82B2-76D0-42C5-AA4F-E03B7DBE439A}" dt="2023-04-07T15:41:29.456" v="465" actId="20577"/>
          <ac:spMkLst>
            <pc:docMk/>
            <pc:sldMk cId="871909133" sldId="1425"/>
            <ac:spMk id="4" creationId="{D69079F4-4D80-0BBD-E889-983869BA0A0E}"/>
          </ac:spMkLst>
        </pc:spChg>
        <pc:picChg chg="add mod">
          <ac:chgData name="Cappetta, Anthony S CDT 2023" userId="c7f4c8cd-8c8f-436e-9337-54da3b08a4c3" providerId="ADAL" clId="{D42D82B2-76D0-42C5-AA4F-E03B7DBE439A}" dt="2023-04-07T15:40:35.787" v="445" actId="1076"/>
          <ac:picMkLst>
            <pc:docMk/>
            <pc:sldMk cId="871909133" sldId="1425"/>
            <ac:picMk id="1026" creationId="{FF2885A2-28C9-7223-162A-E6D51C2C383F}"/>
          </ac:picMkLst>
        </pc:picChg>
      </pc:sldChg>
      <pc:sldChg chg="del">
        <pc:chgData name="Cappetta, Anthony S CDT 2023" userId="c7f4c8cd-8c8f-436e-9337-54da3b08a4c3" providerId="ADAL" clId="{D42D82B2-76D0-42C5-AA4F-E03B7DBE439A}" dt="2023-04-07T15:34:07.157" v="2" actId="47"/>
        <pc:sldMkLst>
          <pc:docMk/>
          <pc:sldMk cId="2637710029" sldId="1450"/>
        </pc:sldMkLst>
      </pc:sldChg>
      <pc:sldChg chg="del">
        <pc:chgData name="Cappetta, Anthony S CDT 2023" userId="c7f4c8cd-8c8f-436e-9337-54da3b08a4c3" providerId="ADAL" clId="{D42D82B2-76D0-42C5-AA4F-E03B7DBE439A}" dt="2023-04-07T15:34:08.349" v="4" actId="47"/>
        <pc:sldMkLst>
          <pc:docMk/>
          <pc:sldMk cId="1912824722" sldId="1451"/>
        </pc:sldMkLst>
      </pc:sldChg>
      <pc:sldChg chg="del">
        <pc:chgData name="Cappetta, Anthony S CDT 2023" userId="c7f4c8cd-8c8f-436e-9337-54da3b08a4c3" providerId="ADAL" clId="{D42D82B2-76D0-42C5-AA4F-E03B7DBE439A}" dt="2023-04-07T15:34:07.610" v="3" actId="47"/>
        <pc:sldMkLst>
          <pc:docMk/>
          <pc:sldMk cId="2170046146" sldId="1454"/>
        </pc:sldMkLst>
      </pc:sldChg>
      <pc:sldChg chg="delSp modSp mod modNotesTx">
        <pc:chgData name="Cappetta, Anthony S CDT 2023" userId="c7f4c8cd-8c8f-436e-9337-54da3b08a4c3" providerId="ADAL" clId="{D42D82B2-76D0-42C5-AA4F-E03B7DBE439A}" dt="2023-04-07T16:59:27.949" v="1332" actId="20577"/>
        <pc:sldMkLst>
          <pc:docMk/>
          <pc:sldMk cId="2136804851" sldId="1457"/>
        </pc:sldMkLst>
        <pc:spChg chg="mod">
          <ac:chgData name="Cappetta, Anthony S CDT 2023" userId="c7f4c8cd-8c8f-436e-9337-54da3b08a4c3" providerId="ADAL" clId="{D42D82B2-76D0-42C5-AA4F-E03B7DBE439A}" dt="2023-04-07T15:43:43.803" v="550" actId="20577"/>
          <ac:spMkLst>
            <pc:docMk/>
            <pc:sldMk cId="2136804851" sldId="1457"/>
            <ac:spMk id="2" creationId="{54729C19-F9EC-8139-1618-09C915E08DFA}"/>
          </ac:spMkLst>
        </pc:spChg>
        <pc:spChg chg="del">
          <ac:chgData name="Cappetta, Anthony S CDT 2023" userId="c7f4c8cd-8c8f-436e-9337-54da3b08a4c3" providerId="ADAL" clId="{D42D82B2-76D0-42C5-AA4F-E03B7DBE439A}" dt="2023-04-07T15:43:49.294" v="553" actId="478"/>
          <ac:spMkLst>
            <pc:docMk/>
            <pc:sldMk cId="2136804851" sldId="1457"/>
            <ac:spMk id="4" creationId="{A922AA6A-F2D4-13DC-F625-824D0E656818}"/>
          </ac:spMkLst>
        </pc:spChg>
        <pc:spChg chg="del">
          <ac:chgData name="Cappetta, Anthony S CDT 2023" userId="c7f4c8cd-8c8f-436e-9337-54da3b08a4c3" providerId="ADAL" clId="{D42D82B2-76D0-42C5-AA4F-E03B7DBE439A}" dt="2023-04-07T15:43:50.130" v="554" actId="478"/>
          <ac:spMkLst>
            <pc:docMk/>
            <pc:sldMk cId="2136804851" sldId="1457"/>
            <ac:spMk id="5" creationId="{8ACEEC22-539F-2870-7041-8B3F0CCF22F1}"/>
          </ac:spMkLst>
        </pc:spChg>
        <pc:spChg chg="del">
          <ac:chgData name="Cappetta, Anthony S CDT 2023" userId="c7f4c8cd-8c8f-436e-9337-54da3b08a4c3" providerId="ADAL" clId="{D42D82B2-76D0-42C5-AA4F-E03B7DBE439A}" dt="2023-04-07T15:43:50.724" v="555" actId="478"/>
          <ac:spMkLst>
            <pc:docMk/>
            <pc:sldMk cId="2136804851" sldId="1457"/>
            <ac:spMk id="6" creationId="{E7086570-8D0F-16F7-51F9-62556C3E42B6}"/>
          </ac:spMkLst>
        </pc:spChg>
        <pc:spChg chg="mod">
          <ac:chgData name="Cappetta, Anthony S CDT 2023" userId="c7f4c8cd-8c8f-436e-9337-54da3b08a4c3" providerId="ADAL" clId="{D42D82B2-76D0-42C5-AA4F-E03B7DBE439A}" dt="2023-04-07T16:59:27.949" v="1332" actId="20577"/>
          <ac:spMkLst>
            <pc:docMk/>
            <pc:sldMk cId="2136804851" sldId="1457"/>
            <ac:spMk id="7" creationId="{A1DB7952-BE6E-A966-8899-7B0C7A585368}"/>
          </ac:spMkLst>
        </pc:spChg>
        <pc:spChg chg="del">
          <ac:chgData name="Cappetta, Anthony S CDT 2023" userId="c7f4c8cd-8c8f-436e-9337-54da3b08a4c3" providerId="ADAL" clId="{D42D82B2-76D0-42C5-AA4F-E03B7DBE439A}" dt="2023-04-07T15:43:47.613" v="551" actId="478"/>
          <ac:spMkLst>
            <pc:docMk/>
            <pc:sldMk cId="2136804851" sldId="1457"/>
            <ac:spMk id="8" creationId="{5F1557B7-B904-7ADE-FE47-EE2D8E2CD881}"/>
          </ac:spMkLst>
        </pc:spChg>
        <pc:picChg chg="del">
          <ac:chgData name="Cappetta, Anthony S CDT 2023" userId="c7f4c8cd-8c8f-436e-9337-54da3b08a4c3" providerId="ADAL" clId="{D42D82B2-76D0-42C5-AA4F-E03B7DBE439A}" dt="2023-04-07T15:43:48.439" v="552" actId="478"/>
          <ac:picMkLst>
            <pc:docMk/>
            <pc:sldMk cId="2136804851" sldId="1457"/>
            <ac:picMk id="9" creationId="{64793E57-39F8-D477-E88A-D4A1CFEF5DF5}"/>
          </ac:picMkLst>
        </pc:picChg>
      </pc:sldChg>
      <pc:sldChg chg="del">
        <pc:chgData name="Cappetta, Anthony S CDT 2023" userId="c7f4c8cd-8c8f-436e-9337-54da3b08a4c3" providerId="ADAL" clId="{D42D82B2-76D0-42C5-AA4F-E03B7DBE439A}" dt="2023-04-07T15:43:37.446" v="535" actId="47"/>
        <pc:sldMkLst>
          <pc:docMk/>
          <pc:sldMk cId="2982349347" sldId="1458"/>
        </pc:sldMkLst>
      </pc:sldChg>
      <pc:sldChg chg="addSp delSp modSp mod">
        <pc:chgData name="Cappetta, Anthony S CDT 2023" userId="c7f4c8cd-8c8f-436e-9337-54da3b08a4c3" providerId="ADAL" clId="{D42D82B2-76D0-42C5-AA4F-E03B7DBE439A}" dt="2023-04-07T16:49:15.404" v="1050" actId="9405"/>
        <pc:sldMkLst>
          <pc:docMk/>
          <pc:sldMk cId="4218753399" sldId="1459"/>
        </pc:sldMkLst>
        <pc:spChg chg="mod">
          <ac:chgData name="Cappetta, Anthony S CDT 2023" userId="c7f4c8cd-8c8f-436e-9337-54da3b08a4c3" providerId="ADAL" clId="{D42D82B2-76D0-42C5-AA4F-E03B7DBE439A}" dt="2023-04-07T15:43:31.450" v="534" actId="20577"/>
          <ac:spMkLst>
            <pc:docMk/>
            <pc:sldMk cId="4218753399" sldId="1459"/>
            <ac:spMk id="2" creationId="{54729C19-F9EC-8139-1618-09C915E08DFA}"/>
          </ac:spMkLst>
        </pc:spChg>
        <pc:spChg chg="mod">
          <ac:chgData name="Cappetta, Anthony S CDT 2023" userId="c7f4c8cd-8c8f-436e-9337-54da3b08a4c3" providerId="ADAL" clId="{D42D82B2-76D0-42C5-AA4F-E03B7DBE439A}" dt="2023-04-07T15:49:19.528" v="1030" actId="5793"/>
          <ac:spMkLst>
            <pc:docMk/>
            <pc:sldMk cId="4218753399" sldId="1459"/>
            <ac:spMk id="7" creationId="{A1DB7952-BE6E-A966-8899-7B0C7A585368}"/>
          </ac:spMkLst>
        </pc:spChg>
        <pc:picChg chg="add mod ord">
          <ac:chgData name="Cappetta, Anthony S CDT 2023" userId="c7f4c8cd-8c8f-436e-9337-54da3b08a4c3" providerId="ADAL" clId="{D42D82B2-76D0-42C5-AA4F-E03B7DBE439A}" dt="2023-04-07T16:48:57.041" v="1044" actId="1076"/>
          <ac:picMkLst>
            <pc:docMk/>
            <pc:sldMk cId="4218753399" sldId="1459"/>
            <ac:picMk id="4" creationId="{3B77E7A9-C58B-E6E3-E9A3-EE086C8EF630}"/>
          </ac:picMkLst>
        </pc:picChg>
        <pc:picChg chg="add mod">
          <ac:chgData name="Cappetta, Anthony S CDT 2023" userId="c7f4c8cd-8c8f-436e-9337-54da3b08a4c3" providerId="ADAL" clId="{D42D82B2-76D0-42C5-AA4F-E03B7DBE439A}" dt="2023-04-07T16:48:47.337" v="1041" actId="1076"/>
          <ac:picMkLst>
            <pc:docMk/>
            <pc:sldMk cId="4218753399" sldId="1459"/>
            <ac:picMk id="5" creationId="{04FFC369-8EEA-0F5F-6E20-A72D93D13D49}"/>
          </ac:picMkLst>
        </pc:picChg>
        <pc:picChg chg="add mod">
          <ac:chgData name="Cappetta, Anthony S CDT 2023" userId="c7f4c8cd-8c8f-436e-9337-54da3b08a4c3" providerId="ADAL" clId="{D42D82B2-76D0-42C5-AA4F-E03B7DBE439A}" dt="2023-04-07T16:49:00.466" v="1046" actId="1076"/>
          <ac:picMkLst>
            <pc:docMk/>
            <pc:sldMk cId="4218753399" sldId="1459"/>
            <ac:picMk id="6" creationId="{6DEE7791-B447-43AC-F4F6-DF4DFF9BED75}"/>
          </ac:picMkLst>
        </pc:picChg>
        <pc:inkChg chg="add">
          <ac:chgData name="Cappetta, Anthony S CDT 2023" userId="c7f4c8cd-8c8f-436e-9337-54da3b08a4c3" providerId="ADAL" clId="{D42D82B2-76D0-42C5-AA4F-E03B7DBE439A}" dt="2023-04-07T16:49:07.517" v="1047" actId="9405"/>
          <ac:inkMkLst>
            <pc:docMk/>
            <pc:sldMk cId="4218753399" sldId="1459"/>
            <ac:inkMk id="8" creationId="{8B573894-895F-6D60-6EF5-235FEA9B62F2}"/>
          </ac:inkMkLst>
        </pc:inkChg>
        <pc:inkChg chg="add del">
          <ac:chgData name="Cappetta, Anthony S CDT 2023" userId="c7f4c8cd-8c8f-436e-9337-54da3b08a4c3" providerId="ADAL" clId="{D42D82B2-76D0-42C5-AA4F-E03B7DBE439A}" dt="2023-04-07T16:49:10.548" v="1049" actId="9405"/>
          <ac:inkMkLst>
            <pc:docMk/>
            <pc:sldMk cId="4218753399" sldId="1459"/>
            <ac:inkMk id="9" creationId="{9A708B72-C04D-A265-C72A-2CE3225C8D7B}"/>
          </ac:inkMkLst>
        </pc:inkChg>
        <pc:inkChg chg="add">
          <ac:chgData name="Cappetta, Anthony S CDT 2023" userId="c7f4c8cd-8c8f-436e-9337-54da3b08a4c3" providerId="ADAL" clId="{D42D82B2-76D0-42C5-AA4F-E03B7DBE439A}" dt="2023-04-07T16:49:15.404" v="1050" actId="9405"/>
          <ac:inkMkLst>
            <pc:docMk/>
            <pc:sldMk cId="4218753399" sldId="1459"/>
            <ac:inkMk id="10" creationId="{0BA8D1FF-AB96-BC4D-6990-3A6F2ACB4BEC}"/>
          </ac:inkMkLst>
        </pc:inkChg>
      </pc:sldChg>
      <pc:sldChg chg="addSp delSp modSp mod modNotesTx">
        <pc:chgData name="Cappetta, Anthony S CDT 2023" userId="c7f4c8cd-8c8f-436e-9337-54da3b08a4c3" providerId="ADAL" clId="{D42D82B2-76D0-42C5-AA4F-E03B7DBE439A}" dt="2023-04-10T17:04:01.700" v="1416" actId="20577"/>
        <pc:sldMkLst>
          <pc:docMk/>
          <pc:sldMk cId="588995951" sldId="1460"/>
        </pc:sldMkLst>
        <pc:spChg chg="mod">
          <ac:chgData name="Cappetta, Anthony S CDT 2023" userId="c7f4c8cd-8c8f-436e-9337-54da3b08a4c3" providerId="ADAL" clId="{D42D82B2-76D0-42C5-AA4F-E03B7DBE439A}" dt="2023-04-07T15:42:04.071" v="484" actId="1076"/>
          <ac:spMkLst>
            <pc:docMk/>
            <pc:sldMk cId="588995951" sldId="1460"/>
            <ac:spMk id="2" creationId="{7B9D2F22-4447-4A37-3027-7DB9E88155F7}"/>
          </ac:spMkLst>
        </pc:spChg>
        <pc:spChg chg="mod">
          <ac:chgData name="Cappetta, Anthony S CDT 2023" userId="c7f4c8cd-8c8f-436e-9337-54da3b08a4c3" providerId="ADAL" clId="{D42D82B2-76D0-42C5-AA4F-E03B7DBE439A}" dt="2023-04-07T16:50:30.606" v="1127" actId="20577"/>
          <ac:spMkLst>
            <pc:docMk/>
            <pc:sldMk cId="588995951" sldId="1460"/>
            <ac:spMk id="3" creationId="{925F7F00-BDBC-5C09-93D4-E66636050037}"/>
          </ac:spMkLst>
        </pc:spChg>
        <pc:picChg chg="add mod">
          <ac:chgData name="Cappetta, Anthony S CDT 2023" userId="c7f4c8cd-8c8f-436e-9337-54da3b08a4c3" providerId="ADAL" clId="{D42D82B2-76D0-42C5-AA4F-E03B7DBE439A}" dt="2023-04-07T16:49:55.784" v="1058" actId="1076"/>
          <ac:picMkLst>
            <pc:docMk/>
            <pc:sldMk cId="588995951" sldId="1460"/>
            <ac:picMk id="5" creationId="{342D204C-9CFF-94B0-902F-9DCD51785418}"/>
          </ac:picMkLst>
        </pc:picChg>
        <pc:picChg chg="add del mod">
          <ac:chgData name="Cappetta, Anthony S CDT 2023" userId="c7f4c8cd-8c8f-436e-9337-54da3b08a4c3" providerId="ADAL" clId="{D42D82B2-76D0-42C5-AA4F-E03B7DBE439A}" dt="2023-04-07T16:49:24.931" v="1052" actId="478"/>
          <ac:picMkLst>
            <pc:docMk/>
            <pc:sldMk cId="588995951" sldId="1460"/>
            <ac:picMk id="6" creationId="{24A210B2-4E6E-D0F7-18B9-F74A171E749F}"/>
          </ac:picMkLst>
        </pc:picChg>
        <pc:picChg chg="add del mod">
          <ac:chgData name="Cappetta, Anthony S CDT 2023" userId="c7f4c8cd-8c8f-436e-9337-54da3b08a4c3" providerId="ADAL" clId="{D42D82B2-76D0-42C5-AA4F-E03B7DBE439A}" dt="2023-04-07T15:48:37.684" v="876" actId="478"/>
          <ac:picMkLst>
            <pc:docMk/>
            <pc:sldMk cId="588995951" sldId="1460"/>
            <ac:picMk id="2050" creationId="{871B3A6D-665D-CF48-A030-343712D0FD11}"/>
          </ac:picMkLst>
        </pc:picChg>
        <pc:picChg chg="add mod">
          <ac:chgData name="Cappetta, Anthony S CDT 2023" userId="c7f4c8cd-8c8f-436e-9337-54da3b08a4c3" providerId="ADAL" clId="{D42D82B2-76D0-42C5-AA4F-E03B7DBE439A}" dt="2023-04-07T16:49:54.273" v="1057" actId="1076"/>
          <ac:picMkLst>
            <pc:docMk/>
            <pc:sldMk cId="588995951" sldId="1460"/>
            <ac:picMk id="2052" creationId="{DB41F82D-3472-B5A4-FC5A-75F0FA35BBE5}"/>
          </ac:picMkLst>
        </pc:picChg>
        <pc:inkChg chg="add del">
          <ac:chgData name="Cappetta, Anthony S CDT 2023" userId="c7f4c8cd-8c8f-436e-9337-54da3b08a4c3" providerId="ADAL" clId="{D42D82B2-76D0-42C5-AA4F-E03B7DBE439A}" dt="2023-04-07T16:49:28.047" v="1053"/>
          <ac:inkMkLst>
            <pc:docMk/>
            <pc:sldMk cId="588995951" sldId="1460"/>
            <ac:inkMk id="7" creationId="{85823B8E-21F4-5D93-FE75-80AEFCD75BFE}"/>
          </ac:inkMkLst>
        </pc:inkChg>
      </pc:sldChg>
      <pc:sldChg chg="del">
        <pc:chgData name="Cappetta, Anthony S CDT 2023" userId="c7f4c8cd-8c8f-436e-9337-54da3b08a4c3" providerId="ADAL" clId="{D42D82B2-76D0-42C5-AA4F-E03B7DBE439A}" dt="2023-04-07T15:34:06.677" v="1" actId="47"/>
        <pc:sldMkLst>
          <pc:docMk/>
          <pc:sldMk cId="1430368531" sldId="1461"/>
        </pc:sldMkLst>
      </pc:sldChg>
      <pc:sldChg chg="del">
        <pc:chgData name="Cappetta, Anthony S CDT 2023" userId="c7f4c8cd-8c8f-436e-9337-54da3b08a4c3" providerId="ADAL" clId="{D42D82B2-76D0-42C5-AA4F-E03B7DBE439A}" dt="2023-04-07T15:34:05.967" v="0" actId="47"/>
        <pc:sldMkLst>
          <pc:docMk/>
          <pc:sldMk cId="70061804" sldId="1462"/>
        </pc:sldMkLst>
      </pc:sldChg>
    </pc:docChg>
  </pc:docChgLst>
  <pc:docChgLst>
    <pc:chgData name="Cappetta, Anthony S CDT 2023" userId="c7f4c8cd-8c8f-436e-9337-54da3b08a4c3" providerId="ADAL" clId="{497D636D-9A1B-4B13-86A1-75635A150F74}"/>
    <pc:docChg chg="undo redo custSel addSld delSld modSld sldOrd">
      <pc:chgData name="Cappetta, Anthony S CDT 2023" userId="c7f4c8cd-8c8f-436e-9337-54da3b08a4c3" providerId="ADAL" clId="{497D636D-9A1B-4B13-86A1-75635A150F74}" dt="2023-02-28T20:34:28.250" v="2160" actId="20577"/>
      <pc:docMkLst>
        <pc:docMk/>
      </pc:docMkLst>
      <pc:sldChg chg="modSp mod">
        <pc:chgData name="Cappetta, Anthony S CDT 2023" userId="c7f4c8cd-8c8f-436e-9337-54da3b08a4c3" providerId="ADAL" clId="{497D636D-9A1B-4B13-86A1-75635A150F74}" dt="2023-02-28T20:34:28.250" v="2160" actId="20577"/>
        <pc:sldMkLst>
          <pc:docMk/>
          <pc:sldMk cId="871909133" sldId="1425"/>
        </pc:sldMkLst>
        <pc:spChg chg="mod">
          <ac:chgData name="Cappetta, Anthony S CDT 2023" userId="c7f4c8cd-8c8f-436e-9337-54da3b08a4c3" providerId="ADAL" clId="{497D636D-9A1B-4B13-86A1-75635A150F74}" dt="2023-02-28T20:34:28.250" v="2160" actId="20577"/>
          <ac:spMkLst>
            <pc:docMk/>
            <pc:sldMk cId="871909133" sldId="1425"/>
            <ac:spMk id="4" creationId="{D69079F4-4D80-0BBD-E889-983869BA0A0E}"/>
          </ac:spMkLst>
        </pc:spChg>
      </pc:sldChg>
      <pc:sldChg chg="modSp mod">
        <pc:chgData name="Cappetta, Anthony S CDT 2023" userId="c7f4c8cd-8c8f-436e-9337-54da3b08a4c3" providerId="ADAL" clId="{497D636D-9A1B-4B13-86A1-75635A150F74}" dt="2023-02-28T19:46:38.303" v="373" actId="20577"/>
        <pc:sldMkLst>
          <pc:docMk/>
          <pc:sldMk cId="3058605427" sldId="1426"/>
        </pc:sldMkLst>
        <pc:spChg chg="mod">
          <ac:chgData name="Cappetta, Anthony S CDT 2023" userId="c7f4c8cd-8c8f-436e-9337-54da3b08a4c3" providerId="ADAL" clId="{497D636D-9A1B-4B13-86A1-75635A150F74}" dt="2023-02-28T19:46:33.964" v="371" actId="14100"/>
          <ac:spMkLst>
            <pc:docMk/>
            <pc:sldMk cId="3058605427" sldId="1426"/>
            <ac:spMk id="3" creationId="{E952809B-9EBB-9850-7FC9-FF228A03D481}"/>
          </ac:spMkLst>
        </pc:spChg>
        <pc:spChg chg="mod">
          <ac:chgData name="Cappetta, Anthony S CDT 2023" userId="c7f4c8cd-8c8f-436e-9337-54da3b08a4c3" providerId="ADAL" clId="{497D636D-9A1B-4B13-86A1-75635A150F74}" dt="2023-02-28T19:46:38.303" v="373" actId="20577"/>
          <ac:spMkLst>
            <pc:docMk/>
            <pc:sldMk cId="3058605427" sldId="1426"/>
            <ac:spMk id="4" creationId="{99E5F3F0-7609-AA4C-59A0-5465D823FC72}"/>
          </ac:spMkLst>
        </pc:spChg>
      </pc:sldChg>
      <pc:sldChg chg="del">
        <pc:chgData name="Cappetta, Anthony S CDT 2023" userId="c7f4c8cd-8c8f-436e-9337-54da3b08a4c3" providerId="ADAL" clId="{497D636D-9A1B-4B13-86A1-75635A150F74}" dt="2023-02-28T20:05:04.425" v="1316" actId="47"/>
        <pc:sldMkLst>
          <pc:docMk/>
          <pc:sldMk cId="3837677780" sldId="1431"/>
        </pc:sldMkLst>
      </pc:sldChg>
      <pc:sldChg chg="del">
        <pc:chgData name="Cappetta, Anthony S CDT 2023" userId="c7f4c8cd-8c8f-436e-9337-54da3b08a4c3" providerId="ADAL" clId="{497D636D-9A1B-4B13-86A1-75635A150F74}" dt="2023-02-28T20:05:05.557" v="1317" actId="47"/>
        <pc:sldMkLst>
          <pc:docMk/>
          <pc:sldMk cId="4223062715" sldId="1440"/>
        </pc:sldMkLst>
      </pc:sldChg>
      <pc:sldChg chg="del">
        <pc:chgData name="Cappetta, Anthony S CDT 2023" userId="c7f4c8cd-8c8f-436e-9337-54da3b08a4c3" providerId="ADAL" clId="{497D636D-9A1B-4B13-86A1-75635A150F74}" dt="2023-02-28T20:05:08.459" v="1318" actId="47"/>
        <pc:sldMkLst>
          <pc:docMk/>
          <pc:sldMk cId="2804402421" sldId="1449"/>
        </pc:sldMkLst>
      </pc:sldChg>
      <pc:sldChg chg="addSp delSp modSp mod modNotesTx">
        <pc:chgData name="Cappetta, Anthony S CDT 2023" userId="c7f4c8cd-8c8f-436e-9337-54da3b08a4c3" providerId="ADAL" clId="{497D636D-9A1B-4B13-86A1-75635A150F74}" dt="2023-02-28T20:14:00.583" v="2139" actId="20577"/>
        <pc:sldMkLst>
          <pc:docMk/>
          <pc:sldMk cId="2637710029" sldId="1450"/>
        </pc:sldMkLst>
        <pc:spChg chg="mod">
          <ac:chgData name="Cappetta, Anthony S CDT 2023" userId="c7f4c8cd-8c8f-436e-9337-54da3b08a4c3" providerId="ADAL" clId="{497D636D-9A1B-4B13-86A1-75635A150F74}" dt="2023-02-28T20:03:38.780" v="1301" actId="20577"/>
          <ac:spMkLst>
            <pc:docMk/>
            <pc:sldMk cId="2637710029" sldId="1450"/>
            <ac:spMk id="3" creationId="{1E4CE5F4-510C-6423-5AE7-9D1430350CEA}"/>
          </ac:spMkLst>
        </pc:spChg>
        <pc:spChg chg="del mod">
          <ac:chgData name="Cappetta, Anthony S CDT 2023" userId="c7f4c8cd-8c8f-436e-9337-54da3b08a4c3" providerId="ADAL" clId="{497D636D-9A1B-4B13-86A1-75635A150F74}" dt="2023-02-28T20:03:42.660" v="1302" actId="478"/>
          <ac:spMkLst>
            <pc:docMk/>
            <pc:sldMk cId="2637710029" sldId="1450"/>
            <ac:spMk id="7" creationId="{A5AEF7D3-A128-BD98-A697-C8C61865C161}"/>
          </ac:spMkLst>
        </pc:spChg>
        <pc:picChg chg="del">
          <ac:chgData name="Cappetta, Anthony S CDT 2023" userId="c7f4c8cd-8c8f-436e-9337-54da3b08a4c3" providerId="ADAL" clId="{497D636D-9A1B-4B13-86A1-75635A150F74}" dt="2023-02-28T19:47:20.280" v="405" actId="478"/>
          <ac:picMkLst>
            <pc:docMk/>
            <pc:sldMk cId="2637710029" sldId="1450"/>
            <ac:picMk id="5" creationId="{5070966D-1BAF-B2AF-4138-BC973BD26F62}"/>
          </ac:picMkLst>
        </pc:picChg>
        <pc:picChg chg="del">
          <ac:chgData name="Cappetta, Anthony S CDT 2023" userId="c7f4c8cd-8c8f-436e-9337-54da3b08a4c3" providerId="ADAL" clId="{497D636D-9A1B-4B13-86A1-75635A150F74}" dt="2023-02-28T19:47:21.776" v="406" actId="478"/>
          <ac:picMkLst>
            <pc:docMk/>
            <pc:sldMk cId="2637710029" sldId="1450"/>
            <ac:picMk id="6" creationId="{1833473C-DF9B-3F6B-71B4-037F5B544869}"/>
          </ac:picMkLst>
        </pc:picChg>
        <pc:picChg chg="add mod">
          <ac:chgData name="Cappetta, Anthony S CDT 2023" userId="c7f4c8cd-8c8f-436e-9337-54da3b08a4c3" providerId="ADAL" clId="{497D636D-9A1B-4B13-86A1-75635A150F74}" dt="2023-02-28T20:04:25.089" v="1307" actId="1076"/>
          <ac:picMkLst>
            <pc:docMk/>
            <pc:sldMk cId="2637710029" sldId="1450"/>
            <ac:picMk id="9" creationId="{1D4A31B0-63DC-7FCF-8CB3-BF42CBBFBBFD}"/>
          </ac:picMkLst>
        </pc:picChg>
        <pc:picChg chg="add mod">
          <ac:chgData name="Cappetta, Anthony S CDT 2023" userId="c7f4c8cd-8c8f-436e-9337-54da3b08a4c3" providerId="ADAL" clId="{497D636D-9A1B-4B13-86A1-75635A150F74}" dt="2023-02-28T20:04:46.076" v="1310" actId="1076"/>
          <ac:picMkLst>
            <pc:docMk/>
            <pc:sldMk cId="2637710029" sldId="1450"/>
            <ac:picMk id="11" creationId="{A74BEC3F-D580-2465-2182-575CA23A5C51}"/>
          </ac:picMkLst>
        </pc:picChg>
        <pc:picChg chg="add mod">
          <ac:chgData name="Cappetta, Anthony S CDT 2023" userId="c7f4c8cd-8c8f-436e-9337-54da3b08a4c3" providerId="ADAL" clId="{497D636D-9A1B-4B13-86A1-75635A150F74}" dt="2023-02-28T20:05:00.937" v="1315" actId="1076"/>
          <ac:picMkLst>
            <pc:docMk/>
            <pc:sldMk cId="2637710029" sldId="1450"/>
            <ac:picMk id="13" creationId="{E4CFCB14-A7BD-B599-587E-9666E5C977E0}"/>
          </ac:picMkLst>
        </pc:picChg>
      </pc:sldChg>
      <pc:sldChg chg="addSp delSp modSp mod ord modNotesTx">
        <pc:chgData name="Cappetta, Anthony S CDT 2023" userId="c7f4c8cd-8c8f-436e-9337-54da3b08a4c3" providerId="ADAL" clId="{497D636D-9A1B-4B13-86A1-75635A150F74}" dt="2023-02-28T20:07:37.147" v="1418" actId="1076"/>
        <pc:sldMkLst>
          <pc:docMk/>
          <pc:sldMk cId="1912824722" sldId="1451"/>
        </pc:sldMkLst>
        <pc:spChg chg="mod">
          <ac:chgData name="Cappetta, Anthony S CDT 2023" userId="c7f4c8cd-8c8f-436e-9337-54da3b08a4c3" providerId="ADAL" clId="{497D636D-9A1B-4B13-86A1-75635A150F74}" dt="2023-02-28T19:53:07.843" v="1038" actId="20577"/>
          <ac:spMkLst>
            <pc:docMk/>
            <pc:sldMk cId="1912824722" sldId="1451"/>
            <ac:spMk id="2" creationId="{F5384B27-F831-0854-6C1D-6A3BF45A0763}"/>
          </ac:spMkLst>
        </pc:spChg>
        <pc:spChg chg="add mod">
          <ac:chgData name="Cappetta, Anthony S CDT 2023" userId="c7f4c8cd-8c8f-436e-9337-54da3b08a4c3" providerId="ADAL" clId="{497D636D-9A1B-4B13-86A1-75635A150F74}" dt="2023-02-28T20:07:08.449" v="1411" actId="403"/>
          <ac:spMkLst>
            <pc:docMk/>
            <pc:sldMk cId="1912824722" sldId="1451"/>
            <ac:spMk id="8" creationId="{579B4C49-5E32-2AD4-0D57-C170AC081FFC}"/>
          </ac:spMkLst>
        </pc:spChg>
        <pc:picChg chg="add mod modCrop">
          <ac:chgData name="Cappetta, Anthony S CDT 2023" userId="c7f4c8cd-8c8f-436e-9337-54da3b08a4c3" providerId="ADAL" clId="{497D636D-9A1B-4B13-86A1-75635A150F74}" dt="2023-02-28T20:07:34.101" v="1417" actId="732"/>
          <ac:picMkLst>
            <pc:docMk/>
            <pc:sldMk cId="1912824722" sldId="1451"/>
            <ac:picMk id="3" creationId="{637B9DFD-1F87-1D37-C915-B4D60915FEB4}"/>
          </ac:picMkLst>
        </pc:picChg>
        <pc:picChg chg="del">
          <ac:chgData name="Cappetta, Anthony S CDT 2023" userId="c7f4c8cd-8c8f-436e-9337-54da3b08a4c3" providerId="ADAL" clId="{497D636D-9A1B-4B13-86A1-75635A150F74}" dt="2023-02-28T20:02:49.267" v="1155" actId="478"/>
          <ac:picMkLst>
            <pc:docMk/>
            <pc:sldMk cId="1912824722" sldId="1451"/>
            <ac:picMk id="5" creationId="{92A771E2-03A1-5413-B2B3-B083D34B5468}"/>
          </ac:picMkLst>
        </pc:picChg>
        <pc:picChg chg="del">
          <ac:chgData name="Cappetta, Anthony S CDT 2023" userId="c7f4c8cd-8c8f-436e-9337-54da3b08a4c3" providerId="ADAL" clId="{497D636D-9A1B-4B13-86A1-75635A150F74}" dt="2023-02-28T19:49:18.274" v="544" actId="478"/>
          <ac:picMkLst>
            <pc:docMk/>
            <pc:sldMk cId="1912824722" sldId="1451"/>
            <ac:picMk id="6" creationId="{6612F037-504F-F924-9636-0C3C40F08D5B}"/>
          </ac:picMkLst>
        </pc:picChg>
        <pc:picChg chg="mod">
          <ac:chgData name="Cappetta, Anthony S CDT 2023" userId="c7f4c8cd-8c8f-436e-9337-54da3b08a4c3" providerId="ADAL" clId="{497D636D-9A1B-4B13-86A1-75635A150F74}" dt="2023-02-28T20:07:37.147" v="1418" actId="1076"/>
          <ac:picMkLst>
            <pc:docMk/>
            <pc:sldMk cId="1912824722" sldId="1451"/>
            <ac:picMk id="7" creationId="{D8508C71-07CD-D7E0-692B-4B8C05FD459A}"/>
          </ac:picMkLst>
        </pc:picChg>
      </pc:sldChg>
      <pc:sldChg chg="del">
        <pc:chgData name="Cappetta, Anthony S CDT 2023" userId="c7f4c8cd-8c8f-436e-9337-54da3b08a4c3" providerId="ADAL" clId="{497D636D-9A1B-4B13-86A1-75635A150F74}" dt="2023-02-28T19:49:51.881" v="632" actId="47"/>
        <pc:sldMkLst>
          <pc:docMk/>
          <pc:sldMk cId="3556484982" sldId="1452"/>
        </pc:sldMkLst>
      </pc:sldChg>
      <pc:sldChg chg="addSp delSp modSp mod">
        <pc:chgData name="Cappetta, Anthony S CDT 2023" userId="c7f4c8cd-8c8f-436e-9337-54da3b08a4c3" providerId="ADAL" clId="{497D636D-9A1B-4B13-86A1-75635A150F74}" dt="2023-02-28T20:07:01.891" v="1409" actId="1076"/>
        <pc:sldMkLst>
          <pc:docMk/>
          <pc:sldMk cId="2170046146" sldId="1454"/>
        </pc:sldMkLst>
        <pc:spChg chg="mod">
          <ac:chgData name="Cappetta, Anthony S CDT 2023" userId="c7f4c8cd-8c8f-436e-9337-54da3b08a4c3" providerId="ADAL" clId="{497D636D-9A1B-4B13-86A1-75635A150F74}" dt="2023-02-28T19:53:12.574" v="1040" actId="20577"/>
          <ac:spMkLst>
            <pc:docMk/>
            <pc:sldMk cId="2170046146" sldId="1454"/>
            <ac:spMk id="2" creationId="{54729C19-F9EC-8139-1618-09C915E08DFA}"/>
          </ac:spMkLst>
        </pc:spChg>
        <pc:spChg chg="mod">
          <ac:chgData name="Cappetta, Anthony S CDT 2023" userId="c7f4c8cd-8c8f-436e-9337-54da3b08a4c3" providerId="ADAL" clId="{497D636D-9A1B-4B13-86A1-75635A150F74}" dt="2023-02-28T20:07:01.891" v="1409" actId="1076"/>
          <ac:spMkLst>
            <pc:docMk/>
            <pc:sldMk cId="2170046146" sldId="1454"/>
            <ac:spMk id="6" creationId="{2F53DB68-0A3F-6B9C-2B0C-18EF2072DAE0}"/>
          </ac:spMkLst>
        </pc:spChg>
        <pc:spChg chg="del">
          <ac:chgData name="Cappetta, Anthony S CDT 2023" userId="c7f4c8cd-8c8f-436e-9337-54da3b08a4c3" providerId="ADAL" clId="{497D636D-9A1B-4B13-86A1-75635A150F74}" dt="2023-02-28T20:01:51.562" v="1094" actId="478"/>
          <ac:spMkLst>
            <pc:docMk/>
            <pc:sldMk cId="2170046146" sldId="1454"/>
            <ac:spMk id="8" creationId="{A0FB38E5-E4E0-42E2-B6F2-7E620BBE93F2}"/>
          </ac:spMkLst>
        </pc:spChg>
        <pc:picChg chg="del">
          <ac:chgData name="Cappetta, Anthony S CDT 2023" userId="c7f4c8cd-8c8f-436e-9337-54da3b08a4c3" providerId="ADAL" clId="{497D636D-9A1B-4B13-86A1-75635A150F74}" dt="2023-02-28T19:53:20.220" v="1042" actId="478"/>
          <ac:picMkLst>
            <pc:docMk/>
            <pc:sldMk cId="2170046146" sldId="1454"/>
            <ac:picMk id="4" creationId="{1C087F0C-BFCB-8BA6-320C-DBAB76E11D76}"/>
          </ac:picMkLst>
        </pc:picChg>
        <pc:picChg chg="del">
          <ac:chgData name="Cappetta, Anthony S CDT 2023" userId="c7f4c8cd-8c8f-436e-9337-54da3b08a4c3" providerId="ADAL" clId="{497D636D-9A1B-4B13-86A1-75635A150F74}" dt="2023-02-28T19:53:18.841" v="1041" actId="478"/>
          <ac:picMkLst>
            <pc:docMk/>
            <pc:sldMk cId="2170046146" sldId="1454"/>
            <ac:picMk id="5" creationId="{5B671038-0B97-C3B8-8AF6-CCB32DFFCB3E}"/>
          </ac:picMkLst>
        </pc:picChg>
        <pc:picChg chg="del">
          <ac:chgData name="Cappetta, Anthony S CDT 2023" userId="c7f4c8cd-8c8f-436e-9337-54da3b08a4c3" providerId="ADAL" clId="{497D636D-9A1B-4B13-86A1-75635A150F74}" dt="2023-02-28T19:53:21.447" v="1043" actId="478"/>
          <ac:picMkLst>
            <pc:docMk/>
            <pc:sldMk cId="2170046146" sldId="1454"/>
            <ac:picMk id="7" creationId="{3F68EEDA-6B61-B593-C72B-FFE430AD4456}"/>
          </ac:picMkLst>
        </pc:picChg>
        <pc:picChg chg="add mod">
          <ac:chgData name="Cappetta, Anthony S CDT 2023" userId="c7f4c8cd-8c8f-436e-9337-54da3b08a4c3" providerId="ADAL" clId="{497D636D-9A1B-4B13-86A1-75635A150F74}" dt="2023-02-28T20:01:57.371" v="1098" actId="14100"/>
          <ac:picMkLst>
            <pc:docMk/>
            <pc:sldMk cId="2170046146" sldId="1454"/>
            <ac:picMk id="10" creationId="{E86399C8-FB1D-EF5F-5A2A-E99671FA3C17}"/>
          </ac:picMkLst>
        </pc:picChg>
      </pc:sldChg>
      <pc:sldChg chg="del">
        <pc:chgData name="Cappetta, Anthony S CDT 2023" userId="c7f4c8cd-8c8f-436e-9337-54da3b08a4c3" providerId="ADAL" clId="{497D636D-9A1B-4B13-86A1-75635A150F74}" dt="2023-02-28T20:02:38.222" v="1153" actId="47"/>
        <pc:sldMkLst>
          <pc:docMk/>
          <pc:sldMk cId="2314047370" sldId="1455"/>
        </pc:sldMkLst>
      </pc:sldChg>
      <pc:sldChg chg="del">
        <pc:chgData name="Cappetta, Anthony S CDT 2023" userId="c7f4c8cd-8c8f-436e-9337-54da3b08a4c3" providerId="ADAL" clId="{497D636D-9A1B-4B13-86A1-75635A150F74}" dt="2023-02-28T20:02:39.880" v="1154" actId="47"/>
        <pc:sldMkLst>
          <pc:docMk/>
          <pc:sldMk cId="2021061705" sldId="1456"/>
        </pc:sldMkLst>
      </pc:sldChg>
      <pc:sldChg chg="addSp modSp mod">
        <pc:chgData name="Cappetta, Anthony S CDT 2023" userId="c7f4c8cd-8c8f-436e-9337-54da3b08a4c3" providerId="ADAL" clId="{497D636D-9A1B-4B13-86A1-75635A150F74}" dt="2023-02-28T20:09:40.749" v="1797" actId="1076"/>
        <pc:sldMkLst>
          <pc:docMk/>
          <pc:sldMk cId="2136804851" sldId="1457"/>
        </pc:sldMkLst>
        <pc:spChg chg="add mod">
          <ac:chgData name="Cappetta, Anthony S CDT 2023" userId="c7f4c8cd-8c8f-436e-9337-54da3b08a4c3" providerId="ADAL" clId="{497D636D-9A1B-4B13-86A1-75635A150F74}" dt="2023-02-28T15:53:35.112" v="2" actId="2085"/>
          <ac:spMkLst>
            <pc:docMk/>
            <pc:sldMk cId="2136804851" sldId="1457"/>
            <ac:spMk id="4" creationId="{A922AA6A-F2D4-13DC-F625-824D0E656818}"/>
          </ac:spMkLst>
        </pc:spChg>
        <pc:spChg chg="add mod">
          <ac:chgData name="Cappetta, Anthony S CDT 2023" userId="c7f4c8cd-8c8f-436e-9337-54da3b08a4c3" providerId="ADAL" clId="{497D636D-9A1B-4B13-86A1-75635A150F74}" dt="2023-02-28T15:53:50.135" v="6" actId="14100"/>
          <ac:spMkLst>
            <pc:docMk/>
            <pc:sldMk cId="2136804851" sldId="1457"/>
            <ac:spMk id="5" creationId="{8ACEEC22-539F-2870-7041-8B3F0CCF22F1}"/>
          </ac:spMkLst>
        </pc:spChg>
        <pc:spChg chg="add mod">
          <ac:chgData name="Cappetta, Anthony S CDT 2023" userId="c7f4c8cd-8c8f-436e-9337-54da3b08a4c3" providerId="ADAL" clId="{497D636D-9A1B-4B13-86A1-75635A150F74}" dt="2023-02-28T15:54:05.730" v="9" actId="207"/>
          <ac:spMkLst>
            <pc:docMk/>
            <pc:sldMk cId="2136804851" sldId="1457"/>
            <ac:spMk id="6" creationId="{E7086570-8D0F-16F7-51F9-62556C3E42B6}"/>
          </ac:spMkLst>
        </pc:spChg>
        <pc:spChg chg="add mod">
          <ac:chgData name="Cappetta, Anthony S CDT 2023" userId="c7f4c8cd-8c8f-436e-9337-54da3b08a4c3" providerId="ADAL" clId="{497D636D-9A1B-4B13-86A1-75635A150F74}" dt="2023-02-28T20:09:40.749" v="1797" actId="1076"/>
          <ac:spMkLst>
            <pc:docMk/>
            <pc:sldMk cId="2136804851" sldId="1457"/>
            <ac:spMk id="8" creationId="{5F1557B7-B904-7ADE-FE47-EE2D8E2CD881}"/>
          </ac:spMkLst>
        </pc:spChg>
      </pc:sldChg>
      <pc:sldChg chg="modSp mod modNotesTx">
        <pc:chgData name="Cappetta, Anthony S CDT 2023" userId="c7f4c8cd-8c8f-436e-9337-54da3b08a4c3" providerId="ADAL" clId="{497D636D-9A1B-4B13-86A1-75635A150F74}" dt="2023-02-28T20:11:00.089" v="2038" actId="20577"/>
        <pc:sldMkLst>
          <pc:docMk/>
          <pc:sldMk cId="2982349347" sldId="1458"/>
        </pc:sldMkLst>
        <pc:spChg chg="mod">
          <ac:chgData name="Cappetta, Anthony S CDT 2023" userId="c7f4c8cd-8c8f-436e-9337-54da3b08a4c3" providerId="ADAL" clId="{497D636D-9A1B-4B13-86A1-75635A150F74}" dt="2023-02-28T20:11:00.089" v="2038" actId="20577"/>
          <ac:spMkLst>
            <pc:docMk/>
            <pc:sldMk cId="2982349347" sldId="1458"/>
            <ac:spMk id="7" creationId="{A1DB7952-BE6E-A966-8899-7B0C7A585368}"/>
          </ac:spMkLst>
        </pc:spChg>
      </pc:sldChg>
      <pc:sldChg chg="modSp mod">
        <pc:chgData name="Cappetta, Anthony S CDT 2023" userId="c7f4c8cd-8c8f-436e-9337-54da3b08a4c3" providerId="ADAL" clId="{497D636D-9A1B-4B13-86A1-75635A150F74}" dt="2023-02-28T20:09:21.708" v="1794" actId="20577"/>
        <pc:sldMkLst>
          <pc:docMk/>
          <pc:sldMk cId="4218753399" sldId="1459"/>
        </pc:sldMkLst>
        <pc:spChg chg="mod">
          <ac:chgData name="Cappetta, Anthony S CDT 2023" userId="c7f4c8cd-8c8f-436e-9337-54da3b08a4c3" providerId="ADAL" clId="{497D636D-9A1B-4B13-86A1-75635A150F74}" dt="2023-02-28T20:09:21.708" v="1794" actId="20577"/>
          <ac:spMkLst>
            <pc:docMk/>
            <pc:sldMk cId="4218753399" sldId="1459"/>
            <ac:spMk id="7" creationId="{A1DB7952-BE6E-A966-8899-7B0C7A585368}"/>
          </ac:spMkLst>
        </pc:spChg>
      </pc:sldChg>
      <pc:sldChg chg="modSp new mod">
        <pc:chgData name="Cappetta, Anthony S CDT 2023" userId="c7f4c8cd-8c8f-436e-9337-54da3b08a4c3" providerId="ADAL" clId="{497D636D-9A1B-4B13-86A1-75635A150F74}" dt="2023-02-28T20:05:44.916" v="1353" actId="20577"/>
        <pc:sldMkLst>
          <pc:docMk/>
          <pc:sldMk cId="588995951" sldId="1460"/>
        </pc:sldMkLst>
        <pc:spChg chg="mod">
          <ac:chgData name="Cappetta, Anthony S CDT 2023" userId="c7f4c8cd-8c8f-436e-9337-54da3b08a4c3" providerId="ADAL" clId="{497D636D-9A1B-4B13-86A1-75635A150F74}" dt="2023-02-28T19:50:12.486" v="640" actId="20577"/>
          <ac:spMkLst>
            <pc:docMk/>
            <pc:sldMk cId="588995951" sldId="1460"/>
            <ac:spMk id="2" creationId="{7B9D2F22-4447-4A37-3027-7DB9E88155F7}"/>
          </ac:spMkLst>
        </pc:spChg>
        <pc:spChg chg="mod">
          <ac:chgData name="Cappetta, Anthony S CDT 2023" userId="c7f4c8cd-8c8f-436e-9337-54da3b08a4c3" providerId="ADAL" clId="{497D636D-9A1B-4B13-86A1-75635A150F74}" dt="2023-02-28T20:05:44.916" v="1353" actId="20577"/>
          <ac:spMkLst>
            <pc:docMk/>
            <pc:sldMk cId="588995951" sldId="1460"/>
            <ac:spMk id="3" creationId="{925F7F00-BDBC-5C09-93D4-E66636050037}"/>
          </ac:spMkLst>
        </pc:spChg>
      </pc:sldChg>
      <pc:sldChg chg="modSp new mod">
        <pc:chgData name="Cappetta, Anthony S CDT 2023" userId="c7f4c8cd-8c8f-436e-9337-54da3b08a4c3" providerId="ADAL" clId="{497D636D-9A1B-4B13-86A1-75635A150F74}" dt="2023-02-28T19:52:57.858" v="1032" actId="20577"/>
        <pc:sldMkLst>
          <pc:docMk/>
          <pc:sldMk cId="1430368531" sldId="1461"/>
        </pc:sldMkLst>
        <pc:spChg chg="mod">
          <ac:chgData name="Cappetta, Anthony S CDT 2023" userId="c7f4c8cd-8c8f-436e-9337-54da3b08a4c3" providerId="ADAL" clId="{497D636D-9A1B-4B13-86A1-75635A150F74}" dt="2023-02-28T19:52:05.468" v="928" actId="20577"/>
          <ac:spMkLst>
            <pc:docMk/>
            <pc:sldMk cId="1430368531" sldId="1461"/>
            <ac:spMk id="2" creationId="{A0A4AD27-9D11-7AAD-B81D-9CDFA0E4EC73}"/>
          </ac:spMkLst>
        </pc:spChg>
        <pc:spChg chg="mod">
          <ac:chgData name="Cappetta, Anthony S CDT 2023" userId="c7f4c8cd-8c8f-436e-9337-54da3b08a4c3" providerId="ADAL" clId="{497D636D-9A1B-4B13-86A1-75635A150F74}" dt="2023-02-28T19:52:57.858" v="1032" actId="20577"/>
          <ac:spMkLst>
            <pc:docMk/>
            <pc:sldMk cId="1430368531" sldId="1461"/>
            <ac:spMk id="3" creationId="{81104B53-3A9B-9C54-5827-4BD1901ADC04}"/>
          </ac:spMkLst>
        </pc:spChg>
      </pc:sldChg>
      <pc:sldChg chg="addSp delSp modSp new mod">
        <pc:chgData name="Cappetta, Anthony S CDT 2023" userId="c7f4c8cd-8c8f-436e-9337-54da3b08a4c3" providerId="ADAL" clId="{497D636D-9A1B-4B13-86A1-75635A150F74}" dt="2023-02-28T20:06:51.461" v="1406" actId="11529"/>
        <pc:sldMkLst>
          <pc:docMk/>
          <pc:sldMk cId="70061804" sldId="1462"/>
        </pc:sldMkLst>
        <pc:spChg chg="mod">
          <ac:chgData name="Cappetta, Anthony S CDT 2023" userId="c7f4c8cd-8c8f-436e-9337-54da3b08a4c3" providerId="ADAL" clId="{497D636D-9A1B-4B13-86A1-75635A150F74}" dt="2023-02-28T20:05:54.747" v="1361" actId="20577"/>
          <ac:spMkLst>
            <pc:docMk/>
            <pc:sldMk cId="70061804" sldId="1462"/>
            <ac:spMk id="2" creationId="{5A5C845E-201D-F9AE-4EBB-958E7C099C0C}"/>
          </ac:spMkLst>
        </pc:spChg>
        <pc:spChg chg="del">
          <ac:chgData name="Cappetta, Anthony S CDT 2023" userId="c7f4c8cd-8c8f-436e-9337-54da3b08a4c3" providerId="ADAL" clId="{497D636D-9A1B-4B13-86A1-75635A150F74}" dt="2023-02-28T20:06:18.007" v="1362" actId="478"/>
          <ac:spMkLst>
            <pc:docMk/>
            <pc:sldMk cId="70061804" sldId="1462"/>
            <ac:spMk id="3" creationId="{49002D8F-2B70-1860-A2A6-4542F3C759FB}"/>
          </ac:spMkLst>
        </pc:spChg>
        <pc:spChg chg="add mod">
          <ac:chgData name="Cappetta, Anthony S CDT 2023" userId="c7f4c8cd-8c8f-436e-9337-54da3b08a4c3" providerId="ADAL" clId="{497D636D-9A1B-4B13-86A1-75635A150F74}" dt="2023-02-28T20:06:46.367" v="1405" actId="122"/>
          <ac:spMkLst>
            <pc:docMk/>
            <pc:sldMk cId="70061804" sldId="1462"/>
            <ac:spMk id="6" creationId="{114D097E-A294-2095-1CD0-C6A8BA26BEFC}"/>
          </ac:spMkLst>
        </pc:spChg>
        <pc:picChg chg="add mod">
          <ac:chgData name="Cappetta, Anthony S CDT 2023" userId="c7f4c8cd-8c8f-436e-9337-54da3b08a4c3" providerId="ADAL" clId="{497D636D-9A1B-4B13-86A1-75635A150F74}" dt="2023-02-28T20:06:21.742" v="1365" actId="1076"/>
          <ac:picMkLst>
            <pc:docMk/>
            <pc:sldMk cId="70061804" sldId="1462"/>
            <ac:picMk id="5" creationId="{81C29E81-1134-E8AC-375E-CEF1AB62D5DC}"/>
          </ac:picMkLst>
        </pc:picChg>
        <pc:cxnChg chg="add">
          <ac:chgData name="Cappetta, Anthony S CDT 2023" userId="c7f4c8cd-8c8f-436e-9337-54da3b08a4c3" providerId="ADAL" clId="{497D636D-9A1B-4B13-86A1-75635A150F74}" dt="2023-02-28T20:06:51.461" v="1406" actId="11529"/>
          <ac:cxnSpMkLst>
            <pc:docMk/>
            <pc:sldMk cId="70061804" sldId="1462"/>
            <ac:cxnSpMk id="8" creationId="{FA147E2A-1530-DCE6-DEF7-B0A04A094171}"/>
          </ac:cxnSpMkLst>
        </pc:cxnChg>
      </pc:sldChg>
    </pc:docChg>
  </pc:docChgLst>
  <pc:docChgLst>
    <pc:chgData name="Cappetta, Anthony S CDT 2023" userId="c7f4c8cd-8c8f-436e-9337-54da3b08a4c3" providerId="ADAL" clId="{4968BD1F-345A-4AE3-A1B7-D8426038C880}"/>
    <pc:docChg chg="undo custSel addSld delSld modSld sldOrd">
      <pc:chgData name="Cappetta, Anthony S CDT 2023" userId="c7f4c8cd-8c8f-436e-9337-54da3b08a4c3" providerId="ADAL" clId="{4968BD1F-345A-4AE3-A1B7-D8426038C880}" dt="2022-12-06T18:26:06.604" v="1614" actId="20577"/>
      <pc:docMkLst>
        <pc:docMk/>
      </pc:docMkLst>
      <pc:sldChg chg="del">
        <pc:chgData name="Cappetta, Anthony S CDT 2023" userId="c7f4c8cd-8c8f-436e-9337-54da3b08a4c3" providerId="ADAL" clId="{4968BD1F-345A-4AE3-A1B7-D8426038C880}" dt="2022-12-06T17:54:59.015" v="224" actId="47"/>
        <pc:sldMkLst>
          <pc:docMk/>
          <pc:sldMk cId="2550651898" sldId="1424"/>
        </pc:sldMkLst>
      </pc:sldChg>
      <pc:sldChg chg="modSp mod modNotesTx">
        <pc:chgData name="Cappetta, Anthony S CDT 2023" userId="c7f4c8cd-8c8f-436e-9337-54da3b08a4c3" providerId="ADAL" clId="{4968BD1F-345A-4AE3-A1B7-D8426038C880}" dt="2022-12-06T18:16:16.731" v="762" actId="20577"/>
        <pc:sldMkLst>
          <pc:docMk/>
          <pc:sldMk cId="871909133" sldId="1425"/>
        </pc:sldMkLst>
        <pc:spChg chg="mod">
          <ac:chgData name="Cappetta, Anthony S CDT 2023" userId="c7f4c8cd-8c8f-436e-9337-54da3b08a4c3" providerId="ADAL" clId="{4968BD1F-345A-4AE3-A1B7-D8426038C880}" dt="2022-12-06T17:53:43.375" v="172" actId="14100"/>
          <ac:spMkLst>
            <pc:docMk/>
            <pc:sldMk cId="871909133" sldId="1425"/>
            <ac:spMk id="2" creationId="{7D3F1FBE-947A-E4E0-8787-F8B6959D4C97}"/>
          </ac:spMkLst>
        </pc:spChg>
        <pc:spChg chg="mod">
          <ac:chgData name="Cappetta, Anthony S CDT 2023" userId="c7f4c8cd-8c8f-436e-9337-54da3b08a4c3" providerId="ADAL" clId="{4968BD1F-345A-4AE3-A1B7-D8426038C880}" dt="2022-12-06T18:16:16.731" v="762" actId="20577"/>
          <ac:spMkLst>
            <pc:docMk/>
            <pc:sldMk cId="871909133" sldId="1425"/>
            <ac:spMk id="4" creationId="{D69079F4-4D80-0BBD-E889-983869BA0A0E}"/>
          </ac:spMkLst>
        </pc:spChg>
      </pc:sldChg>
      <pc:sldChg chg="addSp delSp modSp mod">
        <pc:chgData name="Cappetta, Anthony S CDT 2023" userId="c7f4c8cd-8c8f-436e-9337-54da3b08a4c3" providerId="ADAL" clId="{4968BD1F-345A-4AE3-A1B7-D8426038C880}" dt="2022-12-06T17:52:53.618" v="132" actId="478"/>
        <pc:sldMkLst>
          <pc:docMk/>
          <pc:sldMk cId="3058605427" sldId="1426"/>
        </pc:sldMkLst>
        <pc:spChg chg="mod">
          <ac:chgData name="Cappetta, Anthony S CDT 2023" userId="c7f4c8cd-8c8f-436e-9337-54da3b08a4c3" providerId="ADAL" clId="{4968BD1F-345A-4AE3-A1B7-D8426038C880}" dt="2022-12-06T17:52:23.266" v="127" actId="20577"/>
          <ac:spMkLst>
            <pc:docMk/>
            <pc:sldMk cId="3058605427" sldId="1426"/>
            <ac:spMk id="3" creationId="{E952809B-9EBB-9850-7FC9-FF228A03D481}"/>
          </ac:spMkLst>
        </pc:spChg>
        <pc:spChg chg="mod">
          <ac:chgData name="Cappetta, Anthony S CDT 2023" userId="c7f4c8cd-8c8f-436e-9337-54da3b08a4c3" providerId="ADAL" clId="{4968BD1F-345A-4AE3-A1B7-D8426038C880}" dt="2022-12-06T17:51:51.015" v="32" actId="20577"/>
          <ac:spMkLst>
            <pc:docMk/>
            <pc:sldMk cId="3058605427" sldId="1426"/>
            <ac:spMk id="4" creationId="{99E5F3F0-7609-AA4C-59A0-5465D823FC72}"/>
          </ac:spMkLst>
        </pc:spChg>
        <pc:picChg chg="add del mod">
          <ac:chgData name="Cappetta, Anthony S CDT 2023" userId="c7f4c8cd-8c8f-436e-9337-54da3b08a4c3" providerId="ADAL" clId="{4968BD1F-345A-4AE3-A1B7-D8426038C880}" dt="2022-12-06T17:52:53.618" v="132" actId="478"/>
          <ac:picMkLst>
            <pc:docMk/>
            <pc:sldMk cId="3058605427" sldId="1426"/>
            <ac:picMk id="2" creationId="{1AD6D8A7-6608-8980-BE23-617DC6A6A195}"/>
          </ac:picMkLst>
        </pc:picChg>
      </pc:sldChg>
      <pc:sldChg chg="modSp mod modNotesTx">
        <pc:chgData name="Cappetta, Anthony S CDT 2023" userId="c7f4c8cd-8c8f-436e-9337-54da3b08a4c3" providerId="ADAL" clId="{4968BD1F-345A-4AE3-A1B7-D8426038C880}" dt="2022-12-06T17:54:52.041" v="220" actId="20577"/>
        <pc:sldMkLst>
          <pc:docMk/>
          <pc:sldMk cId="3837677780" sldId="1431"/>
        </pc:sldMkLst>
        <pc:spChg chg="mod">
          <ac:chgData name="Cappetta, Anthony S CDT 2023" userId="c7f4c8cd-8c8f-436e-9337-54da3b08a4c3" providerId="ADAL" clId="{4968BD1F-345A-4AE3-A1B7-D8426038C880}" dt="2022-12-06T17:54:03.303" v="173"/>
          <ac:spMkLst>
            <pc:docMk/>
            <pc:sldMk cId="3837677780" sldId="1431"/>
            <ac:spMk id="2" creationId="{AC9BA20A-01E4-85FD-0F8C-39114BD59559}"/>
          </ac:spMkLst>
        </pc:spChg>
        <pc:spChg chg="mod">
          <ac:chgData name="Cappetta, Anthony S CDT 2023" userId="c7f4c8cd-8c8f-436e-9337-54da3b08a4c3" providerId="ADAL" clId="{4968BD1F-345A-4AE3-A1B7-D8426038C880}" dt="2022-12-06T17:54:52.041" v="220" actId="20577"/>
          <ac:spMkLst>
            <pc:docMk/>
            <pc:sldMk cId="3837677780" sldId="1431"/>
            <ac:spMk id="4" creationId="{56479621-D9E6-74D1-249F-0D16EF5C786B}"/>
          </ac:spMkLst>
        </pc:spChg>
      </pc:sldChg>
      <pc:sldChg chg="del">
        <pc:chgData name="Cappetta, Anthony S CDT 2023" userId="c7f4c8cd-8c8f-436e-9337-54da3b08a4c3" providerId="ADAL" clId="{4968BD1F-345A-4AE3-A1B7-D8426038C880}" dt="2022-12-06T17:55:00.293" v="227" actId="47"/>
        <pc:sldMkLst>
          <pc:docMk/>
          <pc:sldMk cId="1963849577" sldId="1433"/>
        </pc:sldMkLst>
      </pc:sldChg>
      <pc:sldChg chg="del modNotesTx">
        <pc:chgData name="Cappetta, Anthony S CDT 2023" userId="c7f4c8cd-8c8f-436e-9337-54da3b08a4c3" providerId="ADAL" clId="{4968BD1F-345A-4AE3-A1B7-D8426038C880}" dt="2022-12-06T17:54:55.887" v="221" actId="47"/>
        <pc:sldMkLst>
          <pc:docMk/>
          <pc:sldMk cId="668362157" sldId="1434"/>
        </pc:sldMkLst>
      </pc:sldChg>
      <pc:sldChg chg="del">
        <pc:chgData name="Cappetta, Anthony S CDT 2023" userId="c7f4c8cd-8c8f-436e-9337-54da3b08a4c3" providerId="ADAL" clId="{4968BD1F-345A-4AE3-A1B7-D8426038C880}" dt="2022-12-06T18:04:23.627" v="571" actId="47"/>
        <pc:sldMkLst>
          <pc:docMk/>
          <pc:sldMk cId="3116719775" sldId="1436"/>
        </pc:sldMkLst>
      </pc:sldChg>
      <pc:sldChg chg="del">
        <pc:chgData name="Cappetta, Anthony S CDT 2023" userId="c7f4c8cd-8c8f-436e-9337-54da3b08a4c3" providerId="ADAL" clId="{4968BD1F-345A-4AE3-A1B7-D8426038C880}" dt="2022-12-06T17:54:59.539" v="225" actId="47"/>
        <pc:sldMkLst>
          <pc:docMk/>
          <pc:sldMk cId="794744381" sldId="1437"/>
        </pc:sldMkLst>
      </pc:sldChg>
      <pc:sldChg chg="del">
        <pc:chgData name="Cappetta, Anthony S CDT 2023" userId="c7f4c8cd-8c8f-436e-9337-54da3b08a4c3" providerId="ADAL" clId="{4968BD1F-345A-4AE3-A1B7-D8426038C880}" dt="2022-12-06T17:55:00.805" v="229" actId="47"/>
        <pc:sldMkLst>
          <pc:docMk/>
          <pc:sldMk cId="3657724895" sldId="1438"/>
        </pc:sldMkLst>
      </pc:sldChg>
      <pc:sldChg chg="del">
        <pc:chgData name="Cappetta, Anthony S CDT 2023" userId="c7f4c8cd-8c8f-436e-9337-54da3b08a4c3" providerId="ADAL" clId="{4968BD1F-345A-4AE3-A1B7-D8426038C880}" dt="2022-12-06T17:55:01.505" v="230" actId="47"/>
        <pc:sldMkLst>
          <pc:docMk/>
          <pc:sldMk cId="3433881134" sldId="1439"/>
        </pc:sldMkLst>
      </pc:sldChg>
      <pc:sldChg chg="modSp mod">
        <pc:chgData name="Cappetta, Anthony S CDT 2023" userId="c7f4c8cd-8c8f-436e-9337-54da3b08a4c3" providerId="ADAL" clId="{4968BD1F-345A-4AE3-A1B7-D8426038C880}" dt="2022-12-06T17:55:44.444" v="256" actId="27636"/>
        <pc:sldMkLst>
          <pc:docMk/>
          <pc:sldMk cId="4223062715" sldId="1440"/>
        </pc:sldMkLst>
        <pc:spChg chg="mod">
          <ac:chgData name="Cappetta, Anthony S CDT 2023" userId="c7f4c8cd-8c8f-436e-9337-54da3b08a4c3" providerId="ADAL" clId="{4968BD1F-345A-4AE3-A1B7-D8426038C880}" dt="2022-12-06T17:55:31.814" v="252" actId="20577"/>
          <ac:spMkLst>
            <pc:docMk/>
            <pc:sldMk cId="4223062715" sldId="1440"/>
            <ac:spMk id="2" creationId="{63A8AE2E-DCF5-9797-15D1-6E7447898AAA}"/>
          </ac:spMkLst>
        </pc:spChg>
        <pc:spChg chg="mod">
          <ac:chgData name="Cappetta, Anthony S CDT 2023" userId="c7f4c8cd-8c8f-436e-9337-54da3b08a4c3" providerId="ADAL" clId="{4968BD1F-345A-4AE3-A1B7-D8426038C880}" dt="2022-12-06T17:55:44.444" v="256" actId="27636"/>
          <ac:spMkLst>
            <pc:docMk/>
            <pc:sldMk cId="4223062715" sldId="1440"/>
            <ac:spMk id="3" creationId="{76607767-5CB1-B904-9698-FEAE8367C18B}"/>
          </ac:spMkLst>
        </pc:spChg>
      </pc:sldChg>
      <pc:sldChg chg="del">
        <pc:chgData name="Cappetta, Anthony S CDT 2023" userId="c7f4c8cd-8c8f-436e-9337-54da3b08a4c3" providerId="ADAL" clId="{4968BD1F-345A-4AE3-A1B7-D8426038C880}" dt="2022-12-06T17:55:00.018" v="226" actId="47"/>
        <pc:sldMkLst>
          <pc:docMk/>
          <pc:sldMk cId="4041225312" sldId="1441"/>
        </pc:sldMkLst>
      </pc:sldChg>
      <pc:sldChg chg="del">
        <pc:chgData name="Cappetta, Anthony S CDT 2023" userId="c7f4c8cd-8c8f-436e-9337-54da3b08a4c3" providerId="ADAL" clId="{4968BD1F-345A-4AE3-A1B7-D8426038C880}" dt="2022-12-06T17:55:00.543" v="228" actId="47"/>
        <pc:sldMkLst>
          <pc:docMk/>
          <pc:sldMk cId="326620526" sldId="1443"/>
        </pc:sldMkLst>
      </pc:sldChg>
      <pc:sldChg chg="del">
        <pc:chgData name="Cappetta, Anthony S CDT 2023" userId="c7f4c8cd-8c8f-436e-9337-54da3b08a4c3" providerId="ADAL" clId="{4968BD1F-345A-4AE3-A1B7-D8426038C880}" dt="2022-12-06T17:55:01.710" v="231" actId="47"/>
        <pc:sldMkLst>
          <pc:docMk/>
          <pc:sldMk cId="3593627284" sldId="1445"/>
        </pc:sldMkLst>
      </pc:sldChg>
      <pc:sldChg chg="del">
        <pc:chgData name="Cappetta, Anthony S CDT 2023" userId="c7f4c8cd-8c8f-436e-9337-54da3b08a4c3" providerId="ADAL" clId="{4968BD1F-345A-4AE3-A1B7-D8426038C880}" dt="2022-12-06T17:54:57.683" v="222" actId="47"/>
        <pc:sldMkLst>
          <pc:docMk/>
          <pc:sldMk cId="4206631651" sldId="1446"/>
        </pc:sldMkLst>
      </pc:sldChg>
      <pc:sldChg chg="del">
        <pc:chgData name="Cappetta, Anthony S CDT 2023" userId="c7f4c8cd-8c8f-436e-9337-54da3b08a4c3" providerId="ADAL" clId="{4968BD1F-345A-4AE3-A1B7-D8426038C880}" dt="2022-12-06T17:54:58.320" v="223" actId="47"/>
        <pc:sldMkLst>
          <pc:docMk/>
          <pc:sldMk cId="3445467306" sldId="1447"/>
        </pc:sldMkLst>
      </pc:sldChg>
      <pc:sldChg chg="del">
        <pc:chgData name="Cappetta, Anthony S CDT 2023" userId="c7f4c8cd-8c8f-436e-9337-54da3b08a4c3" providerId="ADAL" clId="{4968BD1F-345A-4AE3-A1B7-D8426038C880}" dt="2022-12-06T18:04:21.204" v="570" actId="47"/>
        <pc:sldMkLst>
          <pc:docMk/>
          <pc:sldMk cId="3228732642" sldId="1448"/>
        </pc:sldMkLst>
      </pc:sldChg>
      <pc:sldChg chg="new del">
        <pc:chgData name="Cappetta, Anthony S CDT 2023" userId="c7f4c8cd-8c8f-436e-9337-54da3b08a4c3" providerId="ADAL" clId="{4968BD1F-345A-4AE3-A1B7-D8426038C880}" dt="2022-12-06T17:55:51.258" v="258" actId="680"/>
        <pc:sldMkLst>
          <pc:docMk/>
          <pc:sldMk cId="2555520835" sldId="1449"/>
        </pc:sldMkLst>
      </pc:sldChg>
      <pc:sldChg chg="del">
        <pc:chgData name="Cappetta, Anthony S CDT 2023" userId="c7f4c8cd-8c8f-436e-9337-54da3b08a4c3" providerId="ADAL" clId="{4968BD1F-345A-4AE3-A1B7-D8426038C880}" dt="2022-12-06T17:55:01.872" v="232" actId="47"/>
        <pc:sldMkLst>
          <pc:docMk/>
          <pc:sldMk cId="2659537339" sldId="1449"/>
        </pc:sldMkLst>
      </pc:sldChg>
      <pc:sldChg chg="addSp modSp new mod">
        <pc:chgData name="Cappetta, Anthony S CDT 2023" userId="c7f4c8cd-8c8f-436e-9337-54da3b08a4c3" providerId="ADAL" clId="{4968BD1F-345A-4AE3-A1B7-D8426038C880}" dt="2022-12-06T17:56:56.922" v="284" actId="20577"/>
        <pc:sldMkLst>
          <pc:docMk/>
          <pc:sldMk cId="2804402421" sldId="1449"/>
        </pc:sldMkLst>
        <pc:spChg chg="mod">
          <ac:chgData name="Cappetta, Anthony S CDT 2023" userId="c7f4c8cd-8c8f-436e-9337-54da3b08a4c3" providerId="ADAL" clId="{4968BD1F-345A-4AE3-A1B7-D8426038C880}" dt="2022-12-06T17:56:56.922" v="284" actId="20577"/>
          <ac:spMkLst>
            <pc:docMk/>
            <pc:sldMk cId="2804402421" sldId="1449"/>
            <ac:spMk id="2" creationId="{9BCBF7AA-9D5A-54AE-A02B-8402E99AADBF}"/>
          </ac:spMkLst>
        </pc:spChg>
        <pc:spChg chg="mod">
          <ac:chgData name="Cappetta, Anthony S CDT 2023" userId="c7f4c8cd-8c8f-436e-9337-54da3b08a4c3" providerId="ADAL" clId="{4968BD1F-345A-4AE3-A1B7-D8426038C880}" dt="2022-12-06T17:56:37.333" v="277" actId="20577"/>
          <ac:spMkLst>
            <pc:docMk/>
            <pc:sldMk cId="2804402421" sldId="1449"/>
            <ac:spMk id="3" creationId="{4BAEB393-CE29-C5A5-BDE5-47240BF06387}"/>
          </ac:spMkLst>
        </pc:spChg>
        <pc:spChg chg="add mod">
          <ac:chgData name="Cappetta, Anthony S CDT 2023" userId="c7f4c8cd-8c8f-436e-9337-54da3b08a4c3" providerId="ADAL" clId="{4968BD1F-345A-4AE3-A1B7-D8426038C880}" dt="2022-12-06T17:56:06.692" v="260"/>
          <ac:spMkLst>
            <pc:docMk/>
            <pc:sldMk cId="2804402421" sldId="1449"/>
            <ac:spMk id="4" creationId="{D69500B3-8FEE-8DC0-4531-6B4E65B02151}"/>
          </ac:spMkLst>
        </pc:spChg>
      </pc:sldChg>
      <pc:sldChg chg="addSp modSp new mod">
        <pc:chgData name="Cappetta, Anthony S CDT 2023" userId="c7f4c8cd-8c8f-436e-9337-54da3b08a4c3" providerId="ADAL" clId="{4968BD1F-345A-4AE3-A1B7-D8426038C880}" dt="2022-12-06T17:58:17.662" v="330" actId="1076"/>
        <pc:sldMkLst>
          <pc:docMk/>
          <pc:sldMk cId="2637710029" sldId="1450"/>
        </pc:sldMkLst>
        <pc:spChg chg="mod">
          <ac:chgData name="Cappetta, Anthony S CDT 2023" userId="c7f4c8cd-8c8f-436e-9337-54da3b08a4c3" providerId="ADAL" clId="{4968BD1F-345A-4AE3-A1B7-D8426038C880}" dt="2022-12-06T17:57:45.018" v="304" actId="20577"/>
          <ac:spMkLst>
            <pc:docMk/>
            <pc:sldMk cId="2637710029" sldId="1450"/>
            <ac:spMk id="2" creationId="{7D9FE672-2773-C61C-D13F-7AA599D11435}"/>
          </ac:spMkLst>
        </pc:spChg>
        <pc:spChg chg="mod">
          <ac:chgData name="Cappetta, Anthony S CDT 2023" userId="c7f4c8cd-8c8f-436e-9337-54da3b08a4c3" providerId="ADAL" clId="{4968BD1F-345A-4AE3-A1B7-D8426038C880}" dt="2022-12-06T17:57:50.876" v="324" actId="20577"/>
          <ac:spMkLst>
            <pc:docMk/>
            <pc:sldMk cId="2637710029" sldId="1450"/>
            <ac:spMk id="3" creationId="{1E4CE5F4-510C-6423-5AE7-9D1430350CEA}"/>
          </ac:spMkLst>
        </pc:spChg>
        <pc:spChg chg="add mod">
          <ac:chgData name="Cappetta, Anthony S CDT 2023" userId="c7f4c8cd-8c8f-436e-9337-54da3b08a4c3" providerId="ADAL" clId="{4968BD1F-345A-4AE3-A1B7-D8426038C880}" dt="2022-12-06T17:57:16.579" v="286"/>
          <ac:spMkLst>
            <pc:docMk/>
            <pc:sldMk cId="2637710029" sldId="1450"/>
            <ac:spMk id="4" creationId="{190568A0-70C4-A881-DF3D-F348A5388C0C}"/>
          </ac:spMkLst>
        </pc:spChg>
        <pc:spChg chg="add mod">
          <ac:chgData name="Cappetta, Anthony S CDT 2023" userId="c7f4c8cd-8c8f-436e-9337-54da3b08a4c3" providerId="ADAL" clId="{4968BD1F-345A-4AE3-A1B7-D8426038C880}" dt="2022-12-06T17:58:17.662" v="330" actId="1076"/>
          <ac:spMkLst>
            <pc:docMk/>
            <pc:sldMk cId="2637710029" sldId="1450"/>
            <ac:spMk id="7" creationId="{A5AEF7D3-A128-BD98-A697-C8C61865C161}"/>
          </ac:spMkLst>
        </pc:spChg>
        <pc:picChg chg="add mod">
          <ac:chgData name="Cappetta, Anthony S CDT 2023" userId="c7f4c8cd-8c8f-436e-9337-54da3b08a4c3" providerId="ADAL" clId="{4968BD1F-345A-4AE3-A1B7-D8426038C880}" dt="2022-12-06T17:58:01.134" v="327" actId="1076"/>
          <ac:picMkLst>
            <pc:docMk/>
            <pc:sldMk cId="2637710029" sldId="1450"/>
            <ac:picMk id="5" creationId="{5070966D-1BAF-B2AF-4138-BC973BD26F62}"/>
          </ac:picMkLst>
        </pc:picChg>
        <pc:picChg chg="add mod">
          <ac:chgData name="Cappetta, Anthony S CDT 2023" userId="c7f4c8cd-8c8f-436e-9337-54da3b08a4c3" providerId="ADAL" clId="{4968BD1F-345A-4AE3-A1B7-D8426038C880}" dt="2022-12-06T17:58:06.560" v="328"/>
          <ac:picMkLst>
            <pc:docMk/>
            <pc:sldMk cId="2637710029" sldId="1450"/>
            <ac:picMk id="6" creationId="{1833473C-DF9B-3F6B-71B4-037F5B544869}"/>
          </ac:picMkLst>
        </pc:picChg>
      </pc:sldChg>
      <pc:sldChg chg="addSp delSp modSp new mod">
        <pc:chgData name="Cappetta, Anthony S CDT 2023" userId="c7f4c8cd-8c8f-436e-9337-54da3b08a4c3" providerId="ADAL" clId="{4968BD1F-345A-4AE3-A1B7-D8426038C880}" dt="2022-12-06T18:00:26.015" v="402" actId="14100"/>
        <pc:sldMkLst>
          <pc:docMk/>
          <pc:sldMk cId="1912824722" sldId="1451"/>
        </pc:sldMkLst>
        <pc:spChg chg="mod">
          <ac:chgData name="Cappetta, Anthony S CDT 2023" userId="c7f4c8cd-8c8f-436e-9337-54da3b08a4c3" providerId="ADAL" clId="{4968BD1F-345A-4AE3-A1B7-D8426038C880}" dt="2022-12-06T17:58:56.041" v="353" actId="20577"/>
          <ac:spMkLst>
            <pc:docMk/>
            <pc:sldMk cId="1912824722" sldId="1451"/>
            <ac:spMk id="2" creationId="{F5384B27-F831-0854-6C1D-6A3BF45A0763}"/>
          </ac:spMkLst>
        </pc:spChg>
        <pc:spChg chg="del">
          <ac:chgData name="Cappetta, Anthony S CDT 2023" userId="c7f4c8cd-8c8f-436e-9337-54da3b08a4c3" providerId="ADAL" clId="{4968BD1F-345A-4AE3-A1B7-D8426038C880}" dt="2022-12-06T17:59:16.653" v="354" actId="478"/>
          <ac:spMkLst>
            <pc:docMk/>
            <pc:sldMk cId="1912824722" sldId="1451"/>
            <ac:spMk id="3" creationId="{4C7E2E09-53B6-7D6F-BA53-EB31149AB4C6}"/>
          </ac:spMkLst>
        </pc:spChg>
        <pc:spChg chg="add mod">
          <ac:chgData name="Cappetta, Anthony S CDT 2023" userId="c7f4c8cd-8c8f-436e-9337-54da3b08a4c3" providerId="ADAL" clId="{4968BD1F-345A-4AE3-A1B7-D8426038C880}" dt="2022-12-06T17:58:37.967" v="333"/>
          <ac:spMkLst>
            <pc:docMk/>
            <pc:sldMk cId="1912824722" sldId="1451"/>
            <ac:spMk id="4" creationId="{48F01E08-40E7-89BA-0E95-00B1B547C5F1}"/>
          </ac:spMkLst>
        </pc:spChg>
        <pc:spChg chg="add del mod">
          <ac:chgData name="Cappetta, Anthony S CDT 2023" userId="c7f4c8cd-8c8f-436e-9337-54da3b08a4c3" providerId="ADAL" clId="{4968BD1F-345A-4AE3-A1B7-D8426038C880}" dt="2022-12-06T18:00:05.400" v="372" actId="478"/>
          <ac:spMkLst>
            <pc:docMk/>
            <pc:sldMk cId="1912824722" sldId="1451"/>
            <ac:spMk id="10" creationId="{3E1099F1-BFED-AE5C-F8E2-E555A5147625}"/>
          </ac:spMkLst>
        </pc:spChg>
        <pc:picChg chg="add del mod">
          <ac:chgData name="Cappetta, Anthony S CDT 2023" userId="c7f4c8cd-8c8f-436e-9337-54da3b08a4c3" providerId="ADAL" clId="{4968BD1F-345A-4AE3-A1B7-D8426038C880}" dt="2022-12-06T18:00:26.015" v="402" actId="14100"/>
          <ac:picMkLst>
            <pc:docMk/>
            <pc:sldMk cId="1912824722" sldId="1451"/>
            <ac:picMk id="5" creationId="{92A771E2-03A1-5413-B2B3-B083D34B5468}"/>
          </ac:picMkLst>
        </pc:picChg>
        <pc:picChg chg="add mod">
          <ac:chgData name="Cappetta, Anthony S CDT 2023" userId="c7f4c8cd-8c8f-436e-9337-54da3b08a4c3" providerId="ADAL" clId="{4968BD1F-345A-4AE3-A1B7-D8426038C880}" dt="2022-12-06T18:00:23.249" v="399" actId="1076"/>
          <ac:picMkLst>
            <pc:docMk/>
            <pc:sldMk cId="1912824722" sldId="1451"/>
            <ac:picMk id="6" creationId="{6612F037-504F-F924-9636-0C3C40F08D5B}"/>
          </ac:picMkLst>
        </pc:picChg>
        <pc:picChg chg="add mod">
          <ac:chgData name="Cappetta, Anthony S CDT 2023" userId="c7f4c8cd-8c8f-436e-9337-54da3b08a4c3" providerId="ADAL" clId="{4968BD1F-345A-4AE3-A1B7-D8426038C880}" dt="2022-12-06T17:59:49.851" v="367" actId="1076"/>
          <ac:picMkLst>
            <pc:docMk/>
            <pc:sldMk cId="1912824722" sldId="1451"/>
            <ac:picMk id="7" creationId="{D8508C71-07CD-D7E0-692B-4B8C05FD459A}"/>
          </ac:picMkLst>
        </pc:picChg>
        <pc:picChg chg="add del mod">
          <ac:chgData name="Cappetta, Anthony S CDT 2023" userId="c7f4c8cd-8c8f-436e-9337-54da3b08a4c3" providerId="ADAL" clId="{4968BD1F-345A-4AE3-A1B7-D8426038C880}" dt="2022-12-06T17:59:59.775" v="369" actId="478"/>
          <ac:picMkLst>
            <pc:docMk/>
            <pc:sldMk cId="1912824722" sldId="1451"/>
            <ac:picMk id="8" creationId="{322DB246-E4D6-52B7-D726-F194D3EE6F91}"/>
          </ac:picMkLst>
        </pc:picChg>
      </pc:sldChg>
      <pc:sldChg chg="addSp delSp modSp new mod">
        <pc:chgData name="Cappetta, Anthony S CDT 2023" userId="c7f4c8cd-8c8f-436e-9337-54da3b08a4c3" providerId="ADAL" clId="{4968BD1F-345A-4AE3-A1B7-D8426038C880}" dt="2022-12-06T18:06:50.662" v="628" actId="1076"/>
        <pc:sldMkLst>
          <pc:docMk/>
          <pc:sldMk cId="3556484982" sldId="1452"/>
        </pc:sldMkLst>
        <pc:spChg chg="mod">
          <ac:chgData name="Cappetta, Anthony S CDT 2023" userId="c7f4c8cd-8c8f-436e-9337-54da3b08a4c3" providerId="ADAL" clId="{4968BD1F-345A-4AE3-A1B7-D8426038C880}" dt="2022-12-06T18:00:12.009" v="393" actId="20577"/>
          <ac:spMkLst>
            <pc:docMk/>
            <pc:sldMk cId="3556484982" sldId="1452"/>
            <ac:spMk id="2" creationId="{A4AF0716-DD59-508E-1C6B-F7F6075CB451}"/>
          </ac:spMkLst>
        </pc:spChg>
        <pc:spChg chg="del">
          <ac:chgData name="Cappetta, Anthony S CDT 2023" userId="c7f4c8cd-8c8f-436e-9337-54da3b08a4c3" providerId="ADAL" clId="{4968BD1F-345A-4AE3-A1B7-D8426038C880}" dt="2022-12-06T18:00:14" v="394" actId="478"/>
          <ac:spMkLst>
            <pc:docMk/>
            <pc:sldMk cId="3556484982" sldId="1452"/>
            <ac:spMk id="3" creationId="{48946A9C-B293-EBB1-6F9C-4C8B334979E0}"/>
          </ac:spMkLst>
        </pc:spChg>
        <pc:spChg chg="add mod">
          <ac:chgData name="Cappetta, Anthony S CDT 2023" userId="c7f4c8cd-8c8f-436e-9337-54da3b08a4c3" providerId="ADAL" clId="{4968BD1F-345A-4AE3-A1B7-D8426038C880}" dt="2022-12-06T17:58:39.800" v="334"/>
          <ac:spMkLst>
            <pc:docMk/>
            <pc:sldMk cId="3556484982" sldId="1452"/>
            <ac:spMk id="4" creationId="{3E0FC2F0-7994-1C29-33B8-F0EC8CC6C2DF}"/>
          </ac:spMkLst>
        </pc:spChg>
        <pc:picChg chg="add mod">
          <ac:chgData name="Cappetta, Anthony S CDT 2023" userId="c7f4c8cd-8c8f-436e-9337-54da3b08a4c3" providerId="ADAL" clId="{4968BD1F-345A-4AE3-A1B7-D8426038C880}" dt="2022-12-06T18:06:50.662" v="628" actId="1076"/>
          <ac:picMkLst>
            <pc:docMk/>
            <pc:sldMk cId="3556484982" sldId="1452"/>
            <ac:picMk id="5" creationId="{37AD040E-876A-B14B-52B0-05A3A2F88A2C}"/>
          </ac:picMkLst>
        </pc:picChg>
      </pc:sldChg>
      <pc:sldChg chg="new del">
        <pc:chgData name="Cappetta, Anthony S CDT 2023" userId="c7f4c8cd-8c8f-436e-9337-54da3b08a4c3" providerId="ADAL" clId="{4968BD1F-345A-4AE3-A1B7-D8426038C880}" dt="2022-12-06T18:03:29.446" v="556" actId="47"/>
        <pc:sldMkLst>
          <pc:docMk/>
          <pc:sldMk cId="2829883412" sldId="1453"/>
        </pc:sldMkLst>
      </pc:sldChg>
      <pc:sldChg chg="addSp delSp modSp new mod">
        <pc:chgData name="Cappetta, Anthony S CDT 2023" userId="c7f4c8cd-8c8f-436e-9337-54da3b08a4c3" providerId="ADAL" clId="{4968BD1F-345A-4AE3-A1B7-D8426038C880}" dt="2022-12-06T18:03:35.456" v="557"/>
        <pc:sldMkLst>
          <pc:docMk/>
          <pc:sldMk cId="2170046146" sldId="1454"/>
        </pc:sldMkLst>
        <pc:spChg chg="mod">
          <ac:chgData name="Cappetta, Anthony S CDT 2023" userId="c7f4c8cd-8c8f-436e-9337-54da3b08a4c3" providerId="ADAL" clId="{4968BD1F-345A-4AE3-A1B7-D8426038C880}" dt="2022-12-06T18:01:21.818" v="433" actId="20577"/>
          <ac:spMkLst>
            <pc:docMk/>
            <pc:sldMk cId="2170046146" sldId="1454"/>
            <ac:spMk id="2" creationId="{54729C19-F9EC-8139-1618-09C915E08DFA}"/>
          </ac:spMkLst>
        </pc:spChg>
        <pc:spChg chg="del">
          <ac:chgData name="Cappetta, Anthony S CDT 2023" userId="c7f4c8cd-8c8f-436e-9337-54da3b08a4c3" providerId="ADAL" clId="{4968BD1F-345A-4AE3-A1B7-D8426038C880}" dt="2022-12-06T18:01:34.840" v="434" actId="478"/>
          <ac:spMkLst>
            <pc:docMk/>
            <pc:sldMk cId="2170046146" sldId="1454"/>
            <ac:spMk id="3" creationId="{D41A58BD-E5EE-B18C-B648-FB563BED4F92}"/>
          </ac:spMkLst>
        </pc:spChg>
        <pc:spChg chg="add mod">
          <ac:chgData name="Cappetta, Anthony S CDT 2023" userId="c7f4c8cd-8c8f-436e-9337-54da3b08a4c3" providerId="ADAL" clId="{4968BD1F-345A-4AE3-A1B7-D8426038C880}" dt="2022-12-06T18:03:04.164" v="550" actId="20577"/>
          <ac:spMkLst>
            <pc:docMk/>
            <pc:sldMk cId="2170046146" sldId="1454"/>
            <ac:spMk id="6" creationId="{2F53DB68-0A3F-6B9C-2B0C-18EF2072DAE0}"/>
          </ac:spMkLst>
        </pc:spChg>
        <pc:spChg chg="add mod">
          <ac:chgData name="Cappetta, Anthony S CDT 2023" userId="c7f4c8cd-8c8f-436e-9337-54da3b08a4c3" providerId="ADAL" clId="{4968BD1F-345A-4AE3-A1B7-D8426038C880}" dt="2022-12-06T18:03:20.183" v="554" actId="1076"/>
          <ac:spMkLst>
            <pc:docMk/>
            <pc:sldMk cId="2170046146" sldId="1454"/>
            <ac:spMk id="8" creationId="{A0FB38E5-E4E0-42E2-B6F2-7E620BBE93F2}"/>
          </ac:spMkLst>
        </pc:spChg>
        <pc:spChg chg="add mod">
          <ac:chgData name="Cappetta, Anthony S CDT 2023" userId="c7f4c8cd-8c8f-436e-9337-54da3b08a4c3" providerId="ADAL" clId="{4968BD1F-345A-4AE3-A1B7-D8426038C880}" dt="2022-12-06T18:03:35.456" v="557"/>
          <ac:spMkLst>
            <pc:docMk/>
            <pc:sldMk cId="2170046146" sldId="1454"/>
            <ac:spMk id="9" creationId="{047FE5E2-3D79-8BA3-A61E-BFF7AFF91DBD}"/>
          </ac:spMkLst>
        </pc:spChg>
        <pc:picChg chg="add mod">
          <ac:chgData name="Cappetta, Anthony S CDT 2023" userId="c7f4c8cd-8c8f-436e-9337-54da3b08a4c3" providerId="ADAL" clId="{4968BD1F-345A-4AE3-A1B7-D8426038C880}" dt="2022-12-06T18:01:37.812" v="436" actId="1076"/>
          <ac:picMkLst>
            <pc:docMk/>
            <pc:sldMk cId="2170046146" sldId="1454"/>
            <ac:picMk id="4" creationId="{1C087F0C-BFCB-8BA6-320C-DBAB76E11D76}"/>
          </ac:picMkLst>
        </pc:picChg>
        <pc:picChg chg="add mod">
          <ac:chgData name="Cappetta, Anthony S CDT 2023" userId="c7f4c8cd-8c8f-436e-9337-54da3b08a4c3" providerId="ADAL" clId="{4968BD1F-345A-4AE3-A1B7-D8426038C880}" dt="2022-12-06T18:01:47.185" v="438" actId="1076"/>
          <ac:picMkLst>
            <pc:docMk/>
            <pc:sldMk cId="2170046146" sldId="1454"/>
            <ac:picMk id="5" creationId="{5B671038-0B97-C3B8-8AF6-CCB32DFFCB3E}"/>
          </ac:picMkLst>
        </pc:picChg>
        <pc:picChg chg="add mod">
          <ac:chgData name="Cappetta, Anthony S CDT 2023" userId="c7f4c8cd-8c8f-436e-9337-54da3b08a4c3" providerId="ADAL" clId="{4968BD1F-345A-4AE3-A1B7-D8426038C880}" dt="2022-12-06T18:03:12.926" v="552" actId="1076"/>
          <ac:picMkLst>
            <pc:docMk/>
            <pc:sldMk cId="2170046146" sldId="1454"/>
            <ac:picMk id="7" creationId="{3F68EEDA-6B61-B593-C72B-FFE430AD4456}"/>
          </ac:picMkLst>
        </pc:picChg>
      </pc:sldChg>
      <pc:sldChg chg="addSp delSp modSp add mod">
        <pc:chgData name="Cappetta, Anthony S CDT 2023" userId="c7f4c8cd-8c8f-436e-9337-54da3b08a4c3" providerId="ADAL" clId="{4968BD1F-345A-4AE3-A1B7-D8426038C880}" dt="2022-12-06T18:04:15.467" v="568" actId="1076"/>
        <pc:sldMkLst>
          <pc:docMk/>
          <pc:sldMk cId="2314047370" sldId="1455"/>
        </pc:sldMkLst>
        <pc:spChg chg="add mod">
          <ac:chgData name="Cappetta, Anthony S CDT 2023" userId="c7f4c8cd-8c8f-436e-9337-54da3b08a4c3" providerId="ADAL" clId="{4968BD1F-345A-4AE3-A1B7-D8426038C880}" dt="2022-12-06T18:03:38.463" v="558"/>
          <ac:spMkLst>
            <pc:docMk/>
            <pc:sldMk cId="2314047370" sldId="1455"/>
            <ac:spMk id="3" creationId="{EDC0F5F6-3CB6-92B2-70BF-3BD130A46ECB}"/>
          </ac:spMkLst>
        </pc:spChg>
        <pc:spChg chg="mod">
          <ac:chgData name="Cappetta, Anthony S CDT 2023" userId="c7f4c8cd-8c8f-436e-9337-54da3b08a4c3" providerId="ADAL" clId="{4968BD1F-345A-4AE3-A1B7-D8426038C880}" dt="2022-12-06T18:04:15.467" v="568" actId="1076"/>
          <ac:spMkLst>
            <pc:docMk/>
            <pc:sldMk cId="2314047370" sldId="1455"/>
            <ac:spMk id="6" creationId="{2F53DB68-0A3F-6B9C-2B0C-18EF2072DAE0}"/>
          </ac:spMkLst>
        </pc:spChg>
        <pc:spChg chg="del">
          <ac:chgData name="Cappetta, Anthony S CDT 2023" userId="c7f4c8cd-8c8f-436e-9337-54da3b08a4c3" providerId="ADAL" clId="{4968BD1F-345A-4AE3-A1B7-D8426038C880}" dt="2022-12-06T18:03:53.701" v="563" actId="478"/>
          <ac:spMkLst>
            <pc:docMk/>
            <pc:sldMk cId="2314047370" sldId="1455"/>
            <ac:spMk id="8" creationId="{A0FB38E5-E4E0-42E2-B6F2-7E620BBE93F2}"/>
          </ac:spMkLst>
        </pc:spChg>
        <pc:picChg chg="del">
          <ac:chgData name="Cappetta, Anthony S CDT 2023" userId="c7f4c8cd-8c8f-436e-9337-54da3b08a4c3" providerId="ADAL" clId="{4968BD1F-345A-4AE3-A1B7-D8426038C880}" dt="2022-12-06T18:03:40.600" v="559" actId="478"/>
          <ac:picMkLst>
            <pc:docMk/>
            <pc:sldMk cId="2314047370" sldId="1455"/>
            <ac:picMk id="4" creationId="{1C087F0C-BFCB-8BA6-320C-DBAB76E11D76}"/>
          </ac:picMkLst>
        </pc:picChg>
        <pc:picChg chg="del">
          <ac:chgData name="Cappetta, Anthony S CDT 2023" userId="c7f4c8cd-8c8f-436e-9337-54da3b08a4c3" providerId="ADAL" clId="{4968BD1F-345A-4AE3-A1B7-D8426038C880}" dt="2022-12-06T18:03:41.663" v="560" actId="478"/>
          <ac:picMkLst>
            <pc:docMk/>
            <pc:sldMk cId="2314047370" sldId="1455"/>
            <ac:picMk id="5" creationId="{5B671038-0B97-C3B8-8AF6-CCB32DFFCB3E}"/>
          </ac:picMkLst>
        </pc:picChg>
        <pc:picChg chg="del">
          <ac:chgData name="Cappetta, Anthony S CDT 2023" userId="c7f4c8cd-8c8f-436e-9337-54da3b08a4c3" providerId="ADAL" clId="{4968BD1F-345A-4AE3-A1B7-D8426038C880}" dt="2022-12-06T18:03:51.293" v="562" actId="478"/>
          <ac:picMkLst>
            <pc:docMk/>
            <pc:sldMk cId="2314047370" sldId="1455"/>
            <ac:picMk id="7" creationId="{3F68EEDA-6B61-B593-C72B-FFE430AD4456}"/>
          </ac:picMkLst>
        </pc:picChg>
        <pc:picChg chg="add mod">
          <ac:chgData name="Cappetta, Anthony S CDT 2023" userId="c7f4c8cd-8c8f-436e-9337-54da3b08a4c3" providerId="ADAL" clId="{4968BD1F-345A-4AE3-A1B7-D8426038C880}" dt="2022-12-06T18:04:04.681" v="565" actId="1076"/>
          <ac:picMkLst>
            <pc:docMk/>
            <pc:sldMk cId="2314047370" sldId="1455"/>
            <ac:picMk id="9" creationId="{4765D389-722C-D611-39E0-AEADFB69A42B}"/>
          </ac:picMkLst>
        </pc:picChg>
        <pc:picChg chg="add mod">
          <ac:chgData name="Cappetta, Anthony S CDT 2023" userId="c7f4c8cd-8c8f-436e-9337-54da3b08a4c3" providerId="ADAL" clId="{4968BD1F-345A-4AE3-A1B7-D8426038C880}" dt="2022-12-06T18:04:13.321" v="567" actId="1076"/>
          <ac:picMkLst>
            <pc:docMk/>
            <pc:sldMk cId="2314047370" sldId="1455"/>
            <ac:picMk id="10" creationId="{9173B1E8-3F84-E581-ABDB-07839FD910C9}"/>
          </ac:picMkLst>
        </pc:picChg>
      </pc:sldChg>
      <pc:sldChg chg="addSp delSp modSp add mod">
        <pc:chgData name="Cappetta, Anthony S CDT 2023" userId="c7f4c8cd-8c8f-436e-9337-54da3b08a4c3" providerId="ADAL" clId="{4968BD1F-345A-4AE3-A1B7-D8426038C880}" dt="2022-12-06T18:05:34.020" v="601" actId="14100"/>
        <pc:sldMkLst>
          <pc:docMk/>
          <pc:sldMk cId="2021061705" sldId="1456"/>
        </pc:sldMkLst>
        <pc:spChg chg="mod">
          <ac:chgData name="Cappetta, Anthony S CDT 2023" userId="c7f4c8cd-8c8f-436e-9337-54da3b08a4c3" providerId="ADAL" clId="{4968BD1F-345A-4AE3-A1B7-D8426038C880}" dt="2022-12-06T18:05:21.609" v="598" actId="14100"/>
          <ac:spMkLst>
            <pc:docMk/>
            <pc:sldMk cId="2021061705" sldId="1456"/>
            <ac:spMk id="6" creationId="{2F53DB68-0A3F-6B9C-2B0C-18EF2072DAE0}"/>
          </ac:spMkLst>
        </pc:spChg>
        <pc:picChg chg="add mod">
          <ac:chgData name="Cappetta, Anthony S CDT 2023" userId="c7f4c8cd-8c8f-436e-9337-54da3b08a4c3" providerId="ADAL" clId="{4968BD1F-345A-4AE3-A1B7-D8426038C880}" dt="2022-12-06T18:05:34.020" v="601" actId="14100"/>
          <ac:picMkLst>
            <pc:docMk/>
            <pc:sldMk cId="2021061705" sldId="1456"/>
            <ac:picMk id="4" creationId="{57875E6C-ABBA-7426-AB7A-B3AE09913B62}"/>
          </ac:picMkLst>
        </pc:picChg>
        <pc:picChg chg="add mod modCrop">
          <ac:chgData name="Cappetta, Anthony S CDT 2023" userId="c7f4c8cd-8c8f-436e-9337-54da3b08a4c3" providerId="ADAL" clId="{4968BD1F-345A-4AE3-A1B7-D8426038C880}" dt="2022-12-06T18:05:31.808" v="600" actId="14100"/>
          <ac:picMkLst>
            <pc:docMk/>
            <pc:sldMk cId="2021061705" sldId="1456"/>
            <ac:picMk id="5" creationId="{0D528DEE-3205-B9A6-029B-42EF7B90186C}"/>
          </ac:picMkLst>
        </pc:picChg>
        <pc:picChg chg="del">
          <ac:chgData name="Cappetta, Anthony S CDT 2023" userId="c7f4c8cd-8c8f-436e-9337-54da3b08a4c3" providerId="ADAL" clId="{4968BD1F-345A-4AE3-A1B7-D8426038C880}" dt="2022-12-06T18:04:44.760" v="572" actId="478"/>
          <ac:picMkLst>
            <pc:docMk/>
            <pc:sldMk cId="2021061705" sldId="1456"/>
            <ac:picMk id="9" creationId="{4765D389-722C-D611-39E0-AEADFB69A42B}"/>
          </ac:picMkLst>
        </pc:picChg>
        <pc:picChg chg="del mod">
          <ac:chgData name="Cappetta, Anthony S CDT 2023" userId="c7f4c8cd-8c8f-436e-9337-54da3b08a4c3" providerId="ADAL" clId="{4968BD1F-345A-4AE3-A1B7-D8426038C880}" dt="2022-12-06T18:04:48.837" v="576" actId="478"/>
          <ac:picMkLst>
            <pc:docMk/>
            <pc:sldMk cId="2021061705" sldId="1456"/>
            <ac:picMk id="10" creationId="{9173B1E8-3F84-E581-ABDB-07839FD910C9}"/>
          </ac:picMkLst>
        </pc:picChg>
      </pc:sldChg>
      <pc:sldChg chg="addSp delSp modSp add mod modNotesTx">
        <pc:chgData name="Cappetta, Anthony S CDT 2023" userId="c7f4c8cd-8c8f-436e-9337-54da3b08a4c3" providerId="ADAL" clId="{4968BD1F-345A-4AE3-A1B7-D8426038C880}" dt="2022-12-06T18:14:33.069" v="737" actId="20577"/>
        <pc:sldMkLst>
          <pc:docMk/>
          <pc:sldMk cId="2136804851" sldId="1457"/>
        </pc:sldMkLst>
        <pc:spChg chg="mod">
          <ac:chgData name="Cappetta, Anthony S CDT 2023" userId="c7f4c8cd-8c8f-436e-9337-54da3b08a4c3" providerId="ADAL" clId="{4968BD1F-345A-4AE3-A1B7-D8426038C880}" dt="2022-12-06T18:05:47.965" v="616" actId="20577"/>
          <ac:spMkLst>
            <pc:docMk/>
            <pc:sldMk cId="2136804851" sldId="1457"/>
            <ac:spMk id="2" creationId="{54729C19-F9EC-8139-1618-09C915E08DFA}"/>
          </ac:spMkLst>
        </pc:spChg>
        <pc:spChg chg="del">
          <ac:chgData name="Cappetta, Anthony S CDT 2023" userId="c7f4c8cd-8c8f-436e-9337-54da3b08a4c3" providerId="ADAL" clId="{4968BD1F-345A-4AE3-A1B7-D8426038C880}" dt="2022-12-06T18:05:52.047" v="619" actId="478"/>
          <ac:spMkLst>
            <pc:docMk/>
            <pc:sldMk cId="2136804851" sldId="1457"/>
            <ac:spMk id="6" creationId="{2F53DB68-0A3F-6B9C-2B0C-18EF2072DAE0}"/>
          </ac:spMkLst>
        </pc:spChg>
        <pc:spChg chg="add mod">
          <ac:chgData name="Cappetta, Anthony S CDT 2023" userId="c7f4c8cd-8c8f-436e-9337-54da3b08a4c3" providerId="ADAL" clId="{4968BD1F-345A-4AE3-A1B7-D8426038C880}" dt="2022-12-06T18:06:03.744" v="623" actId="1076"/>
          <ac:spMkLst>
            <pc:docMk/>
            <pc:sldMk cId="2136804851" sldId="1457"/>
            <ac:spMk id="7" creationId="{A1DB7952-BE6E-A966-8899-7B0C7A585368}"/>
          </ac:spMkLst>
        </pc:spChg>
        <pc:picChg chg="del">
          <ac:chgData name="Cappetta, Anthony S CDT 2023" userId="c7f4c8cd-8c8f-436e-9337-54da3b08a4c3" providerId="ADAL" clId="{4968BD1F-345A-4AE3-A1B7-D8426038C880}" dt="2022-12-06T18:05:49.444" v="617" actId="478"/>
          <ac:picMkLst>
            <pc:docMk/>
            <pc:sldMk cId="2136804851" sldId="1457"/>
            <ac:picMk id="4" creationId="{57875E6C-ABBA-7426-AB7A-B3AE09913B62}"/>
          </ac:picMkLst>
        </pc:picChg>
        <pc:picChg chg="del">
          <ac:chgData name="Cappetta, Anthony S CDT 2023" userId="c7f4c8cd-8c8f-436e-9337-54da3b08a4c3" providerId="ADAL" clId="{4968BD1F-345A-4AE3-A1B7-D8426038C880}" dt="2022-12-06T18:05:50.335" v="618" actId="478"/>
          <ac:picMkLst>
            <pc:docMk/>
            <pc:sldMk cId="2136804851" sldId="1457"/>
            <ac:picMk id="5" creationId="{0D528DEE-3205-B9A6-029B-42EF7B90186C}"/>
          </ac:picMkLst>
        </pc:picChg>
        <pc:picChg chg="add mod">
          <ac:chgData name="Cappetta, Anthony S CDT 2023" userId="c7f4c8cd-8c8f-436e-9337-54da3b08a4c3" providerId="ADAL" clId="{4968BD1F-345A-4AE3-A1B7-D8426038C880}" dt="2022-12-06T18:06:27.549" v="626" actId="14100"/>
          <ac:picMkLst>
            <pc:docMk/>
            <pc:sldMk cId="2136804851" sldId="1457"/>
            <ac:picMk id="9" creationId="{64793E57-39F8-D477-E88A-D4A1CFEF5DF5}"/>
          </ac:picMkLst>
        </pc:picChg>
      </pc:sldChg>
      <pc:sldChg chg="delSp modSp add mod">
        <pc:chgData name="Cappetta, Anthony S CDT 2023" userId="c7f4c8cd-8c8f-436e-9337-54da3b08a4c3" providerId="ADAL" clId="{4968BD1F-345A-4AE3-A1B7-D8426038C880}" dt="2022-12-06T18:26:06.604" v="1614" actId="20577"/>
        <pc:sldMkLst>
          <pc:docMk/>
          <pc:sldMk cId="2982349347" sldId="1458"/>
        </pc:sldMkLst>
        <pc:spChg chg="mod">
          <ac:chgData name="Cappetta, Anthony S CDT 2023" userId="c7f4c8cd-8c8f-436e-9337-54da3b08a4c3" providerId="ADAL" clId="{4968BD1F-345A-4AE3-A1B7-D8426038C880}" dt="2022-12-06T18:26:06.604" v="1614" actId="20577"/>
          <ac:spMkLst>
            <pc:docMk/>
            <pc:sldMk cId="2982349347" sldId="1458"/>
            <ac:spMk id="7" creationId="{A1DB7952-BE6E-A966-8899-7B0C7A585368}"/>
          </ac:spMkLst>
        </pc:spChg>
        <pc:picChg chg="del">
          <ac:chgData name="Cappetta, Anthony S CDT 2023" userId="c7f4c8cd-8c8f-436e-9337-54da3b08a4c3" providerId="ADAL" clId="{4968BD1F-345A-4AE3-A1B7-D8426038C880}" dt="2022-12-06T18:17:59.434" v="764" actId="478"/>
          <ac:picMkLst>
            <pc:docMk/>
            <pc:sldMk cId="2982349347" sldId="1458"/>
            <ac:picMk id="9" creationId="{64793E57-39F8-D477-E88A-D4A1CFEF5DF5}"/>
          </ac:picMkLst>
        </pc:picChg>
      </pc:sldChg>
      <pc:sldChg chg="modSp add mod ord modNotesTx">
        <pc:chgData name="Cappetta, Anthony S CDT 2023" userId="c7f4c8cd-8c8f-436e-9337-54da3b08a4c3" providerId="ADAL" clId="{4968BD1F-345A-4AE3-A1B7-D8426038C880}" dt="2022-12-06T18:23:09.284" v="1267" actId="20577"/>
        <pc:sldMkLst>
          <pc:docMk/>
          <pc:sldMk cId="4218753399" sldId="1459"/>
        </pc:sldMkLst>
        <pc:spChg chg="mod">
          <ac:chgData name="Cappetta, Anthony S CDT 2023" userId="c7f4c8cd-8c8f-436e-9337-54da3b08a4c3" providerId="ADAL" clId="{4968BD1F-345A-4AE3-A1B7-D8426038C880}" dt="2022-12-06T18:18:13.124" v="792" actId="20577"/>
          <ac:spMkLst>
            <pc:docMk/>
            <pc:sldMk cId="4218753399" sldId="1459"/>
            <ac:spMk id="2" creationId="{54729C19-F9EC-8139-1618-09C915E08DFA}"/>
          </ac:spMkLst>
        </pc:spChg>
        <pc:spChg chg="mod">
          <ac:chgData name="Cappetta, Anthony S CDT 2023" userId="c7f4c8cd-8c8f-436e-9337-54da3b08a4c3" providerId="ADAL" clId="{4968BD1F-345A-4AE3-A1B7-D8426038C880}" dt="2022-12-06T18:23:06.739" v="1266" actId="20577"/>
          <ac:spMkLst>
            <pc:docMk/>
            <pc:sldMk cId="4218753399" sldId="1459"/>
            <ac:spMk id="7" creationId="{A1DB7952-BE6E-A966-8899-7B0C7A585368}"/>
          </ac:spMkLst>
        </pc:spChg>
      </pc:sldChg>
    </pc:docChg>
  </pc:docChgLst>
  <pc:docChgLst>
    <pc:chgData name="Cappetta, Anthony S CDT 2023" userId="c7f4c8cd-8c8f-436e-9337-54da3b08a4c3" providerId="ADAL" clId="{EEF49699-956C-4959-8C31-70329073643C}"/>
    <pc:docChg chg="undo custSel addSld modSld">
      <pc:chgData name="Cappetta, Anthony S CDT 2023" userId="c7f4c8cd-8c8f-436e-9337-54da3b08a4c3" providerId="ADAL" clId="{EEF49699-956C-4959-8C31-70329073643C}" dt="2023-04-26T17:48:13.478" v="3682" actId="20577"/>
      <pc:docMkLst>
        <pc:docMk/>
      </pc:docMkLst>
      <pc:sldChg chg="addSp delSp modSp mod modAnim">
        <pc:chgData name="Cappetta, Anthony S CDT 2023" userId="c7f4c8cd-8c8f-436e-9337-54da3b08a4c3" providerId="ADAL" clId="{EEF49699-956C-4959-8C31-70329073643C}" dt="2023-04-26T15:12:57.815" v="835" actId="20577"/>
        <pc:sldMkLst>
          <pc:docMk/>
          <pc:sldMk cId="871909133" sldId="1425"/>
        </pc:sldMkLst>
        <pc:spChg chg="mod">
          <ac:chgData name="Cappetta, Anthony S CDT 2023" userId="c7f4c8cd-8c8f-436e-9337-54da3b08a4c3" providerId="ADAL" clId="{EEF49699-956C-4959-8C31-70329073643C}" dt="2023-04-26T15:09:35.560" v="493" actId="20577"/>
          <ac:spMkLst>
            <pc:docMk/>
            <pc:sldMk cId="871909133" sldId="1425"/>
            <ac:spMk id="2" creationId="{7D3F1FBE-947A-E4E0-8787-F8B6959D4C97}"/>
          </ac:spMkLst>
        </pc:spChg>
        <pc:spChg chg="del">
          <ac:chgData name="Cappetta, Anthony S CDT 2023" userId="c7f4c8cd-8c8f-436e-9337-54da3b08a4c3" providerId="ADAL" clId="{EEF49699-956C-4959-8C31-70329073643C}" dt="2023-04-26T14:56:51.347" v="367" actId="478"/>
          <ac:spMkLst>
            <pc:docMk/>
            <pc:sldMk cId="871909133" sldId="1425"/>
            <ac:spMk id="3" creationId="{8D5E8A32-73ED-2BB6-E8C2-1016CBB15890}"/>
          </ac:spMkLst>
        </pc:spChg>
        <pc:spChg chg="mod">
          <ac:chgData name="Cappetta, Anthony S CDT 2023" userId="c7f4c8cd-8c8f-436e-9337-54da3b08a4c3" providerId="ADAL" clId="{EEF49699-956C-4959-8C31-70329073643C}" dt="2023-04-26T15:09:59.764" v="504" actId="1076"/>
          <ac:spMkLst>
            <pc:docMk/>
            <pc:sldMk cId="871909133" sldId="1425"/>
            <ac:spMk id="4" creationId="{D69079F4-4D80-0BBD-E889-983869BA0A0E}"/>
          </ac:spMkLst>
        </pc:spChg>
        <pc:spChg chg="add mod">
          <ac:chgData name="Cappetta, Anthony S CDT 2023" userId="c7f4c8cd-8c8f-436e-9337-54da3b08a4c3" providerId="ADAL" clId="{EEF49699-956C-4959-8C31-70329073643C}" dt="2023-04-26T15:08:17.858" v="452"/>
          <ac:spMkLst>
            <pc:docMk/>
            <pc:sldMk cId="871909133" sldId="1425"/>
            <ac:spMk id="5" creationId="{A8EC555B-0075-ACCB-EA87-FB87D37E955E}"/>
          </ac:spMkLst>
        </pc:spChg>
        <pc:spChg chg="add mod">
          <ac:chgData name="Cappetta, Anthony S CDT 2023" userId="c7f4c8cd-8c8f-436e-9337-54da3b08a4c3" providerId="ADAL" clId="{EEF49699-956C-4959-8C31-70329073643C}" dt="2023-04-26T15:12:57.815" v="835" actId="20577"/>
          <ac:spMkLst>
            <pc:docMk/>
            <pc:sldMk cId="871909133" sldId="1425"/>
            <ac:spMk id="9" creationId="{2FE1BD32-1D55-5070-2985-E53E19C87410}"/>
          </ac:spMkLst>
        </pc:spChg>
        <pc:picChg chg="add mod">
          <ac:chgData name="Cappetta, Anthony S CDT 2023" userId="c7f4c8cd-8c8f-436e-9337-54da3b08a4c3" providerId="ADAL" clId="{EEF49699-956C-4959-8C31-70329073643C}" dt="2023-04-26T15:08:45.394" v="467"/>
          <ac:picMkLst>
            <pc:docMk/>
            <pc:sldMk cId="871909133" sldId="1425"/>
            <ac:picMk id="7" creationId="{AC455B64-8854-510A-E58F-2857AA401E55}"/>
          </ac:picMkLst>
        </pc:picChg>
        <pc:picChg chg="del">
          <ac:chgData name="Cappetta, Anthony S CDT 2023" userId="c7f4c8cd-8c8f-436e-9337-54da3b08a4c3" providerId="ADAL" clId="{EEF49699-956C-4959-8C31-70329073643C}" dt="2023-04-26T14:56:47.553" v="366" actId="478"/>
          <ac:picMkLst>
            <pc:docMk/>
            <pc:sldMk cId="871909133" sldId="1425"/>
            <ac:picMk id="1026" creationId="{FF2885A2-28C9-7223-162A-E6D51C2C383F}"/>
          </ac:picMkLst>
        </pc:picChg>
      </pc:sldChg>
      <pc:sldChg chg="addSp delSp modSp mod">
        <pc:chgData name="Cappetta, Anthony S CDT 2023" userId="c7f4c8cd-8c8f-436e-9337-54da3b08a4c3" providerId="ADAL" clId="{EEF49699-956C-4959-8C31-70329073643C}" dt="2023-04-26T15:08:39.675" v="463" actId="1076"/>
        <pc:sldMkLst>
          <pc:docMk/>
          <pc:sldMk cId="3058605427" sldId="1426"/>
        </pc:sldMkLst>
        <pc:spChg chg="mod">
          <ac:chgData name="Cappetta, Anthony S CDT 2023" userId="c7f4c8cd-8c8f-436e-9337-54da3b08a4c3" providerId="ADAL" clId="{EEF49699-956C-4959-8C31-70329073643C}" dt="2023-04-26T14:10:38.594" v="17" actId="20577"/>
          <ac:spMkLst>
            <pc:docMk/>
            <pc:sldMk cId="3058605427" sldId="1426"/>
            <ac:spMk id="3" creationId="{E952809B-9EBB-9850-7FC9-FF228A03D481}"/>
          </ac:spMkLst>
        </pc:spChg>
        <pc:spChg chg="add mod">
          <ac:chgData name="Cappetta, Anthony S CDT 2023" userId="c7f4c8cd-8c8f-436e-9337-54da3b08a4c3" providerId="ADAL" clId="{EEF49699-956C-4959-8C31-70329073643C}" dt="2023-04-26T15:08:08.400" v="448" actId="208"/>
          <ac:spMkLst>
            <pc:docMk/>
            <pc:sldMk cId="3058605427" sldId="1426"/>
            <ac:spMk id="6" creationId="{64439188-40DF-C19C-BE9A-46FFA5992912}"/>
          </ac:spMkLst>
        </pc:spChg>
        <pc:picChg chg="add del mod">
          <ac:chgData name="Cappetta, Anthony S CDT 2023" userId="c7f4c8cd-8c8f-436e-9337-54da3b08a4c3" providerId="ADAL" clId="{EEF49699-956C-4959-8C31-70329073643C}" dt="2023-04-26T15:08:36.198" v="462" actId="478"/>
          <ac:picMkLst>
            <pc:docMk/>
            <pc:sldMk cId="3058605427" sldId="1426"/>
            <ac:picMk id="5" creationId="{EE9B8EC0-E2A7-E4AB-2F59-83D3983AEE9C}"/>
          </ac:picMkLst>
        </pc:picChg>
        <pc:picChg chg="add mod">
          <ac:chgData name="Cappetta, Anthony S CDT 2023" userId="c7f4c8cd-8c8f-436e-9337-54da3b08a4c3" providerId="ADAL" clId="{EEF49699-956C-4959-8C31-70329073643C}" dt="2023-04-26T15:08:39.675" v="463" actId="1076"/>
          <ac:picMkLst>
            <pc:docMk/>
            <pc:sldMk cId="3058605427" sldId="1426"/>
            <ac:picMk id="7" creationId="{1E7837D2-34AB-BF04-FA7A-A8986ACE1C32}"/>
          </ac:picMkLst>
        </pc:picChg>
      </pc:sldChg>
      <pc:sldChg chg="addSp modSp">
        <pc:chgData name="Cappetta, Anthony S CDT 2023" userId="c7f4c8cd-8c8f-436e-9337-54da3b08a4c3" providerId="ADAL" clId="{EEF49699-956C-4959-8C31-70329073643C}" dt="2023-04-26T15:08:53.758" v="473"/>
        <pc:sldMkLst>
          <pc:docMk/>
          <pc:sldMk cId="825358073" sldId="1429"/>
        </pc:sldMkLst>
        <pc:picChg chg="add mod">
          <ac:chgData name="Cappetta, Anthony S CDT 2023" userId="c7f4c8cd-8c8f-436e-9337-54da3b08a4c3" providerId="ADAL" clId="{EEF49699-956C-4959-8C31-70329073643C}" dt="2023-04-26T15:08:53.758" v="473"/>
          <ac:picMkLst>
            <pc:docMk/>
            <pc:sldMk cId="825358073" sldId="1429"/>
            <ac:picMk id="2" creationId="{C5D1260F-C8A1-C265-AC09-9414F4CFE379}"/>
          </ac:picMkLst>
        </pc:picChg>
      </pc:sldChg>
      <pc:sldChg chg="addSp modSp mod">
        <pc:chgData name="Cappetta, Anthony S CDT 2023" userId="c7f4c8cd-8c8f-436e-9337-54da3b08a4c3" providerId="ADAL" clId="{EEF49699-956C-4959-8C31-70329073643C}" dt="2023-04-26T17:41:15.176" v="3251" actId="20577"/>
        <pc:sldMkLst>
          <pc:docMk/>
          <pc:sldMk cId="2136804851" sldId="1457"/>
        </pc:sldMkLst>
        <pc:spChg chg="add mod">
          <ac:chgData name="Cappetta, Anthony S CDT 2023" userId="c7f4c8cd-8c8f-436e-9337-54da3b08a4c3" providerId="ADAL" clId="{EEF49699-956C-4959-8C31-70329073643C}" dt="2023-04-26T15:08:24.462" v="457"/>
          <ac:spMkLst>
            <pc:docMk/>
            <pc:sldMk cId="2136804851" sldId="1457"/>
            <ac:spMk id="4" creationId="{CD5881EC-A4ED-9AE2-65B8-ACB40F4B77D4}"/>
          </ac:spMkLst>
        </pc:spChg>
        <pc:spChg chg="mod">
          <ac:chgData name="Cappetta, Anthony S CDT 2023" userId="c7f4c8cd-8c8f-436e-9337-54da3b08a4c3" providerId="ADAL" clId="{EEF49699-956C-4959-8C31-70329073643C}" dt="2023-04-26T17:41:15.176" v="3251" actId="20577"/>
          <ac:spMkLst>
            <pc:docMk/>
            <pc:sldMk cId="2136804851" sldId="1457"/>
            <ac:spMk id="7" creationId="{A1DB7952-BE6E-A966-8899-7B0C7A585368}"/>
          </ac:spMkLst>
        </pc:spChg>
        <pc:picChg chg="add mod">
          <ac:chgData name="Cappetta, Anthony S CDT 2023" userId="c7f4c8cd-8c8f-436e-9337-54da3b08a4c3" providerId="ADAL" clId="{EEF49699-956C-4959-8C31-70329073643C}" dt="2023-04-26T15:08:52.710" v="472"/>
          <ac:picMkLst>
            <pc:docMk/>
            <pc:sldMk cId="2136804851" sldId="1457"/>
            <ac:picMk id="5" creationId="{EDED919F-DA70-5553-845E-B2A7CFFB426C}"/>
          </ac:picMkLst>
        </pc:picChg>
      </pc:sldChg>
      <pc:sldChg chg="addSp delSp modSp mod modNotesTx">
        <pc:chgData name="Cappetta, Anthony S CDT 2023" userId="c7f4c8cd-8c8f-436e-9337-54da3b08a4c3" providerId="ADAL" clId="{EEF49699-956C-4959-8C31-70329073643C}" dt="2023-04-26T17:38:52.912" v="2681" actId="20577"/>
        <pc:sldMkLst>
          <pc:docMk/>
          <pc:sldMk cId="4218753399" sldId="1459"/>
        </pc:sldMkLst>
        <pc:spChg chg="mod">
          <ac:chgData name="Cappetta, Anthony S CDT 2023" userId="c7f4c8cd-8c8f-436e-9337-54da3b08a4c3" providerId="ADAL" clId="{EEF49699-956C-4959-8C31-70329073643C}" dt="2023-04-26T17:38:52.912" v="2681" actId="20577"/>
          <ac:spMkLst>
            <pc:docMk/>
            <pc:sldMk cId="4218753399" sldId="1459"/>
            <ac:spMk id="2" creationId="{54729C19-F9EC-8139-1618-09C915E08DFA}"/>
          </ac:spMkLst>
        </pc:spChg>
        <pc:spChg chg="mod">
          <ac:chgData name="Cappetta, Anthony S CDT 2023" userId="c7f4c8cd-8c8f-436e-9337-54da3b08a4c3" providerId="ADAL" clId="{EEF49699-956C-4959-8C31-70329073643C}" dt="2023-04-26T17:38:14.326" v="2627" actId="20577"/>
          <ac:spMkLst>
            <pc:docMk/>
            <pc:sldMk cId="4218753399" sldId="1459"/>
            <ac:spMk id="7" creationId="{A1DB7952-BE6E-A966-8899-7B0C7A585368}"/>
          </ac:spMkLst>
        </pc:spChg>
        <pc:spChg chg="add mod">
          <ac:chgData name="Cappetta, Anthony S CDT 2023" userId="c7f4c8cd-8c8f-436e-9337-54da3b08a4c3" providerId="ADAL" clId="{EEF49699-956C-4959-8C31-70329073643C}" dt="2023-04-26T15:08:23.103" v="456"/>
          <ac:spMkLst>
            <pc:docMk/>
            <pc:sldMk cId="4218753399" sldId="1459"/>
            <ac:spMk id="9" creationId="{8765E6EE-E019-5F4B-0593-9D8E0951EBFB}"/>
          </ac:spMkLst>
        </pc:spChg>
        <pc:spChg chg="add mod">
          <ac:chgData name="Cappetta, Anthony S CDT 2023" userId="c7f4c8cd-8c8f-436e-9337-54da3b08a4c3" providerId="ADAL" clId="{EEF49699-956C-4959-8C31-70329073643C}" dt="2023-04-26T17:38:36.960" v="2664" actId="6549"/>
          <ac:spMkLst>
            <pc:docMk/>
            <pc:sldMk cId="4218753399" sldId="1459"/>
            <ac:spMk id="14" creationId="{7A5DC874-3F5B-00D6-32B7-C9B186EEA006}"/>
          </ac:spMkLst>
        </pc:spChg>
        <pc:picChg chg="del">
          <ac:chgData name="Cappetta, Anthony S CDT 2023" userId="c7f4c8cd-8c8f-436e-9337-54da3b08a4c3" providerId="ADAL" clId="{EEF49699-956C-4959-8C31-70329073643C}" dt="2023-04-26T16:17:53.572" v="1827" actId="478"/>
          <ac:picMkLst>
            <pc:docMk/>
            <pc:sldMk cId="4218753399" sldId="1459"/>
            <ac:picMk id="4" creationId="{3B77E7A9-C58B-E6E3-E9A3-EE086C8EF630}"/>
          </ac:picMkLst>
        </pc:picChg>
        <pc:picChg chg="del">
          <ac:chgData name="Cappetta, Anthony S CDT 2023" userId="c7f4c8cd-8c8f-436e-9337-54da3b08a4c3" providerId="ADAL" clId="{EEF49699-956C-4959-8C31-70329073643C}" dt="2023-04-26T16:17:54.607" v="1828" actId="478"/>
          <ac:picMkLst>
            <pc:docMk/>
            <pc:sldMk cId="4218753399" sldId="1459"/>
            <ac:picMk id="5" creationId="{04FFC369-8EEA-0F5F-6E20-A72D93D13D49}"/>
          </ac:picMkLst>
        </pc:picChg>
        <pc:picChg chg="del">
          <ac:chgData name="Cappetta, Anthony S CDT 2023" userId="c7f4c8cd-8c8f-436e-9337-54da3b08a4c3" providerId="ADAL" clId="{EEF49699-956C-4959-8C31-70329073643C}" dt="2023-04-26T16:17:52.527" v="1826" actId="478"/>
          <ac:picMkLst>
            <pc:docMk/>
            <pc:sldMk cId="4218753399" sldId="1459"/>
            <ac:picMk id="6" creationId="{6DEE7791-B447-43AC-F4F6-DF4DFF9BED75}"/>
          </ac:picMkLst>
        </pc:picChg>
        <pc:picChg chg="add mod">
          <ac:chgData name="Cappetta, Anthony S CDT 2023" userId="c7f4c8cd-8c8f-436e-9337-54da3b08a4c3" providerId="ADAL" clId="{EEF49699-956C-4959-8C31-70329073643C}" dt="2023-04-26T15:08:51.383" v="471"/>
          <ac:picMkLst>
            <pc:docMk/>
            <pc:sldMk cId="4218753399" sldId="1459"/>
            <ac:picMk id="11" creationId="{7607559F-4A8B-DF6C-EE50-4051C47DB2F0}"/>
          </ac:picMkLst>
        </pc:picChg>
        <pc:picChg chg="add mod">
          <ac:chgData name="Cappetta, Anthony S CDT 2023" userId="c7f4c8cd-8c8f-436e-9337-54da3b08a4c3" providerId="ADAL" clId="{EEF49699-956C-4959-8C31-70329073643C}" dt="2023-04-26T17:38:05.958" v="2606" actId="1076"/>
          <ac:picMkLst>
            <pc:docMk/>
            <pc:sldMk cId="4218753399" sldId="1459"/>
            <ac:picMk id="12" creationId="{3D3D711D-742A-046B-7AD5-30715D02CF44}"/>
          </ac:picMkLst>
        </pc:picChg>
        <pc:picChg chg="add mod">
          <ac:chgData name="Cappetta, Anthony S CDT 2023" userId="c7f4c8cd-8c8f-436e-9337-54da3b08a4c3" providerId="ADAL" clId="{EEF49699-956C-4959-8C31-70329073643C}" dt="2023-04-26T17:38:20.649" v="2630" actId="14100"/>
          <ac:picMkLst>
            <pc:docMk/>
            <pc:sldMk cId="4218753399" sldId="1459"/>
            <ac:picMk id="13" creationId="{4A2C2F71-92F5-B005-80BB-B72300EC4503}"/>
          </ac:picMkLst>
        </pc:picChg>
        <pc:inkChg chg="del">
          <ac:chgData name="Cappetta, Anthony S CDT 2023" userId="c7f4c8cd-8c8f-436e-9337-54da3b08a4c3" providerId="ADAL" clId="{EEF49699-956C-4959-8C31-70329073643C}" dt="2023-04-26T16:17:58.019" v="1830"/>
          <ac:inkMkLst>
            <pc:docMk/>
            <pc:sldMk cId="4218753399" sldId="1459"/>
            <ac:inkMk id="8" creationId="{8B573894-895F-6D60-6EF5-235FEA9B62F2}"/>
          </ac:inkMkLst>
        </pc:inkChg>
        <pc:inkChg chg="del">
          <ac:chgData name="Cappetta, Anthony S CDT 2023" userId="c7f4c8cd-8c8f-436e-9337-54da3b08a4c3" providerId="ADAL" clId="{EEF49699-956C-4959-8C31-70329073643C}" dt="2023-04-26T16:17:58.019" v="1829"/>
          <ac:inkMkLst>
            <pc:docMk/>
            <pc:sldMk cId="4218753399" sldId="1459"/>
            <ac:inkMk id="10" creationId="{0BA8D1FF-AB96-BC4D-6990-3A6F2ACB4BEC}"/>
          </ac:inkMkLst>
        </pc:inkChg>
      </pc:sldChg>
      <pc:sldChg chg="addSp delSp modSp mod delAnim modAnim modNotesTx">
        <pc:chgData name="Cappetta, Anthony S CDT 2023" userId="c7f4c8cd-8c8f-436e-9337-54da3b08a4c3" providerId="ADAL" clId="{EEF49699-956C-4959-8C31-70329073643C}" dt="2023-04-26T16:17:22.793" v="1825"/>
        <pc:sldMkLst>
          <pc:docMk/>
          <pc:sldMk cId="588995951" sldId="1460"/>
        </pc:sldMkLst>
        <pc:spChg chg="mod">
          <ac:chgData name="Cappetta, Anthony S CDT 2023" userId="c7f4c8cd-8c8f-436e-9337-54da3b08a4c3" providerId="ADAL" clId="{EEF49699-956C-4959-8C31-70329073643C}" dt="2023-04-26T15:42:48.809" v="1670" actId="20577"/>
          <ac:spMkLst>
            <pc:docMk/>
            <pc:sldMk cId="588995951" sldId="1460"/>
            <ac:spMk id="2" creationId="{7B9D2F22-4447-4A37-3027-7DB9E88155F7}"/>
          </ac:spMkLst>
        </pc:spChg>
        <pc:spChg chg="del mod">
          <ac:chgData name="Cappetta, Anthony S CDT 2023" userId="c7f4c8cd-8c8f-436e-9337-54da3b08a4c3" providerId="ADAL" clId="{EEF49699-956C-4959-8C31-70329073643C}" dt="2023-04-26T15:42:52.812" v="1672" actId="478"/>
          <ac:spMkLst>
            <pc:docMk/>
            <pc:sldMk cId="588995951" sldId="1460"/>
            <ac:spMk id="3" creationId="{925F7F00-BDBC-5C09-93D4-E66636050037}"/>
          </ac:spMkLst>
        </pc:spChg>
        <pc:spChg chg="add mod">
          <ac:chgData name="Cappetta, Anthony S CDT 2023" userId="c7f4c8cd-8c8f-436e-9337-54da3b08a4c3" providerId="ADAL" clId="{EEF49699-956C-4959-8C31-70329073643C}" dt="2023-04-26T15:08:21.211" v="455"/>
          <ac:spMkLst>
            <pc:docMk/>
            <pc:sldMk cId="588995951" sldId="1460"/>
            <ac:spMk id="4" creationId="{E6CA24D5-49CB-6E91-963D-062A27FCF775}"/>
          </ac:spMkLst>
        </pc:spChg>
        <pc:spChg chg="add del mod">
          <ac:chgData name="Cappetta, Anthony S CDT 2023" userId="c7f4c8cd-8c8f-436e-9337-54da3b08a4c3" providerId="ADAL" clId="{EEF49699-956C-4959-8C31-70329073643C}" dt="2023-04-26T15:42:56.476" v="1673" actId="478"/>
          <ac:spMkLst>
            <pc:docMk/>
            <pc:sldMk cId="588995951" sldId="1460"/>
            <ac:spMk id="8" creationId="{E0D7CC59-022E-430A-33C0-4B16937C084D}"/>
          </ac:spMkLst>
        </pc:spChg>
        <pc:spChg chg="add mod">
          <ac:chgData name="Cappetta, Anthony S CDT 2023" userId="c7f4c8cd-8c8f-436e-9337-54da3b08a4c3" providerId="ADAL" clId="{EEF49699-956C-4959-8C31-70329073643C}" dt="2023-04-26T16:12:02.751" v="1789" actId="1076"/>
          <ac:spMkLst>
            <pc:docMk/>
            <pc:sldMk cId="588995951" sldId="1460"/>
            <ac:spMk id="10" creationId="{6332A5DF-1F33-28E1-EF7F-BC88536CD161}"/>
          </ac:spMkLst>
        </pc:spChg>
        <pc:picChg chg="del">
          <ac:chgData name="Cappetta, Anthony S CDT 2023" userId="c7f4c8cd-8c8f-436e-9337-54da3b08a4c3" providerId="ADAL" clId="{EEF49699-956C-4959-8C31-70329073643C}" dt="2023-04-26T15:42:57.799" v="1674" actId="478"/>
          <ac:picMkLst>
            <pc:docMk/>
            <pc:sldMk cId="588995951" sldId="1460"/>
            <ac:picMk id="5" creationId="{342D204C-9CFF-94B0-902F-9DCD51785418}"/>
          </ac:picMkLst>
        </pc:picChg>
        <pc:picChg chg="add mod">
          <ac:chgData name="Cappetta, Anthony S CDT 2023" userId="c7f4c8cd-8c8f-436e-9337-54da3b08a4c3" providerId="ADAL" clId="{EEF49699-956C-4959-8C31-70329073643C}" dt="2023-04-26T15:08:50.058" v="470"/>
          <ac:picMkLst>
            <pc:docMk/>
            <pc:sldMk cId="588995951" sldId="1460"/>
            <ac:picMk id="6" creationId="{B679E286-3017-A157-6676-52D6775B3653}"/>
          </ac:picMkLst>
        </pc:picChg>
        <pc:picChg chg="add del mod">
          <ac:chgData name="Cappetta, Anthony S CDT 2023" userId="c7f4c8cd-8c8f-436e-9337-54da3b08a4c3" providerId="ADAL" clId="{EEF49699-956C-4959-8C31-70329073643C}" dt="2023-04-26T15:58:45.851" v="1709" actId="478"/>
          <ac:picMkLst>
            <pc:docMk/>
            <pc:sldMk cId="588995951" sldId="1460"/>
            <ac:picMk id="9" creationId="{3C35DEF1-511B-CF44-4377-D1C2FB4C7990}"/>
          </ac:picMkLst>
        </pc:picChg>
        <pc:picChg chg="del">
          <ac:chgData name="Cappetta, Anthony S CDT 2023" userId="c7f4c8cd-8c8f-436e-9337-54da3b08a4c3" providerId="ADAL" clId="{EEF49699-956C-4959-8C31-70329073643C}" dt="2023-04-26T15:42:59.017" v="1675" actId="478"/>
          <ac:picMkLst>
            <pc:docMk/>
            <pc:sldMk cId="588995951" sldId="1460"/>
            <ac:picMk id="2052" creationId="{DB41F82D-3472-B5A4-FC5A-75F0FA35BBE5}"/>
          </ac:picMkLst>
        </pc:picChg>
        <pc:picChg chg="add del mod">
          <ac:chgData name="Cappetta, Anthony S CDT 2023" userId="c7f4c8cd-8c8f-436e-9337-54da3b08a4c3" providerId="ADAL" clId="{EEF49699-956C-4959-8C31-70329073643C}" dt="2023-04-26T15:50:42.308" v="1681" actId="478"/>
          <ac:picMkLst>
            <pc:docMk/>
            <pc:sldMk cId="588995951" sldId="1460"/>
            <ac:picMk id="4098" creationId="{49F707FD-E204-6D1B-7A38-353344F3044B}"/>
          </ac:picMkLst>
        </pc:picChg>
        <pc:picChg chg="add del mod">
          <ac:chgData name="Cappetta, Anthony S CDT 2023" userId="c7f4c8cd-8c8f-436e-9337-54da3b08a4c3" providerId="ADAL" clId="{EEF49699-956C-4959-8C31-70329073643C}" dt="2023-04-26T15:56:02.771" v="1691" actId="478"/>
          <ac:picMkLst>
            <pc:docMk/>
            <pc:sldMk cId="588995951" sldId="1460"/>
            <ac:picMk id="4100" creationId="{65D4F881-F8B5-BA52-3000-D691D92481B6}"/>
          </ac:picMkLst>
        </pc:picChg>
        <pc:picChg chg="add del mod">
          <ac:chgData name="Cappetta, Anthony S CDT 2023" userId="c7f4c8cd-8c8f-436e-9337-54da3b08a4c3" providerId="ADAL" clId="{EEF49699-956C-4959-8C31-70329073643C}" dt="2023-04-26T16:16:36.736" v="1799" actId="478"/>
          <ac:picMkLst>
            <pc:docMk/>
            <pc:sldMk cId="588995951" sldId="1460"/>
            <ac:picMk id="4102" creationId="{043C3BEA-26E9-7C66-DCE6-3A5ABB7934B7}"/>
          </ac:picMkLst>
        </pc:picChg>
        <pc:picChg chg="add mod">
          <ac:chgData name="Cappetta, Anthony S CDT 2023" userId="c7f4c8cd-8c8f-436e-9337-54da3b08a4c3" providerId="ADAL" clId="{EEF49699-956C-4959-8C31-70329073643C}" dt="2023-04-26T15:58:51.744" v="1710" actId="1076"/>
          <ac:picMkLst>
            <pc:docMk/>
            <pc:sldMk cId="588995951" sldId="1460"/>
            <ac:picMk id="4104" creationId="{0152B108-2195-9B0F-7CBA-1B9C1AB23645}"/>
          </ac:picMkLst>
        </pc:picChg>
        <pc:picChg chg="add mod">
          <ac:chgData name="Cappetta, Anthony S CDT 2023" userId="c7f4c8cd-8c8f-436e-9337-54da3b08a4c3" providerId="ADAL" clId="{EEF49699-956C-4959-8C31-70329073643C}" dt="2023-04-26T16:10:08.341" v="1760" actId="1076"/>
          <ac:picMkLst>
            <pc:docMk/>
            <pc:sldMk cId="588995951" sldId="1460"/>
            <ac:picMk id="4106" creationId="{16675E19-B23A-3075-3CAF-44371C1EFB61}"/>
          </ac:picMkLst>
        </pc:picChg>
        <pc:picChg chg="add mod">
          <ac:chgData name="Cappetta, Anthony S CDT 2023" userId="c7f4c8cd-8c8f-436e-9337-54da3b08a4c3" providerId="ADAL" clId="{EEF49699-956C-4959-8C31-70329073643C}" dt="2023-04-26T16:11:55.064" v="1786" actId="1076"/>
          <ac:picMkLst>
            <pc:docMk/>
            <pc:sldMk cId="588995951" sldId="1460"/>
            <ac:picMk id="4108" creationId="{BDD8ADF0-7ABA-C1CC-7077-E11AFA05DACA}"/>
          </ac:picMkLst>
        </pc:picChg>
        <pc:picChg chg="add mod">
          <ac:chgData name="Cappetta, Anthony S CDT 2023" userId="c7f4c8cd-8c8f-436e-9337-54da3b08a4c3" providerId="ADAL" clId="{EEF49699-956C-4959-8C31-70329073643C}" dt="2023-04-26T16:12:37.361" v="1793" actId="1076"/>
          <ac:picMkLst>
            <pc:docMk/>
            <pc:sldMk cId="588995951" sldId="1460"/>
            <ac:picMk id="4110" creationId="{AFEBA181-2D61-9A3F-C6C3-117D0D651D36}"/>
          </ac:picMkLst>
        </pc:picChg>
        <pc:picChg chg="add mod">
          <ac:chgData name="Cappetta, Anthony S CDT 2023" userId="c7f4c8cd-8c8f-436e-9337-54da3b08a4c3" providerId="ADAL" clId="{EEF49699-956C-4959-8C31-70329073643C}" dt="2023-04-26T16:16:39.964" v="1801" actId="1076"/>
          <ac:picMkLst>
            <pc:docMk/>
            <pc:sldMk cId="588995951" sldId="1460"/>
            <ac:picMk id="4112" creationId="{0131E239-B114-E3F0-B03B-C889E0B05B9C}"/>
          </ac:picMkLst>
        </pc:picChg>
      </pc:sldChg>
      <pc:sldChg chg="addSp delSp modSp add mod delAnim modAnim">
        <pc:chgData name="Cappetta, Anthony S CDT 2023" userId="c7f4c8cd-8c8f-436e-9337-54da3b08a4c3" providerId="ADAL" clId="{EEF49699-956C-4959-8C31-70329073643C}" dt="2023-04-26T15:08:44.581" v="466"/>
        <pc:sldMkLst>
          <pc:docMk/>
          <pc:sldMk cId="2024309568" sldId="1461"/>
        </pc:sldMkLst>
        <pc:spChg chg="del">
          <ac:chgData name="Cappetta, Anthony S CDT 2023" userId="c7f4c8cd-8c8f-436e-9337-54da3b08a4c3" providerId="ADAL" clId="{EEF49699-956C-4959-8C31-70329073643C}" dt="2023-04-26T13:16:02.297" v="1" actId="478"/>
          <ac:spMkLst>
            <pc:docMk/>
            <pc:sldMk cId="2024309568" sldId="1461"/>
            <ac:spMk id="3" creationId="{E952809B-9EBB-9850-7FC9-FF228A03D481}"/>
          </ac:spMkLst>
        </pc:spChg>
        <pc:spChg chg="del">
          <ac:chgData name="Cappetta, Anthony S CDT 2023" userId="c7f4c8cd-8c8f-436e-9337-54da3b08a4c3" providerId="ADAL" clId="{EEF49699-956C-4959-8C31-70329073643C}" dt="2023-04-26T13:16:09.137" v="3" actId="478"/>
          <ac:spMkLst>
            <pc:docMk/>
            <pc:sldMk cId="2024309568" sldId="1461"/>
            <ac:spMk id="4" creationId="{99E5F3F0-7609-AA4C-59A0-5465D823FC72}"/>
          </ac:spMkLst>
        </pc:spChg>
        <pc:spChg chg="add del mod">
          <ac:chgData name="Cappetta, Anthony S CDT 2023" userId="c7f4c8cd-8c8f-436e-9337-54da3b08a4c3" providerId="ADAL" clId="{EEF49699-956C-4959-8C31-70329073643C}" dt="2023-04-26T13:16:06.723" v="2" actId="478"/>
          <ac:spMkLst>
            <pc:docMk/>
            <pc:sldMk cId="2024309568" sldId="1461"/>
            <ac:spMk id="5" creationId="{D248CCDF-80E0-BDB6-1BFE-7753E790EB24}"/>
          </ac:spMkLst>
        </pc:spChg>
        <pc:spChg chg="add del mod">
          <ac:chgData name="Cappetta, Anthony S CDT 2023" userId="c7f4c8cd-8c8f-436e-9337-54da3b08a4c3" providerId="ADAL" clId="{EEF49699-956C-4959-8C31-70329073643C}" dt="2023-04-26T14:19:29.980" v="62" actId="478"/>
          <ac:spMkLst>
            <pc:docMk/>
            <pc:sldMk cId="2024309568" sldId="1461"/>
            <ac:spMk id="8" creationId="{62DE1695-CF1D-F17E-F3B6-0F4629A7EFC1}"/>
          </ac:spMkLst>
        </pc:spChg>
        <pc:spChg chg="add mod">
          <ac:chgData name="Cappetta, Anthony S CDT 2023" userId="c7f4c8cd-8c8f-436e-9337-54da3b08a4c3" providerId="ADAL" clId="{EEF49699-956C-4959-8C31-70329073643C}" dt="2023-04-26T14:15:37.668" v="33" actId="20577"/>
          <ac:spMkLst>
            <pc:docMk/>
            <pc:sldMk cId="2024309568" sldId="1461"/>
            <ac:spMk id="9" creationId="{40AE49DA-9DF2-1928-DB30-4628E807A6F1}"/>
          </ac:spMkLst>
        </pc:spChg>
        <pc:spChg chg="add del mod">
          <ac:chgData name="Cappetta, Anthony S CDT 2023" userId="c7f4c8cd-8c8f-436e-9337-54da3b08a4c3" providerId="ADAL" clId="{EEF49699-956C-4959-8C31-70329073643C}" dt="2023-04-26T14:19:32.835" v="63" actId="478"/>
          <ac:spMkLst>
            <pc:docMk/>
            <pc:sldMk cId="2024309568" sldId="1461"/>
            <ac:spMk id="11" creationId="{ADF431CD-E196-1055-70B7-2678CE821E57}"/>
          </ac:spMkLst>
        </pc:spChg>
        <pc:spChg chg="add mod">
          <ac:chgData name="Cappetta, Anthony S CDT 2023" userId="c7f4c8cd-8c8f-436e-9337-54da3b08a4c3" providerId="ADAL" clId="{EEF49699-956C-4959-8C31-70329073643C}" dt="2023-04-26T14:29:11.378" v="186" actId="14100"/>
          <ac:spMkLst>
            <pc:docMk/>
            <pc:sldMk cId="2024309568" sldId="1461"/>
            <ac:spMk id="27" creationId="{672F3E2A-397A-F7C6-AD71-E7C26B63A82D}"/>
          </ac:spMkLst>
        </pc:spChg>
        <pc:spChg chg="add mod">
          <ac:chgData name="Cappetta, Anthony S CDT 2023" userId="c7f4c8cd-8c8f-436e-9337-54da3b08a4c3" providerId="ADAL" clId="{EEF49699-956C-4959-8C31-70329073643C}" dt="2023-04-26T15:08:16.411" v="451"/>
          <ac:spMkLst>
            <pc:docMk/>
            <pc:sldMk cId="2024309568" sldId="1461"/>
            <ac:spMk id="28" creationId="{51D1B153-7473-9035-D7BE-DB92F9F86679}"/>
          </ac:spMkLst>
        </pc:spChg>
        <pc:picChg chg="add del mod modCrop">
          <ac:chgData name="Cappetta, Anthony S CDT 2023" userId="c7f4c8cd-8c8f-436e-9337-54da3b08a4c3" providerId="ADAL" clId="{EEF49699-956C-4959-8C31-70329073643C}" dt="2023-04-26T14:24:26.697" v="128" actId="478"/>
          <ac:picMkLst>
            <pc:docMk/>
            <pc:sldMk cId="2024309568" sldId="1461"/>
            <ac:picMk id="13" creationId="{E603F42D-E6D7-05E1-B76F-93B814C25A8A}"/>
          </ac:picMkLst>
        </pc:picChg>
        <pc:picChg chg="add del mod modCrop">
          <ac:chgData name="Cappetta, Anthony S CDT 2023" userId="c7f4c8cd-8c8f-436e-9337-54da3b08a4c3" providerId="ADAL" clId="{EEF49699-956C-4959-8C31-70329073643C}" dt="2023-04-26T14:24:28.576" v="129" actId="478"/>
          <ac:picMkLst>
            <pc:docMk/>
            <pc:sldMk cId="2024309568" sldId="1461"/>
            <ac:picMk id="15" creationId="{0DF31607-0DA1-126A-89C7-0064EF2EF714}"/>
          </ac:picMkLst>
        </pc:picChg>
        <pc:picChg chg="add del mod ord modCrop">
          <ac:chgData name="Cappetta, Anthony S CDT 2023" userId="c7f4c8cd-8c8f-436e-9337-54da3b08a4c3" providerId="ADAL" clId="{EEF49699-956C-4959-8C31-70329073643C}" dt="2023-04-26T14:24:30.949" v="131" actId="478"/>
          <ac:picMkLst>
            <pc:docMk/>
            <pc:sldMk cId="2024309568" sldId="1461"/>
            <ac:picMk id="17" creationId="{182950C9-96A6-FE2E-4AD0-F0F6FCE604D1}"/>
          </ac:picMkLst>
        </pc:picChg>
        <pc:picChg chg="add del mod ord modCrop">
          <ac:chgData name="Cappetta, Anthony S CDT 2023" userId="c7f4c8cd-8c8f-436e-9337-54da3b08a4c3" providerId="ADAL" clId="{EEF49699-956C-4959-8C31-70329073643C}" dt="2023-04-26T14:24:32.560" v="132" actId="478"/>
          <ac:picMkLst>
            <pc:docMk/>
            <pc:sldMk cId="2024309568" sldId="1461"/>
            <ac:picMk id="19" creationId="{E34344E9-6C39-260E-6DB6-DCDC3211FF73}"/>
          </ac:picMkLst>
        </pc:picChg>
        <pc:picChg chg="add mod modCrop">
          <ac:chgData name="Cappetta, Anthony S CDT 2023" userId="c7f4c8cd-8c8f-436e-9337-54da3b08a4c3" providerId="ADAL" clId="{EEF49699-956C-4959-8C31-70329073643C}" dt="2023-04-26T14:25:14.817" v="140" actId="732"/>
          <ac:picMkLst>
            <pc:docMk/>
            <pc:sldMk cId="2024309568" sldId="1461"/>
            <ac:picMk id="21" creationId="{3C14DE40-E4FF-E5BF-69AA-65AEB5D7709B}"/>
          </ac:picMkLst>
        </pc:picChg>
        <pc:picChg chg="add mod modCrop">
          <ac:chgData name="Cappetta, Anthony S CDT 2023" userId="c7f4c8cd-8c8f-436e-9337-54da3b08a4c3" providerId="ADAL" clId="{EEF49699-956C-4959-8C31-70329073643C}" dt="2023-04-26T14:25:27.129" v="144" actId="732"/>
          <ac:picMkLst>
            <pc:docMk/>
            <pc:sldMk cId="2024309568" sldId="1461"/>
            <ac:picMk id="22" creationId="{5B495575-466E-90A4-075B-745D217061D6}"/>
          </ac:picMkLst>
        </pc:picChg>
        <pc:picChg chg="add del mod">
          <ac:chgData name="Cappetta, Anthony S CDT 2023" userId="c7f4c8cd-8c8f-436e-9337-54da3b08a4c3" providerId="ADAL" clId="{EEF49699-956C-4959-8C31-70329073643C}" dt="2023-04-26T14:25:58.857" v="155" actId="478"/>
          <ac:picMkLst>
            <pc:docMk/>
            <pc:sldMk cId="2024309568" sldId="1461"/>
            <ac:picMk id="23" creationId="{8FC0132F-099E-3B54-E487-115DC578A9A5}"/>
          </ac:picMkLst>
        </pc:picChg>
        <pc:picChg chg="add mod modCrop">
          <ac:chgData name="Cappetta, Anthony S CDT 2023" userId="c7f4c8cd-8c8f-436e-9337-54da3b08a4c3" providerId="ADAL" clId="{EEF49699-956C-4959-8C31-70329073643C}" dt="2023-04-26T14:26:35.791" v="166" actId="1076"/>
          <ac:picMkLst>
            <pc:docMk/>
            <pc:sldMk cId="2024309568" sldId="1461"/>
            <ac:picMk id="24" creationId="{290DE727-D069-FFAE-D95D-72DDD45DCE5E}"/>
          </ac:picMkLst>
        </pc:picChg>
        <pc:picChg chg="add mod modCrop">
          <ac:chgData name="Cappetta, Anthony S CDT 2023" userId="c7f4c8cd-8c8f-436e-9337-54da3b08a4c3" providerId="ADAL" clId="{EEF49699-956C-4959-8C31-70329073643C}" dt="2023-04-26T14:26:39.474" v="167" actId="1076"/>
          <ac:picMkLst>
            <pc:docMk/>
            <pc:sldMk cId="2024309568" sldId="1461"/>
            <ac:picMk id="25" creationId="{00338493-85CE-6AF6-4A7F-DFFD2C4EA9E5}"/>
          </ac:picMkLst>
        </pc:picChg>
        <pc:picChg chg="add mod">
          <ac:chgData name="Cappetta, Anthony S CDT 2023" userId="c7f4c8cd-8c8f-436e-9337-54da3b08a4c3" providerId="ADAL" clId="{EEF49699-956C-4959-8C31-70329073643C}" dt="2023-04-26T14:26:42.050" v="168" actId="1076"/>
          <ac:picMkLst>
            <pc:docMk/>
            <pc:sldMk cId="2024309568" sldId="1461"/>
            <ac:picMk id="26" creationId="{55CACEB2-8B87-7211-C989-D47991F9154B}"/>
          </ac:picMkLst>
        </pc:picChg>
        <pc:picChg chg="add mod">
          <ac:chgData name="Cappetta, Anthony S CDT 2023" userId="c7f4c8cd-8c8f-436e-9337-54da3b08a4c3" providerId="ADAL" clId="{EEF49699-956C-4959-8C31-70329073643C}" dt="2023-04-26T15:08:44.581" v="466"/>
          <ac:picMkLst>
            <pc:docMk/>
            <pc:sldMk cId="2024309568" sldId="1461"/>
            <ac:picMk id="29" creationId="{D563CAB7-F810-B717-6874-51FF6CF04165}"/>
          </ac:picMkLst>
        </pc:picChg>
        <pc:cxnChg chg="add del mod">
          <ac:chgData name="Cappetta, Anthony S CDT 2023" userId="c7f4c8cd-8c8f-436e-9337-54da3b08a4c3" providerId="ADAL" clId="{EEF49699-956C-4959-8C31-70329073643C}" dt="2023-04-26T14:19:27.066" v="60" actId="478"/>
          <ac:cxnSpMkLst>
            <pc:docMk/>
            <pc:sldMk cId="2024309568" sldId="1461"/>
            <ac:cxnSpMk id="7" creationId="{341DF7F9-317D-8DDB-BB8E-61117AEAE6FC}"/>
          </ac:cxnSpMkLst>
        </pc:cxnChg>
        <pc:cxnChg chg="add del mod">
          <ac:chgData name="Cappetta, Anthony S CDT 2023" userId="c7f4c8cd-8c8f-436e-9337-54da3b08a4c3" providerId="ADAL" clId="{EEF49699-956C-4959-8C31-70329073643C}" dt="2023-04-26T14:19:28.810" v="61" actId="478"/>
          <ac:cxnSpMkLst>
            <pc:docMk/>
            <pc:sldMk cId="2024309568" sldId="1461"/>
            <ac:cxnSpMk id="10" creationId="{39D73558-0B08-423F-E71D-1DE0B89469C5}"/>
          </ac:cxnSpMkLst>
        </pc:cxnChg>
      </pc:sldChg>
      <pc:sldChg chg="addSp delSp modSp new mod modAnim">
        <pc:chgData name="Cappetta, Anthony S CDT 2023" userId="c7f4c8cd-8c8f-436e-9337-54da3b08a4c3" providerId="ADAL" clId="{EEF49699-956C-4959-8C31-70329073643C}" dt="2023-04-26T15:08:42.742" v="464"/>
        <pc:sldMkLst>
          <pc:docMk/>
          <pc:sldMk cId="461965916" sldId="1462"/>
        </pc:sldMkLst>
        <pc:spChg chg="mod">
          <ac:chgData name="Cappetta, Anthony S CDT 2023" userId="c7f4c8cd-8c8f-436e-9337-54da3b08a4c3" providerId="ADAL" clId="{EEF49699-956C-4959-8C31-70329073643C}" dt="2023-04-26T14:29:30.425" v="197" actId="20577"/>
          <ac:spMkLst>
            <pc:docMk/>
            <pc:sldMk cId="461965916" sldId="1462"/>
            <ac:spMk id="2" creationId="{CF15116E-18B9-F1D7-62BF-C723F5B9AD45}"/>
          </ac:spMkLst>
        </pc:spChg>
        <pc:spChg chg="del">
          <ac:chgData name="Cappetta, Anthony S CDT 2023" userId="c7f4c8cd-8c8f-436e-9337-54da3b08a4c3" providerId="ADAL" clId="{EEF49699-956C-4959-8C31-70329073643C}" dt="2023-04-26T14:33:12.537" v="199" actId="478"/>
          <ac:spMkLst>
            <pc:docMk/>
            <pc:sldMk cId="461965916" sldId="1462"/>
            <ac:spMk id="3" creationId="{BFC90589-F895-6319-B075-A062FBA0F304}"/>
          </ac:spMkLst>
        </pc:spChg>
        <pc:spChg chg="add mod">
          <ac:chgData name="Cappetta, Anthony S CDT 2023" userId="c7f4c8cd-8c8f-436e-9337-54da3b08a4c3" providerId="ADAL" clId="{EEF49699-956C-4959-8C31-70329073643C}" dt="2023-04-26T14:33:37.650" v="220" actId="122"/>
          <ac:spMkLst>
            <pc:docMk/>
            <pc:sldMk cId="461965916" sldId="1462"/>
            <ac:spMk id="6" creationId="{99A34921-7BC9-7A09-D8C3-F8CD1F6472AC}"/>
          </ac:spMkLst>
        </pc:spChg>
        <pc:spChg chg="add mod">
          <ac:chgData name="Cappetta, Anthony S CDT 2023" userId="c7f4c8cd-8c8f-436e-9337-54da3b08a4c3" providerId="ADAL" clId="{EEF49699-956C-4959-8C31-70329073643C}" dt="2023-04-26T14:48:28.233" v="297" actId="20577"/>
          <ac:spMkLst>
            <pc:docMk/>
            <pc:sldMk cId="461965916" sldId="1462"/>
            <ac:spMk id="11" creationId="{6E9E8484-2EB2-E882-4688-7C57AC254384}"/>
          </ac:spMkLst>
        </pc:spChg>
        <pc:spChg chg="add mod">
          <ac:chgData name="Cappetta, Anthony S CDT 2023" userId="c7f4c8cd-8c8f-436e-9337-54da3b08a4c3" providerId="ADAL" clId="{EEF49699-956C-4959-8C31-70329073643C}" dt="2023-04-26T14:49:32.946" v="324" actId="20577"/>
          <ac:spMkLst>
            <pc:docMk/>
            <pc:sldMk cId="461965916" sldId="1462"/>
            <ac:spMk id="14" creationId="{DD0E9B3A-B8DD-3890-CA65-AE8A515CA436}"/>
          </ac:spMkLst>
        </pc:spChg>
        <pc:spChg chg="add mod">
          <ac:chgData name="Cappetta, Anthony S CDT 2023" userId="c7f4c8cd-8c8f-436e-9337-54da3b08a4c3" providerId="ADAL" clId="{EEF49699-956C-4959-8C31-70329073643C}" dt="2023-04-26T15:08:12.986" v="449"/>
          <ac:spMkLst>
            <pc:docMk/>
            <pc:sldMk cId="461965916" sldId="1462"/>
            <ac:spMk id="15" creationId="{3072C462-44F7-19F2-2A8D-F27824103E44}"/>
          </ac:spMkLst>
        </pc:spChg>
        <pc:picChg chg="add mod">
          <ac:chgData name="Cappetta, Anthony S CDT 2023" userId="c7f4c8cd-8c8f-436e-9337-54da3b08a4c3" providerId="ADAL" clId="{EEF49699-956C-4959-8C31-70329073643C}" dt="2023-04-26T14:34:24.121" v="228" actId="1076"/>
          <ac:picMkLst>
            <pc:docMk/>
            <pc:sldMk cId="461965916" sldId="1462"/>
            <ac:picMk id="5" creationId="{C4A1A89A-E5A4-286B-08D8-D0E8EAF23119}"/>
          </ac:picMkLst>
        </pc:picChg>
        <pc:picChg chg="add mod">
          <ac:chgData name="Cappetta, Anthony S CDT 2023" userId="c7f4c8cd-8c8f-436e-9337-54da3b08a4c3" providerId="ADAL" clId="{EEF49699-956C-4959-8C31-70329073643C}" dt="2023-04-26T14:42:48.329" v="272" actId="1076"/>
          <ac:picMkLst>
            <pc:docMk/>
            <pc:sldMk cId="461965916" sldId="1462"/>
            <ac:picMk id="8" creationId="{643698C9-744D-9C64-A997-D56E7E64E36E}"/>
          </ac:picMkLst>
        </pc:picChg>
        <pc:picChg chg="add mod modCrop">
          <ac:chgData name="Cappetta, Anthony S CDT 2023" userId="c7f4c8cd-8c8f-436e-9337-54da3b08a4c3" providerId="ADAL" clId="{EEF49699-956C-4959-8C31-70329073643C}" dt="2023-04-26T14:41:46.849" v="266" actId="1076"/>
          <ac:picMkLst>
            <pc:docMk/>
            <pc:sldMk cId="461965916" sldId="1462"/>
            <ac:picMk id="10" creationId="{0F30A62C-8718-CAF2-3BB8-9368920E31FF}"/>
          </ac:picMkLst>
        </pc:picChg>
        <pc:picChg chg="add mod">
          <ac:chgData name="Cappetta, Anthony S CDT 2023" userId="c7f4c8cd-8c8f-436e-9337-54da3b08a4c3" providerId="ADAL" clId="{EEF49699-956C-4959-8C31-70329073643C}" dt="2023-04-26T14:49:02.880" v="302" actId="1076"/>
          <ac:picMkLst>
            <pc:docMk/>
            <pc:sldMk cId="461965916" sldId="1462"/>
            <ac:picMk id="13" creationId="{01EE606A-88BE-00AD-8245-0B34FC076470}"/>
          </ac:picMkLst>
        </pc:picChg>
        <pc:picChg chg="add mod">
          <ac:chgData name="Cappetta, Anthony S CDT 2023" userId="c7f4c8cd-8c8f-436e-9337-54da3b08a4c3" providerId="ADAL" clId="{EEF49699-956C-4959-8C31-70329073643C}" dt="2023-04-26T15:08:42.742" v="464"/>
          <ac:picMkLst>
            <pc:docMk/>
            <pc:sldMk cId="461965916" sldId="1462"/>
            <ac:picMk id="16" creationId="{809DDFB7-4F82-454F-E546-DEED273D8B6E}"/>
          </ac:picMkLst>
        </pc:picChg>
        <pc:picChg chg="add mod">
          <ac:chgData name="Cappetta, Anthony S CDT 2023" userId="c7f4c8cd-8c8f-436e-9337-54da3b08a4c3" providerId="ADAL" clId="{EEF49699-956C-4959-8C31-70329073643C}" dt="2023-04-26T14:38:44.340" v="254" actId="1076"/>
          <ac:picMkLst>
            <pc:docMk/>
            <pc:sldMk cId="461965916" sldId="1462"/>
            <ac:picMk id="1026" creationId="{605AAD07-B86B-0444-952D-79F686283BF3}"/>
          </ac:picMkLst>
        </pc:picChg>
        <pc:picChg chg="add mod">
          <ac:chgData name="Cappetta, Anthony S CDT 2023" userId="c7f4c8cd-8c8f-436e-9337-54da3b08a4c3" providerId="ADAL" clId="{EEF49699-956C-4959-8C31-70329073643C}" dt="2023-04-26T14:43:24.934" v="274" actId="1076"/>
          <ac:picMkLst>
            <pc:docMk/>
            <pc:sldMk cId="461965916" sldId="1462"/>
            <ac:picMk id="1028" creationId="{DC1E2BF3-B175-1EFC-88FD-15FA52AD3BB8}"/>
          </ac:picMkLst>
        </pc:picChg>
      </pc:sldChg>
      <pc:sldChg chg="addSp delSp modSp new mod">
        <pc:chgData name="Cappetta, Anthony S CDT 2023" userId="c7f4c8cd-8c8f-436e-9337-54da3b08a4c3" providerId="ADAL" clId="{EEF49699-956C-4959-8C31-70329073643C}" dt="2023-04-26T15:08:43.854" v="465"/>
        <pc:sldMkLst>
          <pc:docMk/>
          <pc:sldMk cId="1545466884" sldId="1463"/>
        </pc:sldMkLst>
        <pc:spChg chg="mod">
          <ac:chgData name="Cappetta, Anthony S CDT 2023" userId="c7f4c8cd-8c8f-436e-9337-54da3b08a4c3" providerId="ADAL" clId="{EEF49699-956C-4959-8C31-70329073643C}" dt="2023-04-26T14:50:05.261" v="336" actId="20577"/>
          <ac:spMkLst>
            <pc:docMk/>
            <pc:sldMk cId="1545466884" sldId="1463"/>
            <ac:spMk id="2" creationId="{79CBF3D8-F4F1-4C47-C760-4C95B5613EDE}"/>
          </ac:spMkLst>
        </pc:spChg>
        <pc:spChg chg="del">
          <ac:chgData name="Cappetta, Anthony S CDT 2023" userId="c7f4c8cd-8c8f-436e-9337-54da3b08a4c3" providerId="ADAL" clId="{EEF49699-956C-4959-8C31-70329073643C}" dt="2023-04-26T14:50:08.815" v="337" actId="478"/>
          <ac:spMkLst>
            <pc:docMk/>
            <pc:sldMk cId="1545466884" sldId="1463"/>
            <ac:spMk id="3" creationId="{9C1EB84E-658F-6231-7C24-0BA27FC4C5B1}"/>
          </ac:spMkLst>
        </pc:spChg>
        <pc:spChg chg="add mod">
          <ac:chgData name="Cappetta, Anthony S CDT 2023" userId="c7f4c8cd-8c8f-436e-9337-54da3b08a4c3" providerId="ADAL" clId="{EEF49699-956C-4959-8C31-70329073643C}" dt="2023-04-26T15:08:14.708" v="450"/>
          <ac:spMkLst>
            <pc:docMk/>
            <pc:sldMk cId="1545466884" sldId="1463"/>
            <ac:spMk id="4" creationId="{EF044B4A-9A45-5FAF-9167-A4B2E439BE4F}"/>
          </ac:spMkLst>
        </pc:spChg>
        <pc:picChg chg="add mod">
          <ac:chgData name="Cappetta, Anthony S CDT 2023" userId="c7f4c8cd-8c8f-436e-9337-54da3b08a4c3" providerId="ADAL" clId="{EEF49699-956C-4959-8C31-70329073643C}" dt="2023-04-26T15:08:43.854" v="465"/>
          <ac:picMkLst>
            <pc:docMk/>
            <pc:sldMk cId="1545466884" sldId="1463"/>
            <ac:picMk id="5" creationId="{C8C78502-CE2C-D201-7F0E-AB2C7F44652E}"/>
          </ac:picMkLst>
        </pc:picChg>
        <pc:picChg chg="add mod">
          <ac:chgData name="Cappetta, Anthony S CDT 2023" userId="c7f4c8cd-8c8f-436e-9337-54da3b08a4c3" providerId="ADAL" clId="{EEF49699-956C-4959-8C31-70329073643C}" dt="2023-04-26T14:50:34.720" v="340" actId="1076"/>
          <ac:picMkLst>
            <pc:docMk/>
            <pc:sldMk cId="1545466884" sldId="1463"/>
            <ac:picMk id="2050" creationId="{D33F0EEA-339F-D1A3-A4E3-EBE15E675B38}"/>
          </ac:picMkLst>
        </pc:picChg>
      </pc:sldChg>
      <pc:sldChg chg="addSp delSp modSp add mod modAnim">
        <pc:chgData name="Cappetta, Anthony S CDT 2023" userId="c7f4c8cd-8c8f-436e-9337-54da3b08a4c3" providerId="ADAL" clId="{EEF49699-956C-4959-8C31-70329073643C}" dt="2023-04-26T15:18:47.967" v="940" actId="1076"/>
        <pc:sldMkLst>
          <pc:docMk/>
          <pc:sldMk cId="3494345505" sldId="1464"/>
        </pc:sldMkLst>
        <pc:spChg chg="mod">
          <ac:chgData name="Cappetta, Anthony S CDT 2023" userId="c7f4c8cd-8c8f-436e-9337-54da3b08a4c3" providerId="ADAL" clId="{EEF49699-956C-4959-8C31-70329073643C}" dt="2023-04-26T15:13:05.356" v="841" actId="20577"/>
          <ac:spMkLst>
            <pc:docMk/>
            <pc:sldMk cId="3494345505" sldId="1464"/>
            <ac:spMk id="2" creationId="{7D3F1FBE-947A-E4E0-8787-F8B6959D4C97}"/>
          </ac:spMkLst>
        </pc:spChg>
        <pc:spChg chg="del">
          <ac:chgData name="Cappetta, Anthony S CDT 2023" userId="c7f4c8cd-8c8f-436e-9337-54da3b08a4c3" providerId="ADAL" clId="{EEF49699-956C-4959-8C31-70329073643C}" dt="2023-04-26T15:17:31.861" v="934" actId="478"/>
          <ac:spMkLst>
            <pc:docMk/>
            <pc:sldMk cId="3494345505" sldId="1464"/>
            <ac:spMk id="3" creationId="{8D5E8A32-73ED-2BB6-E8C2-1016CBB15890}"/>
          </ac:spMkLst>
        </pc:spChg>
        <pc:spChg chg="del mod">
          <ac:chgData name="Cappetta, Anthony S CDT 2023" userId="c7f4c8cd-8c8f-436e-9337-54da3b08a4c3" providerId="ADAL" clId="{EEF49699-956C-4959-8C31-70329073643C}" dt="2023-04-26T15:13:16.123" v="845" actId="478"/>
          <ac:spMkLst>
            <pc:docMk/>
            <pc:sldMk cId="3494345505" sldId="1464"/>
            <ac:spMk id="4" creationId="{D69079F4-4D80-0BBD-E889-983869BA0A0E}"/>
          </ac:spMkLst>
        </pc:spChg>
        <pc:spChg chg="add mod">
          <ac:chgData name="Cappetta, Anthony S CDT 2023" userId="c7f4c8cd-8c8f-436e-9337-54da3b08a4c3" providerId="ADAL" clId="{EEF49699-956C-4959-8C31-70329073643C}" dt="2023-04-26T15:08:19.355" v="453"/>
          <ac:spMkLst>
            <pc:docMk/>
            <pc:sldMk cId="3494345505" sldId="1464"/>
            <ac:spMk id="5" creationId="{4D041FCD-1902-4457-A74E-CEC6A56B8B52}"/>
          </ac:spMkLst>
        </pc:spChg>
        <pc:spChg chg="add del mod">
          <ac:chgData name="Cappetta, Anthony S CDT 2023" userId="c7f4c8cd-8c8f-436e-9337-54da3b08a4c3" providerId="ADAL" clId="{EEF49699-956C-4959-8C31-70329073643C}" dt="2023-04-26T15:16:02.253" v="908" actId="14100"/>
          <ac:spMkLst>
            <pc:docMk/>
            <pc:sldMk cId="3494345505" sldId="1464"/>
            <ac:spMk id="9" creationId="{DD03CBA2-600C-D140-2893-886F10569AD2}"/>
          </ac:spMkLst>
        </pc:spChg>
        <pc:spChg chg="add mod">
          <ac:chgData name="Cappetta, Anthony S CDT 2023" userId="c7f4c8cd-8c8f-436e-9337-54da3b08a4c3" providerId="ADAL" clId="{EEF49699-956C-4959-8C31-70329073643C}" dt="2023-04-26T15:18:47.967" v="940" actId="1076"/>
          <ac:spMkLst>
            <pc:docMk/>
            <pc:sldMk cId="3494345505" sldId="1464"/>
            <ac:spMk id="11" creationId="{21A573FE-D547-C945-179F-D2762D89E9E6}"/>
          </ac:spMkLst>
        </pc:spChg>
        <pc:picChg chg="add mod">
          <ac:chgData name="Cappetta, Anthony S CDT 2023" userId="c7f4c8cd-8c8f-436e-9337-54da3b08a4c3" providerId="ADAL" clId="{EEF49699-956C-4959-8C31-70329073643C}" dt="2023-04-26T15:08:47.131" v="468"/>
          <ac:picMkLst>
            <pc:docMk/>
            <pc:sldMk cId="3494345505" sldId="1464"/>
            <ac:picMk id="7" creationId="{ADDC8D25-64BA-03D4-EC4D-39C3AB94FAB1}"/>
          </ac:picMkLst>
        </pc:picChg>
        <pc:picChg chg="add mod">
          <ac:chgData name="Cappetta, Anthony S CDT 2023" userId="c7f4c8cd-8c8f-436e-9337-54da3b08a4c3" providerId="ADAL" clId="{EEF49699-956C-4959-8C31-70329073643C}" dt="2023-04-26T15:18:42.490" v="939" actId="1076"/>
          <ac:picMkLst>
            <pc:docMk/>
            <pc:sldMk cId="3494345505" sldId="1464"/>
            <ac:picMk id="10" creationId="{EC163E93-CEC7-D5CE-A381-E9989D6A4427}"/>
          </ac:picMkLst>
        </pc:picChg>
        <pc:picChg chg="add del mod">
          <ac:chgData name="Cappetta, Anthony S CDT 2023" userId="c7f4c8cd-8c8f-436e-9337-54da3b08a4c3" providerId="ADAL" clId="{EEF49699-956C-4959-8C31-70329073643C}" dt="2023-04-26T15:16:44.198" v="922" actId="478"/>
          <ac:picMkLst>
            <pc:docMk/>
            <pc:sldMk cId="3494345505" sldId="1464"/>
            <ac:picMk id="1026" creationId="{FF2885A2-28C9-7223-162A-E6D51C2C383F}"/>
          </ac:picMkLst>
        </pc:picChg>
        <pc:picChg chg="add mod">
          <ac:chgData name="Cappetta, Anthony S CDT 2023" userId="c7f4c8cd-8c8f-436e-9337-54da3b08a4c3" providerId="ADAL" clId="{EEF49699-956C-4959-8C31-70329073643C}" dt="2023-04-26T15:15:14.186" v="891" actId="1076"/>
          <ac:picMkLst>
            <pc:docMk/>
            <pc:sldMk cId="3494345505" sldId="1464"/>
            <ac:picMk id="3074" creationId="{92F59A24-11E8-2C4E-5D1D-91AA87B7261A}"/>
          </ac:picMkLst>
        </pc:picChg>
        <pc:picChg chg="add del mod">
          <ac:chgData name="Cappetta, Anthony S CDT 2023" userId="c7f4c8cd-8c8f-436e-9337-54da3b08a4c3" providerId="ADAL" clId="{EEF49699-956C-4959-8C31-70329073643C}" dt="2023-04-26T15:16:03.687" v="909"/>
          <ac:picMkLst>
            <pc:docMk/>
            <pc:sldMk cId="3494345505" sldId="1464"/>
            <ac:picMk id="3076" creationId="{707DAAE9-56E4-AFDC-1BEF-AAB78D820399}"/>
          </ac:picMkLst>
        </pc:picChg>
        <pc:picChg chg="add mod">
          <ac:chgData name="Cappetta, Anthony S CDT 2023" userId="c7f4c8cd-8c8f-436e-9337-54da3b08a4c3" providerId="ADAL" clId="{EEF49699-956C-4959-8C31-70329073643C}" dt="2023-04-26T15:16:14.487" v="915" actId="1076"/>
          <ac:picMkLst>
            <pc:docMk/>
            <pc:sldMk cId="3494345505" sldId="1464"/>
            <ac:picMk id="3078" creationId="{50A9C0F7-6A76-3560-C533-B0BFCABB4545}"/>
          </ac:picMkLst>
        </pc:picChg>
      </pc:sldChg>
      <pc:sldChg chg="addSp delSp modSp new mod modAnim">
        <pc:chgData name="Cappetta, Anthony S CDT 2023" userId="c7f4c8cd-8c8f-436e-9337-54da3b08a4c3" providerId="ADAL" clId="{EEF49699-956C-4959-8C31-70329073643C}" dt="2023-04-26T15:08:48.160" v="469"/>
        <pc:sldMkLst>
          <pc:docMk/>
          <pc:sldMk cId="1974246746" sldId="1465"/>
        </pc:sldMkLst>
        <pc:spChg chg="mod">
          <ac:chgData name="Cappetta, Anthony S CDT 2023" userId="c7f4c8cd-8c8f-436e-9337-54da3b08a4c3" providerId="ADAL" clId="{EEF49699-956C-4959-8C31-70329073643C}" dt="2023-04-26T15:07:04.224" v="438" actId="255"/>
          <ac:spMkLst>
            <pc:docMk/>
            <pc:sldMk cId="1974246746" sldId="1465"/>
            <ac:spMk id="2" creationId="{F86D4284-C197-D4AD-D82E-00EC440BF2E1}"/>
          </ac:spMkLst>
        </pc:spChg>
        <pc:spChg chg="del">
          <ac:chgData name="Cappetta, Anthony S CDT 2023" userId="c7f4c8cd-8c8f-436e-9337-54da3b08a4c3" providerId="ADAL" clId="{EEF49699-956C-4959-8C31-70329073643C}" dt="2023-04-26T14:59:46.819" v="369" actId="478"/>
          <ac:spMkLst>
            <pc:docMk/>
            <pc:sldMk cId="1974246746" sldId="1465"/>
            <ac:spMk id="3" creationId="{D1F840A5-24C6-25FD-956E-16DC2B445457}"/>
          </ac:spMkLst>
        </pc:spChg>
        <pc:spChg chg="add mod">
          <ac:chgData name="Cappetta, Anthony S CDT 2023" userId="c7f4c8cd-8c8f-436e-9337-54da3b08a4c3" providerId="ADAL" clId="{EEF49699-956C-4959-8C31-70329073643C}" dt="2023-04-26T15:08:20.323" v="454"/>
          <ac:spMkLst>
            <pc:docMk/>
            <pc:sldMk cId="1974246746" sldId="1465"/>
            <ac:spMk id="10" creationId="{8432DC5B-453F-32F1-A14D-FA91443EAC97}"/>
          </ac:spMkLst>
        </pc:spChg>
        <pc:picChg chg="add mod modCrop">
          <ac:chgData name="Cappetta, Anthony S CDT 2023" userId="c7f4c8cd-8c8f-436e-9337-54da3b08a4c3" providerId="ADAL" clId="{EEF49699-956C-4959-8C31-70329073643C}" dt="2023-04-26T15:00:03.592" v="375" actId="732"/>
          <ac:picMkLst>
            <pc:docMk/>
            <pc:sldMk cId="1974246746" sldId="1465"/>
            <ac:picMk id="4" creationId="{BDB51584-E12C-603A-0B0B-22327A7F95D2}"/>
          </ac:picMkLst>
        </pc:picChg>
        <pc:picChg chg="add mod modCrop">
          <ac:chgData name="Cappetta, Anthony S CDT 2023" userId="c7f4c8cd-8c8f-436e-9337-54da3b08a4c3" providerId="ADAL" clId="{EEF49699-956C-4959-8C31-70329073643C}" dt="2023-04-26T15:01:31.060" v="387" actId="1076"/>
          <ac:picMkLst>
            <pc:docMk/>
            <pc:sldMk cId="1974246746" sldId="1465"/>
            <ac:picMk id="5" creationId="{4F5D47FE-3B7F-5562-CCED-677BF4A94342}"/>
          </ac:picMkLst>
        </pc:picChg>
        <pc:picChg chg="add mod modCrop">
          <ac:chgData name="Cappetta, Anthony S CDT 2023" userId="c7f4c8cd-8c8f-436e-9337-54da3b08a4c3" providerId="ADAL" clId="{EEF49699-956C-4959-8C31-70329073643C}" dt="2023-04-26T15:02:09.735" v="394" actId="1076"/>
          <ac:picMkLst>
            <pc:docMk/>
            <pc:sldMk cId="1974246746" sldId="1465"/>
            <ac:picMk id="6" creationId="{DC12BC26-C537-22F1-9102-C252306DC13A}"/>
          </ac:picMkLst>
        </pc:picChg>
        <pc:picChg chg="add mod modCrop">
          <ac:chgData name="Cappetta, Anthony S CDT 2023" userId="c7f4c8cd-8c8f-436e-9337-54da3b08a4c3" providerId="ADAL" clId="{EEF49699-956C-4959-8C31-70329073643C}" dt="2023-04-26T15:02:55.585" v="400" actId="1076"/>
          <ac:picMkLst>
            <pc:docMk/>
            <pc:sldMk cId="1974246746" sldId="1465"/>
            <ac:picMk id="7" creationId="{14803B99-4667-9A4D-96DC-86DEB29E8E98}"/>
          </ac:picMkLst>
        </pc:picChg>
        <pc:picChg chg="add mod modCrop">
          <ac:chgData name="Cappetta, Anthony S CDT 2023" userId="c7f4c8cd-8c8f-436e-9337-54da3b08a4c3" providerId="ADAL" clId="{EEF49699-956C-4959-8C31-70329073643C}" dt="2023-04-26T15:03:45.258" v="410" actId="1076"/>
          <ac:picMkLst>
            <pc:docMk/>
            <pc:sldMk cId="1974246746" sldId="1465"/>
            <ac:picMk id="8" creationId="{4EAE1DF5-2943-D7ED-151C-882688EFAD4F}"/>
          </ac:picMkLst>
        </pc:picChg>
        <pc:picChg chg="add mod modCrop">
          <ac:chgData name="Cappetta, Anthony S CDT 2023" userId="c7f4c8cd-8c8f-436e-9337-54da3b08a4c3" providerId="ADAL" clId="{EEF49699-956C-4959-8C31-70329073643C}" dt="2023-04-26T15:04:15.742" v="414" actId="1076"/>
          <ac:picMkLst>
            <pc:docMk/>
            <pc:sldMk cId="1974246746" sldId="1465"/>
            <ac:picMk id="9" creationId="{2FF2DCAD-5E85-E183-E450-A89DC0799634}"/>
          </ac:picMkLst>
        </pc:picChg>
        <pc:picChg chg="add mod">
          <ac:chgData name="Cappetta, Anthony S CDT 2023" userId="c7f4c8cd-8c8f-436e-9337-54da3b08a4c3" providerId="ADAL" clId="{EEF49699-956C-4959-8C31-70329073643C}" dt="2023-04-26T15:08:48.160" v="469"/>
          <ac:picMkLst>
            <pc:docMk/>
            <pc:sldMk cId="1974246746" sldId="1465"/>
            <ac:picMk id="11" creationId="{E64FE1EC-58E7-BBD7-9AF5-011DDBB21368}"/>
          </ac:picMkLst>
        </pc:picChg>
      </pc:sldChg>
      <pc:sldChg chg="addSp modSp new mod">
        <pc:chgData name="Cappetta, Anthony S CDT 2023" userId="c7f4c8cd-8c8f-436e-9337-54da3b08a4c3" providerId="ADAL" clId="{EEF49699-956C-4959-8C31-70329073643C}" dt="2023-04-26T16:02:57.813" v="1745" actId="1036"/>
        <pc:sldMkLst>
          <pc:docMk/>
          <pc:sldMk cId="774140169" sldId="1466"/>
        </pc:sldMkLst>
        <pc:spChg chg="mod">
          <ac:chgData name="Cappetta, Anthony S CDT 2023" userId="c7f4c8cd-8c8f-436e-9337-54da3b08a4c3" providerId="ADAL" clId="{EEF49699-956C-4959-8C31-70329073643C}" dt="2023-04-26T15:35:54.259" v="1467" actId="20577"/>
          <ac:spMkLst>
            <pc:docMk/>
            <pc:sldMk cId="774140169" sldId="1466"/>
            <ac:spMk id="2" creationId="{90F51183-8E6A-10AF-92AF-C8212D566D26}"/>
          </ac:spMkLst>
        </pc:spChg>
        <pc:spChg chg="mod">
          <ac:chgData name="Cappetta, Anthony S CDT 2023" userId="c7f4c8cd-8c8f-436e-9337-54da3b08a4c3" providerId="ADAL" clId="{EEF49699-956C-4959-8C31-70329073643C}" dt="2023-04-26T15:35:29.364" v="1455" actId="20577"/>
          <ac:spMkLst>
            <pc:docMk/>
            <pc:sldMk cId="774140169" sldId="1466"/>
            <ac:spMk id="3" creationId="{A67BAF2C-1CD2-17CE-0AE8-901D0C523337}"/>
          </ac:spMkLst>
        </pc:spChg>
        <pc:spChg chg="add mod">
          <ac:chgData name="Cappetta, Anthony S CDT 2023" userId="c7f4c8cd-8c8f-436e-9337-54da3b08a4c3" providerId="ADAL" clId="{EEF49699-956C-4959-8C31-70329073643C}" dt="2023-04-26T16:02:40.621" v="1740"/>
          <ac:spMkLst>
            <pc:docMk/>
            <pc:sldMk cId="774140169" sldId="1466"/>
            <ac:spMk id="4" creationId="{8199709A-0DE0-917C-5D1A-728FF1019472}"/>
          </ac:spMkLst>
        </pc:spChg>
        <pc:picChg chg="add mod">
          <ac:chgData name="Cappetta, Anthony S CDT 2023" userId="c7f4c8cd-8c8f-436e-9337-54da3b08a4c3" providerId="ADAL" clId="{EEF49699-956C-4959-8C31-70329073643C}" dt="2023-04-26T16:02:57.813" v="1745" actId="1036"/>
          <ac:picMkLst>
            <pc:docMk/>
            <pc:sldMk cId="774140169" sldId="1466"/>
            <ac:picMk id="5" creationId="{20F2E4F7-30EE-7FB2-1463-677BB5DA4D51}"/>
          </ac:picMkLst>
        </pc:picChg>
      </pc:sldChg>
      <pc:sldChg chg="addSp delSp modSp add mod modAnim">
        <pc:chgData name="Cappetta, Anthony S CDT 2023" userId="c7f4c8cd-8c8f-436e-9337-54da3b08a4c3" providerId="ADAL" clId="{EEF49699-956C-4959-8C31-70329073643C}" dt="2023-04-26T16:02:59.642" v="1746"/>
        <pc:sldMkLst>
          <pc:docMk/>
          <pc:sldMk cId="3866940572" sldId="1467"/>
        </pc:sldMkLst>
        <pc:spChg chg="mod">
          <ac:chgData name="Cappetta, Anthony S CDT 2023" userId="c7f4c8cd-8c8f-436e-9337-54da3b08a4c3" providerId="ADAL" clId="{EEF49699-956C-4959-8C31-70329073643C}" dt="2023-04-26T15:37:39.737" v="1609" actId="14100"/>
          <ac:spMkLst>
            <pc:docMk/>
            <pc:sldMk cId="3866940572" sldId="1467"/>
            <ac:spMk id="3" creationId="{A67BAF2C-1CD2-17CE-0AE8-901D0C523337}"/>
          </ac:spMkLst>
        </pc:spChg>
        <pc:spChg chg="add mod">
          <ac:chgData name="Cappetta, Anthony S CDT 2023" userId="c7f4c8cd-8c8f-436e-9337-54da3b08a4c3" providerId="ADAL" clId="{EEF49699-956C-4959-8C31-70329073643C}" dt="2023-04-26T16:02:42.052" v="1741"/>
          <ac:spMkLst>
            <pc:docMk/>
            <pc:sldMk cId="3866940572" sldId="1467"/>
            <ac:spMk id="8" creationId="{86FDE395-AFCF-88C4-CCF3-D9CDF0C35B3B}"/>
          </ac:spMkLst>
        </pc:spChg>
        <pc:picChg chg="add del mod">
          <ac:chgData name="Cappetta, Anthony S CDT 2023" userId="c7f4c8cd-8c8f-436e-9337-54da3b08a4c3" providerId="ADAL" clId="{EEF49699-956C-4959-8C31-70329073643C}" dt="2023-04-26T15:38:34.771" v="1615"/>
          <ac:picMkLst>
            <pc:docMk/>
            <pc:sldMk cId="3866940572" sldId="1467"/>
            <ac:picMk id="4" creationId="{BD924399-0CBF-EEFE-D48F-A18ED304F0D7}"/>
          </ac:picMkLst>
        </pc:picChg>
        <pc:picChg chg="add del mod">
          <ac:chgData name="Cappetta, Anthony S CDT 2023" userId="c7f4c8cd-8c8f-436e-9337-54da3b08a4c3" providerId="ADAL" clId="{EEF49699-956C-4959-8C31-70329073643C}" dt="2023-04-26T15:38:37.626" v="1617"/>
          <ac:picMkLst>
            <pc:docMk/>
            <pc:sldMk cId="3866940572" sldId="1467"/>
            <ac:picMk id="5" creationId="{81B7F554-30DA-C7E6-E0EB-298170D9FC65}"/>
          </ac:picMkLst>
        </pc:picChg>
        <pc:picChg chg="add mod">
          <ac:chgData name="Cappetta, Anthony S CDT 2023" userId="c7f4c8cd-8c8f-436e-9337-54da3b08a4c3" providerId="ADAL" clId="{EEF49699-956C-4959-8C31-70329073643C}" dt="2023-04-26T15:42:01.065" v="1665" actId="1076"/>
          <ac:picMkLst>
            <pc:docMk/>
            <pc:sldMk cId="3866940572" sldId="1467"/>
            <ac:picMk id="6" creationId="{2562DF06-203E-33F5-16BD-B006D0FD5B0D}"/>
          </ac:picMkLst>
        </pc:picChg>
        <pc:picChg chg="add mod">
          <ac:chgData name="Cappetta, Anthony S CDT 2023" userId="c7f4c8cd-8c8f-436e-9337-54da3b08a4c3" providerId="ADAL" clId="{EEF49699-956C-4959-8C31-70329073643C}" dt="2023-04-26T15:42:40.629" v="1669" actId="1076"/>
          <ac:picMkLst>
            <pc:docMk/>
            <pc:sldMk cId="3866940572" sldId="1467"/>
            <ac:picMk id="7" creationId="{603C9E41-EF61-708F-8C9A-8D9B7C335CC6}"/>
          </ac:picMkLst>
        </pc:picChg>
        <pc:picChg chg="add mod">
          <ac:chgData name="Cappetta, Anthony S CDT 2023" userId="c7f4c8cd-8c8f-436e-9337-54da3b08a4c3" providerId="ADAL" clId="{EEF49699-956C-4959-8C31-70329073643C}" dt="2023-04-26T16:02:59.642" v="1746"/>
          <ac:picMkLst>
            <pc:docMk/>
            <pc:sldMk cId="3866940572" sldId="1467"/>
            <ac:picMk id="9" creationId="{7DC966C4-FBFD-A3BA-8ED3-43DC5350937B}"/>
          </ac:picMkLst>
        </pc:picChg>
      </pc:sldChg>
      <pc:sldChg chg="addSp delSp modSp new mod">
        <pc:chgData name="Cappetta, Anthony S CDT 2023" userId="c7f4c8cd-8c8f-436e-9337-54da3b08a4c3" providerId="ADAL" clId="{EEF49699-956C-4959-8C31-70329073643C}" dt="2023-04-26T16:16:16.169" v="1798" actId="1076"/>
        <pc:sldMkLst>
          <pc:docMk/>
          <pc:sldMk cId="3686158413" sldId="1468"/>
        </pc:sldMkLst>
        <pc:spChg chg="mod">
          <ac:chgData name="Cappetta, Anthony S CDT 2023" userId="c7f4c8cd-8c8f-436e-9337-54da3b08a4c3" providerId="ADAL" clId="{EEF49699-956C-4959-8C31-70329073643C}" dt="2023-04-26T16:01:53.375" v="1722" actId="20577"/>
          <ac:spMkLst>
            <pc:docMk/>
            <pc:sldMk cId="3686158413" sldId="1468"/>
            <ac:spMk id="2" creationId="{9A4FCCD2-AC81-C585-2CE0-E1D1484F24C9}"/>
          </ac:spMkLst>
        </pc:spChg>
        <pc:spChg chg="del">
          <ac:chgData name="Cappetta, Anthony S CDT 2023" userId="c7f4c8cd-8c8f-436e-9337-54da3b08a4c3" providerId="ADAL" clId="{EEF49699-956C-4959-8C31-70329073643C}" dt="2023-04-26T16:01:57.053" v="1723" actId="478"/>
          <ac:spMkLst>
            <pc:docMk/>
            <pc:sldMk cId="3686158413" sldId="1468"/>
            <ac:spMk id="3" creationId="{B47C2935-C6E7-37E8-FBE8-58FBE6825D42}"/>
          </ac:spMkLst>
        </pc:spChg>
        <pc:spChg chg="add mod">
          <ac:chgData name="Cappetta, Anthony S CDT 2023" userId="c7f4c8cd-8c8f-436e-9337-54da3b08a4c3" providerId="ADAL" clId="{EEF49699-956C-4959-8C31-70329073643C}" dt="2023-04-26T16:02:43.836" v="1742"/>
          <ac:spMkLst>
            <pc:docMk/>
            <pc:sldMk cId="3686158413" sldId="1468"/>
            <ac:spMk id="4" creationId="{561F7E79-7ADD-34E0-4B43-3BE1578E7390}"/>
          </ac:spMkLst>
        </pc:spChg>
        <pc:picChg chg="add mod">
          <ac:chgData name="Cappetta, Anthony S CDT 2023" userId="c7f4c8cd-8c8f-436e-9337-54da3b08a4c3" providerId="ADAL" clId="{EEF49699-956C-4959-8C31-70329073643C}" dt="2023-04-26T16:03:00.979" v="1747"/>
          <ac:picMkLst>
            <pc:docMk/>
            <pc:sldMk cId="3686158413" sldId="1468"/>
            <ac:picMk id="5" creationId="{881A844D-DC19-DC4A-F2CE-53AED2058500}"/>
          </ac:picMkLst>
        </pc:picChg>
        <pc:picChg chg="add mod">
          <ac:chgData name="Cappetta, Anthony S CDT 2023" userId="c7f4c8cd-8c8f-436e-9337-54da3b08a4c3" providerId="ADAL" clId="{EEF49699-956C-4959-8C31-70329073643C}" dt="2023-04-26T16:02:09.104" v="1727" actId="1076"/>
          <ac:picMkLst>
            <pc:docMk/>
            <pc:sldMk cId="3686158413" sldId="1468"/>
            <ac:picMk id="5122" creationId="{441140A0-C37B-23D9-F1D0-D973E7125A60}"/>
          </ac:picMkLst>
        </pc:picChg>
        <pc:picChg chg="add mod">
          <ac:chgData name="Cappetta, Anthony S CDT 2023" userId="c7f4c8cd-8c8f-436e-9337-54da3b08a4c3" providerId="ADAL" clId="{EEF49699-956C-4959-8C31-70329073643C}" dt="2023-04-26T16:16:16.169" v="1798" actId="1076"/>
          <ac:picMkLst>
            <pc:docMk/>
            <pc:sldMk cId="3686158413" sldId="1468"/>
            <ac:picMk id="5124" creationId="{C785E98E-12B2-0C55-202D-317ECB2946DD}"/>
          </ac:picMkLst>
        </pc:picChg>
      </pc:sldChg>
      <pc:sldChg chg="addSp modSp new mod">
        <pc:chgData name="Cappetta, Anthony S CDT 2023" userId="c7f4c8cd-8c8f-436e-9337-54da3b08a4c3" providerId="ADAL" clId="{EEF49699-956C-4959-8C31-70329073643C}" dt="2023-04-26T17:48:13.478" v="3682" actId="20577"/>
        <pc:sldMkLst>
          <pc:docMk/>
          <pc:sldMk cId="2801827777" sldId="1469"/>
        </pc:sldMkLst>
        <pc:spChg chg="mod">
          <ac:chgData name="Cappetta, Anthony S CDT 2023" userId="c7f4c8cd-8c8f-436e-9337-54da3b08a4c3" providerId="ADAL" clId="{EEF49699-956C-4959-8C31-70329073643C}" dt="2023-04-26T16:02:30.600" v="1739" actId="20577"/>
          <ac:spMkLst>
            <pc:docMk/>
            <pc:sldMk cId="2801827777" sldId="1469"/>
            <ac:spMk id="2" creationId="{83BDD181-67D5-3156-F4C7-72E91D373976}"/>
          </ac:spMkLst>
        </pc:spChg>
        <pc:spChg chg="mod">
          <ac:chgData name="Cappetta, Anthony S CDT 2023" userId="c7f4c8cd-8c8f-436e-9337-54da3b08a4c3" providerId="ADAL" clId="{EEF49699-956C-4959-8C31-70329073643C}" dt="2023-04-26T17:48:13.478" v="3682" actId="20577"/>
          <ac:spMkLst>
            <pc:docMk/>
            <pc:sldMk cId="2801827777" sldId="1469"/>
            <ac:spMk id="3" creationId="{9711FE6C-9E6F-88A0-4604-684267CDA04E}"/>
          </ac:spMkLst>
        </pc:spChg>
        <pc:spChg chg="add mod">
          <ac:chgData name="Cappetta, Anthony S CDT 2023" userId="c7f4c8cd-8c8f-436e-9337-54da3b08a4c3" providerId="ADAL" clId="{EEF49699-956C-4959-8C31-70329073643C}" dt="2023-04-26T16:02:45.148" v="1743"/>
          <ac:spMkLst>
            <pc:docMk/>
            <pc:sldMk cId="2801827777" sldId="1469"/>
            <ac:spMk id="4" creationId="{80BCE84B-DE05-98DE-CCCC-FB24EFB9EB26}"/>
          </ac:spMkLst>
        </pc:spChg>
        <pc:picChg chg="add mod">
          <ac:chgData name="Cappetta, Anthony S CDT 2023" userId="c7f4c8cd-8c8f-436e-9337-54da3b08a4c3" providerId="ADAL" clId="{EEF49699-956C-4959-8C31-70329073643C}" dt="2023-04-26T16:03:02.276" v="1748"/>
          <ac:picMkLst>
            <pc:docMk/>
            <pc:sldMk cId="2801827777" sldId="1469"/>
            <ac:picMk id="5" creationId="{FA2F4259-4842-5C46-08E1-9EF128DFBE68}"/>
          </ac:picMkLst>
        </pc:picChg>
      </pc:sldChg>
      <pc:sldChg chg="addSp delSp modSp add mod modTransition delAnim modAnim">
        <pc:chgData name="Cappetta, Anthony S CDT 2023" userId="c7f4c8cd-8c8f-436e-9337-54da3b08a4c3" providerId="ADAL" clId="{EEF49699-956C-4959-8C31-70329073643C}" dt="2023-04-26T17:47:12.751" v="3673"/>
        <pc:sldMkLst>
          <pc:docMk/>
          <pc:sldMk cId="2099964927" sldId="1470"/>
        </pc:sldMkLst>
        <pc:spChg chg="add mod">
          <ac:chgData name="Cappetta, Anthony S CDT 2023" userId="c7f4c8cd-8c8f-436e-9337-54da3b08a4c3" providerId="ADAL" clId="{EEF49699-956C-4959-8C31-70329073643C}" dt="2023-04-26T17:21:21.093" v="2307" actId="20577"/>
          <ac:spMkLst>
            <pc:docMk/>
            <pc:sldMk cId="2099964927" sldId="1470"/>
            <ac:spMk id="3" creationId="{A3356DEA-3E63-DB2F-00ED-8FE022A57DE7}"/>
          </ac:spMkLst>
        </pc:spChg>
        <pc:picChg chg="add del mod">
          <ac:chgData name="Cappetta, Anthony S CDT 2023" userId="c7f4c8cd-8c8f-436e-9337-54da3b08a4c3" providerId="ADAL" clId="{EEF49699-956C-4959-8C31-70329073643C}" dt="2023-04-26T17:23:44.679" v="2332" actId="478"/>
          <ac:picMkLst>
            <pc:docMk/>
            <pc:sldMk cId="2099964927" sldId="1470"/>
            <ac:picMk id="6" creationId="{1DA4FC9C-F3E9-45FB-0505-89E0264741E2}"/>
          </ac:picMkLst>
        </pc:picChg>
        <pc:picChg chg="add del mod">
          <ac:chgData name="Cappetta, Anthony S CDT 2023" userId="c7f4c8cd-8c8f-436e-9337-54da3b08a4c3" providerId="ADAL" clId="{EEF49699-956C-4959-8C31-70329073643C}" dt="2023-04-26T17:23:28.516" v="2326" actId="478"/>
          <ac:picMkLst>
            <pc:docMk/>
            <pc:sldMk cId="2099964927" sldId="1470"/>
            <ac:picMk id="7" creationId="{1DB28BF0-9E97-3BDC-EE55-DE11FAA1F6DF}"/>
          </ac:picMkLst>
        </pc:picChg>
        <pc:picChg chg="add del mod">
          <ac:chgData name="Cappetta, Anthony S CDT 2023" userId="c7f4c8cd-8c8f-436e-9337-54da3b08a4c3" providerId="ADAL" clId="{EEF49699-956C-4959-8C31-70329073643C}" dt="2023-04-26T17:26:44.461" v="2362" actId="478"/>
          <ac:picMkLst>
            <pc:docMk/>
            <pc:sldMk cId="2099964927" sldId="1470"/>
            <ac:picMk id="8" creationId="{0687540E-85B1-2122-5230-98FA66FAD3E7}"/>
          </ac:picMkLst>
        </pc:picChg>
        <pc:picChg chg="add mod">
          <ac:chgData name="Cappetta, Anthony S CDT 2023" userId="c7f4c8cd-8c8f-436e-9337-54da3b08a4c3" providerId="ADAL" clId="{EEF49699-956C-4959-8C31-70329073643C}" dt="2023-04-26T17:47:09.514" v="3670" actId="1076"/>
          <ac:picMkLst>
            <pc:docMk/>
            <pc:sldMk cId="2099964927" sldId="1470"/>
            <ac:picMk id="9" creationId="{73FF072D-AFC4-CD68-A1A6-BB1CDAA676FF}"/>
          </ac:picMkLst>
        </pc:picChg>
        <pc:picChg chg="del">
          <ac:chgData name="Cappetta, Anthony S CDT 2023" userId="c7f4c8cd-8c8f-436e-9337-54da3b08a4c3" providerId="ADAL" clId="{EEF49699-956C-4959-8C31-70329073643C}" dt="2023-04-26T16:19:01.174" v="1832" actId="478"/>
          <ac:picMkLst>
            <pc:docMk/>
            <pc:sldMk cId="2099964927" sldId="1470"/>
            <ac:picMk id="5122" creationId="{441140A0-C37B-23D9-F1D0-D973E7125A60}"/>
          </ac:picMkLst>
        </pc:picChg>
        <pc:picChg chg="del">
          <ac:chgData name="Cappetta, Anthony S CDT 2023" userId="c7f4c8cd-8c8f-436e-9337-54da3b08a4c3" providerId="ADAL" clId="{EEF49699-956C-4959-8C31-70329073643C}" dt="2023-04-26T16:19:02.257" v="1833" actId="478"/>
          <ac:picMkLst>
            <pc:docMk/>
            <pc:sldMk cId="2099964927" sldId="1470"/>
            <ac:picMk id="5124" creationId="{C785E98E-12B2-0C55-202D-317ECB2946DD}"/>
          </ac:picMkLst>
        </pc:picChg>
        <pc:picChg chg="add mod">
          <ac:chgData name="Cappetta, Anthony S CDT 2023" userId="c7f4c8cd-8c8f-436e-9337-54da3b08a4c3" providerId="ADAL" clId="{EEF49699-956C-4959-8C31-70329073643C}" dt="2023-04-26T17:21:49.139" v="2314" actId="1076"/>
          <ac:picMkLst>
            <pc:docMk/>
            <pc:sldMk cId="2099964927" sldId="1470"/>
            <ac:picMk id="6146" creationId="{36E9E37A-9166-AC21-EF04-969107E6531B}"/>
          </ac:picMkLst>
        </pc:picChg>
        <pc:picChg chg="add del mod">
          <ac:chgData name="Cappetta, Anthony S CDT 2023" userId="c7f4c8cd-8c8f-436e-9337-54da3b08a4c3" providerId="ADAL" clId="{EEF49699-956C-4959-8C31-70329073643C}" dt="2023-04-26T17:26:22.477" v="2352" actId="478"/>
          <ac:picMkLst>
            <pc:docMk/>
            <pc:sldMk cId="2099964927" sldId="1470"/>
            <ac:picMk id="6148" creationId="{DC2A411B-2F0B-BEB1-9183-6166063D0DE0}"/>
          </ac:picMkLst>
        </pc:picChg>
        <pc:picChg chg="add mod">
          <ac:chgData name="Cappetta, Anthony S CDT 2023" userId="c7f4c8cd-8c8f-436e-9337-54da3b08a4c3" providerId="ADAL" clId="{EEF49699-956C-4959-8C31-70329073643C}" dt="2023-04-26T17:26:27.654" v="2355" actId="14100"/>
          <ac:picMkLst>
            <pc:docMk/>
            <pc:sldMk cId="2099964927" sldId="1470"/>
            <ac:picMk id="6150" creationId="{CF538B06-9FA9-A0B3-74E4-1CFF3AF30376}"/>
          </ac:picMkLst>
        </pc:picChg>
      </pc:sldChg>
      <pc:sldChg chg="addSp delSp modSp add mod delAnim modAnim">
        <pc:chgData name="Cappetta, Anthony S CDT 2023" userId="c7f4c8cd-8c8f-436e-9337-54da3b08a4c3" providerId="ADAL" clId="{EEF49699-956C-4959-8C31-70329073643C}" dt="2023-04-26T17:43:50.796" v="3334" actId="20577"/>
        <pc:sldMkLst>
          <pc:docMk/>
          <pc:sldMk cId="49476382" sldId="1471"/>
        </pc:sldMkLst>
        <pc:spChg chg="mod">
          <ac:chgData name="Cappetta, Anthony S CDT 2023" userId="c7f4c8cd-8c8f-436e-9337-54da3b08a4c3" providerId="ADAL" clId="{EEF49699-956C-4959-8C31-70329073643C}" dt="2023-04-26T17:38:45.977" v="2671" actId="20577"/>
          <ac:spMkLst>
            <pc:docMk/>
            <pc:sldMk cId="49476382" sldId="1471"/>
            <ac:spMk id="2" creationId="{9A4FCCD2-AC81-C585-2CE0-E1D1484F24C9}"/>
          </ac:spMkLst>
        </pc:spChg>
        <pc:spChg chg="mod">
          <ac:chgData name="Cappetta, Anthony S CDT 2023" userId="c7f4c8cd-8c8f-436e-9337-54da3b08a4c3" providerId="ADAL" clId="{EEF49699-956C-4959-8C31-70329073643C}" dt="2023-04-26T17:43:50.796" v="3334" actId="20577"/>
          <ac:spMkLst>
            <pc:docMk/>
            <pc:sldMk cId="49476382" sldId="1471"/>
            <ac:spMk id="3" creationId="{A3356DEA-3E63-DB2F-00ED-8FE022A57DE7}"/>
          </ac:spMkLst>
        </pc:spChg>
        <pc:spChg chg="add mod">
          <ac:chgData name="Cappetta, Anthony S CDT 2023" userId="c7f4c8cd-8c8f-436e-9337-54da3b08a4c3" providerId="ADAL" clId="{EEF49699-956C-4959-8C31-70329073643C}" dt="2023-04-26T17:27:38.629" v="2469" actId="20577"/>
          <ac:spMkLst>
            <pc:docMk/>
            <pc:sldMk cId="49476382" sldId="1471"/>
            <ac:spMk id="6" creationId="{AB070E20-CD1F-F177-B2FA-D97A062C6BE4}"/>
          </ac:spMkLst>
        </pc:spChg>
        <pc:spChg chg="add mod">
          <ac:chgData name="Cappetta, Anthony S CDT 2023" userId="c7f4c8cd-8c8f-436e-9337-54da3b08a4c3" providerId="ADAL" clId="{EEF49699-956C-4959-8C31-70329073643C}" dt="2023-04-26T17:30:50.706" v="2489" actId="207"/>
          <ac:spMkLst>
            <pc:docMk/>
            <pc:sldMk cId="49476382" sldId="1471"/>
            <ac:spMk id="7" creationId="{A1DD2706-4D6B-0FBD-44C1-3D1074E03471}"/>
          </ac:spMkLst>
        </pc:spChg>
        <pc:spChg chg="add mod">
          <ac:chgData name="Cappetta, Anthony S CDT 2023" userId="c7f4c8cd-8c8f-436e-9337-54da3b08a4c3" providerId="ADAL" clId="{EEF49699-956C-4959-8C31-70329073643C}" dt="2023-04-26T17:32:01.419" v="2499" actId="1076"/>
          <ac:spMkLst>
            <pc:docMk/>
            <pc:sldMk cId="49476382" sldId="1471"/>
            <ac:spMk id="8" creationId="{5331E389-EF66-83A6-B388-0B27C8062D5E}"/>
          </ac:spMkLst>
        </pc:spChg>
        <pc:picChg chg="del">
          <ac:chgData name="Cappetta, Anthony S CDT 2023" userId="c7f4c8cd-8c8f-436e-9337-54da3b08a4c3" providerId="ADAL" clId="{EEF49699-956C-4959-8C31-70329073643C}" dt="2023-04-26T17:27:04.229" v="2369" actId="478"/>
          <ac:picMkLst>
            <pc:docMk/>
            <pc:sldMk cId="49476382" sldId="1471"/>
            <ac:picMk id="9" creationId="{73FF072D-AFC4-CD68-A1A6-BB1CDAA676FF}"/>
          </ac:picMkLst>
        </pc:picChg>
        <pc:picChg chg="del">
          <ac:chgData name="Cappetta, Anthony S CDT 2023" userId="c7f4c8cd-8c8f-436e-9337-54da3b08a4c3" providerId="ADAL" clId="{EEF49699-956C-4959-8C31-70329073643C}" dt="2023-04-26T17:27:06.591" v="2371" actId="478"/>
          <ac:picMkLst>
            <pc:docMk/>
            <pc:sldMk cId="49476382" sldId="1471"/>
            <ac:picMk id="6146" creationId="{36E9E37A-9166-AC21-EF04-969107E6531B}"/>
          </ac:picMkLst>
        </pc:picChg>
        <pc:picChg chg="del">
          <ac:chgData name="Cappetta, Anthony S CDT 2023" userId="c7f4c8cd-8c8f-436e-9337-54da3b08a4c3" providerId="ADAL" clId="{EEF49699-956C-4959-8C31-70329073643C}" dt="2023-04-26T17:27:05.352" v="2370" actId="478"/>
          <ac:picMkLst>
            <pc:docMk/>
            <pc:sldMk cId="49476382" sldId="1471"/>
            <ac:picMk id="6150" creationId="{CF538B06-9FA9-A0B3-74E4-1CFF3AF30376}"/>
          </ac:picMkLst>
        </pc:picChg>
        <pc:picChg chg="add mod">
          <ac:chgData name="Cappetta, Anthony S CDT 2023" userId="c7f4c8cd-8c8f-436e-9337-54da3b08a4c3" providerId="ADAL" clId="{EEF49699-956C-4959-8C31-70329073643C}" dt="2023-04-26T17:30:14.289" v="2484" actId="1076"/>
          <ac:picMkLst>
            <pc:docMk/>
            <pc:sldMk cId="49476382" sldId="1471"/>
            <ac:picMk id="7170" creationId="{2B5076F2-FDBC-135B-8807-C0A0D11BBAB1}"/>
          </ac:picMkLst>
        </pc:picChg>
        <pc:picChg chg="add mod">
          <ac:chgData name="Cappetta, Anthony S CDT 2023" userId="c7f4c8cd-8c8f-436e-9337-54da3b08a4c3" providerId="ADAL" clId="{EEF49699-956C-4959-8C31-70329073643C}" dt="2023-04-26T17:29:59.408" v="2478" actId="1076"/>
          <ac:picMkLst>
            <pc:docMk/>
            <pc:sldMk cId="49476382" sldId="1471"/>
            <ac:picMk id="7172" creationId="{58BA1A8E-8945-C0FB-0F82-DBB05F433AAC}"/>
          </ac:picMkLst>
        </pc:picChg>
      </pc:sldChg>
      <pc:sldChg chg="addSp delSp modSp add mod delAnim">
        <pc:chgData name="Cappetta, Anthony S CDT 2023" userId="c7f4c8cd-8c8f-436e-9337-54da3b08a4c3" providerId="ADAL" clId="{EEF49699-956C-4959-8C31-70329073643C}" dt="2023-04-26T17:33:45.755" v="2520" actId="2711"/>
        <pc:sldMkLst>
          <pc:docMk/>
          <pc:sldMk cId="4249960654" sldId="1472"/>
        </pc:sldMkLst>
        <pc:spChg chg="mod">
          <ac:chgData name="Cappetta, Anthony S CDT 2023" userId="c7f4c8cd-8c8f-436e-9337-54da3b08a4c3" providerId="ADAL" clId="{EEF49699-956C-4959-8C31-70329073643C}" dt="2023-04-26T17:33:45.755" v="2520" actId="2711"/>
          <ac:spMkLst>
            <pc:docMk/>
            <pc:sldMk cId="4249960654" sldId="1472"/>
            <ac:spMk id="27" creationId="{672F3E2A-397A-F7C6-AD71-E7C26B63A82D}"/>
          </ac:spMkLst>
        </pc:spChg>
        <pc:picChg chg="add mod">
          <ac:chgData name="Cappetta, Anthony S CDT 2023" userId="c7f4c8cd-8c8f-436e-9337-54da3b08a4c3" providerId="ADAL" clId="{EEF49699-956C-4959-8C31-70329073643C}" dt="2023-04-26T17:32:57.542" v="2510" actId="1076"/>
          <ac:picMkLst>
            <pc:docMk/>
            <pc:sldMk cId="4249960654" sldId="1472"/>
            <ac:picMk id="2" creationId="{3AC41548-D8CC-0F48-FD14-CD02FC250528}"/>
          </ac:picMkLst>
        </pc:picChg>
        <pc:picChg chg="del">
          <ac:chgData name="Cappetta, Anthony S CDT 2023" userId="c7f4c8cd-8c8f-436e-9337-54da3b08a4c3" providerId="ADAL" clId="{EEF49699-956C-4959-8C31-70329073643C}" dt="2023-04-26T17:32:44.347" v="2507" actId="478"/>
          <ac:picMkLst>
            <pc:docMk/>
            <pc:sldMk cId="4249960654" sldId="1472"/>
            <ac:picMk id="21" creationId="{3C14DE40-E4FF-E5BF-69AA-65AEB5D7709B}"/>
          </ac:picMkLst>
        </pc:picChg>
        <pc:picChg chg="del">
          <ac:chgData name="Cappetta, Anthony S CDT 2023" userId="c7f4c8cd-8c8f-436e-9337-54da3b08a4c3" providerId="ADAL" clId="{EEF49699-956C-4959-8C31-70329073643C}" dt="2023-04-26T17:32:42.903" v="2506" actId="478"/>
          <ac:picMkLst>
            <pc:docMk/>
            <pc:sldMk cId="4249960654" sldId="1472"/>
            <ac:picMk id="22" creationId="{5B495575-466E-90A4-075B-745D217061D6}"/>
          </ac:picMkLst>
        </pc:picChg>
        <pc:picChg chg="del">
          <ac:chgData name="Cappetta, Anthony S CDT 2023" userId="c7f4c8cd-8c8f-436e-9337-54da3b08a4c3" providerId="ADAL" clId="{EEF49699-956C-4959-8C31-70329073643C}" dt="2023-04-26T17:32:41.427" v="2505" actId="478"/>
          <ac:picMkLst>
            <pc:docMk/>
            <pc:sldMk cId="4249960654" sldId="1472"/>
            <ac:picMk id="24" creationId="{290DE727-D069-FFAE-D95D-72DDD45DCE5E}"/>
          </ac:picMkLst>
        </pc:picChg>
        <pc:picChg chg="del">
          <ac:chgData name="Cappetta, Anthony S CDT 2023" userId="c7f4c8cd-8c8f-436e-9337-54da3b08a4c3" providerId="ADAL" clId="{EEF49699-956C-4959-8C31-70329073643C}" dt="2023-04-26T17:32:39.927" v="2504" actId="478"/>
          <ac:picMkLst>
            <pc:docMk/>
            <pc:sldMk cId="4249960654" sldId="1472"/>
            <ac:picMk id="25" creationId="{00338493-85CE-6AF6-4A7F-DFFD2C4EA9E5}"/>
          </ac:picMkLst>
        </pc:picChg>
        <pc:picChg chg="del">
          <ac:chgData name="Cappetta, Anthony S CDT 2023" userId="c7f4c8cd-8c8f-436e-9337-54da3b08a4c3" providerId="ADAL" clId="{EEF49699-956C-4959-8C31-70329073643C}" dt="2023-04-26T17:32:39.205" v="2503" actId="478"/>
          <ac:picMkLst>
            <pc:docMk/>
            <pc:sldMk cId="4249960654" sldId="1472"/>
            <ac:picMk id="26" creationId="{55CACEB2-8B87-7211-C989-D47991F9154B}"/>
          </ac:picMkLst>
        </pc:picChg>
      </pc:sldChg>
      <pc:sldChg chg="addSp delSp modSp add mod delAnim modAnim">
        <pc:chgData name="Cappetta, Anthony S CDT 2023" userId="c7f4c8cd-8c8f-436e-9337-54da3b08a4c3" providerId="ADAL" clId="{EEF49699-956C-4959-8C31-70329073643C}" dt="2023-04-26T17:38:49.592" v="2678" actId="20577"/>
        <pc:sldMkLst>
          <pc:docMk/>
          <pc:sldMk cId="2557992526" sldId="1473"/>
        </pc:sldMkLst>
        <pc:spChg chg="mod">
          <ac:chgData name="Cappetta, Anthony S CDT 2023" userId="c7f4c8cd-8c8f-436e-9337-54da3b08a4c3" providerId="ADAL" clId="{EEF49699-956C-4959-8C31-70329073643C}" dt="2023-04-26T17:38:49.592" v="2678" actId="20577"/>
          <ac:spMkLst>
            <pc:docMk/>
            <pc:sldMk cId="2557992526" sldId="1473"/>
            <ac:spMk id="2" creationId="{9A4FCCD2-AC81-C585-2CE0-E1D1484F24C9}"/>
          </ac:spMkLst>
        </pc:spChg>
        <pc:spChg chg="del">
          <ac:chgData name="Cappetta, Anthony S CDT 2023" userId="c7f4c8cd-8c8f-436e-9337-54da3b08a4c3" providerId="ADAL" clId="{EEF49699-956C-4959-8C31-70329073643C}" dt="2023-04-26T17:34:33.995" v="2524" actId="478"/>
          <ac:spMkLst>
            <pc:docMk/>
            <pc:sldMk cId="2557992526" sldId="1473"/>
            <ac:spMk id="3" creationId="{A3356DEA-3E63-DB2F-00ED-8FE022A57DE7}"/>
          </ac:spMkLst>
        </pc:spChg>
        <pc:spChg chg="del mod">
          <ac:chgData name="Cappetta, Anthony S CDT 2023" userId="c7f4c8cd-8c8f-436e-9337-54da3b08a4c3" providerId="ADAL" clId="{EEF49699-956C-4959-8C31-70329073643C}" dt="2023-04-26T17:34:35.089" v="2525" actId="478"/>
          <ac:spMkLst>
            <pc:docMk/>
            <pc:sldMk cId="2557992526" sldId="1473"/>
            <ac:spMk id="6" creationId="{AB070E20-CD1F-F177-B2FA-D97A062C6BE4}"/>
          </ac:spMkLst>
        </pc:spChg>
        <pc:spChg chg="del mod">
          <ac:chgData name="Cappetta, Anthony S CDT 2023" userId="c7f4c8cd-8c8f-436e-9337-54da3b08a4c3" providerId="ADAL" clId="{EEF49699-956C-4959-8C31-70329073643C}" dt="2023-04-26T17:35:24.006" v="2545" actId="478"/>
          <ac:spMkLst>
            <pc:docMk/>
            <pc:sldMk cId="2557992526" sldId="1473"/>
            <ac:spMk id="7" creationId="{A1DD2706-4D6B-0FBD-44C1-3D1074E03471}"/>
          </ac:spMkLst>
        </pc:spChg>
        <pc:spChg chg="del mod">
          <ac:chgData name="Cappetta, Anthony S CDT 2023" userId="c7f4c8cd-8c8f-436e-9337-54da3b08a4c3" providerId="ADAL" clId="{EEF49699-956C-4959-8C31-70329073643C}" dt="2023-04-26T17:35:01.278" v="2536" actId="478"/>
          <ac:spMkLst>
            <pc:docMk/>
            <pc:sldMk cId="2557992526" sldId="1473"/>
            <ac:spMk id="8" creationId="{5331E389-EF66-83A6-B388-0B27C8062D5E}"/>
          </ac:spMkLst>
        </pc:spChg>
        <pc:spChg chg="add mod">
          <ac:chgData name="Cappetta, Anthony S CDT 2023" userId="c7f4c8cd-8c8f-436e-9337-54da3b08a4c3" providerId="ADAL" clId="{EEF49699-956C-4959-8C31-70329073643C}" dt="2023-04-26T17:36:17.137" v="2564" actId="1076"/>
          <ac:spMkLst>
            <pc:docMk/>
            <pc:sldMk cId="2557992526" sldId="1473"/>
            <ac:spMk id="9" creationId="{14ED865D-86B6-971F-BB91-6ECCBE813207}"/>
          </ac:spMkLst>
        </pc:spChg>
        <pc:spChg chg="add del mod">
          <ac:chgData name="Cappetta, Anthony S CDT 2023" userId="c7f4c8cd-8c8f-436e-9337-54da3b08a4c3" providerId="ADAL" clId="{EEF49699-956C-4959-8C31-70329073643C}" dt="2023-04-26T17:36:09.514" v="2563" actId="478"/>
          <ac:spMkLst>
            <pc:docMk/>
            <pc:sldMk cId="2557992526" sldId="1473"/>
            <ac:spMk id="10" creationId="{5E53E6EA-B18A-AF23-37FB-243143E4F8A6}"/>
          </ac:spMkLst>
        </pc:spChg>
        <pc:spChg chg="add mod">
          <ac:chgData name="Cappetta, Anthony S CDT 2023" userId="c7f4c8cd-8c8f-436e-9337-54da3b08a4c3" providerId="ADAL" clId="{EEF49699-956C-4959-8C31-70329073643C}" dt="2023-04-26T17:36:02.215" v="2560" actId="1076"/>
          <ac:spMkLst>
            <pc:docMk/>
            <pc:sldMk cId="2557992526" sldId="1473"/>
            <ac:spMk id="11" creationId="{E4445A83-9382-919D-9C6A-DFC88C356C20}"/>
          </ac:spMkLst>
        </pc:spChg>
        <pc:spChg chg="add mod">
          <ac:chgData name="Cappetta, Anthony S CDT 2023" userId="c7f4c8cd-8c8f-436e-9337-54da3b08a4c3" providerId="ADAL" clId="{EEF49699-956C-4959-8C31-70329073643C}" dt="2023-04-26T17:36:05.862" v="2562" actId="1076"/>
          <ac:spMkLst>
            <pc:docMk/>
            <pc:sldMk cId="2557992526" sldId="1473"/>
            <ac:spMk id="12" creationId="{8B16AE10-C615-87B8-E89F-C87665CAD545}"/>
          </ac:spMkLst>
        </pc:spChg>
        <pc:picChg chg="del mod">
          <ac:chgData name="Cappetta, Anthony S CDT 2023" userId="c7f4c8cd-8c8f-436e-9337-54da3b08a4c3" providerId="ADAL" clId="{EEF49699-956C-4959-8C31-70329073643C}" dt="2023-04-26T17:34:37.486" v="2526" actId="478"/>
          <ac:picMkLst>
            <pc:docMk/>
            <pc:sldMk cId="2557992526" sldId="1473"/>
            <ac:picMk id="7170" creationId="{2B5076F2-FDBC-135B-8807-C0A0D11BBAB1}"/>
          </ac:picMkLst>
        </pc:picChg>
        <pc:picChg chg="del">
          <ac:chgData name="Cappetta, Anthony S CDT 2023" userId="c7f4c8cd-8c8f-436e-9337-54da3b08a4c3" providerId="ADAL" clId="{EEF49699-956C-4959-8C31-70329073643C}" dt="2023-04-26T17:34:38.808" v="2527" actId="478"/>
          <ac:picMkLst>
            <pc:docMk/>
            <pc:sldMk cId="2557992526" sldId="1473"/>
            <ac:picMk id="7172" creationId="{58BA1A8E-8945-C0FB-0F82-DBB05F433AAC}"/>
          </ac:picMkLst>
        </pc:picChg>
        <pc:picChg chg="add mod">
          <ac:chgData name="Cappetta, Anthony S CDT 2023" userId="c7f4c8cd-8c8f-436e-9337-54da3b08a4c3" providerId="ADAL" clId="{EEF49699-956C-4959-8C31-70329073643C}" dt="2023-04-26T17:35:06.606" v="2538" actId="1076"/>
          <ac:picMkLst>
            <pc:docMk/>
            <pc:sldMk cId="2557992526" sldId="1473"/>
            <ac:picMk id="8194" creationId="{0B2D73E7-E2E9-EFDE-7EC4-DD6F6A8455BB}"/>
          </ac:picMkLst>
        </pc:picChg>
        <pc:picChg chg="add mod">
          <ac:chgData name="Cappetta, Anthony S CDT 2023" userId="c7f4c8cd-8c8f-436e-9337-54da3b08a4c3" providerId="ADAL" clId="{EEF49699-956C-4959-8C31-70329073643C}" dt="2023-04-26T17:35:54.656" v="2558" actId="1076"/>
          <ac:picMkLst>
            <pc:docMk/>
            <pc:sldMk cId="2557992526" sldId="1473"/>
            <ac:picMk id="8196" creationId="{41ECEAC0-98CE-54C3-7C36-A4FCDE4A7E37}"/>
          </ac:picMkLst>
        </pc:picChg>
        <pc:picChg chg="add mod">
          <ac:chgData name="Cappetta, Anthony S CDT 2023" userId="c7f4c8cd-8c8f-436e-9337-54da3b08a4c3" providerId="ADAL" clId="{EEF49699-956C-4959-8C31-70329073643C}" dt="2023-04-26T17:37:06.026" v="2576" actId="1076"/>
          <ac:picMkLst>
            <pc:docMk/>
            <pc:sldMk cId="2557992526" sldId="1473"/>
            <ac:picMk id="8198" creationId="{1B144D8E-E196-F801-8EEA-87430749E35E}"/>
          </ac:picMkLst>
        </pc:picChg>
      </pc:sldChg>
      <pc:sldChg chg="addSp modSp add mod">
        <pc:chgData name="Cappetta, Anthony S CDT 2023" userId="c7f4c8cd-8c8f-436e-9337-54da3b08a4c3" providerId="ADAL" clId="{EEF49699-956C-4959-8C31-70329073643C}" dt="2023-04-26T17:45:48.544" v="3663" actId="14100"/>
        <pc:sldMkLst>
          <pc:docMk/>
          <pc:sldMk cId="637291849" sldId="1474"/>
        </pc:sldMkLst>
        <pc:spChg chg="mod">
          <ac:chgData name="Cappetta, Anthony S CDT 2023" userId="c7f4c8cd-8c8f-436e-9337-54da3b08a4c3" providerId="ADAL" clId="{EEF49699-956C-4959-8C31-70329073643C}" dt="2023-04-26T17:45:30.624" v="3659" actId="14100"/>
          <ac:spMkLst>
            <pc:docMk/>
            <pc:sldMk cId="637291849" sldId="1474"/>
            <ac:spMk id="3" creationId="{9711FE6C-9E6F-88A0-4604-684267CDA04E}"/>
          </ac:spMkLst>
        </pc:spChg>
        <pc:spChg chg="add mod">
          <ac:chgData name="Cappetta, Anthony S CDT 2023" userId="c7f4c8cd-8c8f-436e-9337-54da3b08a4c3" providerId="ADAL" clId="{EEF49699-956C-4959-8C31-70329073643C}" dt="2023-04-26T17:45:48.544" v="3663" actId="14100"/>
          <ac:spMkLst>
            <pc:docMk/>
            <pc:sldMk cId="637291849" sldId="1474"/>
            <ac:spMk id="10" creationId="{1607E3BC-6BF9-BDB3-8DBB-6C613B1006DC}"/>
          </ac:spMkLst>
        </pc:spChg>
        <pc:picChg chg="add mod">
          <ac:chgData name="Cappetta, Anthony S CDT 2023" userId="c7f4c8cd-8c8f-436e-9337-54da3b08a4c3" providerId="ADAL" clId="{EEF49699-956C-4959-8C31-70329073643C}" dt="2023-04-26T17:42:06.469" v="3289" actId="14100"/>
          <ac:picMkLst>
            <pc:docMk/>
            <pc:sldMk cId="637291849" sldId="1474"/>
            <ac:picMk id="6" creationId="{660BB6A6-59EE-61B9-F002-6C0E9BDE2840}"/>
          </ac:picMkLst>
        </pc:picChg>
        <pc:cxnChg chg="add mod">
          <ac:chgData name="Cappetta, Anthony S CDT 2023" userId="c7f4c8cd-8c8f-436e-9337-54da3b08a4c3" providerId="ADAL" clId="{EEF49699-956C-4959-8C31-70329073643C}" dt="2023-04-26T17:42:28.300" v="3291" actId="13822"/>
          <ac:cxnSpMkLst>
            <pc:docMk/>
            <pc:sldMk cId="637291849" sldId="1474"/>
            <ac:cxnSpMk id="8" creationId="{B154511C-6E26-09CA-D1B2-CC6058F07482}"/>
          </ac:cxnSpMkLst>
        </pc:cxnChg>
        <pc:cxnChg chg="add mod">
          <ac:chgData name="Cappetta, Anthony S CDT 2023" userId="c7f4c8cd-8c8f-436e-9337-54da3b08a4c3" providerId="ADAL" clId="{EEF49699-956C-4959-8C31-70329073643C}" dt="2023-04-26T17:42:33.217" v="3293" actId="1076"/>
          <ac:cxnSpMkLst>
            <pc:docMk/>
            <pc:sldMk cId="637291849" sldId="1474"/>
            <ac:cxnSpMk id="9" creationId="{4F8E82A5-64EA-6C13-87C2-C0928F59431E}"/>
          </ac:cxnSpMkLst>
        </pc:cxnChg>
      </pc:sldChg>
    </pc:docChg>
  </pc:docChgLst>
  <pc:docChgLst>
    <pc:chgData name="Alhajjar, Elie Dr" userId="S::elie.alhajjar@westpoint.edu::87dd8ba3-07a5-4b97-9bc3-d71a06b565c4" providerId="AD" clId="Web-{5A7ADAAE-1682-1BD4-3D05-90EE8FBD7B94}"/>
    <pc:docChg chg="modSld">
      <pc:chgData name="Alhajjar, Elie Dr" userId="S::elie.alhajjar@westpoint.edu::87dd8ba3-07a5-4b97-9bc3-d71a06b565c4" providerId="AD" clId="Web-{5A7ADAAE-1682-1BD4-3D05-90EE8FBD7B94}" dt="2022-12-06T18:27:24.031" v="50" actId="20577"/>
      <pc:docMkLst>
        <pc:docMk/>
      </pc:docMkLst>
      <pc:sldChg chg="modSp">
        <pc:chgData name="Alhajjar, Elie Dr" userId="S::elie.alhajjar@westpoint.edu::87dd8ba3-07a5-4b97-9bc3-d71a06b565c4" providerId="AD" clId="Web-{5A7ADAAE-1682-1BD4-3D05-90EE8FBD7B94}" dt="2022-12-06T18:27:24.031" v="50" actId="20577"/>
        <pc:sldMkLst>
          <pc:docMk/>
          <pc:sldMk cId="2982349347" sldId="1458"/>
        </pc:sldMkLst>
        <pc:spChg chg="mod">
          <ac:chgData name="Alhajjar, Elie Dr" userId="S::elie.alhajjar@westpoint.edu::87dd8ba3-07a5-4b97-9bc3-d71a06b565c4" providerId="AD" clId="Web-{5A7ADAAE-1682-1BD4-3D05-90EE8FBD7B94}" dt="2022-12-06T18:27:24.031" v="50" actId="20577"/>
          <ac:spMkLst>
            <pc:docMk/>
            <pc:sldMk cId="2982349347" sldId="1458"/>
            <ac:spMk id="7" creationId="{A1DB7952-BE6E-A966-8899-7B0C7A585368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F4E8BF6-E952-E23A-1793-98A0A935FDF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FDE11D-B2AB-076F-81C0-AD9C124D425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8CC794-424F-421B-9417-016950229BFA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7E12F5-E4B2-BB54-2609-BDDA41161D8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B99F02-5BBC-A72D-913B-62A57A3F84D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3FF79B-6E04-4DCB-8346-753EFDBF3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7509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1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769C30E3-1439-4322-86B2-B70E8A435EB8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9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89E9B0E1-A8B5-4F9F-B5A7-A31A89166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73392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E9B0E1-A8B5-4F9F-B5A7-A31A8916661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932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E9B0E1-A8B5-4F9F-B5A7-A31A8916661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7941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E9B0E1-A8B5-4F9F-B5A7-A31A8916661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3350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E9B0E1-A8B5-4F9F-B5A7-A31A8916661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0580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E9B0E1-A8B5-4F9F-B5A7-A31A8916661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792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8614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E6F060-9A70-48CC-A03B-3F061C9AE78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9109" y="1088791"/>
            <a:ext cx="6345782" cy="311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194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E6F060-9A70-48CC-A03B-3F061C9AE78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343400" y="180225"/>
            <a:ext cx="4419600" cy="533400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24969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66800"/>
            <a:ext cx="2057400" cy="5059363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6019800" cy="5059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E6F060-9A70-48CC-A03B-3F061C9AE78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343400" y="180225"/>
            <a:ext cx="4419600" cy="533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36689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3400" y="180225"/>
            <a:ext cx="4419600" cy="533400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16757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E6F060-9A70-48CC-A03B-3F061C9AE78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343400" y="180225"/>
            <a:ext cx="4419600" cy="533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90586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E6F060-9A70-48CC-A03B-3F061C9AE7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343400" y="180225"/>
            <a:ext cx="4419600" cy="533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3178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E6F060-9A70-48CC-A03B-3F061C9AE78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43400" y="180225"/>
            <a:ext cx="4419600" cy="533400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26162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E6F060-9A70-48CC-A03B-3F061C9AE78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343400" y="180225"/>
            <a:ext cx="4419600" cy="533400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10724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E6F060-9A70-48CC-A03B-3F061C9AE78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343400" y="180225"/>
            <a:ext cx="4419600" cy="533400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62892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042141"/>
            <a:ext cx="3008313" cy="1004463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42141"/>
            <a:ext cx="5111750" cy="5059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74027"/>
            <a:ext cx="3008313" cy="4054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E6F060-9A70-48CC-A03B-3F061C9AE7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343400" y="180225"/>
            <a:ext cx="4419600" cy="533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56339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66799"/>
            <a:ext cx="5486400" cy="3660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E6F060-9A70-48CC-A03B-3F061C9AE7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343400" y="180225"/>
            <a:ext cx="4419600" cy="533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84634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90614"/>
            <a:ext cx="8229600" cy="5035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 descr="Template ART.t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1149096"/>
          </a:xfrm>
          <a:prstGeom prst="rect">
            <a:avLst/>
          </a:prstGeom>
        </p:spPr>
      </p:pic>
      <p:sp>
        <p:nvSpPr>
          <p:cNvPr id="8" name="Freeform 7"/>
          <p:cNvSpPr/>
          <p:nvPr/>
        </p:nvSpPr>
        <p:spPr>
          <a:xfrm>
            <a:off x="916781" y="997744"/>
            <a:ext cx="107157" cy="92869"/>
          </a:xfrm>
          <a:custGeom>
            <a:avLst/>
            <a:gdLst>
              <a:gd name="connsiteX0" fmla="*/ 0 w 107157"/>
              <a:gd name="connsiteY0" fmla="*/ 88106 h 92869"/>
              <a:gd name="connsiteX1" fmla="*/ 28575 w 107157"/>
              <a:gd name="connsiteY1" fmla="*/ 33337 h 92869"/>
              <a:gd name="connsiteX2" fmla="*/ 38100 w 107157"/>
              <a:gd name="connsiteY2" fmla="*/ 19050 h 92869"/>
              <a:gd name="connsiteX3" fmla="*/ 66675 w 107157"/>
              <a:gd name="connsiteY3" fmla="*/ 0 h 92869"/>
              <a:gd name="connsiteX4" fmla="*/ 107157 w 107157"/>
              <a:gd name="connsiteY4" fmla="*/ 45244 h 92869"/>
              <a:gd name="connsiteX5" fmla="*/ 78582 w 107157"/>
              <a:gd name="connsiteY5" fmla="*/ 92869 h 92869"/>
              <a:gd name="connsiteX6" fmla="*/ 0 w 107157"/>
              <a:gd name="connsiteY6" fmla="*/ 88106 h 92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157" h="92869">
                <a:moveTo>
                  <a:pt x="0" y="88106"/>
                </a:moveTo>
                <a:lnTo>
                  <a:pt x="28575" y="33337"/>
                </a:lnTo>
                <a:lnTo>
                  <a:pt x="38100" y="19050"/>
                </a:lnTo>
                <a:lnTo>
                  <a:pt x="66675" y="0"/>
                </a:lnTo>
                <a:lnTo>
                  <a:pt x="107157" y="45244"/>
                </a:lnTo>
                <a:lnTo>
                  <a:pt x="78582" y="92869"/>
                </a:lnTo>
                <a:lnTo>
                  <a:pt x="0" y="881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 descr="D-Math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620000" y="5791200"/>
            <a:ext cx="1295400" cy="884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057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4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52809B-9EBB-9850-7FC9-FF228A03D4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2209800"/>
            <a:ext cx="8686800" cy="221782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>
                <a:latin typeface="+mj-lt"/>
              </a:rPr>
              <a:t>Topological Data Analysis involving Cybersecurity</a:t>
            </a:r>
          </a:p>
          <a:p>
            <a:pPr marL="0" indent="0" algn="ctr">
              <a:buNone/>
            </a:pPr>
            <a:endParaRPr lang="en-US" sz="4000" b="1" dirty="0"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E5F3F0-7609-AA4C-59A0-5465D823FC72}"/>
              </a:ext>
            </a:extLst>
          </p:cNvPr>
          <p:cNvSpPr txBox="1"/>
          <p:nvPr/>
        </p:nvSpPr>
        <p:spPr>
          <a:xfrm>
            <a:off x="615950" y="4427621"/>
            <a:ext cx="7912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14400" algn="l"/>
                <a:tab pos="2743200" algn="l"/>
              </a:tabLst>
            </a:pPr>
            <a:r>
              <a:rPr lang="en-US" sz="2400" dirty="0"/>
              <a:t>	Researcher:	Cadet Anthony Cappetta</a:t>
            </a:r>
          </a:p>
          <a:p>
            <a:pPr>
              <a:tabLst>
                <a:tab pos="914400" algn="l"/>
                <a:tab pos="2743200" algn="l"/>
              </a:tabLst>
            </a:pPr>
            <a:r>
              <a:rPr lang="en-US" sz="2400" dirty="0"/>
              <a:t>	Advisor:	Dr. Elie Alhajjar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439188-40DF-C19C-BE9A-46FFA5992912}"/>
              </a:ext>
            </a:extLst>
          </p:cNvPr>
          <p:cNvSpPr/>
          <p:nvPr/>
        </p:nvSpPr>
        <p:spPr>
          <a:xfrm>
            <a:off x="7609114" y="5611467"/>
            <a:ext cx="1458686" cy="11212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1E7837D2-34AB-BF04-FA7A-A8986ACE1C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245" y="5457458"/>
            <a:ext cx="994155" cy="127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605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51183-8E6A-10AF-92AF-C8212D566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Exploration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7BAF2C-1CD2-17CE-0AE8-901D0C5233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2656114"/>
          </a:xfrm>
        </p:spPr>
        <p:txBody>
          <a:bodyPr>
            <a:normAutofit/>
          </a:bodyPr>
          <a:lstStyle/>
          <a:p>
            <a:r>
              <a:rPr lang="en-US" dirty="0"/>
              <a:t>Types of attacks </a:t>
            </a:r>
          </a:p>
          <a:p>
            <a:pPr lvl="1"/>
            <a:r>
              <a:rPr lang="en-US" dirty="0"/>
              <a:t>Denial of Service (DoS)</a:t>
            </a:r>
          </a:p>
          <a:p>
            <a:pPr lvl="1"/>
            <a:r>
              <a:rPr lang="en-US" dirty="0"/>
              <a:t>Remote to Local (R2L)</a:t>
            </a:r>
          </a:p>
          <a:p>
            <a:pPr lvl="1"/>
            <a:r>
              <a:rPr lang="en-US" dirty="0"/>
              <a:t>User to Root probe (U2L)</a:t>
            </a:r>
          </a:p>
          <a:p>
            <a:pPr lvl="1"/>
            <a:r>
              <a:rPr lang="en-US" dirty="0"/>
              <a:t>Probe (Normal)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62DF06-203E-33F5-16BD-B006D0FD5B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5995"/>
            <a:ext cx="4993118" cy="38674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03C9E41-EF61-708F-8C9A-8D9B7C335C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9554" y="1500568"/>
            <a:ext cx="4654446" cy="403830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6FDE395-AFCF-88C4-CCF3-D9CDF0C35B3B}"/>
              </a:ext>
            </a:extLst>
          </p:cNvPr>
          <p:cNvSpPr/>
          <p:nvPr/>
        </p:nvSpPr>
        <p:spPr>
          <a:xfrm>
            <a:off x="7609114" y="5611467"/>
            <a:ext cx="1458686" cy="11212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icture containing logo&#10;&#10;Description automatically generated">
            <a:extLst>
              <a:ext uri="{FF2B5EF4-FFF2-40B4-BE49-F238E27FC236}">
                <a16:creationId xmlns:a16="http://schemas.microsoft.com/office/drawing/2014/main" id="{7DC966C4-FBFD-A3BA-8ED3-43DC535093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245" y="5457458"/>
            <a:ext cx="994155" cy="127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940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D2F22-4447-4A37-3027-7DB9E8815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3028" y="198437"/>
            <a:ext cx="4778829" cy="533400"/>
          </a:xfrm>
        </p:spPr>
        <p:txBody>
          <a:bodyPr/>
          <a:lstStyle/>
          <a:p>
            <a:r>
              <a:rPr lang="en-US" sz="3600" dirty="0"/>
              <a:t>Methodology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6CA24D5-49CB-6E91-963D-062A27FCF775}"/>
              </a:ext>
            </a:extLst>
          </p:cNvPr>
          <p:cNvSpPr/>
          <p:nvPr/>
        </p:nvSpPr>
        <p:spPr>
          <a:xfrm>
            <a:off x="7609114" y="5611467"/>
            <a:ext cx="1458686" cy="11212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B679E286-3017-A157-6676-52D6775B36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245" y="5457458"/>
            <a:ext cx="994155" cy="1275238"/>
          </a:xfrm>
          <a:prstGeom prst="rect">
            <a:avLst/>
          </a:prstGeom>
        </p:spPr>
      </p:pic>
      <p:pic>
        <p:nvPicPr>
          <p:cNvPr id="4104" name="Picture 8">
            <a:extLst>
              <a:ext uri="{FF2B5EF4-FFF2-40B4-BE49-F238E27FC236}">
                <a16:creationId xmlns:a16="http://schemas.microsoft.com/office/drawing/2014/main" id="{0152B108-2195-9B0F-7CBA-1B9C1AB236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217" y="2114183"/>
            <a:ext cx="3486150" cy="3385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>
            <a:extLst>
              <a:ext uri="{FF2B5EF4-FFF2-40B4-BE49-F238E27FC236}">
                <a16:creationId xmlns:a16="http://schemas.microsoft.com/office/drawing/2014/main" id="{16675E19-B23A-3075-3CAF-44371C1EFB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17" y="947369"/>
            <a:ext cx="2782823" cy="2859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lus Sign 9">
            <a:extLst>
              <a:ext uri="{FF2B5EF4-FFF2-40B4-BE49-F238E27FC236}">
                <a16:creationId xmlns:a16="http://schemas.microsoft.com/office/drawing/2014/main" id="{6332A5DF-1F33-28E1-EF7F-BC88536CD161}"/>
              </a:ext>
            </a:extLst>
          </p:cNvPr>
          <p:cNvSpPr/>
          <p:nvPr/>
        </p:nvSpPr>
        <p:spPr>
          <a:xfrm>
            <a:off x="3765777" y="1778502"/>
            <a:ext cx="1379764" cy="1197429"/>
          </a:xfrm>
          <a:prstGeom prst="mathPlus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8" name="Picture 12">
            <a:extLst>
              <a:ext uri="{FF2B5EF4-FFF2-40B4-BE49-F238E27FC236}">
                <a16:creationId xmlns:a16="http://schemas.microsoft.com/office/drawing/2014/main" id="{BDD8ADF0-7ABA-C1CC-7077-E11AFA05DA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678" y="947369"/>
            <a:ext cx="2782822" cy="2859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>
            <a:extLst>
              <a:ext uri="{FF2B5EF4-FFF2-40B4-BE49-F238E27FC236}">
                <a16:creationId xmlns:a16="http://schemas.microsoft.com/office/drawing/2014/main" id="{AFEBA181-2D61-9A3F-C6C3-117D0D651D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397" y="2248252"/>
            <a:ext cx="3901328" cy="3788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>
            <a:extLst>
              <a:ext uri="{FF2B5EF4-FFF2-40B4-BE49-F238E27FC236}">
                <a16:creationId xmlns:a16="http://schemas.microsoft.com/office/drawing/2014/main" id="{0131E239-B114-E3F0-B03B-C889E0B05B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59" y="2248252"/>
            <a:ext cx="3486150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8995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FCCD2-AC81-C585-2CE0-E1D1484F2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441140A0-C37B-23D9-F1D0-D973E7125A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82" y="1977799"/>
            <a:ext cx="3562350" cy="353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61F7E79-7ADD-34E0-4B43-3BE1578E7390}"/>
              </a:ext>
            </a:extLst>
          </p:cNvPr>
          <p:cNvSpPr/>
          <p:nvPr/>
        </p:nvSpPr>
        <p:spPr>
          <a:xfrm>
            <a:off x="7609114" y="5611467"/>
            <a:ext cx="1458686" cy="11212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881A844D-DC19-DC4A-F2CE-53AED20585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245" y="5457458"/>
            <a:ext cx="994155" cy="1275238"/>
          </a:xfrm>
          <a:prstGeom prst="rect">
            <a:avLst/>
          </a:prstGeom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C785E98E-12B2-0C55-202D-317ECB294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363" y="1977798"/>
            <a:ext cx="3562350" cy="353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61584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FCCD2-AC81-C585-2CE0-E1D1484F2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1F7E79-7ADD-34E0-4B43-3BE1578E7390}"/>
              </a:ext>
            </a:extLst>
          </p:cNvPr>
          <p:cNvSpPr/>
          <p:nvPr/>
        </p:nvSpPr>
        <p:spPr>
          <a:xfrm>
            <a:off x="7609114" y="5611467"/>
            <a:ext cx="1458686" cy="11212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881A844D-DC19-DC4A-F2CE-53AED20585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245" y="5457458"/>
            <a:ext cx="994155" cy="1275238"/>
          </a:xfrm>
          <a:prstGeom prst="rect">
            <a:avLst/>
          </a:prstGeom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id="{36E9E37A-9166-AC21-EF04-969107E653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23" y="3429000"/>
            <a:ext cx="2990696" cy="3031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3356DEA-3E63-DB2F-00ED-8FE022A57DE7}"/>
              </a:ext>
            </a:extLst>
          </p:cNvPr>
          <p:cNvSpPr txBox="1"/>
          <p:nvPr/>
        </p:nvSpPr>
        <p:spPr>
          <a:xfrm>
            <a:off x="1926771" y="1349829"/>
            <a:ext cx="59944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Same methodology over and over with different attributes associated with the NSL-KDD dataset</a:t>
            </a:r>
          </a:p>
          <a:p>
            <a:pPr marL="285750" indent="-285750">
              <a:buFontTx/>
              <a:buChar char="-"/>
            </a:pPr>
            <a:r>
              <a:rPr lang="en-US" dirty="0"/>
              <a:t>Same service same IP address</a:t>
            </a:r>
          </a:p>
          <a:p>
            <a:pPr marL="285750" indent="-285750">
              <a:buFontTx/>
              <a:buChar char="-"/>
            </a:pPr>
            <a:r>
              <a:rPr lang="en-US" dirty="0"/>
              <a:t>Different service same IP address</a:t>
            </a:r>
          </a:p>
          <a:p>
            <a:pPr marL="285750" indent="-285750">
              <a:buFontTx/>
              <a:buChar char="-"/>
            </a:pPr>
            <a:r>
              <a:rPr lang="en-US" dirty="0"/>
              <a:t>Different service different IP address</a:t>
            </a:r>
          </a:p>
        </p:txBody>
      </p:sp>
      <p:pic>
        <p:nvPicPr>
          <p:cNvPr id="6150" name="Picture 6">
            <a:extLst>
              <a:ext uri="{FF2B5EF4-FFF2-40B4-BE49-F238E27FC236}">
                <a16:creationId xmlns:a16="http://schemas.microsoft.com/office/drawing/2014/main" id="{CF538B06-9FA9-A0B3-74E4-1CFF3AF30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8391" y="3463361"/>
            <a:ext cx="2958837" cy="299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3FF072D-AFC4-CD68-A1A6-BB1CDAA676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920" y="1932926"/>
            <a:ext cx="2823480" cy="2923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964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FCCD2-AC81-C585-2CE0-E1D1484F2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1F7E79-7ADD-34E0-4B43-3BE1578E7390}"/>
              </a:ext>
            </a:extLst>
          </p:cNvPr>
          <p:cNvSpPr/>
          <p:nvPr/>
        </p:nvSpPr>
        <p:spPr>
          <a:xfrm>
            <a:off x="7609114" y="5611467"/>
            <a:ext cx="1458686" cy="11212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881A844D-DC19-DC4A-F2CE-53AED20585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245" y="5457458"/>
            <a:ext cx="994155" cy="127523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3356DEA-3E63-DB2F-00ED-8FE022A57DE7}"/>
              </a:ext>
            </a:extLst>
          </p:cNvPr>
          <p:cNvSpPr txBox="1"/>
          <p:nvPr/>
        </p:nvSpPr>
        <p:spPr>
          <a:xfrm>
            <a:off x="1926771" y="1072830"/>
            <a:ext cx="5994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TDA – Build Rips Complex from </a:t>
            </a:r>
            <a:r>
              <a:rPr lang="en-US" b="1" dirty="0"/>
              <a:t>shape</a:t>
            </a:r>
            <a:r>
              <a:rPr lang="en-US" dirty="0"/>
              <a:t> of data</a:t>
            </a:r>
          </a:p>
          <a:p>
            <a:r>
              <a:rPr lang="en-US" dirty="0"/>
              <a:t>- multi-</a:t>
            </a:r>
            <a:r>
              <a:rPr lang="en-US" dirty="0" err="1"/>
              <a:t>demensional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070E20-CD1F-F177-B2FA-D97A062C6BE4}"/>
              </a:ext>
            </a:extLst>
          </p:cNvPr>
          <p:cNvSpPr txBox="1"/>
          <p:nvPr/>
        </p:nvSpPr>
        <p:spPr>
          <a:xfrm>
            <a:off x="1926771" y="1719161"/>
            <a:ext cx="5994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Then – Persistence Diagrams are built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2B5076F2-FDBC-135B-8807-C0A0D11BBA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21" y="2397222"/>
            <a:ext cx="3284765" cy="3601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58BA1A8E-8945-C0FB-0F82-DBB05F433A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724" y="2397222"/>
            <a:ext cx="3274882" cy="353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A1DD2706-4D6B-0FBD-44C1-3D1074E03471}"/>
              </a:ext>
            </a:extLst>
          </p:cNvPr>
          <p:cNvSpPr/>
          <p:nvPr/>
        </p:nvSpPr>
        <p:spPr>
          <a:xfrm>
            <a:off x="5225143" y="2286000"/>
            <a:ext cx="1698171" cy="5987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331E389-EF66-83A6-B388-0B27C8062D5E}"/>
              </a:ext>
            </a:extLst>
          </p:cNvPr>
          <p:cNvSpPr/>
          <p:nvPr/>
        </p:nvSpPr>
        <p:spPr>
          <a:xfrm>
            <a:off x="1597394" y="2322708"/>
            <a:ext cx="1698171" cy="5987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76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FCCD2-AC81-C585-2CE0-E1D1484F2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1F7E79-7ADD-34E0-4B43-3BE1578E7390}"/>
              </a:ext>
            </a:extLst>
          </p:cNvPr>
          <p:cNvSpPr/>
          <p:nvPr/>
        </p:nvSpPr>
        <p:spPr>
          <a:xfrm>
            <a:off x="7609114" y="5611467"/>
            <a:ext cx="1458686" cy="11212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881A844D-DC19-DC4A-F2CE-53AED20585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245" y="5457458"/>
            <a:ext cx="994155" cy="1275238"/>
          </a:xfrm>
          <a:prstGeom prst="rect">
            <a:avLst/>
          </a:prstGeom>
        </p:spPr>
      </p:pic>
      <p:pic>
        <p:nvPicPr>
          <p:cNvPr id="8194" name="Picture 2">
            <a:extLst>
              <a:ext uri="{FF2B5EF4-FFF2-40B4-BE49-F238E27FC236}">
                <a16:creationId xmlns:a16="http://schemas.microsoft.com/office/drawing/2014/main" id="{0B2D73E7-E2E9-EFDE-7EC4-DD6F6A845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7" y="1909634"/>
            <a:ext cx="3090195" cy="3387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14ED865D-86B6-971F-BB91-6ECCBE813207}"/>
              </a:ext>
            </a:extLst>
          </p:cNvPr>
          <p:cNvSpPr/>
          <p:nvPr/>
        </p:nvSpPr>
        <p:spPr>
          <a:xfrm>
            <a:off x="1022581" y="1739525"/>
            <a:ext cx="1698171" cy="5987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6" name="Picture 4">
            <a:extLst>
              <a:ext uri="{FF2B5EF4-FFF2-40B4-BE49-F238E27FC236}">
                <a16:creationId xmlns:a16="http://schemas.microsoft.com/office/drawing/2014/main" id="{41ECEAC0-98CE-54C3-7C36-A4FCDE4A7E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228" y="3398816"/>
            <a:ext cx="2990850" cy="3278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>
            <a:extLst>
              <a:ext uri="{FF2B5EF4-FFF2-40B4-BE49-F238E27FC236}">
                <a16:creationId xmlns:a16="http://schemas.microsoft.com/office/drawing/2014/main" id="{1B144D8E-E196-F801-8EEA-87430749E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403" y="1178320"/>
            <a:ext cx="2818997" cy="309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E4445A83-9382-919D-9C6A-DFC88C356C20}"/>
              </a:ext>
            </a:extLst>
          </p:cNvPr>
          <p:cNvSpPr/>
          <p:nvPr/>
        </p:nvSpPr>
        <p:spPr>
          <a:xfrm>
            <a:off x="4203504" y="3304214"/>
            <a:ext cx="1698171" cy="5987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B16AE10-C615-87B8-E89F-C87665CAD545}"/>
              </a:ext>
            </a:extLst>
          </p:cNvPr>
          <p:cNvSpPr/>
          <p:nvPr/>
        </p:nvSpPr>
        <p:spPr>
          <a:xfrm>
            <a:off x="6760028" y="1140811"/>
            <a:ext cx="1698171" cy="5987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992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29C19-F9EC-8139-1618-09C915E08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C0F5F6-3CB6-92B2-70BF-3BD130A46ECB}"/>
              </a:ext>
            </a:extLst>
          </p:cNvPr>
          <p:cNvSpPr txBox="1"/>
          <p:nvPr/>
        </p:nvSpPr>
        <p:spPr>
          <a:xfrm>
            <a:off x="0" y="6270355"/>
            <a:ext cx="674914" cy="461665"/>
          </a:xfrm>
          <a:prstGeom prst="rect">
            <a:avLst/>
          </a:prstGeom>
          <a:noFill/>
        </p:spPr>
        <p:txBody>
          <a:bodyPr wrap="square" numCol="1" rtlCol="0" anchor="ctr">
            <a:spAutoFit/>
          </a:bodyPr>
          <a:lstStyle/>
          <a:p>
            <a:pPr algn="ctr"/>
            <a:fld id="{0E33AAA0-CB23-4CF1-B371-9390FC222B57}" type="slidenum">
              <a:rPr lang="en-US" sz="2400" smtClean="0"/>
              <a:pPr algn="ctr"/>
              <a:t>16</a:t>
            </a:fld>
            <a:endParaRPr lang="en-US" sz="240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1DB7952-BE6E-A966-8899-7B0C7A5853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458" y="1366279"/>
            <a:ext cx="3722914" cy="45300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Results:  the most H0 have the most edges 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765E6EE-E019-5F4B-0593-9D8E0951EBFB}"/>
              </a:ext>
            </a:extLst>
          </p:cNvPr>
          <p:cNvSpPr/>
          <p:nvPr/>
        </p:nvSpPr>
        <p:spPr>
          <a:xfrm>
            <a:off x="7609114" y="5611467"/>
            <a:ext cx="1458686" cy="11212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picture containing logo&#10;&#10;Description automatically generated">
            <a:extLst>
              <a:ext uri="{FF2B5EF4-FFF2-40B4-BE49-F238E27FC236}">
                <a16:creationId xmlns:a16="http://schemas.microsoft.com/office/drawing/2014/main" id="{7607559F-4A8B-DF6C-EE50-4051C47DB2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245" y="5457458"/>
            <a:ext cx="994155" cy="1275238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3D3D711D-742A-046B-7AD5-30715D02CF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14" y="2432148"/>
            <a:ext cx="3090195" cy="3387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>
            <a:extLst>
              <a:ext uri="{FF2B5EF4-FFF2-40B4-BE49-F238E27FC236}">
                <a16:creationId xmlns:a16="http://schemas.microsoft.com/office/drawing/2014/main" id="{4A2C2F71-92F5-B005-80BB-B72300EC45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630" y="1200090"/>
            <a:ext cx="3102427" cy="3401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A5DC874-3F5B-00D6-32B7-C9B186EEA006}"/>
              </a:ext>
            </a:extLst>
          </p:cNvPr>
          <p:cNvSpPr txBox="1">
            <a:spLocks/>
          </p:cNvSpPr>
          <p:nvPr/>
        </p:nvSpPr>
        <p:spPr>
          <a:xfrm>
            <a:off x="4963886" y="4481022"/>
            <a:ext cx="3722914" cy="12136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/>
              <a:t>Results:  the most H1 have the most holes  </a:t>
            </a:r>
          </a:p>
        </p:txBody>
      </p:sp>
    </p:spTree>
    <p:extLst>
      <p:ext uri="{BB962C8B-B14F-4D97-AF65-F5344CB8AC3E}">
        <p14:creationId xmlns:p14="http://schemas.microsoft.com/office/powerpoint/2010/main" val="42187533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DD181-67D5-3156-F4C7-72E91D373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1FE6C-9E6F-88A0-4604-684267CDA0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most edges (H0) in a </a:t>
            </a:r>
            <a:r>
              <a:rPr lang="en-US" dirty="0" err="1"/>
              <a:t>Viteros</a:t>
            </a:r>
            <a:r>
              <a:rPr lang="en-US" dirty="0"/>
              <a:t>-Rips complex are from cyber networks with the same host and the same IP address</a:t>
            </a:r>
          </a:p>
          <a:p>
            <a:r>
              <a:rPr lang="en-US" dirty="0"/>
              <a:t>The most holes (H1) in a </a:t>
            </a:r>
            <a:r>
              <a:rPr lang="en-US" dirty="0" err="1"/>
              <a:t>Viteros</a:t>
            </a:r>
            <a:r>
              <a:rPr lang="en-US" dirty="0"/>
              <a:t>-Rips complex are from cyber networks with different hosts and different IP address</a:t>
            </a:r>
          </a:p>
          <a:p>
            <a:r>
              <a:rPr lang="en-US" dirty="0"/>
              <a:t>These Persistence diagrams are not a simple x-y, they take into account all dimensions of data (type of attack, outcome, </a:t>
            </a:r>
            <a:r>
              <a:rPr lang="en-US" dirty="0" err="1"/>
              <a:t>etc</a:t>
            </a:r>
            <a:r>
              <a:rPr lang="en-US" dirty="0"/>
              <a:t>…)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BCE84B-DE05-98DE-CCCC-FB24EFB9EB26}"/>
              </a:ext>
            </a:extLst>
          </p:cNvPr>
          <p:cNvSpPr/>
          <p:nvPr/>
        </p:nvSpPr>
        <p:spPr>
          <a:xfrm>
            <a:off x="7609114" y="5611467"/>
            <a:ext cx="1458686" cy="11212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FA2F4259-4842-5C46-08E1-9EF128DFBE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245" y="5457458"/>
            <a:ext cx="994155" cy="127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8277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DD181-67D5-3156-F4C7-72E91D373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1FE6C-9E6F-88A0-4604-684267CDA0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984" y="1111914"/>
            <a:ext cx="3323920" cy="3590715"/>
          </a:xfrm>
        </p:spPr>
        <p:txBody>
          <a:bodyPr>
            <a:normAutofit/>
          </a:bodyPr>
          <a:lstStyle/>
          <a:p>
            <a:r>
              <a:rPr lang="en-US" dirty="0"/>
              <a:t>By locating where these are in the Rips Complex (not pictures), we can target those specific areas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BCE84B-DE05-98DE-CCCC-FB24EFB9EB26}"/>
              </a:ext>
            </a:extLst>
          </p:cNvPr>
          <p:cNvSpPr/>
          <p:nvPr/>
        </p:nvSpPr>
        <p:spPr>
          <a:xfrm>
            <a:off x="7609114" y="5611467"/>
            <a:ext cx="1458686" cy="11212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FA2F4259-4842-5C46-08E1-9EF128DFBE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245" y="5457458"/>
            <a:ext cx="994155" cy="1275238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660BB6A6-59EE-61B9-F002-6C0E9BDE2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115239"/>
            <a:ext cx="3907971" cy="4284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154511C-6E26-09CA-D1B2-CC6058F07482}"/>
              </a:ext>
            </a:extLst>
          </p:cNvPr>
          <p:cNvCxnSpPr/>
          <p:nvPr/>
        </p:nvCxnSpPr>
        <p:spPr>
          <a:xfrm flipH="1" flipV="1">
            <a:off x="5399314" y="4702629"/>
            <a:ext cx="174172" cy="142353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F8E82A5-64EA-6C13-87C2-C0928F59431E}"/>
              </a:ext>
            </a:extLst>
          </p:cNvPr>
          <p:cNvCxnSpPr/>
          <p:nvPr/>
        </p:nvCxnSpPr>
        <p:spPr>
          <a:xfrm flipH="1" flipV="1">
            <a:off x="5551715" y="4426613"/>
            <a:ext cx="174172" cy="142353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607E3BC-6BF9-BDB3-8DBB-6C613B1006DC}"/>
              </a:ext>
            </a:extLst>
          </p:cNvPr>
          <p:cNvSpPr txBox="1"/>
          <p:nvPr/>
        </p:nvSpPr>
        <p:spPr>
          <a:xfrm>
            <a:off x="2064732" y="5598625"/>
            <a:ext cx="3323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(ex: at error rate 3.50, those attributes cause it to fail there but not at 3.49 or 3.51)</a:t>
            </a:r>
          </a:p>
        </p:txBody>
      </p:sp>
    </p:spTree>
    <p:extLst>
      <p:ext uri="{BB962C8B-B14F-4D97-AF65-F5344CB8AC3E}">
        <p14:creationId xmlns:p14="http://schemas.microsoft.com/office/powerpoint/2010/main" val="6372918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29C19-F9EC-8139-1618-09C915E08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Work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C0F5F6-3CB6-92B2-70BF-3BD130A46ECB}"/>
              </a:ext>
            </a:extLst>
          </p:cNvPr>
          <p:cNvSpPr txBox="1"/>
          <p:nvPr/>
        </p:nvSpPr>
        <p:spPr>
          <a:xfrm>
            <a:off x="0" y="6270355"/>
            <a:ext cx="674914" cy="461665"/>
          </a:xfrm>
          <a:prstGeom prst="rect">
            <a:avLst/>
          </a:prstGeom>
          <a:noFill/>
        </p:spPr>
        <p:txBody>
          <a:bodyPr wrap="square" numCol="1" rtlCol="0" anchor="ctr">
            <a:spAutoFit/>
          </a:bodyPr>
          <a:lstStyle/>
          <a:p>
            <a:pPr algn="ctr"/>
            <a:fld id="{0E33AAA0-CB23-4CF1-B371-9390FC222B57}" type="slidenum">
              <a:rPr lang="en-US" sz="2400" smtClean="0"/>
              <a:pPr algn="ctr"/>
              <a:t>19</a:t>
            </a:fld>
            <a:endParaRPr lang="en-US" sz="240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1DB7952-BE6E-A966-8899-7B0C7A5853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457" y="1366279"/>
            <a:ext cx="7990114" cy="4904076"/>
          </a:xfrm>
        </p:spPr>
        <p:txBody>
          <a:bodyPr>
            <a:normAutofit/>
          </a:bodyPr>
          <a:lstStyle/>
          <a:p>
            <a:r>
              <a:rPr lang="en-US" dirty="0"/>
              <a:t>The results are correlation, there is no way to have statistical significance in TDA</a:t>
            </a:r>
          </a:p>
          <a:p>
            <a:r>
              <a:rPr lang="en-US" dirty="0"/>
              <a:t>Using different TDA complexes (Cech Complex vs Rips Complex) to construct different models</a:t>
            </a:r>
          </a:p>
          <a:p>
            <a:r>
              <a:rPr lang="en-US" dirty="0"/>
              <a:t>Building on this work to find more attributes or rates that signal cyber attacks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D5881EC-A4ED-9AE2-65B8-ACB40F4B77D4}"/>
              </a:ext>
            </a:extLst>
          </p:cNvPr>
          <p:cNvSpPr/>
          <p:nvPr/>
        </p:nvSpPr>
        <p:spPr>
          <a:xfrm>
            <a:off x="7609114" y="5611467"/>
            <a:ext cx="1458686" cy="11212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EDED919F-DA70-5553-845E-B2A7CFFB42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245" y="5457458"/>
            <a:ext cx="994155" cy="127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804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5116E-18B9-F1D7-62BF-C723F5B9A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A1A89A-E5A4-286B-08D8-D0E8EAF231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178" y="1345207"/>
            <a:ext cx="4874637" cy="284579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9A34921-7BC9-7A09-D8C3-F8CD1F6472AC}"/>
              </a:ext>
            </a:extLst>
          </p:cNvPr>
          <p:cNvSpPr txBox="1"/>
          <p:nvPr/>
        </p:nvSpPr>
        <p:spPr>
          <a:xfrm>
            <a:off x="1208314" y="4484914"/>
            <a:ext cx="3363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Large Datasets</a:t>
            </a:r>
          </a:p>
        </p:txBody>
      </p:sp>
      <p:pic>
        <p:nvPicPr>
          <p:cNvPr id="1026" name="Picture 2" descr="How many dimensions exist according to math? - Quora">
            <a:extLst>
              <a:ext uri="{FF2B5EF4-FFF2-40B4-BE49-F238E27FC236}">
                <a16:creationId xmlns:a16="http://schemas.microsoft.com/office/drawing/2014/main" id="{605AAD07-B86B-0444-952D-79F686283B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858" y="2293317"/>
            <a:ext cx="7062283" cy="2756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43698C9-744D-9C64-A997-D56E7E64E3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4171" y="2287547"/>
            <a:ext cx="4898040" cy="3697892"/>
          </a:xfrm>
          <a:prstGeom prst="rect">
            <a:avLst/>
          </a:prstGeom>
        </p:spPr>
      </p:pic>
      <p:pic>
        <p:nvPicPr>
          <p:cNvPr id="10" name="Picture 9" descr="Range of moods sticky notes">
            <a:extLst>
              <a:ext uri="{FF2B5EF4-FFF2-40B4-BE49-F238E27FC236}">
                <a16:creationId xmlns:a16="http://schemas.microsoft.com/office/drawing/2014/main" id="{0F30A62C-8718-CAF2-3BB8-9368920E31F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6" t="31378" r="62024" b="26631"/>
          <a:stretch/>
        </p:blipFill>
        <p:spPr>
          <a:xfrm>
            <a:off x="2574470" y="1797438"/>
            <a:ext cx="3995058" cy="4068663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DC1E2BF3-B175-1EFC-88FD-15FA52AD3B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71"/>
          <a:stretch/>
        </p:blipFill>
        <p:spPr bwMode="auto">
          <a:xfrm>
            <a:off x="1950015" y="1632856"/>
            <a:ext cx="5243967" cy="4643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E9E8484-2EB2-E882-4688-7C57AC254384}"/>
              </a:ext>
            </a:extLst>
          </p:cNvPr>
          <p:cNvSpPr txBox="1"/>
          <p:nvPr/>
        </p:nvSpPr>
        <p:spPr>
          <a:xfrm>
            <a:off x="1040858" y="1915886"/>
            <a:ext cx="7166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How did I get here??</a:t>
            </a:r>
          </a:p>
        </p:txBody>
      </p:sp>
      <p:pic>
        <p:nvPicPr>
          <p:cNvPr id="13" name="Picture 12" descr="Stressed man at work">
            <a:extLst>
              <a:ext uri="{FF2B5EF4-FFF2-40B4-BE49-F238E27FC236}">
                <a16:creationId xmlns:a16="http://schemas.microsoft.com/office/drawing/2014/main" id="{01EE606A-88BE-00AD-8245-0B34FC07647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741" y="2596216"/>
            <a:ext cx="3853475" cy="256873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D0E9B3A-B8DD-3890-CA65-AE8A515CA436}"/>
              </a:ext>
            </a:extLst>
          </p:cNvPr>
          <p:cNvSpPr txBox="1"/>
          <p:nvPr/>
        </p:nvSpPr>
        <p:spPr>
          <a:xfrm>
            <a:off x="5170714" y="1992086"/>
            <a:ext cx="2647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Where do I go next?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072C462-44F7-19F2-2A8D-F27824103E44}"/>
              </a:ext>
            </a:extLst>
          </p:cNvPr>
          <p:cNvSpPr/>
          <p:nvPr/>
        </p:nvSpPr>
        <p:spPr>
          <a:xfrm>
            <a:off x="7609114" y="5611467"/>
            <a:ext cx="1458686" cy="11212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A picture containing logo&#10;&#10;Description automatically generated">
            <a:extLst>
              <a:ext uri="{FF2B5EF4-FFF2-40B4-BE49-F238E27FC236}">
                <a16:creationId xmlns:a16="http://schemas.microsoft.com/office/drawing/2014/main" id="{809DDFB7-4F82-454F-E546-DEED273D8B6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245" y="5457458"/>
            <a:ext cx="994155" cy="127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965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1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BE269D-7C2A-01C7-07F6-6C1D475F6F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800" b="1"/>
              <a:t>Questions?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43767B-3828-7763-57F8-CCE079F910E4}"/>
              </a:ext>
            </a:extLst>
          </p:cNvPr>
          <p:cNvSpPr txBox="1"/>
          <p:nvPr/>
        </p:nvSpPr>
        <p:spPr>
          <a:xfrm>
            <a:off x="0" y="6270355"/>
            <a:ext cx="674914" cy="461665"/>
          </a:xfrm>
          <a:prstGeom prst="rect">
            <a:avLst/>
          </a:prstGeom>
          <a:noFill/>
        </p:spPr>
        <p:txBody>
          <a:bodyPr wrap="square" numCol="1" rtlCol="0" anchor="ctr">
            <a:spAutoFit/>
          </a:bodyPr>
          <a:lstStyle/>
          <a:p>
            <a:pPr algn="ctr"/>
            <a:fld id="{0E33AAA0-CB23-4CF1-B371-9390FC222B57}" type="slidenum">
              <a:rPr lang="en-US" sz="2400" smtClean="0"/>
              <a:pPr algn="ctr"/>
              <a:t>20</a:t>
            </a:fld>
            <a:endParaRPr lang="en-US" sz="2400"/>
          </a:p>
        </p:txBody>
      </p:sp>
      <p:pic>
        <p:nvPicPr>
          <p:cNvPr id="2" name="Picture 1" descr="A picture containing logo&#10;&#10;Description automatically generated">
            <a:extLst>
              <a:ext uri="{FF2B5EF4-FFF2-40B4-BE49-F238E27FC236}">
                <a16:creationId xmlns:a16="http://schemas.microsoft.com/office/drawing/2014/main" id="{C5D1260F-C8A1-C265-AC09-9414F4CFE3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245" y="5457458"/>
            <a:ext cx="994155" cy="127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358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BF3D8-F4F1-4C47-C760-4C95B5613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pic>
        <p:nvPicPr>
          <p:cNvPr id="2050" name="Picture 2" descr="Topological Data Analysis with Applications: Carlsson, Gunnar,  Vejdemo-Johansson, Mikael: 9781108838658: Amazon.com: Books">
            <a:extLst>
              <a:ext uri="{FF2B5EF4-FFF2-40B4-BE49-F238E27FC236}">
                <a16:creationId xmlns:a16="http://schemas.microsoft.com/office/drawing/2014/main" id="{D33F0EEA-339F-D1A3-A4E3-EBE15E675B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884" y="1086553"/>
            <a:ext cx="3744232" cy="567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F044B4A-9A45-5FAF-9167-A4B2E439BE4F}"/>
              </a:ext>
            </a:extLst>
          </p:cNvPr>
          <p:cNvSpPr/>
          <p:nvPr/>
        </p:nvSpPr>
        <p:spPr>
          <a:xfrm>
            <a:off x="7609114" y="5611467"/>
            <a:ext cx="1458686" cy="11212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C8C78502-CE2C-D201-7F0E-AB2C7F4465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245" y="5457458"/>
            <a:ext cx="994155" cy="127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466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40AE49DA-9DF2-1928-DB30-4628E807A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9034" y="180225"/>
            <a:ext cx="5044966" cy="533400"/>
          </a:xfrm>
        </p:spPr>
        <p:txBody>
          <a:bodyPr/>
          <a:lstStyle/>
          <a:p>
            <a:r>
              <a:rPr lang="en-US" dirty="0"/>
              <a:t>Background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C14DE40-E4FF-E5BF-69AA-65AEB5D770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2652"/>
          <a:stretch/>
        </p:blipFill>
        <p:spPr>
          <a:xfrm>
            <a:off x="221370" y="2536371"/>
            <a:ext cx="1509460" cy="238414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B495575-466E-90A4-075B-745D217061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7389"/>
          <a:stretch/>
        </p:blipFill>
        <p:spPr>
          <a:xfrm>
            <a:off x="221369" y="2536370"/>
            <a:ext cx="2837517" cy="238414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90DE727-D069-FFAE-D95D-72DDD45DCE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1001"/>
          <a:stretch/>
        </p:blipFill>
        <p:spPr>
          <a:xfrm>
            <a:off x="221366" y="2536369"/>
            <a:ext cx="4263546" cy="238414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0338493-85CE-6AF6-4A7F-DFFD2C4EA9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4368"/>
          <a:stretch/>
        </p:blipFill>
        <p:spPr>
          <a:xfrm>
            <a:off x="221366" y="2526309"/>
            <a:ext cx="6580877" cy="238414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5CACEB2-8B87-7211-C989-D47991F915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369" y="2546429"/>
            <a:ext cx="8701261" cy="2384145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672F3E2A-397A-F7C6-AD71-E7C26B63A82D}"/>
              </a:ext>
            </a:extLst>
          </p:cNvPr>
          <p:cNvSpPr txBox="1"/>
          <p:nvPr/>
        </p:nvSpPr>
        <p:spPr>
          <a:xfrm>
            <a:off x="5159829" y="6368016"/>
            <a:ext cx="25690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0" dirty="0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Image from: </a:t>
            </a:r>
            <a:r>
              <a:rPr lang="en-US" sz="1400" b="0" i="0" dirty="0" err="1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Shawhin</a:t>
            </a:r>
            <a:r>
              <a:rPr lang="en-US" sz="1400" b="0" i="0" dirty="0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400" b="0" i="0" dirty="0" err="1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Talebi</a:t>
            </a:r>
            <a:endParaRPr lang="en-US" sz="140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1D1B153-7473-9035-D7BE-DB92F9F86679}"/>
              </a:ext>
            </a:extLst>
          </p:cNvPr>
          <p:cNvSpPr/>
          <p:nvPr/>
        </p:nvSpPr>
        <p:spPr>
          <a:xfrm>
            <a:off x="7609114" y="5611467"/>
            <a:ext cx="1458686" cy="11212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 descr="A picture containing logo&#10;&#10;Description automatically generated">
            <a:extLst>
              <a:ext uri="{FF2B5EF4-FFF2-40B4-BE49-F238E27FC236}">
                <a16:creationId xmlns:a16="http://schemas.microsoft.com/office/drawing/2014/main" id="{D563CAB7-F810-B717-6874-51FF6CF041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245" y="5457458"/>
            <a:ext cx="994155" cy="127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30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40AE49DA-9DF2-1928-DB30-4628E807A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9034" y="180225"/>
            <a:ext cx="5044966" cy="533400"/>
          </a:xfrm>
        </p:spPr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72F3E2A-397A-F7C6-AD71-E7C26B63A82D}"/>
              </a:ext>
            </a:extLst>
          </p:cNvPr>
          <p:cNvSpPr txBox="1"/>
          <p:nvPr/>
        </p:nvSpPr>
        <p:spPr>
          <a:xfrm>
            <a:off x="5159829" y="6368016"/>
            <a:ext cx="25690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0" dirty="0">
                <a:solidFill>
                  <a:srgbClr val="0F0F0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Image from: </a:t>
            </a:r>
            <a:r>
              <a:rPr lang="en-US" sz="14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Gary </a:t>
            </a:r>
            <a:r>
              <a:rPr lang="en-US" sz="14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Koplik</a:t>
            </a:r>
            <a:endParaRPr lang="en-US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1D1B153-7473-9035-D7BE-DB92F9F86679}"/>
              </a:ext>
            </a:extLst>
          </p:cNvPr>
          <p:cNvSpPr/>
          <p:nvPr/>
        </p:nvSpPr>
        <p:spPr>
          <a:xfrm>
            <a:off x="7609114" y="5611467"/>
            <a:ext cx="1458686" cy="11212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 descr="A picture containing logo&#10;&#10;Description automatically generated">
            <a:extLst>
              <a:ext uri="{FF2B5EF4-FFF2-40B4-BE49-F238E27FC236}">
                <a16:creationId xmlns:a16="http://schemas.microsoft.com/office/drawing/2014/main" id="{D563CAB7-F810-B717-6874-51FF6CF041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245" y="5457458"/>
            <a:ext cx="994155" cy="1275238"/>
          </a:xfrm>
          <a:prstGeom prst="rect">
            <a:avLst/>
          </a:prstGeom>
        </p:spPr>
      </p:pic>
      <p:pic>
        <p:nvPicPr>
          <p:cNvPr id="2" name="Picture 1" descr="Chart, scatter chart&#10;&#10;Description automatically generated">
            <a:extLst>
              <a:ext uri="{FF2B5EF4-FFF2-40B4-BE49-F238E27FC236}">
                <a16:creationId xmlns:a16="http://schemas.microsoft.com/office/drawing/2014/main" id="{3AC41548-D8CC-0F48-FD14-CD02FC2505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900" y="1890096"/>
            <a:ext cx="5940199" cy="33014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9960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F1FBE-947A-E4E0-8787-F8B6959D4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9034" y="180225"/>
            <a:ext cx="5044966" cy="533400"/>
          </a:xfrm>
        </p:spPr>
        <p:txBody>
          <a:bodyPr/>
          <a:lstStyle/>
          <a:p>
            <a:r>
              <a:rPr lang="en-US" dirty="0"/>
              <a:t>RQ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9079F4-4D80-0BBD-E889-983869BA0A0E}"/>
              </a:ext>
            </a:extLst>
          </p:cNvPr>
          <p:cNvSpPr txBox="1"/>
          <p:nvPr/>
        </p:nvSpPr>
        <p:spPr>
          <a:xfrm>
            <a:off x="0" y="1751898"/>
            <a:ext cx="9144000" cy="18158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b="1" dirty="0"/>
              <a:t>Research Question: </a:t>
            </a:r>
            <a:r>
              <a:rPr lang="en-US" sz="2800" dirty="0"/>
              <a:t>Is there a way to find outliers and detect overlap using a cybersecurity data set for Topological Data Analysis (TDA)?</a:t>
            </a:r>
          </a:p>
          <a:p>
            <a:endParaRPr lang="en-US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6CA7A1-F027-CD86-1511-E2B5C610C040}"/>
              </a:ext>
            </a:extLst>
          </p:cNvPr>
          <p:cNvSpPr txBox="1"/>
          <p:nvPr/>
        </p:nvSpPr>
        <p:spPr>
          <a:xfrm>
            <a:off x="0" y="6270355"/>
            <a:ext cx="674914" cy="461665"/>
          </a:xfrm>
          <a:prstGeom prst="rect">
            <a:avLst/>
          </a:prstGeom>
          <a:noFill/>
        </p:spPr>
        <p:txBody>
          <a:bodyPr wrap="square" numCol="1" rtlCol="0" anchor="ctr">
            <a:spAutoFit/>
          </a:bodyPr>
          <a:lstStyle/>
          <a:p>
            <a:pPr algn="ctr"/>
            <a:fld id="{0E33AAA0-CB23-4CF1-B371-9390FC222B57}" type="slidenum">
              <a:rPr lang="en-US" sz="2400" smtClean="0"/>
              <a:pPr algn="ctr"/>
              <a:t>6</a:t>
            </a:fld>
            <a:endParaRPr lang="en-US" sz="240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8D040E57-DA52-388D-C8FC-0121C48576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EC555B-0075-ACCB-EA87-FB87D37E955E}"/>
              </a:ext>
            </a:extLst>
          </p:cNvPr>
          <p:cNvSpPr/>
          <p:nvPr/>
        </p:nvSpPr>
        <p:spPr>
          <a:xfrm>
            <a:off x="7609114" y="5611467"/>
            <a:ext cx="1458686" cy="11212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AC455B64-8854-510A-E58F-2857AA401E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245" y="5457458"/>
            <a:ext cx="994155" cy="127523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FE1BD32-1D55-5070-2985-E53E19C87410}"/>
              </a:ext>
            </a:extLst>
          </p:cNvPr>
          <p:cNvSpPr txBox="1"/>
          <p:nvPr/>
        </p:nvSpPr>
        <p:spPr>
          <a:xfrm>
            <a:off x="76200" y="3364699"/>
            <a:ext cx="9144000" cy="2677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b="1" dirty="0"/>
              <a:t>My Goals to do this:</a:t>
            </a:r>
          </a:p>
          <a:p>
            <a:pPr marL="457200" indent="-457200">
              <a:buFontTx/>
              <a:buChar char="-"/>
            </a:pPr>
            <a:r>
              <a:rPr lang="en-US" sz="2800" dirty="0"/>
              <a:t>Use different Python interfaces to conduct data exploration</a:t>
            </a:r>
          </a:p>
          <a:p>
            <a:pPr marL="457200" indent="-457200">
              <a:buFontTx/>
              <a:buChar char="-"/>
            </a:pPr>
            <a:r>
              <a:rPr lang="en-US" sz="2800" dirty="0"/>
              <a:t>Using the same python methods to obtain results</a:t>
            </a:r>
          </a:p>
          <a:p>
            <a:pPr marL="457200" indent="-457200">
              <a:buFontTx/>
              <a:buChar char="-"/>
            </a:pPr>
            <a:r>
              <a:rPr lang="en-US" sz="2800" dirty="0"/>
              <a:t>Formulate results and future work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71909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F1FBE-947A-E4E0-8787-F8B6959D4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9034" y="180225"/>
            <a:ext cx="5044966" cy="533400"/>
          </a:xfrm>
        </p:spPr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6CA7A1-F027-CD86-1511-E2B5C610C040}"/>
              </a:ext>
            </a:extLst>
          </p:cNvPr>
          <p:cNvSpPr txBox="1"/>
          <p:nvPr/>
        </p:nvSpPr>
        <p:spPr>
          <a:xfrm>
            <a:off x="0" y="6270355"/>
            <a:ext cx="674914" cy="461665"/>
          </a:xfrm>
          <a:prstGeom prst="rect">
            <a:avLst/>
          </a:prstGeom>
          <a:noFill/>
        </p:spPr>
        <p:txBody>
          <a:bodyPr wrap="square" numCol="1" rtlCol="0" anchor="ctr">
            <a:spAutoFit/>
          </a:bodyPr>
          <a:lstStyle/>
          <a:p>
            <a:pPr algn="ctr"/>
            <a:fld id="{0E33AAA0-CB23-4CF1-B371-9390FC222B57}" type="slidenum">
              <a:rPr lang="en-US" sz="2400" smtClean="0"/>
              <a:pPr algn="ctr"/>
              <a:t>7</a:t>
            </a:fld>
            <a:endParaRPr lang="en-US" sz="240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8D040E57-DA52-388D-C8FC-0121C48576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D041FCD-1902-4457-A74E-CEC6A56B8B52}"/>
              </a:ext>
            </a:extLst>
          </p:cNvPr>
          <p:cNvSpPr/>
          <p:nvPr/>
        </p:nvSpPr>
        <p:spPr>
          <a:xfrm>
            <a:off x="7609114" y="5611467"/>
            <a:ext cx="1458686" cy="11212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ADDC8D25-64BA-03D4-EC4D-39C3AB94FA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245" y="5457458"/>
            <a:ext cx="994155" cy="127523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D03CBA2-600C-D140-2893-886F10569AD2}"/>
              </a:ext>
            </a:extLst>
          </p:cNvPr>
          <p:cNvSpPr txBox="1"/>
          <p:nvPr/>
        </p:nvSpPr>
        <p:spPr>
          <a:xfrm>
            <a:off x="805543" y="1251857"/>
            <a:ext cx="76091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latin typeface="Fairwater Script Light" panose="02000507000000020003" pitchFamily="2" charset="0"/>
              </a:rPr>
              <a:t>Why Cybersecurity?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92F59A24-11E8-2C4E-5D1D-91AA87B726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120" y="1251857"/>
            <a:ext cx="3798736" cy="5061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50A9C0F7-6A76-3560-C533-B0BFCABB4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980" y="1251857"/>
            <a:ext cx="3798736" cy="5061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The Average Cost Of A Data Breach Is Highest In The U.S. [Infographic]">
            <a:extLst>
              <a:ext uri="{FF2B5EF4-FFF2-40B4-BE49-F238E27FC236}">
                <a16:creationId xmlns:a16="http://schemas.microsoft.com/office/drawing/2014/main" id="{EC163E93-CEC7-D5CE-A381-E9989D6A44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873" y="1128316"/>
            <a:ext cx="5840546" cy="4161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1A573FE-D547-C945-179F-D2762D89E9E6}"/>
              </a:ext>
            </a:extLst>
          </p:cNvPr>
          <p:cNvSpPr txBox="1"/>
          <p:nvPr/>
        </p:nvSpPr>
        <p:spPr>
          <a:xfrm>
            <a:off x="846632" y="5538914"/>
            <a:ext cx="721821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Background: </a:t>
            </a:r>
            <a:r>
              <a:rPr lang="en-US" sz="2800" dirty="0"/>
              <a:t>compromises from Uber, Google, Slack, and </a:t>
            </a:r>
            <a:r>
              <a:rPr lang="en-US" sz="2800" dirty="0" err="1"/>
              <a:t>Github</a:t>
            </a:r>
            <a:r>
              <a:rPr lang="en-US" sz="2800" dirty="0"/>
              <a:t> are personal and costly</a:t>
            </a:r>
            <a:endParaRPr lang="en-US" sz="28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345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D4284-C197-D4AD-D82E-00EC440BF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/>
              <a:t>Coffee-Donut example</a:t>
            </a:r>
          </a:p>
        </p:txBody>
      </p:sp>
      <p:pic>
        <p:nvPicPr>
          <p:cNvPr id="4" name="Picture 3" descr="Shape, circle&#10;&#10;Description automatically generated">
            <a:extLst>
              <a:ext uri="{FF2B5EF4-FFF2-40B4-BE49-F238E27FC236}">
                <a16:creationId xmlns:a16="http://schemas.microsoft.com/office/drawing/2014/main" id="{BDB51584-E12C-603A-0B0B-22327A7F95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868" b="45193"/>
          <a:stretch/>
        </p:blipFill>
        <p:spPr bwMode="auto">
          <a:xfrm>
            <a:off x="1665174" y="1861094"/>
            <a:ext cx="1774712" cy="1938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Shape, circle&#10;&#10;Description automatically generated">
            <a:extLst>
              <a:ext uri="{FF2B5EF4-FFF2-40B4-BE49-F238E27FC236}">
                <a16:creationId xmlns:a16="http://schemas.microsoft.com/office/drawing/2014/main" id="{4F5D47FE-3B7F-5562-CCED-677BF4A943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32" r="33736" b="44961"/>
          <a:stretch/>
        </p:blipFill>
        <p:spPr bwMode="auto">
          <a:xfrm>
            <a:off x="3472543" y="1856987"/>
            <a:ext cx="1774712" cy="1946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Shape, circle&#10;&#10;Description automatically generated">
            <a:extLst>
              <a:ext uri="{FF2B5EF4-FFF2-40B4-BE49-F238E27FC236}">
                <a16:creationId xmlns:a16="http://schemas.microsoft.com/office/drawing/2014/main" id="{DC12BC26-C537-22F1-9102-C252306DC1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68" b="44961"/>
          <a:stretch/>
        </p:blipFill>
        <p:spPr bwMode="auto">
          <a:xfrm>
            <a:off x="5247255" y="1852881"/>
            <a:ext cx="1774712" cy="1946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Shape, circle&#10;&#10;Description automatically generated">
            <a:extLst>
              <a:ext uri="{FF2B5EF4-FFF2-40B4-BE49-F238E27FC236}">
                <a16:creationId xmlns:a16="http://schemas.microsoft.com/office/drawing/2014/main" id="{14803B99-4667-9A4D-96DC-86DEB29E8E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462" r="69713"/>
          <a:stretch/>
        </p:blipFill>
        <p:spPr bwMode="auto">
          <a:xfrm>
            <a:off x="1665174" y="3799114"/>
            <a:ext cx="1622311" cy="1645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Shape, circle&#10;&#10;Description automatically generated">
            <a:extLst>
              <a:ext uri="{FF2B5EF4-FFF2-40B4-BE49-F238E27FC236}">
                <a16:creationId xmlns:a16="http://schemas.microsoft.com/office/drawing/2014/main" id="{4EAE1DF5-2943-D7ED-151C-882688EFAD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90" t="53462" r="35774"/>
          <a:stretch/>
        </p:blipFill>
        <p:spPr bwMode="auto">
          <a:xfrm>
            <a:off x="3363856" y="3807326"/>
            <a:ext cx="1807028" cy="1645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Shape, circle&#10;&#10;Description automatically generated">
            <a:extLst>
              <a:ext uri="{FF2B5EF4-FFF2-40B4-BE49-F238E27FC236}">
                <a16:creationId xmlns:a16="http://schemas.microsoft.com/office/drawing/2014/main" id="{2FF2DCAD-5E85-E183-E450-A89DC07996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45" t="56516"/>
          <a:stretch/>
        </p:blipFill>
        <p:spPr bwMode="auto">
          <a:xfrm>
            <a:off x="5247255" y="3915305"/>
            <a:ext cx="1883058" cy="153765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432DC5B-453F-32F1-A14D-FA91443EAC97}"/>
              </a:ext>
            </a:extLst>
          </p:cNvPr>
          <p:cNvSpPr/>
          <p:nvPr/>
        </p:nvSpPr>
        <p:spPr>
          <a:xfrm>
            <a:off x="7609114" y="5611467"/>
            <a:ext cx="1458686" cy="11212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picture containing logo&#10;&#10;Description automatically generated">
            <a:extLst>
              <a:ext uri="{FF2B5EF4-FFF2-40B4-BE49-F238E27FC236}">
                <a16:creationId xmlns:a16="http://schemas.microsoft.com/office/drawing/2014/main" id="{E64FE1EC-58E7-BBD7-9AF5-011DDBB213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245" y="5457458"/>
            <a:ext cx="994155" cy="127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246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51183-8E6A-10AF-92AF-C8212D566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Exploration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7BAF2C-1CD2-17CE-0AE8-901D0C5233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National Security Laboratory – Knowledge Discovery and Databases dataset</a:t>
            </a:r>
          </a:p>
          <a:p>
            <a:r>
              <a:rPr lang="en-US" dirty="0"/>
              <a:t>Explanatory Variables:</a:t>
            </a:r>
          </a:p>
          <a:p>
            <a:pPr lvl="1"/>
            <a:r>
              <a:rPr lang="en-US" dirty="0"/>
              <a:t>Same Host Server rates</a:t>
            </a:r>
          </a:p>
          <a:p>
            <a:pPr lvl="1"/>
            <a:r>
              <a:rPr lang="en-US" dirty="0"/>
              <a:t>Different  Host Server rates</a:t>
            </a:r>
          </a:p>
          <a:p>
            <a:pPr lvl="1"/>
            <a:r>
              <a:rPr lang="en-US" dirty="0"/>
              <a:t>Connections from same services error rates</a:t>
            </a:r>
          </a:p>
          <a:p>
            <a:pPr lvl="1"/>
            <a:r>
              <a:rPr lang="en-US" dirty="0"/>
              <a:t>Connections from different services error rates</a:t>
            </a:r>
          </a:p>
          <a:p>
            <a:r>
              <a:rPr lang="en-US" dirty="0"/>
              <a:t> Response Variable:</a:t>
            </a:r>
          </a:p>
          <a:p>
            <a:pPr lvl="1"/>
            <a:r>
              <a:rPr lang="en-US" dirty="0"/>
              <a:t>Difficulty level of attack</a:t>
            </a:r>
          </a:p>
          <a:p>
            <a:r>
              <a:rPr lang="en-US" dirty="0"/>
              <a:t>Categorical Variable:</a:t>
            </a:r>
          </a:p>
          <a:p>
            <a:pPr lvl="1"/>
            <a:r>
              <a:rPr lang="en-US" dirty="0"/>
              <a:t>Type of cyber attack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99709A-0DE0-917C-5D1A-728FF1019472}"/>
              </a:ext>
            </a:extLst>
          </p:cNvPr>
          <p:cNvSpPr/>
          <p:nvPr/>
        </p:nvSpPr>
        <p:spPr>
          <a:xfrm>
            <a:off x="7609114" y="5611467"/>
            <a:ext cx="1458686" cy="11212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20F2E4F7-30EE-7FB2-1463-677BB5DA4D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245" y="5468344"/>
            <a:ext cx="994155" cy="127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140169"/>
      </p:ext>
    </p:extLst>
  </p:cSld>
  <p:clrMapOvr>
    <a:masterClrMapping/>
  </p:clrMapOvr>
</p:sld>
</file>

<file path=ppt/theme/theme1.xml><?xml version="1.0" encoding="utf-8"?>
<a:theme xmlns:a="http://schemas.openxmlformats.org/drawingml/2006/main" name="Lesson 1 Problem Solv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atTemp" id="{63C6D30C-41FE-4AB4-93CA-F8FA701124C1}" vid="{9AD18F02-1D30-4B39-A8AF-3C00C0E4CC2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54E48A8BCBBA444A905F0568C9186F1" ma:contentTypeVersion="20" ma:contentTypeDescription="Create a new document." ma:contentTypeScope="" ma:versionID="5bdacbdcc3e7e705bd0ed029af0835ef">
  <xsd:schema xmlns:xsd="http://www.w3.org/2001/XMLSchema" xmlns:xs="http://www.w3.org/2001/XMLSchema" xmlns:p="http://schemas.microsoft.com/office/2006/metadata/properties" xmlns:ns2="54d29fa5-b315-4d03-a525-e32de81fd117" xmlns:ns3="885cc4a9-6fc6-4c77-90bb-23375bdec816" targetNamespace="http://schemas.microsoft.com/office/2006/metadata/properties" ma:root="true" ma:fieldsID="94bf6b8a834794e48fbe31ef41640005" ns2:_="" ns3:_="">
    <xsd:import namespace="54d29fa5-b315-4d03-a525-e32de81fd117"/>
    <xsd:import namespace="885cc4a9-6fc6-4c77-90bb-23375bdec81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2:_x0061_ku6" minOccurs="0"/>
                <xsd:element ref="ns3:SharedWithUsers" minOccurs="0"/>
                <xsd:element ref="ns3:SharedWithDetails" minOccurs="0"/>
                <xsd:element ref="ns2:MediaLengthInSeconds" minOccurs="0"/>
                <xsd:element ref="ns2:Notes" minOccurs="0"/>
                <xsd:element ref="ns2:Briefdescription" minOccurs="0"/>
                <xsd:element ref="ns2:notes0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d29fa5-b315-4d03-a525-e32de81fd1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_x0061_ku6" ma:index="18" nillable="true" ma:displayName="Previous Location" ma:internalName="_x0061_ku6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Notes" ma:index="22" nillable="true" ma:displayName="Notes" ma:format="Dropdown" ma:internalName="Notes">
      <xsd:simpleType>
        <xsd:restriction base="dms:Text">
          <xsd:maxLength value="255"/>
        </xsd:restriction>
      </xsd:simpleType>
    </xsd:element>
    <xsd:element name="Briefdescription" ma:index="23" nillable="true" ma:displayName="Brief description" ma:description="Explanation of file" ma:format="Dropdown" ma:internalName="Briefdescription">
      <xsd:simpleType>
        <xsd:restriction base="dms:Text">
          <xsd:maxLength value="255"/>
        </xsd:restriction>
      </xsd:simpleType>
    </xsd:element>
    <xsd:element name="notes0" ma:index="24" nillable="true" ma:displayName="notes" ma:default="Master is for me, Class is for Presenting, Student is for read ahead. In Master Purple=write, Red=discuss" ma:format="Dropdown" ma:internalName="notes0">
      <xsd:simpleType>
        <xsd:restriction base="dms:Text">
          <xsd:maxLength value="255"/>
        </xsd:restriction>
      </xsd:simpleType>
    </xsd:element>
    <xsd:element name="lcf76f155ced4ddcb4097134ff3c332f" ma:index="26" nillable="true" ma:taxonomy="true" ma:internalName="lcf76f155ced4ddcb4097134ff3c332f" ma:taxonomyFieldName="MediaServiceImageTags" ma:displayName="Image Tags" ma:readOnly="false" ma:fieldId="{5cf76f15-5ced-4ddc-b409-7134ff3c332f}" ma:taxonomyMulti="true" ma:sspId="b362c7eb-5c45-4d0a-8479-4b30401fcac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5cc4a9-6fc6-4c77-90bb-23375bdec816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7" nillable="true" ma:displayName="Taxonomy Catch All Column" ma:hidden="true" ma:list="{7471b8cd-cf1f-43c9-b61b-79fc0ac9cda3}" ma:internalName="TaxCatchAll" ma:showField="CatchAllData" ma:web="885cc4a9-6fc6-4c77-90bb-23375bdec81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061_ku6 xmlns="54d29fa5-b315-4d03-a525-e32de81fd117" xsi:nil="true"/>
    <Briefdescription xmlns="54d29fa5-b315-4d03-a525-e32de81fd117" xsi:nil="true"/>
    <notes0 xmlns="54d29fa5-b315-4d03-a525-e32de81fd117">Master is for me, Class is for Presenting, Student is for read ahead. In Master Purple=write, Red=discuss</notes0>
    <Notes xmlns="54d29fa5-b315-4d03-a525-e32de81fd117" xsi:nil="true"/>
    <TaxCatchAll xmlns="885cc4a9-6fc6-4c77-90bb-23375bdec816" xsi:nil="true"/>
    <lcf76f155ced4ddcb4097134ff3c332f xmlns="54d29fa5-b315-4d03-a525-e32de81fd117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55D3837-5BB9-47DB-BB04-073B6C4F7277}">
  <ds:schemaRefs>
    <ds:schemaRef ds:uri="54d29fa5-b315-4d03-a525-e32de81fd117"/>
    <ds:schemaRef ds:uri="885cc4a9-6fc6-4c77-90bb-23375bdec81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59221AC0-F6C6-4E19-93B3-B0CCCD8BC8A0}">
  <ds:schemaRefs>
    <ds:schemaRef ds:uri="54d29fa5-b315-4d03-a525-e32de81fd117"/>
    <ds:schemaRef ds:uri="885cc4a9-6fc6-4c77-90bb-23375bdec81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6D04737-AAEC-4CF1-81EB-7C30319AACD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StatTemp</Template>
  <TotalTime>380</TotalTime>
  <Words>440</Words>
  <Application>Microsoft Office PowerPoint</Application>
  <PresentationFormat>On-screen Show (4:3)</PresentationFormat>
  <Paragraphs>76</Paragraphs>
  <Slides>20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Fairwater Script Light</vt:lpstr>
      <vt:lpstr>Roboto</vt:lpstr>
      <vt:lpstr>Lesson 1 Problem Solving</vt:lpstr>
      <vt:lpstr>PowerPoint Presentation</vt:lpstr>
      <vt:lpstr>Background</vt:lpstr>
      <vt:lpstr>Background</vt:lpstr>
      <vt:lpstr>Background</vt:lpstr>
      <vt:lpstr>Background</vt:lpstr>
      <vt:lpstr>RQ</vt:lpstr>
      <vt:lpstr>Motivation</vt:lpstr>
      <vt:lpstr>Coffee-Donut example</vt:lpstr>
      <vt:lpstr>Data Exploration</vt:lpstr>
      <vt:lpstr>Data Exploration</vt:lpstr>
      <vt:lpstr>Methodology</vt:lpstr>
      <vt:lpstr>Methodology</vt:lpstr>
      <vt:lpstr>Methodology</vt:lpstr>
      <vt:lpstr>Results</vt:lpstr>
      <vt:lpstr>Results</vt:lpstr>
      <vt:lpstr>Results</vt:lpstr>
      <vt:lpstr>Conclusions</vt:lpstr>
      <vt:lpstr>Conclusions</vt:lpstr>
      <vt:lpstr>Future Work</vt:lpstr>
      <vt:lpstr>PowerPoint Presentation</vt:lpstr>
    </vt:vector>
  </TitlesOfParts>
  <Company>United States Army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Sampling Bias</dc:title>
  <dc:creator>DoD Admin</dc:creator>
  <cp:lastModifiedBy>Cappetta, Anthony S CDT 2023</cp:lastModifiedBy>
  <cp:revision>1</cp:revision>
  <dcterms:created xsi:type="dcterms:W3CDTF">2018-10-04T01:06:14Z</dcterms:created>
  <dcterms:modified xsi:type="dcterms:W3CDTF">2023-04-26T17:48:20Z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0x010100954E48A8BCBBA444A905F0568C9186F1</vt:lpwstr>
  </property>
</Properties>
</file>